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ustom.xml" ContentType="application/vnd.openxmlformats-officedocument.custom-properties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2.xml" ContentType="application/vnd.openxmlformats-officedocument.presentationml.tag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6"/>
  </p:notesMasterIdLst>
  <p:sldIdLst>
    <p:sldId id="262" r:id="rId2"/>
    <p:sldId id="259" r:id="rId3"/>
    <p:sldId id="260" r:id="rId4"/>
    <p:sldId id="261" r:id="rId5"/>
  </p:sldIdLst>
  <p:sldSz cx="12193588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88" autoAdjust="0"/>
    <p:restoredTop sz="93073" autoAdjust="0"/>
  </p:normalViewPr>
  <p:slideViewPr>
    <p:cSldViewPr>
      <p:cViewPr varScale="1">
        <p:scale>
          <a:sx n="70" d="100"/>
          <a:sy n="70" d="100"/>
        </p:scale>
        <p:origin x="78" y="114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>
              <a:latin typeface="Frutiger 55 Roman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57324F-D5E1-4F1F-B252-BC8D9D3D5167}" type="datetimeFigureOut">
              <a:rPr lang="en-GB" smtClean="0">
                <a:latin typeface="Frutiger 55 Roman"/>
              </a:rPr>
              <a:t>07/06/2018</a:t>
            </a:fld>
            <a:endParaRPr lang="en-GB">
              <a:latin typeface="Frutiger 55 Roman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>
              <a:latin typeface="Frutiger 55 Roman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>
              <a:latin typeface="Frutiger 55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F5D5F2-030E-419C-AC7C-6E8834DB182E}" type="slidenum">
              <a:rPr lang="en-GB" smtClean="0">
                <a:latin typeface="Frutiger 55 Roman"/>
              </a:rPr>
              <a:t>‹#›</a:t>
            </a:fld>
            <a:endParaRPr lang="en-GB">
              <a:latin typeface="Frutiger 55 Roman"/>
            </a:endParaRPr>
          </a:p>
        </p:txBody>
      </p:sp>
    </p:spTree>
    <p:extLst>
      <p:ext uri="{BB962C8B-B14F-4D97-AF65-F5344CB8AC3E}">
        <p14:creationId xmlns:p14="http://schemas.microsoft.com/office/powerpoint/2010/main" val="1145292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03200" y="1620002"/>
            <a:ext cx="11358001" cy="929651"/>
          </a:xfrm>
          <a:ln/>
        </p:spPr>
        <p:txBody>
          <a:bodyPr/>
          <a:lstStyle>
            <a:lvl1pPr>
              <a:defRPr sz="2800">
                <a:solidFill>
                  <a:srgbClr val="000066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1495" name="Picture Placeholder 6149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4038934"/>
            <a:ext cx="12193588" cy="2449181"/>
          </a:xfrm>
          <a:solidFill>
            <a:srgbClr val="F1F4F3"/>
          </a:solidFill>
        </p:spPr>
        <p:txBody>
          <a:bodyPr/>
          <a:lstStyle>
            <a:lvl1pPr marL="304800" indent="0">
              <a:spcBef>
                <a:spcPts val="0"/>
              </a:spcBef>
              <a:buNone/>
              <a:defRPr sz="1050" baseline="0"/>
            </a:lvl1pPr>
          </a:lstStyle>
          <a:p>
            <a:r>
              <a:rPr lang="en-US" noProof="0" dirty="0" smtClean="0"/>
              <a:t>   </a:t>
            </a:r>
            <a:endParaRPr lang="en-US" noProof="0" dirty="0"/>
          </a:p>
        </p:txBody>
      </p:sp>
      <p:cxnSp>
        <p:nvCxnSpPr>
          <p:cNvPr id="61493" name="Straight Connector 61492"/>
          <p:cNvCxnSpPr/>
          <p:nvPr userDrawn="1"/>
        </p:nvCxnSpPr>
        <p:spPr bwMode="auto">
          <a:xfrm>
            <a:off x="0" y="4015267"/>
            <a:ext cx="12193588" cy="0"/>
          </a:xfrm>
          <a:prstGeom prst="line">
            <a:avLst/>
          </a:prstGeom>
          <a:solidFill>
            <a:schemeClr val="folHlink">
              <a:alpha val="50000"/>
            </a:schemeClr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3200" y="2535377"/>
            <a:ext cx="11358001" cy="815608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[Date]</a:t>
            </a:r>
            <a:br>
              <a:rPr lang="en-US" dirty="0" smtClean="0"/>
            </a:br>
            <a:r>
              <a:rPr lang="en-US" dirty="0" smtClean="0"/>
              <a:t>[Name of moderator]</a:t>
            </a:r>
            <a:br>
              <a:rPr lang="en-US" dirty="0" smtClean="0"/>
            </a:br>
            <a:r>
              <a:rPr lang="en-US" dirty="0" smtClean="0"/>
              <a:t>[Organizational Unit]</a:t>
            </a:r>
            <a:endParaRPr lang="en-US" dirty="0"/>
          </a:p>
        </p:txBody>
      </p:sp>
      <p:sp>
        <p:nvSpPr>
          <p:cNvPr id="7" name="BUShape"/>
          <p:cNvSpPr>
            <a:spLocks noGrp="1"/>
          </p:cNvSpPr>
          <p:nvPr>
            <p:ph type="body" sz="quarter" idx="11" hasCustomPrompt="1"/>
          </p:nvPr>
        </p:nvSpPr>
        <p:spPr>
          <a:xfrm>
            <a:off x="404340" y="3420000"/>
            <a:ext cx="11357395" cy="318423"/>
          </a:xfrm>
        </p:spPr>
        <p:txBody>
          <a:bodyPr anchor="b" anchorCtr="0"/>
          <a:lstStyle>
            <a:lvl1pPr marL="0" indent="0">
              <a:buFontTx/>
              <a:buNone/>
              <a:defRPr sz="1600" b="1" baseline="0">
                <a:latin typeface="+mn-lt"/>
              </a:defRPr>
            </a:lvl1pPr>
            <a:lvl2pPr marL="266700" indent="0">
              <a:buFontTx/>
              <a:buNone/>
              <a:defRPr sz="1800">
                <a:latin typeface="+mn-lt"/>
              </a:defRPr>
            </a:lvl2pPr>
            <a:lvl3pPr marL="541337" indent="0">
              <a:buFontTx/>
              <a:buNone/>
              <a:defRPr sz="1800">
                <a:latin typeface="+mn-lt"/>
              </a:defRPr>
            </a:lvl3pPr>
            <a:lvl4pPr marL="808037" indent="0">
              <a:buFontTx/>
              <a:buNone/>
              <a:defRPr sz="1800">
                <a:latin typeface="+mn-lt"/>
              </a:defRPr>
            </a:lvl4pPr>
            <a:lvl5pPr marL="1074738" indent="0">
              <a:buFontTx/>
              <a:buNone/>
              <a:defRPr sz="1800">
                <a:latin typeface="+mn-lt"/>
              </a:defRPr>
            </a:lvl5pPr>
          </a:lstStyle>
          <a:p>
            <a:pPr lvl="0"/>
            <a:r>
              <a:rPr lang="en-US" dirty="0" smtClean="0"/>
              <a:t>[Business Unit]</a:t>
            </a:r>
          </a:p>
        </p:txBody>
      </p:sp>
      <p:pic>
        <p:nvPicPr>
          <p:cNvPr id="2" name="Z_EN_BLU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9587" y="306000"/>
            <a:ext cx="1134000" cy="731613"/>
          </a:xfrm>
          <a:prstGeom prst="rect">
            <a:avLst/>
          </a:prstGeom>
        </p:spPr>
      </p:pic>
      <p:sp>
        <p:nvSpPr>
          <p:cNvPr id="3" name="ciimagehelp"/>
          <p:cNvSpPr/>
          <p:nvPr userDrawn="1"/>
        </p:nvSpPr>
        <p:spPr bwMode="auto">
          <a:xfrm>
            <a:off x="-2160000" y="3690000"/>
            <a:ext cx="1980000" cy="3168000"/>
          </a:xfrm>
          <a:prstGeom prst="homePlate">
            <a:avLst>
              <a:gd name="adj" fmla="val 12453"/>
            </a:avLst>
          </a:prstGeom>
          <a:solidFill>
            <a:srgbClr val="E7ECE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rot="0" spcFirstLastPara="0" vertOverflow="overflow" horzOverflow="overflow" vert="horz" wrap="square" lIns="18000" tIns="54000" rIns="90000" bIns="54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GB" sz="900" b="0" i="0" u="none" strike="noStrike" cap="none" normalizeH="0" baseline="0" smtClean="0">
                <a:ln>
                  <a:noFill/>
                </a:ln>
                <a:solidFill>
                  <a:srgbClr val="000066"/>
                </a:solidFill>
                <a:effectLst/>
                <a:latin typeface="Frutiger 55 Roman"/>
              </a:rPr>
              <a:t>To insert a Zurich picture click on the "camera"-icon in the Zurich CI toolbar and follow the instructions.</a:t>
            </a:r>
            <a:br>
              <a:rPr kumimoji="0" lang="en-GB" sz="900" b="0" i="0" u="none" strike="noStrike" cap="none" normalizeH="0" baseline="0" smtClean="0">
                <a:ln>
                  <a:noFill/>
                </a:ln>
                <a:solidFill>
                  <a:srgbClr val="000066"/>
                </a:solidFill>
                <a:effectLst/>
                <a:latin typeface="Frutiger 55 Roman"/>
              </a:rPr>
            </a:br>
            <a:endParaRPr kumimoji="0" lang="en-GB" sz="900" b="0" i="0" u="none" strike="noStrike" cap="none" normalizeH="0" baseline="0" smtClean="0">
              <a:ln>
                <a:noFill/>
              </a:ln>
              <a:solidFill>
                <a:srgbClr val="000066"/>
              </a:solidFill>
              <a:effectLst/>
              <a:latin typeface="Frutiger 55 Roman"/>
            </a:endParaRP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GB" sz="900" b="0" i="0" u="none" strike="noStrike" cap="none" normalizeH="0" baseline="0" smtClean="0">
                <a:ln>
                  <a:noFill/>
                </a:ln>
                <a:solidFill>
                  <a:srgbClr val="000066"/>
                </a:solidFill>
                <a:effectLst/>
                <a:latin typeface="Frutiger 55 Roman"/>
              </a:rPr>
              <a:t>To insert a picture from your personal files, click on the "Insert Picture from File" icon here on the right.</a:t>
            </a:r>
            <a:br>
              <a:rPr kumimoji="0" lang="en-GB" sz="900" b="0" i="0" u="none" strike="noStrike" cap="none" normalizeH="0" baseline="0" smtClean="0">
                <a:ln>
                  <a:noFill/>
                </a:ln>
                <a:solidFill>
                  <a:srgbClr val="000066"/>
                </a:solidFill>
                <a:effectLst/>
                <a:latin typeface="Frutiger 55 Roman"/>
              </a:rPr>
            </a:br>
            <a:r>
              <a:rPr kumimoji="0" lang="en-GB" sz="900" b="0" i="0" u="none" strike="noStrike" cap="none" normalizeH="0" baseline="0" smtClean="0">
                <a:ln>
                  <a:noFill/>
                </a:ln>
                <a:solidFill>
                  <a:srgbClr val="000066"/>
                </a:solidFill>
                <a:effectLst/>
                <a:latin typeface="Frutiger 55 Roman"/>
              </a:rPr>
              <a:t>Please make sure that this picture follows the Zurich core elements available on the "book"-icon in the Zurich CI toolbar.</a:t>
            </a:r>
            <a:br>
              <a:rPr kumimoji="0" lang="en-GB" sz="900" b="0" i="0" u="none" strike="noStrike" cap="none" normalizeH="0" baseline="0" smtClean="0">
                <a:ln>
                  <a:noFill/>
                </a:ln>
                <a:solidFill>
                  <a:srgbClr val="000066"/>
                </a:solidFill>
                <a:effectLst/>
                <a:latin typeface="Frutiger 55 Roman"/>
              </a:rPr>
            </a:br>
            <a:endParaRPr kumimoji="0" lang="en-GB" sz="900" b="0" i="0" u="none" strike="noStrike" cap="none" normalizeH="0" baseline="0" smtClean="0">
              <a:ln>
                <a:noFill/>
              </a:ln>
              <a:solidFill>
                <a:srgbClr val="000066"/>
              </a:solidFill>
              <a:effectLst/>
              <a:latin typeface="Frutiger 55 Roman"/>
            </a:endParaRP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GB" sz="900" b="0" i="0" u="none" strike="noStrike" cap="none" normalizeH="0" baseline="0" smtClean="0">
                <a:ln>
                  <a:noFill/>
                </a:ln>
                <a:solidFill>
                  <a:srgbClr val="000066"/>
                </a:solidFill>
                <a:effectLst/>
                <a:latin typeface="Frutiger 55 Roman"/>
              </a:rPr>
              <a:t>To keep this neutral background, just leave it as it is.</a:t>
            </a:r>
            <a:br>
              <a:rPr kumimoji="0" lang="en-GB" sz="900" b="0" i="0" u="none" strike="noStrike" cap="none" normalizeH="0" baseline="0" smtClean="0">
                <a:ln>
                  <a:noFill/>
                </a:ln>
                <a:solidFill>
                  <a:srgbClr val="000066"/>
                </a:solidFill>
                <a:effectLst/>
                <a:latin typeface="Frutiger 55 Roman"/>
              </a:rPr>
            </a:br>
            <a:endParaRPr kumimoji="0" lang="en-GB" sz="900" b="0" i="0" u="none" strike="noStrike" cap="none" normalizeH="0" baseline="0" smtClean="0">
              <a:ln>
                <a:noFill/>
              </a:ln>
              <a:solidFill>
                <a:srgbClr val="000066"/>
              </a:solidFill>
              <a:effectLst/>
              <a:latin typeface="Frutiger 55 Roman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900" b="0" i="0" u="none" strike="noStrike" cap="none" normalizeH="0" baseline="0" smtClean="0">
                <a:ln>
                  <a:noFill/>
                </a:ln>
                <a:solidFill>
                  <a:srgbClr val="000066"/>
                </a:solidFill>
                <a:effectLst/>
                <a:latin typeface="Frutiger 55 Roman"/>
              </a:rPr>
              <a:t>Note:  this message will not be displayed in the presentation mode.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latin typeface="Frutiger 55 Roman"/>
            </a:endParaRPr>
          </a:p>
        </p:txBody>
      </p:sp>
      <p:sp>
        <p:nvSpPr>
          <p:cNvPr id="4" name="ZConfT"/>
          <p:cNvSpPr txBox="1"/>
          <p:nvPr userDrawn="1"/>
        </p:nvSpPr>
        <p:spPr>
          <a:xfrm>
            <a:off x="403200" y="6576840"/>
            <a:ext cx="1136650" cy="137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spAutoFit/>
          </a:bodyPr>
          <a:lstStyle/>
          <a:p>
            <a:pPr algn="l">
              <a:buFontTx/>
              <a:buNone/>
            </a:pPr>
            <a:r>
              <a:rPr lang="en-US" sz="900" b="0" smtClean="0">
                <a:solidFill>
                  <a:schemeClr val="tx1"/>
                </a:solidFill>
              </a:rPr>
              <a:t>INTERNAL USE ONLY</a:t>
            </a:r>
            <a:endParaRPr lang="en-US" sz="900" b="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03871" y="1430338"/>
            <a:ext cx="11383264" cy="4959662"/>
          </a:xfrm>
        </p:spPr>
        <p:txBody>
          <a:bodyPr/>
          <a:lstStyle>
            <a:lvl5pPr marL="1346200" indent="-271463"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5pPr>
            <a:lvl6pPr marL="16144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6pPr>
            <a:lvl7pPr marL="18811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7pPr>
            <a:lvl8pPr marL="21605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8pPr>
            <a:lvl9pPr marL="24272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3"/>
          </p:nvPr>
        </p:nvSpPr>
        <p:spPr>
          <a:xfrm>
            <a:off x="403200" y="689656"/>
            <a:ext cx="10209602" cy="3960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 vert="horz" lIns="0" tIns="0" rIns="0" bIns="0" rtlCol="0" anchor="t"/>
          <a:lstStyle>
            <a:lvl1pPr>
              <a:defRPr lang="en-US" smtClean="0"/>
            </a:lvl1pPr>
          </a:lstStyle>
          <a:p>
            <a:fld id="{EA473DF8-BF58-4CC8-A4F6-0C28AF6F7BDA}" type="datetimeFigureOut">
              <a:rPr lang="en-GB" smtClean="0"/>
              <a:pPr/>
              <a:t>07/06/2018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 vert="horz" lIns="0" tIns="0" rIns="0" bIns="0" rtlCol="0" anchor="ctr"/>
          <a:lstStyle>
            <a:lvl1pPr>
              <a:defRPr lang="en-US"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BED02E58-5540-4990-9C8D-F537AE240B3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numb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71" y="1430338"/>
            <a:ext cx="11383264" cy="4965700"/>
          </a:xfrm>
        </p:spPr>
        <p:txBody>
          <a:bodyPr/>
          <a:lstStyle>
            <a:lvl1pPr marL="365125" indent="-365125">
              <a:buSzPct val="100000"/>
              <a:buFont typeface="+mj-lt"/>
              <a:buAutoNum type="arabicPeriod"/>
              <a:defRPr/>
            </a:lvl1pPr>
            <a:lvl2pPr marL="631825" indent="-266700">
              <a:defRPr/>
            </a:lvl2pPr>
            <a:lvl3pPr marL="898525" indent="-266700">
              <a:defRPr/>
            </a:lvl3pPr>
            <a:lvl4pPr marL="1163638" indent="-265113">
              <a:defRPr/>
            </a:lvl4pPr>
            <a:lvl5pPr marL="1430338" indent="-266700"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5pPr>
            <a:lvl6pPr marL="16144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6pPr>
            <a:lvl7pPr marL="18811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7pPr>
            <a:lvl8pPr marL="21605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8pPr>
            <a:lvl9pPr marL="24272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3"/>
          </p:nvPr>
        </p:nvSpPr>
        <p:spPr>
          <a:xfrm>
            <a:off x="403200" y="689656"/>
            <a:ext cx="10209602" cy="3960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 vert="horz" lIns="0" tIns="0" rIns="0" bIns="0" rtlCol="0" anchor="t"/>
          <a:lstStyle>
            <a:lvl1pPr>
              <a:defRPr lang="en-US" smtClean="0"/>
            </a:lvl1pPr>
          </a:lstStyle>
          <a:p>
            <a:fld id="{1731BE21-AEF5-4DF3-A00E-7BE5C8BD0489}" type="datetimeFigureOut">
              <a:rPr lang="en-GB" smtClean="0"/>
              <a:pPr/>
              <a:t>07/06/2018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 vert="horz" lIns="0" tIns="0" rIns="0" bIns="0" rtlCol="0" anchor="ctr"/>
          <a:lstStyle>
            <a:lvl1pPr>
              <a:defRPr lang="en-US"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5F137A84-DD43-44D7-9FC4-D16A227D10B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33583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453" y="4237572"/>
            <a:ext cx="11380682" cy="1362075"/>
          </a:xfrm>
        </p:spPr>
        <p:txBody>
          <a:bodyPr/>
          <a:lstStyle>
            <a:lvl1pPr algn="l">
              <a:defRPr sz="2800" b="1" cap="all" baseline="0"/>
            </a:lvl1pPr>
          </a:lstStyle>
          <a:p>
            <a:r>
              <a:rPr lang="en-US" dirty="0" smtClean="0"/>
              <a:t>[title for section header]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6453" y="2616730"/>
            <a:ext cx="11380682" cy="1500187"/>
          </a:xfrm>
        </p:spPr>
        <p:txBody>
          <a:bodyPr anchor="b"/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vert="horz" lIns="0" tIns="0" rIns="0" bIns="0" rtlCol="0" anchor="t"/>
          <a:lstStyle>
            <a:lvl1pPr>
              <a:defRPr lang="en-US" smtClean="0"/>
            </a:lvl1pPr>
          </a:lstStyle>
          <a:p>
            <a:fld id="{B08B2DDC-5F99-4D96-9194-924BAD3F6104}" type="datetimeFigureOut">
              <a:rPr lang="en-GB" smtClean="0"/>
              <a:pPr/>
              <a:t>07/06/2018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rtlCol="0" anchor="ctr"/>
          <a:lstStyle>
            <a:lvl1pPr>
              <a:defRPr lang="en-US"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7DF97CD1-BFE9-4ACD-B663-E1A0FD8845F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06453" y="1441446"/>
            <a:ext cx="5535808" cy="4954591"/>
          </a:xfrm>
        </p:spPr>
        <p:txBody>
          <a:bodyPr/>
          <a:lstStyle>
            <a:lvl1pPr>
              <a:defRPr sz="20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2000">
                <a:latin typeface="+mn-lt"/>
              </a:defRPr>
            </a:lvl3pPr>
            <a:lvl4pPr>
              <a:defRPr sz="2000">
                <a:latin typeface="+mn-lt"/>
              </a:defRPr>
            </a:lvl4pPr>
            <a:lvl5pPr>
              <a:defRPr sz="2000">
                <a:latin typeface="+mn-lt"/>
              </a:defRPr>
            </a:lvl5pPr>
            <a:lvl6pPr marL="1614488" marR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 sz="1800"/>
            </a:lvl6pPr>
            <a:lvl7pPr marL="1881188" marR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 sz="1800"/>
            </a:lvl7pPr>
            <a:lvl8pPr marL="2160588" marR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 sz="1800"/>
            </a:lvl8pPr>
            <a:lvl9pPr marL="2427288" marR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marL="1614488" marR="0" lvl="5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Sixth level</a:t>
            </a:r>
          </a:p>
          <a:p>
            <a:pPr marL="1881188" marR="0" lvl="6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Seventh level</a:t>
            </a:r>
          </a:p>
          <a:p>
            <a:pPr marL="2160588" marR="0" lvl="7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Eighth level</a:t>
            </a:r>
          </a:p>
          <a:p>
            <a:pPr marL="2427288" marR="0" lvl="8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Ninth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26691" y="1441446"/>
            <a:ext cx="5537425" cy="4954591"/>
          </a:xfrm>
        </p:spPr>
        <p:txBody>
          <a:bodyPr/>
          <a:lstStyle>
            <a:lvl1pPr>
              <a:defRPr sz="20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2000">
                <a:latin typeface="+mn-lt"/>
              </a:defRPr>
            </a:lvl3pPr>
            <a:lvl4pPr>
              <a:defRPr sz="2000">
                <a:latin typeface="+mn-lt"/>
              </a:defRPr>
            </a:lvl4pPr>
            <a:lvl5pPr>
              <a:defRPr sz="2000">
                <a:latin typeface="+mn-lt"/>
              </a:defRPr>
            </a:lvl5pPr>
            <a:lvl6pPr marL="1614488" marR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 sz="1800"/>
            </a:lvl6pPr>
            <a:lvl7pPr marL="1881188" marR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 sz="1800"/>
            </a:lvl7pPr>
            <a:lvl8pPr marL="2160588" marR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 sz="1800"/>
            </a:lvl8pPr>
            <a:lvl9pPr marL="2427288" marR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marL="1614488" marR="0" lvl="5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Sixth level</a:t>
            </a:r>
          </a:p>
          <a:p>
            <a:pPr marL="1881188" marR="0" lvl="6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Seventh level</a:t>
            </a:r>
          </a:p>
          <a:p>
            <a:pPr marL="2160588" marR="0" lvl="7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Eighth level</a:t>
            </a:r>
          </a:p>
          <a:p>
            <a:pPr marL="2427288" marR="0" lvl="8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Ninth level</a:t>
            </a:r>
            <a:endParaRPr lang="en-US" dirty="0" smtClean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3"/>
          </p:nvPr>
        </p:nvSpPr>
        <p:spPr>
          <a:xfrm>
            <a:off x="403200" y="689656"/>
            <a:ext cx="10209602" cy="3960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/>
        <p:txBody>
          <a:bodyPr vert="horz" lIns="0" tIns="0" rIns="0" bIns="0" rtlCol="0" anchor="t"/>
          <a:lstStyle>
            <a:lvl1pPr>
              <a:defRPr lang="en-US" smtClean="0"/>
            </a:lvl1pPr>
          </a:lstStyle>
          <a:p>
            <a:fld id="{1D53600D-95AA-4E7F-9ACC-7D6B5EFDBF5D}" type="datetimeFigureOut">
              <a:rPr lang="en-GB" smtClean="0"/>
              <a:pPr/>
              <a:t>07/06/2018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 vert="horz" lIns="0" tIns="0" rIns="0" bIns="0" rtlCol="0" anchor="ctr"/>
          <a:lstStyle>
            <a:lvl1pPr>
              <a:defRPr lang="en-US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3E344449-9C3B-4903-AB36-98491E09E9E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6452" y="1430338"/>
            <a:ext cx="5543566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06452" y="2174875"/>
            <a:ext cx="5543566" cy="4206875"/>
          </a:xfrm>
        </p:spPr>
        <p:txBody>
          <a:bodyPr/>
          <a:lstStyle>
            <a:lvl1pPr>
              <a:defRPr sz="20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2000">
                <a:latin typeface="+mn-lt"/>
              </a:defRPr>
            </a:lvl3pPr>
            <a:lvl4pPr>
              <a:defRPr sz="2000">
                <a:latin typeface="+mn-lt"/>
              </a:defRPr>
            </a:lvl4pPr>
            <a:lvl5pPr>
              <a:defRPr sz="2000">
                <a:latin typeface="+mn-lt"/>
              </a:defRPr>
            </a:lvl5pPr>
            <a:lvl6pPr marL="1614488" marR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 sz="1800"/>
            </a:lvl6pPr>
            <a:lvl7pPr marL="1881188" marR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 sz="1600"/>
            </a:lvl7pPr>
            <a:lvl8pPr marL="2160588" marR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 sz="1600"/>
            </a:lvl8pPr>
            <a:lvl9pPr marL="2427288" marR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marL="1614488" marR="0" lvl="5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Sixth level</a:t>
            </a:r>
          </a:p>
          <a:p>
            <a:pPr marL="1881188" marR="0" lvl="6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Seventh level</a:t>
            </a:r>
          </a:p>
          <a:p>
            <a:pPr marL="2160588" marR="0" lvl="7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Eighth level</a:t>
            </a:r>
          </a:p>
          <a:p>
            <a:pPr marL="2427288" marR="0" lvl="8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Ninth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3571" y="1430338"/>
            <a:ext cx="5543566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243571" y="2166412"/>
            <a:ext cx="5543566" cy="4206875"/>
          </a:xfrm>
        </p:spPr>
        <p:txBody>
          <a:bodyPr/>
          <a:lstStyle>
            <a:lvl1pPr>
              <a:defRPr sz="20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2000">
                <a:latin typeface="+mn-lt"/>
              </a:defRPr>
            </a:lvl3pPr>
            <a:lvl4pPr>
              <a:defRPr sz="2000">
                <a:latin typeface="+mn-lt"/>
              </a:defRPr>
            </a:lvl4pPr>
            <a:lvl5pPr>
              <a:defRPr sz="2000">
                <a:latin typeface="+mn-lt"/>
              </a:defRPr>
            </a:lvl5pPr>
            <a:lvl6pPr marL="1614488" marR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 sz="1800"/>
            </a:lvl6pPr>
            <a:lvl7pPr marL="1881188" marR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 sz="1600"/>
            </a:lvl7pPr>
            <a:lvl8pPr marL="2160588" marR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 sz="1600"/>
            </a:lvl8pPr>
            <a:lvl9pPr marL="2427288" marR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marL="1614488" marR="0" lvl="5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Sixth level</a:t>
            </a:r>
          </a:p>
          <a:p>
            <a:pPr marL="1881188" marR="0" lvl="6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Seventh level</a:t>
            </a:r>
          </a:p>
          <a:p>
            <a:pPr marL="2160588" marR="0" lvl="7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Eighth level</a:t>
            </a:r>
          </a:p>
          <a:p>
            <a:pPr marL="2427288" marR="0" lvl="8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Ninth level</a:t>
            </a:r>
            <a:endParaRPr lang="en-US" dirty="0" smtClean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3"/>
          </p:nvPr>
        </p:nvSpPr>
        <p:spPr>
          <a:xfrm>
            <a:off x="403200" y="689656"/>
            <a:ext cx="10209602" cy="3960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 vert="horz" lIns="0" tIns="0" rIns="0" bIns="0" rtlCol="0" anchor="t"/>
          <a:lstStyle>
            <a:lvl1pPr>
              <a:defRPr lang="en-US" smtClean="0"/>
            </a:lvl1pPr>
          </a:lstStyle>
          <a:p>
            <a:fld id="{015B970D-DF74-4201-A2E5-02B44E23ACD9}" type="datetimeFigureOut">
              <a:rPr lang="en-GB" smtClean="0"/>
              <a:pPr/>
              <a:t>07/06/2018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5"/>
          </p:nvPr>
        </p:nvSpPr>
        <p:spPr/>
        <p:txBody>
          <a:bodyPr vert="horz" lIns="0" tIns="0" rIns="0" bIns="0" rtlCol="0" anchor="ctr"/>
          <a:lstStyle>
            <a:lvl1pPr>
              <a:defRPr lang="en-US"/>
            </a:lvl1pPr>
          </a:lstStyle>
          <a:p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D969DB4A-4EE7-49A7-8272-FF27E490C14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3"/>
          </p:nvPr>
        </p:nvSpPr>
        <p:spPr>
          <a:xfrm>
            <a:off x="403200" y="689656"/>
            <a:ext cx="10209602" cy="3960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 vert="horz" lIns="0" tIns="0" rIns="0" bIns="0" rtlCol="0" anchor="t"/>
          <a:lstStyle>
            <a:lvl1pPr>
              <a:defRPr lang="en-US" smtClean="0"/>
            </a:lvl1pPr>
          </a:lstStyle>
          <a:p>
            <a:fld id="{A800D62B-8A38-4B30-BAD8-6FFE96EED03B}" type="datetimeFigureOut">
              <a:rPr lang="en-GB" smtClean="0"/>
              <a:pPr/>
              <a:t>07/06/2018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 vert="horz" lIns="0" tIns="0" rIns="0" bIns="0" rtlCol="0" anchor="ctr"/>
          <a:lstStyle>
            <a:lvl1pPr>
              <a:defRPr lang="en-US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6CD1519C-1F59-42F7-9271-51CB842F1A5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5161" y="1430338"/>
            <a:ext cx="11371974" cy="49514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3"/>
          </p:nvPr>
        </p:nvSpPr>
        <p:spPr>
          <a:xfrm>
            <a:off x="403200" y="689656"/>
            <a:ext cx="10209602" cy="3960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 vert="horz" lIns="0" tIns="0" rIns="0" bIns="0" rtlCol="0" anchor="t"/>
          <a:lstStyle>
            <a:lvl1pPr>
              <a:defRPr lang="en-US" smtClean="0"/>
            </a:lvl1pPr>
          </a:lstStyle>
          <a:p>
            <a:fld id="{1F733BC8-721D-4247-B395-07FE5308C446}" type="datetimeFigureOut">
              <a:rPr lang="en-GB" smtClean="0"/>
              <a:pPr/>
              <a:t>07/06/2018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 vert="horz" lIns="0" tIns="0" rIns="0" bIns="0" rtlCol="0" anchor="ctr"/>
          <a:lstStyle>
            <a:lvl1pPr>
              <a:defRPr lang="en-US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62FC7AD1-9E12-4687-B75A-226731299C7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urich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art Placeholder 6"/>
          <p:cNvSpPr>
            <a:spLocks noGrp="1"/>
          </p:cNvSpPr>
          <p:nvPr>
            <p:ph type="chart" sz="quarter" idx="13"/>
          </p:nvPr>
        </p:nvSpPr>
        <p:spPr>
          <a:xfrm>
            <a:off x="406453" y="1430342"/>
            <a:ext cx="11380682" cy="4961995"/>
          </a:xfrm>
        </p:spPr>
        <p:txBody>
          <a:bodyPr/>
          <a:lstStyle>
            <a:lvl1pPr>
              <a:buFontTx/>
              <a:buNone/>
              <a:defRPr/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8"/>
          </p:nvPr>
        </p:nvSpPr>
        <p:spPr>
          <a:xfrm>
            <a:off x="403200" y="689656"/>
            <a:ext cx="10209602" cy="3960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9"/>
          </p:nvPr>
        </p:nvSpPr>
        <p:spPr/>
        <p:txBody>
          <a:bodyPr vert="horz" lIns="0" tIns="0" rIns="0" bIns="0" rtlCol="0" anchor="t"/>
          <a:lstStyle>
            <a:lvl1pPr>
              <a:defRPr lang="en-US" smtClean="0"/>
            </a:lvl1pPr>
          </a:lstStyle>
          <a:p>
            <a:fld id="{AC3168DF-18A6-441C-ABF1-BBD30F32718F}" type="datetimeFigureOut">
              <a:rPr lang="en-GB" smtClean="0"/>
              <a:pPr/>
              <a:t>07/06/2018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0"/>
          </p:nvPr>
        </p:nvSpPr>
        <p:spPr/>
        <p:txBody>
          <a:bodyPr vert="horz" lIns="0" tIns="0" rIns="0" bIns="0" rtlCol="0" anchor="ctr"/>
          <a:lstStyle>
            <a:lvl1pPr>
              <a:defRPr lang="en-US"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AE863F04-C66F-4337-A112-8F2573A0F4A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06456" y="2974458"/>
            <a:ext cx="10209067" cy="675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BUShape"/>
          <p:cNvSpPr>
            <a:spLocks noGrp="1"/>
          </p:cNvSpPr>
          <p:nvPr>
            <p:ph type="body" sz="quarter" idx="11" hasCustomPrompt="1"/>
          </p:nvPr>
        </p:nvSpPr>
        <p:spPr>
          <a:xfrm>
            <a:off x="406454" y="5289551"/>
            <a:ext cx="10239651" cy="215444"/>
          </a:xfrm>
        </p:spPr>
        <p:txBody>
          <a:bodyPr anchor="t" anchorCtr="0">
            <a:normAutofit/>
          </a:bodyPr>
          <a:lstStyle>
            <a:lvl1pPr marL="0" indent="0">
              <a:buFontTx/>
              <a:buNone/>
              <a:defRPr sz="1400" b="1" baseline="0">
                <a:latin typeface="+mn-lt"/>
              </a:defRPr>
            </a:lvl1pPr>
            <a:lvl2pPr marL="266700" indent="0">
              <a:buFontTx/>
              <a:buNone/>
              <a:defRPr sz="1800">
                <a:latin typeface="+mn-lt"/>
              </a:defRPr>
            </a:lvl2pPr>
            <a:lvl3pPr marL="541337" indent="0">
              <a:buFontTx/>
              <a:buNone/>
              <a:defRPr sz="1800">
                <a:latin typeface="+mn-lt"/>
              </a:defRPr>
            </a:lvl3pPr>
            <a:lvl4pPr marL="808037" indent="0">
              <a:buFontTx/>
              <a:buNone/>
              <a:defRPr sz="1800">
                <a:latin typeface="+mn-lt"/>
              </a:defRPr>
            </a:lvl4pPr>
            <a:lvl5pPr marL="1074738" indent="0">
              <a:buFontTx/>
              <a:buNone/>
              <a:defRPr sz="1800">
                <a:latin typeface="+mn-lt"/>
              </a:defRPr>
            </a:lvl5pPr>
          </a:lstStyle>
          <a:p>
            <a:pPr lvl="0"/>
            <a:r>
              <a:rPr lang="en-US" b="1" dirty="0" smtClean="0"/>
              <a:t>[Business Unit]</a:t>
            </a:r>
            <a:endParaRPr lang="en-US" dirty="0"/>
          </a:p>
        </p:txBody>
      </p:sp>
      <p:sp>
        <p:nvSpPr>
          <p:cNvPr id="4" name="Z_Web"/>
          <p:cNvSpPr>
            <a:spLocks noGrp="1"/>
          </p:cNvSpPr>
          <p:nvPr>
            <p:ph type="body" sz="quarter" idx="12" hasCustomPrompt="1"/>
          </p:nvPr>
        </p:nvSpPr>
        <p:spPr>
          <a:xfrm>
            <a:off x="406453" y="5518417"/>
            <a:ext cx="10239651" cy="215444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 b="1"/>
            </a:lvl1pPr>
            <a:lvl2pPr marL="266700" indent="0">
              <a:buFontTx/>
              <a:buNone/>
              <a:defRPr sz="1400"/>
            </a:lvl2pPr>
            <a:lvl3pPr marL="541337" indent="0">
              <a:buFontTx/>
              <a:buNone/>
              <a:defRPr sz="1400"/>
            </a:lvl3pPr>
            <a:lvl4pPr marL="808037" indent="0">
              <a:buFontTx/>
              <a:buNone/>
              <a:defRPr sz="1400"/>
            </a:lvl4pPr>
            <a:lvl5pPr marL="1074738" indent="0">
              <a:buFontTx/>
              <a:buNone/>
              <a:defRPr sz="1400"/>
            </a:lvl5pPr>
          </a:lstStyle>
          <a:p>
            <a:pPr lvl="0"/>
            <a:r>
              <a:rPr lang="en-US" dirty="0" smtClean="0"/>
              <a:t>[Web address]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3"/>
          </p:nvPr>
        </p:nvSpPr>
        <p:spPr/>
        <p:txBody>
          <a:bodyPr vert="horz" lIns="0" tIns="0" rIns="0" bIns="0" rtlCol="0" anchor="t"/>
          <a:lstStyle>
            <a:lvl1pPr>
              <a:defRPr lang="en-US" smtClean="0"/>
            </a:lvl1pPr>
          </a:lstStyle>
          <a:p>
            <a:fld id="{B0682F67-3E19-48F9-BB1D-A8532C75D7B2}" type="datetimeFigureOut">
              <a:rPr lang="en-GB" smtClean="0"/>
              <a:pPr/>
              <a:t>07/06/2018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4"/>
          </p:nvPr>
        </p:nvSpPr>
        <p:spPr/>
        <p:txBody>
          <a:bodyPr vert="horz" lIns="0" tIns="0" rIns="0" bIns="0" rtlCol="0" anchor="ctr"/>
          <a:lstStyle>
            <a:lvl1pPr>
              <a:defRPr lang="en-US"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474773BB-A879-4B2A-888F-E85F5BC54E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69824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 marL="1346200" indent="-271463"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5pPr>
            <a:lvl6pPr marL="16144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6pPr>
            <a:lvl7pPr marL="18811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7pPr>
            <a:lvl8pPr marL="21605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8pPr>
            <a:lvl9pPr marL="24272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vert="horz" lIns="0" tIns="0" rIns="0" bIns="0" rtlCol="0" anchor="t"/>
          <a:lstStyle>
            <a:lvl1pPr>
              <a:defRPr lang="en-US" smtClean="0"/>
            </a:lvl1pPr>
          </a:lstStyle>
          <a:p>
            <a:fld id="{2F03FB89-BDDE-4076-9D1F-CA07CC42D388}" type="datetimeFigureOut">
              <a:rPr lang="en-GB" smtClean="0"/>
              <a:pPr/>
              <a:t>07/06/2018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rtlCol="0" anchor="ctr"/>
          <a:lstStyle>
            <a:lvl1pPr>
              <a:defRPr lang="en-US"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092B5423-6FCD-4C51-AEB0-DC80B5F9D4F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190182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L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3200" y="312739"/>
            <a:ext cx="10209602" cy="3590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53" y="1430338"/>
            <a:ext cx="11383264" cy="49596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pic>
        <p:nvPicPr>
          <p:cNvPr id="2" name="Z_EN_BLU"/>
          <p:cNvPicPr>
            <a:picLocks/>
          </p:cNvPicPr>
          <p:nvPr userDrawn="1">
            <p:custDataLst>
              <p:tags r:id="rId1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387" y="306000"/>
            <a:ext cx="709200" cy="457548"/>
          </a:xfrm>
          <a:prstGeom prst="rect">
            <a:avLst/>
          </a:prstGeom>
        </p:spPr>
      </p:pic>
      <p:sp>
        <p:nvSpPr>
          <p:cNvPr id="6042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437587" y="6565903"/>
            <a:ext cx="360000" cy="149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latin typeface="Frutiger 55 Roman" pitchFamily="34" charset="0"/>
              </a:defRPr>
            </a:lvl1pPr>
          </a:lstStyle>
          <a:p>
            <a:fld id="{2F5B0B8F-E14C-4F70-8AB9-5AF29677466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extBox 2" descr="Copyright"/>
          <p:cNvSpPr txBox="1"/>
          <p:nvPr userDrawn="1"/>
        </p:nvSpPr>
        <p:spPr>
          <a:xfrm>
            <a:off x="180000" y="6087032"/>
            <a:ext cx="92333" cy="302968"/>
          </a:xfrm>
          <a:prstGeom prst="rect">
            <a:avLst/>
          </a:prstGeom>
          <a:noFill/>
        </p:spPr>
        <p:txBody>
          <a:bodyPr vert="vert270" wrap="none" lIns="0" tIns="0" rIns="0" bIns="0" rtlCol="0">
            <a:spAutoFit/>
          </a:bodyPr>
          <a:lstStyle/>
          <a:p>
            <a:pPr marL="0" algn="l" defTabSz="914400" rtl="0" eaLnBrk="1" latinLnBrk="0" hangingPunct="1">
              <a:buNone/>
            </a:pPr>
            <a:r>
              <a:rPr lang="en-US" sz="600" b="0" dirty="0" smtClean="0"/>
              <a:t>© Zurich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204000" y="6566401"/>
            <a:ext cx="7560001" cy="151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000066"/>
                </a:solidFill>
                <a:latin typeface="Frutiger 55 Roman"/>
              </a:defRPr>
            </a:lvl1pPr>
          </a:lstStyle>
          <a:p>
            <a:endParaRPr lang="en-US" dirty="0"/>
          </a:p>
        </p:txBody>
      </p:sp>
      <p:sp>
        <p:nvSpPr>
          <p:cNvPr id="7" name="ZConf"/>
          <p:cNvSpPr txBox="1"/>
          <p:nvPr userDrawn="1"/>
        </p:nvSpPr>
        <p:spPr>
          <a:xfrm>
            <a:off x="403200" y="6566401"/>
            <a:ext cx="1168400" cy="137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spAutoFit/>
          </a:bodyPr>
          <a:lstStyle/>
          <a:p>
            <a:pPr algn="l">
              <a:lnSpc>
                <a:spcPct val="100000"/>
              </a:lnSpc>
              <a:buFontTx/>
              <a:buNone/>
            </a:pPr>
            <a:r>
              <a:rPr lang="en-US" sz="900" b="0" smtClean="0">
                <a:solidFill>
                  <a:schemeClr val="tx1"/>
                </a:solidFill>
                <a:latin typeface="Frutiger 55 Roman"/>
              </a:rPr>
              <a:t>INTERNAL USE ONLY </a:t>
            </a:r>
            <a:endParaRPr lang="en-US" sz="900" b="0" dirty="0" smtClean="0">
              <a:solidFill>
                <a:schemeClr val="tx1"/>
              </a:solidFill>
              <a:latin typeface="Frutiger 55 Roman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2"/>
          </p:nvPr>
        </p:nvSpPr>
        <p:spPr>
          <a:xfrm>
            <a:off x="1607600" y="6566401"/>
            <a:ext cx="1080000" cy="151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900">
                <a:solidFill>
                  <a:srgbClr val="000066"/>
                </a:solidFill>
                <a:latin typeface="Frutiger 55 Roman"/>
              </a:defRPr>
            </a:lvl1pPr>
          </a:lstStyle>
          <a:p>
            <a:endParaRPr lang="en-US"/>
          </a:p>
        </p:txBody>
      </p:sp>
      <p:cxnSp>
        <p:nvCxnSpPr>
          <p:cNvPr id="9" name="citextline"/>
          <p:cNvCxnSpPr/>
          <p:nvPr userDrawn="1"/>
        </p:nvCxnSpPr>
        <p:spPr bwMode="auto">
          <a:xfrm>
            <a:off x="403200" y="6480001"/>
            <a:ext cx="11383202" cy="0"/>
          </a:xfrm>
          <a:prstGeom prst="line">
            <a:avLst/>
          </a:prstGeom>
          <a:solidFill>
            <a:schemeClr val="folHlink">
              <a:alpha val="50000"/>
            </a:schemeClr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45 Light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45 Light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45 Light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45 Light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45 Light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45 Light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45 Light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45 Light" pitchFamily="34" charset="0"/>
        </a:defRPr>
      </a:lvl9pPr>
    </p:titleStyle>
    <p:bodyStyle>
      <a:lvl1pPr marL="265113" indent="-265113" algn="l" rtl="0" eaLnBrk="1" fontAlgn="base" hangingPunct="1">
        <a:spcBef>
          <a:spcPts val="0"/>
        </a:spcBef>
        <a:spcAft>
          <a:spcPts val="300"/>
        </a:spcAft>
        <a:buClr>
          <a:srgbClr val="000066"/>
        </a:buClr>
        <a:buSzPct val="120000"/>
        <a:buFont typeface="Symbol" pitchFamily="18" charset="2"/>
        <a:buChar char="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39750" indent="-273050" algn="l" rtl="0" eaLnBrk="1" fontAlgn="base" hangingPunct="1">
        <a:spcBef>
          <a:spcPts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sz="2000">
          <a:solidFill>
            <a:schemeClr val="tx1"/>
          </a:solidFill>
          <a:latin typeface="+mn-lt"/>
        </a:defRPr>
      </a:lvl2pPr>
      <a:lvl3pPr marL="806450" indent="-265113" algn="l" rtl="0" eaLnBrk="1" fontAlgn="base" hangingPunct="1">
        <a:spcBef>
          <a:spcPts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sz="2000">
          <a:solidFill>
            <a:schemeClr val="tx1"/>
          </a:solidFill>
          <a:latin typeface="Frutiger 55 Roman" pitchFamily="34" charset="0"/>
        </a:defRPr>
      </a:lvl3pPr>
      <a:lvl4pPr marL="1073150" indent="-265113" algn="l" rtl="0" eaLnBrk="1" fontAlgn="base" hangingPunct="1">
        <a:spcBef>
          <a:spcPts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sz="2000">
          <a:solidFill>
            <a:schemeClr val="tx1"/>
          </a:solidFill>
          <a:latin typeface="Frutiger 55 Roman" pitchFamily="34" charset="0"/>
        </a:defRPr>
      </a:lvl4pPr>
      <a:lvl5pPr marL="1360488" indent="-285750" algn="l" rtl="0" eaLnBrk="1" fontAlgn="base" hangingPunct="1">
        <a:spcBef>
          <a:spcPts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sz="2000">
          <a:solidFill>
            <a:schemeClr val="tx1"/>
          </a:solidFill>
          <a:latin typeface="Frutiger 55 Roman" pitchFamily="34" charset="0"/>
        </a:defRPr>
      </a:lvl5pPr>
      <a:lvl6pPr marL="1614488" indent="-285750" algn="l" rtl="0" eaLnBrk="1" fontAlgn="base" hangingPunct="1">
        <a:spcBef>
          <a:spcPts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sz="1800" baseline="0">
          <a:solidFill>
            <a:schemeClr val="tx1"/>
          </a:solidFill>
          <a:latin typeface="+mj-lt"/>
        </a:defRPr>
      </a:lvl6pPr>
      <a:lvl7pPr marL="1881188" indent="-285750" algn="l" rtl="0" eaLnBrk="1" fontAlgn="base" hangingPunct="1">
        <a:spcBef>
          <a:spcPts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sz="1800" baseline="0">
          <a:solidFill>
            <a:schemeClr val="tx1"/>
          </a:solidFill>
          <a:latin typeface="+mj-lt"/>
        </a:defRPr>
      </a:lvl7pPr>
      <a:lvl8pPr marL="2160588" indent="-285750" algn="l" rtl="0" eaLnBrk="1" fontAlgn="base" hangingPunct="1">
        <a:spcBef>
          <a:spcPts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sz="1600" baseline="0">
          <a:solidFill>
            <a:schemeClr val="tx1"/>
          </a:solidFill>
          <a:latin typeface="+mj-lt"/>
        </a:defRPr>
      </a:lvl8pPr>
      <a:lvl9pPr marL="2427288" indent="-285750" algn="l" rtl="0" eaLnBrk="1" fontAlgn="base" hangingPunct="1">
        <a:spcBef>
          <a:spcPts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sz="1600" baseline="0">
          <a:solidFill>
            <a:schemeClr val="tx1"/>
          </a:solidFill>
          <a:latin typeface="+mj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Don’t </a:t>
            </a:r>
            <a:r>
              <a:rPr lang="en-GB" dirty="0"/>
              <a:t>let a crisis become a </a:t>
            </a:r>
            <a:r>
              <a:rPr lang="en-GB" dirty="0" smtClean="0"/>
              <a:t>disaster - </a:t>
            </a:r>
            <a:r>
              <a:rPr lang="en-GB" dirty="0"/>
              <a:t>working </a:t>
            </a:r>
            <a:r>
              <a:rPr lang="en-GB" dirty="0" smtClean="0"/>
              <a:t>with</a:t>
            </a:r>
            <a:br>
              <a:rPr lang="en-GB" dirty="0" smtClean="0"/>
            </a:br>
            <a:r>
              <a:rPr lang="en-GB" dirty="0" smtClean="0"/>
              <a:t>media </a:t>
            </a:r>
            <a:r>
              <a:rPr lang="en-GB" dirty="0"/>
              <a:t>and communications </a:t>
            </a:r>
            <a:endParaRPr lang="en-US" dirty="0"/>
          </a:p>
        </p:txBody>
      </p:sp>
      <p:pic>
        <p:nvPicPr>
          <p:cNvPr id="10" name="cicoverimage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" b="2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37981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03200" y="312739"/>
            <a:ext cx="10209602" cy="359022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Your communications approach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dirty="0" smtClean="0"/>
              <a:t>Planning &amp; strategy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  <a:defRPr/>
            </a:pPr>
            <a:endParaRPr lang="en-US" dirty="0" smtClean="0"/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Keep it simple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Don’t be too prescriptive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Identify the crisis team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Give your Press Office a full brief immediately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Identify your stakeholders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Embed responsibility for crisis-management into role profiles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Ensure people have the tools they need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Build a communications team that works across all disciplines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Leverage strong journalist relationships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Spokespeople!</a:t>
            </a:r>
          </a:p>
          <a:p>
            <a:pPr marL="0" indent="0">
              <a:spcBef>
                <a:spcPts val="0"/>
              </a:spcBef>
              <a:buFontTx/>
              <a:buNone/>
              <a:defRPr/>
            </a:pP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1607600" y="6566401"/>
            <a:ext cx="1080000" cy="1512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>
                <a:solidFill>
                  <a:schemeClr val="tx1">
                    <a:tint val="75000"/>
                  </a:schemeClr>
                </a:solidFill>
              </a:rPr>
              <a:t>5/9/2011</a:t>
            </a:r>
            <a:endParaRPr lang="en-US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1434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37587" y="6566400"/>
            <a:ext cx="360000" cy="151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Frutiger 55 Roman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utiger 55 Roman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utiger 55 Roman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utiger 55 Roman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utiger 55 Roman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pitchFamily="34" charset="0"/>
              </a:defRPr>
            </a:lvl9pPr>
          </a:lstStyle>
          <a:p>
            <a:pPr eaLnBrk="1" hangingPunct="1"/>
            <a:fld id="{67F31E44-1AFD-4280-806D-5F95B26E7AA4}" type="slidenum">
              <a:rPr lang="en-US" altLang="en-US" smtClean="0"/>
              <a:pPr eaLnBrk="1" hangingPunct="1"/>
              <a:t>2</a:t>
            </a:fld>
            <a:endParaRPr lang="en-US" altLang="en-US" dirty="0"/>
          </a:p>
        </p:txBody>
      </p:sp>
      <p:sp>
        <p:nvSpPr>
          <p:cNvPr id="14342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3204000" y="6566401"/>
            <a:ext cx="7560001" cy="151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Frutiger 55 Roman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utiger 55 Roman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utiger 55 Roman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utiger 55 Roman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utiger 55 Roman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rgbClr val="000066"/>
                </a:solidFill>
              </a:rPr>
              <a:t>Business Continuity Management </a:t>
            </a:r>
          </a:p>
        </p:txBody>
      </p:sp>
    </p:spTree>
    <p:extLst>
      <p:ext uri="{BB962C8B-B14F-4D97-AF65-F5344CB8AC3E}">
        <p14:creationId xmlns:p14="http://schemas.microsoft.com/office/powerpoint/2010/main" val="40904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03200" y="312739"/>
            <a:ext cx="10209602" cy="359022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Your communications approach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idx="1"/>
          </p:nvPr>
        </p:nvSpPr>
        <p:spPr>
          <a:xfrm>
            <a:off x="406453" y="1124744"/>
            <a:ext cx="11383264" cy="4959662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dirty="0" smtClean="0"/>
              <a:t>On the day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  <a:defRPr/>
            </a:pPr>
            <a:endParaRPr lang="en-US" dirty="0" smtClean="0"/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Gather the facts…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…but DO react promptly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Get all the key players together asap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Agree your approach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Agree timings for updates and how they will be cascaded…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…but be FLEXIBLE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If the crisis has a people impact, put that first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Images are important, and can help control the story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Be honest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Be consistent, although corrections are allowed!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Be sensitive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Monitor how the story is covered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Do a post-mortem</a:t>
            </a:r>
          </a:p>
          <a:p>
            <a:pPr marL="0" indent="0">
              <a:spcBef>
                <a:spcPts val="0"/>
              </a:spcBef>
              <a:buFontTx/>
              <a:buNone/>
              <a:defRPr/>
            </a:pP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1607600" y="6566401"/>
            <a:ext cx="1080000" cy="1512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>
                <a:solidFill>
                  <a:schemeClr val="tx1">
                    <a:tint val="75000"/>
                  </a:schemeClr>
                </a:solidFill>
              </a:rPr>
              <a:t>5/9/2011</a:t>
            </a:r>
            <a:endParaRPr lang="en-US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1434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37587" y="6566400"/>
            <a:ext cx="360000" cy="151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Frutiger 55 Roman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utiger 55 Roman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utiger 55 Roman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utiger 55 Roman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utiger 55 Roman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pitchFamily="34" charset="0"/>
              </a:defRPr>
            </a:lvl9pPr>
          </a:lstStyle>
          <a:p>
            <a:pPr eaLnBrk="1" hangingPunct="1"/>
            <a:fld id="{67F31E44-1AFD-4280-806D-5F95B26E7AA4}" type="slidenum">
              <a:rPr lang="en-US" altLang="en-US" smtClean="0"/>
              <a:pPr eaLnBrk="1" hangingPunct="1"/>
              <a:t>3</a:t>
            </a:fld>
            <a:endParaRPr lang="en-US" altLang="en-US" dirty="0"/>
          </a:p>
        </p:txBody>
      </p:sp>
      <p:sp>
        <p:nvSpPr>
          <p:cNvPr id="14342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3204000" y="6566401"/>
            <a:ext cx="7560001" cy="151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Frutiger 55 Roman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utiger 55 Roman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utiger 55 Roman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utiger 55 Roman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utiger 55 Roman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rgbClr val="000066"/>
                </a:solidFill>
              </a:rPr>
              <a:t>Business Continuity Management </a:t>
            </a:r>
          </a:p>
        </p:txBody>
      </p:sp>
    </p:spTree>
    <p:extLst>
      <p:ext uri="{BB962C8B-B14F-4D97-AF65-F5344CB8AC3E}">
        <p14:creationId xmlns:p14="http://schemas.microsoft.com/office/powerpoint/2010/main" val="73877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03200" y="312739"/>
            <a:ext cx="10209602" cy="359022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Your communications approach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idx="1"/>
          </p:nvPr>
        </p:nvSpPr>
        <p:spPr>
          <a:xfrm>
            <a:off x="406453" y="1124744"/>
            <a:ext cx="11383264" cy="495966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  <a:defRPr/>
            </a:pPr>
            <a:r>
              <a:rPr lang="en-US" dirty="0" smtClean="0"/>
              <a:t>Three things to remember</a:t>
            </a:r>
          </a:p>
          <a:p>
            <a:pPr marL="0" indent="0">
              <a:spcBef>
                <a:spcPts val="0"/>
              </a:spcBef>
              <a:buNone/>
              <a:defRPr/>
            </a:pPr>
            <a:endParaRPr lang="en-US" dirty="0" smtClean="0"/>
          </a:p>
          <a:p>
            <a:pPr marL="0" indent="0">
              <a:buNone/>
              <a:defRPr/>
            </a:pPr>
            <a:endParaRPr lang="en-US" dirty="0" smtClean="0"/>
          </a:p>
          <a:p>
            <a:pPr marL="0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dirty="0" smtClean="0"/>
              <a:t>	</a:t>
            </a:r>
            <a:r>
              <a:rPr lang="en-US" sz="4000" dirty="0" smtClean="0">
                <a:solidFill>
                  <a:srgbClr val="FF0000"/>
                </a:solidFill>
              </a:rPr>
              <a:t>Be sure</a:t>
            </a:r>
          </a:p>
          <a:p>
            <a:pPr marL="0" indent="0">
              <a:buNone/>
              <a:defRPr/>
            </a:pPr>
            <a:endParaRPr lang="en-US" sz="4000" dirty="0">
              <a:solidFill>
                <a:srgbClr val="FF0000"/>
              </a:solidFill>
            </a:endParaRPr>
          </a:p>
          <a:p>
            <a:pPr marL="0" indent="0">
              <a:buNone/>
              <a:defRPr/>
            </a:pPr>
            <a:r>
              <a:rPr lang="en-US" sz="4000" dirty="0" smtClean="0">
                <a:solidFill>
                  <a:srgbClr val="FF0000"/>
                </a:solidFill>
              </a:rPr>
              <a:t>			    Be straightforward</a:t>
            </a:r>
          </a:p>
          <a:p>
            <a:pPr marL="0" indent="0">
              <a:buNone/>
              <a:defRPr/>
            </a:pPr>
            <a:endParaRPr lang="en-US" sz="4000" dirty="0">
              <a:solidFill>
                <a:srgbClr val="FF0000"/>
              </a:solidFill>
            </a:endParaRPr>
          </a:p>
          <a:p>
            <a:pPr marL="0" indent="0">
              <a:buNone/>
              <a:defRPr/>
            </a:pPr>
            <a:r>
              <a:rPr lang="en-US" sz="4000" dirty="0" smtClean="0">
                <a:solidFill>
                  <a:srgbClr val="FF0000"/>
                </a:solidFill>
              </a:rPr>
              <a:t>									Be speedy</a:t>
            </a:r>
            <a:endParaRPr lang="en-US" sz="4000" dirty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buFontTx/>
              <a:buNone/>
              <a:defRPr/>
            </a:pP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1607600" y="6566401"/>
            <a:ext cx="1080000" cy="1512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>
                <a:solidFill>
                  <a:schemeClr val="tx1">
                    <a:tint val="75000"/>
                  </a:schemeClr>
                </a:solidFill>
              </a:rPr>
              <a:t>5/9/2011</a:t>
            </a:r>
            <a:endParaRPr lang="en-US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1434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37587" y="6566400"/>
            <a:ext cx="360000" cy="151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Frutiger 55 Roman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utiger 55 Roman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utiger 55 Roman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utiger 55 Roman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utiger 55 Roman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pitchFamily="34" charset="0"/>
              </a:defRPr>
            </a:lvl9pPr>
          </a:lstStyle>
          <a:p>
            <a:pPr eaLnBrk="1" hangingPunct="1"/>
            <a:fld id="{67F31E44-1AFD-4280-806D-5F95B26E7AA4}" type="slidenum">
              <a:rPr lang="en-US" altLang="en-US" smtClean="0"/>
              <a:pPr eaLnBrk="1" hangingPunct="1"/>
              <a:t>4</a:t>
            </a:fld>
            <a:endParaRPr lang="en-US" altLang="en-US" dirty="0"/>
          </a:p>
        </p:txBody>
      </p:sp>
      <p:sp>
        <p:nvSpPr>
          <p:cNvPr id="14342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3204000" y="6566401"/>
            <a:ext cx="7560001" cy="151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Frutiger 55 Roman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utiger 55 Roman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utiger 55 Roman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utiger 55 Roman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utiger 55 Roman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rgbClr val="000066"/>
                </a:solidFill>
              </a:rPr>
              <a:t>Business Continuity Management </a:t>
            </a:r>
          </a:p>
        </p:txBody>
      </p:sp>
    </p:spTree>
    <p:extLst>
      <p:ext uri="{BB962C8B-B14F-4D97-AF65-F5344CB8AC3E}">
        <p14:creationId xmlns:p14="http://schemas.microsoft.com/office/powerpoint/2010/main" val="92601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_EN_BLU" val="pn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_EN_BLU" val="png"/>
</p:tagLst>
</file>

<file path=ppt/theme/theme1.xml><?xml version="1.0" encoding="utf-8"?>
<a:theme xmlns:a="http://schemas.openxmlformats.org/drawingml/2006/main" name="Zurich White">
  <a:themeElements>
    <a:clrScheme name="Z Primary and Secondary">
      <a:dk1>
        <a:srgbClr val="000066"/>
      </a:dk1>
      <a:lt1>
        <a:srgbClr val="FFFFFF"/>
      </a:lt1>
      <a:dk2>
        <a:srgbClr val="000066"/>
      </a:dk2>
      <a:lt2>
        <a:srgbClr val="009EFE"/>
      </a:lt2>
      <a:accent1>
        <a:srgbClr val="003399"/>
      </a:accent1>
      <a:accent2>
        <a:srgbClr val="97C1E3"/>
      </a:accent2>
      <a:accent3>
        <a:srgbClr val="4F90C8"/>
      </a:accent3>
      <a:accent4>
        <a:srgbClr val="D5CEB5"/>
      </a:accent4>
      <a:accent5>
        <a:srgbClr val="A89F96"/>
      </a:accent5>
      <a:accent6>
        <a:srgbClr val="E7ECEB"/>
      </a:accent6>
      <a:hlink>
        <a:srgbClr val="009EFE"/>
      </a:hlink>
      <a:folHlink>
        <a:srgbClr val="A89F96"/>
      </a:folHlink>
    </a:clrScheme>
    <a:fontScheme name="Zurich Font">
      <a:majorFont>
        <a:latin typeface="Frutiger 55 Roman"/>
        <a:ea typeface=""/>
        <a:cs typeface=""/>
      </a:majorFont>
      <a:minorFont>
        <a:latin typeface="Frutiger 55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dirty="0" smtClean="0">
            <a:ln>
              <a:noFill/>
            </a:ln>
            <a:effectLst/>
            <a:latin typeface="Frutiger 55 Roman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>
            <a:alpha val="5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Frutiger 55 Roman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 algn="l">
          <a:defRPr sz="2000" dirty="0" smtClean="0"/>
        </a:defPPr>
      </a:lstStyle>
    </a:txDef>
  </a:objectDefaults>
  <a:extraClrSchemeLst>
    <a:extraClrScheme>
      <a:clrScheme name="Z Primary and Secondary">
        <a:dk1>
          <a:srgbClr val="000066"/>
        </a:dk1>
        <a:lt1>
          <a:srgbClr val="FFFFFF"/>
        </a:lt1>
        <a:dk2>
          <a:srgbClr val="000066"/>
        </a:dk2>
        <a:lt2>
          <a:srgbClr val="009EFE"/>
        </a:lt2>
        <a:accent1>
          <a:srgbClr val="003399"/>
        </a:accent1>
        <a:accent2>
          <a:srgbClr val="97C1E3"/>
        </a:accent2>
        <a:accent3>
          <a:srgbClr val="4F90C8"/>
        </a:accent3>
        <a:accent4>
          <a:srgbClr val="D5CEB5"/>
        </a:accent4>
        <a:accent5>
          <a:srgbClr val="A89F96"/>
        </a:accent5>
        <a:accent6>
          <a:srgbClr val="E7ECEB"/>
        </a:accent6>
        <a:hlink>
          <a:srgbClr val="009EFE"/>
        </a:hlink>
        <a:folHlink>
          <a:srgbClr val="A89F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 name="Zurich blue 1">
      <a:srgbClr val="003399"/>
    </a:custClr>
    <a:custClr name="Zurich blue 2">
      <a:srgbClr val="000066"/>
    </a:custClr>
    <a:custClr name="Sky blue">
      <a:srgbClr val="009EFE"/>
    </a:custClr>
    <a:custClr name="Mid blue">
      <a:srgbClr val="4F90C8"/>
    </a:custClr>
    <a:custClr name="Light blue">
      <a:srgbClr val="97C1E3"/>
    </a:custClr>
    <a:custClr name="Sand Stone">
      <a:srgbClr val="D5CEB5"/>
    </a:custClr>
    <a:custClr name="Dark stone">
      <a:srgbClr val="A89F96"/>
    </a:custClr>
    <a:custClr name="Dove">
      <a:srgbClr val="E7ECEB"/>
    </a:custClr>
    <a:custClr name="Black">
      <a:srgbClr val="000000"/>
    </a:custClr>
    <a:custClr name="White">
      <a:srgbClr val="FFFFFF"/>
    </a:custClr>
    <a:custClr name="Teal">
      <a:srgbClr val="007396"/>
    </a:custClr>
    <a:custClr name="Turquoise">
      <a:srgbClr val="00BFB3"/>
    </a:custClr>
    <a:custClr name="Lemon">
      <a:srgbClr val="E0E27C"/>
    </a:custClr>
    <a:custClr name="Orange">
      <a:srgbClr val="F69C00"/>
    </a:custClr>
    <a:custClr name="Salmon">
      <a:srgbClr val="EA635C"/>
    </a:custClr>
  </a:custClr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F770C17822F49488E987D29C95B97EE" ma:contentTypeVersion="10" ma:contentTypeDescription="Create a new document." ma:contentTypeScope="" ma:versionID="430adbbc18801fb793019b196e63a3b4">
  <xsd:schema xmlns:xsd="http://www.w3.org/2001/XMLSchema" xmlns:xs="http://www.w3.org/2001/XMLSchema" xmlns:p="http://schemas.microsoft.com/office/2006/metadata/properties" xmlns:ns2="1828f553-e118-4152-827c-dbad22e505ba" xmlns:ns3="aa51fc51-03ed-453a-a6ef-4827ed2efde5" targetNamespace="http://schemas.microsoft.com/office/2006/metadata/properties" ma:root="true" ma:fieldsID="b06d8c34e630c45e4bd2bca9710ff6cb" ns2:_="" ns3:_="">
    <xsd:import namespace="1828f553-e118-4152-827c-dbad22e505ba"/>
    <xsd:import namespace="aa51fc51-03ed-453a-a6ef-4827ed2efde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8f553-e118-4152-827c-dbad22e505b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51fc51-03ed-453a-a6ef-4827ed2efd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A689649-3ED5-49B8-9466-7E3FC6D80FD3}"/>
</file>

<file path=customXml/itemProps2.xml><?xml version="1.0" encoding="utf-8"?>
<ds:datastoreItem xmlns:ds="http://schemas.openxmlformats.org/officeDocument/2006/customXml" ds:itemID="{88B9B869-CC82-46E9-A4C6-EF33444E317A}"/>
</file>

<file path=customXml/itemProps3.xml><?xml version="1.0" encoding="utf-8"?>
<ds:datastoreItem xmlns:ds="http://schemas.openxmlformats.org/officeDocument/2006/customXml" ds:itemID="{A04D3BB2-FA3C-4192-B8C8-FC9E788DD025}"/>
</file>

<file path=docProps/app.xml><?xml version="1.0" encoding="utf-8"?>
<Properties xmlns="http://schemas.openxmlformats.org/officeDocument/2006/extended-properties" xmlns:vt="http://schemas.openxmlformats.org/officeDocument/2006/docPropsVTypes">
  <Template>Pres_white_on_blue</Template>
  <TotalTime>1541</TotalTime>
  <Words>171</Words>
  <Application>Microsoft Office PowerPoint</Application>
  <PresentationFormat>Custom</PresentationFormat>
  <Paragraphs>49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Frutiger 45 Light</vt:lpstr>
      <vt:lpstr>Frutiger 55 Roman</vt:lpstr>
      <vt:lpstr>Symbol</vt:lpstr>
      <vt:lpstr>Zurich White</vt:lpstr>
      <vt:lpstr>Don’t let a crisis become a disaster - working with media and communications </vt:lpstr>
      <vt:lpstr>Your communications approach</vt:lpstr>
      <vt:lpstr>Your communications approach</vt:lpstr>
      <vt:lpstr>Your communications approach</vt:lpstr>
    </vt:vector>
  </TitlesOfParts>
  <Company>Zurich Insurance Company Ltd.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Incident Management &amp; Business Continuity</dc:title>
  <dc:creator>JONES, ALEXANDER</dc:creator>
  <cp:lastModifiedBy>JONES, ALEXANDER</cp:lastModifiedBy>
  <cp:revision>9</cp:revision>
  <dcterms:created xsi:type="dcterms:W3CDTF">2017-04-26T15:37:55Z</dcterms:created>
  <dcterms:modified xsi:type="dcterms:W3CDTF">2018-06-07T08:52:42Z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ZurichVersion">
    <vt:lpwstr>5</vt:lpwstr>
  </property>
  <property fmtid="{D5CDD505-2E9C-101B-9397-08002B2CF9AE}" pid="3" name="Data Classification String">
    <vt:lpwstr>INTERNAL USE ONLY</vt:lpwstr>
  </property>
  <property fmtid="{D5CDD505-2E9C-101B-9397-08002B2CF9AE}" pid="4" name="Data Classification Identifier">
    <vt:lpwstr>1dd101ec51a2f103d0d6b0764239b8736c38aace</vt:lpwstr>
  </property>
  <property fmtid="{D5CDD505-2E9C-101B-9397-08002B2CF9AE}" pid="5" name="ContentTypeId">
    <vt:lpwstr>0x0101002F770C17822F49488E987D29C95B97EE</vt:lpwstr>
  </property>
</Properties>
</file>