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343" r:id="rId2"/>
    <p:sldId id="356" r:id="rId3"/>
    <p:sldId id="358" r:id="rId4"/>
  </p:sldIdLst>
  <p:sldSz cx="12192000" cy="6858000"/>
  <p:notesSz cx="6985000" cy="92837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50" userDrawn="1">
          <p15:clr>
            <a:srgbClr val="A4A3A4"/>
          </p15:clr>
        </p15:guide>
        <p15:guide id="2" orient="horz" pos="300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  <p15:guide id="5" orient="horz" pos="4032" userDrawn="1">
          <p15:clr>
            <a:srgbClr val="A4A3A4"/>
          </p15:clr>
        </p15:guide>
        <p15:guide id="6" orient="horz" pos="3840" userDrawn="1">
          <p15:clr>
            <a:srgbClr val="A4A3A4"/>
          </p15:clr>
        </p15:guide>
        <p15:guide id="7" pos="6720" userDrawn="1">
          <p15:clr>
            <a:srgbClr val="A4A3A4"/>
          </p15:clr>
        </p15:guide>
        <p15:guide id="8" pos="279" userDrawn="1">
          <p15:clr>
            <a:srgbClr val="A4A3A4"/>
          </p15:clr>
        </p15:guide>
        <p15:guide id="9" pos="7378" userDrawn="1">
          <p15:clr>
            <a:srgbClr val="A4A3A4"/>
          </p15:clr>
        </p15:guide>
        <p15:guide id="10" pos="1663" userDrawn="1">
          <p15:clr>
            <a:srgbClr val="A4A3A4"/>
          </p15:clr>
        </p15:guide>
        <p15:guide id="11" pos="5888" userDrawn="1">
          <p15:clr>
            <a:srgbClr val="A4A3A4"/>
          </p15:clr>
        </p15:guide>
        <p15:guide id="14" pos="1792" userDrawn="1">
          <p15:clr>
            <a:srgbClr val="A4A3A4"/>
          </p15:clr>
        </p15:guide>
        <p15:guide id="15" pos="4793" userDrawn="1">
          <p15:clr>
            <a:srgbClr val="A4A3A4"/>
          </p15:clr>
        </p15:guide>
        <p15:guide id="16" pos="2910" userDrawn="1">
          <p15:clr>
            <a:srgbClr val="A4A3A4"/>
          </p15:clr>
        </p15:guide>
        <p15:guide id="17" pos="9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7DF"/>
    <a:srgbClr val="C0C0C0"/>
    <a:srgbClr val="702082"/>
    <a:srgbClr val="D8D7DF"/>
    <a:srgbClr val="D8D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19" autoAdjust="0"/>
    <p:restoredTop sz="94645"/>
  </p:normalViewPr>
  <p:slideViewPr>
    <p:cSldViewPr snapToGrid="0" showGuides="1">
      <p:cViewPr varScale="1">
        <p:scale>
          <a:sx n="81" d="100"/>
          <a:sy n="81" d="100"/>
        </p:scale>
        <p:origin x="-787" y="-67"/>
      </p:cViewPr>
      <p:guideLst>
        <p:guide orient="horz" pos="2750"/>
        <p:guide orient="horz" pos="300"/>
        <p:guide orient="horz" pos="960"/>
        <p:guide orient="horz" pos="4032"/>
        <p:guide orient="horz" pos="3840"/>
        <p:guide pos="6720"/>
        <p:guide pos="279"/>
        <p:guide pos="7378"/>
        <p:guide pos="1663"/>
        <p:guide pos="5888"/>
        <p:guide pos="1792"/>
        <p:guide pos="4793"/>
        <p:guide pos="2910"/>
        <p:guide pos="94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87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D301E1B6-3125-48A0-B39B-258A8C29552C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02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B97DC975-A455-47BB-A68D-520EABF783D0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A499B0F9-5275-4FDD-BFE5-B9E6F2FD77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51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9B0F9-5275-4FDD-BFE5-B9E6F2FD770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05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293EA025-AACC-3446-82FB-F194D6CCFB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8" b="2950"/>
          <a:stretch/>
        </p:blipFill>
        <p:spPr>
          <a:xfrm flipH="1">
            <a:off x="0" y="-154004"/>
            <a:ext cx="12192000" cy="642005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28600" y="228600"/>
            <a:ext cx="5267425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4653815" cy="612648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baseline="0"/>
            </a:lvl1pPr>
          </a:lstStyle>
          <a:p>
            <a:r>
              <a:rPr lang="en-US" dirty="0"/>
              <a:t>Title image slide — click to edit</a:t>
            </a:r>
            <a:br>
              <a:rPr lang="en-US" dirty="0"/>
            </a:br>
            <a:r>
              <a:rPr lang="en-US" dirty="0"/>
              <a:t>second line if needed 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097280"/>
            <a:ext cx="4653815" cy="5029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sz="1800" b="0" baseline="0"/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2209670"/>
            <a:ext cx="2682240" cy="271081"/>
          </a:xfrm>
        </p:spPr>
        <p:txBody>
          <a:bodyPr/>
          <a:lstStyle>
            <a:lvl1pPr>
              <a:defRPr sz="1200" b="0" baseline="0"/>
            </a:lvl1pPr>
          </a:lstStyle>
          <a:p>
            <a:pPr lvl="0"/>
            <a:r>
              <a:rPr lang="en-US" dirty="0"/>
              <a:t>Insert date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654457"/>
            <a:ext cx="4653815" cy="527386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sz="1600" b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3292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© 2018 Willis Towers Watson. All rights reserved.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876796" y="6239648"/>
            <a:ext cx="3022600" cy="5842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C8EAF02-8E5D-B448-AEE8-1D96E35763D8}"/>
              </a:ext>
            </a:extLst>
          </p:cNvPr>
          <p:cNvSpPr/>
          <p:nvPr userDrawn="1"/>
        </p:nvSpPr>
        <p:spPr>
          <a:xfrm>
            <a:off x="10347158" y="1251284"/>
            <a:ext cx="702644" cy="2204185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8B86461-DBDB-6B44-A167-937C38B12530}"/>
              </a:ext>
            </a:extLst>
          </p:cNvPr>
          <p:cNvSpPr/>
          <p:nvPr userDrawn="1"/>
        </p:nvSpPr>
        <p:spPr>
          <a:xfrm>
            <a:off x="6468176" y="2820202"/>
            <a:ext cx="2408619" cy="1232033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28714D6-8D62-0E4E-A1D3-89A1E59BBE69}"/>
              </a:ext>
            </a:extLst>
          </p:cNvPr>
          <p:cNvSpPr/>
          <p:nvPr userDrawn="1"/>
        </p:nvSpPr>
        <p:spPr>
          <a:xfrm>
            <a:off x="6949440" y="4302493"/>
            <a:ext cx="827774" cy="356134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B7C5C72-ACAE-6347-B8F3-E0F4770EEA9B}"/>
              </a:ext>
            </a:extLst>
          </p:cNvPr>
          <p:cNvSpPr/>
          <p:nvPr userDrawn="1"/>
        </p:nvSpPr>
        <p:spPr>
          <a:xfrm>
            <a:off x="8422105" y="4639377"/>
            <a:ext cx="1097280" cy="673767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4013B44-AC94-804B-A9DD-239D4262572B}"/>
              </a:ext>
            </a:extLst>
          </p:cNvPr>
          <p:cNvSpPr/>
          <p:nvPr userDrawn="1"/>
        </p:nvSpPr>
        <p:spPr>
          <a:xfrm>
            <a:off x="5881036" y="4042611"/>
            <a:ext cx="214964" cy="943275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6920DB1B-3801-BA45-8990-1265F38E37FC}"/>
              </a:ext>
            </a:extLst>
          </p:cNvPr>
          <p:cNvSpPr/>
          <p:nvPr userDrawn="1"/>
        </p:nvSpPr>
        <p:spPr>
          <a:xfrm>
            <a:off x="4340993" y="3416969"/>
            <a:ext cx="656819" cy="1241658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563AAD8-4156-3E41-9BEC-A8C51C5CF9AB}"/>
              </a:ext>
            </a:extLst>
          </p:cNvPr>
          <p:cNvSpPr/>
          <p:nvPr userDrawn="1"/>
        </p:nvSpPr>
        <p:spPr>
          <a:xfrm>
            <a:off x="2646947" y="3753852"/>
            <a:ext cx="1103053" cy="288757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F5E1A8B-D9AB-684F-9809-C585EFF5AEED}"/>
              </a:ext>
            </a:extLst>
          </p:cNvPr>
          <p:cNvSpPr/>
          <p:nvPr userDrawn="1"/>
        </p:nvSpPr>
        <p:spPr>
          <a:xfrm>
            <a:off x="1337911" y="4629751"/>
            <a:ext cx="2149642" cy="1289786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13040047-3E42-DC44-B7E6-FC8876DB68D8}"/>
              </a:ext>
            </a:extLst>
          </p:cNvPr>
          <p:cNvSpPr/>
          <p:nvPr userDrawn="1"/>
        </p:nvSpPr>
        <p:spPr>
          <a:xfrm>
            <a:off x="1145406" y="3388092"/>
            <a:ext cx="221381" cy="365760"/>
          </a:xfrm>
          <a:prstGeom prst="rect">
            <a:avLst/>
          </a:prstGeom>
          <a:solidFill>
            <a:srgbClr val="FFFFFF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3639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17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brand Title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228600" y="228600"/>
            <a:ext cx="7693152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7010400" cy="612648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baseline="0"/>
            </a:lvl1pPr>
          </a:lstStyle>
          <a:p>
            <a:r>
              <a:rPr lang="en-US" dirty="0"/>
              <a:t>Title cobrand image slide — click to edit</a:t>
            </a:r>
            <a:br>
              <a:rPr lang="en-US" dirty="0"/>
            </a:br>
            <a:r>
              <a:rPr lang="en-US" dirty="0"/>
              <a:t>second line if needed </a:t>
            </a:r>
          </a:p>
        </p:txBody>
      </p:sp>
      <p:sp>
        <p:nvSpPr>
          <p:cNvPr id="17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097280"/>
            <a:ext cx="7010400" cy="5029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sz="1800" b="0" baseline="0"/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8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2209670"/>
            <a:ext cx="2682240" cy="271081"/>
          </a:xfrm>
        </p:spPr>
        <p:txBody>
          <a:bodyPr/>
          <a:lstStyle>
            <a:lvl1pPr>
              <a:defRPr sz="1200" b="0" baseline="0"/>
            </a:lvl1pPr>
          </a:lstStyle>
          <a:p>
            <a:pPr lvl="0"/>
            <a:r>
              <a:rPr lang="en-US" dirty="0"/>
              <a:t>Insert date</a:t>
            </a:r>
          </a:p>
        </p:txBody>
      </p:sp>
      <p:sp>
        <p:nvSpPr>
          <p:cNvPr id="19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654457"/>
            <a:ext cx="7010400" cy="527386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sz="1600" b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874050" y="6309500"/>
            <a:ext cx="0" cy="3673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19"/>
          <p:cNvSpPr>
            <a:spLocks noGrp="1"/>
          </p:cNvSpPr>
          <p:nvPr>
            <p:ph type="pic" sz="quarter" idx="14" hasCustomPrompt="1"/>
          </p:nvPr>
        </p:nvSpPr>
        <p:spPr>
          <a:xfrm>
            <a:off x="6229547" y="6333071"/>
            <a:ext cx="2466975" cy="390196"/>
          </a:xfrm>
        </p:spPr>
        <p:txBody>
          <a:bodyPr anchor="ctr" anchorCtr="0"/>
          <a:lstStyle>
            <a:lvl1pPr algn="ctr">
              <a:defRPr sz="1200"/>
            </a:lvl1pPr>
          </a:lstStyle>
          <a:p>
            <a:r>
              <a:rPr lang="en-US" dirty="0"/>
              <a:t>Click to insert cobrand logo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876796" y="6239648"/>
            <a:ext cx="3022600" cy="584200"/>
          </a:xfrm>
          <a:prstGeom prst="rect">
            <a:avLst/>
          </a:prstGeom>
        </p:spPr>
      </p:pic>
      <p:sp>
        <p:nvSpPr>
          <p:cNvPr id="11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3292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© 2018 Willis Towers Watson.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161387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228600" y="1310178"/>
            <a:ext cx="6787376" cy="1419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800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38529"/>
            <a:ext cx="6181344" cy="337433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1"/>
            <a:ext cx="6181344" cy="38100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en-US" dirty="0"/>
              <a:t>Divider image slide — click to edit text</a:t>
            </a:r>
          </a:p>
        </p:txBody>
      </p:sp>
      <p:sp>
        <p:nvSpPr>
          <p:cNvPr id="14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202936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4366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or">
    <p:bg>
      <p:bgPr>
        <a:solidFill>
          <a:srgbClr val="C8D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28600" y="228600"/>
            <a:ext cx="7693152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7010400" cy="612648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baseline="0"/>
            </a:lvl1pPr>
          </a:lstStyle>
          <a:p>
            <a:r>
              <a:rPr lang="en-US" dirty="0"/>
              <a:t>Title color slide — click to edit</a:t>
            </a:r>
            <a:br>
              <a:rPr lang="en-US" dirty="0"/>
            </a:br>
            <a:r>
              <a:rPr lang="en-US" dirty="0"/>
              <a:t>second line if needed 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097280"/>
            <a:ext cx="7010400" cy="5029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sz="1800" b="0" baseline="0"/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2209670"/>
            <a:ext cx="2682240" cy="271081"/>
          </a:xfrm>
        </p:spPr>
        <p:txBody>
          <a:bodyPr/>
          <a:lstStyle>
            <a:lvl1pPr>
              <a:defRPr sz="1200" b="0" baseline="0"/>
            </a:lvl1pPr>
          </a:lstStyle>
          <a:p>
            <a:pPr lvl="0"/>
            <a:r>
              <a:rPr lang="en-US" dirty="0"/>
              <a:t>Insert date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654457"/>
            <a:ext cx="7010400" cy="527386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sz="1600" b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280484"/>
            <a:ext cx="12192000" cy="577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8" name="Rectangle 27"/>
          <p:cNvSpPr/>
          <p:nvPr userDrawn="1"/>
        </p:nvSpPr>
        <p:spPr>
          <a:xfrm>
            <a:off x="457200" y="6400801"/>
            <a:ext cx="878446" cy="9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600" b="1" dirty="0">
                <a:solidFill>
                  <a:schemeClr val="accent1"/>
                </a:solidFill>
              </a:rPr>
              <a:t>willistowerswatson.com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68924" y="3425709"/>
            <a:ext cx="2730611" cy="2157709"/>
            <a:chOff x="457200" y="3682374"/>
            <a:chExt cx="1481138" cy="1560513"/>
          </a:xfrm>
        </p:grpSpPr>
        <p:sp>
          <p:nvSpPr>
            <p:cNvPr id="21" name="Rectangle 255"/>
            <p:cNvSpPr>
              <a:spLocks noChangeArrowheads="1"/>
            </p:cNvSpPr>
            <p:nvPr userDrawn="1"/>
          </p:nvSpPr>
          <p:spPr bwMode="auto">
            <a:xfrm>
              <a:off x="457200" y="3682374"/>
              <a:ext cx="269875" cy="7810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3" name="Rectangle 256"/>
            <p:cNvSpPr>
              <a:spLocks noChangeArrowheads="1"/>
            </p:cNvSpPr>
            <p:nvPr userDrawn="1"/>
          </p:nvSpPr>
          <p:spPr bwMode="auto">
            <a:xfrm>
              <a:off x="993775" y="4266574"/>
              <a:ext cx="406400" cy="587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5" name="Rectangle 257"/>
            <p:cNvSpPr>
              <a:spLocks noChangeArrowheads="1"/>
            </p:cNvSpPr>
            <p:nvPr userDrawn="1"/>
          </p:nvSpPr>
          <p:spPr bwMode="auto">
            <a:xfrm>
              <a:off x="1536700" y="3877636"/>
              <a:ext cx="401638" cy="3889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9" name="Rectangle 258"/>
            <p:cNvSpPr>
              <a:spLocks noChangeArrowheads="1"/>
            </p:cNvSpPr>
            <p:nvPr userDrawn="1"/>
          </p:nvSpPr>
          <p:spPr bwMode="auto">
            <a:xfrm>
              <a:off x="592137" y="4658686"/>
              <a:ext cx="131763" cy="1920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0" name="Rectangle 259"/>
            <p:cNvSpPr>
              <a:spLocks noChangeArrowheads="1"/>
            </p:cNvSpPr>
            <p:nvPr userDrawn="1"/>
          </p:nvSpPr>
          <p:spPr bwMode="auto">
            <a:xfrm>
              <a:off x="1265237" y="5047624"/>
              <a:ext cx="541338" cy="1952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76796" y="6239648"/>
            <a:ext cx="3022600" cy="584200"/>
          </a:xfrm>
          <a:prstGeom prst="rect">
            <a:avLst/>
          </a:prstGeom>
        </p:spPr>
      </p:pic>
      <p:sp>
        <p:nvSpPr>
          <p:cNvPr id="17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3292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© 2018 Willis Towers Watson.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0822998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17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olor">
    <p:bg>
      <p:bgPr>
        <a:solidFill>
          <a:srgbClr val="DDD0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 userDrawn="1"/>
        </p:nvSpPr>
        <p:spPr>
          <a:xfrm>
            <a:off x="228600" y="1255059"/>
            <a:ext cx="6759388" cy="141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280484"/>
            <a:ext cx="12192000" cy="577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38529"/>
            <a:ext cx="6181344" cy="337433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1"/>
            <a:ext cx="6181344" cy="38100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en-US" dirty="0"/>
              <a:t>Divider color slide — click to edit text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609600" y="3829699"/>
            <a:ext cx="2474384" cy="2051050"/>
            <a:chOff x="457200" y="3522663"/>
            <a:chExt cx="1855788" cy="2051050"/>
          </a:xfrm>
        </p:grpSpPr>
        <p:sp>
          <p:nvSpPr>
            <p:cNvPr id="18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457200" y="3522663"/>
              <a:ext cx="1855788" cy="2046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Rectangle 5"/>
            <p:cNvSpPr>
              <a:spLocks noChangeArrowheads="1"/>
            </p:cNvSpPr>
            <p:nvPr userDrawn="1"/>
          </p:nvSpPr>
          <p:spPr bwMode="auto">
            <a:xfrm>
              <a:off x="1879600" y="4954588"/>
              <a:ext cx="285750" cy="2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1" name="Rectangle 6"/>
            <p:cNvSpPr>
              <a:spLocks noChangeArrowheads="1"/>
            </p:cNvSpPr>
            <p:nvPr userDrawn="1"/>
          </p:nvSpPr>
          <p:spPr bwMode="auto">
            <a:xfrm>
              <a:off x="1597025" y="3522663"/>
              <a:ext cx="712788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5" name="Rectangle 7"/>
            <p:cNvSpPr>
              <a:spLocks noChangeArrowheads="1"/>
            </p:cNvSpPr>
            <p:nvPr userDrawn="1"/>
          </p:nvSpPr>
          <p:spPr bwMode="auto">
            <a:xfrm>
              <a:off x="1177925" y="3730625"/>
              <a:ext cx="142875" cy="6175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Rectangle 8"/>
            <p:cNvSpPr>
              <a:spLocks noChangeArrowheads="1"/>
            </p:cNvSpPr>
            <p:nvPr userDrawn="1"/>
          </p:nvSpPr>
          <p:spPr bwMode="auto">
            <a:xfrm>
              <a:off x="1309688" y="4543425"/>
              <a:ext cx="147638" cy="4159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Rectangle 26"/>
            <p:cNvSpPr>
              <a:spLocks noChangeArrowheads="1"/>
            </p:cNvSpPr>
            <p:nvPr userDrawn="1"/>
          </p:nvSpPr>
          <p:spPr bwMode="auto">
            <a:xfrm>
              <a:off x="460375" y="4751388"/>
              <a:ext cx="569913" cy="8223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6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39496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457200" y="6400801"/>
            <a:ext cx="878446" cy="9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600" b="1" dirty="0">
                <a:solidFill>
                  <a:schemeClr val="accent1"/>
                </a:solidFill>
              </a:rPr>
              <a:t>willistowerswatson.com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11247120" cy="43891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 baseline="0"/>
            </a:lvl5pPr>
            <a:lvl6pPr>
              <a:defRPr baseline="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39496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10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11247120" cy="43891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 marL="233363" indent="-233363">
              <a:buSzPct val="100000"/>
              <a:buFont typeface="+mj-lt"/>
              <a:buAutoNum type="arabicPeriod"/>
              <a:defRPr/>
            </a:lvl3pPr>
            <a:lvl4pPr>
              <a:buSzPct val="125000"/>
              <a:defRPr/>
            </a:lvl4pPr>
            <a:lvl5pPr>
              <a:buSzPct val="125000"/>
              <a:defRPr baseline="0"/>
            </a:lvl5pPr>
            <a:lvl6pPr>
              <a:defRPr baseline="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7036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35732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dcrum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11247120" cy="43891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 baseline="0"/>
            </a:lvl5pPr>
            <a:lvl6pPr>
              <a:defRPr baseline="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763820" y="-977"/>
            <a:ext cx="2808248" cy="230400"/>
          </a:xfrm>
          <a:solidFill>
            <a:schemeClr val="accent1"/>
          </a:solidFill>
        </p:spPr>
        <p:txBody>
          <a:bodyPr anchor="ctr" anchorCtr="0"/>
          <a:lstStyle>
            <a:lvl1pPr algn="ctr">
              <a:defRPr sz="1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39496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90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524000"/>
            <a:ext cx="2032000" cy="1905000"/>
          </a:xfrm>
          <a:solidFill>
            <a:srgbClr val="D8D7DF"/>
          </a:solidFill>
        </p:spPr>
        <p:txBody>
          <a:bodyPr/>
          <a:lstStyle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2706624" y="1524000"/>
            <a:ext cx="8997696" cy="438860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50"/>
              </a:spcAft>
              <a:buClrTx/>
              <a:buSzTx/>
              <a:buFontTx/>
              <a:buNone/>
              <a:tabLst/>
              <a:defRPr lang="en-US" sz="1800" dirty="0" smtClean="0"/>
            </a:lvl1pPr>
            <a:lvl2pPr>
              <a:spcBef>
                <a:spcPts val="0"/>
              </a:spcBef>
              <a:spcAft>
                <a:spcPts val="350"/>
              </a:spcAft>
              <a:defRPr lang="en-US" sz="1600" dirty="0" smtClean="0"/>
            </a:lvl2pPr>
            <a:lvl3pPr>
              <a:spcBef>
                <a:spcPts val="0"/>
              </a:spcBef>
              <a:spcAft>
                <a:spcPts val="400"/>
              </a:spcAft>
              <a:buSzPct val="125000"/>
              <a:buFont typeface="Wingdings" pitchFamily="2" charset="2"/>
              <a:buChar char="§"/>
              <a:defRPr lang="en-US" dirty="0" smtClean="0"/>
            </a:lvl3pPr>
            <a:lvl4pPr marL="457200" indent="-228600">
              <a:buClr>
                <a:schemeClr val="tx2"/>
              </a:buClr>
              <a:buSzPct val="125000"/>
              <a:buFont typeface="Wingdings" panose="05000000000000000000" pitchFamily="2" charset="2"/>
              <a:buChar char=""/>
              <a:defRPr/>
            </a:lvl4pPr>
            <a:lvl5pPr>
              <a:buSzPct val="125000"/>
              <a:buFont typeface="Arial" panose="020B0604020202020204" pitchFamily="34" charset="0"/>
              <a:buChar char="˗"/>
              <a:defRPr/>
            </a:lvl5pPr>
            <a:lvl6pPr>
              <a:buSzPct val="125000"/>
              <a:defRPr/>
            </a:lvl6pPr>
            <a:lvl7pPr>
              <a:buSzPct val="125000"/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39496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6720840" cy="43891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6"/>
          </p:nvPr>
        </p:nvSpPr>
        <p:spPr>
          <a:xfrm>
            <a:off x="7452360" y="1527048"/>
            <a:ext cx="4267200" cy="4038600"/>
          </a:xfrm>
          <a:solidFill>
            <a:srgbClr val="D8D7DF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7721600" y="2221992"/>
            <a:ext cx="3454400" cy="2731008"/>
          </a:xfrm>
        </p:spPr>
        <p:txBody>
          <a:bodyPr/>
          <a:lstStyle>
            <a:lvl1pPr>
              <a:spcBef>
                <a:spcPts val="0"/>
              </a:spcBef>
              <a:spcAft>
                <a:spcPts val="1000"/>
              </a:spcAft>
              <a:defRPr baseline="0">
                <a:solidFill>
                  <a:schemeClr val="accent1"/>
                </a:solidFill>
                <a:latin typeface="Arial" pitchFamily="34" charset="0"/>
              </a:defRPr>
            </a:lvl1pPr>
            <a:lvl2pPr>
              <a:spcAft>
                <a:spcPts val="400"/>
              </a:spcAft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15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39496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5283200" cy="43891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217920" y="1524000"/>
            <a:ext cx="5394960" cy="43891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13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39496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10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7036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7036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5613"/>
            <a:ext cx="5994400" cy="304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Thank you — Click to edit text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8847725" y="3462206"/>
            <a:ext cx="2730611" cy="2157709"/>
            <a:chOff x="457200" y="3682374"/>
            <a:chExt cx="1481138" cy="1560513"/>
          </a:xfrm>
        </p:grpSpPr>
        <p:sp>
          <p:nvSpPr>
            <p:cNvPr id="14" name="Rectangle 255"/>
            <p:cNvSpPr>
              <a:spLocks noChangeArrowheads="1"/>
            </p:cNvSpPr>
            <p:nvPr userDrawn="1"/>
          </p:nvSpPr>
          <p:spPr bwMode="auto">
            <a:xfrm>
              <a:off x="457200" y="3682374"/>
              <a:ext cx="269875" cy="7810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5" name="Rectangle 256"/>
            <p:cNvSpPr>
              <a:spLocks noChangeArrowheads="1"/>
            </p:cNvSpPr>
            <p:nvPr userDrawn="1"/>
          </p:nvSpPr>
          <p:spPr bwMode="auto">
            <a:xfrm>
              <a:off x="993775" y="4266574"/>
              <a:ext cx="406400" cy="587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Rectangle 257"/>
            <p:cNvSpPr>
              <a:spLocks noChangeArrowheads="1"/>
            </p:cNvSpPr>
            <p:nvPr userDrawn="1"/>
          </p:nvSpPr>
          <p:spPr bwMode="auto">
            <a:xfrm>
              <a:off x="1536700" y="3877636"/>
              <a:ext cx="401638" cy="3889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Rectangle 258"/>
            <p:cNvSpPr>
              <a:spLocks noChangeArrowheads="1"/>
            </p:cNvSpPr>
            <p:nvPr userDrawn="1"/>
          </p:nvSpPr>
          <p:spPr bwMode="auto">
            <a:xfrm>
              <a:off x="592137" y="4658686"/>
              <a:ext cx="131763" cy="1920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Rectangle 259"/>
            <p:cNvSpPr>
              <a:spLocks noChangeArrowheads="1"/>
            </p:cNvSpPr>
            <p:nvPr userDrawn="1"/>
          </p:nvSpPr>
          <p:spPr bwMode="auto">
            <a:xfrm>
              <a:off x="1265237" y="5047624"/>
              <a:ext cx="541338" cy="1952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6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7036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  <p:cxnSp>
        <p:nvCxnSpPr>
          <p:cNvPr id="23" name="Straight Connector 22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0972800" cy="3077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11247120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400" y="6446520"/>
            <a:ext cx="508000" cy="137160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539496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6400801"/>
            <a:ext cx="878446" cy="9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600" b="1" dirty="0">
                <a:solidFill>
                  <a:schemeClr val="accent1"/>
                </a:solidFill>
              </a:rPr>
              <a:t>willistowerswatson.com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23" r:id="rId2"/>
    <p:sldLayoutId id="2147483726" r:id="rId3"/>
    <p:sldLayoutId id="2147483729" r:id="rId4"/>
    <p:sldLayoutId id="2147483686" r:id="rId5"/>
    <p:sldLayoutId id="2147483696" r:id="rId6"/>
    <p:sldLayoutId id="2147483695" r:id="rId7"/>
    <p:sldLayoutId id="2147483721" r:id="rId8"/>
    <p:sldLayoutId id="2147483688" r:id="rId9"/>
    <p:sldLayoutId id="2147483672" r:id="rId10"/>
    <p:sldLayoutId id="2147483689" r:id="rId11"/>
    <p:sldLayoutId id="2147483690" r:id="rId12"/>
    <p:sldLayoutId id="2147483667" r:id="rId13"/>
    <p:sldLayoutId id="2147483697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baseline="0">
          <a:solidFill>
            <a:srgbClr val="70208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spcBef>
          <a:spcPts val="0"/>
        </a:spcBef>
        <a:spcAft>
          <a:spcPts val="350"/>
        </a:spcAft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35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spcBef>
          <a:spcPts val="0"/>
        </a:spcBef>
        <a:spcAft>
          <a:spcPts val="350"/>
        </a:spcAft>
        <a:buClr>
          <a:srgbClr val="702082"/>
        </a:buClr>
        <a:buSzPct val="125000"/>
        <a:buFont typeface="Wingdings" pitchFamily="2" charset="2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228600" algn="l" defTabSz="914400" rtl="0" eaLnBrk="1" latinLnBrk="0" hangingPunct="1">
        <a:spcBef>
          <a:spcPts val="0"/>
        </a:spcBef>
        <a:spcAft>
          <a:spcPts val="280"/>
        </a:spcAft>
        <a:buClr>
          <a:schemeClr val="accent6"/>
        </a:buClr>
        <a:buSzPct val="125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spcBef>
          <a:spcPts val="0"/>
        </a:spcBef>
        <a:spcAft>
          <a:spcPts val="280"/>
        </a:spcAft>
        <a:buClr>
          <a:srgbClr val="000000"/>
        </a:buClr>
        <a:buSzPct val="125000"/>
        <a:buFont typeface="Arial" pitchFamily="34" charset="0"/>
        <a:buChar char="̵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05840" indent="-228600" algn="l" defTabSz="914400" rtl="0" eaLnBrk="1" latinLnBrk="0" hangingPunct="1">
        <a:spcBef>
          <a:spcPts val="0"/>
        </a:spcBef>
        <a:spcAft>
          <a:spcPts val="240"/>
        </a:spcAft>
        <a:buClr>
          <a:srgbClr val="000000"/>
        </a:buClr>
        <a:buFont typeface="Arial" pitchFamily="34" charset="0"/>
        <a:buChar char="̵"/>
        <a:defRPr sz="11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280160" indent="-228600" algn="l" defTabSz="914400" rtl="0" eaLnBrk="1" latinLnBrk="0" hangingPunct="1">
        <a:spcBef>
          <a:spcPts val="0"/>
        </a:spcBef>
        <a:spcAft>
          <a:spcPts val="240"/>
        </a:spcAft>
        <a:buClr>
          <a:srgbClr val="000000"/>
        </a:buClr>
        <a:buFont typeface="Arial" pitchFamily="34" charset="0"/>
        <a:buChar char="̵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market of the future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Clyde Bernstein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Tuesday, 12 June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2018 Willis Towers Watson. All rights reserved.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54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38E137-B4C7-4B45-95A5-BD5C61D23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9E3914-CEDC-5A47-ADBE-5A5D0E8253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2DAE5D-970D-C141-828B-5F32D6792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2C66A6-6307-D349-B787-FB1859BB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E393-C0BF-4ED8-8545-7E4C90AFF831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EEB18A9-F0CA-7F4A-A366-C73ABC6867C3}"/>
              </a:ext>
            </a:extLst>
          </p:cNvPr>
          <p:cNvGrpSpPr/>
          <p:nvPr/>
        </p:nvGrpSpPr>
        <p:grpSpPr>
          <a:xfrm>
            <a:off x="453732" y="2254088"/>
            <a:ext cx="2186281" cy="2631866"/>
            <a:chOff x="453732" y="2254088"/>
            <a:chExt cx="2186281" cy="263186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8CD77444-31AF-B542-B84D-C352CCD4D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254088"/>
              <a:ext cx="2088089" cy="198340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231A9D97-7EDC-1944-A282-7B3ED05B0BD8}"/>
                </a:ext>
              </a:extLst>
            </p:cNvPr>
            <p:cNvSpPr txBox="1"/>
            <p:nvPr/>
          </p:nvSpPr>
          <p:spPr>
            <a:xfrm>
              <a:off x="453732" y="4516622"/>
              <a:ext cx="21597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Client Experience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9E9528A6-DCDE-4B40-971E-4ADF8FE08F75}"/>
                </a:ext>
              </a:extLst>
            </p:cNvPr>
            <p:cNvCxnSpPr/>
            <p:nvPr/>
          </p:nvCxnSpPr>
          <p:spPr>
            <a:xfrm>
              <a:off x="457200" y="4366001"/>
              <a:ext cx="21828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2AFE042-88D0-674F-9B31-767404AD0F88}"/>
              </a:ext>
            </a:extLst>
          </p:cNvPr>
          <p:cNvGrpSpPr/>
          <p:nvPr/>
        </p:nvGrpSpPr>
        <p:grpSpPr>
          <a:xfrm>
            <a:off x="6495833" y="2336671"/>
            <a:ext cx="2238997" cy="2549283"/>
            <a:chOff x="3502025" y="2336671"/>
            <a:chExt cx="2238997" cy="254928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F11A725B-EF91-404C-9361-F9E0D6AC5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411" y="2336671"/>
              <a:ext cx="1288542" cy="177103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1F66843-789B-D142-88F2-6C0203E45CBB}"/>
                </a:ext>
              </a:extLst>
            </p:cNvPr>
            <p:cNvSpPr txBox="1"/>
            <p:nvPr/>
          </p:nvSpPr>
          <p:spPr>
            <a:xfrm>
              <a:off x="3502025" y="4516622"/>
              <a:ext cx="2162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Ecosystem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2D892A8-17E4-9844-AA50-675717DBA9D0}"/>
                </a:ext>
              </a:extLst>
            </p:cNvPr>
            <p:cNvCxnSpPr/>
            <p:nvPr/>
          </p:nvCxnSpPr>
          <p:spPr>
            <a:xfrm>
              <a:off x="3558209" y="4366001"/>
              <a:ext cx="21828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FAEACDF-26DC-6349-92B4-8CACD75125D7}"/>
              </a:ext>
            </a:extLst>
          </p:cNvPr>
          <p:cNvGrpSpPr/>
          <p:nvPr/>
        </p:nvGrpSpPr>
        <p:grpSpPr>
          <a:xfrm>
            <a:off x="9557387" y="2601616"/>
            <a:ext cx="2188196" cy="2284338"/>
            <a:chOff x="6500191" y="2601616"/>
            <a:chExt cx="2188196" cy="2284338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xmlns="" id="{C4DCEC8F-68F0-1544-87B2-CE475B8DE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2432" y="2601616"/>
              <a:ext cx="1635945" cy="167012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901CC3E-04B6-4F47-BFD3-73D637B2AFF3}"/>
                </a:ext>
              </a:extLst>
            </p:cNvPr>
            <p:cNvSpPr txBox="1"/>
            <p:nvPr/>
          </p:nvSpPr>
          <p:spPr>
            <a:xfrm>
              <a:off x="6526212" y="4516622"/>
              <a:ext cx="2162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Subject Matter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DE08E4BC-4E8F-9B47-9C38-E1701A7F4D8C}"/>
                </a:ext>
              </a:extLst>
            </p:cNvPr>
            <p:cNvCxnSpPr/>
            <p:nvPr/>
          </p:nvCxnSpPr>
          <p:spPr>
            <a:xfrm>
              <a:off x="6500191" y="4366001"/>
              <a:ext cx="21828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0820FE0-85CF-744A-BBAD-910336416E8F}"/>
              </a:ext>
            </a:extLst>
          </p:cNvPr>
          <p:cNvGrpSpPr/>
          <p:nvPr/>
        </p:nvGrpSpPr>
        <p:grpSpPr>
          <a:xfrm>
            <a:off x="3433044" y="2445946"/>
            <a:ext cx="2182813" cy="2440008"/>
            <a:chOff x="9534939" y="2445946"/>
            <a:chExt cx="2182813" cy="244000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1F9650E3-B556-0F4B-8BEA-C2B15D79B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069" y="2445946"/>
              <a:ext cx="1875225" cy="1608889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7536991B-599F-F644-B768-9A844322F46C}"/>
                </a:ext>
              </a:extLst>
            </p:cNvPr>
            <p:cNvSpPr txBox="1"/>
            <p:nvPr/>
          </p:nvSpPr>
          <p:spPr>
            <a:xfrm>
              <a:off x="9550400" y="4516622"/>
              <a:ext cx="2162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Needs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79FF90B7-79AA-9D44-ADEF-62034FE98F26}"/>
                </a:ext>
              </a:extLst>
            </p:cNvPr>
            <p:cNvCxnSpPr/>
            <p:nvPr/>
          </p:nvCxnSpPr>
          <p:spPr>
            <a:xfrm>
              <a:off x="9534939" y="4366001"/>
              <a:ext cx="21828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Footer Placeholder 3">
            <a:extLst>
              <a:ext uri="{FF2B5EF4-FFF2-40B4-BE49-F238E27FC236}">
                <a16:creationId xmlns:a16="http://schemas.microsoft.com/office/drawing/2014/main" xmlns="" id="{CB64BAB9-2F67-9640-BD3B-8174606A104F}"/>
              </a:ext>
            </a:extLst>
          </p:cNvPr>
          <p:cNvSpPr txBox="1">
            <a:spLocks/>
          </p:cNvSpPr>
          <p:nvPr/>
        </p:nvSpPr>
        <p:spPr>
          <a:xfrm>
            <a:off x="457200" y="6515097"/>
            <a:ext cx="7036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79" name="Slide Number Placeholder 4">
            <a:extLst>
              <a:ext uri="{FF2B5EF4-FFF2-40B4-BE49-F238E27FC236}">
                <a16:creationId xmlns:a16="http://schemas.microsoft.com/office/drawing/2014/main" xmlns="" id="{2162DD6A-F956-5543-B435-97CB77FAA9E6}"/>
              </a:ext>
            </a:extLst>
          </p:cNvPr>
          <p:cNvSpPr txBox="1">
            <a:spLocks/>
          </p:cNvSpPr>
          <p:nvPr/>
        </p:nvSpPr>
        <p:spPr>
          <a:xfrm>
            <a:off x="11201400" y="6446520"/>
            <a:ext cx="508000" cy="1384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3E393-C0BF-4ED8-8545-7E4C90AFF83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FABA73E-73BD-6A47-A45A-5E24D3772C9F}"/>
              </a:ext>
            </a:extLst>
          </p:cNvPr>
          <p:cNvSpPr/>
          <p:nvPr/>
        </p:nvSpPr>
        <p:spPr>
          <a:xfrm>
            <a:off x="265176" y="1911096"/>
            <a:ext cx="2579624" cy="347472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1A9EE5AF-A68D-7E4A-B1B5-BF1EA4CBD2B6}"/>
              </a:ext>
            </a:extLst>
          </p:cNvPr>
          <p:cNvSpPr/>
          <p:nvPr/>
        </p:nvSpPr>
        <p:spPr>
          <a:xfrm>
            <a:off x="3273552" y="1894259"/>
            <a:ext cx="2579624" cy="347472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64363696-5BE7-5E4F-BE40-EC617470D0F6}"/>
              </a:ext>
            </a:extLst>
          </p:cNvPr>
          <p:cNvSpPr/>
          <p:nvPr/>
        </p:nvSpPr>
        <p:spPr>
          <a:xfrm>
            <a:off x="6204188" y="1894259"/>
            <a:ext cx="2579624" cy="347472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37C499E4-ACDF-4E48-8092-66ABA2090B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9" y="2185044"/>
            <a:ext cx="2148370" cy="222457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60E09557-3F8E-8142-AE17-16E87A46E4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78" y="1396449"/>
            <a:ext cx="3177244" cy="317724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A8E9146A-7694-E443-96C2-B283D6488D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131" y="2185044"/>
            <a:ext cx="2148370" cy="222457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D8894047-2456-4640-A573-542DDEE8D8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075" y="2185044"/>
            <a:ext cx="2148370" cy="222457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E61F20CF-6FDD-3446-846A-C8480187A1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747" y="2185044"/>
            <a:ext cx="2148370" cy="222457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B3053B1F-24D4-494F-B46E-EAAB065D9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982" y="1396449"/>
            <a:ext cx="3177244" cy="317724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8BE7F226-388E-E747-ACB1-95C9B2E8A6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926" y="1396449"/>
            <a:ext cx="3177244" cy="317724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xmlns="" id="{BC52C111-4038-994A-83B2-4F0E581CA7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166" y="1708710"/>
            <a:ext cx="3177244" cy="31772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C598120-4344-BB46-96DA-9CE610CBF446}"/>
              </a:ext>
            </a:extLst>
          </p:cNvPr>
          <p:cNvSpPr/>
          <p:nvPr/>
        </p:nvSpPr>
        <p:spPr>
          <a:xfrm>
            <a:off x="41148" y="1419099"/>
            <a:ext cx="12109704" cy="39675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1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5" dur="3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repeatCount="2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7" dur="3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4" dur="3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repeatCount="2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repeatCount="2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repeatCount="2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47" grpId="0" animBg="1"/>
      <p:bldP spid="47" grpId="1" animBg="1"/>
      <p:bldP spid="48" grpId="0" animBg="1"/>
      <p:bldP spid="48" grpId="1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38E137-B4C7-4B45-95A5-BD5C61D23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9E3914-CEDC-5A47-ADBE-5A5D0E8253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2DAE5D-970D-C141-828B-5F32D6792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2C66A6-6307-D349-B787-FB1859BB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E393-C0BF-4ED8-8545-7E4C90AFF83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CD77444-31AF-B542-B84D-C352CCD4D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20" y="2578248"/>
            <a:ext cx="1641752" cy="1559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11A725B-EF91-404C-9361-F9E0D6AC5B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084" y="2668020"/>
            <a:ext cx="1013112" cy="139246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xmlns="" id="{C4DCEC8F-68F0-1544-87B2-CE475B8DE6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872" y="2782770"/>
            <a:ext cx="1286256" cy="13131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F9650E3-B556-0F4B-8BEA-C2B15D79B7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852" y="2782780"/>
            <a:ext cx="1474390" cy="1264984"/>
          </a:xfrm>
          <a:prstGeom prst="rect">
            <a:avLst/>
          </a:prstGeom>
        </p:spPr>
      </p:pic>
      <p:sp>
        <p:nvSpPr>
          <p:cNvPr id="78" name="Footer Placeholder 3">
            <a:extLst>
              <a:ext uri="{FF2B5EF4-FFF2-40B4-BE49-F238E27FC236}">
                <a16:creationId xmlns:a16="http://schemas.microsoft.com/office/drawing/2014/main" xmlns="" id="{CB64BAB9-2F67-9640-BD3B-8174606A104F}"/>
              </a:ext>
            </a:extLst>
          </p:cNvPr>
          <p:cNvSpPr txBox="1">
            <a:spLocks/>
          </p:cNvSpPr>
          <p:nvPr/>
        </p:nvSpPr>
        <p:spPr>
          <a:xfrm>
            <a:off x="457200" y="6515097"/>
            <a:ext cx="7036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© 2018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79" name="Slide Number Placeholder 4">
            <a:extLst>
              <a:ext uri="{FF2B5EF4-FFF2-40B4-BE49-F238E27FC236}">
                <a16:creationId xmlns:a16="http://schemas.microsoft.com/office/drawing/2014/main" xmlns="" id="{2162DD6A-F956-5543-B435-97CB77FAA9E6}"/>
              </a:ext>
            </a:extLst>
          </p:cNvPr>
          <p:cNvSpPr txBox="1">
            <a:spLocks/>
          </p:cNvSpPr>
          <p:nvPr/>
        </p:nvSpPr>
        <p:spPr>
          <a:xfrm>
            <a:off x="11201400" y="6446520"/>
            <a:ext cx="508000" cy="1384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3E393-C0BF-4ED8-8545-7E4C90AFF83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207D4F2-0DE0-7A4C-9ACF-EA5156AEAC16}"/>
              </a:ext>
            </a:extLst>
          </p:cNvPr>
          <p:cNvSpPr txBox="1"/>
          <p:nvPr/>
        </p:nvSpPr>
        <p:spPr>
          <a:xfrm>
            <a:off x="453732" y="4512926"/>
            <a:ext cx="215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Client Experience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3FC25BAE-3F7B-F243-8C3F-B6FAF3CB7603}"/>
              </a:ext>
            </a:extLst>
          </p:cNvPr>
          <p:cNvCxnSpPr/>
          <p:nvPr/>
        </p:nvCxnSpPr>
        <p:spPr>
          <a:xfrm>
            <a:off x="457200" y="4362305"/>
            <a:ext cx="21828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A61EE4E-458A-A84F-AACE-E28CB90800E7}"/>
              </a:ext>
            </a:extLst>
          </p:cNvPr>
          <p:cNvSpPr txBox="1"/>
          <p:nvPr/>
        </p:nvSpPr>
        <p:spPr>
          <a:xfrm>
            <a:off x="6484679" y="4512926"/>
            <a:ext cx="21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Ecosystem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CEBC3697-43AB-E043-BE00-FACCEB18B004}"/>
              </a:ext>
            </a:extLst>
          </p:cNvPr>
          <p:cNvCxnSpPr/>
          <p:nvPr/>
        </p:nvCxnSpPr>
        <p:spPr>
          <a:xfrm>
            <a:off x="6540863" y="4362305"/>
            <a:ext cx="21828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F5160013-6127-5844-AD26-C485C5794D53}"/>
              </a:ext>
            </a:extLst>
          </p:cNvPr>
          <p:cNvSpPr txBox="1"/>
          <p:nvPr/>
        </p:nvSpPr>
        <p:spPr>
          <a:xfrm>
            <a:off x="3532102" y="4512926"/>
            <a:ext cx="21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Needs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ED8A0CB2-F975-0447-B56A-152FECE07E3D}"/>
              </a:ext>
            </a:extLst>
          </p:cNvPr>
          <p:cNvCxnSpPr/>
          <p:nvPr/>
        </p:nvCxnSpPr>
        <p:spPr>
          <a:xfrm>
            <a:off x="3516641" y="4362305"/>
            <a:ext cx="21828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71EAA33B-D9F0-B44A-B5A2-CADA17334A3A}"/>
              </a:ext>
            </a:extLst>
          </p:cNvPr>
          <p:cNvSpPr txBox="1"/>
          <p:nvPr/>
        </p:nvSpPr>
        <p:spPr>
          <a:xfrm>
            <a:off x="9591162" y="4512926"/>
            <a:ext cx="21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Subject Matter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2170FB0B-5950-3145-ADB8-07FD674B5394}"/>
              </a:ext>
            </a:extLst>
          </p:cNvPr>
          <p:cNvCxnSpPr/>
          <p:nvPr/>
        </p:nvCxnSpPr>
        <p:spPr>
          <a:xfrm>
            <a:off x="9565141" y="4362305"/>
            <a:ext cx="21828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48BD0890-69AA-5149-93B2-253723057515}"/>
              </a:ext>
            </a:extLst>
          </p:cNvPr>
          <p:cNvSpPr/>
          <p:nvPr/>
        </p:nvSpPr>
        <p:spPr>
          <a:xfrm>
            <a:off x="442912" y="1184207"/>
            <a:ext cx="11261407" cy="2855595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717D1AA7-F88B-0B4A-9D3F-C3A423DD09CA}"/>
              </a:ext>
            </a:extLst>
          </p:cNvPr>
          <p:cNvSpPr/>
          <p:nvPr/>
        </p:nvSpPr>
        <p:spPr>
          <a:xfrm>
            <a:off x="82296" y="5341079"/>
            <a:ext cx="12109704" cy="39675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66C27682-1A28-EA4D-B63D-97D4A6171F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32" y="2256088"/>
            <a:ext cx="2159035" cy="199295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0E06B78A-B416-284F-87A1-1CD9FAEB07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408" y="2621801"/>
            <a:ext cx="2366950" cy="141800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A894469B-5038-464F-A423-3769206770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85" y="2590997"/>
            <a:ext cx="1875225" cy="146213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614A7AC5-2EDE-5845-A054-9948617699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715" y="2596759"/>
            <a:ext cx="1650595" cy="167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1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0" dur="2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2" dur="2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4" dur="2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6" dur="2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T_FOOTER" val="Watermark"/>
  <p:tag name="TAGPREFIX" val="WT_"/>
  <p:tag name="WT_TEMPLATENAME" val="WTW.pptx"/>
  <p:tag name="WT_CREATEDATE" val="14 March 2017"/>
  <p:tag name="WT_DPI" val=""/>
</p:tagLst>
</file>

<file path=ppt/theme/theme1.xml><?xml version="1.0" encoding="utf-8"?>
<a:theme xmlns:a="http://schemas.openxmlformats.org/drawingml/2006/main" name="WTW">
  <a:themeElements>
    <a:clrScheme name="WTW Theme">
      <a:dk1>
        <a:sysClr val="windowText" lastClr="000000"/>
      </a:dk1>
      <a:lt1>
        <a:sysClr val="window" lastClr="FFFFFF"/>
      </a:lt1>
      <a:dk2>
        <a:srgbClr val="63666A"/>
      </a:dk2>
      <a:lt2>
        <a:srgbClr val="EEECE1"/>
      </a:lt2>
      <a:accent1>
        <a:srgbClr val="702082"/>
      </a:accent1>
      <a:accent2>
        <a:srgbClr val="FFB81C"/>
      </a:accent2>
      <a:accent3>
        <a:srgbClr val="00A0D2"/>
      </a:accent3>
      <a:accent4>
        <a:srgbClr val="C110A0"/>
      </a:accent4>
      <a:accent5>
        <a:srgbClr val="00C389"/>
      </a:accent5>
      <a:accent6>
        <a:srgbClr val="63666A"/>
      </a:accent6>
      <a:hlink>
        <a:srgbClr val="00A0D2"/>
      </a:hlink>
      <a:folHlink>
        <a:srgbClr val="63666A"/>
      </a:folHlink>
    </a:clrScheme>
    <a:fontScheme name="Willis Towers Wat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WTW Light Gray">
      <a:srgbClr val="D8DBD8"/>
    </a:custClr>
    <a:custClr name="WTW Light Violet">
      <a:srgbClr val="D8D7DF"/>
    </a:custClr>
    <a:custClr name="WTW Pink">
      <a:srgbClr val="DDD0CF"/>
    </a:custClr>
    <a:custClr name="WTW Light Blue">
      <a:srgbClr val="C8D7DF"/>
    </a:custClr>
    <a:custClr name="WTW Light Green">
      <a:srgbClr val="D9E6DC"/>
    </a:custClr>
    <a:custClr name="WTW Light Sand">
      <a:srgbClr val="EFEEDE"/>
    </a:custClr>
  </a:custClrLst>
  <a:extLst>
    <a:ext uri="{05A4C25C-085E-4340-85A3-A5531E510DB2}">
      <thm15:themeFamily xmlns:thm15="http://schemas.microsoft.com/office/thememl/2012/main" xmlns="" name="Presentation2" id="{390D9F68-8868-4B21-9FB6-13C3232A8E4F}" vid="{5DB9451D-CFBA-497A-BE26-2C5E7D8B12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54D47D-3573-4756-BFF5-F2F48011EBBB}"/>
</file>

<file path=customXml/itemProps2.xml><?xml version="1.0" encoding="utf-8"?>
<ds:datastoreItem xmlns:ds="http://schemas.openxmlformats.org/officeDocument/2006/customXml" ds:itemID="{B70B9008-28E6-44AA-B120-188EC5714AE6}"/>
</file>

<file path=customXml/itemProps3.xml><?xml version="1.0" encoding="utf-8"?>
<ds:datastoreItem xmlns:ds="http://schemas.openxmlformats.org/officeDocument/2006/customXml" ds:itemID="{7AB4A2EF-AF9A-41D0-A4AB-0CF8DB62D6B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1415</TotalTime>
  <Words>142</Words>
  <Application>Microsoft Office PowerPoint</Application>
  <PresentationFormat>Custom</PresentationFormat>
  <Paragraphs>21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WTW</vt:lpstr>
      <vt:lpstr>The market of the future</vt:lpstr>
      <vt:lpstr>PowerPoint Presentation</vt:lpstr>
      <vt:lpstr>PowerPoint Presentation</vt:lpstr>
    </vt:vector>
  </TitlesOfParts>
  <Company>Willis Towers Watson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Fuccella (Mkt/Corp, White Plains)</dc:creator>
  <cp:lastModifiedBy>Fountain, Sarah</cp:lastModifiedBy>
  <cp:revision>88</cp:revision>
  <cp:lastPrinted>2017-01-10T23:11:46Z</cp:lastPrinted>
  <dcterms:created xsi:type="dcterms:W3CDTF">2017-03-14T17:20:12Z</dcterms:created>
  <dcterms:modified xsi:type="dcterms:W3CDTF">2018-06-06T09:18:52Z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atermark">
    <vt:lpwstr/>
  </property>
  <property fmtid="{D5CDD505-2E9C-101B-9397-08002B2CF9AE}" pid="4" name="_NewReviewCycle">
    <vt:lpwstr/>
  </property>
  <property fmtid="{D5CDD505-2E9C-101B-9397-08002B2CF9AE}" pid="9" name="ContentTypeId">
    <vt:lpwstr>0x0101002F770C17822F49488E987D29C95B97EE</vt:lpwstr>
  </property>
</Properties>
</file>