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3" r:id="rId2"/>
  </p:sldMasterIdLst>
  <p:sldIdLst>
    <p:sldId id="301" r:id="rId3"/>
    <p:sldId id="302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8" r:id="rId30"/>
    <p:sldId id="289" r:id="rId31"/>
    <p:sldId id="290" r:id="rId32"/>
    <p:sldId id="291" r:id="rId33"/>
    <p:sldId id="292" r:id="rId34"/>
    <p:sldId id="281" r:id="rId35"/>
    <p:sldId id="293" r:id="rId36"/>
    <p:sldId id="294" r:id="rId37"/>
    <p:sldId id="295" r:id="rId38"/>
    <p:sldId id="299" r:id="rId39"/>
    <p:sldId id="298" r:id="rId40"/>
    <p:sldId id="296" r:id="rId41"/>
    <p:sldId id="297" r:id="rId42"/>
    <p:sldId id="300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50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E4105-3619-4C8A-8B6E-CDEA10D27D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F8DECC-8FEE-4D6E-B461-5DC0099F6B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F0B8EE-2ACC-4F6C-A5D0-23242F269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9F0CD-599F-4AA0-89F0-B8D86312C8A0}" type="datetimeFigureOut">
              <a:rPr lang="en-GB" smtClean="0"/>
              <a:t>27/02/2020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38F60-BC36-4014-9175-E9A24D7CE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691DF9-8B19-4288-ACE1-3F23B90AE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95AA-9928-4091-8548-C93BFD53CF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8766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4D6C0-BAF1-4DA9-8E67-F171AB738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612D46-3896-4E73-9738-CF99303DF8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9379EC-A773-489A-BF20-558DAFAEC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9F0CD-599F-4AA0-89F0-B8D86312C8A0}" type="datetimeFigureOut">
              <a:rPr lang="en-GB" smtClean="0"/>
              <a:t>27/02/2020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8AE2F-5E8D-4974-8226-03297B2D2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6EDD04-7046-41A9-A119-376024FA6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95AA-9928-4091-8548-C93BFD53CF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2656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35372-FDCF-4AC8-8269-1124BBC77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B82AD0-1FE7-4089-A565-93C3B6D1C6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DDB8D-2CCD-490E-8646-6C7D8E65E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9F0CD-599F-4AA0-89F0-B8D86312C8A0}" type="datetimeFigureOut">
              <a:rPr lang="en-GB" smtClean="0"/>
              <a:t>27/02/2020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67FF9-A34E-42EA-9102-09D9A19F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48C1BF-F9AA-4E84-9D6B-B4C85019B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95AA-9928-4091-8548-C93BFD53CF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471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DB6D5-EE08-4957-9B78-FD946DDE6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2C24F1-4C83-4B43-BA7C-E4BBA9AECA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F14339-49D8-4B7F-911E-5597048F2B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E16DE4-2547-4F76-B0C7-947D30964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9F0CD-599F-4AA0-89F0-B8D86312C8A0}" type="datetimeFigureOut">
              <a:rPr lang="en-GB" smtClean="0"/>
              <a:t>27/02/2020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0E5C6A-606E-40CE-963A-169D23E7B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EEC342-BBCA-44A4-B4C2-DEEE23F4D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95AA-9928-4091-8548-C93BFD53CF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235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B4AB8-3E3A-4229-8C74-ADC9E3BD9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E02D58-03C3-4C97-AFEE-A9FC014F7A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343C8A-7012-4F77-8DAE-292118E5A9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AC035F-A22F-49BB-AF60-3E96D4B1F2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7A56F9-5D3D-4BB3-B094-94253B88F2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A86264-5C9E-4255-8F18-EE91CFEFA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9F0CD-599F-4AA0-89F0-B8D86312C8A0}" type="datetimeFigureOut">
              <a:rPr lang="en-GB" smtClean="0"/>
              <a:t>27/02/2020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A50F56-0807-4ECA-9025-18D2862F0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B14032-7FDB-42BB-91A8-8722A5640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95AA-9928-4091-8548-C93BFD53CF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530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72674-2A1F-48BF-8383-4DB93783A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90E571-3E44-4C92-BBEB-3EA05BC60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9F0CD-599F-4AA0-89F0-B8D86312C8A0}" type="datetimeFigureOut">
              <a:rPr lang="en-GB" smtClean="0"/>
              <a:t>27/02/2020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269E35-DEC6-429E-B2EA-91E4F60E9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AD3DC5-8270-42F3-AE4F-86E7C1EFC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95AA-9928-4091-8548-C93BFD53CF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9437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343405-4443-4E6E-9E1A-40DFBC835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9F0CD-599F-4AA0-89F0-B8D86312C8A0}" type="datetimeFigureOut">
              <a:rPr lang="en-GB" smtClean="0"/>
              <a:t>27/02/2020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F32D37-946B-40D4-AFB3-646B346E6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514343-5011-46C3-AB35-E2938C964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95AA-9928-4091-8548-C93BFD53CF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1701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E3C8B-B6DF-43E3-A0F1-777C71AE8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5E79A5-084D-44C3-830E-A531E9551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70F5DA-8A54-4BB2-8782-2781A216C8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2A3204-1F7A-488C-9F3F-A1EA8AAC8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9F0CD-599F-4AA0-89F0-B8D86312C8A0}" type="datetimeFigureOut">
              <a:rPr lang="en-GB" smtClean="0"/>
              <a:t>27/02/2020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57F978-EECE-4F45-8F4A-5C27EEB2A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7D40B6-D59B-4189-BF5A-41BA39C67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95AA-9928-4091-8548-C93BFD53CF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5942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82853-BFFD-4B73-A466-44D0300D7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670043-784D-40A3-8E68-E0BED5731F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D10DB1-C68F-4B0F-B422-F65A434DC2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6CFD8E-8CDB-45E3-AE3D-1BB58EB29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9F0CD-599F-4AA0-89F0-B8D86312C8A0}" type="datetimeFigureOut">
              <a:rPr lang="en-GB" smtClean="0"/>
              <a:t>27/02/2020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39E8A2-98E5-4300-B983-2EC5C9F67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843A1B-43B9-4F3D-8E0B-CFBCE85CD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95AA-9928-4091-8548-C93BFD53CF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4286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14578-C277-4EE0-947E-556886F7A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26F8E5-B207-4B77-8FA5-83EFA01045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BFFEC1-736D-44E5-8F07-6654C7691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9F0CD-599F-4AA0-89F0-B8D86312C8A0}" type="datetimeFigureOut">
              <a:rPr lang="en-GB" smtClean="0"/>
              <a:t>27/02/2020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28CB2-89FA-4234-BF0E-A3011095C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2CB7D9-7828-405B-852B-59244D3E3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95AA-9928-4091-8548-C93BFD53CF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594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1EF39AD-6AEE-4E94-98C5-F9DAE0889E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9221E0-3563-4C5E-9088-4B9DE18446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9BB41A-36E9-433E-AFAF-31EA6948A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9F0CD-599F-4AA0-89F0-B8D86312C8A0}" type="datetimeFigureOut">
              <a:rPr lang="en-GB" smtClean="0"/>
              <a:t>27/02/2020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ED7A92-18CE-4487-AFCD-23331BF19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B7F91E-4960-4AE2-A064-5C4F4742F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95AA-9928-4091-8548-C93BFD53CF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9083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347133" y="1"/>
            <a:ext cx="3005667" cy="477943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41267" y="2093951"/>
            <a:ext cx="7310684" cy="1024191"/>
          </a:xfrm>
        </p:spPr>
        <p:txBody>
          <a:bodyPr/>
          <a:lstStyle>
            <a:lvl1pPr algn="l">
              <a:defRPr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41267" y="3173333"/>
            <a:ext cx="7310684" cy="840495"/>
          </a:xfr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667" baseline="0">
                <a:solidFill>
                  <a:schemeClr val="bg2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142318" y="5490628"/>
            <a:ext cx="7308849" cy="982133"/>
          </a:xfrm>
        </p:spPr>
        <p:txBody>
          <a:bodyPr anchor="b" anchorCtr="0"/>
          <a:lstStyle>
            <a:lvl1pPr marL="0" indent="0" algn="l">
              <a:lnSpc>
                <a:spcPct val="92000"/>
              </a:lnSpc>
              <a:spcBef>
                <a:spcPts val="800"/>
              </a:spcBef>
              <a:buNone/>
              <a:defRPr sz="1867">
                <a:solidFill>
                  <a:srgbClr val="5E5E5E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06401" y="5490628"/>
            <a:ext cx="2946400" cy="982133"/>
          </a:xfrm>
        </p:spPr>
        <p:txBody>
          <a:bodyPr anchor="b" anchorCtr="0"/>
          <a:lstStyle>
            <a:lvl1pPr marL="0" indent="0" algn="r">
              <a:lnSpc>
                <a:spcPct val="92000"/>
              </a:lnSpc>
              <a:spcBef>
                <a:spcPts val="800"/>
              </a:spcBef>
              <a:buNone/>
              <a:defRPr sz="1867">
                <a:solidFill>
                  <a:srgbClr val="5E5E5E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1933" y="2279675"/>
            <a:ext cx="2296068" cy="75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553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9D5157-3DE5-4320-BB3E-5E7085146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ECCE3B-189C-4D7E-B0F1-1A8EDF6E09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D557DF-DACE-4021-80E6-D71CD71523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79F0CD-599F-4AA0-89F0-B8D86312C8A0}" type="datetimeFigureOut">
              <a:rPr lang="en-GB" smtClean="0"/>
              <a:t>27/02/2020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463C1D-8248-4381-8B87-02AA79BA66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1BE203-5757-4C8B-8D68-31AAF23BDF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195AA-9928-4091-8548-C93BFD53CF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0069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19251" y="0"/>
            <a:ext cx="9903883" cy="973667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19251" y="1354667"/>
            <a:ext cx="9903883" cy="469265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34434" y="1"/>
            <a:ext cx="994833" cy="108161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334434" y="607485"/>
            <a:ext cx="994833" cy="366183"/>
          </a:xfrm>
          <a:prstGeom prst="rect">
            <a:avLst/>
          </a:prstGeom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Helvetica Light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Helvetica Light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Helvetica Light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Helvetica Light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Helvetica Light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 Light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 Light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 Light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 Light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D1491A54-9EB1-489D-AF25-8F1376039DA9}" type="slidenum">
              <a:rPr lang="en-US" altLang="en-US" sz="3600">
                <a:solidFill>
                  <a:schemeClr val="bg1"/>
                </a:solidFill>
              </a:rPr>
              <a:pPr algn="ctr" eaLnBrk="1" hangingPunct="1">
                <a:lnSpc>
                  <a:spcPct val="90000"/>
                </a:lnSpc>
              </a:pPr>
              <a:t>‹#›</a:t>
            </a:fld>
            <a:endParaRPr lang="en-US" altLang="en-US" sz="360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6455834"/>
            <a:ext cx="12192000" cy="40216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2547353" y="6265334"/>
            <a:ext cx="381000" cy="378884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3013021" y="6265334"/>
            <a:ext cx="378884" cy="378884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33" name="Rectangle 11"/>
          <p:cNvSpPr>
            <a:spLocks noChangeArrowheads="1"/>
          </p:cNvSpPr>
          <p:nvPr/>
        </p:nvSpPr>
        <p:spPr bwMode="auto">
          <a:xfrm>
            <a:off x="1595967" y="6534151"/>
            <a:ext cx="3407833" cy="245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Helvetica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 Light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 Light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 Light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 Light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 Light" pitchFamily="34" charset="0"/>
              </a:defRPr>
            </a:lvl9pPr>
          </a:lstStyle>
          <a:p>
            <a:pPr>
              <a:defRPr/>
            </a:pPr>
            <a:r>
              <a:rPr lang="en-US" altLang="en-US" sz="1600" dirty="0">
                <a:solidFill>
                  <a:schemeClr val="bg1"/>
                </a:solidFill>
                <a:ea typeface="Helvetica Light" pitchFamily="34" charset="0"/>
                <a:cs typeface="Helvetica Light" pitchFamily="34" charset="0"/>
              </a:rPr>
              <a:t>www.airmic.com</a:t>
            </a:r>
            <a:endParaRPr lang="en-US" altLang="en-US" sz="1600" b="1" dirty="0">
              <a:solidFill>
                <a:schemeClr val="bg1"/>
              </a:solidFill>
              <a:latin typeface="Helvetica" pitchFamily="50" charset="0"/>
              <a:ea typeface="Helvetica" pitchFamily="50" charset="0"/>
              <a:cs typeface="Helvetica" pitchFamily="50" charset="0"/>
            </a:endParaRPr>
          </a:p>
        </p:txBody>
      </p:sp>
      <p:sp>
        <p:nvSpPr>
          <p:cNvPr id="14" name="Freeform 13"/>
          <p:cNvSpPr/>
          <p:nvPr/>
        </p:nvSpPr>
        <p:spPr>
          <a:xfrm rot="5400000">
            <a:off x="13147429" y="6382810"/>
            <a:ext cx="158751" cy="143933"/>
          </a:xfrm>
          <a:custGeom>
            <a:avLst/>
            <a:gdLst>
              <a:gd name="connsiteX0" fmla="*/ 0 w 1305341"/>
              <a:gd name="connsiteY0" fmla="*/ 1137611 h 1137611"/>
              <a:gd name="connsiteX1" fmla="*/ 652671 w 1305341"/>
              <a:gd name="connsiteY1" fmla="*/ 0 h 1137611"/>
              <a:gd name="connsiteX2" fmla="*/ 1305341 w 1305341"/>
              <a:gd name="connsiteY2" fmla="*/ 1128792 h 1137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05341" h="1137611">
                <a:moveTo>
                  <a:pt x="0" y="1137611"/>
                </a:moveTo>
                <a:lnTo>
                  <a:pt x="652671" y="0"/>
                </a:lnTo>
                <a:lnTo>
                  <a:pt x="1305341" y="1128792"/>
                </a:lnTo>
              </a:path>
            </a:pathLst>
          </a:custGeom>
          <a:ln cap="flat">
            <a:solidFill>
              <a:schemeClr val="bg1"/>
            </a:solidFill>
            <a:beve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Freeform 14"/>
          <p:cNvSpPr/>
          <p:nvPr/>
        </p:nvSpPr>
        <p:spPr>
          <a:xfrm rot="16200000">
            <a:off x="12643662" y="6382810"/>
            <a:ext cx="158751" cy="143933"/>
          </a:xfrm>
          <a:custGeom>
            <a:avLst/>
            <a:gdLst>
              <a:gd name="connsiteX0" fmla="*/ 0 w 1305341"/>
              <a:gd name="connsiteY0" fmla="*/ 1137611 h 1137611"/>
              <a:gd name="connsiteX1" fmla="*/ 652671 w 1305341"/>
              <a:gd name="connsiteY1" fmla="*/ 0 h 1137611"/>
              <a:gd name="connsiteX2" fmla="*/ 1305341 w 1305341"/>
              <a:gd name="connsiteY2" fmla="*/ 1128792 h 1137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05341" h="1137611">
                <a:moveTo>
                  <a:pt x="0" y="1137611"/>
                </a:moveTo>
                <a:lnTo>
                  <a:pt x="652671" y="0"/>
                </a:lnTo>
                <a:lnTo>
                  <a:pt x="1305341" y="1128792"/>
                </a:lnTo>
              </a:path>
            </a:pathLst>
          </a:custGeom>
          <a:ln cap="flat">
            <a:solidFill>
              <a:schemeClr val="bg1"/>
            </a:solidFill>
            <a:beve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Action Button: Custom 16">
            <a:hlinkClick r:id="" action="ppaction://hlinkshowjump?jump=previousslide" highlightClick="1"/>
          </p:cNvPr>
          <p:cNvSpPr/>
          <p:nvPr/>
        </p:nvSpPr>
        <p:spPr>
          <a:xfrm>
            <a:off x="12507138" y="6235701"/>
            <a:ext cx="463549" cy="463551"/>
          </a:xfrm>
          <a:prstGeom prst="actionButtonBlank">
            <a:avLst/>
          </a:prstGeom>
          <a:solidFill>
            <a:srgbClr val="FF0000">
              <a:alpha val="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Action Button: Custom 17">
            <a:hlinkClick r:id="" action="ppaction://hlinkshowjump?jump=nextslide" highlightClick="1"/>
          </p:cNvPr>
          <p:cNvSpPr/>
          <p:nvPr/>
        </p:nvSpPr>
        <p:spPr>
          <a:xfrm>
            <a:off x="12970687" y="6235701"/>
            <a:ext cx="463551" cy="463551"/>
          </a:xfrm>
          <a:prstGeom prst="actionButtonBlank">
            <a:avLst/>
          </a:prstGeom>
          <a:solidFill>
            <a:srgbClr val="FF0000">
              <a:alpha val="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</p:sldLayoutIdLst>
  <p:txStyles>
    <p:titleStyle>
      <a:lvl1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 kern="1200" spc="-100">
          <a:solidFill>
            <a:schemeClr val="bg2"/>
          </a:solidFill>
          <a:latin typeface="Helvetica Light"/>
          <a:ea typeface="Helvetica Light" pitchFamily="34" charset="0"/>
          <a:cs typeface="Helvetica Light"/>
        </a:defRPr>
      </a:lvl1pPr>
      <a:lvl2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2"/>
          </a:solidFill>
          <a:latin typeface="Helvetica Light" pitchFamily="34" charset="0"/>
          <a:ea typeface="Helvetica Light" pitchFamily="34" charset="0"/>
          <a:cs typeface="Helvetica Light" pitchFamily="34" charset="0"/>
        </a:defRPr>
      </a:lvl2pPr>
      <a:lvl3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2"/>
          </a:solidFill>
          <a:latin typeface="Helvetica Light" pitchFamily="34" charset="0"/>
          <a:ea typeface="Helvetica Light" pitchFamily="34" charset="0"/>
          <a:cs typeface="Helvetica Light" pitchFamily="34" charset="0"/>
        </a:defRPr>
      </a:lvl3pPr>
      <a:lvl4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2"/>
          </a:solidFill>
          <a:latin typeface="Helvetica Light" pitchFamily="34" charset="0"/>
          <a:ea typeface="Helvetica Light" pitchFamily="34" charset="0"/>
          <a:cs typeface="Helvetica Light" pitchFamily="34" charset="0"/>
        </a:defRPr>
      </a:lvl4pPr>
      <a:lvl5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2"/>
          </a:solidFill>
          <a:latin typeface="Helvetica Light" pitchFamily="34" charset="0"/>
          <a:ea typeface="Helvetica Light" pitchFamily="34" charset="0"/>
          <a:cs typeface="Helvetica Light" pitchFamily="34" charset="0"/>
        </a:defRPr>
      </a:lvl5pPr>
      <a:lvl6pPr marL="457200"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2"/>
          </a:solidFill>
          <a:latin typeface="Helvetica Light" pitchFamily="34" charset="0"/>
          <a:ea typeface="Helvetica Light" pitchFamily="34" charset="0"/>
          <a:cs typeface="Helvetica Light" pitchFamily="34" charset="0"/>
        </a:defRPr>
      </a:lvl6pPr>
      <a:lvl7pPr marL="914400"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2"/>
          </a:solidFill>
          <a:latin typeface="Helvetica Light" pitchFamily="34" charset="0"/>
          <a:ea typeface="Helvetica Light" pitchFamily="34" charset="0"/>
          <a:cs typeface="Helvetica Light" pitchFamily="34" charset="0"/>
        </a:defRPr>
      </a:lvl7pPr>
      <a:lvl8pPr marL="1371600"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2"/>
          </a:solidFill>
          <a:latin typeface="Helvetica Light" pitchFamily="34" charset="0"/>
          <a:ea typeface="Helvetica Light" pitchFamily="34" charset="0"/>
          <a:cs typeface="Helvetica Light" pitchFamily="34" charset="0"/>
        </a:defRPr>
      </a:lvl8pPr>
      <a:lvl9pPr marL="1828800"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2"/>
          </a:solidFill>
          <a:latin typeface="Helvetica Light" pitchFamily="34" charset="0"/>
          <a:ea typeface="Helvetica Light" pitchFamily="34" charset="0"/>
          <a:cs typeface="Helvetica Light" pitchFamily="34" charset="0"/>
        </a:defRPr>
      </a:lvl9pPr>
    </p:titleStyle>
    <p:bodyStyle>
      <a:lvl1pPr marL="228600" indent="-228600" algn="l" defTabSz="457200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sz="2200" kern="1200" spc="-60">
          <a:solidFill>
            <a:schemeClr val="bg2"/>
          </a:solidFill>
          <a:latin typeface="Helvetica Light"/>
          <a:ea typeface="Helvetica Light" pitchFamily="34" charset="0"/>
          <a:cs typeface="Helvetica Light"/>
        </a:defRPr>
      </a:lvl1pPr>
      <a:lvl2pPr marL="511175" indent="-282575" algn="l" defTabSz="457200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–"/>
        <a:defRPr kern="1200" spc="-20">
          <a:solidFill>
            <a:schemeClr val="bg2"/>
          </a:solidFill>
          <a:latin typeface="Helvetica Light"/>
          <a:ea typeface="Helvetica Light" pitchFamily="34" charset="0"/>
          <a:cs typeface="Helvetica Light"/>
        </a:defRPr>
      </a:lvl2pPr>
      <a:lvl3pPr marL="741363" indent="-230188" algn="l" defTabSz="457200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kern="1200" spc="-20">
          <a:solidFill>
            <a:schemeClr val="bg2"/>
          </a:solidFill>
          <a:latin typeface="Helvetica Light"/>
          <a:ea typeface="Helvetica Light" pitchFamily="34" charset="0"/>
          <a:cs typeface="Helvetica Light"/>
        </a:defRPr>
      </a:lvl3pPr>
      <a:lvl4pPr marL="1031875" indent="-290513" algn="l" defTabSz="457200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–"/>
        <a:defRPr kern="1200" spc="-20">
          <a:solidFill>
            <a:schemeClr val="bg2"/>
          </a:solidFill>
          <a:latin typeface="Helvetica Light"/>
          <a:ea typeface="Helvetica Light" pitchFamily="34" charset="0"/>
          <a:cs typeface="Helvetica Light"/>
        </a:defRPr>
      </a:lvl4pPr>
      <a:lvl5pPr marL="1314450" indent="-282575" algn="l" defTabSz="457200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»"/>
        <a:defRPr kern="1200" spc="-20">
          <a:solidFill>
            <a:schemeClr val="bg2"/>
          </a:solidFill>
          <a:latin typeface="Helvetica Light"/>
          <a:ea typeface="Helvetica Light" pitchFamily="34" charset="0"/>
          <a:cs typeface="Helvetica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142318" y="2093384"/>
            <a:ext cx="7308849" cy="1024467"/>
          </a:xfrm>
        </p:spPr>
        <p:txBody>
          <a:bodyPr/>
          <a:lstStyle>
            <a:defPPr>
              <a:defRPr lang="en-US"/>
            </a:defPPr>
            <a:lvl1pPr algn="l" defTabSz="609585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1pPr>
            <a:lvl2pPr marL="609585" algn="l" defTabSz="609585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2pPr>
            <a:lvl3pPr marL="1219170" algn="l" defTabSz="609585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3pPr>
            <a:lvl4pPr marL="1828754" algn="l" defTabSz="609585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4pPr>
            <a:lvl5pPr marL="2438339" algn="l" defTabSz="609585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5pPr>
            <a:lvl6pPr marL="3047924" algn="l" defTabSz="1219170" rtl="0" eaLnBrk="1" latinLnBrk="0" hangingPunct="1"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6pPr>
            <a:lvl7pPr marL="3657509" algn="l" defTabSz="1219170" rtl="0" eaLnBrk="1" latinLnBrk="0" hangingPunct="1"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7pPr>
            <a:lvl8pPr marL="4267093" algn="l" defTabSz="1219170" rtl="0" eaLnBrk="1" latinLnBrk="0" hangingPunct="1"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8pPr>
            <a:lvl9pPr marL="4876678" algn="l" defTabSz="1219170" rtl="0" eaLnBrk="1" latinLnBrk="0" hangingPunct="1"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ea typeface="+mj-ea"/>
              </a:rPr>
              <a:t>The Edelman Trust Barometer 2020</a:t>
            </a:r>
            <a:endParaRPr lang="en-US" dirty="0">
              <a:latin typeface="Helvetica"/>
              <a:ea typeface="+mj-ea"/>
              <a:cs typeface="Helvetica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142318" y="3172885"/>
            <a:ext cx="7308849" cy="840316"/>
          </a:xfrm>
        </p:spPr>
        <p:txBody>
          <a:bodyPr/>
          <a:lstStyle>
            <a:defPPr>
              <a:defRPr lang="en-US"/>
            </a:defPPr>
            <a:lvl1pPr algn="l" defTabSz="609585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1pPr>
            <a:lvl2pPr marL="609585" algn="l" defTabSz="609585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2pPr>
            <a:lvl3pPr marL="1219170" algn="l" defTabSz="609585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3pPr>
            <a:lvl4pPr marL="1828754" algn="l" defTabSz="609585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4pPr>
            <a:lvl5pPr marL="2438339" algn="l" defTabSz="609585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5pPr>
            <a:lvl6pPr marL="3047924" algn="l" defTabSz="1219170" rtl="0" eaLnBrk="1" latinLnBrk="0" hangingPunct="1"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6pPr>
            <a:lvl7pPr marL="3657509" algn="l" defTabSz="1219170" rtl="0" eaLnBrk="1" latinLnBrk="0" hangingPunct="1"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7pPr>
            <a:lvl8pPr marL="4267093" algn="l" defTabSz="1219170" rtl="0" eaLnBrk="1" latinLnBrk="0" hangingPunct="1"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8pPr>
            <a:lvl9pPr marL="4876678" algn="l" defTabSz="1219170" rtl="0" eaLnBrk="1" latinLnBrk="0" hangingPunct="1"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dirty="0">
              <a:ea typeface="+mn-ea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142318" y="5490634"/>
            <a:ext cx="7308849" cy="982133"/>
          </a:xfrm>
        </p:spPr>
        <p:txBody>
          <a:bodyPr/>
          <a:lstStyle>
            <a:defPPr>
              <a:defRPr lang="en-US"/>
            </a:defPPr>
            <a:lvl1pPr algn="l" defTabSz="609585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1pPr>
            <a:lvl2pPr marL="609585" algn="l" defTabSz="609585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2pPr>
            <a:lvl3pPr marL="1219170" algn="l" defTabSz="609585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3pPr>
            <a:lvl4pPr marL="1828754" algn="l" defTabSz="609585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4pPr>
            <a:lvl5pPr marL="2438339" algn="l" defTabSz="609585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5pPr>
            <a:lvl6pPr marL="3047924" algn="l" defTabSz="1219170" rtl="0" eaLnBrk="1" latinLnBrk="0" hangingPunct="1"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6pPr>
            <a:lvl7pPr marL="3657509" algn="l" defTabSz="1219170" rtl="0" eaLnBrk="1" latinLnBrk="0" hangingPunct="1"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7pPr>
            <a:lvl8pPr marL="4267093" algn="l" defTabSz="1219170" rtl="0" eaLnBrk="1" latinLnBrk="0" hangingPunct="1"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8pPr>
            <a:lvl9pPr marL="4876678" algn="l" defTabSz="1219170" rtl="0" eaLnBrk="1" latinLnBrk="0" hangingPunct="1"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>
                <a:ea typeface="+mn-ea"/>
              </a:rPr>
              <a:t>Presented by </a:t>
            </a:r>
            <a:r>
              <a:rPr lang="en-US" b="1" dirty="0">
                <a:latin typeface="Helvetica"/>
                <a:ea typeface="+mn-ea"/>
                <a:cs typeface="Helvetica"/>
              </a:rPr>
              <a:t>Matt Reeves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>
                <a:ea typeface="+mn-ea"/>
              </a:rPr>
              <a:t>Client distribution leader, AXA XL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406400" y="5490634"/>
            <a:ext cx="2946400" cy="982133"/>
          </a:xfrm>
        </p:spPr>
        <p:txBody>
          <a:bodyPr/>
          <a:lstStyle>
            <a:defPPr>
              <a:defRPr lang="en-US"/>
            </a:defPPr>
            <a:lvl1pPr algn="l" defTabSz="609585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1pPr>
            <a:lvl2pPr marL="609585" algn="l" defTabSz="609585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2pPr>
            <a:lvl3pPr marL="1219170" algn="l" defTabSz="609585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3pPr>
            <a:lvl4pPr marL="1828754" algn="l" defTabSz="609585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4pPr>
            <a:lvl5pPr marL="2438339" algn="l" defTabSz="609585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5pPr>
            <a:lvl6pPr marL="3047924" algn="l" defTabSz="1219170" rtl="0" eaLnBrk="1" latinLnBrk="0" hangingPunct="1"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6pPr>
            <a:lvl7pPr marL="3657509" algn="l" defTabSz="1219170" rtl="0" eaLnBrk="1" latinLnBrk="0" hangingPunct="1"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7pPr>
            <a:lvl8pPr marL="4267093" algn="l" defTabSz="1219170" rtl="0" eaLnBrk="1" latinLnBrk="0" hangingPunct="1"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8pPr>
            <a:lvl9pPr marL="4876678" algn="l" defTabSz="1219170" rtl="0" eaLnBrk="1" latinLnBrk="0" hangingPunct="1"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>
                <a:ea typeface="+mn-ea"/>
              </a:rPr>
              <a:t>June 24, 2014</a:t>
            </a:r>
          </a:p>
        </p:txBody>
      </p:sp>
    </p:spTree>
    <p:extLst>
      <p:ext uri="{BB962C8B-B14F-4D97-AF65-F5344CB8AC3E}">
        <p14:creationId xmlns:p14="http://schemas.microsoft.com/office/powerpoint/2010/main" val="162170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5C46D-F91E-49B4-AD3E-0197842487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41267" y="95818"/>
            <a:ext cx="7310684" cy="1024191"/>
          </a:xfrm>
        </p:spPr>
        <p:txBody>
          <a:bodyPr/>
          <a:lstStyle>
            <a:defPPr>
              <a:defRPr lang="en-US"/>
            </a:defPPr>
            <a:lvl1pPr algn="l" defTabSz="609585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1pPr>
            <a:lvl2pPr marL="609585" algn="l" defTabSz="609585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2pPr>
            <a:lvl3pPr marL="1219170" algn="l" defTabSz="609585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3pPr>
            <a:lvl4pPr marL="1828754" algn="l" defTabSz="609585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4pPr>
            <a:lvl5pPr marL="2438339" algn="l" defTabSz="609585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5pPr>
            <a:lvl6pPr marL="3047924" algn="l" defTabSz="1219170" rtl="0" eaLnBrk="1" latinLnBrk="0" hangingPunct="1"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6pPr>
            <a:lvl7pPr marL="3657509" algn="l" defTabSz="1219170" rtl="0" eaLnBrk="1" latinLnBrk="0" hangingPunct="1"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7pPr>
            <a:lvl8pPr marL="4267093" algn="l" defTabSz="1219170" rtl="0" eaLnBrk="1" latinLnBrk="0" hangingPunct="1"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8pPr>
            <a:lvl9pPr marL="4876678" algn="l" defTabSz="1219170" rtl="0" eaLnBrk="1" latinLnBrk="0" hangingPunct="1"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en-GB" dirty="0"/>
              <a:t>How to ask questions during the webinar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99840E-7FC6-4754-BA15-39118BD7E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2909" y="1603212"/>
            <a:ext cx="2620523" cy="3066189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3CF90AF1-3E0D-4D80-903F-8FE2B83784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9608" y="1794027"/>
            <a:ext cx="3267001" cy="2684560"/>
          </a:xfrm>
        </p:spPr>
        <p:txBody>
          <a:bodyPr/>
          <a:lstStyle>
            <a:defPPr>
              <a:defRPr lang="en-US"/>
            </a:defPPr>
            <a:lvl1pPr algn="l" defTabSz="609585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1pPr>
            <a:lvl2pPr marL="609585" algn="l" defTabSz="609585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2pPr>
            <a:lvl3pPr marL="1219170" algn="l" defTabSz="609585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3pPr>
            <a:lvl4pPr marL="1828754" algn="l" defTabSz="609585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4pPr>
            <a:lvl5pPr marL="2438339" algn="l" defTabSz="609585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5pPr>
            <a:lvl6pPr marL="3047924" algn="l" defTabSz="1219170" rtl="0" eaLnBrk="1" latinLnBrk="0" hangingPunct="1"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6pPr>
            <a:lvl7pPr marL="3657509" algn="l" defTabSz="1219170" rtl="0" eaLnBrk="1" latinLnBrk="0" hangingPunct="1"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7pPr>
            <a:lvl8pPr marL="4267093" algn="l" defTabSz="1219170" rtl="0" eaLnBrk="1" latinLnBrk="0" hangingPunct="1"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8pPr>
            <a:lvl9pPr marL="4876678" algn="l" defTabSz="1219170" rtl="0" eaLnBrk="1" latinLnBrk="0" hangingPunct="1"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en-GB" dirty="0"/>
              <a:t>Use the questions box to direct a question to us.</a:t>
            </a:r>
          </a:p>
          <a:p>
            <a:endParaRPr lang="en-GB" dirty="0"/>
          </a:p>
          <a:p>
            <a:r>
              <a:rPr lang="en-GB" dirty="0"/>
              <a:t>If the box isn’t visible, click the orange arrow to expand the console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66F964-1FCB-4B78-9D52-99C1A6A499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defPPr>
              <a:defRPr lang="en-US"/>
            </a:defPPr>
            <a:lvl1pPr algn="l" defTabSz="609585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1pPr>
            <a:lvl2pPr marL="609585" algn="l" defTabSz="609585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2pPr>
            <a:lvl3pPr marL="1219170" algn="l" defTabSz="609585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3pPr>
            <a:lvl4pPr marL="1828754" algn="l" defTabSz="609585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4pPr>
            <a:lvl5pPr marL="2438339" algn="l" defTabSz="609585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5pPr>
            <a:lvl6pPr marL="3047924" algn="l" defTabSz="1219170" rtl="0" eaLnBrk="1" latinLnBrk="0" hangingPunct="1"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6pPr>
            <a:lvl7pPr marL="3657509" algn="l" defTabSz="1219170" rtl="0" eaLnBrk="1" latinLnBrk="0" hangingPunct="1"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7pPr>
            <a:lvl8pPr marL="4267093" algn="l" defTabSz="1219170" rtl="0" eaLnBrk="1" latinLnBrk="0" hangingPunct="1"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8pPr>
            <a:lvl9pPr marL="4876678" algn="l" defTabSz="1219170" rtl="0" eaLnBrk="1" latinLnBrk="0" hangingPunct="1"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F46587-33B0-4D79-B9E3-BD0E4A949B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>
            <a:defPPr>
              <a:defRPr lang="en-US"/>
            </a:defPPr>
            <a:lvl1pPr algn="l" defTabSz="609585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1pPr>
            <a:lvl2pPr marL="609585" algn="l" defTabSz="609585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2pPr>
            <a:lvl3pPr marL="1219170" algn="l" defTabSz="609585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3pPr>
            <a:lvl4pPr marL="1828754" algn="l" defTabSz="609585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4pPr>
            <a:lvl5pPr marL="2438339" algn="l" defTabSz="609585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5pPr>
            <a:lvl6pPr marL="3047924" algn="l" defTabSz="1219170" rtl="0" eaLnBrk="1" latinLnBrk="0" hangingPunct="1"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6pPr>
            <a:lvl7pPr marL="3657509" algn="l" defTabSz="1219170" rtl="0" eaLnBrk="1" latinLnBrk="0" hangingPunct="1"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7pPr>
            <a:lvl8pPr marL="4267093" algn="l" defTabSz="1219170" rtl="0" eaLnBrk="1" latinLnBrk="0" hangingPunct="1"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8pPr>
            <a:lvl9pPr marL="4876678" algn="l" defTabSz="1219170" rtl="0" eaLnBrk="1" latinLnBrk="0" hangingPunct="1">
              <a:defRPr kern="1200">
                <a:solidFill>
                  <a:schemeClr val="tx1"/>
                </a:solidFill>
                <a:latin typeface="Helvetica Light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416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photo, man, device, woman&#10;&#10;Description automatically generated">
            <a:extLst>
              <a:ext uri="{FF2B5EF4-FFF2-40B4-BE49-F238E27FC236}">
                <a16:creationId xmlns:a16="http://schemas.microsoft.com/office/drawing/2014/main" id="{DC1C3955-87E9-4DF3-9F6A-A510E1553B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5"/>
          <a:stretch/>
        </p:blipFill>
        <p:spPr>
          <a:xfrm>
            <a:off x="20" y="-1"/>
            <a:ext cx="12191980" cy="6858000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1193618-4E25-4CA2-A90E-01462093F1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861374" y="1828154"/>
            <a:ext cx="2330626" cy="5029846"/>
          </a:xfrm>
          <a:custGeom>
            <a:avLst/>
            <a:gdLst>
              <a:gd name="connsiteX0" fmla="*/ 0 w 2330626"/>
              <a:gd name="connsiteY0" fmla="*/ 0 h 5029846"/>
              <a:gd name="connsiteX1" fmla="*/ 0 w 2330626"/>
              <a:gd name="connsiteY1" fmla="*/ 5029846 h 5029846"/>
              <a:gd name="connsiteX2" fmla="*/ 2330626 w 2330626"/>
              <a:gd name="connsiteY2" fmla="*/ 5029846 h 502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30626" h="5029846">
                <a:moveTo>
                  <a:pt x="0" y="0"/>
                </a:moveTo>
                <a:lnTo>
                  <a:pt x="0" y="5029846"/>
                </a:lnTo>
                <a:lnTo>
                  <a:pt x="2330626" y="5029846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933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BF6E76C-CDA1-4248-8756-67F9517BA2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88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735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9B525D-D996-4ABE-A865-D1CB4C25FC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01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C90A04F-4082-434A-8E11-1FF04C81F0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493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6801E9A-259A-4B58-9982-4570C57A04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" y="0"/>
            <a:ext cx="121903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511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224FBD7-82E3-4EFE-B0D9-3BEF53039A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568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772F94B-6B8B-4F83-AFEE-B2EA1E1B7B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88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583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5A1900-A327-4ABC-A640-2B6766DA44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4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58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4B9CFCA-F01A-432F-BF81-474F3B493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" y="0"/>
            <a:ext cx="121813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3960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7FF63C2-DA36-4192-915B-E27FA18077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4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2569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0F2FCCE-AFB9-4B83-A518-B12B630B67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2527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93E517-4A9D-40AB-A525-C35C803876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5780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DCF74D7-0198-482B-8CF7-2C352D0BF4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3372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FE34FCCC-9367-4836-B508-47FCAE1D3E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4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527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772A0DB-67D7-48DA-8D38-E463D63716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53"/>
            <a:ext cx="12192000" cy="6851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8804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084409C-98CA-444E-A55B-851E78C448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63" y="0"/>
            <a:ext cx="121350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6951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16D55DC-86F6-41BC-AE3F-2B398722B5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8" y="0"/>
            <a:ext cx="121772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8361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4A0434-8E1C-4393-8610-72E5D9B959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5209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146FB8F-63BC-403F-8CCC-844E0000D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411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6535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39B0520-408F-47F7-8980-D59DD870B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0964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A0A2D7-7742-4FBD-BA76-2001A2D99A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09" y="0"/>
            <a:ext cx="121513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0151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A60CBCD-7A01-4082-978D-3E11D64F36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" y="0"/>
            <a:ext cx="121911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6176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67310A7-47D9-43A0-B987-A8660320B9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35"/>
            <a:ext cx="12192000" cy="6840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6515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F2FD5ED-9E93-405A-B3A6-63BAC3D12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6" y="-78658"/>
            <a:ext cx="12254320" cy="6936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5588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3787691-F244-43AC-B340-70ACE2A68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8826"/>
            <a:ext cx="12192000" cy="692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6447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FD8616-6C4D-4AAD-AE40-BBC7EA40B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09" y="0"/>
            <a:ext cx="121513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1345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F3C205-D9F3-4101-B5AD-A8AF3A3183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27"/>
            <a:ext cx="12192000" cy="6843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5423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C47C04-A85A-4833-A7C5-CB4D65C95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317"/>
            <a:ext cx="12192000" cy="6821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4085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312890A-D9DB-4F23-B780-E147A5B89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141"/>
            <a:ext cx="12192000" cy="6823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4137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A5E5BA6-CA1B-47E7-8154-84D5EBBC60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27" y="0"/>
            <a:ext cx="120963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449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AC04A55-35A2-472A-B038-5C79098E7F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0" y="0"/>
            <a:ext cx="121700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717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13CA6C2-BF3D-49DC-8FD5-9F30FD9A5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" y="0"/>
            <a:ext cx="121887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8951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6AB79C9-C4EE-4EBB-8AE7-F2F537A887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6" y="0"/>
            <a:ext cx="121650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722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2AD8837-4171-460F-86D5-92B707364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75"/>
            <a:ext cx="12192000" cy="6842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8053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B392D6CA-A0ED-4FF1-81B0-C62F183882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1237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20E10EF-BE3F-4F3A-9C21-2062D63483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4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7676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D20FEDE4-40B5-4AB2-9917-211C726A21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0" y="913"/>
            <a:ext cx="12192000" cy="685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2007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8117A2-D1CF-4A10-9063-7EFEB8F730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0411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07123B3-7F98-4A5B-8EC1-9C1ED490D6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7" y="0"/>
            <a:ext cx="121773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7017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AIRMIC DEMO">
      <a:dk1>
        <a:srgbClr val="282828"/>
      </a:dk1>
      <a:lt1>
        <a:sysClr val="window" lastClr="FFFFFF"/>
      </a:lt1>
      <a:dk2>
        <a:srgbClr val="898B90"/>
      </a:dk2>
      <a:lt2>
        <a:srgbClr val="5E5E5E"/>
      </a:lt2>
      <a:accent1>
        <a:srgbClr val="42A291"/>
      </a:accent1>
      <a:accent2>
        <a:srgbClr val="6FB3A7"/>
      </a:accent2>
      <a:accent3>
        <a:srgbClr val="99C7BD"/>
      </a:accent3>
      <a:accent4>
        <a:srgbClr val="64978D"/>
      </a:accent4>
      <a:accent5>
        <a:srgbClr val="C0D3CF"/>
      </a:accent5>
      <a:accent6>
        <a:srgbClr val="545B59"/>
      </a:accent6>
      <a:hlink>
        <a:srgbClr val="994691"/>
      </a:hlink>
      <a:folHlink>
        <a:srgbClr val="9F6D99"/>
      </a:folHlink>
    </a:clrScheme>
    <a:fontScheme name="Custom 11">
      <a:majorFont>
        <a:latin typeface="Helvetica Light"/>
        <a:ea typeface=""/>
        <a:cs typeface=""/>
      </a:majorFont>
      <a:minorFont>
        <a:latin typeface="Helvetic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ctr">
          <a:defRPr sz="1600" dirty="0" smtClean="0">
            <a:solidFill>
              <a:schemeClr val="tx1">
                <a:lumMod val="75000"/>
                <a:lumOff val="25000"/>
              </a:schemeClr>
            </a:solidFill>
            <a:latin typeface="Helvetica Light"/>
            <a:cs typeface="Helvetica Ligh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irmic_Master_Presentation 16x9.potx" id="{CB26A68A-50C3-4BFD-91A8-0B4B9D09941D}" vid="{6FDFCEB4-E86E-4385-9066-B03DF9C6A7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831</TotalTime>
  <Words>51</Words>
  <Application>Microsoft Office PowerPoint</Application>
  <PresentationFormat>Widescreen</PresentationFormat>
  <Paragraphs>8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Arial</vt:lpstr>
      <vt:lpstr>Calibri</vt:lpstr>
      <vt:lpstr>Calibri Light</vt:lpstr>
      <vt:lpstr>Helvetica</vt:lpstr>
      <vt:lpstr>Helvetica Light</vt:lpstr>
      <vt:lpstr>Office Theme</vt:lpstr>
      <vt:lpstr>1_Office Theme</vt:lpstr>
      <vt:lpstr>The Edelman Trust Barometer 2020</vt:lpstr>
      <vt:lpstr>How to ask questions during the webinar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 Graham</dc:creator>
  <cp:lastModifiedBy>Matt Goldsmith</cp:lastModifiedBy>
  <cp:revision>11</cp:revision>
  <dcterms:created xsi:type="dcterms:W3CDTF">2020-02-26T17:27:07Z</dcterms:created>
  <dcterms:modified xsi:type="dcterms:W3CDTF">2020-02-27T14:01:53Z</dcterms:modified>
</cp:coreProperties>
</file>