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4"/>
  </p:sldMasterIdLst>
  <p:notesMasterIdLst>
    <p:notesMasterId r:id="rId55"/>
  </p:notesMasterIdLst>
  <p:handoutMasterIdLst>
    <p:handoutMasterId r:id="rId56"/>
  </p:handoutMasterIdLst>
  <p:sldIdLst>
    <p:sldId id="547" r:id="rId5"/>
    <p:sldId id="814" r:id="rId6"/>
    <p:sldId id="805" r:id="rId7"/>
    <p:sldId id="806" r:id="rId8"/>
    <p:sldId id="804" r:id="rId9"/>
    <p:sldId id="810" r:id="rId10"/>
    <p:sldId id="811" r:id="rId11"/>
    <p:sldId id="822" r:id="rId12"/>
    <p:sldId id="780" r:id="rId13"/>
    <p:sldId id="781" r:id="rId14"/>
    <p:sldId id="782" r:id="rId15"/>
    <p:sldId id="820" r:id="rId16"/>
    <p:sldId id="688" r:id="rId17"/>
    <p:sldId id="644" r:id="rId18"/>
    <p:sldId id="722" r:id="rId19"/>
    <p:sldId id="428" r:id="rId20"/>
    <p:sldId id="459" r:id="rId21"/>
    <p:sldId id="468" r:id="rId22"/>
    <p:sldId id="462" r:id="rId23"/>
    <p:sldId id="466" r:id="rId24"/>
    <p:sldId id="465" r:id="rId25"/>
    <p:sldId id="754" r:id="rId26"/>
    <p:sldId id="755" r:id="rId27"/>
    <p:sldId id="796" r:id="rId28"/>
    <p:sldId id="816" r:id="rId29"/>
    <p:sldId id="799" r:id="rId30"/>
    <p:sldId id="819" r:id="rId31"/>
    <p:sldId id="789" r:id="rId32"/>
    <p:sldId id="794" r:id="rId33"/>
    <p:sldId id="793" r:id="rId34"/>
    <p:sldId id="818" r:id="rId35"/>
    <p:sldId id="790" r:id="rId36"/>
    <p:sldId id="791" r:id="rId37"/>
    <p:sldId id="807" r:id="rId38"/>
    <p:sldId id="787" r:id="rId39"/>
    <p:sldId id="795" r:id="rId40"/>
    <p:sldId id="824" r:id="rId41"/>
    <p:sldId id="823" r:id="rId42"/>
    <p:sldId id="524" r:id="rId43"/>
    <p:sldId id="664" r:id="rId44"/>
    <p:sldId id="659" r:id="rId45"/>
    <p:sldId id="797" r:id="rId46"/>
    <p:sldId id="740" r:id="rId47"/>
    <p:sldId id="802" r:id="rId48"/>
    <p:sldId id="643" r:id="rId49"/>
    <p:sldId id="767" r:id="rId50"/>
    <p:sldId id="769" r:id="rId51"/>
    <p:sldId id="736" r:id="rId52"/>
    <p:sldId id="766" r:id="rId53"/>
    <p:sldId id="815" r:id="rId54"/>
  </p:sldIdLst>
  <p:sldSz cx="14630400" cy="8229600"/>
  <p:notesSz cx="6858000" cy="9144000"/>
  <p:defaultTextStyle>
    <a:defPPr>
      <a:defRPr lang="en-US"/>
    </a:defPPr>
    <a:lvl1pPr marL="0" algn="l" defTabSz="1306220" rtl="0" eaLnBrk="1" latinLnBrk="0" hangingPunct="1">
      <a:defRPr sz="2600" kern="1200">
        <a:solidFill>
          <a:schemeClr val="tx1"/>
        </a:solidFill>
        <a:latin typeface="+mn-lt"/>
        <a:ea typeface="+mn-ea"/>
        <a:cs typeface="+mn-cs"/>
      </a:defRPr>
    </a:lvl1pPr>
    <a:lvl2pPr marL="653110" algn="l" defTabSz="1306220" rtl="0" eaLnBrk="1" latinLnBrk="0" hangingPunct="1">
      <a:defRPr sz="2600" kern="1200">
        <a:solidFill>
          <a:schemeClr val="tx1"/>
        </a:solidFill>
        <a:latin typeface="+mn-lt"/>
        <a:ea typeface="+mn-ea"/>
        <a:cs typeface="+mn-cs"/>
      </a:defRPr>
    </a:lvl2pPr>
    <a:lvl3pPr marL="1306220" algn="l" defTabSz="1306220" rtl="0" eaLnBrk="1" latinLnBrk="0" hangingPunct="1">
      <a:defRPr sz="2600" kern="1200">
        <a:solidFill>
          <a:schemeClr val="tx1"/>
        </a:solidFill>
        <a:latin typeface="+mn-lt"/>
        <a:ea typeface="+mn-ea"/>
        <a:cs typeface="+mn-cs"/>
      </a:defRPr>
    </a:lvl3pPr>
    <a:lvl4pPr marL="1959331" algn="l" defTabSz="1306220" rtl="0" eaLnBrk="1" latinLnBrk="0" hangingPunct="1">
      <a:defRPr sz="2600" kern="1200">
        <a:solidFill>
          <a:schemeClr val="tx1"/>
        </a:solidFill>
        <a:latin typeface="+mn-lt"/>
        <a:ea typeface="+mn-ea"/>
        <a:cs typeface="+mn-cs"/>
      </a:defRPr>
    </a:lvl4pPr>
    <a:lvl5pPr marL="2612441" algn="l" defTabSz="1306220" rtl="0" eaLnBrk="1" latinLnBrk="0" hangingPunct="1">
      <a:defRPr sz="2600" kern="1200">
        <a:solidFill>
          <a:schemeClr val="tx1"/>
        </a:solidFill>
        <a:latin typeface="+mn-lt"/>
        <a:ea typeface="+mn-ea"/>
        <a:cs typeface="+mn-cs"/>
      </a:defRPr>
    </a:lvl5pPr>
    <a:lvl6pPr marL="3265551" algn="l" defTabSz="1306220" rtl="0" eaLnBrk="1" latinLnBrk="0" hangingPunct="1">
      <a:defRPr sz="2600" kern="1200">
        <a:solidFill>
          <a:schemeClr val="tx1"/>
        </a:solidFill>
        <a:latin typeface="+mn-lt"/>
        <a:ea typeface="+mn-ea"/>
        <a:cs typeface="+mn-cs"/>
      </a:defRPr>
    </a:lvl6pPr>
    <a:lvl7pPr marL="3918661" algn="l" defTabSz="1306220" rtl="0" eaLnBrk="1" latinLnBrk="0" hangingPunct="1">
      <a:defRPr sz="2600" kern="1200">
        <a:solidFill>
          <a:schemeClr val="tx1"/>
        </a:solidFill>
        <a:latin typeface="+mn-lt"/>
        <a:ea typeface="+mn-ea"/>
        <a:cs typeface="+mn-cs"/>
      </a:defRPr>
    </a:lvl7pPr>
    <a:lvl8pPr marL="4571771" algn="l" defTabSz="1306220" rtl="0" eaLnBrk="1" latinLnBrk="0" hangingPunct="1">
      <a:defRPr sz="2600" kern="1200">
        <a:solidFill>
          <a:schemeClr val="tx1"/>
        </a:solidFill>
        <a:latin typeface="+mn-lt"/>
        <a:ea typeface="+mn-ea"/>
        <a:cs typeface="+mn-cs"/>
      </a:defRPr>
    </a:lvl8pPr>
    <a:lvl9pPr marL="5224882" algn="l" defTabSz="1306220"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90">
          <p15:clr>
            <a:srgbClr val="A4A3A4"/>
          </p15:clr>
        </p15:guide>
        <p15:guide id="2" pos="2579">
          <p15:clr>
            <a:srgbClr val="A4A3A4"/>
          </p15:clr>
        </p15:guide>
        <p15:guide id="3" pos="9033">
          <p15:clr>
            <a:srgbClr val="A4A3A4"/>
          </p15:clr>
        </p15:guide>
        <p15:guide id="4" pos="2306">
          <p15:clr>
            <a:srgbClr val="A4A3A4"/>
          </p15:clr>
        </p15:guide>
        <p15:guide id="5" orient="horz" pos="2589">
          <p15:clr>
            <a:srgbClr val="A4A3A4"/>
          </p15:clr>
        </p15:guide>
        <p15:guide id="6" pos="4610">
          <p15:clr>
            <a:srgbClr val="A4A3A4"/>
          </p15:clr>
        </p15:guide>
        <p15:guide id="7" pos="2595">
          <p15:clr>
            <a:srgbClr val="A4A3A4"/>
          </p15:clr>
        </p15:guide>
        <p15:guide id="8" pos="12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B75C"/>
    <a:srgbClr val="79B5F7"/>
    <a:srgbClr val="E6C882"/>
    <a:srgbClr val="E8C880"/>
    <a:srgbClr val="F2BB40"/>
    <a:srgbClr val="9AB65A"/>
    <a:srgbClr val="F9F9F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72EAC2-98E1-4730-8E26-62045839D3BB}" v="1069" dt="2019-10-07T17:10:39.4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8148" autoAdjust="0"/>
    <p:restoredTop sz="79951" autoAdjust="0"/>
  </p:normalViewPr>
  <p:slideViewPr>
    <p:cSldViewPr snapToGrid="0">
      <p:cViewPr varScale="1">
        <p:scale>
          <a:sx n="41" d="100"/>
          <a:sy n="41" d="100"/>
        </p:scale>
        <p:origin x="208" y="32"/>
      </p:cViewPr>
      <p:guideLst>
        <p:guide orient="horz" pos="4790"/>
        <p:guide pos="2579"/>
        <p:guide pos="9033"/>
        <p:guide pos="2306"/>
        <p:guide orient="horz" pos="2589"/>
        <p:guide pos="4610"/>
        <p:guide pos="2595"/>
        <p:guide pos="124"/>
      </p:guideLst>
    </p:cSldViewPr>
  </p:slideViewPr>
  <p:notesTextViewPr>
    <p:cViewPr>
      <p:scale>
        <a:sx n="1" d="1"/>
        <a:sy n="1" d="1"/>
      </p:scale>
      <p:origin x="0" y="0"/>
    </p:cViewPr>
  </p:notesTextViewPr>
  <p:sorterViewPr>
    <p:cViewPr>
      <p:scale>
        <a:sx n="50" d="100"/>
        <a:sy n="50" d="100"/>
      </p:scale>
      <p:origin x="0" y="-7696"/>
    </p:cViewPr>
  </p:sorterViewPr>
  <p:notesViewPr>
    <p:cSldViewPr snapToGrid="0" showGuides="1">
      <p:cViewPr varScale="1">
        <p:scale>
          <a:sx n="51" d="100"/>
          <a:sy n="51" d="100"/>
        </p:scale>
        <p:origin x="-227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Muir-Wood" userId="93f318c1-fb7e-4b41-909d-e1d4a7074fea" providerId="ADAL" clId="{6872EAC2-98E1-4730-8E26-62045839D3BB}"/>
    <pc:docChg chg="undo custSel addSld delSld modSld sldOrd">
      <pc:chgData name="Robert Muir-Wood" userId="93f318c1-fb7e-4b41-909d-e1d4a7074fea" providerId="ADAL" clId="{6872EAC2-98E1-4730-8E26-62045839D3BB}" dt="2019-10-07T17:10:39.485" v="3735"/>
      <pc:docMkLst>
        <pc:docMk/>
      </pc:docMkLst>
      <pc:sldChg chg="add del">
        <pc:chgData name="Robert Muir-Wood" userId="93f318c1-fb7e-4b41-909d-e1d4a7074fea" providerId="ADAL" clId="{6872EAC2-98E1-4730-8E26-62045839D3BB}" dt="2019-09-23T14:23:12.519" v="2344" actId="47"/>
        <pc:sldMkLst>
          <pc:docMk/>
          <pc:sldMk cId="2384959939" sldId="427"/>
        </pc:sldMkLst>
      </pc:sldChg>
      <pc:sldChg chg="add">
        <pc:chgData name="Robert Muir-Wood" userId="93f318c1-fb7e-4b41-909d-e1d4a7074fea" providerId="ADAL" clId="{6872EAC2-98E1-4730-8E26-62045839D3BB}" dt="2019-09-23T14:23:07.352" v="2343"/>
        <pc:sldMkLst>
          <pc:docMk/>
          <pc:sldMk cId="22735796" sldId="428"/>
        </pc:sldMkLst>
      </pc:sldChg>
      <pc:sldChg chg="add del">
        <pc:chgData name="Robert Muir-Wood" userId="93f318c1-fb7e-4b41-909d-e1d4a7074fea" providerId="ADAL" clId="{6872EAC2-98E1-4730-8E26-62045839D3BB}" dt="2019-09-23T14:28:47.141" v="2354" actId="47"/>
        <pc:sldMkLst>
          <pc:docMk/>
          <pc:sldMk cId="1309770229" sldId="448"/>
        </pc:sldMkLst>
      </pc:sldChg>
      <pc:sldChg chg="add">
        <pc:chgData name="Robert Muir-Wood" userId="93f318c1-fb7e-4b41-909d-e1d4a7074fea" providerId="ADAL" clId="{6872EAC2-98E1-4730-8E26-62045839D3BB}" dt="2019-09-23T14:24:03.952" v="2345"/>
        <pc:sldMkLst>
          <pc:docMk/>
          <pc:sldMk cId="630646898" sldId="459"/>
        </pc:sldMkLst>
      </pc:sldChg>
      <pc:sldChg chg="add">
        <pc:chgData name="Robert Muir-Wood" userId="93f318c1-fb7e-4b41-909d-e1d4a7074fea" providerId="ADAL" clId="{6872EAC2-98E1-4730-8E26-62045839D3BB}" dt="2019-09-23T14:25:12.897" v="2347"/>
        <pc:sldMkLst>
          <pc:docMk/>
          <pc:sldMk cId="3831253114" sldId="462"/>
        </pc:sldMkLst>
      </pc:sldChg>
      <pc:sldChg chg="add del">
        <pc:chgData name="Robert Muir-Wood" userId="93f318c1-fb7e-4b41-909d-e1d4a7074fea" providerId="ADAL" clId="{6872EAC2-98E1-4730-8E26-62045839D3BB}" dt="2019-09-23T16:25:47.030" v="2408" actId="47"/>
        <pc:sldMkLst>
          <pc:docMk/>
          <pc:sldMk cId="0" sldId="464"/>
        </pc:sldMkLst>
      </pc:sldChg>
      <pc:sldChg chg="add">
        <pc:chgData name="Robert Muir-Wood" userId="93f318c1-fb7e-4b41-909d-e1d4a7074fea" providerId="ADAL" clId="{6872EAC2-98E1-4730-8E26-62045839D3BB}" dt="2019-09-23T16:19:57.919" v="2394"/>
        <pc:sldMkLst>
          <pc:docMk/>
          <pc:sldMk cId="0" sldId="465"/>
        </pc:sldMkLst>
      </pc:sldChg>
      <pc:sldChg chg="add">
        <pc:chgData name="Robert Muir-Wood" userId="93f318c1-fb7e-4b41-909d-e1d4a7074fea" providerId="ADAL" clId="{6872EAC2-98E1-4730-8E26-62045839D3BB}" dt="2019-09-23T14:26:20.248" v="2348"/>
        <pc:sldMkLst>
          <pc:docMk/>
          <pc:sldMk cId="2643986330" sldId="466"/>
        </pc:sldMkLst>
      </pc:sldChg>
      <pc:sldChg chg="add del">
        <pc:chgData name="Robert Muir-Wood" userId="93f318c1-fb7e-4b41-909d-e1d4a7074fea" providerId="ADAL" clId="{6872EAC2-98E1-4730-8E26-62045839D3BB}" dt="2019-09-23T16:19:32.625" v="2393" actId="47"/>
        <pc:sldMkLst>
          <pc:docMk/>
          <pc:sldMk cId="3233766110" sldId="467"/>
        </pc:sldMkLst>
      </pc:sldChg>
      <pc:sldChg chg="add">
        <pc:chgData name="Robert Muir-Wood" userId="93f318c1-fb7e-4b41-909d-e1d4a7074fea" providerId="ADAL" clId="{6872EAC2-98E1-4730-8E26-62045839D3BB}" dt="2019-09-23T14:24:38.567" v="2346"/>
        <pc:sldMkLst>
          <pc:docMk/>
          <pc:sldMk cId="0" sldId="468"/>
        </pc:sldMkLst>
      </pc:sldChg>
      <pc:sldChg chg="add del">
        <pc:chgData name="Robert Muir-Wood" userId="93f318c1-fb7e-4b41-909d-e1d4a7074fea" providerId="ADAL" clId="{6872EAC2-98E1-4730-8E26-62045839D3BB}" dt="2019-09-23T14:27:26.581" v="2351" actId="47"/>
        <pc:sldMkLst>
          <pc:docMk/>
          <pc:sldMk cId="752356775" sldId="476"/>
        </pc:sldMkLst>
      </pc:sldChg>
      <pc:sldChg chg="add del">
        <pc:chgData name="Robert Muir-Wood" userId="93f318c1-fb7e-4b41-909d-e1d4a7074fea" providerId="ADAL" clId="{6872EAC2-98E1-4730-8E26-62045839D3BB}" dt="2019-09-23T14:28:33.862" v="2352" actId="47"/>
        <pc:sldMkLst>
          <pc:docMk/>
          <pc:sldMk cId="2073595311" sldId="477"/>
        </pc:sldMkLst>
      </pc:sldChg>
      <pc:sldChg chg="add del">
        <pc:chgData name="Robert Muir-Wood" userId="93f318c1-fb7e-4b41-909d-e1d4a7074fea" providerId="ADAL" clId="{6872EAC2-98E1-4730-8E26-62045839D3BB}" dt="2019-09-23T14:26:27.134" v="2349" actId="47"/>
        <pc:sldMkLst>
          <pc:docMk/>
          <pc:sldMk cId="445813596" sldId="480"/>
        </pc:sldMkLst>
      </pc:sldChg>
      <pc:sldChg chg="add del">
        <pc:chgData name="Robert Muir-Wood" userId="93f318c1-fb7e-4b41-909d-e1d4a7074fea" providerId="ADAL" clId="{6872EAC2-98E1-4730-8E26-62045839D3BB}" dt="2019-09-23T14:26:28.977" v="2350" actId="47"/>
        <pc:sldMkLst>
          <pc:docMk/>
          <pc:sldMk cId="3457750938" sldId="481"/>
        </pc:sldMkLst>
      </pc:sldChg>
      <pc:sldChg chg="add del">
        <pc:chgData name="Robert Muir-Wood" userId="93f318c1-fb7e-4b41-909d-e1d4a7074fea" providerId="ADAL" clId="{6872EAC2-98E1-4730-8E26-62045839D3BB}" dt="2019-09-23T14:29:27.841" v="2355" actId="47"/>
        <pc:sldMkLst>
          <pc:docMk/>
          <pc:sldMk cId="0" sldId="482"/>
        </pc:sldMkLst>
      </pc:sldChg>
      <pc:sldChg chg="addSp delSp modSp add ord">
        <pc:chgData name="Robert Muir-Wood" userId="93f318c1-fb7e-4b41-909d-e1d4a7074fea" providerId="ADAL" clId="{6872EAC2-98E1-4730-8E26-62045839D3BB}" dt="2019-09-23T16:59:07.682" v="2972"/>
        <pc:sldMkLst>
          <pc:docMk/>
          <pc:sldMk cId="2258579538" sldId="524"/>
        </pc:sldMkLst>
        <pc:spChg chg="del">
          <ac:chgData name="Robert Muir-Wood" userId="93f318c1-fb7e-4b41-909d-e1d4a7074fea" providerId="ADAL" clId="{6872EAC2-98E1-4730-8E26-62045839D3BB}" dt="2019-09-23T16:55:53.210" v="2959" actId="478"/>
          <ac:spMkLst>
            <pc:docMk/>
            <pc:sldMk cId="2258579538" sldId="524"/>
            <ac:spMk id="2" creationId="{00000000-0000-0000-0000-000000000000}"/>
          </ac:spMkLst>
        </pc:spChg>
        <pc:spChg chg="del">
          <ac:chgData name="Robert Muir-Wood" userId="93f318c1-fb7e-4b41-909d-e1d4a7074fea" providerId="ADAL" clId="{6872EAC2-98E1-4730-8E26-62045839D3BB}" dt="2019-09-23T16:55:45.388" v="2957" actId="478"/>
          <ac:spMkLst>
            <pc:docMk/>
            <pc:sldMk cId="2258579538" sldId="524"/>
            <ac:spMk id="3" creationId="{00000000-0000-0000-0000-000000000000}"/>
          </ac:spMkLst>
        </pc:spChg>
        <pc:spChg chg="add del mod">
          <ac:chgData name="Robert Muir-Wood" userId="93f318c1-fb7e-4b41-909d-e1d4a7074fea" providerId="ADAL" clId="{6872EAC2-98E1-4730-8E26-62045839D3BB}" dt="2019-09-23T16:55:48.187" v="2958" actId="478"/>
          <ac:spMkLst>
            <pc:docMk/>
            <pc:sldMk cId="2258579538" sldId="524"/>
            <ac:spMk id="5" creationId="{0201B238-1947-41C6-BCDE-6A8386B0D2D7}"/>
          </ac:spMkLst>
        </pc:spChg>
        <pc:spChg chg="add del mod">
          <ac:chgData name="Robert Muir-Wood" userId="93f318c1-fb7e-4b41-909d-e1d4a7074fea" providerId="ADAL" clId="{6872EAC2-98E1-4730-8E26-62045839D3BB}" dt="2019-09-23T16:55:56.055" v="2961" actId="478"/>
          <ac:spMkLst>
            <pc:docMk/>
            <pc:sldMk cId="2258579538" sldId="524"/>
            <ac:spMk id="7" creationId="{EE592A28-4AB2-49FB-9507-B18E59E61A62}"/>
          </ac:spMkLst>
        </pc:spChg>
        <pc:picChg chg="mod">
          <ac:chgData name="Robert Muir-Wood" userId="93f318c1-fb7e-4b41-909d-e1d4a7074fea" providerId="ADAL" clId="{6872EAC2-98E1-4730-8E26-62045839D3BB}" dt="2019-09-23T16:56:09.356" v="2964" actId="1076"/>
          <ac:picMkLst>
            <pc:docMk/>
            <pc:sldMk cId="2258579538" sldId="524"/>
            <ac:picMk id="2050" creationId="{00000000-0000-0000-0000-000000000000}"/>
          </ac:picMkLst>
        </pc:picChg>
      </pc:sldChg>
      <pc:sldChg chg="ord">
        <pc:chgData name="Robert Muir-Wood" userId="93f318c1-fb7e-4b41-909d-e1d4a7074fea" providerId="ADAL" clId="{6872EAC2-98E1-4730-8E26-62045839D3BB}" dt="2019-09-23T16:45:38.639" v="2559"/>
        <pc:sldMkLst>
          <pc:docMk/>
          <pc:sldMk cId="4135550358" sldId="644"/>
        </pc:sldMkLst>
      </pc:sldChg>
      <pc:sldChg chg="del">
        <pc:chgData name="Robert Muir-Wood" userId="93f318c1-fb7e-4b41-909d-e1d4a7074fea" providerId="ADAL" clId="{6872EAC2-98E1-4730-8E26-62045839D3BB}" dt="2019-09-23T16:43:11.213" v="2553" actId="47"/>
        <pc:sldMkLst>
          <pc:docMk/>
          <pc:sldMk cId="376908069" sldId="646"/>
        </pc:sldMkLst>
      </pc:sldChg>
      <pc:sldChg chg="ord">
        <pc:chgData name="Robert Muir-Wood" userId="93f318c1-fb7e-4b41-909d-e1d4a7074fea" providerId="ADAL" clId="{6872EAC2-98E1-4730-8E26-62045839D3BB}" dt="2019-09-23T16:56:51.192" v="2966"/>
        <pc:sldMkLst>
          <pc:docMk/>
          <pc:sldMk cId="2667054378" sldId="659"/>
        </pc:sldMkLst>
      </pc:sldChg>
      <pc:sldChg chg="del">
        <pc:chgData name="Robert Muir-Wood" userId="93f318c1-fb7e-4b41-909d-e1d4a7074fea" providerId="ADAL" clId="{6872EAC2-98E1-4730-8E26-62045839D3BB}" dt="2019-09-23T16:43:17.291" v="2554" actId="47"/>
        <pc:sldMkLst>
          <pc:docMk/>
          <pc:sldMk cId="2808194902" sldId="675"/>
        </pc:sldMkLst>
      </pc:sldChg>
      <pc:sldChg chg="ord">
        <pc:chgData name="Robert Muir-Wood" userId="93f318c1-fb7e-4b41-909d-e1d4a7074fea" providerId="ADAL" clId="{6872EAC2-98E1-4730-8E26-62045839D3BB}" dt="2019-09-23T11:01:34.857" v="1981"/>
        <pc:sldMkLst>
          <pc:docMk/>
          <pc:sldMk cId="4232992636" sldId="688"/>
        </pc:sldMkLst>
      </pc:sldChg>
      <pc:sldChg chg="ord">
        <pc:chgData name="Robert Muir-Wood" userId="93f318c1-fb7e-4b41-909d-e1d4a7074fea" providerId="ADAL" clId="{6872EAC2-98E1-4730-8E26-62045839D3BB}" dt="2019-09-23T16:45:33.761" v="2558"/>
        <pc:sldMkLst>
          <pc:docMk/>
          <pc:sldMk cId="3665631361" sldId="722"/>
        </pc:sldMkLst>
      </pc:sldChg>
      <pc:sldChg chg="addSp delSp">
        <pc:chgData name="Robert Muir-Wood" userId="93f318c1-fb7e-4b41-909d-e1d4a7074fea" providerId="ADAL" clId="{6872EAC2-98E1-4730-8E26-62045839D3BB}" dt="2019-09-19T16:07:52.230" v="1604"/>
        <pc:sldMkLst>
          <pc:docMk/>
          <pc:sldMk cId="4078388768" sldId="736"/>
        </pc:sldMkLst>
        <pc:picChg chg="add del">
          <ac:chgData name="Robert Muir-Wood" userId="93f318c1-fb7e-4b41-909d-e1d4a7074fea" providerId="ADAL" clId="{6872EAC2-98E1-4730-8E26-62045839D3BB}" dt="2019-09-19T16:07:52.230" v="1604"/>
          <ac:picMkLst>
            <pc:docMk/>
            <pc:sldMk cId="4078388768" sldId="736"/>
            <ac:picMk id="11266" creationId="{96B8E1F0-01E5-482D-BC07-9221FF435724}"/>
          </ac:picMkLst>
        </pc:picChg>
      </pc:sldChg>
      <pc:sldChg chg="del">
        <pc:chgData name="Robert Muir-Wood" userId="93f318c1-fb7e-4b41-909d-e1d4a7074fea" providerId="ADAL" clId="{6872EAC2-98E1-4730-8E26-62045839D3BB}" dt="2019-09-23T16:47:11.841" v="2563" actId="2696"/>
        <pc:sldMkLst>
          <pc:docMk/>
          <pc:sldMk cId="840438456" sldId="738"/>
        </pc:sldMkLst>
      </pc:sldChg>
      <pc:sldChg chg="add del ord">
        <pc:chgData name="Robert Muir-Wood" userId="93f318c1-fb7e-4b41-909d-e1d4a7074fea" providerId="ADAL" clId="{6872EAC2-98E1-4730-8E26-62045839D3BB}" dt="2019-10-07T16:40:19.891" v="3725" actId="47"/>
        <pc:sldMkLst>
          <pc:docMk/>
          <pc:sldMk cId="2646497590" sldId="738"/>
        </pc:sldMkLst>
      </pc:sldChg>
      <pc:sldChg chg="ord">
        <pc:chgData name="Robert Muir-Wood" userId="93f318c1-fb7e-4b41-909d-e1d4a7074fea" providerId="ADAL" clId="{6872EAC2-98E1-4730-8E26-62045839D3BB}" dt="2019-09-23T16:56:56.848" v="2968"/>
        <pc:sldMkLst>
          <pc:docMk/>
          <pc:sldMk cId="1433554274" sldId="740"/>
        </pc:sldMkLst>
      </pc:sldChg>
      <pc:sldChg chg="del">
        <pc:chgData name="Robert Muir-Wood" userId="93f318c1-fb7e-4b41-909d-e1d4a7074fea" providerId="ADAL" clId="{6872EAC2-98E1-4730-8E26-62045839D3BB}" dt="2019-09-23T16:46:32.882" v="2561" actId="47"/>
        <pc:sldMkLst>
          <pc:docMk/>
          <pc:sldMk cId="2616722949" sldId="746"/>
        </pc:sldMkLst>
      </pc:sldChg>
      <pc:sldChg chg="add ord">
        <pc:chgData name="Robert Muir-Wood" userId="93f318c1-fb7e-4b41-909d-e1d4a7074fea" providerId="ADAL" clId="{6872EAC2-98E1-4730-8E26-62045839D3BB}" dt="2019-09-24T08:56:48.335" v="3021"/>
        <pc:sldMkLst>
          <pc:docMk/>
          <pc:sldMk cId="3442611799" sldId="754"/>
        </pc:sldMkLst>
      </pc:sldChg>
      <pc:sldChg chg="del">
        <pc:chgData name="Robert Muir-Wood" userId="93f318c1-fb7e-4b41-909d-e1d4a7074fea" providerId="ADAL" clId="{6872EAC2-98E1-4730-8E26-62045839D3BB}" dt="2019-09-23T16:47:11.841" v="2563" actId="2696"/>
        <pc:sldMkLst>
          <pc:docMk/>
          <pc:sldMk cId="3469526329" sldId="754"/>
        </pc:sldMkLst>
      </pc:sldChg>
      <pc:sldChg chg="del">
        <pc:chgData name="Robert Muir-Wood" userId="93f318c1-fb7e-4b41-909d-e1d4a7074fea" providerId="ADAL" clId="{6872EAC2-98E1-4730-8E26-62045839D3BB}" dt="2019-09-23T16:47:11.841" v="2563" actId="2696"/>
        <pc:sldMkLst>
          <pc:docMk/>
          <pc:sldMk cId="1634534406" sldId="755"/>
        </pc:sldMkLst>
      </pc:sldChg>
      <pc:sldChg chg="modSp add ord">
        <pc:chgData name="Robert Muir-Wood" userId="93f318c1-fb7e-4b41-909d-e1d4a7074fea" providerId="ADAL" clId="{6872EAC2-98E1-4730-8E26-62045839D3BB}" dt="2019-10-07T16:30:53.639" v="3708" actId="20577"/>
        <pc:sldMkLst>
          <pc:docMk/>
          <pc:sldMk cId="3605607471" sldId="755"/>
        </pc:sldMkLst>
        <pc:spChg chg="mod">
          <ac:chgData name="Robert Muir-Wood" userId="93f318c1-fb7e-4b41-909d-e1d4a7074fea" providerId="ADAL" clId="{6872EAC2-98E1-4730-8E26-62045839D3BB}" dt="2019-10-07T16:30:53.639" v="3708" actId="20577"/>
          <ac:spMkLst>
            <pc:docMk/>
            <pc:sldMk cId="3605607471" sldId="755"/>
            <ac:spMk id="3" creationId="{9808F880-97A7-4B09-A661-7324E0B7EA3E}"/>
          </ac:spMkLst>
        </pc:spChg>
      </pc:sldChg>
      <pc:sldChg chg="del">
        <pc:chgData name="Robert Muir-Wood" userId="93f318c1-fb7e-4b41-909d-e1d4a7074fea" providerId="ADAL" clId="{6872EAC2-98E1-4730-8E26-62045839D3BB}" dt="2019-09-23T14:54:48.153" v="2375" actId="47"/>
        <pc:sldMkLst>
          <pc:docMk/>
          <pc:sldMk cId="3359877104" sldId="756"/>
        </pc:sldMkLst>
      </pc:sldChg>
      <pc:sldChg chg="del">
        <pc:chgData name="Robert Muir-Wood" userId="93f318c1-fb7e-4b41-909d-e1d4a7074fea" providerId="ADAL" clId="{6872EAC2-98E1-4730-8E26-62045839D3BB}" dt="2019-09-23T16:11:13.065" v="2377" actId="47"/>
        <pc:sldMkLst>
          <pc:docMk/>
          <pc:sldMk cId="1431625392" sldId="757"/>
        </pc:sldMkLst>
      </pc:sldChg>
      <pc:sldChg chg="del">
        <pc:chgData name="Robert Muir-Wood" userId="93f318c1-fb7e-4b41-909d-e1d4a7074fea" providerId="ADAL" clId="{6872EAC2-98E1-4730-8E26-62045839D3BB}" dt="2019-09-23T16:11:19.518" v="2379" actId="47"/>
        <pc:sldMkLst>
          <pc:docMk/>
          <pc:sldMk cId="1639598344" sldId="759"/>
        </pc:sldMkLst>
      </pc:sldChg>
      <pc:sldChg chg="del">
        <pc:chgData name="Robert Muir-Wood" userId="93f318c1-fb7e-4b41-909d-e1d4a7074fea" providerId="ADAL" clId="{6872EAC2-98E1-4730-8E26-62045839D3BB}" dt="2019-09-23T16:11:13.744" v="2378" actId="47"/>
        <pc:sldMkLst>
          <pc:docMk/>
          <pc:sldMk cId="2561465077" sldId="764"/>
        </pc:sldMkLst>
      </pc:sldChg>
      <pc:sldChg chg="addSp modSp ord">
        <pc:chgData name="Robert Muir-Wood" userId="93f318c1-fb7e-4b41-909d-e1d4a7074fea" providerId="ADAL" clId="{6872EAC2-98E1-4730-8E26-62045839D3BB}" dt="2019-10-02T15:49:16.455" v="3285" actId="167"/>
        <pc:sldMkLst>
          <pc:docMk/>
          <pc:sldMk cId="1836652714" sldId="766"/>
        </pc:sldMkLst>
        <pc:spChg chg="mod">
          <ac:chgData name="Robert Muir-Wood" userId="93f318c1-fb7e-4b41-909d-e1d4a7074fea" providerId="ADAL" clId="{6872EAC2-98E1-4730-8E26-62045839D3BB}" dt="2019-09-26T14:11:27.966" v="3246" actId="20577"/>
          <ac:spMkLst>
            <pc:docMk/>
            <pc:sldMk cId="1836652714" sldId="766"/>
            <ac:spMk id="2" creationId="{C6D7E20F-9176-44BB-9F6D-45442AB769E9}"/>
          </ac:spMkLst>
        </pc:spChg>
        <pc:spChg chg="mod">
          <ac:chgData name="Robert Muir-Wood" userId="93f318c1-fb7e-4b41-909d-e1d4a7074fea" providerId="ADAL" clId="{6872EAC2-98E1-4730-8E26-62045839D3BB}" dt="2019-09-23T16:54:20.191" v="2953" actId="1076"/>
          <ac:spMkLst>
            <pc:docMk/>
            <pc:sldMk cId="1836652714" sldId="766"/>
            <ac:spMk id="4" creationId="{CF20B01E-5CDC-42C6-BC31-EBE21F026A08}"/>
          </ac:spMkLst>
        </pc:spChg>
        <pc:spChg chg="mod">
          <ac:chgData name="Robert Muir-Wood" userId="93f318c1-fb7e-4b41-909d-e1d4a7074fea" providerId="ADAL" clId="{6872EAC2-98E1-4730-8E26-62045839D3BB}" dt="2019-09-23T16:53:06.792" v="2923" actId="1076"/>
          <ac:spMkLst>
            <pc:docMk/>
            <pc:sldMk cId="1836652714" sldId="766"/>
            <ac:spMk id="5" creationId="{4E57D7BB-CB98-4006-A891-87A19E0D6B92}"/>
          </ac:spMkLst>
        </pc:spChg>
        <pc:spChg chg="mod">
          <ac:chgData name="Robert Muir-Wood" userId="93f318c1-fb7e-4b41-909d-e1d4a7074fea" providerId="ADAL" clId="{6872EAC2-98E1-4730-8E26-62045839D3BB}" dt="2019-09-23T16:53:00.848" v="2922" actId="1076"/>
          <ac:spMkLst>
            <pc:docMk/>
            <pc:sldMk cId="1836652714" sldId="766"/>
            <ac:spMk id="6" creationId="{37D97BC9-C507-4297-8801-3CC2A8582FCA}"/>
          </ac:spMkLst>
        </pc:spChg>
        <pc:spChg chg="mod">
          <ac:chgData name="Robert Muir-Wood" userId="93f318c1-fb7e-4b41-909d-e1d4a7074fea" providerId="ADAL" clId="{6872EAC2-98E1-4730-8E26-62045839D3BB}" dt="2019-09-23T16:54:27.682" v="2954" actId="1076"/>
          <ac:spMkLst>
            <pc:docMk/>
            <pc:sldMk cId="1836652714" sldId="766"/>
            <ac:spMk id="7" creationId="{00B4A86C-0F53-4EF4-8698-9CF0285133D7}"/>
          </ac:spMkLst>
        </pc:spChg>
        <pc:spChg chg="ord">
          <ac:chgData name="Robert Muir-Wood" userId="93f318c1-fb7e-4b41-909d-e1d4a7074fea" providerId="ADAL" clId="{6872EAC2-98E1-4730-8E26-62045839D3BB}" dt="2019-10-02T15:49:16.455" v="3285" actId="167"/>
          <ac:spMkLst>
            <pc:docMk/>
            <pc:sldMk cId="1836652714" sldId="766"/>
            <ac:spMk id="9" creationId="{3A62985E-735C-4AD2-B848-9322865CD3B7}"/>
          </ac:spMkLst>
        </pc:spChg>
        <pc:spChg chg="add mod">
          <ac:chgData name="Robert Muir-Wood" userId="93f318c1-fb7e-4b41-909d-e1d4a7074fea" providerId="ADAL" clId="{6872EAC2-98E1-4730-8E26-62045839D3BB}" dt="2019-09-23T16:54:06.115" v="2952" actId="6549"/>
          <ac:spMkLst>
            <pc:docMk/>
            <pc:sldMk cId="1836652714" sldId="766"/>
            <ac:spMk id="10" creationId="{B1023144-BE54-46AE-A879-F7A91A2D7171}"/>
          </ac:spMkLst>
        </pc:spChg>
      </pc:sldChg>
      <pc:sldChg chg="del">
        <pc:chgData name="Robert Muir-Wood" userId="93f318c1-fb7e-4b41-909d-e1d4a7074fea" providerId="ADAL" clId="{6872EAC2-98E1-4730-8E26-62045839D3BB}" dt="2019-09-23T16:46:12.876" v="2560" actId="47"/>
        <pc:sldMkLst>
          <pc:docMk/>
          <pc:sldMk cId="1573679360" sldId="768"/>
        </pc:sldMkLst>
      </pc:sldChg>
      <pc:sldChg chg="del">
        <pc:chgData name="Robert Muir-Wood" userId="93f318c1-fb7e-4b41-909d-e1d4a7074fea" providerId="ADAL" clId="{6872EAC2-98E1-4730-8E26-62045839D3BB}" dt="2019-09-23T16:57:25.060" v="2969" actId="47"/>
        <pc:sldMkLst>
          <pc:docMk/>
          <pc:sldMk cId="183244798" sldId="770"/>
        </pc:sldMkLst>
      </pc:sldChg>
      <pc:sldChg chg="del">
        <pc:chgData name="Robert Muir-Wood" userId="93f318c1-fb7e-4b41-909d-e1d4a7074fea" providerId="ADAL" clId="{6872EAC2-98E1-4730-8E26-62045839D3BB}" dt="2019-09-23T16:59:48.391" v="2974" actId="47"/>
        <pc:sldMkLst>
          <pc:docMk/>
          <pc:sldMk cId="3298097878" sldId="771"/>
        </pc:sldMkLst>
      </pc:sldChg>
      <pc:sldChg chg="del">
        <pc:chgData name="Robert Muir-Wood" userId="93f318c1-fb7e-4b41-909d-e1d4a7074fea" providerId="ADAL" clId="{6872EAC2-98E1-4730-8E26-62045839D3BB}" dt="2019-09-23T16:46:33.758" v="2562" actId="47"/>
        <pc:sldMkLst>
          <pc:docMk/>
          <pc:sldMk cId="4121137274" sldId="772"/>
        </pc:sldMkLst>
      </pc:sldChg>
      <pc:sldChg chg="del">
        <pc:chgData name="Robert Muir-Wood" userId="93f318c1-fb7e-4b41-909d-e1d4a7074fea" providerId="ADAL" clId="{6872EAC2-98E1-4730-8E26-62045839D3BB}" dt="2019-09-23T16:11:07.523" v="2376" actId="47"/>
        <pc:sldMkLst>
          <pc:docMk/>
          <pc:sldMk cId="2033136400" sldId="773"/>
        </pc:sldMkLst>
      </pc:sldChg>
      <pc:sldChg chg="del">
        <pc:chgData name="Robert Muir-Wood" userId="93f318c1-fb7e-4b41-909d-e1d4a7074fea" providerId="ADAL" clId="{6872EAC2-98E1-4730-8E26-62045839D3BB}" dt="2019-09-23T16:59:33.512" v="2973" actId="47"/>
        <pc:sldMkLst>
          <pc:docMk/>
          <pc:sldMk cId="2982744871" sldId="774"/>
        </pc:sldMkLst>
      </pc:sldChg>
      <pc:sldChg chg="del">
        <pc:chgData name="Robert Muir-Wood" userId="93f318c1-fb7e-4b41-909d-e1d4a7074fea" providerId="ADAL" clId="{6872EAC2-98E1-4730-8E26-62045839D3BB}" dt="2019-09-23T16:43:21.891" v="2555" actId="47"/>
        <pc:sldMkLst>
          <pc:docMk/>
          <pc:sldMk cId="28955576" sldId="776"/>
        </pc:sldMkLst>
      </pc:sldChg>
      <pc:sldChg chg="del">
        <pc:chgData name="Robert Muir-Wood" userId="93f318c1-fb7e-4b41-909d-e1d4a7074fea" providerId="ADAL" clId="{6872EAC2-98E1-4730-8E26-62045839D3BB}" dt="2019-09-23T14:54:40.416" v="2374" actId="47"/>
        <pc:sldMkLst>
          <pc:docMk/>
          <pc:sldMk cId="3259798676" sldId="777"/>
        </pc:sldMkLst>
      </pc:sldChg>
      <pc:sldChg chg="del">
        <pc:chgData name="Robert Muir-Wood" userId="93f318c1-fb7e-4b41-909d-e1d4a7074fea" providerId="ADAL" clId="{6872EAC2-98E1-4730-8E26-62045839D3BB}" dt="2019-09-23T09:59:21.110" v="1871" actId="47"/>
        <pc:sldMkLst>
          <pc:docMk/>
          <pc:sldMk cId="2993146869" sldId="778"/>
        </pc:sldMkLst>
      </pc:sldChg>
      <pc:sldChg chg="del">
        <pc:chgData name="Robert Muir-Wood" userId="93f318c1-fb7e-4b41-909d-e1d4a7074fea" providerId="ADAL" clId="{6872EAC2-98E1-4730-8E26-62045839D3BB}" dt="2019-09-23T09:58:40.528" v="1869" actId="47"/>
        <pc:sldMkLst>
          <pc:docMk/>
          <pc:sldMk cId="1468392999" sldId="779"/>
        </pc:sldMkLst>
      </pc:sldChg>
      <pc:sldChg chg="delSp modSp ord">
        <pc:chgData name="Robert Muir-Wood" userId="93f318c1-fb7e-4b41-909d-e1d4a7074fea" providerId="ADAL" clId="{6872EAC2-98E1-4730-8E26-62045839D3BB}" dt="2019-09-23T10:46:05.593" v="1943" actId="1076"/>
        <pc:sldMkLst>
          <pc:docMk/>
          <pc:sldMk cId="1116652308" sldId="780"/>
        </pc:sldMkLst>
        <pc:spChg chg="del">
          <ac:chgData name="Robert Muir-Wood" userId="93f318c1-fb7e-4b41-909d-e1d4a7074fea" providerId="ADAL" clId="{6872EAC2-98E1-4730-8E26-62045839D3BB}" dt="2019-09-23T10:45:51.661" v="1940" actId="478"/>
          <ac:spMkLst>
            <pc:docMk/>
            <pc:sldMk cId="1116652308" sldId="780"/>
            <ac:spMk id="3" creationId="{39CA03A1-2D00-4B60-9146-6FE90F7AEFA7}"/>
          </ac:spMkLst>
        </pc:spChg>
        <pc:picChg chg="mod">
          <ac:chgData name="Robert Muir-Wood" userId="93f318c1-fb7e-4b41-909d-e1d4a7074fea" providerId="ADAL" clId="{6872EAC2-98E1-4730-8E26-62045839D3BB}" dt="2019-09-23T10:46:05.593" v="1943" actId="1076"/>
          <ac:picMkLst>
            <pc:docMk/>
            <pc:sldMk cId="1116652308" sldId="780"/>
            <ac:picMk id="2050" creationId="{35CED76F-4836-49A4-956E-40E71977A670}"/>
          </ac:picMkLst>
        </pc:picChg>
      </pc:sldChg>
      <pc:sldChg chg="delSp modSp ord">
        <pc:chgData name="Robert Muir-Wood" userId="93f318c1-fb7e-4b41-909d-e1d4a7074fea" providerId="ADAL" clId="{6872EAC2-98E1-4730-8E26-62045839D3BB}" dt="2019-09-23T12:37:53.304" v="2339"/>
        <pc:sldMkLst>
          <pc:docMk/>
          <pc:sldMk cId="1030743861" sldId="781"/>
        </pc:sldMkLst>
        <pc:spChg chg="del">
          <ac:chgData name="Robert Muir-Wood" userId="93f318c1-fb7e-4b41-909d-e1d4a7074fea" providerId="ADAL" clId="{6872EAC2-98E1-4730-8E26-62045839D3BB}" dt="2019-09-23T10:47:45.504" v="1951" actId="478"/>
          <ac:spMkLst>
            <pc:docMk/>
            <pc:sldMk cId="1030743861" sldId="781"/>
            <ac:spMk id="2" creationId="{89D88DBA-7980-4D77-9434-863861FCB3A1}"/>
          </ac:spMkLst>
        </pc:spChg>
        <pc:spChg chg="del mod">
          <ac:chgData name="Robert Muir-Wood" userId="93f318c1-fb7e-4b41-909d-e1d4a7074fea" providerId="ADAL" clId="{6872EAC2-98E1-4730-8E26-62045839D3BB}" dt="2019-09-23T10:47:40.957" v="1950" actId="478"/>
          <ac:spMkLst>
            <pc:docMk/>
            <pc:sldMk cId="1030743861" sldId="781"/>
            <ac:spMk id="3" creationId="{0E8A3AA1-B46E-46D2-AF85-81389648E1A2}"/>
          </ac:spMkLst>
        </pc:spChg>
        <pc:picChg chg="mod">
          <ac:chgData name="Robert Muir-Wood" userId="93f318c1-fb7e-4b41-909d-e1d4a7074fea" providerId="ADAL" clId="{6872EAC2-98E1-4730-8E26-62045839D3BB}" dt="2019-09-23T10:47:36.045" v="1948" actId="1076"/>
          <ac:picMkLst>
            <pc:docMk/>
            <pc:sldMk cId="1030743861" sldId="781"/>
            <ac:picMk id="3074" creationId="{5FA3DE86-ECB7-4CE7-A49B-42D14EEF528F}"/>
          </ac:picMkLst>
        </pc:picChg>
        <pc:picChg chg="del mod">
          <ac:chgData name="Robert Muir-Wood" userId="93f318c1-fb7e-4b41-909d-e1d4a7074fea" providerId="ADAL" clId="{6872EAC2-98E1-4730-8E26-62045839D3BB}" dt="2019-09-23T10:47:24.554" v="1946" actId="478"/>
          <ac:picMkLst>
            <pc:docMk/>
            <pc:sldMk cId="1030743861" sldId="781"/>
            <ac:picMk id="3076" creationId="{E5EA179F-0948-4B52-896C-6CDA246C6907}"/>
          </ac:picMkLst>
        </pc:picChg>
      </pc:sldChg>
      <pc:sldChg chg="addSp delSp modSp ord">
        <pc:chgData name="Robert Muir-Wood" userId="93f318c1-fb7e-4b41-909d-e1d4a7074fea" providerId="ADAL" clId="{6872EAC2-98E1-4730-8E26-62045839D3BB}" dt="2019-10-02T14:39:31.285" v="3273" actId="1076"/>
        <pc:sldMkLst>
          <pc:docMk/>
          <pc:sldMk cId="1911627675" sldId="782"/>
        </pc:sldMkLst>
        <pc:spChg chg="mod">
          <ac:chgData name="Robert Muir-Wood" userId="93f318c1-fb7e-4b41-909d-e1d4a7074fea" providerId="ADAL" clId="{6872EAC2-98E1-4730-8E26-62045839D3BB}" dt="2019-09-23T11:39:53.142" v="2272" actId="20577"/>
          <ac:spMkLst>
            <pc:docMk/>
            <pc:sldMk cId="1911627675" sldId="782"/>
            <ac:spMk id="2" creationId="{C3E9F61D-DC0A-425E-98E9-40C8025E1EF4}"/>
          </ac:spMkLst>
        </pc:spChg>
        <pc:spChg chg="del">
          <ac:chgData name="Robert Muir-Wood" userId="93f318c1-fb7e-4b41-909d-e1d4a7074fea" providerId="ADAL" clId="{6872EAC2-98E1-4730-8E26-62045839D3BB}" dt="2019-09-23T11:38:47.196" v="2242" actId="478"/>
          <ac:spMkLst>
            <pc:docMk/>
            <pc:sldMk cId="1911627675" sldId="782"/>
            <ac:spMk id="3" creationId="{6ACFD0F2-DC04-4F19-8CD1-315BCE196E47}"/>
          </ac:spMkLst>
        </pc:spChg>
        <pc:spChg chg="add del mod">
          <ac:chgData name="Robert Muir-Wood" userId="93f318c1-fb7e-4b41-909d-e1d4a7074fea" providerId="ADAL" clId="{6872EAC2-98E1-4730-8E26-62045839D3BB}" dt="2019-09-23T11:39:07.149" v="2244" actId="478"/>
          <ac:spMkLst>
            <pc:docMk/>
            <pc:sldMk cId="1911627675" sldId="782"/>
            <ac:spMk id="5" creationId="{4BE0C668-ED29-48B7-B53B-01F87F18596D}"/>
          </ac:spMkLst>
        </pc:spChg>
        <pc:picChg chg="add mod">
          <ac:chgData name="Robert Muir-Wood" userId="93f318c1-fb7e-4b41-909d-e1d4a7074fea" providerId="ADAL" clId="{6872EAC2-98E1-4730-8E26-62045839D3BB}" dt="2019-10-02T14:35:40.998" v="3269" actId="1076"/>
          <ac:picMkLst>
            <pc:docMk/>
            <pc:sldMk cId="1911627675" sldId="782"/>
            <ac:picMk id="3074" creationId="{51F6E93F-8A4B-434C-91AA-BA1283C89056}"/>
          </ac:picMkLst>
        </pc:picChg>
        <pc:picChg chg="mod">
          <ac:chgData name="Robert Muir-Wood" userId="93f318c1-fb7e-4b41-909d-e1d4a7074fea" providerId="ADAL" clId="{6872EAC2-98E1-4730-8E26-62045839D3BB}" dt="2019-10-02T14:39:24.254" v="3272" actId="1076"/>
          <ac:picMkLst>
            <pc:docMk/>
            <pc:sldMk cId="1911627675" sldId="782"/>
            <ac:picMk id="4100" creationId="{D25F0332-6F59-4D67-9451-DB45CB88B2BB}"/>
          </ac:picMkLst>
        </pc:picChg>
        <pc:picChg chg="mod">
          <ac:chgData name="Robert Muir-Wood" userId="93f318c1-fb7e-4b41-909d-e1d4a7074fea" providerId="ADAL" clId="{6872EAC2-98E1-4730-8E26-62045839D3BB}" dt="2019-10-02T14:39:31.285" v="3273" actId="1076"/>
          <ac:picMkLst>
            <pc:docMk/>
            <pc:sldMk cId="1911627675" sldId="782"/>
            <ac:picMk id="4106" creationId="{78EFC67C-0B99-40C8-91AD-66ED28450BF7}"/>
          </ac:picMkLst>
        </pc:picChg>
        <pc:picChg chg="del mod">
          <ac:chgData name="Robert Muir-Wood" userId="93f318c1-fb7e-4b41-909d-e1d4a7074fea" providerId="ADAL" clId="{6872EAC2-98E1-4730-8E26-62045839D3BB}" dt="2019-10-02T14:35:35.602" v="3268" actId="478"/>
          <ac:picMkLst>
            <pc:docMk/>
            <pc:sldMk cId="1911627675" sldId="782"/>
            <ac:picMk id="4108" creationId="{68B2555D-F72A-4137-8258-4B22B40215B9}"/>
          </ac:picMkLst>
        </pc:picChg>
        <pc:picChg chg="del mod">
          <ac:chgData name="Robert Muir-Wood" userId="93f318c1-fb7e-4b41-909d-e1d4a7074fea" providerId="ADAL" clId="{6872EAC2-98E1-4730-8E26-62045839D3BB}" dt="2019-09-23T11:38:06.977" v="2236" actId="478"/>
          <ac:picMkLst>
            <pc:docMk/>
            <pc:sldMk cId="1911627675" sldId="782"/>
            <ac:picMk id="4110" creationId="{B8B4374C-507A-45BD-8D50-7BC5511A7A33}"/>
          </ac:picMkLst>
        </pc:picChg>
      </pc:sldChg>
      <pc:sldChg chg="modSp del">
        <pc:chgData name="Robert Muir-Wood" userId="93f318c1-fb7e-4b41-909d-e1d4a7074fea" providerId="ADAL" clId="{6872EAC2-98E1-4730-8E26-62045839D3BB}" dt="2019-09-23T16:23:26.670" v="2407" actId="47"/>
        <pc:sldMkLst>
          <pc:docMk/>
          <pc:sldMk cId="3053999373" sldId="783"/>
        </pc:sldMkLst>
        <pc:picChg chg="mod">
          <ac:chgData name="Robert Muir-Wood" userId="93f318c1-fb7e-4b41-909d-e1d4a7074fea" providerId="ADAL" clId="{6872EAC2-98E1-4730-8E26-62045839D3BB}" dt="2019-09-23T11:40:06.504" v="2273" actId="1076"/>
          <ac:picMkLst>
            <pc:docMk/>
            <pc:sldMk cId="3053999373" sldId="783"/>
            <ac:picMk id="5122" creationId="{A080D858-5C19-431A-B20C-31884B01782A}"/>
          </ac:picMkLst>
        </pc:picChg>
      </pc:sldChg>
      <pc:sldChg chg="modSp del ord">
        <pc:chgData name="Robert Muir-Wood" userId="93f318c1-fb7e-4b41-909d-e1d4a7074fea" providerId="ADAL" clId="{6872EAC2-98E1-4730-8E26-62045839D3BB}" dt="2019-09-23T14:34:43.476" v="2362" actId="47"/>
        <pc:sldMkLst>
          <pc:docMk/>
          <pc:sldMk cId="870055400" sldId="784"/>
        </pc:sldMkLst>
        <pc:picChg chg="mod">
          <ac:chgData name="Robert Muir-Wood" userId="93f318c1-fb7e-4b41-909d-e1d4a7074fea" providerId="ADAL" clId="{6872EAC2-98E1-4730-8E26-62045839D3BB}" dt="2019-09-23T10:43:16.115" v="1933" actId="14100"/>
          <ac:picMkLst>
            <pc:docMk/>
            <pc:sldMk cId="870055400" sldId="784"/>
            <ac:picMk id="6146" creationId="{C3B343C6-EAC6-4EFB-9A74-799FEEA34E8D}"/>
          </ac:picMkLst>
        </pc:picChg>
      </pc:sldChg>
      <pc:sldChg chg="add del">
        <pc:chgData name="Robert Muir-Wood" userId="93f318c1-fb7e-4b41-909d-e1d4a7074fea" providerId="ADAL" clId="{6872EAC2-98E1-4730-8E26-62045839D3BB}" dt="2019-10-07T16:35:01.046" v="3723" actId="47"/>
        <pc:sldMkLst>
          <pc:docMk/>
          <pc:sldMk cId="1395193939" sldId="785"/>
        </pc:sldMkLst>
      </pc:sldChg>
      <pc:sldChg chg="delSp modSp del ord">
        <pc:chgData name="Robert Muir-Wood" userId="93f318c1-fb7e-4b41-909d-e1d4a7074fea" providerId="ADAL" clId="{6872EAC2-98E1-4730-8E26-62045839D3BB}" dt="2019-09-23T16:14:36.357" v="2382" actId="2696"/>
        <pc:sldMkLst>
          <pc:docMk/>
          <pc:sldMk cId="1680064117" sldId="785"/>
        </pc:sldMkLst>
        <pc:spChg chg="del">
          <ac:chgData name="Robert Muir-Wood" userId="93f318c1-fb7e-4b41-909d-e1d4a7074fea" providerId="ADAL" clId="{6872EAC2-98E1-4730-8E26-62045839D3BB}" dt="2019-09-23T10:43:44.694" v="1936" actId="478"/>
          <ac:spMkLst>
            <pc:docMk/>
            <pc:sldMk cId="1680064117" sldId="785"/>
            <ac:spMk id="3" creationId="{44D43CAD-5D2E-42EF-A928-FBED2304677D}"/>
          </ac:spMkLst>
        </pc:spChg>
        <pc:picChg chg="mod">
          <ac:chgData name="Robert Muir-Wood" userId="93f318c1-fb7e-4b41-909d-e1d4a7074fea" providerId="ADAL" clId="{6872EAC2-98E1-4730-8E26-62045839D3BB}" dt="2019-09-23T10:43:39.612" v="1935" actId="14100"/>
          <ac:picMkLst>
            <pc:docMk/>
            <pc:sldMk cId="1680064117" sldId="785"/>
            <ac:picMk id="7170" creationId="{3792DF6F-6B42-4941-A0E1-4E90EEFB22FF}"/>
          </ac:picMkLst>
        </pc:picChg>
      </pc:sldChg>
      <pc:sldChg chg="addSp delSp modSp del ord">
        <pc:chgData name="Robert Muir-Wood" userId="93f318c1-fb7e-4b41-909d-e1d4a7074fea" providerId="ADAL" clId="{6872EAC2-98E1-4730-8E26-62045839D3BB}" dt="2019-09-23T14:34:37.025" v="2361" actId="47"/>
        <pc:sldMkLst>
          <pc:docMk/>
          <pc:sldMk cId="46451296" sldId="786"/>
        </pc:sldMkLst>
        <pc:spChg chg="del mod">
          <ac:chgData name="Robert Muir-Wood" userId="93f318c1-fb7e-4b41-909d-e1d4a7074fea" providerId="ADAL" clId="{6872EAC2-98E1-4730-8E26-62045839D3BB}" dt="2019-09-23T10:38:59.242" v="1878" actId="478"/>
          <ac:spMkLst>
            <pc:docMk/>
            <pc:sldMk cId="46451296" sldId="786"/>
            <ac:spMk id="3" creationId="{AA2D46EB-12BF-4534-94C2-4DF022508E9B}"/>
          </ac:spMkLst>
        </pc:spChg>
        <pc:spChg chg="add del mod">
          <ac:chgData name="Robert Muir-Wood" userId="93f318c1-fb7e-4b41-909d-e1d4a7074fea" providerId="ADAL" clId="{6872EAC2-98E1-4730-8E26-62045839D3BB}" dt="2019-09-23T10:39:04.203" v="1879" actId="478"/>
          <ac:spMkLst>
            <pc:docMk/>
            <pc:sldMk cId="46451296" sldId="786"/>
            <ac:spMk id="5" creationId="{8118C9B0-1CE8-41CE-93D5-EECD4CD53FA7}"/>
          </ac:spMkLst>
        </pc:spChg>
        <pc:picChg chg="del">
          <ac:chgData name="Robert Muir-Wood" userId="93f318c1-fb7e-4b41-909d-e1d4a7074fea" providerId="ADAL" clId="{6872EAC2-98E1-4730-8E26-62045839D3BB}" dt="2019-09-19T14:59:27.919" v="73" actId="478"/>
          <ac:picMkLst>
            <pc:docMk/>
            <pc:sldMk cId="46451296" sldId="786"/>
            <ac:picMk id="8194" creationId="{2D2EBE89-50A2-4E1E-ABC9-113C3CFECE39}"/>
          </ac:picMkLst>
        </pc:picChg>
        <pc:picChg chg="mod">
          <ac:chgData name="Robert Muir-Wood" userId="93f318c1-fb7e-4b41-909d-e1d4a7074fea" providerId="ADAL" clId="{6872EAC2-98E1-4730-8E26-62045839D3BB}" dt="2019-09-23T10:42:19.416" v="1930" actId="1076"/>
          <ac:picMkLst>
            <pc:docMk/>
            <pc:sldMk cId="46451296" sldId="786"/>
            <ac:picMk id="8196" creationId="{7184C582-5A50-4E6A-B723-34078F7F1273}"/>
          </ac:picMkLst>
        </pc:picChg>
        <pc:picChg chg="del mod">
          <ac:chgData name="Robert Muir-Wood" userId="93f318c1-fb7e-4b41-909d-e1d4a7074fea" providerId="ADAL" clId="{6872EAC2-98E1-4730-8E26-62045839D3BB}" dt="2019-09-19T14:59:34.702" v="75" actId="478"/>
          <ac:picMkLst>
            <pc:docMk/>
            <pc:sldMk cId="46451296" sldId="786"/>
            <ac:picMk id="8198" creationId="{BD747D18-A4F8-4C4F-BF6E-872E0200C1B5}"/>
          </ac:picMkLst>
        </pc:picChg>
        <pc:picChg chg="mod">
          <ac:chgData name="Robert Muir-Wood" userId="93f318c1-fb7e-4b41-909d-e1d4a7074fea" providerId="ADAL" clId="{6872EAC2-98E1-4730-8E26-62045839D3BB}" dt="2019-09-23T10:42:00.781" v="1928" actId="1037"/>
          <ac:picMkLst>
            <pc:docMk/>
            <pc:sldMk cId="46451296" sldId="786"/>
            <ac:picMk id="8200" creationId="{461226E2-1534-494D-B5D3-F51F6530D0BA}"/>
          </ac:picMkLst>
        </pc:picChg>
        <pc:picChg chg="mod">
          <ac:chgData name="Robert Muir-Wood" userId="93f318c1-fb7e-4b41-909d-e1d4a7074fea" providerId="ADAL" clId="{6872EAC2-98E1-4730-8E26-62045839D3BB}" dt="2019-09-23T10:41:51.526" v="1920" actId="14100"/>
          <ac:picMkLst>
            <pc:docMk/>
            <pc:sldMk cId="46451296" sldId="786"/>
            <ac:picMk id="8202" creationId="{68137FE7-D9EA-4245-BBC9-5F2891CEA9CD}"/>
          </ac:picMkLst>
        </pc:picChg>
      </pc:sldChg>
      <pc:sldChg chg="delSp modSp add">
        <pc:chgData name="Robert Muir-Wood" userId="93f318c1-fb7e-4b41-909d-e1d4a7074fea" providerId="ADAL" clId="{6872EAC2-98E1-4730-8E26-62045839D3BB}" dt="2019-09-23T16:34:58.717" v="2469" actId="1076"/>
        <pc:sldMkLst>
          <pc:docMk/>
          <pc:sldMk cId="294703369" sldId="787"/>
        </pc:sldMkLst>
        <pc:spChg chg="del">
          <ac:chgData name="Robert Muir-Wood" userId="93f318c1-fb7e-4b41-909d-e1d4a7074fea" providerId="ADAL" clId="{6872EAC2-98E1-4730-8E26-62045839D3BB}" dt="2019-09-23T16:34:15.274" v="2434" actId="478"/>
          <ac:spMkLst>
            <pc:docMk/>
            <pc:sldMk cId="294703369" sldId="787"/>
            <ac:spMk id="2" creationId="{A923B450-3A99-4747-ACB2-044959BB945D}"/>
          </ac:spMkLst>
        </pc:spChg>
        <pc:spChg chg="del">
          <ac:chgData name="Robert Muir-Wood" userId="93f318c1-fb7e-4b41-909d-e1d4a7074fea" providerId="ADAL" clId="{6872EAC2-98E1-4730-8E26-62045839D3BB}" dt="2019-09-23T16:34:08.711" v="2433" actId="478"/>
          <ac:spMkLst>
            <pc:docMk/>
            <pc:sldMk cId="294703369" sldId="787"/>
            <ac:spMk id="3" creationId="{D3DC9C95-CEF0-4484-AAA0-768B41B01956}"/>
          </ac:spMkLst>
        </pc:spChg>
        <pc:picChg chg="mod">
          <ac:chgData name="Robert Muir-Wood" userId="93f318c1-fb7e-4b41-909d-e1d4a7074fea" providerId="ADAL" clId="{6872EAC2-98E1-4730-8E26-62045839D3BB}" dt="2019-09-23T16:34:40.623" v="2438" actId="1076"/>
          <ac:picMkLst>
            <pc:docMk/>
            <pc:sldMk cId="294703369" sldId="787"/>
            <ac:picMk id="9220" creationId="{C8705C17-17C2-401E-9D74-1141EA5BDF26}"/>
          </ac:picMkLst>
        </pc:picChg>
        <pc:picChg chg="mod">
          <ac:chgData name="Robert Muir-Wood" userId="93f318c1-fb7e-4b41-909d-e1d4a7074fea" providerId="ADAL" clId="{6872EAC2-98E1-4730-8E26-62045839D3BB}" dt="2019-09-23T16:34:58.717" v="2469" actId="1076"/>
          <ac:picMkLst>
            <pc:docMk/>
            <pc:sldMk cId="294703369" sldId="787"/>
            <ac:picMk id="9222" creationId="{67C5D47F-B65F-48CA-A6E5-C3AD5E85EF2A}"/>
          </ac:picMkLst>
        </pc:picChg>
      </pc:sldChg>
      <pc:sldChg chg="modSp del ord">
        <pc:chgData name="Robert Muir-Wood" userId="93f318c1-fb7e-4b41-909d-e1d4a7074fea" providerId="ADAL" clId="{6872EAC2-98E1-4730-8E26-62045839D3BB}" dt="2019-09-23T16:14:36.357" v="2382" actId="2696"/>
        <pc:sldMkLst>
          <pc:docMk/>
          <pc:sldMk cId="2548066702" sldId="787"/>
        </pc:sldMkLst>
        <pc:picChg chg="mod">
          <ac:chgData name="Robert Muir-Wood" userId="93f318c1-fb7e-4b41-909d-e1d4a7074fea" providerId="ADAL" clId="{6872EAC2-98E1-4730-8E26-62045839D3BB}" dt="2019-09-23T11:53:46.983" v="2275" actId="1076"/>
          <ac:picMkLst>
            <pc:docMk/>
            <pc:sldMk cId="2548066702" sldId="787"/>
            <ac:picMk id="9220" creationId="{C8705C17-17C2-401E-9D74-1141EA5BDF26}"/>
          </ac:picMkLst>
        </pc:picChg>
        <pc:picChg chg="mod">
          <ac:chgData name="Robert Muir-Wood" userId="93f318c1-fb7e-4b41-909d-e1d4a7074fea" providerId="ADAL" clId="{6872EAC2-98E1-4730-8E26-62045839D3BB}" dt="2019-09-23T11:53:51.395" v="2276" actId="1076"/>
          <ac:picMkLst>
            <pc:docMk/>
            <pc:sldMk cId="2548066702" sldId="787"/>
            <ac:picMk id="9222" creationId="{67C5D47F-B65F-48CA-A6E5-C3AD5E85EF2A}"/>
          </ac:picMkLst>
        </pc:picChg>
      </pc:sldChg>
      <pc:sldChg chg="del ord">
        <pc:chgData name="Robert Muir-Wood" userId="93f318c1-fb7e-4b41-909d-e1d4a7074fea" providerId="ADAL" clId="{6872EAC2-98E1-4730-8E26-62045839D3BB}" dt="2019-09-23T16:14:36.357" v="2382" actId="2696"/>
        <pc:sldMkLst>
          <pc:docMk/>
          <pc:sldMk cId="3122404574" sldId="788"/>
        </pc:sldMkLst>
      </pc:sldChg>
      <pc:sldChg chg="modSp add del">
        <pc:chgData name="Robert Muir-Wood" userId="93f318c1-fb7e-4b41-909d-e1d4a7074fea" providerId="ADAL" clId="{6872EAC2-98E1-4730-8E26-62045839D3BB}" dt="2019-09-23T16:44:14.990" v="2557" actId="47"/>
        <pc:sldMkLst>
          <pc:docMk/>
          <pc:sldMk cId="3454413685" sldId="788"/>
        </pc:sldMkLst>
        <pc:picChg chg="mod">
          <ac:chgData name="Robert Muir-Wood" userId="93f318c1-fb7e-4b41-909d-e1d4a7074fea" providerId="ADAL" clId="{6872EAC2-98E1-4730-8E26-62045839D3BB}" dt="2019-09-23T16:33:44.207" v="2432" actId="1076"/>
          <ac:picMkLst>
            <pc:docMk/>
            <pc:sldMk cId="3454413685" sldId="788"/>
            <ac:picMk id="10242" creationId="{781E8947-FB7D-4CBD-A83A-3644E50E6D70}"/>
          </ac:picMkLst>
        </pc:picChg>
      </pc:sldChg>
      <pc:sldChg chg="delSp modSp ord">
        <pc:chgData name="Robert Muir-Wood" userId="93f318c1-fb7e-4b41-909d-e1d4a7074fea" providerId="ADAL" clId="{6872EAC2-98E1-4730-8E26-62045839D3BB}" dt="2019-09-24T09:02:04.938" v="3032" actId="478"/>
        <pc:sldMkLst>
          <pc:docMk/>
          <pc:sldMk cId="1878311262" sldId="789"/>
        </pc:sldMkLst>
        <pc:spChg chg="del">
          <ac:chgData name="Robert Muir-Wood" userId="93f318c1-fb7e-4b41-909d-e1d4a7074fea" providerId="ADAL" clId="{6872EAC2-98E1-4730-8E26-62045839D3BB}" dt="2019-09-24T09:02:04.938" v="3032" actId="478"/>
          <ac:spMkLst>
            <pc:docMk/>
            <pc:sldMk cId="1878311262" sldId="789"/>
            <ac:spMk id="3" creationId="{6B922C51-77CB-4CAB-BA6D-FC2DB68A1895}"/>
          </ac:spMkLst>
        </pc:spChg>
        <pc:picChg chg="mod">
          <ac:chgData name="Robert Muir-Wood" userId="93f318c1-fb7e-4b41-909d-e1d4a7074fea" providerId="ADAL" clId="{6872EAC2-98E1-4730-8E26-62045839D3BB}" dt="2019-09-24T09:01:32.800" v="3029" actId="1076"/>
          <ac:picMkLst>
            <pc:docMk/>
            <pc:sldMk cId="1878311262" sldId="789"/>
            <ac:picMk id="11266" creationId="{D6AE4E23-4F95-4979-A2F1-77379B053ABE}"/>
          </ac:picMkLst>
        </pc:picChg>
        <pc:picChg chg="mod">
          <ac:chgData name="Robert Muir-Wood" userId="93f318c1-fb7e-4b41-909d-e1d4a7074fea" providerId="ADAL" clId="{6872EAC2-98E1-4730-8E26-62045839D3BB}" dt="2019-09-24T09:01:50.335" v="3031" actId="14100"/>
          <ac:picMkLst>
            <pc:docMk/>
            <pc:sldMk cId="1878311262" sldId="789"/>
            <ac:picMk id="11268" creationId="{49182F98-AF96-4386-859C-381DC09963E2}"/>
          </ac:picMkLst>
        </pc:picChg>
      </pc:sldChg>
      <pc:sldChg chg="delSp modSp ord">
        <pc:chgData name="Robert Muir-Wood" userId="93f318c1-fb7e-4b41-909d-e1d4a7074fea" providerId="ADAL" clId="{6872EAC2-98E1-4730-8E26-62045839D3BB}" dt="2019-10-02T14:41:50.527" v="3283"/>
        <pc:sldMkLst>
          <pc:docMk/>
          <pc:sldMk cId="3038610220" sldId="790"/>
        </pc:sldMkLst>
        <pc:spChg chg="del">
          <ac:chgData name="Robert Muir-Wood" userId="93f318c1-fb7e-4b41-909d-e1d4a7074fea" providerId="ADAL" clId="{6872EAC2-98E1-4730-8E26-62045839D3BB}" dt="2019-09-23T12:15:01.291" v="2329" actId="478"/>
          <ac:spMkLst>
            <pc:docMk/>
            <pc:sldMk cId="3038610220" sldId="790"/>
            <ac:spMk id="2" creationId="{FCEE7727-3AF9-44EF-A726-3579AC935EB1}"/>
          </ac:spMkLst>
        </pc:spChg>
        <pc:spChg chg="del">
          <ac:chgData name="Robert Muir-Wood" userId="93f318c1-fb7e-4b41-909d-e1d4a7074fea" providerId="ADAL" clId="{6872EAC2-98E1-4730-8E26-62045839D3BB}" dt="2019-09-23T12:15:06.029" v="2330" actId="478"/>
          <ac:spMkLst>
            <pc:docMk/>
            <pc:sldMk cId="3038610220" sldId="790"/>
            <ac:spMk id="3" creationId="{A190435E-703F-46F5-ACB5-9D9FA24EB8D5}"/>
          </ac:spMkLst>
        </pc:spChg>
        <pc:picChg chg="mod">
          <ac:chgData name="Robert Muir-Wood" userId="93f318c1-fb7e-4b41-909d-e1d4a7074fea" providerId="ADAL" clId="{6872EAC2-98E1-4730-8E26-62045839D3BB}" dt="2019-09-23T12:14:55.939" v="2328" actId="1076"/>
          <ac:picMkLst>
            <pc:docMk/>
            <pc:sldMk cId="3038610220" sldId="790"/>
            <ac:picMk id="12290" creationId="{7E010971-515D-451B-B751-FA7390BA45CD}"/>
          </ac:picMkLst>
        </pc:picChg>
        <pc:picChg chg="del mod">
          <ac:chgData name="Robert Muir-Wood" userId="93f318c1-fb7e-4b41-909d-e1d4a7074fea" providerId="ADAL" clId="{6872EAC2-98E1-4730-8E26-62045839D3BB}" dt="2019-09-23T12:14:42.997" v="2326" actId="478"/>
          <ac:picMkLst>
            <pc:docMk/>
            <pc:sldMk cId="3038610220" sldId="790"/>
            <ac:picMk id="12292" creationId="{778146E0-E24E-4D2C-8A03-15FFEC111174}"/>
          </ac:picMkLst>
        </pc:picChg>
        <pc:picChg chg="del mod">
          <ac:chgData name="Robert Muir-Wood" userId="93f318c1-fb7e-4b41-909d-e1d4a7074fea" providerId="ADAL" clId="{6872EAC2-98E1-4730-8E26-62045839D3BB}" dt="2019-09-23T12:14:51.258" v="2327" actId="478"/>
          <ac:picMkLst>
            <pc:docMk/>
            <pc:sldMk cId="3038610220" sldId="790"/>
            <ac:picMk id="12294" creationId="{0DF4CDB8-C052-4981-B1CE-9FBA0D482202}"/>
          </ac:picMkLst>
        </pc:picChg>
      </pc:sldChg>
      <pc:sldChg chg="delSp modSp ord">
        <pc:chgData name="Robert Muir-Wood" userId="93f318c1-fb7e-4b41-909d-e1d4a7074fea" providerId="ADAL" clId="{6872EAC2-98E1-4730-8E26-62045839D3BB}" dt="2019-09-23T16:28:46.342" v="2415" actId="478"/>
        <pc:sldMkLst>
          <pc:docMk/>
          <pc:sldMk cId="360230117" sldId="791"/>
        </pc:sldMkLst>
        <pc:spChg chg="del">
          <ac:chgData name="Robert Muir-Wood" userId="93f318c1-fb7e-4b41-909d-e1d4a7074fea" providerId="ADAL" clId="{6872EAC2-98E1-4730-8E26-62045839D3BB}" dt="2019-09-23T16:28:46.342" v="2415" actId="478"/>
          <ac:spMkLst>
            <pc:docMk/>
            <pc:sldMk cId="360230117" sldId="791"/>
            <ac:spMk id="2" creationId="{964862E1-A63E-49F8-98F4-6C123E054B3D}"/>
          </ac:spMkLst>
        </pc:spChg>
        <pc:spChg chg="del">
          <ac:chgData name="Robert Muir-Wood" userId="93f318c1-fb7e-4b41-909d-e1d4a7074fea" providerId="ADAL" clId="{6872EAC2-98E1-4730-8E26-62045839D3BB}" dt="2019-09-23T11:54:42.103" v="2279" actId="478"/>
          <ac:spMkLst>
            <pc:docMk/>
            <pc:sldMk cId="360230117" sldId="791"/>
            <ac:spMk id="3" creationId="{2150389B-892E-448F-906D-9F3ABEE8AA44}"/>
          </ac:spMkLst>
        </pc:spChg>
        <pc:picChg chg="mod">
          <ac:chgData name="Robert Muir-Wood" userId="93f318c1-fb7e-4b41-909d-e1d4a7074fea" providerId="ADAL" clId="{6872EAC2-98E1-4730-8E26-62045839D3BB}" dt="2019-09-23T16:28:42.305" v="2414" actId="14100"/>
          <ac:picMkLst>
            <pc:docMk/>
            <pc:sldMk cId="360230117" sldId="791"/>
            <ac:picMk id="13314" creationId="{9FE5A9FD-C2C8-43EB-9DB9-F4FD5205A68F}"/>
          </ac:picMkLst>
        </pc:picChg>
      </pc:sldChg>
      <pc:sldChg chg="delSp modSp del ord">
        <pc:chgData name="Robert Muir-Wood" userId="93f318c1-fb7e-4b41-909d-e1d4a7074fea" providerId="ADAL" clId="{6872EAC2-98E1-4730-8E26-62045839D3BB}" dt="2019-10-07T16:34:44.962" v="3722" actId="47"/>
        <pc:sldMkLst>
          <pc:docMk/>
          <pc:sldMk cId="547406087" sldId="792"/>
        </pc:sldMkLst>
        <pc:spChg chg="del">
          <ac:chgData name="Robert Muir-Wood" userId="93f318c1-fb7e-4b41-909d-e1d4a7074fea" providerId="ADAL" clId="{6872EAC2-98E1-4730-8E26-62045839D3BB}" dt="2019-09-23T12:15:58.717" v="2331" actId="478"/>
          <ac:spMkLst>
            <pc:docMk/>
            <pc:sldMk cId="547406087" sldId="792"/>
            <ac:spMk id="3" creationId="{C2B533BF-9B6B-4B42-8FCC-83E8A6202C79}"/>
          </ac:spMkLst>
        </pc:spChg>
        <pc:picChg chg="mod">
          <ac:chgData name="Robert Muir-Wood" userId="93f318c1-fb7e-4b41-909d-e1d4a7074fea" providerId="ADAL" clId="{6872EAC2-98E1-4730-8E26-62045839D3BB}" dt="2019-09-23T16:39:31.438" v="2496" actId="1076"/>
          <ac:picMkLst>
            <pc:docMk/>
            <pc:sldMk cId="547406087" sldId="792"/>
            <ac:picMk id="14338" creationId="{6DEDFB23-450E-4ECB-8543-95AB992B8574}"/>
          </ac:picMkLst>
        </pc:picChg>
        <pc:picChg chg="del mod">
          <ac:chgData name="Robert Muir-Wood" userId="93f318c1-fb7e-4b41-909d-e1d4a7074fea" providerId="ADAL" clId="{6872EAC2-98E1-4730-8E26-62045839D3BB}" dt="2019-09-23T09:10:22.410" v="1778" actId="478"/>
          <ac:picMkLst>
            <pc:docMk/>
            <pc:sldMk cId="547406087" sldId="792"/>
            <ac:picMk id="14340" creationId="{A240E0FB-61FF-47C9-8872-D46E2CD7BE6F}"/>
          </ac:picMkLst>
        </pc:picChg>
        <pc:picChg chg="del mod">
          <ac:chgData name="Robert Muir-Wood" userId="93f318c1-fb7e-4b41-909d-e1d4a7074fea" providerId="ADAL" clId="{6872EAC2-98E1-4730-8E26-62045839D3BB}" dt="2019-09-23T09:10:18.523" v="1777" actId="478"/>
          <ac:picMkLst>
            <pc:docMk/>
            <pc:sldMk cId="547406087" sldId="792"/>
            <ac:picMk id="14342" creationId="{BA920CE9-0EA0-4E91-9F29-4F7DB4FE8B8E}"/>
          </ac:picMkLst>
        </pc:picChg>
      </pc:sldChg>
      <pc:sldChg chg="delSp modSp ord">
        <pc:chgData name="Robert Muir-Wood" userId="93f318c1-fb7e-4b41-909d-e1d4a7074fea" providerId="ADAL" clId="{6872EAC2-98E1-4730-8E26-62045839D3BB}" dt="2019-09-25T13:51:01.557" v="3207"/>
        <pc:sldMkLst>
          <pc:docMk/>
          <pc:sldMk cId="1134169192" sldId="793"/>
        </pc:sldMkLst>
        <pc:spChg chg="del">
          <ac:chgData name="Robert Muir-Wood" userId="93f318c1-fb7e-4b41-909d-e1d4a7074fea" providerId="ADAL" clId="{6872EAC2-98E1-4730-8E26-62045839D3BB}" dt="2019-09-23T12:13:58.580" v="2322" actId="478"/>
          <ac:spMkLst>
            <pc:docMk/>
            <pc:sldMk cId="1134169192" sldId="793"/>
            <ac:spMk id="2" creationId="{B90D69B4-495C-4D23-BDA8-79AD48B68C1F}"/>
          </ac:spMkLst>
        </pc:spChg>
        <pc:picChg chg="mod">
          <ac:chgData name="Robert Muir-Wood" userId="93f318c1-fb7e-4b41-909d-e1d4a7074fea" providerId="ADAL" clId="{6872EAC2-98E1-4730-8E26-62045839D3BB}" dt="2019-09-23T12:14:08.917" v="2324" actId="14100"/>
          <ac:picMkLst>
            <pc:docMk/>
            <pc:sldMk cId="1134169192" sldId="793"/>
            <ac:picMk id="6" creationId="{76847C6F-B7D0-46C1-BF7D-4113F1BCF582}"/>
          </ac:picMkLst>
        </pc:picChg>
        <pc:picChg chg="mod">
          <ac:chgData name="Robert Muir-Wood" userId="93f318c1-fb7e-4b41-909d-e1d4a7074fea" providerId="ADAL" clId="{6872EAC2-98E1-4730-8E26-62045839D3BB}" dt="2019-09-23T12:14:14.437" v="2325" actId="1076"/>
          <ac:picMkLst>
            <pc:docMk/>
            <pc:sldMk cId="1134169192" sldId="793"/>
            <ac:picMk id="15364" creationId="{5619C60D-17E8-49A5-844E-18BE217889F5}"/>
          </ac:picMkLst>
        </pc:picChg>
      </pc:sldChg>
      <pc:sldChg chg="addSp delSp modSp ord modAnim">
        <pc:chgData name="Robert Muir-Wood" userId="93f318c1-fb7e-4b41-909d-e1d4a7074fea" providerId="ADAL" clId="{6872EAC2-98E1-4730-8E26-62045839D3BB}" dt="2019-10-07T16:34:20.530" v="3721" actId="20577"/>
        <pc:sldMkLst>
          <pc:docMk/>
          <pc:sldMk cId="3024585007" sldId="794"/>
        </pc:sldMkLst>
        <pc:spChg chg="mod">
          <ac:chgData name="Robert Muir-Wood" userId="93f318c1-fb7e-4b41-909d-e1d4a7074fea" providerId="ADAL" clId="{6872EAC2-98E1-4730-8E26-62045839D3BB}" dt="2019-09-24T09:04:21.806" v="3100" actId="20577"/>
          <ac:spMkLst>
            <pc:docMk/>
            <pc:sldMk cId="3024585007" sldId="794"/>
            <ac:spMk id="2" creationId="{1D46681B-79D5-4F9B-AD84-F1C5C07D8FD3}"/>
          </ac:spMkLst>
        </pc:spChg>
        <pc:spChg chg="mod">
          <ac:chgData name="Robert Muir-Wood" userId="93f318c1-fb7e-4b41-909d-e1d4a7074fea" providerId="ADAL" clId="{6872EAC2-98E1-4730-8E26-62045839D3BB}" dt="2019-10-04T18:43:19.888" v="3532" actId="6549"/>
          <ac:spMkLst>
            <pc:docMk/>
            <pc:sldMk cId="3024585007" sldId="794"/>
            <ac:spMk id="3" creationId="{1E2E2C79-4704-4F0F-B6FC-613EBEB7229E}"/>
          </ac:spMkLst>
        </pc:spChg>
        <pc:spChg chg="add del mod">
          <ac:chgData name="Robert Muir-Wood" userId="93f318c1-fb7e-4b41-909d-e1d4a7074fea" providerId="ADAL" clId="{6872EAC2-98E1-4730-8E26-62045839D3BB}" dt="2019-10-07T09:22:24.430" v="3702" actId="6549"/>
          <ac:spMkLst>
            <pc:docMk/>
            <pc:sldMk cId="3024585007" sldId="794"/>
            <ac:spMk id="4" creationId="{0271275C-2615-4AA8-939E-55BAC7299ADF}"/>
          </ac:spMkLst>
        </pc:spChg>
        <pc:spChg chg="add mod">
          <ac:chgData name="Robert Muir-Wood" userId="93f318c1-fb7e-4b41-909d-e1d4a7074fea" providerId="ADAL" clId="{6872EAC2-98E1-4730-8E26-62045839D3BB}" dt="2019-10-07T16:34:20.530" v="3721" actId="20577"/>
          <ac:spMkLst>
            <pc:docMk/>
            <pc:sldMk cId="3024585007" sldId="794"/>
            <ac:spMk id="5" creationId="{87B33F10-1258-43EA-9B27-EAA1C97D142E}"/>
          </ac:spMkLst>
        </pc:spChg>
        <pc:spChg chg="add mod">
          <ac:chgData name="Robert Muir-Wood" userId="93f318c1-fb7e-4b41-909d-e1d4a7074fea" providerId="ADAL" clId="{6872EAC2-98E1-4730-8E26-62045839D3BB}" dt="2019-09-19T15:49:02.191" v="1278" actId="1582"/>
          <ac:spMkLst>
            <pc:docMk/>
            <pc:sldMk cId="3024585007" sldId="794"/>
            <ac:spMk id="6" creationId="{ECBE5D17-107B-4C69-AE36-3562576C34BB}"/>
          </ac:spMkLst>
        </pc:spChg>
        <pc:spChg chg="add mod">
          <ac:chgData name="Robert Muir-Wood" userId="93f318c1-fb7e-4b41-909d-e1d4a7074fea" providerId="ADAL" clId="{6872EAC2-98E1-4730-8E26-62045839D3BB}" dt="2019-09-19T16:01:28.457" v="1534" actId="1076"/>
          <ac:spMkLst>
            <pc:docMk/>
            <pc:sldMk cId="3024585007" sldId="794"/>
            <ac:spMk id="7" creationId="{52F35D02-BE7B-47E4-A727-72CFF679B9E2}"/>
          </ac:spMkLst>
        </pc:spChg>
        <pc:spChg chg="add del mod">
          <ac:chgData name="Robert Muir-Wood" userId="93f318c1-fb7e-4b41-909d-e1d4a7074fea" providerId="ADAL" clId="{6872EAC2-98E1-4730-8E26-62045839D3BB}" dt="2019-09-19T15:49:31.886" v="1285"/>
          <ac:spMkLst>
            <pc:docMk/>
            <pc:sldMk cId="3024585007" sldId="794"/>
            <ac:spMk id="8" creationId="{3168BB96-9147-45C1-9B9A-864BB8B3BE19}"/>
          </ac:spMkLst>
        </pc:spChg>
        <pc:spChg chg="add mod">
          <ac:chgData name="Robert Muir-Wood" userId="93f318c1-fb7e-4b41-909d-e1d4a7074fea" providerId="ADAL" clId="{6872EAC2-98E1-4730-8E26-62045839D3BB}" dt="2019-09-19T15:56:55.448" v="1376" actId="1076"/>
          <ac:spMkLst>
            <pc:docMk/>
            <pc:sldMk cId="3024585007" sldId="794"/>
            <ac:spMk id="9" creationId="{09263EA8-5C39-4911-8894-16FDE5384192}"/>
          </ac:spMkLst>
        </pc:spChg>
        <pc:spChg chg="add mod">
          <ac:chgData name="Robert Muir-Wood" userId="93f318c1-fb7e-4b41-909d-e1d4a7074fea" providerId="ADAL" clId="{6872EAC2-98E1-4730-8E26-62045839D3BB}" dt="2019-09-24T09:05:56.327" v="3118" actId="5793"/>
          <ac:spMkLst>
            <pc:docMk/>
            <pc:sldMk cId="3024585007" sldId="794"/>
            <ac:spMk id="10" creationId="{973C1799-4F69-4B21-B296-1A1B86F328F7}"/>
          </ac:spMkLst>
        </pc:spChg>
        <pc:spChg chg="add mod">
          <ac:chgData name="Robert Muir-Wood" userId="93f318c1-fb7e-4b41-909d-e1d4a7074fea" providerId="ADAL" clId="{6872EAC2-98E1-4730-8E26-62045839D3BB}" dt="2019-09-24T09:06:01.810" v="3122" actId="5793"/>
          <ac:spMkLst>
            <pc:docMk/>
            <pc:sldMk cId="3024585007" sldId="794"/>
            <ac:spMk id="11" creationId="{347FC627-6806-4938-BCD4-14FC3F8AECA6}"/>
          </ac:spMkLst>
        </pc:spChg>
        <pc:spChg chg="add mod">
          <ac:chgData name="Robert Muir-Wood" userId="93f318c1-fb7e-4b41-909d-e1d4a7074fea" providerId="ADAL" clId="{6872EAC2-98E1-4730-8E26-62045839D3BB}" dt="2019-09-24T09:06:17.661" v="3127" actId="20577"/>
          <ac:spMkLst>
            <pc:docMk/>
            <pc:sldMk cId="3024585007" sldId="794"/>
            <ac:spMk id="12" creationId="{5CA1E1C6-8E3B-42EF-B60C-E89D23AB5F24}"/>
          </ac:spMkLst>
        </pc:spChg>
      </pc:sldChg>
      <pc:sldChg chg="delSp modSp add">
        <pc:chgData name="Robert Muir-Wood" userId="93f318c1-fb7e-4b41-909d-e1d4a7074fea" providerId="ADAL" clId="{6872EAC2-98E1-4730-8E26-62045839D3BB}" dt="2019-09-23T16:38:55.719" v="2495" actId="1076"/>
        <pc:sldMkLst>
          <pc:docMk/>
          <pc:sldMk cId="2033467625" sldId="795"/>
        </pc:sldMkLst>
        <pc:spChg chg="del mod">
          <ac:chgData name="Robert Muir-Wood" userId="93f318c1-fb7e-4b41-909d-e1d4a7074fea" providerId="ADAL" clId="{6872EAC2-98E1-4730-8E26-62045839D3BB}" dt="2019-09-23T16:36:25.939" v="2472" actId="478"/>
          <ac:spMkLst>
            <pc:docMk/>
            <pc:sldMk cId="2033467625" sldId="795"/>
            <ac:spMk id="2" creationId="{64B2A861-C3FC-4AAF-A6C4-0275D79FAFFB}"/>
          </ac:spMkLst>
        </pc:spChg>
        <pc:picChg chg="mod">
          <ac:chgData name="Robert Muir-Wood" userId="93f318c1-fb7e-4b41-909d-e1d4a7074fea" providerId="ADAL" clId="{6872EAC2-98E1-4730-8E26-62045839D3BB}" dt="2019-09-23T16:38:43.087" v="2493" actId="14100"/>
          <ac:picMkLst>
            <pc:docMk/>
            <pc:sldMk cId="2033467625" sldId="795"/>
            <ac:picMk id="16386" creationId="{21016D25-2CD6-4995-BF5A-ECE3DA329998}"/>
          </ac:picMkLst>
        </pc:picChg>
        <pc:picChg chg="mod">
          <ac:chgData name="Robert Muir-Wood" userId="93f318c1-fb7e-4b41-909d-e1d4a7074fea" providerId="ADAL" clId="{6872EAC2-98E1-4730-8E26-62045839D3BB}" dt="2019-09-23T16:38:35.204" v="2492" actId="1076"/>
          <ac:picMkLst>
            <pc:docMk/>
            <pc:sldMk cId="2033467625" sldId="795"/>
            <ac:picMk id="16388" creationId="{14CBBE2D-3070-4CEC-AEBE-B7B305F30244}"/>
          </ac:picMkLst>
        </pc:picChg>
        <pc:picChg chg="mod">
          <ac:chgData name="Robert Muir-Wood" userId="93f318c1-fb7e-4b41-909d-e1d4a7074fea" providerId="ADAL" clId="{6872EAC2-98E1-4730-8E26-62045839D3BB}" dt="2019-09-23T16:38:55.719" v="2495" actId="1076"/>
          <ac:picMkLst>
            <pc:docMk/>
            <pc:sldMk cId="2033467625" sldId="795"/>
            <ac:picMk id="16390" creationId="{BB798FF0-CE25-46C0-BF77-857B4AB5F1C8}"/>
          </ac:picMkLst>
        </pc:picChg>
      </pc:sldChg>
      <pc:sldChg chg="modSp del ord">
        <pc:chgData name="Robert Muir-Wood" userId="93f318c1-fb7e-4b41-909d-e1d4a7074fea" providerId="ADAL" clId="{6872EAC2-98E1-4730-8E26-62045839D3BB}" dt="2019-09-23T16:14:36.357" v="2382" actId="2696"/>
        <pc:sldMkLst>
          <pc:docMk/>
          <pc:sldMk cId="2897932861" sldId="795"/>
        </pc:sldMkLst>
        <pc:spChg chg="mod">
          <ac:chgData name="Robert Muir-Wood" userId="93f318c1-fb7e-4b41-909d-e1d4a7074fea" providerId="ADAL" clId="{6872EAC2-98E1-4730-8E26-62045839D3BB}" dt="2019-09-23T10:53:05.832" v="1980" actId="1076"/>
          <ac:spMkLst>
            <pc:docMk/>
            <pc:sldMk cId="2897932861" sldId="795"/>
            <ac:spMk id="2" creationId="{64B2A861-C3FC-4AAF-A6C4-0275D79FAFFB}"/>
          </ac:spMkLst>
        </pc:spChg>
        <pc:picChg chg="mod">
          <ac:chgData name="Robert Muir-Wood" userId="93f318c1-fb7e-4b41-909d-e1d4a7074fea" providerId="ADAL" clId="{6872EAC2-98E1-4730-8E26-62045839D3BB}" dt="2019-09-23T10:48:41.794" v="1954" actId="14100"/>
          <ac:picMkLst>
            <pc:docMk/>
            <pc:sldMk cId="2897932861" sldId="795"/>
            <ac:picMk id="16388" creationId="{14CBBE2D-3070-4CEC-AEBE-B7B305F30244}"/>
          </ac:picMkLst>
        </pc:picChg>
        <pc:picChg chg="mod">
          <ac:chgData name="Robert Muir-Wood" userId="93f318c1-fb7e-4b41-909d-e1d4a7074fea" providerId="ADAL" clId="{6872EAC2-98E1-4730-8E26-62045839D3BB}" dt="2019-09-23T10:48:27.005" v="1952" actId="1076"/>
          <ac:picMkLst>
            <pc:docMk/>
            <pc:sldMk cId="2897932861" sldId="795"/>
            <ac:picMk id="16390" creationId="{BB798FF0-CE25-46C0-BF77-857B4AB5F1C8}"/>
          </ac:picMkLst>
        </pc:picChg>
      </pc:sldChg>
      <pc:sldChg chg="modSp ord">
        <pc:chgData name="Robert Muir-Wood" userId="93f318c1-fb7e-4b41-909d-e1d4a7074fea" providerId="ADAL" clId="{6872EAC2-98E1-4730-8E26-62045839D3BB}" dt="2019-09-23T11:02:27.336" v="1982"/>
        <pc:sldMkLst>
          <pc:docMk/>
          <pc:sldMk cId="3018791334" sldId="796"/>
        </pc:sldMkLst>
        <pc:picChg chg="mod">
          <ac:chgData name="Robert Muir-Wood" userId="93f318c1-fb7e-4b41-909d-e1d4a7074fea" providerId="ADAL" clId="{6872EAC2-98E1-4730-8E26-62045839D3BB}" dt="2019-09-23T09:12:03.131" v="1788" actId="1076"/>
          <ac:picMkLst>
            <pc:docMk/>
            <pc:sldMk cId="3018791334" sldId="796"/>
            <ac:picMk id="17414" creationId="{C4E813A4-842C-448B-8C16-6803C8B572D5}"/>
          </ac:picMkLst>
        </pc:picChg>
      </pc:sldChg>
      <pc:sldChg chg="ord">
        <pc:chgData name="Robert Muir-Wood" userId="93f318c1-fb7e-4b41-909d-e1d4a7074fea" providerId="ADAL" clId="{6872EAC2-98E1-4730-8E26-62045839D3BB}" dt="2019-09-23T17:01:01.118" v="3018"/>
        <pc:sldMkLst>
          <pc:docMk/>
          <pc:sldMk cId="3746516534" sldId="797"/>
        </pc:sldMkLst>
      </pc:sldChg>
      <pc:sldChg chg="del ord">
        <pc:chgData name="Robert Muir-Wood" userId="93f318c1-fb7e-4b41-909d-e1d4a7074fea" providerId="ADAL" clId="{6872EAC2-98E1-4730-8E26-62045839D3BB}" dt="2019-09-23T16:56:23.914" v="2965" actId="47"/>
        <pc:sldMkLst>
          <pc:docMk/>
          <pc:sldMk cId="2803186850" sldId="798"/>
        </pc:sldMkLst>
      </pc:sldChg>
      <pc:sldChg chg="delSp modSp ord">
        <pc:chgData name="Robert Muir-Wood" userId="93f318c1-fb7e-4b41-909d-e1d4a7074fea" providerId="ADAL" clId="{6872EAC2-98E1-4730-8E26-62045839D3BB}" dt="2019-09-25T13:50:37.908" v="3206"/>
        <pc:sldMkLst>
          <pc:docMk/>
          <pc:sldMk cId="3412310761" sldId="799"/>
        </pc:sldMkLst>
        <pc:spChg chg="del">
          <ac:chgData name="Robert Muir-Wood" userId="93f318c1-fb7e-4b41-909d-e1d4a7074fea" providerId="ADAL" clId="{6872EAC2-98E1-4730-8E26-62045839D3BB}" dt="2019-09-23T16:20:50.502" v="2398" actId="478"/>
          <ac:spMkLst>
            <pc:docMk/>
            <pc:sldMk cId="3412310761" sldId="799"/>
            <ac:spMk id="2" creationId="{8AC96772-5F6B-45CB-83DD-33D8386295CE}"/>
          </ac:spMkLst>
        </pc:spChg>
        <pc:spChg chg="del">
          <ac:chgData name="Robert Muir-Wood" userId="93f318c1-fb7e-4b41-909d-e1d4a7074fea" providerId="ADAL" clId="{6872EAC2-98E1-4730-8E26-62045839D3BB}" dt="2019-09-23T11:57:28.183" v="2318" actId="478"/>
          <ac:spMkLst>
            <pc:docMk/>
            <pc:sldMk cId="3412310761" sldId="799"/>
            <ac:spMk id="3" creationId="{477119A4-042A-4ED8-8530-E917932D9B61}"/>
          </ac:spMkLst>
        </pc:spChg>
        <pc:picChg chg="mod">
          <ac:chgData name="Robert Muir-Wood" userId="93f318c1-fb7e-4b41-909d-e1d4a7074fea" providerId="ADAL" clId="{6872EAC2-98E1-4730-8E26-62045839D3BB}" dt="2019-09-23T16:20:38.515" v="2397" actId="14100"/>
          <ac:picMkLst>
            <pc:docMk/>
            <pc:sldMk cId="3412310761" sldId="799"/>
            <ac:picMk id="4" creationId="{195AF63E-F8A5-4F12-A5C4-1A92882CCE7F}"/>
          </ac:picMkLst>
        </pc:picChg>
      </pc:sldChg>
      <pc:sldChg chg="addSp delSp modSp del ord">
        <pc:chgData name="Robert Muir-Wood" userId="93f318c1-fb7e-4b41-909d-e1d4a7074fea" providerId="ADAL" clId="{6872EAC2-98E1-4730-8E26-62045839D3BB}" dt="2019-10-07T16:31:31.170" v="3709" actId="47"/>
        <pc:sldMkLst>
          <pc:docMk/>
          <pc:sldMk cId="1601733172" sldId="800"/>
        </pc:sldMkLst>
        <pc:spChg chg="del mod">
          <ac:chgData name="Robert Muir-Wood" userId="93f318c1-fb7e-4b41-909d-e1d4a7074fea" providerId="ADAL" clId="{6872EAC2-98E1-4730-8E26-62045839D3BB}" dt="2019-09-24T08:58:55.634" v="3024" actId="478"/>
          <ac:spMkLst>
            <pc:docMk/>
            <pc:sldMk cId="1601733172" sldId="800"/>
            <ac:spMk id="2" creationId="{81947C0C-B9C5-4DD8-AFF7-4F5DF85F0366}"/>
          </ac:spMkLst>
        </pc:spChg>
        <pc:spChg chg="del">
          <ac:chgData name="Robert Muir-Wood" userId="93f318c1-fb7e-4b41-909d-e1d4a7074fea" providerId="ADAL" clId="{6872EAC2-98E1-4730-8E26-62045839D3BB}" dt="2019-09-23T09:21:10.500" v="1804"/>
          <ac:spMkLst>
            <pc:docMk/>
            <pc:sldMk cId="1601733172" sldId="800"/>
            <ac:spMk id="3" creationId="{650DDCC5-3E46-414E-8CCD-1C955D6E7306}"/>
          </ac:spMkLst>
        </pc:spChg>
        <pc:picChg chg="del mod modCrop">
          <ac:chgData name="Robert Muir-Wood" userId="93f318c1-fb7e-4b41-909d-e1d4a7074fea" providerId="ADAL" clId="{6872EAC2-98E1-4730-8E26-62045839D3BB}" dt="2019-09-23T09:21:16.622" v="1805" actId="478"/>
          <ac:picMkLst>
            <pc:docMk/>
            <pc:sldMk cId="1601733172" sldId="800"/>
            <ac:picMk id="4" creationId="{709E9F37-B560-4137-8804-1179B857C83B}"/>
          </ac:picMkLst>
        </pc:picChg>
        <pc:picChg chg="add mod">
          <ac:chgData name="Robert Muir-Wood" userId="93f318c1-fb7e-4b41-909d-e1d4a7074fea" providerId="ADAL" clId="{6872EAC2-98E1-4730-8E26-62045839D3BB}" dt="2019-09-23T16:20:27.460" v="2396" actId="14100"/>
          <ac:picMkLst>
            <pc:docMk/>
            <pc:sldMk cId="1601733172" sldId="800"/>
            <ac:picMk id="2050" creationId="{1641FCA1-F083-450D-A1DD-42FE4C0EAFD9}"/>
          </ac:picMkLst>
        </pc:picChg>
      </pc:sldChg>
      <pc:sldChg chg="modSp del ord">
        <pc:chgData name="Robert Muir-Wood" userId="93f318c1-fb7e-4b41-909d-e1d4a7074fea" providerId="ADAL" clId="{6872EAC2-98E1-4730-8E26-62045839D3BB}" dt="2019-09-23T16:51:57.612" v="2920" actId="47"/>
        <pc:sldMkLst>
          <pc:docMk/>
          <pc:sldMk cId="2402210483" sldId="801"/>
        </pc:sldMkLst>
        <pc:picChg chg="mod">
          <ac:chgData name="Robert Muir-Wood" userId="93f318c1-fb7e-4b41-909d-e1d4a7074fea" providerId="ADAL" clId="{6872EAC2-98E1-4730-8E26-62045839D3BB}" dt="2019-09-23T16:42:00.969" v="2552" actId="14100"/>
          <ac:picMkLst>
            <pc:docMk/>
            <pc:sldMk cId="2402210483" sldId="801"/>
            <ac:picMk id="20488" creationId="{FFC247D3-283A-4E64-BEF9-0EA7BD2BB295}"/>
          </ac:picMkLst>
        </pc:picChg>
      </pc:sldChg>
      <pc:sldChg chg="addSp delSp modSp add ord modNotesTx">
        <pc:chgData name="Robert Muir-Wood" userId="93f318c1-fb7e-4b41-909d-e1d4a7074fea" providerId="ADAL" clId="{6872EAC2-98E1-4730-8E26-62045839D3BB}" dt="2019-09-23T17:00:06.274" v="3017" actId="20577"/>
        <pc:sldMkLst>
          <pc:docMk/>
          <pc:sldMk cId="285261432" sldId="802"/>
        </pc:sldMkLst>
        <pc:spChg chg="del">
          <ac:chgData name="Robert Muir-Wood" userId="93f318c1-fb7e-4b41-909d-e1d4a7074fea" providerId="ADAL" clId="{6872EAC2-98E1-4730-8E26-62045839D3BB}" dt="2019-09-19T09:55:41.242" v="13" actId="478"/>
          <ac:spMkLst>
            <pc:docMk/>
            <pc:sldMk cId="285261432" sldId="802"/>
            <ac:spMk id="3" creationId="{10B051C4-1603-457C-B6BA-2403CA50930C}"/>
          </ac:spMkLst>
        </pc:spChg>
        <pc:picChg chg="add mod modCrop">
          <ac:chgData name="Robert Muir-Wood" userId="93f318c1-fb7e-4b41-909d-e1d4a7074fea" providerId="ADAL" clId="{6872EAC2-98E1-4730-8E26-62045839D3BB}" dt="2019-09-19T10:55:03.184" v="15" actId="1076"/>
          <ac:picMkLst>
            <pc:docMk/>
            <pc:sldMk cId="285261432" sldId="802"/>
            <ac:picMk id="4" creationId="{376C230D-0C5E-43E7-BFE5-B61937F4EB54}"/>
          </ac:picMkLst>
        </pc:picChg>
      </pc:sldChg>
      <pc:sldChg chg="addSp add del ord">
        <pc:chgData name="Robert Muir-Wood" userId="93f318c1-fb7e-4b41-909d-e1d4a7074fea" providerId="ADAL" clId="{6872EAC2-98E1-4730-8E26-62045839D3BB}" dt="2019-10-07T16:38:29.304" v="3724" actId="47"/>
        <pc:sldMkLst>
          <pc:docMk/>
          <pc:sldMk cId="10152141" sldId="803"/>
        </pc:sldMkLst>
        <pc:picChg chg="add">
          <ac:chgData name="Robert Muir-Wood" userId="93f318c1-fb7e-4b41-909d-e1d4a7074fea" providerId="ADAL" clId="{6872EAC2-98E1-4730-8E26-62045839D3BB}" dt="2019-09-19T14:12:18.159" v="17"/>
          <ac:picMkLst>
            <pc:docMk/>
            <pc:sldMk cId="10152141" sldId="803"/>
            <ac:picMk id="2050" creationId="{DB164C08-4B1C-45DC-BF95-9787E904CF3F}"/>
          </ac:picMkLst>
        </pc:picChg>
      </pc:sldChg>
      <pc:sldChg chg="addSp delSp modSp add ord">
        <pc:chgData name="Robert Muir-Wood" userId="93f318c1-fb7e-4b41-909d-e1d4a7074fea" providerId="ADAL" clId="{6872EAC2-98E1-4730-8E26-62045839D3BB}" dt="2019-09-23T16:18:02.580" v="2392" actId="1076"/>
        <pc:sldMkLst>
          <pc:docMk/>
          <pc:sldMk cId="232189794" sldId="804"/>
        </pc:sldMkLst>
        <pc:spChg chg="del">
          <ac:chgData name="Robert Muir-Wood" userId="93f318c1-fb7e-4b41-909d-e1d4a7074fea" providerId="ADAL" clId="{6872EAC2-98E1-4730-8E26-62045839D3BB}" dt="2019-09-23T16:17:51.428" v="2390" actId="478"/>
          <ac:spMkLst>
            <pc:docMk/>
            <pc:sldMk cId="232189794" sldId="804"/>
            <ac:spMk id="2" creationId="{BA96FF83-D71B-47F7-A4CF-9AF4C7776008}"/>
          </ac:spMkLst>
        </pc:spChg>
        <pc:spChg chg="add">
          <ac:chgData name="Robert Muir-Wood" userId="93f318c1-fb7e-4b41-909d-e1d4a7074fea" providerId="ADAL" clId="{6872EAC2-98E1-4730-8E26-62045839D3BB}" dt="2019-09-19T14:14:48.757" v="19"/>
          <ac:spMkLst>
            <pc:docMk/>
            <pc:sldMk cId="232189794" sldId="804"/>
            <ac:spMk id="3" creationId="{026FBD6C-A013-47F0-A686-F1F48707821F}"/>
          </ac:spMkLst>
        </pc:spChg>
        <pc:picChg chg="add mod">
          <ac:chgData name="Robert Muir-Wood" userId="93f318c1-fb7e-4b41-909d-e1d4a7074fea" providerId="ADAL" clId="{6872EAC2-98E1-4730-8E26-62045839D3BB}" dt="2019-09-23T16:18:02.580" v="2392" actId="1076"/>
          <ac:picMkLst>
            <pc:docMk/>
            <pc:sldMk cId="232189794" sldId="804"/>
            <ac:picMk id="3076" creationId="{49F35975-B386-4F12-BF9A-4F847833AE3A}"/>
          </ac:picMkLst>
        </pc:picChg>
      </pc:sldChg>
      <pc:sldChg chg="modSp add ord">
        <pc:chgData name="Robert Muir-Wood" userId="93f318c1-fb7e-4b41-909d-e1d4a7074fea" providerId="ADAL" clId="{6872EAC2-98E1-4730-8E26-62045839D3BB}" dt="2019-10-07T08:47:59.262" v="3668" actId="255"/>
        <pc:sldMkLst>
          <pc:docMk/>
          <pc:sldMk cId="3823983530" sldId="805"/>
        </pc:sldMkLst>
        <pc:spChg chg="mod">
          <ac:chgData name="Robert Muir-Wood" userId="93f318c1-fb7e-4b41-909d-e1d4a7074fea" providerId="ADAL" clId="{6872EAC2-98E1-4730-8E26-62045839D3BB}" dt="2019-10-07T08:47:59.262" v="3668" actId="255"/>
          <ac:spMkLst>
            <pc:docMk/>
            <pc:sldMk cId="3823983530" sldId="805"/>
            <ac:spMk id="6" creationId="{6803E383-04B7-40FF-B003-7F491CA76642}"/>
          </ac:spMkLst>
        </pc:spChg>
      </pc:sldChg>
      <pc:sldChg chg="addSp delSp modSp add del ord">
        <pc:chgData name="Robert Muir-Wood" userId="93f318c1-fb7e-4b41-909d-e1d4a7074fea" providerId="ADAL" clId="{6872EAC2-98E1-4730-8E26-62045839D3BB}" dt="2019-09-23T16:14:36.357" v="2382" actId="2696"/>
        <pc:sldMkLst>
          <pc:docMk/>
          <pc:sldMk cId="4073963352" sldId="805"/>
        </pc:sldMkLst>
        <pc:spChg chg="add del mod">
          <ac:chgData name="Robert Muir-Wood" userId="93f318c1-fb7e-4b41-909d-e1d4a7074fea" providerId="ADAL" clId="{6872EAC2-98E1-4730-8E26-62045839D3BB}" dt="2019-09-19T14:23:14.140" v="33" actId="478"/>
          <ac:spMkLst>
            <pc:docMk/>
            <pc:sldMk cId="4073963352" sldId="805"/>
            <ac:spMk id="4" creationId="{E1D5A74C-1752-4FE4-82DA-98792E2E8AB9}"/>
          </ac:spMkLst>
        </pc:spChg>
        <pc:spChg chg="add mod">
          <ac:chgData name="Robert Muir-Wood" userId="93f318c1-fb7e-4b41-909d-e1d4a7074fea" providerId="ADAL" clId="{6872EAC2-98E1-4730-8E26-62045839D3BB}" dt="2019-09-19T14:29:35.191" v="55" actId="1076"/>
          <ac:spMkLst>
            <pc:docMk/>
            <pc:sldMk cId="4073963352" sldId="805"/>
            <ac:spMk id="6" creationId="{6803E383-04B7-40FF-B003-7F491CA76642}"/>
          </ac:spMkLst>
        </pc:spChg>
        <pc:picChg chg="add mod modCrop">
          <ac:chgData name="Robert Muir-Wood" userId="93f318c1-fb7e-4b41-909d-e1d4a7074fea" providerId="ADAL" clId="{6872EAC2-98E1-4730-8E26-62045839D3BB}" dt="2019-09-19T14:22:34.735" v="30" actId="1076"/>
          <ac:picMkLst>
            <pc:docMk/>
            <pc:sldMk cId="4073963352" sldId="805"/>
            <ac:picMk id="3" creationId="{86569F92-B651-47E7-99CA-EF5C5DE3D0CF}"/>
          </ac:picMkLst>
        </pc:picChg>
        <pc:picChg chg="add mod modCrop">
          <ac:chgData name="Robert Muir-Wood" userId="93f318c1-fb7e-4b41-909d-e1d4a7074fea" providerId="ADAL" clId="{6872EAC2-98E1-4730-8E26-62045839D3BB}" dt="2019-09-19T14:29:26.640" v="53" actId="1076"/>
          <ac:picMkLst>
            <pc:docMk/>
            <pc:sldMk cId="4073963352" sldId="805"/>
            <ac:picMk id="5" creationId="{E5B118B0-FF13-4B43-A9A4-F9499CEED013}"/>
          </ac:picMkLst>
        </pc:picChg>
        <pc:picChg chg="add del">
          <ac:chgData name="Robert Muir-Wood" userId="93f318c1-fb7e-4b41-909d-e1d4a7074fea" providerId="ADAL" clId="{6872EAC2-98E1-4730-8E26-62045839D3BB}" dt="2019-09-19T14:21:15.179" v="24" actId="478"/>
          <ac:picMkLst>
            <pc:docMk/>
            <pc:sldMk cId="4073963352" sldId="805"/>
            <ac:picMk id="4098" creationId="{2610A123-4E24-4C26-A00C-A11FEF135E7A}"/>
          </ac:picMkLst>
        </pc:picChg>
        <pc:picChg chg="add mod">
          <ac:chgData name="Robert Muir-Wood" userId="93f318c1-fb7e-4b41-909d-e1d4a7074fea" providerId="ADAL" clId="{6872EAC2-98E1-4730-8E26-62045839D3BB}" dt="2019-09-19T14:29:36.895" v="56" actId="1076"/>
          <ac:picMkLst>
            <pc:docMk/>
            <pc:sldMk cId="4073963352" sldId="805"/>
            <ac:picMk id="4100" creationId="{C586A844-7BA7-4CA0-93BC-67398BBBBE3A}"/>
          </ac:picMkLst>
        </pc:picChg>
      </pc:sldChg>
      <pc:sldChg chg="addSp modSp add ord">
        <pc:chgData name="Robert Muir-Wood" userId="93f318c1-fb7e-4b41-909d-e1d4a7074fea" providerId="ADAL" clId="{6872EAC2-98E1-4730-8E26-62045839D3BB}" dt="2019-09-23T10:44:37.995" v="1939" actId="14100"/>
        <pc:sldMkLst>
          <pc:docMk/>
          <pc:sldMk cId="2790770589" sldId="806"/>
        </pc:sldMkLst>
        <pc:picChg chg="add mod">
          <ac:chgData name="Robert Muir-Wood" userId="93f318c1-fb7e-4b41-909d-e1d4a7074fea" providerId="ADAL" clId="{6872EAC2-98E1-4730-8E26-62045839D3BB}" dt="2019-09-23T10:44:37.995" v="1939" actId="14100"/>
          <ac:picMkLst>
            <pc:docMk/>
            <pc:sldMk cId="2790770589" sldId="806"/>
            <ac:picMk id="5122" creationId="{2E664276-5A42-4FC5-82AB-846AA6E61F61}"/>
          </ac:picMkLst>
        </pc:picChg>
      </pc:sldChg>
      <pc:sldChg chg="addSp delSp modSp add del ord">
        <pc:chgData name="Robert Muir-Wood" userId="93f318c1-fb7e-4b41-909d-e1d4a7074fea" providerId="ADAL" clId="{6872EAC2-98E1-4730-8E26-62045839D3BB}" dt="2019-09-23T16:14:36.357" v="2382" actId="2696"/>
        <pc:sldMkLst>
          <pc:docMk/>
          <pc:sldMk cId="863817372" sldId="807"/>
        </pc:sldMkLst>
        <pc:spChg chg="del">
          <ac:chgData name="Robert Muir-Wood" userId="93f318c1-fb7e-4b41-909d-e1d4a7074fea" providerId="ADAL" clId="{6872EAC2-98E1-4730-8E26-62045839D3BB}" dt="2019-09-23T10:37:56.819" v="1874" actId="478"/>
          <ac:spMkLst>
            <pc:docMk/>
            <pc:sldMk cId="863817372" sldId="807"/>
            <ac:spMk id="3" creationId="{AA2D46EB-12BF-4534-94C2-4DF022508E9B}"/>
          </ac:spMkLst>
        </pc:spChg>
        <pc:spChg chg="add del mod">
          <ac:chgData name="Robert Muir-Wood" userId="93f318c1-fb7e-4b41-909d-e1d4a7074fea" providerId="ADAL" clId="{6872EAC2-98E1-4730-8E26-62045839D3BB}" dt="2019-09-23T10:38:01.455" v="1875" actId="478"/>
          <ac:spMkLst>
            <pc:docMk/>
            <pc:sldMk cId="863817372" sldId="807"/>
            <ac:spMk id="5" creationId="{B4989E37-AEFE-4F5E-9069-9B06F71F59F8}"/>
          </ac:spMkLst>
        </pc:spChg>
        <pc:picChg chg="mod">
          <ac:chgData name="Robert Muir-Wood" userId="93f318c1-fb7e-4b41-909d-e1d4a7074fea" providerId="ADAL" clId="{6872EAC2-98E1-4730-8E26-62045839D3BB}" dt="2019-09-23T10:38:11.059" v="1876" actId="1076"/>
          <ac:picMkLst>
            <pc:docMk/>
            <pc:sldMk cId="863817372" sldId="807"/>
            <ac:picMk id="8194" creationId="{2D2EBE89-50A2-4E1E-ABC9-113C3CFECE39}"/>
          </ac:picMkLst>
        </pc:picChg>
        <pc:picChg chg="del">
          <ac:chgData name="Robert Muir-Wood" userId="93f318c1-fb7e-4b41-909d-e1d4a7074fea" providerId="ADAL" clId="{6872EAC2-98E1-4730-8E26-62045839D3BB}" dt="2019-09-19T14:59:22.254" v="72" actId="478"/>
          <ac:picMkLst>
            <pc:docMk/>
            <pc:sldMk cId="863817372" sldId="807"/>
            <ac:picMk id="8196" creationId="{7184C582-5A50-4E6A-B723-34078F7F1273}"/>
          </ac:picMkLst>
        </pc:picChg>
        <pc:picChg chg="mod">
          <ac:chgData name="Robert Muir-Wood" userId="93f318c1-fb7e-4b41-909d-e1d4a7074fea" providerId="ADAL" clId="{6872EAC2-98E1-4730-8E26-62045839D3BB}" dt="2019-09-23T10:37:46.989" v="1873" actId="1076"/>
          <ac:picMkLst>
            <pc:docMk/>
            <pc:sldMk cId="863817372" sldId="807"/>
            <ac:picMk id="8198" creationId="{BD747D18-A4F8-4C4F-BF6E-872E0200C1B5}"/>
          </ac:picMkLst>
        </pc:picChg>
        <pc:picChg chg="del mod">
          <ac:chgData name="Robert Muir-Wood" userId="93f318c1-fb7e-4b41-909d-e1d4a7074fea" providerId="ADAL" clId="{6872EAC2-98E1-4730-8E26-62045839D3BB}" dt="2019-09-19T14:59:13.431" v="70" actId="478"/>
          <ac:picMkLst>
            <pc:docMk/>
            <pc:sldMk cId="863817372" sldId="807"/>
            <ac:picMk id="8200" creationId="{461226E2-1534-494D-B5D3-F51F6530D0BA}"/>
          </ac:picMkLst>
        </pc:picChg>
        <pc:picChg chg="del">
          <ac:chgData name="Robert Muir-Wood" userId="93f318c1-fb7e-4b41-909d-e1d4a7074fea" providerId="ADAL" clId="{6872EAC2-98E1-4730-8E26-62045839D3BB}" dt="2019-09-19T14:59:14.278" v="71" actId="478"/>
          <ac:picMkLst>
            <pc:docMk/>
            <pc:sldMk cId="863817372" sldId="807"/>
            <ac:picMk id="8202" creationId="{68137FE7-D9EA-4245-BBC9-5F2891CEA9CD}"/>
          </ac:picMkLst>
        </pc:picChg>
      </pc:sldChg>
      <pc:sldChg chg="addSp delSp add">
        <pc:chgData name="Robert Muir-Wood" userId="93f318c1-fb7e-4b41-909d-e1d4a7074fea" providerId="ADAL" clId="{6872EAC2-98E1-4730-8E26-62045839D3BB}" dt="2019-09-23T16:32:18.521" v="2428"/>
        <pc:sldMkLst>
          <pc:docMk/>
          <pc:sldMk cId="2273569317" sldId="807"/>
        </pc:sldMkLst>
        <pc:picChg chg="add del">
          <ac:chgData name="Robert Muir-Wood" userId="93f318c1-fb7e-4b41-909d-e1d4a7074fea" providerId="ADAL" clId="{6872EAC2-98E1-4730-8E26-62045839D3BB}" dt="2019-09-23T16:32:08.654" v="2426"/>
          <ac:picMkLst>
            <pc:docMk/>
            <pc:sldMk cId="2273569317" sldId="807"/>
            <ac:picMk id="5" creationId="{061FD192-05E1-4121-B26B-0345D7F6A0D8}"/>
          </ac:picMkLst>
        </pc:picChg>
        <pc:picChg chg="add del">
          <ac:chgData name="Robert Muir-Wood" userId="93f318c1-fb7e-4b41-909d-e1d4a7074fea" providerId="ADAL" clId="{6872EAC2-98E1-4730-8E26-62045839D3BB}" dt="2019-09-23T16:32:18.521" v="2428"/>
          <ac:picMkLst>
            <pc:docMk/>
            <pc:sldMk cId="2273569317" sldId="807"/>
            <ac:picMk id="6" creationId="{3C21D703-C482-4578-87DE-1E8372C1D06A}"/>
          </ac:picMkLst>
        </pc:picChg>
      </pc:sldChg>
      <pc:sldChg chg="addSp delSp modSp add del modTransition">
        <pc:chgData name="Robert Muir-Wood" userId="93f318c1-fb7e-4b41-909d-e1d4a7074fea" providerId="ADAL" clId="{6872EAC2-98E1-4730-8E26-62045839D3BB}" dt="2019-09-23T16:16:48.319" v="2388" actId="47"/>
        <pc:sldMkLst>
          <pc:docMk/>
          <pc:sldMk cId="174988554" sldId="808"/>
        </pc:sldMkLst>
        <pc:spChg chg="del">
          <ac:chgData name="Robert Muir-Wood" userId="93f318c1-fb7e-4b41-909d-e1d4a7074fea" providerId="ADAL" clId="{6872EAC2-98E1-4730-8E26-62045839D3BB}" dt="2019-09-19T15:00:52.357" v="82"/>
          <ac:spMkLst>
            <pc:docMk/>
            <pc:sldMk cId="174988554" sldId="808"/>
            <ac:spMk id="2" creationId="{20781474-D0CC-4E31-B5B9-2AEBD3AB35A5}"/>
          </ac:spMkLst>
        </pc:spChg>
        <pc:spChg chg="add mod">
          <ac:chgData name="Robert Muir-Wood" userId="93f318c1-fb7e-4b41-909d-e1d4a7074fea" providerId="ADAL" clId="{6872EAC2-98E1-4730-8E26-62045839D3BB}" dt="2019-09-19T15:00:52.357" v="82"/>
          <ac:spMkLst>
            <pc:docMk/>
            <pc:sldMk cId="174988554" sldId="808"/>
            <ac:spMk id="3" creationId="{586A84D2-131C-40F9-8E4F-6038138B9498}"/>
          </ac:spMkLst>
        </pc:spChg>
        <pc:spChg chg="add mod">
          <ac:chgData name="Robert Muir-Wood" userId="93f318c1-fb7e-4b41-909d-e1d4a7074fea" providerId="ADAL" clId="{6872EAC2-98E1-4730-8E26-62045839D3BB}" dt="2019-09-19T15:58:07.779" v="1496" actId="20577"/>
          <ac:spMkLst>
            <pc:docMk/>
            <pc:sldMk cId="174988554" sldId="808"/>
            <ac:spMk id="4" creationId="{1AD56808-160F-448D-B597-5323394B59D1}"/>
          </ac:spMkLst>
        </pc:spChg>
      </pc:sldChg>
      <pc:sldChg chg="addSp modSp add del">
        <pc:chgData name="Robert Muir-Wood" userId="93f318c1-fb7e-4b41-909d-e1d4a7074fea" providerId="ADAL" clId="{6872EAC2-98E1-4730-8E26-62045839D3BB}" dt="2019-09-23T11:40:28.262" v="2274" actId="47"/>
        <pc:sldMkLst>
          <pc:docMk/>
          <pc:sldMk cId="3445778741" sldId="809"/>
        </pc:sldMkLst>
        <pc:picChg chg="add mod">
          <ac:chgData name="Robert Muir-Wood" userId="93f318c1-fb7e-4b41-909d-e1d4a7074fea" providerId="ADAL" clId="{6872EAC2-98E1-4730-8E26-62045839D3BB}" dt="2019-09-19T15:08:42.796" v="483" actId="1076"/>
          <ac:picMkLst>
            <pc:docMk/>
            <pc:sldMk cId="3445778741" sldId="809"/>
            <ac:picMk id="6146" creationId="{528E2E5D-E9EA-4526-92FA-5C64E9A21997}"/>
          </ac:picMkLst>
        </pc:picChg>
      </pc:sldChg>
      <pc:sldChg chg="addSp delSp modSp add ord">
        <pc:chgData name="Robert Muir-Wood" userId="93f318c1-fb7e-4b41-909d-e1d4a7074fea" providerId="ADAL" clId="{6872EAC2-98E1-4730-8E26-62045839D3BB}" dt="2019-09-23T14:35:33.284" v="2367" actId="1076"/>
        <pc:sldMkLst>
          <pc:docMk/>
          <pc:sldMk cId="3126828379" sldId="810"/>
        </pc:sldMkLst>
        <pc:spChg chg="del">
          <ac:chgData name="Robert Muir-Wood" userId="93f318c1-fb7e-4b41-909d-e1d4a7074fea" providerId="ADAL" clId="{6872EAC2-98E1-4730-8E26-62045839D3BB}" dt="2019-09-23T14:35:18.606" v="2365" actId="478"/>
          <ac:spMkLst>
            <pc:docMk/>
            <pc:sldMk cId="3126828379" sldId="810"/>
            <ac:spMk id="2" creationId="{1E725FD2-FF77-4E91-9DF1-3C7927613423}"/>
          </ac:spMkLst>
        </pc:spChg>
        <pc:spChg chg="del">
          <ac:chgData name="Robert Muir-Wood" userId="93f318c1-fb7e-4b41-909d-e1d4a7074fea" providerId="ADAL" clId="{6872EAC2-98E1-4730-8E26-62045839D3BB}" dt="2019-09-23T14:35:01.976" v="2363" actId="478"/>
          <ac:spMkLst>
            <pc:docMk/>
            <pc:sldMk cId="3126828379" sldId="810"/>
            <ac:spMk id="3" creationId="{10EEA469-2662-4EF9-98B5-CD7291334CBF}"/>
          </ac:spMkLst>
        </pc:spChg>
        <pc:picChg chg="add mod">
          <ac:chgData name="Robert Muir-Wood" userId="93f318c1-fb7e-4b41-909d-e1d4a7074fea" providerId="ADAL" clId="{6872EAC2-98E1-4730-8E26-62045839D3BB}" dt="2019-09-23T14:35:33.284" v="2367" actId="1076"/>
          <ac:picMkLst>
            <pc:docMk/>
            <pc:sldMk cId="3126828379" sldId="810"/>
            <ac:picMk id="7170" creationId="{62F8F742-F2D7-44FB-9154-B1224BAB8C1E}"/>
          </ac:picMkLst>
        </pc:picChg>
      </pc:sldChg>
      <pc:sldChg chg="addSp add ord">
        <pc:chgData name="Robert Muir-Wood" userId="93f318c1-fb7e-4b41-909d-e1d4a7074fea" providerId="ADAL" clId="{6872EAC2-98E1-4730-8E26-62045839D3BB}" dt="2019-09-23T09:03:44.598" v="1723"/>
        <pc:sldMkLst>
          <pc:docMk/>
          <pc:sldMk cId="598635933" sldId="811"/>
        </pc:sldMkLst>
        <pc:picChg chg="add">
          <ac:chgData name="Robert Muir-Wood" userId="93f318c1-fb7e-4b41-909d-e1d4a7074fea" providerId="ADAL" clId="{6872EAC2-98E1-4730-8E26-62045839D3BB}" dt="2019-09-19T15:15:53.230" v="551"/>
          <ac:picMkLst>
            <pc:docMk/>
            <pc:sldMk cId="598635933" sldId="811"/>
            <ac:picMk id="8194" creationId="{1CC5D276-0F1C-47C2-9857-7ABD19183885}"/>
          </ac:picMkLst>
        </pc:picChg>
      </pc:sldChg>
      <pc:sldChg chg="addSp delSp modSp add del ord">
        <pc:chgData name="Robert Muir-Wood" userId="93f318c1-fb7e-4b41-909d-e1d4a7074fea" providerId="ADAL" clId="{6872EAC2-98E1-4730-8E26-62045839D3BB}" dt="2019-09-23T16:29:32.817" v="2417" actId="47"/>
        <pc:sldMkLst>
          <pc:docMk/>
          <pc:sldMk cId="703902112" sldId="812"/>
        </pc:sldMkLst>
        <pc:spChg chg="mod">
          <ac:chgData name="Robert Muir-Wood" userId="93f318c1-fb7e-4b41-909d-e1d4a7074fea" providerId="ADAL" clId="{6872EAC2-98E1-4730-8E26-62045839D3BB}" dt="2019-09-23T16:29:29.138" v="2416" actId="20577"/>
          <ac:spMkLst>
            <pc:docMk/>
            <pc:sldMk cId="703902112" sldId="812"/>
            <ac:spMk id="2" creationId="{924A6100-5004-4F6F-8089-EE3202DC433D}"/>
          </ac:spMkLst>
        </pc:spChg>
        <pc:spChg chg="del">
          <ac:chgData name="Robert Muir-Wood" userId="93f318c1-fb7e-4b41-909d-e1d4a7074fea" providerId="ADAL" clId="{6872EAC2-98E1-4730-8E26-62045839D3BB}" dt="2019-09-19T15:24:43.888" v="627"/>
          <ac:spMkLst>
            <pc:docMk/>
            <pc:sldMk cId="703902112" sldId="812"/>
            <ac:spMk id="3" creationId="{1C4FDAC3-A343-48D0-BECA-25A1554A43CE}"/>
          </ac:spMkLst>
        </pc:spChg>
        <pc:spChg chg="add mod">
          <ac:chgData name="Robert Muir-Wood" userId="93f318c1-fb7e-4b41-909d-e1d4a7074fea" providerId="ADAL" clId="{6872EAC2-98E1-4730-8E26-62045839D3BB}" dt="2019-09-19T15:24:48.616" v="628" actId="478"/>
          <ac:spMkLst>
            <pc:docMk/>
            <pc:sldMk cId="703902112" sldId="812"/>
            <ac:spMk id="4" creationId="{771E9D4E-CDD2-40B0-8BB6-80D23E696C95}"/>
          </ac:spMkLst>
        </pc:spChg>
        <pc:picChg chg="add mod modCrop">
          <ac:chgData name="Robert Muir-Wood" userId="93f318c1-fb7e-4b41-909d-e1d4a7074fea" providerId="ADAL" clId="{6872EAC2-98E1-4730-8E26-62045839D3BB}" dt="2019-09-19T15:32:12.720" v="668" actId="14100"/>
          <ac:picMkLst>
            <pc:docMk/>
            <pc:sldMk cId="703902112" sldId="812"/>
            <ac:picMk id="5" creationId="{E0247CA2-F6F1-41CB-9BE7-E8839F680DEC}"/>
          </ac:picMkLst>
        </pc:picChg>
        <pc:picChg chg="add del">
          <ac:chgData name="Robert Muir-Wood" userId="93f318c1-fb7e-4b41-909d-e1d4a7074fea" providerId="ADAL" clId="{6872EAC2-98E1-4730-8E26-62045839D3BB}" dt="2019-09-19T15:24:48.616" v="628" actId="478"/>
          <ac:picMkLst>
            <pc:docMk/>
            <pc:sldMk cId="703902112" sldId="812"/>
            <ac:picMk id="9218" creationId="{3F7469D7-88F7-42C4-AFFB-E7AC36B9919C}"/>
          </ac:picMkLst>
        </pc:picChg>
      </pc:sldChg>
      <pc:sldChg chg="modSp add del">
        <pc:chgData name="Robert Muir-Wood" userId="93f318c1-fb7e-4b41-909d-e1d4a7074fea" providerId="ADAL" clId="{6872EAC2-98E1-4730-8E26-62045839D3BB}" dt="2019-09-19T15:35:43.759" v="694" actId="47"/>
        <pc:sldMkLst>
          <pc:docMk/>
          <pc:sldMk cId="1064557072" sldId="813"/>
        </pc:sldMkLst>
        <pc:spChg chg="mod">
          <ac:chgData name="Robert Muir-Wood" userId="93f318c1-fb7e-4b41-909d-e1d4a7074fea" providerId="ADAL" clId="{6872EAC2-98E1-4730-8E26-62045839D3BB}" dt="2019-09-19T15:35:27.656" v="693" actId="20577"/>
          <ac:spMkLst>
            <pc:docMk/>
            <pc:sldMk cId="1064557072" sldId="813"/>
            <ac:spMk id="2" creationId="{293112B9-74C7-4C8F-870E-2A55191C0595}"/>
          </ac:spMkLst>
        </pc:spChg>
      </pc:sldChg>
      <pc:sldChg chg="addSp delSp modSp add del">
        <pc:chgData name="Robert Muir-Wood" userId="93f318c1-fb7e-4b41-909d-e1d4a7074fea" providerId="ADAL" clId="{6872EAC2-98E1-4730-8E26-62045839D3BB}" dt="2019-09-23T09:59:08.168" v="1870" actId="47"/>
        <pc:sldMkLst>
          <pc:docMk/>
          <pc:sldMk cId="3114973330" sldId="813"/>
        </pc:sldMkLst>
        <pc:spChg chg="del">
          <ac:chgData name="Robert Muir-Wood" userId="93f318c1-fb7e-4b41-909d-e1d4a7074fea" providerId="ADAL" clId="{6872EAC2-98E1-4730-8E26-62045839D3BB}" dt="2019-09-19T15:36:09.286" v="696"/>
          <ac:spMkLst>
            <pc:docMk/>
            <pc:sldMk cId="3114973330" sldId="813"/>
            <ac:spMk id="2" creationId="{AD3AC1F0-A62B-4600-8584-461510E6D11E}"/>
          </ac:spMkLst>
        </pc:spChg>
        <pc:spChg chg="add mod">
          <ac:chgData name="Robert Muir-Wood" userId="93f318c1-fb7e-4b41-909d-e1d4a7074fea" providerId="ADAL" clId="{6872EAC2-98E1-4730-8E26-62045839D3BB}" dt="2019-09-19T15:36:52.113" v="811" actId="20577"/>
          <ac:spMkLst>
            <pc:docMk/>
            <pc:sldMk cId="3114973330" sldId="813"/>
            <ac:spMk id="3" creationId="{FA05CAE5-2BE9-4192-ABCA-87976B2439AD}"/>
          </ac:spMkLst>
        </pc:spChg>
        <pc:spChg chg="add mod">
          <ac:chgData name="Robert Muir-Wood" userId="93f318c1-fb7e-4b41-909d-e1d4a7074fea" providerId="ADAL" clId="{6872EAC2-98E1-4730-8E26-62045839D3BB}" dt="2019-09-19T15:38:31.332" v="913" actId="5793"/>
          <ac:spMkLst>
            <pc:docMk/>
            <pc:sldMk cId="3114973330" sldId="813"/>
            <ac:spMk id="4" creationId="{A8AE6537-FEAB-4827-A2C1-8094150110FD}"/>
          </ac:spMkLst>
        </pc:spChg>
      </pc:sldChg>
      <pc:sldChg chg="addSp delSp modSp add modTransition">
        <pc:chgData name="Robert Muir-Wood" userId="93f318c1-fb7e-4b41-909d-e1d4a7074fea" providerId="ADAL" clId="{6872EAC2-98E1-4730-8E26-62045839D3BB}" dt="2019-09-23T14:30:51.337" v="2360" actId="14100"/>
        <pc:sldMkLst>
          <pc:docMk/>
          <pc:sldMk cId="163394056" sldId="814"/>
        </pc:sldMkLst>
        <pc:spChg chg="del">
          <ac:chgData name="Robert Muir-Wood" userId="93f318c1-fb7e-4b41-909d-e1d4a7074fea" providerId="ADAL" clId="{6872EAC2-98E1-4730-8E26-62045839D3BB}" dt="2019-09-19T16:04:53.054" v="1574"/>
          <ac:spMkLst>
            <pc:docMk/>
            <pc:sldMk cId="163394056" sldId="814"/>
            <ac:spMk id="2" creationId="{C433D9C5-ED59-4EFD-BEE0-3A24283943F1}"/>
          </ac:spMkLst>
        </pc:spChg>
        <pc:spChg chg="add mod">
          <ac:chgData name="Robert Muir-Wood" userId="93f318c1-fb7e-4b41-909d-e1d4a7074fea" providerId="ADAL" clId="{6872EAC2-98E1-4730-8E26-62045839D3BB}" dt="2019-09-19T16:05:05.454" v="1600" actId="6549"/>
          <ac:spMkLst>
            <pc:docMk/>
            <pc:sldMk cId="163394056" sldId="814"/>
            <ac:spMk id="3" creationId="{8CC7B324-6E07-4F28-A778-37283F89E3CC}"/>
          </ac:spMkLst>
        </pc:spChg>
        <pc:spChg chg="add del mod">
          <ac:chgData name="Robert Muir-Wood" userId="93f318c1-fb7e-4b41-909d-e1d4a7074fea" providerId="ADAL" clId="{6872EAC2-98E1-4730-8E26-62045839D3BB}" dt="2019-09-23T10:36:57.018" v="1872" actId="478"/>
          <ac:spMkLst>
            <pc:docMk/>
            <pc:sldMk cId="163394056" sldId="814"/>
            <ac:spMk id="4" creationId="{53354DB8-142A-4F04-AC78-7B053B7549F3}"/>
          </ac:spMkLst>
        </pc:spChg>
        <pc:picChg chg="add mod">
          <ac:chgData name="Robert Muir-Wood" userId="93f318c1-fb7e-4b41-909d-e1d4a7074fea" providerId="ADAL" clId="{6872EAC2-98E1-4730-8E26-62045839D3BB}" dt="2019-09-23T14:30:51.337" v="2360" actId="14100"/>
          <ac:picMkLst>
            <pc:docMk/>
            <pc:sldMk cId="163394056" sldId="814"/>
            <ac:picMk id="10242" creationId="{BAFA043C-074F-4C5A-AEE3-25EE42A92434}"/>
          </ac:picMkLst>
        </pc:picChg>
      </pc:sldChg>
      <pc:sldChg chg="addSp delSp modSp add ord modNotesTx">
        <pc:chgData name="Robert Muir-Wood" userId="93f318c1-fb7e-4b41-909d-e1d4a7074fea" providerId="ADAL" clId="{6872EAC2-98E1-4730-8E26-62045839D3BB}" dt="2019-09-26T14:12:01.959" v="3247" actId="1076"/>
        <pc:sldMkLst>
          <pc:docMk/>
          <pc:sldMk cId="2609408141" sldId="815"/>
        </pc:sldMkLst>
        <pc:spChg chg="mod">
          <ac:chgData name="Robert Muir-Wood" userId="93f318c1-fb7e-4b41-909d-e1d4a7074fea" providerId="ADAL" clId="{6872EAC2-98E1-4730-8E26-62045839D3BB}" dt="2019-09-19T16:08:14.389" v="1630" actId="6549"/>
          <ac:spMkLst>
            <pc:docMk/>
            <pc:sldMk cId="2609408141" sldId="815"/>
            <ac:spMk id="2" creationId="{09FEB754-B847-42E9-B8DA-319928C43554}"/>
          </ac:spMkLst>
        </pc:spChg>
        <pc:spChg chg="del">
          <ac:chgData name="Robert Muir-Wood" userId="93f318c1-fb7e-4b41-909d-e1d4a7074fea" providerId="ADAL" clId="{6872EAC2-98E1-4730-8E26-62045839D3BB}" dt="2019-09-19T16:08:21.669" v="1632" actId="478"/>
          <ac:spMkLst>
            <pc:docMk/>
            <pc:sldMk cId="2609408141" sldId="815"/>
            <ac:spMk id="3" creationId="{90D188A2-2CF7-42A4-B375-7DD6E3E77B8F}"/>
          </ac:spMkLst>
        </pc:spChg>
        <pc:picChg chg="add mod modCrop">
          <ac:chgData name="Robert Muir-Wood" userId="93f318c1-fb7e-4b41-909d-e1d4a7074fea" providerId="ADAL" clId="{6872EAC2-98E1-4730-8E26-62045839D3BB}" dt="2019-09-26T14:12:01.959" v="3247" actId="1076"/>
          <ac:picMkLst>
            <pc:docMk/>
            <pc:sldMk cId="2609408141" sldId="815"/>
            <ac:picMk id="3" creationId="{719F71D1-663E-4B1C-9ADA-AACA26BC206D}"/>
          </ac:picMkLst>
        </pc:picChg>
        <pc:picChg chg="add mod">
          <ac:chgData name="Robert Muir-Wood" userId="93f318c1-fb7e-4b41-909d-e1d4a7074fea" providerId="ADAL" clId="{6872EAC2-98E1-4730-8E26-62045839D3BB}" dt="2019-09-23T16:58:04.162" v="2971" actId="14100"/>
          <ac:picMkLst>
            <pc:docMk/>
            <pc:sldMk cId="2609408141" sldId="815"/>
            <ac:picMk id="12290" creationId="{C8622A7E-D1B8-4F96-BA4E-2C8DD19F8FB6}"/>
          </ac:picMkLst>
        </pc:picChg>
      </pc:sldChg>
      <pc:sldChg chg="addSp add ord">
        <pc:chgData name="Robert Muir-Wood" userId="93f318c1-fb7e-4b41-909d-e1d4a7074fea" providerId="ADAL" clId="{6872EAC2-98E1-4730-8E26-62045839D3BB}" dt="2019-09-25T13:50:30.724" v="3205"/>
        <pc:sldMkLst>
          <pc:docMk/>
          <pc:sldMk cId="660415904" sldId="816"/>
        </pc:sldMkLst>
        <pc:picChg chg="add">
          <ac:chgData name="Robert Muir-Wood" userId="93f318c1-fb7e-4b41-909d-e1d4a7074fea" providerId="ADAL" clId="{6872EAC2-98E1-4730-8E26-62045839D3BB}" dt="2019-09-19T16:10:18.140" v="1634"/>
          <ac:picMkLst>
            <pc:docMk/>
            <pc:sldMk cId="660415904" sldId="816"/>
            <ac:picMk id="13314" creationId="{BD47140C-A30A-4C6C-B2CB-5F2BAA96AC45}"/>
          </ac:picMkLst>
        </pc:picChg>
      </pc:sldChg>
      <pc:sldChg chg="addSp delSp modSp add del ord">
        <pc:chgData name="Robert Muir-Wood" userId="93f318c1-fb7e-4b41-909d-e1d4a7074fea" providerId="ADAL" clId="{6872EAC2-98E1-4730-8E26-62045839D3BB}" dt="2019-10-07T16:32:32.075" v="3710" actId="47"/>
        <pc:sldMkLst>
          <pc:docMk/>
          <pc:sldMk cId="3093463686" sldId="817"/>
        </pc:sldMkLst>
        <pc:spChg chg="mod">
          <ac:chgData name="Robert Muir-Wood" userId="93f318c1-fb7e-4b41-909d-e1d4a7074fea" providerId="ADAL" clId="{6872EAC2-98E1-4730-8E26-62045839D3BB}" dt="2019-09-19T16:17:52.602" v="1712" actId="20577"/>
          <ac:spMkLst>
            <pc:docMk/>
            <pc:sldMk cId="3093463686" sldId="817"/>
            <ac:spMk id="2" creationId="{E5DD2439-0841-4389-B79C-64E4F4787641}"/>
          </ac:spMkLst>
        </pc:spChg>
        <pc:spChg chg="del">
          <ac:chgData name="Robert Muir-Wood" userId="93f318c1-fb7e-4b41-909d-e1d4a7074fea" providerId="ADAL" clId="{6872EAC2-98E1-4730-8E26-62045839D3BB}" dt="2019-10-04T12:24:03.695" v="3331" actId="478"/>
          <ac:spMkLst>
            <pc:docMk/>
            <pc:sldMk cId="3093463686" sldId="817"/>
            <ac:spMk id="3" creationId="{9ECEA0E5-876D-4F7F-9052-3F3467FEC705}"/>
          </ac:spMkLst>
        </pc:spChg>
        <pc:picChg chg="add mod">
          <ac:chgData name="Robert Muir-Wood" userId="93f318c1-fb7e-4b41-909d-e1d4a7074fea" providerId="ADAL" clId="{6872EAC2-98E1-4730-8E26-62045839D3BB}" dt="2019-10-04T12:23:57.434" v="3330" actId="14100"/>
          <ac:picMkLst>
            <pc:docMk/>
            <pc:sldMk cId="3093463686" sldId="817"/>
            <ac:picMk id="14338" creationId="{651C9B7F-3653-48EC-9FEB-991BE1474DC6}"/>
          </ac:picMkLst>
        </pc:picChg>
      </pc:sldChg>
      <pc:sldChg chg="delSp modSp add ord">
        <pc:chgData name="Robert Muir-Wood" userId="93f318c1-fb7e-4b41-909d-e1d4a7074fea" providerId="ADAL" clId="{6872EAC2-98E1-4730-8E26-62045839D3BB}" dt="2019-10-02T14:41:47.230" v="3282"/>
        <pc:sldMkLst>
          <pc:docMk/>
          <pc:sldMk cId="964436628" sldId="818"/>
        </pc:sldMkLst>
        <pc:spChg chg="del">
          <ac:chgData name="Robert Muir-Wood" userId="93f318c1-fb7e-4b41-909d-e1d4a7074fea" providerId="ADAL" clId="{6872EAC2-98E1-4730-8E26-62045839D3BB}" dt="2019-09-23T16:31:33.126" v="2423" actId="478"/>
          <ac:spMkLst>
            <pc:docMk/>
            <pc:sldMk cId="964436628" sldId="818"/>
            <ac:spMk id="2" creationId="{2320ABDE-A7E3-4542-86D3-B27D5610DBBF}"/>
          </ac:spMkLst>
        </pc:spChg>
        <pc:spChg chg="del">
          <ac:chgData name="Robert Muir-Wood" userId="93f318c1-fb7e-4b41-909d-e1d4a7074fea" providerId="ADAL" clId="{6872EAC2-98E1-4730-8E26-62045839D3BB}" dt="2019-09-23T16:31:29.560" v="2422" actId="478"/>
          <ac:spMkLst>
            <pc:docMk/>
            <pc:sldMk cId="964436628" sldId="818"/>
            <ac:spMk id="3" creationId="{C2B533BF-9B6B-4B42-8FCC-83E8A6202C79}"/>
          </ac:spMkLst>
        </pc:spChg>
        <pc:picChg chg="del">
          <ac:chgData name="Robert Muir-Wood" userId="93f318c1-fb7e-4b41-909d-e1d4a7074fea" providerId="ADAL" clId="{6872EAC2-98E1-4730-8E26-62045839D3BB}" dt="2019-09-23T09:10:32.504" v="1780" actId="478"/>
          <ac:picMkLst>
            <pc:docMk/>
            <pc:sldMk cId="964436628" sldId="818"/>
            <ac:picMk id="14338" creationId="{6DEDFB23-450E-4ECB-8543-95AB992B8574}"/>
          </ac:picMkLst>
        </pc:picChg>
        <pc:picChg chg="mod">
          <ac:chgData name="Robert Muir-Wood" userId="93f318c1-fb7e-4b41-909d-e1d4a7074fea" providerId="ADAL" clId="{6872EAC2-98E1-4730-8E26-62045839D3BB}" dt="2019-09-23T16:31:41.296" v="2424" actId="14100"/>
          <ac:picMkLst>
            <pc:docMk/>
            <pc:sldMk cId="964436628" sldId="818"/>
            <ac:picMk id="14340" creationId="{A240E0FB-61FF-47C9-8872-D46E2CD7BE6F}"/>
          </ac:picMkLst>
        </pc:picChg>
        <pc:picChg chg="del mod">
          <ac:chgData name="Robert Muir-Wood" userId="93f318c1-fb7e-4b41-909d-e1d4a7074fea" providerId="ADAL" clId="{6872EAC2-98E1-4730-8E26-62045839D3BB}" dt="2019-09-23T16:31:24.607" v="2421" actId="478"/>
          <ac:picMkLst>
            <pc:docMk/>
            <pc:sldMk cId="964436628" sldId="818"/>
            <ac:picMk id="14342" creationId="{BA920CE9-0EA0-4E91-9F29-4F7DB4FE8B8E}"/>
          </ac:picMkLst>
        </pc:picChg>
      </pc:sldChg>
      <pc:sldChg chg="addSp delSp modSp add ord modNotesTx">
        <pc:chgData name="Robert Muir-Wood" userId="93f318c1-fb7e-4b41-909d-e1d4a7074fea" providerId="ADAL" clId="{6872EAC2-98E1-4730-8E26-62045839D3BB}" dt="2019-10-04T18:56:18.820" v="3667" actId="20577"/>
        <pc:sldMkLst>
          <pc:docMk/>
          <pc:sldMk cId="470903525" sldId="819"/>
        </pc:sldMkLst>
        <pc:spChg chg="mod ord">
          <ac:chgData name="Robert Muir-Wood" userId="93f318c1-fb7e-4b41-909d-e1d4a7074fea" providerId="ADAL" clId="{6872EAC2-98E1-4730-8E26-62045839D3BB}" dt="2019-09-24T09:00:35.173" v="3025" actId="170"/>
          <ac:spMkLst>
            <pc:docMk/>
            <pc:sldMk cId="470903525" sldId="819"/>
            <ac:spMk id="3" creationId="{650DDCC5-3E46-414E-8CCD-1C955D6E7306}"/>
          </ac:spMkLst>
        </pc:spChg>
        <pc:spChg chg="add del mod">
          <ac:chgData name="Robert Muir-Wood" userId="93f318c1-fb7e-4b41-909d-e1d4a7074fea" providerId="ADAL" clId="{6872EAC2-98E1-4730-8E26-62045839D3BB}" dt="2019-09-23T16:21:21.863" v="2401"/>
          <ac:spMkLst>
            <pc:docMk/>
            <pc:sldMk cId="470903525" sldId="819"/>
            <ac:spMk id="5" creationId="{A325ACFC-2A89-4A56-8FFF-E16BA2D6EF0E}"/>
          </ac:spMkLst>
        </pc:spChg>
        <pc:picChg chg="del mod modCrop">
          <ac:chgData name="Robert Muir-Wood" userId="93f318c1-fb7e-4b41-909d-e1d4a7074fea" providerId="ADAL" clId="{6872EAC2-98E1-4730-8E26-62045839D3BB}" dt="2019-09-23T09:25:25.764" v="1865" actId="478"/>
          <ac:picMkLst>
            <pc:docMk/>
            <pc:sldMk cId="470903525" sldId="819"/>
            <ac:picMk id="4" creationId="{709E9F37-B560-4137-8804-1179B857C83B}"/>
          </ac:picMkLst>
        </pc:picChg>
        <pc:picChg chg="add mod">
          <ac:chgData name="Robert Muir-Wood" userId="93f318c1-fb7e-4b41-909d-e1d4a7074fea" providerId="ADAL" clId="{6872EAC2-98E1-4730-8E26-62045839D3BB}" dt="2019-09-23T09:25:37.778" v="1867" actId="1076"/>
          <ac:picMkLst>
            <pc:docMk/>
            <pc:sldMk cId="470903525" sldId="819"/>
            <ac:picMk id="3074" creationId="{4B585BD7-D2C5-4912-B308-F980E58D8626}"/>
          </ac:picMkLst>
        </pc:picChg>
      </pc:sldChg>
      <pc:sldChg chg="addSp delSp modSp add del">
        <pc:chgData name="Robert Muir-Wood" userId="93f318c1-fb7e-4b41-909d-e1d4a7074fea" providerId="ADAL" clId="{6872EAC2-98E1-4730-8E26-62045839D3BB}" dt="2019-09-25T08:50:13.032" v="3134" actId="47"/>
        <pc:sldMkLst>
          <pc:docMk/>
          <pc:sldMk cId="1605035362" sldId="820"/>
        </pc:sldMkLst>
        <pc:spChg chg="del">
          <ac:chgData name="Robert Muir-Wood" userId="93f318c1-fb7e-4b41-909d-e1d4a7074fea" providerId="ADAL" clId="{6872EAC2-98E1-4730-8E26-62045839D3BB}" dt="2019-09-25T08:47:38.303" v="3129"/>
          <ac:spMkLst>
            <pc:docMk/>
            <pc:sldMk cId="1605035362" sldId="820"/>
            <ac:spMk id="3" creationId="{F2007ABD-FA3F-45C7-A6E5-7E3DAEBC82C4}"/>
          </ac:spMkLst>
        </pc:spChg>
        <pc:spChg chg="add mod">
          <ac:chgData name="Robert Muir-Wood" userId="93f318c1-fb7e-4b41-909d-e1d4a7074fea" providerId="ADAL" clId="{6872EAC2-98E1-4730-8E26-62045839D3BB}" dt="2019-09-25T08:50:10.092" v="3133" actId="478"/>
          <ac:spMkLst>
            <pc:docMk/>
            <pc:sldMk cId="1605035362" sldId="820"/>
            <ac:spMk id="6" creationId="{52DF9BC1-38BB-46AA-BE20-1EAAA19C36C4}"/>
          </ac:spMkLst>
        </pc:spChg>
        <pc:picChg chg="add del mod modCrop">
          <ac:chgData name="Robert Muir-Wood" userId="93f318c1-fb7e-4b41-909d-e1d4a7074fea" providerId="ADAL" clId="{6872EAC2-98E1-4730-8E26-62045839D3BB}" dt="2019-09-25T08:50:10.092" v="3133" actId="478"/>
          <ac:picMkLst>
            <pc:docMk/>
            <pc:sldMk cId="1605035362" sldId="820"/>
            <ac:picMk id="4" creationId="{6BD73BFC-D6B7-467F-A1C0-C0AAF4457C06}"/>
          </ac:picMkLst>
        </pc:picChg>
      </pc:sldChg>
      <pc:sldChg chg="modSp add del">
        <pc:chgData name="Robert Muir-Wood" userId="93f318c1-fb7e-4b41-909d-e1d4a7074fea" providerId="ADAL" clId="{6872EAC2-98E1-4730-8E26-62045839D3BB}" dt="2019-09-23T14:28:35.274" v="2353" actId="47"/>
        <pc:sldMkLst>
          <pc:docMk/>
          <pc:sldMk cId="2094010024" sldId="820"/>
        </pc:sldMkLst>
        <pc:spChg chg="mod">
          <ac:chgData name="Robert Muir-Wood" userId="93f318c1-fb7e-4b41-909d-e1d4a7074fea" providerId="ADAL" clId="{6872EAC2-98E1-4730-8E26-62045839D3BB}" dt="2019-09-23T11:57:01.021" v="2317" actId="14100"/>
          <ac:spMkLst>
            <pc:docMk/>
            <pc:sldMk cId="2094010024" sldId="820"/>
            <ac:spMk id="2" creationId="{3D952AA2-C2F8-4A5F-9FFC-CE587177815B}"/>
          </ac:spMkLst>
        </pc:spChg>
      </pc:sldChg>
      <pc:sldChg chg="addSp modSp add ord">
        <pc:chgData name="Robert Muir-Wood" userId="93f318c1-fb7e-4b41-909d-e1d4a7074fea" providerId="ADAL" clId="{6872EAC2-98E1-4730-8E26-62045839D3BB}" dt="2019-09-25T09:29:38.484" v="3203"/>
        <pc:sldMkLst>
          <pc:docMk/>
          <pc:sldMk cId="3010505515" sldId="820"/>
        </pc:sldMkLst>
        <pc:picChg chg="add mod">
          <ac:chgData name="Robert Muir-Wood" userId="93f318c1-fb7e-4b41-909d-e1d4a7074fea" providerId="ADAL" clId="{6872EAC2-98E1-4730-8E26-62045839D3BB}" dt="2019-09-25T09:28:44.282" v="3202" actId="1038"/>
          <ac:picMkLst>
            <pc:docMk/>
            <pc:sldMk cId="3010505515" sldId="820"/>
            <ac:picMk id="2050" creationId="{C0CED1F4-F038-4112-923A-7525F58152CE}"/>
          </ac:picMkLst>
        </pc:picChg>
        <pc:picChg chg="add mod">
          <ac:chgData name="Robert Muir-Wood" userId="93f318c1-fb7e-4b41-909d-e1d4a7074fea" providerId="ADAL" clId="{6872EAC2-98E1-4730-8E26-62045839D3BB}" dt="2019-09-25T09:28:44.282" v="3202" actId="1038"/>
          <ac:picMkLst>
            <pc:docMk/>
            <pc:sldMk cId="3010505515" sldId="820"/>
            <ac:picMk id="2052" creationId="{C8587930-C736-4583-A354-1FEAE629F353}"/>
          </ac:picMkLst>
        </pc:picChg>
        <pc:picChg chg="add mod">
          <ac:chgData name="Robert Muir-Wood" userId="93f318c1-fb7e-4b41-909d-e1d4a7074fea" providerId="ADAL" clId="{6872EAC2-98E1-4730-8E26-62045839D3BB}" dt="2019-09-25T09:28:44.282" v="3202" actId="1038"/>
          <ac:picMkLst>
            <pc:docMk/>
            <pc:sldMk cId="3010505515" sldId="820"/>
            <ac:picMk id="2054" creationId="{7D0617C3-3AC2-40C8-BCA9-B6A64AC9DA0F}"/>
          </ac:picMkLst>
        </pc:picChg>
        <pc:picChg chg="add mod">
          <ac:chgData name="Robert Muir-Wood" userId="93f318c1-fb7e-4b41-909d-e1d4a7074fea" providerId="ADAL" clId="{6872EAC2-98E1-4730-8E26-62045839D3BB}" dt="2019-09-25T09:28:44.282" v="3202" actId="1038"/>
          <ac:picMkLst>
            <pc:docMk/>
            <pc:sldMk cId="3010505515" sldId="820"/>
            <ac:picMk id="2056" creationId="{8F3FFB7D-EAB6-4855-8248-B0684EE0FB43}"/>
          </ac:picMkLst>
        </pc:picChg>
        <pc:picChg chg="add mod">
          <ac:chgData name="Robert Muir-Wood" userId="93f318c1-fb7e-4b41-909d-e1d4a7074fea" providerId="ADAL" clId="{6872EAC2-98E1-4730-8E26-62045839D3BB}" dt="2019-09-25T09:28:44.282" v="3202" actId="1038"/>
          <ac:picMkLst>
            <pc:docMk/>
            <pc:sldMk cId="3010505515" sldId="820"/>
            <ac:picMk id="2058" creationId="{119A0154-26C2-4F7A-9192-D907262D8600}"/>
          </ac:picMkLst>
        </pc:picChg>
        <pc:picChg chg="add mod">
          <ac:chgData name="Robert Muir-Wood" userId="93f318c1-fb7e-4b41-909d-e1d4a7074fea" providerId="ADAL" clId="{6872EAC2-98E1-4730-8E26-62045839D3BB}" dt="2019-09-25T09:28:44.282" v="3202" actId="1038"/>
          <ac:picMkLst>
            <pc:docMk/>
            <pc:sldMk cId="3010505515" sldId="820"/>
            <ac:picMk id="2060" creationId="{BDEF08A8-E99C-407D-80AC-7802621FEC92}"/>
          </ac:picMkLst>
        </pc:picChg>
        <pc:picChg chg="add mod">
          <ac:chgData name="Robert Muir-Wood" userId="93f318c1-fb7e-4b41-909d-e1d4a7074fea" providerId="ADAL" clId="{6872EAC2-98E1-4730-8E26-62045839D3BB}" dt="2019-09-25T09:28:44.282" v="3202" actId="1038"/>
          <ac:picMkLst>
            <pc:docMk/>
            <pc:sldMk cId="3010505515" sldId="820"/>
            <ac:picMk id="2062" creationId="{8C10DB03-0037-4C70-93F6-3DFFEE012539}"/>
          </ac:picMkLst>
        </pc:picChg>
        <pc:picChg chg="add mod">
          <ac:chgData name="Robert Muir-Wood" userId="93f318c1-fb7e-4b41-909d-e1d4a7074fea" providerId="ADAL" clId="{6872EAC2-98E1-4730-8E26-62045839D3BB}" dt="2019-09-25T09:28:44.282" v="3202" actId="1038"/>
          <ac:picMkLst>
            <pc:docMk/>
            <pc:sldMk cId="3010505515" sldId="820"/>
            <ac:picMk id="2064" creationId="{145B2415-7241-46FD-895F-8D70712BE9B4}"/>
          </ac:picMkLst>
        </pc:picChg>
      </pc:sldChg>
      <pc:sldChg chg="modSp add del">
        <pc:chgData name="Robert Muir-Wood" userId="93f318c1-fb7e-4b41-909d-e1d4a7074fea" providerId="ADAL" clId="{6872EAC2-98E1-4730-8E26-62045839D3BB}" dt="2019-10-07T16:29:14.797" v="3703" actId="47"/>
        <pc:sldMkLst>
          <pc:docMk/>
          <pc:sldMk cId="4062634980" sldId="821"/>
        </pc:sldMkLst>
        <pc:spChg chg="add mod">
          <ac:chgData name="Robert Muir-Wood" userId="93f318c1-fb7e-4b41-909d-e1d4a7074fea" providerId="ADAL" clId="{6872EAC2-98E1-4730-8E26-62045839D3BB}" dt="2019-09-26T14:29:37.571" v="3262" actId="113"/>
          <ac:spMkLst>
            <pc:docMk/>
            <pc:sldMk cId="4062634980" sldId="821"/>
            <ac:spMk id="2" creationId="{8144459C-8B4E-4860-97F9-8B7CA5059CCD}"/>
          </ac:spMkLst>
        </pc:spChg>
        <pc:spChg chg="mod">
          <ac:chgData name="Robert Muir-Wood" userId="93f318c1-fb7e-4b41-909d-e1d4a7074fea" providerId="ADAL" clId="{6872EAC2-98E1-4730-8E26-62045839D3BB}" dt="2019-09-23T12:48:22.471" v="2340"/>
          <ac:spMkLst>
            <pc:docMk/>
            <pc:sldMk cId="4062634980" sldId="821"/>
            <ac:spMk id="7173" creationId="{00000000-0000-0000-0000-000000000000}"/>
          </ac:spMkLst>
        </pc:spChg>
        <pc:picChg chg="add mod">
          <ac:chgData name="Robert Muir-Wood" userId="93f318c1-fb7e-4b41-909d-e1d4a7074fea" providerId="ADAL" clId="{6872EAC2-98E1-4730-8E26-62045839D3BB}" dt="2019-09-26T14:29:19.456" v="3252" actId="1076"/>
          <ac:picMkLst>
            <pc:docMk/>
            <pc:sldMk cId="4062634980" sldId="821"/>
            <ac:picMk id="2050" creationId="{CC9173E6-A6A2-4507-B16B-770F176C6646}"/>
          </ac:picMkLst>
        </pc:picChg>
      </pc:sldChg>
      <pc:sldChg chg="addSp modSp add">
        <pc:chgData name="Robert Muir-Wood" userId="93f318c1-fb7e-4b41-909d-e1d4a7074fea" providerId="ADAL" clId="{6872EAC2-98E1-4730-8E26-62045839D3BB}" dt="2019-10-04T12:17:28.271" v="3328" actId="6549"/>
        <pc:sldMkLst>
          <pc:docMk/>
          <pc:sldMk cId="3068027740" sldId="822"/>
        </pc:sldMkLst>
        <pc:spChg chg="add mod">
          <ac:chgData name="Robert Muir-Wood" userId="93f318c1-fb7e-4b41-909d-e1d4a7074fea" providerId="ADAL" clId="{6872EAC2-98E1-4730-8E26-62045839D3BB}" dt="2019-10-04T12:17:28.271" v="3328" actId="6549"/>
          <ac:spMkLst>
            <pc:docMk/>
            <pc:sldMk cId="3068027740" sldId="822"/>
            <ac:spMk id="4" creationId="{B2363473-4FAF-47F3-A79A-DA4EDD081E53}"/>
          </ac:spMkLst>
        </pc:spChg>
        <pc:picChg chg="add mod">
          <ac:chgData name="Robert Muir-Wood" userId="93f318c1-fb7e-4b41-909d-e1d4a7074fea" providerId="ADAL" clId="{6872EAC2-98E1-4730-8E26-62045839D3BB}" dt="2019-10-02T14:34:35.517" v="3266" actId="14100"/>
          <ac:picMkLst>
            <pc:docMk/>
            <pc:sldMk cId="3068027740" sldId="822"/>
            <ac:picMk id="2050" creationId="{2FCFD593-9B88-4F1A-85E5-AC470DA9EC3E}"/>
          </ac:picMkLst>
        </pc:picChg>
      </pc:sldChg>
      <pc:sldChg chg="add del">
        <pc:chgData name="Robert Muir-Wood" userId="93f318c1-fb7e-4b41-909d-e1d4a7074fea" providerId="ADAL" clId="{6872EAC2-98E1-4730-8E26-62045839D3BB}" dt="2019-09-23T13:05:46.463" v="2342" actId="47"/>
        <pc:sldMkLst>
          <pc:docMk/>
          <pc:sldMk cId="2070137066" sldId="823"/>
        </pc:sldMkLst>
        <pc:picChg chg="add del">
          <ac:chgData name="Robert Muir-Wood" userId="93f318c1-fb7e-4b41-909d-e1d4a7074fea" providerId="ADAL" clId="{6872EAC2-98E1-4730-8E26-62045839D3BB}" dt="2019-10-03T09:44:52.746" v="3315" actId="478"/>
          <ac:picMkLst>
            <pc:docMk/>
            <pc:sldMk cId="2070137066" sldId="823"/>
            <ac:picMk id="2050" creationId="{2B62610F-2B08-4A2C-A01A-2D4814FA116A}"/>
          </ac:picMkLst>
        </pc:picChg>
        <pc:picChg chg="add">
          <ac:chgData name="Robert Muir-Wood" userId="93f318c1-fb7e-4b41-909d-e1d4a7074fea" providerId="ADAL" clId="{6872EAC2-98E1-4730-8E26-62045839D3BB}" dt="2019-10-03T09:44:44.017" v="3314"/>
          <ac:picMkLst>
            <pc:docMk/>
            <pc:sldMk cId="2070137066" sldId="823"/>
            <ac:picMk id="2052" creationId="{9A55DA82-8DB0-4B2A-98B5-6E40E01A319A}"/>
          </ac:picMkLst>
        </pc:picChg>
      </pc:sldChg>
      <pc:sldChg chg="addSp delSp modSp add ord">
        <pc:chgData name="Robert Muir-Wood" userId="93f318c1-fb7e-4b41-909d-e1d4a7074fea" providerId="ADAL" clId="{6872EAC2-98E1-4730-8E26-62045839D3BB}" dt="2019-10-07T17:10:39.485" v="3735"/>
        <pc:sldMkLst>
          <pc:docMk/>
          <pc:sldMk cId="2628122304" sldId="824"/>
        </pc:sldMkLst>
        <pc:picChg chg="add del mod">
          <ac:chgData name="Robert Muir-Wood" userId="93f318c1-fb7e-4b41-909d-e1d4a7074fea" providerId="ADAL" clId="{6872EAC2-98E1-4730-8E26-62045839D3BB}" dt="2019-10-07T17:08:01.064" v="3731" actId="478"/>
          <ac:picMkLst>
            <pc:docMk/>
            <pc:sldMk cId="2628122304" sldId="824"/>
            <ac:picMk id="2050" creationId="{9D5FEBA5-F6E9-4BB0-BE49-A4D4595AE7C3}"/>
          </ac:picMkLst>
        </pc:picChg>
        <pc:picChg chg="add mod">
          <ac:chgData name="Robert Muir-Wood" userId="93f318c1-fb7e-4b41-909d-e1d4a7074fea" providerId="ADAL" clId="{6872EAC2-98E1-4730-8E26-62045839D3BB}" dt="2019-10-07T17:08:20.500" v="3734" actId="1076"/>
          <ac:picMkLst>
            <pc:docMk/>
            <pc:sldMk cId="2628122304" sldId="824"/>
            <ac:picMk id="2052" creationId="{6086267D-0736-4AE4-BC43-2D2038BDA929}"/>
          </ac:picMkLst>
        </pc:picChg>
      </pc:sldChg>
      <pc:sldMasterChg chg="delSldLayout">
        <pc:chgData name="Robert Muir-Wood" userId="93f318c1-fb7e-4b41-909d-e1d4a7074fea" providerId="ADAL" clId="{6872EAC2-98E1-4730-8E26-62045839D3BB}" dt="2019-09-23T16:25:47.030" v="2408" actId="47"/>
        <pc:sldMasterMkLst>
          <pc:docMk/>
          <pc:sldMasterMk cId="458974614" sldId="2147483671"/>
        </pc:sldMasterMkLst>
        <pc:sldLayoutChg chg="del">
          <pc:chgData name="Robert Muir-Wood" userId="93f318c1-fb7e-4b41-909d-e1d4a7074fea" providerId="ADAL" clId="{6872EAC2-98E1-4730-8E26-62045839D3BB}" dt="2019-09-23T16:15:25.022" v="2385" actId="47"/>
          <pc:sldLayoutMkLst>
            <pc:docMk/>
            <pc:sldMasterMk cId="458974614" sldId="2147483671"/>
            <pc:sldLayoutMk cId="2737373112" sldId="2147483699"/>
          </pc:sldLayoutMkLst>
        </pc:sldLayoutChg>
        <pc:sldLayoutChg chg="del">
          <pc:chgData name="Robert Muir-Wood" userId="93f318c1-fb7e-4b41-909d-e1d4a7074fea" providerId="ADAL" clId="{6872EAC2-98E1-4730-8E26-62045839D3BB}" dt="2019-09-23T16:15:30.008" v="2386" actId="47"/>
          <pc:sldLayoutMkLst>
            <pc:docMk/>
            <pc:sldMasterMk cId="458974614" sldId="2147483671"/>
            <pc:sldLayoutMk cId="1103381149" sldId="2147483700"/>
          </pc:sldLayoutMkLst>
        </pc:sldLayoutChg>
        <pc:sldLayoutChg chg="del">
          <pc:chgData name="Robert Muir-Wood" userId="93f318c1-fb7e-4b41-909d-e1d4a7074fea" providerId="ADAL" clId="{6872EAC2-98E1-4730-8E26-62045839D3BB}" dt="2019-09-23T13:05:46.463" v="2342" actId="47"/>
          <pc:sldLayoutMkLst>
            <pc:docMk/>
            <pc:sldMasterMk cId="458974614" sldId="2147483671"/>
            <pc:sldLayoutMk cId="81839209" sldId="2147483701"/>
          </pc:sldLayoutMkLst>
        </pc:sldLayoutChg>
        <pc:sldLayoutChg chg="del">
          <pc:chgData name="Robert Muir-Wood" userId="93f318c1-fb7e-4b41-909d-e1d4a7074fea" providerId="ADAL" clId="{6872EAC2-98E1-4730-8E26-62045839D3BB}" dt="2019-09-23T16:25:47.030" v="2408" actId="47"/>
          <pc:sldLayoutMkLst>
            <pc:docMk/>
            <pc:sldMasterMk cId="458974614" sldId="2147483671"/>
            <pc:sldLayoutMk cId="3044739508" sldId="2147483703"/>
          </pc:sldLayoutMkLst>
        </pc:sldLayoutChg>
        <pc:sldLayoutChg chg="del">
          <pc:chgData name="Robert Muir-Wood" userId="93f318c1-fb7e-4b41-909d-e1d4a7074fea" providerId="ADAL" clId="{6872EAC2-98E1-4730-8E26-62045839D3BB}" dt="2019-09-23T14:29:27.841" v="2355" actId="47"/>
          <pc:sldLayoutMkLst>
            <pc:docMk/>
            <pc:sldMasterMk cId="458974614" sldId="2147483671"/>
            <pc:sldLayoutMk cId="166396003" sldId="2147483704"/>
          </pc:sldLayoutMkLst>
        </pc:sldLayoutChg>
      </pc:sldMasterChg>
    </pc:docChg>
  </pc:docChgLst>
  <pc:docChgLst>
    <pc:chgData name="Robert Muir-Wood" userId="93f318c1-fb7e-4b41-909d-e1d4a7074fea" providerId="ADAL" clId="{35C64B78-3A0D-4478-851E-90A836F710FA}"/>
    <pc:docChg chg="custSel addSld modSld">
      <pc:chgData name="Robert Muir-Wood" userId="93f318c1-fb7e-4b41-909d-e1d4a7074fea" providerId="ADAL" clId="{35C64B78-3A0D-4478-851E-90A836F710FA}" dt="2019-09-16T20:00:58.472" v="233" actId="20577"/>
      <pc:docMkLst>
        <pc:docMk/>
      </pc:docMkLst>
      <pc:sldChg chg="modSp add">
        <pc:chgData name="Robert Muir-Wood" userId="93f318c1-fb7e-4b41-909d-e1d4a7074fea" providerId="ADAL" clId="{35C64B78-3A0D-4478-851E-90A836F710FA}" dt="2019-09-16T12:15:50.831" v="105" actId="20577"/>
        <pc:sldMkLst>
          <pc:docMk/>
          <pc:sldMk cId="2993146869" sldId="778"/>
        </pc:sldMkLst>
        <pc:spChg chg="mod">
          <ac:chgData name="Robert Muir-Wood" userId="93f318c1-fb7e-4b41-909d-e1d4a7074fea" providerId="ADAL" clId="{35C64B78-3A0D-4478-851E-90A836F710FA}" dt="2019-09-16T12:14:55.769" v="22" actId="6549"/>
          <ac:spMkLst>
            <pc:docMk/>
            <pc:sldMk cId="2993146869" sldId="778"/>
            <ac:spMk id="2" creationId="{82C78390-7218-4022-B421-3B6E0D944DAD}"/>
          </ac:spMkLst>
        </pc:spChg>
        <pc:spChg chg="mod">
          <ac:chgData name="Robert Muir-Wood" userId="93f318c1-fb7e-4b41-909d-e1d4a7074fea" providerId="ADAL" clId="{35C64B78-3A0D-4478-851E-90A836F710FA}" dt="2019-09-16T12:15:50.831" v="105" actId="20577"/>
          <ac:spMkLst>
            <pc:docMk/>
            <pc:sldMk cId="2993146869" sldId="778"/>
            <ac:spMk id="3" creationId="{F22D5809-22A3-40F3-B702-6B86E30D0F77}"/>
          </ac:spMkLst>
        </pc:spChg>
      </pc:sldChg>
      <pc:sldChg chg="modSp add">
        <pc:chgData name="Robert Muir-Wood" userId="93f318c1-fb7e-4b41-909d-e1d4a7074fea" providerId="ADAL" clId="{35C64B78-3A0D-4478-851E-90A836F710FA}" dt="2019-09-16T20:00:58.472" v="233" actId="20577"/>
        <pc:sldMkLst>
          <pc:docMk/>
          <pc:sldMk cId="1468392999" sldId="779"/>
        </pc:sldMkLst>
        <pc:spChg chg="mod">
          <ac:chgData name="Robert Muir-Wood" userId="93f318c1-fb7e-4b41-909d-e1d4a7074fea" providerId="ADAL" clId="{35C64B78-3A0D-4478-851E-90A836F710FA}" dt="2019-09-16T12:18:29.657" v="232" actId="6549"/>
          <ac:spMkLst>
            <pc:docMk/>
            <pc:sldMk cId="1468392999" sldId="779"/>
            <ac:spMk id="2" creationId="{AD2A4016-84EA-4CF2-B4AB-9B53F3863CB2}"/>
          </ac:spMkLst>
        </pc:spChg>
        <pc:spChg chg="mod">
          <ac:chgData name="Robert Muir-Wood" userId="93f318c1-fb7e-4b41-909d-e1d4a7074fea" providerId="ADAL" clId="{35C64B78-3A0D-4478-851E-90A836F710FA}" dt="2019-09-16T20:00:58.472" v="233" actId="20577"/>
          <ac:spMkLst>
            <pc:docMk/>
            <pc:sldMk cId="1468392999" sldId="779"/>
            <ac:spMk id="3" creationId="{687309CA-2193-4815-8AEC-3D43B5E0C1EA}"/>
          </ac:spMkLst>
        </pc:spChg>
      </pc:sldChg>
    </pc:docChg>
  </pc:docChgLst>
  <pc:docChgLst>
    <pc:chgData name="Robert Muir-Wood" userId="93f318c1-fb7e-4b41-909d-e1d4a7074fea" providerId="ADAL" clId="{025DCF39-4444-4ECB-88C0-991506D5277E}"/>
    <pc:docChg chg="custSel addSld modSld">
      <pc:chgData name="Robert Muir-Wood" userId="93f318c1-fb7e-4b41-909d-e1d4a7074fea" providerId="ADAL" clId="{025DCF39-4444-4ECB-88C0-991506D5277E}" dt="2019-09-18T16:25:29.372" v="543" actId="14100"/>
      <pc:docMkLst>
        <pc:docMk/>
      </pc:docMkLst>
      <pc:sldChg chg="modSp">
        <pc:chgData name="Robert Muir-Wood" userId="93f318c1-fb7e-4b41-909d-e1d4a7074fea" providerId="ADAL" clId="{025DCF39-4444-4ECB-88C0-991506D5277E}" dt="2019-09-18T09:35:37.957" v="43" actId="20577"/>
        <pc:sldMkLst>
          <pc:docMk/>
          <pc:sldMk cId="1372879409" sldId="547"/>
        </pc:sldMkLst>
        <pc:spChg chg="mod">
          <ac:chgData name="Robert Muir-Wood" userId="93f318c1-fb7e-4b41-909d-e1d4a7074fea" providerId="ADAL" clId="{025DCF39-4444-4ECB-88C0-991506D5277E}" dt="2019-09-18T09:35:37.957" v="43" actId="20577"/>
          <ac:spMkLst>
            <pc:docMk/>
            <pc:sldMk cId="1372879409" sldId="547"/>
            <ac:spMk id="6" creationId="{00000000-0000-0000-0000-000000000000}"/>
          </ac:spMkLst>
        </pc:spChg>
      </pc:sldChg>
      <pc:sldChg chg="addSp modSp add">
        <pc:chgData name="Robert Muir-Wood" userId="93f318c1-fb7e-4b41-909d-e1d4a7074fea" providerId="ADAL" clId="{025DCF39-4444-4ECB-88C0-991506D5277E}" dt="2019-09-18T09:37:22.741" v="46" actId="1076"/>
        <pc:sldMkLst>
          <pc:docMk/>
          <pc:sldMk cId="1116652308" sldId="780"/>
        </pc:sldMkLst>
        <pc:picChg chg="add mod">
          <ac:chgData name="Robert Muir-Wood" userId="93f318c1-fb7e-4b41-909d-e1d4a7074fea" providerId="ADAL" clId="{025DCF39-4444-4ECB-88C0-991506D5277E}" dt="2019-09-18T09:37:22.741" v="46" actId="1076"/>
          <ac:picMkLst>
            <pc:docMk/>
            <pc:sldMk cId="1116652308" sldId="780"/>
            <ac:picMk id="2050" creationId="{35CED76F-4836-49A4-956E-40E71977A670}"/>
          </ac:picMkLst>
        </pc:picChg>
      </pc:sldChg>
      <pc:sldChg chg="addSp modSp add">
        <pc:chgData name="Robert Muir-Wood" userId="93f318c1-fb7e-4b41-909d-e1d4a7074fea" providerId="ADAL" clId="{025DCF39-4444-4ECB-88C0-991506D5277E}" dt="2019-09-18T09:40:07.493" v="54" actId="1076"/>
        <pc:sldMkLst>
          <pc:docMk/>
          <pc:sldMk cId="1030743861" sldId="781"/>
        </pc:sldMkLst>
        <pc:picChg chg="add mod">
          <ac:chgData name="Robert Muir-Wood" userId="93f318c1-fb7e-4b41-909d-e1d4a7074fea" providerId="ADAL" clId="{025DCF39-4444-4ECB-88C0-991506D5277E}" dt="2019-09-18T09:38:36.302" v="51" actId="1076"/>
          <ac:picMkLst>
            <pc:docMk/>
            <pc:sldMk cId="1030743861" sldId="781"/>
            <ac:picMk id="3074" creationId="{5FA3DE86-ECB7-4CE7-A49B-42D14EEF528F}"/>
          </ac:picMkLst>
        </pc:picChg>
        <pc:picChg chg="add mod">
          <ac:chgData name="Robert Muir-Wood" userId="93f318c1-fb7e-4b41-909d-e1d4a7074fea" providerId="ADAL" clId="{025DCF39-4444-4ECB-88C0-991506D5277E}" dt="2019-09-18T09:40:07.493" v="54" actId="1076"/>
          <ac:picMkLst>
            <pc:docMk/>
            <pc:sldMk cId="1030743861" sldId="781"/>
            <ac:picMk id="3076" creationId="{E5EA179F-0948-4B52-896C-6CDA246C6907}"/>
          </ac:picMkLst>
        </pc:picChg>
      </pc:sldChg>
      <pc:sldChg chg="addSp delSp modSp add">
        <pc:chgData name="Robert Muir-Wood" userId="93f318c1-fb7e-4b41-909d-e1d4a7074fea" providerId="ADAL" clId="{025DCF39-4444-4ECB-88C0-991506D5277E}" dt="2019-09-18T09:49:09.487" v="71"/>
        <pc:sldMkLst>
          <pc:docMk/>
          <pc:sldMk cId="1911627675" sldId="782"/>
        </pc:sldMkLst>
        <pc:spChg chg="mod">
          <ac:chgData name="Robert Muir-Wood" userId="93f318c1-fb7e-4b41-909d-e1d4a7074fea" providerId="ADAL" clId="{025DCF39-4444-4ECB-88C0-991506D5277E}" dt="2019-09-18T09:45:55.522" v="70"/>
          <ac:spMkLst>
            <pc:docMk/>
            <pc:sldMk cId="1911627675" sldId="782"/>
            <ac:spMk id="3" creationId="{6ACFD0F2-DC04-4F19-8CD1-315BCE196E47}"/>
          </ac:spMkLst>
        </pc:spChg>
        <pc:picChg chg="add del">
          <ac:chgData name="Robert Muir-Wood" userId="93f318c1-fb7e-4b41-909d-e1d4a7074fea" providerId="ADAL" clId="{025DCF39-4444-4ECB-88C0-991506D5277E}" dt="2019-09-18T09:41:47.340" v="57"/>
          <ac:picMkLst>
            <pc:docMk/>
            <pc:sldMk cId="1911627675" sldId="782"/>
            <ac:picMk id="4098" creationId="{45C1C504-902C-44FF-9EF6-C7963A089998}"/>
          </ac:picMkLst>
        </pc:picChg>
        <pc:picChg chg="add mod">
          <ac:chgData name="Robert Muir-Wood" userId="93f318c1-fb7e-4b41-909d-e1d4a7074fea" providerId="ADAL" clId="{025DCF39-4444-4ECB-88C0-991506D5277E}" dt="2019-09-18T09:44:18.616" v="67" actId="1076"/>
          <ac:picMkLst>
            <pc:docMk/>
            <pc:sldMk cId="1911627675" sldId="782"/>
            <ac:picMk id="4100" creationId="{D25F0332-6F59-4D67-9451-DB45CB88B2BB}"/>
          </ac:picMkLst>
        </pc:picChg>
        <pc:picChg chg="add del">
          <ac:chgData name="Robert Muir-Wood" userId="93f318c1-fb7e-4b41-909d-e1d4a7074fea" providerId="ADAL" clId="{025DCF39-4444-4ECB-88C0-991506D5277E}" dt="2019-09-18T09:43:34.579" v="62"/>
          <ac:picMkLst>
            <pc:docMk/>
            <pc:sldMk cId="1911627675" sldId="782"/>
            <ac:picMk id="4102" creationId="{6D8B414F-641F-4697-BA71-0561C626F13B}"/>
          </ac:picMkLst>
        </pc:picChg>
        <pc:picChg chg="add del">
          <ac:chgData name="Robert Muir-Wood" userId="93f318c1-fb7e-4b41-909d-e1d4a7074fea" providerId="ADAL" clId="{025DCF39-4444-4ECB-88C0-991506D5277E}" dt="2019-09-18T09:44:00.976" v="64"/>
          <ac:picMkLst>
            <pc:docMk/>
            <pc:sldMk cId="1911627675" sldId="782"/>
            <ac:picMk id="4104" creationId="{122E1A87-F4B4-472E-AB35-C9A831603E51}"/>
          </ac:picMkLst>
        </pc:picChg>
        <pc:picChg chg="add mod">
          <ac:chgData name="Robert Muir-Wood" userId="93f318c1-fb7e-4b41-909d-e1d4a7074fea" providerId="ADAL" clId="{025DCF39-4444-4ECB-88C0-991506D5277E}" dt="2019-09-18T09:44:17.103" v="66" actId="1076"/>
          <ac:picMkLst>
            <pc:docMk/>
            <pc:sldMk cId="1911627675" sldId="782"/>
            <ac:picMk id="4106" creationId="{78EFC67C-0B99-40C8-91AD-66ED28450BF7}"/>
          </ac:picMkLst>
        </pc:picChg>
        <pc:picChg chg="add mod">
          <ac:chgData name="Robert Muir-Wood" userId="93f318c1-fb7e-4b41-909d-e1d4a7074fea" providerId="ADAL" clId="{025DCF39-4444-4ECB-88C0-991506D5277E}" dt="2019-09-18T09:45:03.982" v="69" actId="1076"/>
          <ac:picMkLst>
            <pc:docMk/>
            <pc:sldMk cId="1911627675" sldId="782"/>
            <ac:picMk id="4108" creationId="{68B2555D-F72A-4137-8258-4B22B40215B9}"/>
          </ac:picMkLst>
        </pc:picChg>
        <pc:picChg chg="add">
          <ac:chgData name="Robert Muir-Wood" userId="93f318c1-fb7e-4b41-909d-e1d4a7074fea" providerId="ADAL" clId="{025DCF39-4444-4ECB-88C0-991506D5277E}" dt="2019-09-18T09:49:09.487" v="71"/>
          <ac:picMkLst>
            <pc:docMk/>
            <pc:sldMk cId="1911627675" sldId="782"/>
            <ac:picMk id="4110" creationId="{B8B4374C-507A-45BD-8D50-7BC5511A7A33}"/>
          </ac:picMkLst>
        </pc:picChg>
      </pc:sldChg>
      <pc:sldChg chg="addSp modSp add">
        <pc:chgData name="Robert Muir-Wood" userId="93f318c1-fb7e-4b41-909d-e1d4a7074fea" providerId="ADAL" clId="{025DCF39-4444-4ECB-88C0-991506D5277E}" dt="2019-09-18T09:58:16.859" v="79"/>
        <pc:sldMkLst>
          <pc:docMk/>
          <pc:sldMk cId="3053999373" sldId="783"/>
        </pc:sldMkLst>
        <pc:spChg chg="mod">
          <ac:chgData name="Robert Muir-Wood" userId="93f318c1-fb7e-4b41-909d-e1d4a7074fea" providerId="ADAL" clId="{025DCF39-4444-4ECB-88C0-991506D5277E}" dt="2019-09-18T09:58:16.859" v="79"/>
          <ac:spMkLst>
            <pc:docMk/>
            <pc:sldMk cId="3053999373" sldId="783"/>
            <ac:spMk id="3" creationId="{9E1881CF-4F6E-40A4-BB16-43D36F96EF5E}"/>
          </ac:spMkLst>
        </pc:spChg>
        <pc:picChg chg="add">
          <ac:chgData name="Robert Muir-Wood" userId="93f318c1-fb7e-4b41-909d-e1d4a7074fea" providerId="ADAL" clId="{025DCF39-4444-4ECB-88C0-991506D5277E}" dt="2019-09-18T09:55:29.445" v="73"/>
          <ac:picMkLst>
            <pc:docMk/>
            <pc:sldMk cId="3053999373" sldId="783"/>
            <ac:picMk id="5122" creationId="{A080D858-5C19-431A-B20C-31884B01782A}"/>
          </ac:picMkLst>
        </pc:picChg>
        <pc:picChg chg="add mod">
          <ac:chgData name="Robert Muir-Wood" userId="93f318c1-fb7e-4b41-909d-e1d4a7074fea" providerId="ADAL" clId="{025DCF39-4444-4ECB-88C0-991506D5277E}" dt="2019-09-18T09:57:57.150" v="76" actId="1076"/>
          <ac:picMkLst>
            <pc:docMk/>
            <pc:sldMk cId="3053999373" sldId="783"/>
            <ac:picMk id="5124" creationId="{21CFC899-5107-4D3C-AAE0-BB325F5BE15C}"/>
          </ac:picMkLst>
        </pc:picChg>
      </pc:sldChg>
      <pc:sldChg chg="addSp delSp modSp add">
        <pc:chgData name="Robert Muir-Wood" userId="93f318c1-fb7e-4b41-909d-e1d4a7074fea" providerId="ADAL" clId="{025DCF39-4444-4ECB-88C0-991506D5277E}" dt="2019-09-18T10:00:15.905" v="84" actId="1076"/>
        <pc:sldMkLst>
          <pc:docMk/>
          <pc:sldMk cId="870055400" sldId="784"/>
        </pc:sldMkLst>
        <pc:spChg chg="del">
          <ac:chgData name="Robert Muir-Wood" userId="93f318c1-fb7e-4b41-909d-e1d4a7074fea" providerId="ADAL" clId="{025DCF39-4444-4ECB-88C0-991506D5277E}" dt="2019-09-18T10:00:08.044" v="81"/>
          <ac:spMkLst>
            <pc:docMk/>
            <pc:sldMk cId="870055400" sldId="784"/>
            <ac:spMk id="3" creationId="{586A8977-6DBB-494D-A666-6D59BFA41FB2}"/>
          </ac:spMkLst>
        </pc:spChg>
        <pc:picChg chg="add mod">
          <ac:chgData name="Robert Muir-Wood" userId="93f318c1-fb7e-4b41-909d-e1d4a7074fea" providerId="ADAL" clId="{025DCF39-4444-4ECB-88C0-991506D5277E}" dt="2019-09-18T10:00:15.905" v="84" actId="1076"/>
          <ac:picMkLst>
            <pc:docMk/>
            <pc:sldMk cId="870055400" sldId="784"/>
            <ac:picMk id="6146" creationId="{C3B343C6-EAC6-4EFB-9A74-799FEEA34E8D}"/>
          </ac:picMkLst>
        </pc:picChg>
      </pc:sldChg>
      <pc:sldChg chg="addSp add">
        <pc:chgData name="Robert Muir-Wood" userId="93f318c1-fb7e-4b41-909d-e1d4a7074fea" providerId="ADAL" clId="{025DCF39-4444-4ECB-88C0-991506D5277E}" dt="2019-09-18T10:02:23.385" v="86"/>
        <pc:sldMkLst>
          <pc:docMk/>
          <pc:sldMk cId="1680064117" sldId="785"/>
        </pc:sldMkLst>
        <pc:picChg chg="add">
          <ac:chgData name="Robert Muir-Wood" userId="93f318c1-fb7e-4b41-909d-e1d4a7074fea" providerId="ADAL" clId="{025DCF39-4444-4ECB-88C0-991506D5277E}" dt="2019-09-18T10:02:23.385" v="86"/>
          <ac:picMkLst>
            <pc:docMk/>
            <pc:sldMk cId="1680064117" sldId="785"/>
            <ac:picMk id="7170" creationId="{3792DF6F-6B42-4941-A0E1-4E90EEFB22FF}"/>
          </ac:picMkLst>
        </pc:picChg>
      </pc:sldChg>
      <pc:sldChg chg="addSp modSp add">
        <pc:chgData name="Robert Muir-Wood" userId="93f318c1-fb7e-4b41-909d-e1d4a7074fea" providerId="ADAL" clId="{025DCF39-4444-4ECB-88C0-991506D5277E}" dt="2019-09-18T10:09:22.757" v="185"/>
        <pc:sldMkLst>
          <pc:docMk/>
          <pc:sldMk cId="46451296" sldId="786"/>
        </pc:sldMkLst>
        <pc:spChg chg="mod">
          <ac:chgData name="Robert Muir-Wood" userId="93f318c1-fb7e-4b41-909d-e1d4a7074fea" providerId="ADAL" clId="{025DCF39-4444-4ECB-88C0-991506D5277E}" dt="2019-09-18T10:08:37.017" v="184" actId="5793"/>
          <ac:spMkLst>
            <pc:docMk/>
            <pc:sldMk cId="46451296" sldId="786"/>
            <ac:spMk id="3" creationId="{AA2D46EB-12BF-4534-94C2-4DF022508E9B}"/>
          </ac:spMkLst>
        </pc:spChg>
        <pc:picChg chg="add mod">
          <ac:chgData name="Robert Muir-Wood" userId="93f318c1-fb7e-4b41-909d-e1d4a7074fea" providerId="ADAL" clId="{025DCF39-4444-4ECB-88C0-991506D5277E}" dt="2019-09-18T10:05:07.558" v="90" actId="1076"/>
          <ac:picMkLst>
            <pc:docMk/>
            <pc:sldMk cId="46451296" sldId="786"/>
            <ac:picMk id="8194" creationId="{2D2EBE89-50A2-4E1E-ABC9-113C3CFECE39}"/>
          </ac:picMkLst>
        </pc:picChg>
        <pc:picChg chg="add mod">
          <ac:chgData name="Robert Muir-Wood" userId="93f318c1-fb7e-4b41-909d-e1d4a7074fea" providerId="ADAL" clId="{025DCF39-4444-4ECB-88C0-991506D5277E}" dt="2019-09-18T10:06:25.883" v="92" actId="1076"/>
          <ac:picMkLst>
            <pc:docMk/>
            <pc:sldMk cId="46451296" sldId="786"/>
            <ac:picMk id="8196" creationId="{7184C582-5A50-4E6A-B723-34078F7F1273}"/>
          </ac:picMkLst>
        </pc:picChg>
        <pc:picChg chg="add mod">
          <ac:chgData name="Robert Muir-Wood" userId="93f318c1-fb7e-4b41-909d-e1d4a7074fea" providerId="ADAL" clId="{025DCF39-4444-4ECB-88C0-991506D5277E}" dt="2019-09-18T10:07:06.581" v="94" actId="1076"/>
          <ac:picMkLst>
            <pc:docMk/>
            <pc:sldMk cId="46451296" sldId="786"/>
            <ac:picMk id="8198" creationId="{BD747D18-A4F8-4C4F-BF6E-872E0200C1B5}"/>
          </ac:picMkLst>
        </pc:picChg>
        <pc:picChg chg="add mod">
          <ac:chgData name="Robert Muir-Wood" userId="93f318c1-fb7e-4b41-909d-e1d4a7074fea" providerId="ADAL" clId="{025DCF39-4444-4ECB-88C0-991506D5277E}" dt="2019-09-18T10:08:04.559" v="96" actId="1076"/>
          <ac:picMkLst>
            <pc:docMk/>
            <pc:sldMk cId="46451296" sldId="786"/>
            <ac:picMk id="8200" creationId="{461226E2-1534-494D-B5D3-F51F6530D0BA}"/>
          </ac:picMkLst>
        </pc:picChg>
        <pc:picChg chg="add">
          <ac:chgData name="Robert Muir-Wood" userId="93f318c1-fb7e-4b41-909d-e1d4a7074fea" providerId="ADAL" clId="{025DCF39-4444-4ECB-88C0-991506D5277E}" dt="2019-09-18T10:09:22.757" v="185"/>
          <ac:picMkLst>
            <pc:docMk/>
            <pc:sldMk cId="46451296" sldId="786"/>
            <ac:picMk id="8202" creationId="{68137FE7-D9EA-4245-BBC9-5F2891CEA9CD}"/>
          </ac:picMkLst>
        </pc:picChg>
      </pc:sldChg>
      <pc:sldChg chg="addSp add">
        <pc:chgData name="Robert Muir-Wood" userId="93f318c1-fb7e-4b41-909d-e1d4a7074fea" providerId="ADAL" clId="{025DCF39-4444-4ECB-88C0-991506D5277E}" dt="2019-09-18T10:13:04.253" v="189"/>
        <pc:sldMkLst>
          <pc:docMk/>
          <pc:sldMk cId="2548066702" sldId="787"/>
        </pc:sldMkLst>
        <pc:picChg chg="add">
          <ac:chgData name="Robert Muir-Wood" userId="93f318c1-fb7e-4b41-909d-e1d4a7074fea" providerId="ADAL" clId="{025DCF39-4444-4ECB-88C0-991506D5277E}" dt="2019-09-18T10:11:03.433" v="187"/>
          <ac:picMkLst>
            <pc:docMk/>
            <pc:sldMk cId="2548066702" sldId="787"/>
            <ac:picMk id="9218" creationId="{9831F1BE-1914-4286-B6E1-B9963DD891EE}"/>
          </ac:picMkLst>
        </pc:picChg>
        <pc:picChg chg="add">
          <ac:chgData name="Robert Muir-Wood" userId="93f318c1-fb7e-4b41-909d-e1d4a7074fea" providerId="ADAL" clId="{025DCF39-4444-4ECB-88C0-991506D5277E}" dt="2019-09-18T10:12:07.522" v="188"/>
          <ac:picMkLst>
            <pc:docMk/>
            <pc:sldMk cId="2548066702" sldId="787"/>
            <ac:picMk id="9220" creationId="{C8705C17-17C2-401E-9D74-1141EA5BDF26}"/>
          </ac:picMkLst>
        </pc:picChg>
        <pc:picChg chg="add">
          <ac:chgData name="Robert Muir-Wood" userId="93f318c1-fb7e-4b41-909d-e1d4a7074fea" providerId="ADAL" clId="{025DCF39-4444-4ECB-88C0-991506D5277E}" dt="2019-09-18T10:13:04.253" v="189"/>
          <ac:picMkLst>
            <pc:docMk/>
            <pc:sldMk cId="2548066702" sldId="787"/>
            <ac:picMk id="9222" creationId="{67C5D47F-B65F-48CA-A6E5-C3AD5E85EF2A}"/>
          </ac:picMkLst>
        </pc:picChg>
      </pc:sldChg>
      <pc:sldChg chg="addSp delSp add">
        <pc:chgData name="Robert Muir-Wood" userId="93f318c1-fb7e-4b41-909d-e1d4a7074fea" providerId="ADAL" clId="{025DCF39-4444-4ECB-88C0-991506D5277E}" dt="2019-09-18T10:14:07.133" v="191"/>
        <pc:sldMkLst>
          <pc:docMk/>
          <pc:sldMk cId="3122404574" sldId="788"/>
        </pc:sldMkLst>
        <pc:spChg chg="del">
          <ac:chgData name="Robert Muir-Wood" userId="93f318c1-fb7e-4b41-909d-e1d4a7074fea" providerId="ADAL" clId="{025DCF39-4444-4ECB-88C0-991506D5277E}" dt="2019-09-18T10:14:07.133" v="191"/>
          <ac:spMkLst>
            <pc:docMk/>
            <pc:sldMk cId="3122404574" sldId="788"/>
            <ac:spMk id="3" creationId="{82960F78-2566-4698-8A96-A8EA357F1C7B}"/>
          </ac:spMkLst>
        </pc:spChg>
        <pc:picChg chg="add">
          <ac:chgData name="Robert Muir-Wood" userId="93f318c1-fb7e-4b41-909d-e1d4a7074fea" providerId="ADAL" clId="{025DCF39-4444-4ECB-88C0-991506D5277E}" dt="2019-09-18T10:14:07.133" v="191"/>
          <ac:picMkLst>
            <pc:docMk/>
            <pc:sldMk cId="3122404574" sldId="788"/>
            <ac:picMk id="10242" creationId="{781E8947-FB7D-4CBD-A83A-3644E50E6D70}"/>
          </ac:picMkLst>
        </pc:picChg>
      </pc:sldChg>
      <pc:sldChg chg="addSp modSp add">
        <pc:chgData name="Robert Muir-Wood" userId="93f318c1-fb7e-4b41-909d-e1d4a7074fea" providerId="ADAL" clId="{025DCF39-4444-4ECB-88C0-991506D5277E}" dt="2019-09-18T10:23:13.255" v="195" actId="1076"/>
        <pc:sldMkLst>
          <pc:docMk/>
          <pc:sldMk cId="1878311262" sldId="789"/>
        </pc:sldMkLst>
        <pc:picChg chg="add">
          <ac:chgData name="Robert Muir-Wood" userId="93f318c1-fb7e-4b41-909d-e1d4a7074fea" providerId="ADAL" clId="{025DCF39-4444-4ECB-88C0-991506D5277E}" dt="2019-09-18T10:18:17.357" v="193"/>
          <ac:picMkLst>
            <pc:docMk/>
            <pc:sldMk cId="1878311262" sldId="789"/>
            <ac:picMk id="11266" creationId="{D6AE4E23-4F95-4979-A2F1-77379B053ABE}"/>
          </ac:picMkLst>
        </pc:picChg>
        <pc:picChg chg="add mod">
          <ac:chgData name="Robert Muir-Wood" userId="93f318c1-fb7e-4b41-909d-e1d4a7074fea" providerId="ADAL" clId="{025DCF39-4444-4ECB-88C0-991506D5277E}" dt="2019-09-18T10:23:13.255" v="195" actId="1076"/>
          <ac:picMkLst>
            <pc:docMk/>
            <pc:sldMk cId="1878311262" sldId="789"/>
            <ac:picMk id="11268" creationId="{49182F98-AF96-4386-859C-381DC09963E2}"/>
          </ac:picMkLst>
        </pc:picChg>
      </pc:sldChg>
      <pc:sldChg chg="addSp modSp add">
        <pc:chgData name="Robert Muir-Wood" userId="93f318c1-fb7e-4b41-909d-e1d4a7074fea" providerId="ADAL" clId="{025DCF39-4444-4ECB-88C0-991506D5277E}" dt="2019-09-18T10:25:34.720" v="201"/>
        <pc:sldMkLst>
          <pc:docMk/>
          <pc:sldMk cId="3038610220" sldId="790"/>
        </pc:sldMkLst>
        <pc:picChg chg="add mod">
          <ac:chgData name="Robert Muir-Wood" userId="93f318c1-fb7e-4b41-909d-e1d4a7074fea" providerId="ADAL" clId="{025DCF39-4444-4ECB-88C0-991506D5277E}" dt="2019-09-18T10:24:09.292" v="198" actId="1076"/>
          <ac:picMkLst>
            <pc:docMk/>
            <pc:sldMk cId="3038610220" sldId="790"/>
            <ac:picMk id="12290" creationId="{7E010971-515D-451B-B751-FA7390BA45CD}"/>
          </ac:picMkLst>
        </pc:picChg>
        <pc:picChg chg="add mod">
          <ac:chgData name="Robert Muir-Wood" userId="93f318c1-fb7e-4b41-909d-e1d4a7074fea" providerId="ADAL" clId="{025DCF39-4444-4ECB-88C0-991506D5277E}" dt="2019-09-18T10:24:48.018" v="200" actId="1076"/>
          <ac:picMkLst>
            <pc:docMk/>
            <pc:sldMk cId="3038610220" sldId="790"/>
            <ac:picMk id="12292" creationId="{778146E0-E24E-4D2C-8A03-15FFEC111174}"/>
          </ac:picMkLst>
        </pc:picChg>
        <pc:picChg chg="add">
          <ac:chgData name="Robert Muir-Wood" userId="93f318c1-fb7e-4b41-909d-e1d4a7074fea" providerId="ADAL" clId="{025DCF39-4444-4ECB-88C0-991506D5277E}" dt="2019-09-18T10:25:34.720" v="201"/>
          <ac:picMkLst>
            <pc:docMk/>
            <pc:sldMk cId="3038610220" sldId="790"/>
            <ac:picMk id="12294" creationId="{0DF4CDB8-C052-4981-B1CE-9FBA0D482202}"/>
          </ac:picMkLst>
        </pc:picChg>
      </pc:sldChg>
      <pc:sldChg chg="addSp modSp add">
        <pc:chgData name="Robert Muir-Wood" userId="93f318c1-fb7e-4b41-909d-e1d4a7074fea" providerId="ADAL" clId="{025DCF39-4444-4ECB-88C0-991506D5277E}" dt="2019-09-18T10:27:37" v="205" actId="1076"/>
        <pc:sldMkLst>
          <pc:docMk/>
          <pc:sldMk cId="360230117" sldId="791"/>
        </pc:sldMkLst>
        <pc:picChg chg="add mod">
          <ac:chgData name="Robert Muir-Wood" userId="93f318c1-fb7e-4b41-909d-e1d4a7074fea" providerId="ADAL" clId="{025DCF39-4444-4ECB-88C0-991506D5277E}" dt="2019-09-18T10:27:37" v="205" actId="1076"/>
          <ac:picMkLst>
            <pc:docMk/>
            <pc:sldMk cId="360230117" sldId="791"/>
            <ac:picMk id="13314" creationId="{9FE5A9FD-C2C8-43EB-9DB9-F4FD5205A68F}"/>
          </ac:picMkLst>
        </pc:picChg>
      </pc:sldChg>
      <pc:sldChg chg="addSp add">
        <pc:chgData name="Robert Muir-Wood" userId="93f318c1-fb7e-4b41-909d-e1d4a7074fea" providerId="ADAL" clId="{025DCF39-4444-4ECB-88C0-991506D5277E}" dt="2019-09-18T12:31:24.246" v="455"/>
        <pc:sldMkLst>
          <pc:docMk/>
          <pc:sldMk cId="547406087" sldId="792"/>
        </pc:sldMkLst>
        <pc:picChg chg="add">
          <ac:chgData name="Robert Muir-Wood" userId="93f318c1-fb7e-4b41-909d-e1d4a7074fea" providerId="ADAL" clId="{025DCF39-4444-4ECB-88C0-991506D5277E}" dt="2019-09-18T10:30:03.278" v="207"/>
          <ac:picMkLst>
            <pc:docMk/>
            <pc:sldMk cId="547406087" sldId="792"/>
            <ac:picMk id="14338" creationId="{6DEDFB23-450E-4ECB-8543-95AB992B8574}"/>
          </ac:picMkLst>
        </pc:picChg>
        <pc:picChg chg="add">
          <ac:chgData name="Robert Muir-Wood" userId="93f318c1-fb7e-4b41-909d-e1d4a7074fea" providerId="ADAL" clId="{025DCF39-4444-4ECB-88C0-991506D5277E}" dt="2019-09-18T10:30:47.033" v="208"/>
          <ac:picMkLst>
            <pc:docMk/>
            <pc:sldMk cId="547406087" sldId="792"/>
            <ac:picMk id="14340" creationId="{A240E0FB-61FF-47C9-8872-D46E2CD7BE6F}"/>
          </ac:picMkLst>
        </pc:picChg>
        <pc:picChg chg="add">
          <ac:chgData name="Robert Muir-Wood" userId="93f318c1-fb7e-4b41-909d-e1d4a7074fea" providerId="ADAL" clId="{025DCF39-4444-4ECB-88C0-991506D5277E}" dt="2019-09-18T12:31:24.246" v="455"/>
          <ac:picMkLst>
            <pc:docMk/>
            <pc:sldMk cId="547406087" sldId="792"/>
            <ac:picMk id="14342" creationId="{BA920CE9-0EA0-4E91-9F29-4F7DB4FE8B8E}"/>
          </ac:picMkLst>
        </pc:picChg>
      </pc:sldChg>
      <pc:sldChg chg="addSp delSp modSp add">
        <pc:chgData name="Robert Muir-Wood" userId="93f318c1-fb7e-4b41-909d-e1d4a7074fea" providerId="ADAL" clId="{025DCF39-4444-4ECB-88C0-991506D5277E}" dt="2019-09-18T12:27:23.295" v="454" actId="14100"/>
        <pc:sldMkLst>
          <pc:docMk/>
          <pc:sldMk cId="1134169192" sldId="793"/>
        </pc:sldMkLst>
        <pc:spChg chg="del">
          <ac:chgData name="Robert Muir-Wood" userId="93f318c1-fb7e-4b41-909d-e1d4a7074fea" providerId="ADAL" clId="{025DCF39-4444-4ECB-88C0-991506D5277E}" dt="2019-09-18T10:46:35.345" v="210"/>
          <ac:spMkLst>
            <pc:docMk/>
            <pc:sldMk cId="1134169192" sldId="793"/>
            <ac:spMk id="3" creationId="{7437792B-059D-4EE5-ABD9-95510189EDBF}"/>
          </ac:spMkLst>
        </pc:spChg>
        <pc:spChg chg="add del mod">
          <ac:chgData name="Robert Muir-Wood" userId="93f318c1-fb7e-4b41-909d-e1d4a7074fea" providerId="ADAL" clId="{025DCF39-4444-4ECB-88C0-991506D5277E}" dt="2019-09-18T10:48:43.676" v="221" actId="478"/>
          <ac:spMkLst>
            <pc:docMk/>
            <pc:sldMk cId="1134169192" sldId="793"/>
            <ac:spMk id="5" creationId="{FF29FFC5-3D4C-4B53-8D28-5D8A964F3420}"/>
          </ac:spMkLst>
        </pc:spChg>
        <pc:picChg chg="add mod modCrop">
          <ac:chgData name="Robert Muir-Wood" userId="93f318c1-fb7e-4b41-909d-e1d4a7074fea" providerId="ADAL" clId="{025DCF39-4444-4ECB-88C0-991506D5277E}" dt="2019-09-18T12:27:23.295" v="454" actId="14100"/>
          <ac:picMkLst>
            <pc:docMk/>
            <pc:sldMk cId="1134169192" sldId="793"/>
            <ac:picMk id="6" creationId="{76847C6F-B7D0-46C1-BF7D-4113F1BCF582}"/>
          </ac:picMkLst>
        </pc:picChg>
        <pc:picChg chg="add del mod">
          <ac:chgData name="Robert Muir-Wood" userId="93f318c1-fb7e-4b41-909d-e1d4a7074fea" providerId="ADAL" clId="{025DCF39-4444-4ECB-88C0-991506D5277E}" dt="2019-09-18T10:47:12.115" v="213" actId="478"/>
          <ac:picMkLst>
            <pc:docMk/>
            <pc:sldMk cId="1134169192" sldId="793"/>
            <ac:picMk id="15362" creationId="{86DAC82E-4A61-4128-ACB2-D21A32F9D1FC}"/>
          </ac:picMkLst>
        </pc:picChg>
        <pc:picChg chg="add mod">
          <ac:chgData name="Robert Muir-Wood" userId="93f318c1-fb7e-4b41-909d-e1d4a7074fea" providerId="ADAL" clId="{025DCF39-4444-4ECB-88C0-991506D5277E}" dt="2019-09-18T12:27:14.357" v="451" actId="1076"/>
          <ac:picMkLst>
            <pc:docMk/>
            <pc:sldMk cId="1134169192" sldId="793"/>
            <ac:picMk id="15364" creationId="{5619C60D-17E8-49A5-844E-18BE217889F5}"/>
          </ac:picMkLst>
        </pc:picChg>
      </pc:sldChg>
      <pc:sldChg chg="modSp add">
        <pc:chgData name="Robert Muir-Wood" userId="93f318c1-fb7e-4b41-909d-e1d4a7074fea" providerId="ADAL" clId="{025DCF39-4444-4ECB-88C0-991506D5277E}" dt="2019-09-18T12:09:06.675" v="444" actId="20577"/>
        <pc:sldMkLst>
          <pc:docMk/>
          <pc:sldMk cId="3024585007" sldId="794"/>
        </pc:sldMkLst>
        <pc:spChg chg="mod">
          <ac:chgData name="Robert Muir-Wood" userId="93f318c1-fb7e-4b41-909d-e1d4a7074fea" providerId="ADAL" clId="{025DCF39-4444-4ECB-88C0-991506D5277E}" dt="2019-09-18T10:49:07.369" v="242" actId="20577"/>
          <ac:spMkLst>
            <pc:docMk/>
            <pc:sldMk cId="3024585007" sldId="794"/>
            <ac:spMk id="2" creationId="{1D46681B-79D5-4F9B-AD84-F1C5C07D8FD3}"/>
          </ac:spMkLst>
        </pc:spChg>
        <pc:spChg chg="mod">
          <ac:chgData name="Robert Muir-Wood" userId="93f318c1-fb7e-4b41-909d-e1d4a7074fea" providerId="ADAL" clId="{025DCF39-4444-4ECB-88C0-991506D5277E}" dt="2019-09-18T12:09:06.675" v="444" actId="20577"/>
          <ac:spMkLst>
            <pc:docMk/>
            <pc:sldMk cId="3024585007" sldId="794"/>
            <ac:spMk id="3" creationId="{1E2E2C79-4704-4F0F-B6FC-613EBEB7229E}"/>
          </ac:spMkLst>
        </pc:spChg>
      </pc:sldChg>
      <pc:sldChg chg="addSp modSp add">
        <pc:chgData name="Robert Muir-Wood" userId="93f318c1-fb7e-4b41-909d-e1d4a7074fea" providerId="ADAL" clId="{025DCF39-4444-4ECB-88C0-991506D5277E}" dt="2019-09-18T12:26:43.431" v="450" actId="1076"/>
        <pc:sldMkLst>
          <pc:docMk/>
          <pc:sldMk cId="2897932861" sldId="795"/>
        </pc:sldMkLst>
        <pc:picChg chg="add">
          <ac:chgData name="Robert Muir-Wood" userId="93f318c1-fb7e-4b41-909d-e1d4a7074fea" providerId="ADAL" clId="{025DCF39-4444-4ECB-88C0-991506D5277E}" dt="2019-09-18T12:15:02.598" v="446"/>
          <ac:picMkLst>
            <pc:docMk/>
            <pc:sldMk cId="2897932861" sldId="795"/>
            <ac:picMk id="16386" creationId="{21016D25-2CD6-4995-BF5A-ECE3DA329998}"/>
          </ac:picMkLst>
        </pc:picChg>
        <pc:picChg chg="add">
          <ac:chgData name="Robert Muir-Wood" userId="93f318c1-fb7e-4b41-909d-e1d4a7074fea" providerId="ADAL" clId="{025DCF39-4444-4ECB-88C0-991506D5277E}" dt="2019-09-18T12:18:55.914" v="447"/>
          <ac:picMkLst>
            <pc:docMk/>
            <pc:sldMk cId="2897932861" sldId="795"/>
            <ac:picMk id="16388" creationId="{14CBBE2D-3070-4CEC-AEBE-B7B305F30244}"/>
          </ac:picMkLst>
        </pc:picChg>
        <pc:picChg chg="add mod">
          <ac:chgData name="Robert Muir-Wood" userId="93f318c1-fb7e-4b41-909d-e1d4a7074fea" providerId="ADAL" clId="{025DCF39-4444-4ECB-88C0-991506D5277E}" dt="2019-09-18T12:26:43.431" v="450" actId="1076"/>
          <ac:picMkLst>
            <pc:docMk/>
            <pc:sldMk cId="2897932861" sldId="795"/>
            <ac:picMk id="16390" creationId="{BB798FF0-CE25-46C0-BF77-857B4AB5F1C8}"/>
          </ac:picMkLst>
        </pc:picChg>
      </pc:sldChg>
      <pc:sldChg chg="addSp delSp modSp add">
        <pc:chgData name="Robert Muir-Wood" userId="93f318c1-fb7e-4b41-909d-e1d4a7074fea" providerId="ADAL" clId="{025DCF39-4444-4ECB-88C0-991506D5277E}" dt="2019-09-18T12:43:47.282" v="461" actId="14100"/>
        <pc:sldMkLst>
          <pc:docMk/>
          <pc:sldMk cId="3018791334" sldId="796"/>
        </pc:sldMkLst>
        <pc:spChg chg="del">
          <ac:chgData name="Robert Muir-Wood" userId="93f318c1-fb7e-4b41-909d-e1d4a7074fea" providerId="ADAL" clId="{025DCF39-4444-4ECB-88C0-991506D5277E}" dt="2019-09-18T12:41:14.691" v="457"/>
          <ac:spMkLst>
            <pc:docMk/>
            <pc:sldMk cId="3018791334" sldId="796"/>
            <ac:spMk id="3" creationId="{C9073319-6092-498A-B45A-43A031E41CBE}"/>
          </ac:spMkLst>
        </pc:spChg>
        <pc:spChg chg="add mod">
          <ac:chgData name="Robert Muir-Wood" userId="93f318c1-fb7e-4b41-909d-e1d4a7074fea" providerId="ADAL" clId="{025DCF39-4444-4ECB-88C0-991506D5277E}" dt="2019-09-18T12:41:14.691" v="457"/>
          <ac:spMkLst>
            <pc:docMk/>
            <pc:sldMk cId="3018791334" sldId="796"/>
            <ac:spMk id="4" creationId="{F2A7C727-ADD2-4650-A439-B1FA9F8BD452}"/>
          </ac:spMkLst>
        </pc:spChg>
        <pc:spChg chg="add">
          <ac:chgData name="Robert Muir-Wood" userId="93f318c1-fb7e-4b41-909d-e1d4a7074fea" providerId="ADAL" clId="{025DCF39-4444-4ECB-88C0-991506D5277E}" dt="2019-09-18T12:41:19.442" v="458"/>
          <ac:spMkLst>
            <pc:docMk/>
            <pc:sldMk cId="3018791334" sldId="796"/>
            <ac:spMk id="5" creationId="{3DA25D52-2AF5-4CB1-AAB0-ECD0B27D5CB9}"/>
          </ac:spMkLst>
        </pc:spChg>
        <pc:picChg chg="add mod">
          <ac:chgData name="Robert Muir-Wood" userId="93f318c1-fb7e-4b41-909d-e1d4a7074fea" providerId="ADAL" clId="{025DCF39-4444-4ECB-88C0-991506D5277E}" dt="2019-09-18T12:43:47.282" v="461" actId="14100"/>
          <ac:picMkLst>
            <pc:docMk/>
            <pc:sldMk cId="3018791334" sldId="796"/>
            <ac:picMk id="17414" creationId="{C4E813A4-842C-448B-8C16-6803C8B572D5}"/>
          </ac:picMkLst>
        </pc:picChg>
      </pc:sldChg>
      <pc:sldChg chg="addSp delSp modSp add">
        <pc:chgData name="Robert Muir-Wood" userId="93f318c1-fb7e-4b41-909d-e1d4a7074fea" providerId="ADAL" clId="{025DCF39-4444-4ECB-88C0-991506D5277E}" dt="2019-09-18T13:17:36.672" v="472" actId="1076"/>
        <pc:sldMkLst>
          <pc:docMk/>
          <pc:sldMk cId="3746516534" sldId="797"/>
        </pc:sldMkLst>
        <pc:spChg chg="del">
          <ac:chgData name="Robert Muir-Wood" userId="93f318c1-fb7e-4b41-909d-e1d4a7074fea" providerId="ADAL" clId="{025DCF39-4444-4ECB-88C0-991506D5277E}" dt="2019-09-18T13:17:33.292" v="470"/>
          <ac:spMkLst>
            <pc:docMk/>
            <pc:sldMk cId="3746516534" sldId="797"/>
            <ac:spMk id="3" creationId="{5035D8B5-FEB3-4551-AA2C-F58D80C77DB0}"/>
          </ac:spMkLst>
        </pc:spChg>
        <pc:picChg chg="add mod modCrop">
          <ac:chgData name="Robert Muir-Wood" userId="93f318c1-fb7e-4b41-909d-e1d4a7074fea" providerId="ADAL" clId="{025DCF39-4444-4ECB-88C0-991506D5277E}" dt="2019-09-18T13:15:55.994" v="469" actId="1076"/>
          <ac:picMkLst>
            <pc:docMk/>
            <pc:sldMk cId="3746516534" sldId="797"/>
            <ac:picMk id="4" creationId="{F1525C4B-8080-4E37-8A17-F8D31F0B9D5B}"/>
          </ac:picMkLst>
        </pc:picChg>
        <pc:picChg chg="add mod">
          <ac:chgData name="Robert Muir-Wood" userId="93f318c1-fb7e-4b41-909d-e1d4a7074fea" providerId="ADAL" clId="{025DCF39-4444-4ECB-88C0-991506D5277E}" dt="2019-09-18T13:17:36.672" v="472" actId="1076"/>
          <ac:picMkLst>
            <pc:docMk/>
            <pc:sldMk cId="3746516534" sldId="797"/>
            <ac:picMk id="18434" creationId="{702F4816-4A75-4072-B0FA-1EEAEE112F1C}"/>
          </ac:picMkLst>
        </pc:picChg>
      </pc:sldChg>
      <pc:sldChg chg="addSp delSp modSp add">
        <pc:chgData name="Robert Muir-Wood" userId="93f318c1-fb7e-4b41-909d-e1d4a7074fea" providerId="ADAL" clId="{025DCF39-4444-4ECB-88C0-991506D5277E}" dt="2019-09-18T13:40:04.183" v="485" actId="1076"/>
        <pc:sldMkLst>
          <pc:docMk/>
          <pc:sldMk cId="2803186850" sldId="798"/>
        </pc:sldMkLst>
        <pc:picChg chg="add mod modCrop">
          <ac:chgData name="Robert Muir-Wood" userId="93f318c1-fb7e-4b41-909d-e1d4a7074fea" providerId="ADAL" clId="{025DCF39-4444-4ECB-88C0-991506D5277E}" dt="2019-09-18T13:40:04.183" v="485" actId="1076"/>
          <ac:picMkLst>
            <pc:docMk/>
            <pc:sldMk cId="2803186850" sldId="798"/>
            <ac:picMk id="3" creationId="{46A639BD-6632-4D29-97B9-7D4542F319FB}"/>
          </ac:picMkLst>
        </pc:picChg>
        <pc:picChg chg="add del mod">
          <ac:chgData name="Robert Muir-Wood" userId="93f318c1-fb7e-4b41-909d-e1d4a7074fea" providerId="ADAL" clId="{025DCF39-4444-4ECB-88C0-991506D5277E}" dt="2019-09-18T13:39:09.880" v="478" actId="478"/>
          <ac:picMkLst>
            <pc:docMk/>
            <pc:sldMk cId="2803186850" sldId="798"/>
            <ac:picMk id="19458" creationId="{1C4A4FF0-65AC-4891-9FE5-635518728D63}"/>
          </ac:picMkLst>
        </pc:picChg>
      </pc:sldChg>
      <pc:sldChg chg="addSp modSp add">
        <pc:chgData name="Robert Muir-Wood" userId="93f318c1-fb7e-4b41-909d-e1d4a7074fea" providerId="ADAL" clId="{025DCF39-4444-4ECB-88C0-991506D5277E}" dt="2019-09-18T13:51:12.662" v="496" actId="732"/>
        <pc:sldMkLst>
          <pc:docMk/>
          <pc:sldMk cId="3412310761" sldId="799"/>
        </pc:sldMkLst>
        <pc:picChg chg="add mod modCrop">
          <ac:chgData name="Robert Muir-Wood" userId="93f318c1-fb7e-4b41-909d-e1d4a7074fea" providerId="ADAL" clId="{025DCF39-4444-4ECB-88C0-991506D5277E}" dt="2019-09-18T13:51:12.662" v="496" actId="732"/>
          <ac:picMkLst>
            <pc:docMk/>
            <pc:sldMk cId="3412310761" sldId="799"/>
            <ac:picMk id="4" creationId="{195AF63E-F8A5-4F12-A5C4-1A92882CCE7F}"/>
          </ac:picMkLst>
        </pc:picChg>
      </pc:sldChg>
      <pc:sldChg chg="addSp modSp add">
        <pc:chgData name="Robert Muir-Wood" userId="93f318c1-fb7e-4b41-909d-e1d4a7074fea" providerId="ADAL" clId="{025DCF39-4444-4ECB-88C0-991506D5277E}" dt="2019-09-18T13:53:11.087" v="505" actId="1076"/>
        <pc:sldMkLst>
          <pc:docMk/>
          <pc:sldMk cId="1601733172" sldId="800"/>
        </pc:sldMkLst>
        <pc:picChg chg="add mod modCrop">
          <ac:chgData name="Robert Muir-Wood" userId="93f318c1-fb7e-4b41-909d-e1d4a7074fea" providerId="ADAL" clId="{025DCF39-4444-4ECB-88C0-991506D5277E}" dt="2019-09-18T13:53:11.087" v="505" actId="1076"/>
          <ac:picMkLst>
            <pc:docMk/>
            <pc:sldMk cId="1601733172" sldId="800"/>
            <ac:picMk id="4" creationId="{709E9F37-B560-4137-8804-1179B857C83B}"/>
          </ac:picMkLst>
        </pc:picChg>
      </pc:sldChg>
      <pc:sldChg chg="addSp delSp modSp add">
        <pc:chgData name="Robert Muir-Wood" userId="93f318c1-fb7e-4b41-909d-e1d4a7074fea" providerId="ADAL" clId="{025DCF39-4444-4ECB-88C0-991506D5277E}" dt="2019-09-18T16:25:29.372" v="543" actId="14100"/>
        <pc:sldMkLst>
          <pc:docMk/>
          <pc:sldMk cId="2402210483" sldId="801"/>
        </pc:sldMkLst>
        <pc:spChg chg="mod">
          <ac:chgData name="Robert Muir-Wood" userId="93f318c1-fb7e-4b41-909d-e1d4a7074fea" providerId="ADAL" clId="{025DCF39-4444-4ECB-88C0-991506D5277E}" dt="2019-09-18T16:09:26.165" v="526" actId="20577"/>
          <ac:spMkLst>
            <pc:docMk/>
            <pc:sldMk cId="2402210483" sldId="801"/>
            <ac:spMk id="2" creationId="{FE64B817-9E29-4C04-B751-356D129383BA}"/>
          </ac:spMkLst>
        </pc:spChg>
        <pc:picChg chg="add mod">
          <ac:chgData name="Robert Muir-Wood" userId="93f318c1-fb7e-4b41-909d-e1d4a7074fea" providerId="ADAL" clId="{025DCF39-4444-4ECB-88C0-991506D5277E}" dt="2019-09-18T16:25:29.372" v="543" actId="14100"/>
          <ac:picMkLst>
            <pc:docMk/>
            <pc:sldMk cId="2402210483" sldId="801"/>
            <ac:picMk id="20482" creationId="{4CDCFD7E-3599-46D2-9F6B-48D49A5ACCAC}"/>
          </ac:picMkLst>
        </pc:picChg>
        <pc:picChg chg="add del">
          <ac:chgData name="Robert Muir-Wood" userId="93f318c1-fb7e-4b41-909d-e1d4a7074fea" providerId="ADAL" clId="{025DCF39-4444-4ECB-88C0-991506D5277E}" dt="2019-09-18T16:24:26.006" v="529"/>
          <ac:picMkLst>
            <pc:docMk/>
            <pc:sldMk cId="2402210483" sldId="801"/>
            <ac:picMk id="20484" creationId="{C0120117-8F43-43ED-A148-34512AF9D4EE}"/>
          </ac:picMkLst>
        </pc:picChg>
        <pc:picChg chg="add del">
          <ac:chgData name="Robert Muir-Wood" userId="93f318c1-fb7e-4b41-909d-e1d4a7074fea" providerId="ADAL" clId="{025DCF39-4444-4ECB-88C0-991506D5277E}" dt="2019-09-18T16:24:35.073" v="532"/>
          <ac:picMkLst>
            <pc:docMk/>
            <pc:sldMk cId="2402210483" sldId="801"/>
            <ac:picMk id="20486" creationId="{C3440472-13C7-4F50-B91B-07647B16F735}"/>
          </ac:picMkLst>
        </pc:picChg>
        <pc:picChg chg="add mod">
          <ac:chgData name="Robert Muir-Wood" userId="93f318c1-fb7e-4b41-909d-e1d4a7074fea" providerId="ADAL" clId="{025DCF39-4444-4ECB-88C0-991506D5277E}" dt="2019-09-18T16:25:12.667" v="539" actId="14100"/>
          <ac:picMkLst>
            <pc:docMk/>
            <pc:sldMk cId="2402210483" sldId="801"/>
            <ac:picMk id="20488" creationId="{FFC247D3-283A-4E64-BEF9-0EA7BD2BB295}"/>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'For Presentation'!$C$4</c:f>
              <c:strCache>
                <c:ptCount val="1"/>
                <c:pt idx="0">
                  <c:v>CMIP3 AIB</c:v>
                </c:pt>
              </c:strCache>
            </c:strRef>
          </c:tx>
          <c:spPr>
            <a:solidFill>
              <a:schemeClr val="bg1">
                <a:lumMod val="50000"/>
              </a:schemeClr>
            </a:solidFill>
          </c:spPr>
          <c:invertIfNegative val="0"/>
          <c:cat>
            <c:strRef>
              <c:f>'For Presentation'!$B$5:$B$9</c:f>
              <c:strCache>
                <c:ptCount val="5"/>
                <c:pt idx="0">
                  <c:v>Cat-1</c:v>
                </c:pt>
                <c:pt idx="1">
                  <c:v>Cat-2</c:v>
                </c:pt>
                <c:pt idx="2">
                  <c:v>Cat-3</c:v>
                </c:pt>
                <c:pt idx="3">
                  <c:v>Cat-4</c:v>
                </c:pt>
                <c:pt idx="4">
                  <c:v>Cat-5</c:v>
                </c:pt>
              </c:strCache>
            </c:strRef>
          </c:cat>
          <c:val>
            <c:numRef>
              <c:f>'For Presentation'!$C$5:$C$9</c:f>
              <c:numCache>
                <c:formatCode>General</c:formatCode>
                <c:ptCount val="5"/>
                <c:pt idx="0">
                  <c:v>-15.912659457407798</c:v>
                </c:pt>
                <c:pt idx="1">
                  <c:v>16.626584984703303</c:v>
                </c:pt>
                <c:pt idx="2">
                  <c:v>53.662344007067524</c:v>
                </c:pt>
                <c:pt idx="3">
                  <c:v>102.20544013934756</c:v>
                </c:pt>
                <c:pt idx="4">
                  <c:v>164.94845056983411</c:v>
                </c:pt>
              </c:numCache>
            </c:numRef>
          </c:val>
          <c:extLst>
            <c:ext xmlns:c16="http://schemas.microsoft.com/office/drawing/2014/chart" uri="{C3380CC4-5D6E-409C-BE32-E72D297353CC}">
              <c16:uniqueId val="{00000000-363C-43E3-92BC-E5CD3C4E999D}"/>
            </c:ext>
          </c:extLst>
        </c:ser>
        <c:ser>
          <c:idx val="1"/>
          <c:order val="1"/>
          <c:tx>
            <c:strRef>
              <c:f>'For Presentation'!$D$4</c:f>
              <c:strCache>
                <c:ptCount val="1"/>
                <c:pt idx="0">
                  <c:v>CMIP5 RCP4.5 </c:v>
                </c:pt>
              </c:strCache>
            </c:strRef>
          </c:tx>
          <c:spPr>
            <a:solidFill>
              <a:srgbClr val="C00000"/>
            </a:solidFill>
          </c:spPr>
          <c:invertIfNegative val="0"/>
          <c:cat>
            <c:strRef>
              <c:f>'For Presentation'!$B$5:$B$9</c:f>
              <c:strCache>
                <c:ptCount val="5"/>
                <c:pt idx="0">
                  <c:v>Cat-1</c:v>
                </c:pt>
                <c:pt idx="1">
                  <c:v>Cat-2</c:v>
                </c:pt>
                <c:pt idx="2">
                  <c:v>Cat-3</c:v>
                </c:pt>
                <c:pt idx="3">
                  <c:v>Cat-4</c:v>
                </c:pt>
                <c:pt idx="4">
                  <c:v>Cat-5</c:v>
                </c:pt>
              </c:strCache>
            </c:strRef>
          </c:cat>
          <c:val>
            <c:numRef>
              <c:f>'For Presentation'!$D$5:$D$9</c:f>
              <c:numCache>
                <c:formatCode>General</c:formatCode>
                <c:ptCount val="5"/>
                <c:pt idx="0">
                  <c:v>-12.316712315016924</c:v>
                </c:pt>
                <c:pt idx="1">
                  <c:v>26.24920716469526</c:v>
                </c:pt>
                <c:pt idx="2">
                  <c:v>64.789357844076108</c:v>
                </c:pt>
                <c:pt idx="3">
                  <c:v>120.8259825827479</c:v>
                </c:pt>
                <c:pt idx="4">
                  <c:v>285.48770290932845</c:v>
                </c:pt>
              </c:numCache>
            </c:numRef>
          </c:val>
          <c:extLst>
            <c:ext xmlns:c16="http://schemas.microsoft.com/office/drawing/2014/chart" uri="{C3380CC4-5D6E-409C-BE32-E72D297353CC}">
              <c16:uniqueId val="{00000001-363C-43E3-92BC-E5CD3C4E999D}"/>
            </c:ext>
          </c:extLst>
        </c:ser>
        <c:dLbls>
          <c:showLegendKey val="0"/>
          <c:showVal val="0"/>
          <c:showCatName val="0"/>
          <c:showSerName val="0"/>
          <c:showPercent val="0"/>
          <c:showBubbleSize val="0"/>
        </c:dLbls>
        <c:gapWidth val="150"/>
        <c:axId val="190438016"/>
        <c:axId val="193380736"/>
      </c:barChart>
      <c:catAx>
        <c:axId val="190438016"/>
        <c:scaling>
          <c:orientation val="minMax"/>
        </c:scaling>
        <c:delete val="0"/>
        <c:axPos val="b"/>
        <c:numFmt formatCode="General" sourceLinked="0"/>
        <c:majorTickMark val="none"/>
        <c:minorTickMark val="none"/>
        <c:tickLblPos val="nextTo"/>
        <c:txPr>
          <a:bodyPr/>
          <a:lstStyle/>
          <a:p>
            <a:pPr>
              <a:defRPr sz="1200" b="1"/>
            </a:pPr>
            <a:endParaRPr lang="en-US"/>
          </a:p>
        </c:txPr>
        <c:crossAx val="193380736"/>
        <c:crossesAt val="0"/>
        <c:auto val="1"/>
        <c:lblAlgn val="ctr"/>
        <c:lblOffset val="100"/>
        <c:noMultiLvlLbl val="0"/>
      </c:catAx>
      <c:valAx>
        <c:axId val="193380736"/>
        <c:scaling>
          <c:orientation val="minMax"/>
        </c:scaling>
        <c:delete val="0"/>
        <c:axPos val="l"/>
        <c:majorGridlines>
          <c:spPr>
            <a:ln>
              <a:solidFill>
                <a:schemeClr val="bg1">
                  <a:lumMod val="65000"/>
                </a:schemeClr>
              </a:solidFill>
              <a:prstDash val="dash"/>
            </a:ln>
          </c:spPr>
        </c:majorGridlines>
        <c:title>
          <c:tx>
            <c:rich>
              <a:bodyPr rot="-5400000" vert="horz"/>
              <a:lstStyle/>
              <a:p>
                <a:pPr>
                  <a:defRPr sz="1400"/>
                </a:pPr>
                <a:r>
                  <a:rPr lang="en-US" sz="1400"/>
                  <a:t>% Increase in US landfall rate</a:t>
                </a:r>
              </a:p>
            </c:rich>
          </c:tx>
          <c:overlay val="0"/>
        </c:title>
        <c:numFmt formatCode="General" sourceLinked="1"/>
        <c:majorTickMark val="none"/>
        <c:minorTickMark val="none"/>
        <c:tickLblPos val="nextTo"/>
        <c:txPr>
          <a:bodyPr/>
          <a:lstStyle/>
          <a:p>
            <a:pPr>
              <a:defRPr sz="1200" b="1"/>
            </a:pPr>
            <a:endParaRPr lang="en-US"/>
          </a:p>
        </c:txPr>
        <c:crossAx val="190438016"/>
        <c:crosses val="autoZero"/>
        <c:crossBetween val="between"/>
      </c:valAx>
    </c:plotArea>
    <c:legend>
      <c:legendPos val="l"/>
      <c:layout>
        <c:manualLayout>
          <c:xMode val="edge"/>
          <c:yMode val="edge"/>
          <c:x val="0.17869931882893053"/>
          <c:y val="7.8762071871675762E-2"/>
          <c:w val="0.24607968929882459"/>
          <c:h val="0.22218074303320021"/>
        </c:manualLayout>
      </c:layout>
      <c:overlay val="1"/>
      <c:txPr>
        <a:bodyPr/>
        <a:lstStyle/>
        <a:p>
          <a:pPr>
            <a:defRPr sz="1400" b="1"/>
          </a:pPr>
          <a:endParaRPr lang="en-US"/>
        </a:p>
      </c:txPr>
    </c:legend>
    <c:plotVisOnly val="1"/>
    <c:dispBlanksAs val="gap"/>
    <c:showDLblsOverMax val="0"/>
  </c:chart>
  <c:spPr>
    <a:ln>
      <a:noFill/>
    </a:ln>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0596B23-2673-4500-A745-4BB12A776F99}" type="datetimeFigureOut">
              <a:rPr lang="en-US" smtClean="0"/>
              <a:t>10/7/2019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CBB6EA9-9970-4EB5-93AA-20A1A4268E73}" type="slidenum">
              <a:rPr lang="en-US" smtClean="0"/>
              <a:t>‹#›</a:t>
            </a:fld>
            <a:endParaRPr lang="en-US"/>
          </a:p>
        </p:txBody>
      </p:sp>
    </p:spTree>
    <p:extLst>
      <p:ext uri="{BB962C8B-B14F-4D97-AF65-F5344CB8AC3E}">
        <p14:creationId xmlns:p14="http://schemas.microsoft.com/office/powerpoint/2010/main" val="3242152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07EC66-613C-45CC-982F-5F0D98E4896E}" type="datetimeFigureOut">
              <a:rPr lang="en-US" smtClean="0"/>
              <a:t>10/7/2019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20DBD4-E367-4B07-8F1B-8C6126100E8E}" type="slidenum">
              <a:rPr lang="en-US" smtClean="0"/>
              <a:t>‹#›</a:t>
            </a:fld>
            <a:endParaRPr lang="en-US"/>
          </a:p>
        </p:txBody>
      </p:sp>
    </p:spTree>
    <p:extLst>
      <p:ext uri="{BB962C8B-B14F-4D97-AF65-F5344CB8AC3E}">
        <p14:creationId xmlns:p14="http://schemas.microsoft.com/office/powerpoint/2010/main" val="430098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20DBD4-E367-4B07-8F1B-8C6126100E8E}" type="slidenum">
              <a:rPr lang="en-US" smtClean="0"/>
              <a:t>1</a:t>
            </a:fld>
            <a:endParaRPr lang="en-US"/>
          </a:p>
        </p:txBody>
      </p:sp>
    </p:spTree>
    <p:extLst>
      <p:ext uri="{BB962C8B-B14F-4D97-AF65-F5344CB8AC3E}">
        <p14:creationId xmlns:p14="http://schemas.microsoft.com/office/powerpoint/2010/main" val="1524876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0DBD4-E367-4B07-8F1B-8C6126100E8E}" type="slidenum">
              <a:rPr lang="en-US" smtClean="0"/>
              <a:t>11</a:t>
            </a:fld>
            <a:endParaRPr lang="en-US"/>
          </a:p>
        </p:txBody>
      </p:sp>
    </p:spTree>
    <p:extLst>
      <p:ext uri="{BB962C8B-B14F-4D97-AF65-F5344CB8AC3E}">
        <p14:creationId xmlns:p14="http://schemas.microsoft.com/office/powerpoint/2010/main" val="3756980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0DBD4-E367-4B07-8F1B-8C6126100E8E}" type="slidenum">
              <a:rPr lang="en-US" smtClean="0"/>
              <a:t>12</a:t>
            </a:fld>
            <a:endParaRPr lang="en-US"/>
          </a:p>
        </p:txBody>
      </p:sp>
    </p:spTree>
    <p:extLst>
      <p:ext uri="{BB962C8B-B14F-4D97-AF65-F5344CB8AC3E}">
        <p14:creationId xmlns:p14="http://schemas.microsoft.com/office/powerpoint/2010/main" val="2301974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0DBD4-E367-4B07-8F1B-8C6126100E8E}" type="slidenum">
              <a:rPr lang="en-US" smtClean="0"/>
              <a:t>13</a:t>
            </a:fld>
            <a:endParaRPr lang="en-US"/>
          </a:p>
        </p:txBody>
      </p:sp>
    </p:spTree>
    <p:extLst>
      <p:ext uri="{BB962C8B-B14F-4D97-AF65-F5344CB8AC3E}">
        <p14:creationId xmlns:p14="http://schemas.microsoft.com/office/powerpoint/2010/main" val="3894605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EFDBEF3-D491-41DC-94B3-40A5854B6082}"/>
              </a:ext>
            </a:extLst>
          </p:cNvPr>
          <p:cNvSpPr>
            <a:spLocks noGrp="1" noRot="1" noChangeAspect="1" noChangeArrowheads="1" noTextEdit="1"/>
          </p:cNvSpPr>
          <p:nvPr>
            <p:ph type="sldImg"/>
          </p:nvPr>
        </p:nvSpPr>
        <p:spPr>
          <a:xfrm>
            <a:off x="141288" y="788988"/>
            <a:ext cx="6516687" cy="3667125"/>
          </a:xfrm>
          <a:ln/>
        </p:spPr>
      </p:sp>
      <p:sp>
        <p:nvSpPr>
          <p:cNvPr id="14339" name="Rectangle 3">
            <a:extLst>
              <a:ext uri="{FF2B5EF4-FFF2-40B4-BE49-F238E27FC236}">
                <a16:creationId xmlns:a16="http://schemas.microsoft.com/office/drawing/2014/main" id="{73CF7144-EAD7-4EA3-92CA-B8E033C49422}"/>
              </a:ext>
            </a:extLst>
          </p:cNvPr>
          <p:cNvSpPr>
            <a:spLocks noGrp="1" noChangeArrowheads="1"/>
          </p:cNvSpPr>
          <p:nvPr>
            <p:ph type="body" idx="1"/>
          </p:nvPr>
        </p:nvSpPr>
        <p:spPr bwMode="auto">
          <a:xfrm>
            <a:off x="676275" y="4708525"/>
            <a:ext cx="5427663" cy="44577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383" tIns="44691" rIns="89383" bIns="44691"/>
          <a:lstStyle/>
          <a:p>
            <a:pPr eaLnBrk="1" hangingPunct="1"/>
            <a:endParaRPr lang="en-US" altLang="en-US" dirty="0"/>
          </a:p>
        </p:txBody>
      </p:sp>
    </p:spTree>
    <p:extLst>
      <p:ext uri="{BB962C8B-B14F-4D97-AF65-F5344CB8AC3E}">
        <p14:creationId xmlns:p14="http://schemas.microsoft.com/office/powerpoint/2010/main" val="4212064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GB" sz="1200" b="0" i="0" u="none" strike="noStrike" kern="1200" cap="none" spc="0" normalizeH="0" baseline="0" noProof="0" dirty="0">
                <a:ln>
                  <a:noFill/>
                </a:ln>
                <a:solidFill>
                  <a:schemeClr val="tx1"/>
                </a:solidFill>
                <a:effectLst/>
                <a:uLnTx/>
                <a:uFillTx/>
                <a:latin typeface="Arial" pitchFamily="34" charset="0"/>
                <a:cs typeface="Arial" pitchFamily="34" charset="0"/>
              </a:rPr>
              <a:t>The single most important aspect of RMS surge modelling is the direct physical linkage of the RMS hurricane wind field throughout the lifetime of the storms directly to out surge inundations via a nested local and regional mesh configuration.</a:t>
            </a:r>
            <a:endParaRPr kumimoji="0" lang="en-US" sz="1200" b="0" i="0" u="none" strike="noStrike" kern="1200" cap="none" spc="0" normalizeH="0" baseline="0" noProof="0" dirty="0">
              <a:ln>
                <a:noFill/>
              </a:ln>
              <a:solidFill>
                <a:schemeClr val="tx1"/>
              </a:solidFill>
              <a:effectLst/>
              <a:uLnTx/>
              <a:uFillTx/>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B72A68E-7E56-4B8D-B601-B5F8D47AD30D}" type="slidenum">
              <a:rPr lang="en-GB" smtClean="0"/>
              <a:pPr/>
              <a:t>16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1381EB-4AE9-434E-B771-7A2D599F54D9}" type="slidenum">
              <a:rPr lang="en-GB" smtClean="0"/>
              <a:pPr/>
              <a:t>17</a:t>
            </a:fld>
            <a:endParaRPr lang="en-GB"/>
          </a:p>
        </p:txBody>
      </p:sp>
    </p:spTree>
    <p:extLst>
      <p:ext uri="{BB962C8B-B14F-4D97-AF65-F5344CB8AC3E}">
        <p14:creationId xmlns:p14="http://schemas.microsoft.com/office/powerpoint/2010/main" val="3376596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1381EB-4AE9-434E-B771-7A2D599F54D9}" type="slidenum">
              <a:rPr lang="en-GB" smtClean="0"/>
              <a:pPr/>
              <a:t>19</a:t>
            </a:fld>
            <a:endParaRPr lang="en-GB"/>
          </a:p>
        </p:txBody>
      </p:sp>
    </p:spTree>
    <p:extLst>
      <p:ext uri="{BB962C8B-B14F-4D97-AF65-F5344CB8AC3E}">
        <p14:creationId xmlns:p14="http://schemas.microsoft.com/office/powerpoint/2010/main" val="1996277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0DBD4-E367-4B07-8F1B-8C6126100E8E}" type="slidenum">
              <a:rPr lang="en-US" smtClean="0"/>
              <a:t>26</a:t>
            </a:fld>
            <a:endParaRPr lang="en-US"/>
          </a:p>
        </p:txBody>
      </p:sp>
    </p:spTree>
    <p:extLst>
      <p:ext uri="{BB962C8B-B14F-4D97-AF65-F5344CB8AC3E}">
        <p14:creationId xmlns:p14="http://schemas.microsoft.com/office/powerpoint/2010/main" val="2967913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Afghanistan highest birth rate in Asia: 6.6 per woman</a:t>
            </a:r>
          </a:p>
          <a:p>
            <a:r>
              <a:rPr lang="en-GB" dirty="0"/>
              <a:t>Compensation for high levels of child mortality and violence and Taleban. </a:t>
            </a:r>
          </a:p>
          <a:p>
            <a:r>
              <a:rPr lang="en-GB" dirty="0"/>
              <a:t>Population 76M by 2050 36M today 10M in 1960 feeds the violence</a:t>
            </a:r>
          </a:p>
          <a:p>
            <a:endParaRPr lang="en-GB" dirty="0"/>
          </a:p>
        </p:txBody>
      </p:sp>
      <p:sp>
        <p:nvSpPr>
          <p:cNvPr id="4" name="Slide Number Placeholder 3"/>
          <p:cNvSpPr>
            <a:spLocks noGrp="1"/>
          </p:cNvSpPr>
          <p:nvPr>
            <p:ph type="sldNum" sz="quarter" idx="5"/>
          </p:nvPr>
        </p:nvSpPr>
        <p:spPr/>
        <p:txBody>
          <a:bodyPr/>
          <a:lstStyle/>
          <a:p>
            <a:fld id="{1320DBD4-E367-4B07-8F1B-8C6126100E8E}" type="slidenum">
              <a:rPr lang="en-US" smtClean="0"/>
              <a:t>27</a:t>
            </a:fld>
            <a:endParaRPr lang="en-US"/>
          </a:p>
        </p:txBody>
      </p:sp>
    </p:spTree>
    <p:extLst>
      <p:ext uri="{BB962C8B-B14F-4D97-AF65-F5344CB8AC3E}">
        <p14:creationId xmlns:p14="http://schemas.microsoft.com/office/powerpoint/2010/main" val="2961129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0DBD4-E367-4B07-8F1B-8C6126100E8E}" type="slidenum">
              <a:rPr lang="en-US" smtClean="0"/>
              <a:t>28</a:t>
            </a:fld>
            <a:endParaRPr lang="en-US"/>
          </a:p>
        </p:txBody>
      </p:sp>
    </p:spTree>
    <p:extLst>
      <p:ext uri="{BB962C8B-B14F-4D97-AF65-F5344CB8AC3E}">
        <p14:creationId xmlns:p14="http://schemas.microsoft.com/office/powerpoint/2010/main" val="1530283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Crown of thorns starfish</a:t>
            </a:r>
          </a:p>
        </p:txBody>
      </p:sp>
      <p:sp>
        <p:nvSpPr>
          <p:cNvPr id="4" name="Slide Number Placeholder 3"/>
          <p:cNvSpPr>
            <a:spLocks noGrp="1"/>
          </p:cNvSpPr>
          <p:nvPr>
            <p:ph type="sldNum" sz="quarter" idx="5"/>
          </p:nvPr>
        </p:nvSpPr>
        <p:spPr/>
        <p:txBody>
          <a:bodyPr/>
          <a:lstStyle/>
          <a:p>
            <a:fld id="{1320DBD4-E367-4B07-8F1B-8C6126100E8E}" type="slidenum">
              <a:rPr lang="en-US" smtClean="0"/>
              <a:t>36</a:t>
            </a:fld>
            <a:endParaRPr lang="en-US"/>
          </a:p>
        </p:txBody>
      </p:sp>
    </p:spTree>
    <p:extLst>
      <p:ext uri="{BB962C8B-B14F-4D97-AF65-F5344CB8AC3E}">
        <p14:creationId xmlns:p14="http://schemas.microsoft.com/office/powerpoint/2010/main" val="2638710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highest risk and the Highest risk gradient is at the coast</a:t>
            </a:r>
          </a:p>
        </p:txBody>
      </p:sp>
      <p:sp>
        <p:nvSpPr>
          <p:cNvPr id="4" name="Slide Number Placeholder 3"/>
          <p:cNvSpPr>
            <a:spLocks noGrp="1"/>
          </p:cNvSpPr>
          <p:nvPr>
            <p:ph type="sldNum" sz="quarter" idx="5"/>
          </p:nvPr>
        </p:nvSpPr>
        <p:spPr/>
        <p:txBody>
          <a:bodyPr/>
          <a:lstStyle/>
          <a:p>
            <a:fld id="{1320DBD4-E367-4B07-8F1B-8C6126100E8E}" type="slidenum">
              <a:rPr lang="en-US" smtClean="0"/>
              <a:t>39</a:t>
            </a:fld>
            <a:endParaRPr lang="en-US"/>
          </a:p>
        </p:txBody>
      </p:sp>
    </p:spTree>
    <p:extLst>
      <p:ext uri="{BB962C8B-B14F-4D97-AF65-F5344CB8AC3E}">
        <p14:creationId xmlns:p14="http://schemas.microsoft.com/office/powerpoint/2010/main" val="3671181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E9F899-DD7D-465A-84F7-70FD35C3E7FC}" type="slidenum">
              <a:rPr lang="en-US" smtClean="0"/>
              <a:t>41</a:t>
            </a:fld>
            <a:endParaRPr lang="en-US"/>
          </a:p>
        </p:txBody>
      </p:sp>
    </p:spTree>
    <p:extLst>
      <p:ext uri="{BB962C8B-B14F-4D97-AF65-F5344CB8AC3E}">
        <p14:creationId xmlns:p14="http://schemas.microsoft.com/office/powerpoint/2010/main" val="3438188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 not underestimate the capacity to adapt.</a:t>
            </a:r>
          </a:p>
        </p:txBody>
      </p:sp>
      <p:sp>
        <p:nvSpPr>
          <p:cNvPr id="4" name="Slide Number Placeholder 3"/>
          <p:cNvSpPr>
            <a:spLocks noGrp="1"/>
          </p:cNvSpPr>
          <p:nvPr>
            <p:ph type="sldNum" sz="quarter" idx="5"/>
          </p:nvPr>
        </p:nvSpPr>
        <p:spPr/>
        <p:txBody>
          <a:bodyPr/>
          <a:lstStyle/>
          <a:p>
            <a:fld id="{1320DBD4-E367-4B07-8F1B-8C6126100E8E}" type="slidenum">
              <a:rPr lang="en-US" smtClean="0"/>
              <a:t>44</a:t>
            </a:fld>
            <a:endParaRPr lang="en-US"/>
          </a:p>
        </p:txBody>
      </p:sp>
    </p:spTree>
    <p:extLst>
      <p:ext uri="{BB962C8B-B14F-4D97-AF65-F5344CB8AC3E}">
        <p14:creationId xmlns:p14="http://schemas.microsoft.com/office/powerpoint/2010/main" val="6699376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Rewilding </a:t>
            </a:r>
          </a:p>
        </p:txBody>
      </p:sp>
      <p:sp>
        <p:nvSpPr>
          <p:cNvPr id="4" name="Slide Number Placeholder 3"/>
          <p:cNvSpPr>
            <a:spLocks noGrp="1"/>
          </p:cNvSpPr>
          <p:nvPr>
            <p:ph type="sldNum" sz="quarter" idx="5"/>
          </p:nvPr>
        </p:nvSpPr>
        <p:spPr/>
        <p:txBody>
          <a:bodyPr/>
          <a:lstStyle/>
          <a:p>
            <a:fld id="{1320DBD4-E367-4B07-8F1B-8C6126100E8E}" type="slidenum">
              <a:rPr lang="en-US" smtClean="0"/>
              <a:t>50</a:t>
            </a:fld>
            <a:endParaRPr lang="en-US"/>
          </a:p>
        </p:txBody>
      </p:sp>
    </p:spTree>
    <p:extLst>
      <p:ext uri="{BB962C8B-B14F-4D97-AF65-F5344CB8AC3E}">
        <p14:creationId xmlns:p14="http://schemas.microsoft.com/office/powerpoint/2010/main" val="2513316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90950" y="3763519"/>
            <a:ext cx="10058400" cy="1828800"/>
          </a:xfrm>
        </p:spPr>
        <p:txBody>
          <a:bodyPr>
            <a:noAutofit/>
          </a:bodyPr>
          <a:lstStyle>
            <a:lvl1pPr algn="l">
              <a:defRPr sz="4800" b="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3790950" y="5870448"/>
            <a:ext cx="10058400" cy="1733677"/>
          </a:xfrm>
        </p:spPr>
        <p:txBody>
          <a:bodyPr>
            <a:noAutofit/>
          </a:bodyPr>
          <a:lstStyle>
            <a:lvl1pPr marL="0" indent="0" algn="l">
              <a:buNone/>
              <a:defRPr sz="2800">
                <a:solidFill>
                  <a:schemeClr val="tx2"/>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442" y="0"/>
            <a:ext cx="2011680" cy="1832902"/>
          </a:xfrm>
          <a:prstGeom prst="rect">
            <a:avLst/>
          </a:prstGeom>
        </p:spPr>
      </p:pic>
      <p:sp>
        <p:nvSpPr>
          <p:cNvPr id="5" name="TextBox 4"/>
          <p:cNvSpPr txBox="1"/>
          <p:nvPr/>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tx2"/>
                </a:solidFill>
              </a:rPr>
              <a:pPr algn="ctr"/>
              <a:t>‹#›</a:t>
            </a:fld>
            <a:endParaRPr lang="en-US" sz="1000" dirty="0">
              <a:solidFill>
                <a:schemeClr val="tx2"/>
              </a:solidFill>
            </a:endParaRPr>
          </a:p>
        </p:txBody>
      </p:sp>
      <p:sp>
        <p:nvSpPr>
          <p:cNvPr id="6" name="TextBox 5"/>
          <p:cNvSpPr txBox="1"/>
          <p:nvPr userDrawn="1"/>
        </p:nvSpPr>
        <p:spPr bwMode="auto">
          <a:xfrm>
            <a:off x="304800" y="7772400"/>
            <a:ext cx="516636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2015 Risk</a:t>
            </a:r>
            <a:r>
              <a:rPr lang="en-US" sz="1000" baseline="0" dirty="0">
                <a:solidFill>
                  <a:schemeClr val="tx2"/>
                </a:solidFill>
              </a:rPr>
              <a:t> </a:t>
            </a:r>
            <a:r>
              <a:rPr lang="en-US" sz="1000" dirty="0">
                <a:solidFill>
                  <a:schemeClr val="tx2"/>
                </a:solidFill>
              </a:rPr>
              <a:t>Management Solutions,</a:t>
            </a:r>
            <a:r>
              <a:rPr lang="en-US" sz="1000" baseline="0" dirty="0">
                <a:solidFill>
                  <a:schemeClr val="tx2"/>
                </a:solidFill>
              </a:rPr>
              <a:t> </a:t>
            </a:r>
            <a:r>
              <a:rPr lang="en-US" sz="1000" dirty="0">
                <a:solidFill>
                  <a:schemeClr val="tx2"/>
                </a:solidFill>
              </a:rPr>
              <a:t>Inc.</a:t>
            </a:r>
          </a:p>
        </p:txBody>
      </p:sp>
      <p:cxnSp>
        <p:nvCxnSpPr>
          <p:cNvPr id="9" name="Straight Connector 8"/>
          <p:cNvCxnSpPr/>
          <p:nvPr/>
        </p:nvCxnSpPr>
        <p:spPr bwMode="auto">
          <a:xfrm>
            <a:off x="13716000" y="7772400"/>
            <a:ext cx="0" cy="45720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0442" y="0"/>
            <a:ext cx="2011680" cy="1832902"/>
          </a:xfrm>
          <a:prstGeom prst="rect">
            <a:avLst/>
          </a:prstGeom>
        </p:spPr>
      </p:pic>
      <p:cxnSp>
        <p:nvCxnSpPr>
          <p:cNvPr id="14" name="Straight Connector 13"/>
          <p:cNvCxnSpPr/>
          <p:nvPr userDrawn="1"/>
        </p:nvCxnSpPr>
        <p:spPr bwMode="auto">
          <a:xfrm>
            <a:off x="13716000" y="7772400"/>
            <a:ext cx="0" cy="45720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4212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w/Bulle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95272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w/Lead Line &amp; Bulle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FontTx/>
              <a:buNone/>
              <a:defRPr/>
            </a:lvl1pPr>
            <a:lvl2pPr marL="457200" indent="-457200">
              <a:buClr>
                <a:schemeClr val="bg2"/>
              </a:buClr>
              <a:buFont typeface="Wingdings" panose="05000000000000000000" pitchFamily="2" charset="2"/>
              <a:buChar char="§"/>
              <a:defRPr/>
            </a:lvl2pPr>
            <a:lvl3pPr marL="906463" indent="-468313">
              <a:defRPr/>
            </a:lvl3pPr>
            <a:lvl4pPr marL="1371600" indent="-446088">
              <a:defRPr/>
            </a:lvl4pPr>
            <a:lvl5pPr marL="1878013" indent="-468313">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5352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a:t>Click to edit Master title style</a:t>
            </a:r>
            <a:endParaRPr lang="en-US" dirty="0"/>
          </a:p>
        </p:txBody>
      </p:sp>
    </p:spTree>
    <p:extLst>
      <p:ext uri="{BB962C8B-B14F-4D97-AF65-F5344CB8AC3E}">
        <p14:creationId xmlns:p14="http://schemas.microsoft.com/office/powerpoint/2010/main" val="343444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Bullet List &amp; Callout-White">
    <p:spTree>
      <p:nvGrpSpPr>
        <p:cNvPr id="1" name=""/>
        <p:cNvGrpSpPr/>
        <p:nvPr/>
      </p:nvGrpSpPr>
      <p:grpSpPr>
        <a:xfrm>
          <a:off x="0" y="0"/>
          <a:ext cx="0" cy="0"/>
          <a:chOff x="0" y="0"/>
          <a:chExt cx="0" cy="0"/>
        </a:xfrm>
      </p:grpSpPr>
      <p:sp>
        <p:nvSpPr>
          <p:cNvPr id="4" name="Rectangle 3"/>
          <p:cNvSpPr/>
          <p:nvPr/>
        </p:nvSpPr>
        <p:spPr>
          <a:xfrm>
            <a:off x="0" y="0"/>
            <a:ext cx="3657600" cy="82296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0"/>
            <a:ext cx="3657600" cy="82296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14800" y="422031"/>
            <a:ext cx="9418320" cy="910988"/>
          </a:xfrm>
        </p:spPr>
        <p:txBody>
          <a:bodyPr/>
          <a:lstStyle>
            <a:lvl1pPr>
              <a:defRPr>
                <a:solidFill>
                  <a:schemeClr val="tx1"/>
                </a:solidFill>
              </a:defRPr>
            </a:lvl1pPr>
          </a:lstStyle>
          <a:p>
            <a:r>
              <a:rPr lang="en-US"/>
              <a:t>Click to edit Master title style</a:t>
            </a:r>
            <a:endParaRPr lang="en-US" dirty="0"/>
          </a:p>
        </p:txBody>
      </p:sp>
      <p:sp>
        <p:nvSpPr>
          <p:cNvPr id="7" name="Content Placeholder 6"/>
          <p:cNvSpPr>
            <a:spLocks noGrp="1"/>
          </p:cNvSpPr>
          <p:nvPr>
            <p:ph sz="quarter" idx="10" hasCustomPrompt="1"/>
          </p:nvPr>
        </p:nvSpPr>
        <p:spPr>
          <a:xfrm>
            <a:off x="228600" y="1645920"/>
            <a:ext cx="3200400" cy="5943599"/>
          </a:xfrm>
        </p:spPr>
        <p:txBody>
          <a:bodyPr>
            <a:noAutofit/>
          </a:bodyPr>
          <a:lstStyle>
            <a:lvl1pPr marL="0" indent="0">
              <a:lnSpc>
                <a:spcPct val="90000"/>
              </a:lnSpc>
              <a:buFontTx/>
              <a:buNone/>
              <a:defRPr sz="3200" baseline="0">
                <a:solidFill>
                  <a:schemeClr val="tx2"/>
                </a:solidFill>
              </a:defRPr>
            </a:lvl1pPr>
            <a:lvl2pPr marL="468312" indent="0">
              <a:buFontTx/>
              <a:buNone/>
              <a:defRPr sz="2000"/>
            </a:lvl2pPr>
            <a:lvl3pPr marL="914400" indent="0">
              <a:buFontTx/>
              <a:buNone/>
              <a:defRPr sz="2000"/>
            </a:lvl3pPr>
            <a:lvl4pPr marL="1382712" indent="0">
              <a:buFontTx/>
              <a:buNone/>
              <a:defRPr sz="2000"/>
            </a:lvl4pPr>
            <a:lvl5pPr marL="1828800" indent="0">
              <a:buFontTx/>
              <a:buNone/>
              <a:defRPr sz="2000"/>
            </a:lvl5pPr>
          </a:lstStyle>
          <a:p>
            <a:pPr lvl="0"/>
            <a:r>
              <a:rPr lang="en-US" dirty="0"/>
              <a:t>Click to add text</a:t>
            </a:r>
          </a:p>
        </p:txBody>
      </p:sp>
      <p:sp>
        <p:nvSpPr>
          <p:cNvPr id="11" name="Text Placeholder 10"/>
          <p:cNvSpPr>
            <a:spLocks noGrp="1"/>
          </p:cNvSpPr>
          <p:nvPr>
            <p:ph type="body" sz="quarter" idx="11"/>
          </p:nvPr>
        </p:nvSpPr>
        <p:spPr>
          <a:xfrm>
            <a:off x="4114800" y="1645920"/>
            <a:ext cx="10058400" cy="5943600"/>
          </a:xfrm>
        </p:spPr>
        <p:txBody>
          <a:bodyPr/>
          <a:lstStyle>
            <a:lvl1pPr marL="0" indent="0">
              <a:buFontTx/>
              <a:buNone/>
              <a:defRPr>
                <a:solidFill>
                  <a:schemeClr val="tx2"/>
                </a:solidFill>
              </a:defRPr>
            </a:lvl1pPr>
            <a:lvl2pPr marL="457200" indent="-457200">
              <a:buClr>
                <a:schemeClr val="bg2"/>
              </a:buClr>
              <a:buFont typeface="Wingdings" panose="05000000000000000000" pitchFamily="2" charset="2"/>
              <a:buChar char="§"/>
              <a:defRPr>
                <a:solidFill>
                  <a:schemeClr val="tx2"/>
                </a:solidFill>
              </a:defRPr>
            </a:lvl2pPr>
            <a:lvl3pPr marL="963613" indent="-468313">
              <a:defRPr>
                <a:solidFill>
                  <a:schemeClr val="tx2"/>
                </a:solidFill>
              </a:defRPr>
            </a:lvl3pPr>
            <a:lvl4pPr marL="1428750" indent="-446088">
              <a:defRPr>
                <a:solidFill>
                  <a:schemeClr val="tx2"/>
                </a:solidFill>
              </a:defRPr>
            </a:lvl4pPr>
            <a:lvl5pPr marL="1935163" indent="-468313">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bwMode="auto">
          <a:xfrm>
            <a:off x="304800" y="7772400"/>
            <a:ext cx="312420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2015 Risk Management Solutions, Inc. .</a:t>
            </a:r>
          </a:p>
        </p:txBody>
      </p:sp>
    </p:spTree>
    <p:extLst>
      <p:ext uri="{BB962C8B-B14F-4D97-AF65-F5344CB8AC3E}">
        <p14:creationId xmlns:p14="http://schemas.microsoft.com/office/powerpoint/2010/main" val="2101145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Bullet List &amp; Callout-Red">
    <p:spTree>
      <p:nvGrpSpPr>
        <p:cNvPr id="1" name=""/>
        <p:cNvGrpSpPr/>
        <p:nvPr/>
      </p:nvGrpSpPr>
      <p:grpSpPr>
        <a:xfrm>
          <a:off x="0" y="0"/>
          <a:ext cx="0" cy="0"/>
          <a:chOff x="0" y="0"/>
          <a:chExt cx="0" cy="0"/>
        </a:xfrm>
      </p:grpSpPr>
      <p:sp>
        <p:nvSpPr>
          <p:cNvPr id="8" name="Rectangle 7"/>
          <p:cNvSpPr/>
          <p:nvPr userDrawn="1"/>
        </p:nvSpPr>
        <p:spPr>
          <a:xfrm>
            <a:off x="0" y="0"/>
            <a:ext cx="36576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0"/>
            <a:ext cx="36576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14800" y="422031"/>
            <a:ext cx="9418320" cy="910988"/>
          </a:xfrm>
        </p:spPr>
        <p:txBody>
          <a:bodyPr/>
          <a:lstStyle/>
          <a:p>
            <a:r>
              <a:rPr lang="en-US"/>
              <a:t>Click to edit Master title style</a:t>
            </a:r>
            <a:endParaRPr lang="en-US" dirty="0"/>
          </a:p>
        </p:txBody>
      </p:sp>
      <p:sp>
        <p:nvSpPr>
          <p:cNvPr id="11" name="Text Placeholder 10"/>
          <p:cNvSpPr>
            <a:spLocks noGrp="1"/>
          </p:cNvSpPr>
          <p:nvPr>
            <p:ph type="body" sz="quarter" idx="11"/>
          </p:nvPr>
        </p:nvSpPr>
        <p:spPr>
          <a:xfrm>
            <a:off x="4114800" y="1645920"/>
            <a:ext cx="10058400" cy="5943600"/>
          </a:xfrm>
        </p:spPr>
        <p:txBody>
          <a:bodyPr/>
          <a:lstStyle>
            <a:lvl1pPr marL="0" indent="0">
              <a:buFontTx/>
              <a:buNone/>
              <a:defRPr/>
            </a:lvl1pPr>
            <a:lvl2pPr marL="457200" indent="-457200">
              <a:buClr>
                <a:schemeClr val="bg2"/>
              </a:buClr>
              <a:buFont typeface="Wingdings" panose="05000000000000000000" pitchFamily="2" charset="2"/>
              <a:buChar char="§"/>
              <a:defRPr/>
            </a:lvl2pPr>
            <a:lvl3pPr marL="963613" indent="-468313">
              <a:defRPr/>
            </a:lvl3pPr>
            <a:lvl4pPr marL="1428750" indent="-446088">
              <a:defRPr/>
            </a:lvl4pPr>
            <a:lvl5pPr marL="1935163" indent="-468313">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2"/>
          </p:nvPr>
        </p:nvSpPr>
        <p:spPr>
          <a:xfrm>
            <a:off x="228600" y="1645920"/>
            <a:ext cx="3200400" cy="5943600"/>
          </a:xfrm>
        </p:spPr>
        <p:txBody>
          <a:bodyPr/>
          <a:lstStyle>
            <a:lvl1pPr marL="0" indent="0">
              <a:buFontTx/>
              <a:buNone/>
              <a:defRPr sz="3200">
                <a:solidFill>
                  <a:schemeClr val="bg1"/>
                </a:solidFill>
              </a:defRPr>
            </a:lvl1pPr>
            <a:lvl2pPr marL="468312" indent="0">
              <a:buFontTx/>
              <a:buNone/>
              <a:defRPr/>
            </a:lvl2pPr>
            <a:lvl3pPr marL="914400" indent="0">
              <a:buFontTx/>
              <a:buNone/>
              <a:defRPr/>
            </a:lvl3pPr>
            <a:lvl4pPr marL="1382712" indent="0">
              <a:buFontTx/>
              <a:buNone/>
              <a:defRPr/>
            </a:lvl4pPr>
            <a:lvl5pPr marL="1828800" indent="0">
              <a:buFontTx/>
              <a:buNone/>
              <a:defRPr/>
            </a:lvl5pPr>
          </a:lstStyle>
          <a:p>
            <a:pPr lvl="0"/>
            <a:r>
              <a:rPr lang="en-US"/>
              <a:t>Click to edit Master text styles</a:t>
            </a:r>
          </a:p>
        </p:txBody>
      </p:sp>
      <p:sp>
        <p:nvSpPr>
          <p:cNvPr id="10" name="TextBox 9"/>
          <p:cNvSpPr txBox="1"/>
          <p:nvPr userDrawn="1"/>
        </p:nvSpPr>
        <p:spPr bwMode="auto">
          <a:xfrm>
            <a:off x="304800" y="7772400"/>
            <a:ext cx="3124200" cy="457200"/>
          </a:xfrm>
          <a:prstGeom prst="rect">
            <a:avLst/>
          </a:prstGeom>
          <a:noFill/>
        </p:spPr>
        <p:txBody>
          <a:bodyPr wrap="none" lIns="0" tIns="0" rIns="0" bIns="0" rtlCol="0" anchor="ctr" anchorCtr="0">
            <a:noAutofit/>
          </a:bodyPr>
          <a:lstStyle/>
          <a:p>
            <a:pPr algn="l"/>
            <a:r>
              <a:rPr lang="en-US" sz="1000" dirty="0">
                <a:solidFill>
                  <a:schemeClr val="bg1">
                    <a:lumMod val="85000"/>
                  </a:schemeClr>
                </a:solidFill>
              </a:rPr>
              <a:t>Copyright © 2015 Risk</a:t>
            </a:r>
            <a:r>
              <a:rPr lang="en-US" sz="1000" baseline="0" dirty="0">
                <a:solidFill>
                  <a:schemeClr val="bg1">
                    <a:lumMod val="85000"/>
                  </a:schemeClr>
                </a:solidFill>
              </a:rPr>
              <a:t> </a:t>
            </a:r>
            <a:r>
              <a:rPr lang="en-US" sz="1000" dirty="0">
                <a:solidFill>
                  <a:schemeClr val="bg1">
                    <a:lumMod val="85000"/>
                  </a:schemeClr>
                </a:solidFill>
              </a:rPr>
              <a:t>Management Solutions,</a:t>
            </a:r>
            <a:r>
              <a:rPr lang="en-US" sz="1000" baseline="0" dirty="0">
                <a:solidFill>
                  <a:schemeClr val="bg1">
                    <a:lumMod val="85000"/>
                  </a:schemeClr>
                </a:solidFill>
              </a:rPr>
              <a:t> </a:t>
            </a:r>
            <a:r>
              <a:rPr lang="en-US" sz="1000" dirty="0">
                <a:solidFill>
                  <a:schemeClr val="bg1">
                    <a:lumMod val="85000"/>
                  </a:schemeClr>
                </a:solidFill>
              </a:rPr>
              <a:t>Inc</a:t>
            </a:r>
            <a:r>
              <a:rPr lang="en-US" sz="1000" dirty="0">
                <a:solidFill>
                  <a:schemeClr val="tx2"/>
                </a:solidFill>
              </a:rPr>
              <a:t>..</a:t>
            </a:r>
          </a:p>
        </p:txBody>
      </p:sp>
    </p:spTree>
    <p:extLst>
      <p:ext uri="{BB962C8B-B14F-4D97-AF65-F5344CB8AC3E}">
        <p14:creationId xmlns:p14="http://schemas.microsoft.com/office/powerpoint/2010/main" val="4255638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739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442" y="0"/>
            <a:ext cx="2011680" cy="1832902"/>
          </a:xfrm>
          <a:prstGeom prst="rect">
            <a:avLst/>
          </a:prstGeom>
        </p:spPr>
      </p:pic>
      <p:sp>
        <p:nvSpPr>
          <p:cNvPr id="2" name="Title 1"/>
          <p:cNvSpPr>
            <a:spLocks noGrp="1"/>
          </p:cNvSpPr>
          <p:nvPr>
            <p:ph type="title"/>
          </p:nvPr>
        </p:nvSpPr>
        <p:spPr>
          <a:xfrm>
            <a:off x="3895343" y="5708905"/>
            <a:ext cx="9696197" cy="1634490"/>
          </a:xfrm>
        </p:spPr>
        <p:txBody>
          <a:bodyPr anchor="t">
            <a:noAutofit/>
          </a:bodyPr>
          <a:lstStyle>
            <a:lvl1pPr algn="l">
              <a:defRPr sz="4800" b="0" cap="all">
                <a:solidFill>
                  <a:schemeClr val="tx1"/>
                </a:solidFi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3895343" y="3813430"/>
            <a:ext cx="9696197" cy="1800224"/>
          </a:xfrm>
        </p:spPr>
        <p:txBody>
          <a:bodyPr anchor="b"/>
          <a:lstStyle>
            <a:lvl1pPr marL="0" indent="0">
              <a:buNone/>
              <a:defRPr sz="2900">
                <a:solidFill>
                  <a:schemeClr val="tx1">
                    <a:lumMod val="50000"/>
                    <a:lumOff val="50000"/>
                  </a:schemeClr>
                </a:solidFill>
                <a:latin typeface="+mn-lt"/>
              </a:defRPr>
            </a:lvl1pPr>
            <a:lvl2pPr marL="653110" indent="0">
              <a:buNone/>
              <a:defRPr sz="2600">
                <a:solidFill>
                  <a:schemeClr val="tx1">
                    <a:tint val="75000"/>
                  </a:schemeClr>
                </a:solidFill>
              </a:defRPr>
            </a:lvl2pPr>
            <a:lvl3pPr marL="1306220" indent="0">
              <a:buNone/>
              <a:defRPr sz="2300">
                <a:solidFill>
                  <a:schemeClr val="tx1">
                    <a:tint val="75000"/>
                  </a:schemeClr>
                </a:solidFill>
              </a:defRPr>
            </a:lvl3pPr>
            <a:lvl4pPr marL="1959331" indent="0">
              <a:buNone/>
              <a:defRPr sz="2000">
                <a:solidFill>
                  <a:schemeClr val="tx1">
                    <a:tint val="75000"/>
                  </a:schemeClr>
                </a:solidFill>
              </a:defRPr>
            </a:lvl4pPr>
            <a:lvl5pPr marL="2612441" indent="0">
              <a:buNone/>
              <a:defRPr sz="2000">
                <a:solidFill>
                  <a:schemeClr val="tx1">
                    <a:tint val="75000"/>
                  </a:schemeClr>
                </a:solidFill>
              </a:defRPr>
            </a:lvl5pPr>
            <a:lvl6pPr marL="3265551" indent="0">
              <a:buNone/>
              <a:defRPr sz="2000">
                <a:solidFill>
                  <a:schemeClr val="tx1">
                    <a:tint val="75000"/>
                  </a:schemeClr>
                </a:solidFill>
              </a:defRPr>
            </a:lvl6pPr>
            <a:lvl7pPr marL="3918661" indent="0">
              <a:buNone/>
              <a:defRPr sz="2000">
                <a:solidFill>
                  <a:schemeClr val="tx1">
                    <a:tint val="75000"/>
                  </a:schemeClr>
                </a:solidFill>
              </a:defRPr>
            </a:lvl7pPr>
            <a:lvl8pPr marL="4571771" indent="0">
              <a:buNone/>
              <a:defRPr sz="2000">
                <a:solidFill>
                  <a:schemeClr val="tx1">
                    <a:tint val="75000"/>
                  </a:schemeClr>
                </a:solidFill>
              </a:defRPr>
            </a:lvl8pPr>
            <a:lvl9pPr marL="5224882" indent="0">
              <a:buNone/>
              <a:defRPr sz="2000">
                <a:solidFill>
                  <a:schemeClr val="tx1">
                    <a:tint val="75000"/>
                  </a:schemeClr>
                </a:solidFill>
              </a:defRPr>
            </a:lvl9pPr>
          </a:lstStyle>
          <a:p>
            <a:pPr lvl="0"/>
            <a:r>
              <a:rPr lang="en-US"/>
              <a:t>Click to edit Master text styles</a:t>
            </a:r>
          </a:p>
        </p:txBody>
      </p:sp>
      <p:sp>
        <p:nvSpPr>
          <p:cNvPr id="5" name="TextBox 4"/>
          <p:cNvSpPr txBox="1"/>
          <p:nvPr/>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tx2"/>
                </a:solidFill>
              </a:rPr>
              <a:pPr algn="ctr"/>
              <a:t>‹#›</a:t>
            </a:fld>
            <a:endParaRPr lang="en-US" sz="1000" dirty="0">
              <a:solidFill>
                <a:schemeClr val="tx2"/>
              </a:solidFill>
            </a:endParaRPr>
          </a:p>
        </p:txBody>
      </p:sp>
      <p:cxnSp>
        <p:nvCxnSpPr>
          <p:cNvPr id="9" name="Straight Connector 8"/>
          <p:cNvCxnSpPr/>
          <p:nvPr/>
        </p:nvCxnSpPr>
        <p:spPr bwMode="auto">
          <a:xfrm>
            <a:off x="13716000" y="7772400"/>
            <a:ext cx="0" cy="45720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0442" y="0"/>
            <a:ext cx="2011680" cy="1832902"/>
          </a:xfrm>
          <a:prstGeom prst="rect">
            <a:avLst/>
          </a:prstGeom>
        </p:spPr>
      </p:pic>
      <p:sp>
        <p:nvSpPr>
          <p:cNvPr id="11" name="TextBox 10"/>
          <p:cNvSpPr txBox="1"/>
          <p:nvPr userDrawn="1"/>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tx2"/>
                </a:solidFill>
              </a:rPr>
              <a:pPr algn="ctr"/>
              <a:t>‹#›</a:t>
            </a:fld>
            <a:endParaRPr lang="en-US" sz="1000" dirty="0">
              <a:solidFill>
                <a:schemeClr val="tx2"/>
              </a:solidFill>
            </a:endParaRPr>
          </a:p>
        </p:txBody>
      </p:sp>
      <p:cxnSp>
        <p:nvCxnSpPr>
          <p:cNvPr id="14" name="Straight Connector 13"/>
          <p:cNvCxnSpPr/>
          <p:nvPr userDrawn="1"/>
        </p:nvCxnSpPr>
        <p:spPr bwMode="auto">
          <a:xfrm>
            <a:off x="13716000" y="7772400"/>
            <a:ext cx="0" cy="45720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userDrawn="1"/>
        </p:nvSpPr>
        <p:spPr bwMode="auto">
          <a:xfrm>
            <a:off x="304800" y="7772400"/>
            <a:ext cx="516636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2015 Risk</a:t>
            </a:r>
            <a:r>
              <a:rPr lang="en-US" sz="1000" baseline="0" dirty="0">
                <a:solidFill>
                  <a:schemeClr val="tx2"/>
                </a:solidFill>
              </a:rPr>
              <a:t> </a:t>
            </a:r>
            <a:r>
              <a:rPr lang="en-US" sz="1000" dirty="0">
                <a:solidFill>
                  <a:schemeClr val="tx2"/>
                </a:solidFill>
              </a:rPr>
              <a:t>Management Solutions,</a:t>
            </a:r>
            <a:r>
              <a:rPr lang="en-US" sz="1000" baseline="0" dirty="0">
                <a:solidFill>
                  <a:schemeClr val="tx2"/>
                </a:solidFill>
              </a:rPr>
              <a:t> </a:t>
            </a:r>
            <a:r>
              <a:rPr lang="en-US" sz="1000" dirty="0">
                <a:solidFill>
                  <a:schemeClr val="tx2"/>
                </a:solidFill>
              </a:rPr>
              <a:t>Inc. </a:t>
            </a:r>
          </a:p>
        </p:txBody>
      </p:sp>
    </p:spTree>
    <p:extLst>
      <p:ext uri="{BB962C8B-B14F-4D97-AF65-F5344CB8AC3E}">
        <p14:creationId xmlns:p14="http://schemas.microsoft.com/office/powerpoint/2010/main" val="3261184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ection Break-Statement">
    <p:spTree>
      <p:nvGrpSpPr>
        <p:cNvPr id="1" name=""/>
        <p:cNvGrpSpPr/>
        <p:nvPr/>
      </p:nvGrpSpPr>
      <p:grpSpPr>
        <a:xfrm>
          <a:off x="0" y="0"/>
          <a:ext cx="0" cy="0"/>
          <a:chOff x="0" y="0"/>
          <a:chExt cx="0" cy="0"/>
        </a:xfrm>
      </p:grpSpPr>
      <p:sp>
        <p:nvSpPr>
          <p:cNvPr id="2" name="Title 1"/>
          <p:cNvSpPr>
            <a:spLocks noGrp="1"/>
          </p:cNvSpPr>
          <p:nvPr>
            <p:ph type="title"/>
          </p:nvPr>
        </p:nvSpPr>
        <p:spPr>
          <a:xfrm>
            <a:off x="3794125" y="1188720"/>
            <a:ext cx="8214995" cy="2680534"/>
          </a:xfrm>
        </p:spPr>
        <p:txBody>
          <a:bodyPr anchor="t">
            <a:noAutofit/>
          </a:bodyPr>
          <a:lstStyle>
            <a:lvl1pPr>
              <a:defRPr sz="4800">
                <a:solidFill>
                  <a:schemeClr val="tx1"/>
                </a:solidFill>
              </a:defRPr>
            </a:lvl1pPr>
          </a:lstStyle>
          <a:p>
            <a:r>
              <a:rPr lang="en-US"/>
              <a:t>Click to edit Master title style</a:t>
            </a:r>
            <a:endParaRPr lang="en-US" dirty="0"/>
          </a:p>
        </p:txBody>
      </p:sp>
      <p:sp>
        <p:nvSpPr>
          <p:cNvPr id="6" name="Rectangle 5"/>
          <p:cNvSpPr/>
          <p:nvPr/>
        </p:nvSpPr>
        <p:spPr bwMode="gray">
          <a:xfrm>
            <a:off x="3794124" y="944880"/>
            <a:ext cx="821499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tx2"/>
                </a:solidFill>
              </a:rPr>
              <a:pPr algn="ctr"/>
              <a:t>‹#›</a:t>
            </a:fld>
            <a:endParaRPr lang="en-US" sz="1000" dirty="0">
              <a:solidFill>
                <a:schemeClr val="tx2"/>
              </a:solidFill>
            </a:endParaRPr>
          </a:p>
        </p:txBody>
      </p:sp>
      <p:sp>
        <p:nvSpPr>
          <p:cNvPr id="5" name="TextBox 4"/>
          <p:cNvSpPr txBox="1"/>
          <p:nvPr/>
        </p:nvSpPr>
        <p:spPr bwMode="auto">
          <a:xfrm>
            <a:off x="304800" y="7772400"/>
            <a:ext cx="516636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2015 Risk</a:t>
            </a:r>
            <a:r>
              <a:rPr lang="en-US" sz="1000" baseline="0" dirty="0">
                <a:solidFill>
                  <a:schemeClr val="tx2"/>
                </a:solidFill>
              </a:rPr>
              <a:t> </a:t>
            </a:r>
            <a:r>
              <a:rPr lang="en-US" sz="1000" dirty="0">
                <a:solidFill>
                  <a:schemeClr val="tx2"/>
                </a:solidFill>
              </a:rPr>
              <a:t>Management Solutions,</a:t>
            </a:r>
            <a:r>
              <a:rPr lang="en-US" sz="1000" baseline="0" dirty="0">
                <a:solidFill>
                  <a:schemeClr val="tx2"/>
                </a:solidFill>
              </a:rPr>
              <a:t> </a:t>
            </a:r>
            <a:r>
              <a:rPr lang="en-US" sz="1000" dirty="0">
                <a:solidFill>
                  <a:schemeClr val="tx2"/>
                </a:solidFill>
              </a:rPr>
              <a:t>Inc.  .</a:t>
            </a:r>
          </a:p>
        </p:txBody>
      </p:sp>
      <p:cxnSp>
        <p:nvCxnSpPr>
          <p:cNvPr id="8" name="Straight Connector 7"/>
          <p:cNvCxnSpPr/>
          <p:nvPr/>
        </p:nvCxnSpPr>
        <p:spPr bwMode="auto">
          <a:xfrm>
            <a:off x="13716000" y="7772400"/>
            <a:ext cx="0" cy="45720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bwMode="gray">
          <a:xfrm>
            <a:off x="3794124" y="944880"/>
            <a:ext cx="821499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userDrawn="1"/>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tx2"/>
                </a:solidFill>
              </a:rPr>
              <a:pPr algn="ctr"/>
              <a:t>‹#›</a:t>
            </a:fld>
            <a:endParaRPr lang="en-US" sz="1000" dirty="0">
              <a:solidFill>
                <a:schemeClr val="tx2"/>
              </a:solidFill>
            </a:endParaRPr>
          </a:p>
        </p:txBody>
      </p:sp>
      <p:cxnSp>
        <p:nvCxnSpPr>
          <p:cNvPr id="13" name="Straight Connector 12"/>
          <p:cNvCxnSpPr/>
          <p:nvPr userDrawn="1"/>
        </p:nvCxnSpPr>
        <p:spPr bwMode="auto">
          <a:xfrm>
            <a:off x="13716000" y="7772400"/>
            <a:ext cx="0" cy="45720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9587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ig Statement-Red">
    <p:bg>
      <p:bgPr>
        <a:solidFill>
          <a:schemeClr val="tx2"/>
        </a:solidFill>
        <a:effectLst/>
      </p:bgPr>
    </p:bg>
    <p:spTree>
      <p:nvGrpSpPr>
        <p:cNvPr id="1" name=""/>
        <p:cNvGrpSpPr/>
        <p:nvPr/>
      </p:nvGrpSpPr>
      <p:grpSpPr>
        <a:xfrm>
          <a:off x="0" y="0"/>
          <a:ext cx="0" cy="0"/>
          <a:chOff x="0" y="0"/>
          <a:chExt cx="0" cy="0"/>
        </a:xfrm>
      </p:grpSpPr>
      <p:sp>
        <p:nvSpPr>
          <p:cNvPr id="2" name="Title 1"/>
          <p:cNvSpPr>
            <a:spLocks noGrp="1" noChangeAspect="1"/>
          </p:cNvSpPr>
          <p:nvPr>
            <p:ph type="title"/>
          </p:nvPr>
        </p:nvSpPr>
        <p:spPr>
          <a:xfrm>
            <a:off x="2743200" y="1257300"/>
            <a:ext cx="9144000" cy="5715000"/>
          </a:xfrm>
        </p:spPr>
        <p:txBody>
          <a:bodyPr anchor="ctr">
            <a:noAutofit/>
          </a:bodyPr>
          <a:lstStyle>
            <a:lvl1pPr algn="ctr">
              <a:defRPr sz="4800">
                <a:solidFill>
                  <a:schemeClr val="bg1"/>
                </a:solidFill>
              </a:defRPr>
            </a:lvl1pPr>
          </a:lstStyle>
          <a:p>
            <a:r>
              <a:rPr lang="en-US"/>
              <a:t>Click to edit Master title style</a:t>
            </a:r>
            <a:endParaRPr lang="en-US" dirty="0"/>
          </a:p>
        </p:txBody>
      </p:sp>
      <p:sp>
        <p:nvSpPr>
          <p:cNvPr id="4" name="TextBox 3"/>
          <p:cNvSpPr txBox="1"/>
          <p:nvPr/>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tx2">
                    <a:lumMod val="60000"/>
                    <a:lumOff val="40000"/>
                  </a:schemeClr>
                </a:solidFill>
              </a:rPr>
              <a:pPr algn="ctr"/>
              <a:t>‹#›</a:t>
            </a:fld>
            <a:endParaRPr lang="en-US" sz="1000" dirty="0">
              <a:solidFill>
                <a:schemeClr val="tx2">
                  <a:lumMod val="60000"/>
                  <a:lumOff val="40000"/>
                </a:schemeClr>
              </a:solidFill>
            </a:endParaRPr>
          </a:p>
        </p:txBody>
      </p:sp>
      <p:cxnSp>
        <p:nvCxnSpPr>
          <p:cNvPr id="7" name="Straight Connector 6"/>
          <p:cNvCxnSpPr/>
          <p:nvPr/>
        </p:nvCxnSpPr>
        <p:spPr bwMode="auto">
          <a:xfrm>
            <a:off x="13716000" y="7772400"/>
            <a:ext cx="0" cy="45720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tx2">
                    <a:lumMod val="60000"/>
                    <a:lumOff val="40000"/>
                  </a:schemeClr>
                </a:solidFill>
              </a:rPr>
              <a:pPr algn="ctr"/>
              <a:t>‹#›</a:t>
            </a:fld>
            <a:endParaRPr lang="en-US" sz="1000" dirty="0">
              <a:solidFill>
                <a:schemeClr val="tx2">
                  <a:lumMod val="60000"/>
                  <a:lumOff val="40000"/>
                </a:schemeClr>
              </a:solidFill>
            </a:endParaRPr>
          </a:p>
        </p:txBody>
      </p:sp>
      <p:cxnSp>
        <p:nvCxnSpPr>
          <p:cNvPr id="11" name="Straight Connector 10"/>
          <p:cNvCxnSpPr/>
          <p:nvPr userDrawn="1"/>
        </p:nvCxnSpPr>
        <p:spPr bwMode="auto">
          <a:xfrm>
            <a:off x="13716000" y="7772400"/>
            <a:ext cx="0" cy="45720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bwMode="auto">
          <a:xfrm>
            <a:off x="304800" y="7772400"/>
            <a:ext cx="5166360" cy="457200"/>
          </a:xfrm>
          <a:prstGeom prst="rect">
            <a:avLst/>
          </a:prstGeom>
          <a:noFill/>
        </p:spPr>
        <p:txBody>
          <a:bodyPr wrap="none" lIns="0" tIns="0" rIns="0" bIns="0" rtlCol="0" anchor="ctr" anchorCtr="0">
            <a:noAutofit/>
          </a:bodyPr>
          <a:lstStyle/>
          <a:p>
            <a:pPr algn="l"/>
            <a:r>
              <a:rPr lang="en-US" sz="1000" dirty="0">
                <a:solidFill>
                  <a:schemeClr val="bg1">
                    <a:lumMod val="85000"/>
                  </a:schemeClr>
                </a:solidFill>
              </a:rPr>
              <a:t>Copyright © 2015 Risk</a:t>
            </a:r>
            <a:r>
              <a:rPr lang="en-US" sz="1000" baseline="0" dirty="0">
                <a:solidFill>
                  <a:schemeClr val="bg1">
                    <a:lumMod val="85000"/>
                  </a:schemeClr>
                </a:solidFill>
              </a:rPr>
              <a:t> </a:t>
            </a:r>
            <a:r>
              <a:rPr lang="en-US" sz="1000" dirty="0">
                <a:solidFill>
                  <a:schemeClr val="bg1">
                    <a:lumMod val="85000"/>
                  </a:schemeClr>
                </a:solidFill>
              </a:rPr>
              <a:t>Management Solutions,</a:t>
            </a:r>
            <a:r>
              <a:rPr lang="en-US" sz="1000" baseline="0" dirty="0">
                <a:solidFill>
                  <a:schemeClr val="bg1">
                    <a:lumMod val="85000"/>
                  </a:schemeClr>
                </a:solidFill>
              </a:rPr>
              <a:t> </a:t>
            </a:r>
            <a:r>
              <a:rPr lang="en-US" sz="1000" dirty="0">
                <a:solidFill>
                  <a:schemeClr val="bg1">
                    <a:lumMod val="85000"/>
                  </a:schemeClr>
                </a:solidFill>
              </a:rPr>
              <a:t>Inc.  </a:t>
            </a:r>
          </a:p>
        </p:txBody>
      </p:sp>
    </p:spTree>
    <p:extLst>
      <p:ext uri="{BB962C8B-B14F-4D97-AF65-F5344CB8AC3E}">
        <p14:creationId xmlns:p14="http://schemas.microsoft.com/office/powerpoint/2010/main" val="63697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Big Statement-White">
    <p:spTree>
      <p:nvGrpSpPr>
        <p:cNvPr id="1" name=""/>
        <p:cNvGrpSpPr/>
        <p:nvPr/>
      </p:nvGrpSpPr>
      <p:grpSpPr>
        <a:xfrm>
          <a:off x="0" y="0"/>
          <a:ext cx="0" cy="0"/>
          <a:chOff x="0" y="0"/>
          <a:chExt cx="0" cy="0"/>
        </a:xfrm>
      </p:grpSpPr>
      <p:sp>
        <p:nvSpPr>
          <p:cNvPr id="2" name="Title 1"/>
          <p:cNvSpPr>
            <a:spLocks noGrp="1" noChangeAspect="1"/>
          </p:cNvSpPr>
          <p:nvPr>
            <p:ph type="title"/>
          </p:nvPr>
        </p:nvSpPr>
        <p:spPr>
          <a:xfrm>
            <a:off x="2743200" y="1257300"/>
            <a:ext cx="9144000" cy="5715000"/>
          </a:xfrm>
        </p:spPr>
        <p:txBody>
          <a:bodyPr anchor="ctr">
            <a:noAutofit/>
          </a:bodyPr>
          <a:lstStyle>
            <a:lvl1pPr algn="ctr">
              <a:defRPr sz="4800">
                <a:solidFill>
                  <a:schemeClr val="tx1"/>
                </a:solidFill>
              </a:defRPr>
            </a:lvl1pPr>
          </a:lstStyle>
          <a:p>
            <a:r>
              <a:rPr lang="en-US"/>
              <a:t>Click to edit Master title style</a:t>
            </a:r>
            <a:endParaRPr lang="en-US" dirty="0"/>
          </a:p>
        </p:txBody>
      </p:sp>
      <p:sp>
        <p:nvSpPr>
          <p:cNvPr id="8" name="TextBox 7"/>
          <p:cNvSpPr txBox="1"/>
          <p:nvPr/>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accent2"/>
                </a:solidFill>
              </a:rPr>
              <a:pPr algn="ctr"/>
              <a:t>‹#›</a:t>
            </a:fld>
            <a:endParaRPr lang="en-US" sz="1000" dirty="0">
              <a:solidFill>
                <a:schemeClr val="accent2"/>
              </a:solidFill>
            </a:endParaRPr>
          </a:p>
        </p:txBody>
      </p:sp>
      <p:cxnSp>
        <p:nvCxnSpPr>
          <p:cNvPr id="11" name="Straight Connector 10"/>
          <p:cNvCxnSpPr/>
          <p:nvPr/>
        </p:nvCxnSpPr>
        <p:spPr bwMode="auto">
          <a:xfrm>
            <a:off x="13716000" y="7772400"/>
            <a:ext cx="0" cy="4572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accent2"/>
                </a:solidFill>
              </a:rPr>
              <a:pPr algn="ctr"/>
              <a:t>‹#›</a:t>
            </a:fld>
            <a:endParaRPr lang="en-US" sz="1000" dirty="0">
              <a:solidFill>
                <a:schemeClr val="accent2"/>
              </a:solidFill>
            </a:endParaRPr>
          </a:p>
        </p:txBody>
      </p:sp>
      <p:cxnSp>
        <p:nvCxnSpPr>
          <p:cNvPr id="9" name="Straight Connector 8"/>
          <p:cNvCxnSpPr/>
          <p:nvPr userDrawn="1"/>
        </p:nvCxnSpPr>
        <p:spPr bwMode="auto">
          <a:xfrm>
            <a:off x="13716000" y="7772400"/>
            <a:ext cx="0" cy="4572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8118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itle w/Two Bullet List">
    <p:spTree>
      <p:nvGrpSpPr>
        <p:cNvPr id="1" name=""/>
        <p:cNvGrpSpPr/>
        <p:nvPr/>
      </p:nvGrpSpPr>
      <p:grpSpPr>
        <a:xfrm>
          <a:off x="0" y="0"/>
          <a:ext cx="0" cy="0"/>
          <a:chOff x="0" y="0"/>
          <a:chExt cx="0" cy="0"/>
        </a:xfrm>
      </p:grpSpPr>
      <p:sp>
        <p:nvSpPr>
          <p:cNvPr id="2" name="Title 1"/>
          <p:cNvSpPr>
            <a:spLocks noGrp="1"/>
          </p:cNvSpPr>
          <p:nvPr>
            <p:ph type="title"/>
          </p:nvPr>
        </p:nvSpPr>
        <p:spPr>
          <a:xfrm>
            <a:off x="457200" y="422031"/>
            <a:ext cx="13075920" cy="910988"/>
          </a:xfrm>
        </p:spPr>
        <p:txBody>
          <a:bodyPr/>
          <a:lstStyle>
            <a:lvl1pPr>
              <a:defRPr>
                <a:solidFill>
                  <a:schemeClr val="tx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645920"/>
            <a:ext cx="6812280" cy="5943600"/>
          </a:xfrm>
          <a:solidFill>
            <a:schemeClr val="bg1"/>
          </a:solidFill>
        </p:spPr>
        <p:txBody>
          <a:bodyPr lIns="91440" tIns="91440" rIns="91440" bIns="91440">
            <a:noAutofit/>
          </a:bodyPr>
          <a:lstStyle>
            <a:lvl1pPr>
              <a:defRPr sz="2400">
                <a:solidFill>
                  <a:schemeClr val="tx2"/>
                </a:solidFill>
              </a:defRPr>
            </a:lvl1pPr>
            <a:lvl2pPr>
              <a:defRPr sz="2400">
                <a:solidFill>
                  <a:schemeClr val="tx2"/>
                </a:solidFill>
              </a:defRPr>
            </a:lvl2pPr>
            <a:lvl3pPr>
              <a:defRPr sz="2400">
                <a:solidFill>
                  <a:schemeClr val="tx2"/>
                </a:solidFill>
              </a:defRPr>
            </a:lvl3pPr>
            <a:lvl4pPr>
              <a:defRPr sz="2400">
                <a:solidFill>
                  <a:schemeClr val="tx2"/>
                </a:solidFill>
              </a:defRPr>
            </a:lvl4pPr>
            <a:lvl5pPr>
              <a:defRPr sz="2400">
                <a:solidFill>
                  <a:schemeClr val="tx2"/>
                </a:solidFill>
              </a:defRPr>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360920" y="1645920"/>
            <a:ext cx="6812280" cy="5943600"/>
          </a:xfrm>
          <a:solidFill>
            <a:schemeClr val="bg1"/>
          </a:solidFill>
        </p:spPr>
        <p:txBody>
          <a:bodyPr lIns="91440" tIns="91440" rIns="91440" bIns="91440">
            <a:noAutofit/>
          </a:bodyPr>
          <a:lstStyle>
            <a:lvl1pPr>
              <a:defRPr sz="2400">
                <a:solidFill>
                  <a:schemeClr val="tx2"/>
                </a:solidFill>
              </a:defRPr>
            </a:lvl1pPr>
            <a:lvl2pPr>
              <a:defRPr sz="2400">
                <a:solidFill>
                  <a:schemeClr val="tx2"/>
                </a:solidFill>
              </a:defRPr>
            </a:lvl2pPr>
            <a:lvl3pPr>
              <a:defRPr sz="2400">
                <a:solidFill>
                  <a:schemeClr val="tx2"/>
                </a:solidFill>
              </a:defRPr>
            </a:lvl3pPr>
            <a:lvl4pPr>
              <a:defRPr sz="2400">
                <a:solidFill>
                  <a:schemeClr val="tx2"/>
                </a:solidFill>
              </a:defRPr>
            </a:lvl4pPr>
            <a:lvl5pPr>
              <a:defRPr sz="2400">
                <a:solidFill>
                  <a:schemeClr val="tx2"/>
                </a:solidFill>
              </a:defRPr>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1593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itle w/Header-Two Bullet Lis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2468880"/>
            <a:ext cx="6812280" cy="5120640"/>
          </a:xfrm>
          <a:solidFill>
            <a:schemeClr val="bg1"/>
          </a:solidFill>
        </p:spPr>
        <p:txBody>
          <a:bodyPr lIns="91440" tIns="91440" rIns="91440" bIns="91440">
            <a:noAutofit/>
          </a:bodyPr>
          <a:lstStyle>
            <a:lvl1pPr>
              <a:defRPr sz="2400" b="0"/>
            </a:lvl1pPr>
            <a:lvl2pPr>
              <a:defRPr sz="2400" b="0"/>
            </a:lvl2pPr>
            <a:lvl3pPr>
              <a:defRPr sz="2400" b="0"/>
            </a:lvl3pPr>
            <a:lvl4pPr>
              <a:defRPr sz="2400" b="0"/>
            </a:lvl4pPr>
            <a:lvl5pPr>
              <a:defRPr sz="2400" b="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7360920" y="2468880"/>
            <a:ext cx="6812280" cy="5120640"/>
          </a:xfrm>
          <a:solidFill>
            <a:schemeClr val="bg1"/>
          </a:solidFill>
        </p:spPr>
        <p:txBody>
          <a:bodyPr lIns="91440" tIns="91440" rIns="91440" bIns="91440">
            <a:noAutofit/>
          </a:bodyPr>
          <a:lstStyle>
            <a:lvl1pPr>
              <a:defRPr sz="2400"/>
            </a:lvl1pPr>
            <a:lvl2pPr>
              <a:defRPr sz="2400"/>
            </a:lvl2pPr>
            <a:lvl3pPr>
              <a:defRPr sz="2400"/>
            </a:lvl3pPr>
            <a:lvl4pPr>
              <a:defRPr sz="2400"/>
            </a:lvl4pPr>
            <a:lvl5pPr>
              <a:defRPr sz="24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457200" y="420624"/>
            <a:ext cx="13075920" cy="9144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767840"/>
            <a:ext cx="6812280" cy="640080"/>
          </a:xfrm>
          <a:solidFill>
            <a:schemeClr val="bg1"/>
          </a:solidFill>
        </p:spPr>
        <p:txBody>
          <a:bodyPr lIns="91440" tIns="45720" rIns="91440" bIns="45720" anchor="ctr">
            <a:noAutofit/>
          </a:bodyPr>
          <a:lstStyle>
            <a:lvl1pPr marL="0" indent="0" algn="l">
              <a:lnSpc>
                <a:spcPct val="100000"/>
              </a:lnSpc>
              <a:spcBef>
                <a:spcPts val="0"/>
              </a:spcBef>
              <a:spcAft>
                <a:spcPts val="0"/>
              </a:spcAft>
              <a:buNone/>
              <a:defRPr sz="2400" b="0" cap="all" baseline="0">
                <a:solidFill>
                  <a:schemeClr val="tx2"/>
                </a:solidFill>
              </a:defRPr>
            </a:lvl1pPr>
            <a:lvl2pPr marL="653110" indent="0">
              <a:buNone/>
              <a:defRPr sz="2900" b="1"/>
            </a:lvl2pPr>
            <a:lvl3pPr marL="1306220" indent="0">
              <a:buNone/>
              <a:defRPr sz="2600" b="1"/>
            </a:lvl3pPr>
            <a:lvl4pPr marL="1959331" indent="0">
              <a:buNone/>
              <a:defRPr sz="2300" b="1"/>
            </a:lvl4pPr>
            <a:lvl5pPr marL="2612441" indent="0">
              <a:buNone/>
              <a:defRPr sz="2300" b="1"/>
            </a:lvl5pPr>
            <a:lvl6pPr marL="3265551" indent="0">
              <a:buNone/>
              <a:defRPr sz="2300" b="1"/>
            </a:lvl6pPr>
            <a:lvl7pPr marL="3918661" indent="0">
              <a:buNone/>
              <a:defRPr sz="2300" b="1"/>
            </a:lvl7pPr>
            <a:lvl8pPr marL="4571771" indent="0">
              <a:buNone/>
              <a:defRPr sz="2300" b="1"/>
            </a:lvl8pPr>
            <a:lvl9pPr marL="5224882" indent="0">
              <a:buNone/>
              <a:defRPr sz="2300" b="1"/>
            </a:lvl9pPr>
          </a:lstStyle>
          <a:p>
            <a:pPr lvl="0"/>
            <a:r>
              <a:rPr lang="en-US"/>
              <a:t>Click to edit Master text styles</a:t>
            </a:r>
          </a:p>
        </p:txBody>
      </p:sp>
      <p:sp>
        <p:nvSpPr>
          <p:cNvPr id="5" name="Text Placeholder 4"/>
          <p:cNvSpPr>
            <a:spLocks noGrp="1"/>
          </p:cNvSpPr>
          <p:nvPr>
            <p:ph type="body" sz="quarter" idx="3"/>
          </p:nvPr>
        </p:nvSpPr>
        <p:spPr>
          <a:xfrm>
            <a:off x="7358244" y="1767840"/>
            <a:ext cx="6814956" cy="640080"/>
          </a:xfrm>
          <a:solidFill>
            <a:schemeClr val="bg1"/>
          </a:solidFill>
        </p:spPr>
        <p:txBody>
          <a:bodyPr lIns="91440" tIns="45720" rIns="91440" bIns="45720" anchor="ctr">
            <a:noAutofit/>
          </a:bodyPr>
          <a:lstStyle>
            <a:lvl1pPr marL="0" indent="0" algn="l">
              <a:lnSpc>
                <a:spcPct val="100000"/>
              </a:lnSpc>
              <a:spcBef>
                <a:spcPts val="0"/>
              </a:spcBef>
              <a:spcAft>
                <a:spcPts val="0"/>
              </a:spcAft>
              <a:buNone/>
              <a:defRPr sz="2400" b="0" cap="all" baseline="0">
                <a:solidFill>
                  <a:schemeClr val="tx2"/>
                </a:solidFill>
              </a:defRPr>
            </a:lvl1pPr>
            <a:lvl2pPr marL="653110" indent="0">
              <a:buNone/>
              <a:defRPr sz="2900" b="1"/>
            </a:lvl2pPr>
            <a:lvl3pPr marL="1306220" indent="0">
              <a:buNone/>
              <a:defRPr sz="2600" b="1"/>
            </a:lvl3pPr>
            <a:lvl4pPr marL="1959331" indent="0">
              <a:buNone/>
              <a:defRPr sz="2300" b="1"/>
            </a:lvl4pPr>
            <a:lvl5pPr marL="2612441" indent="0">
              <a:buNone/>
              <a:defRPr sz="2300" b="1"/>
            </a:lvl5pPr>
            <a:lvl6pPr marL="3265551" indent="0">
              <a:buNone/>
              <a:defRPr sz="2300" b="1"/>
            </a:lvl6pPr>
            <a:lvl7pPr marL="3918661" indent="0">
              <a:buNone/>
              <a:defRPr sz="2300" b="1"/>
            </a:lvl7pPr>
            <a:lvl8pPr marL="4571771" indent="0">
              <a:buNone/>
              <a:defRPr sz="2300" b="1"/>
            </a:lvl8pPr>
            <a:lvl9pPr marL="5224882" indent="0">
              <a:buNone/>
              <a:defRPr sz="2300" b="1"/>
            </a:lvl9pPr>
          </a:lstStyle>
          <a:p>
            <a:pPr lvl="0"/>
            <a:r>
              <a:rPr lang="en-US"/>
              <a:t>Click to edit Master text styles</a:t>
            </a:r>
          </a:p>
        </p:txBody>
      </p:sp>
    </p:spTree>
    <p:extLst>
      <p:ext uri="{BB962C8B-B14F-4D97-AF65-F5344CB8AC3E}">
        <p14:creationId xmlns:p14="http://schemas.microsoft.com/office/powerpoint/2010/main" val="1614787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w/Chart-Callout">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p:cNvSpPr/>
          <p:nvPr/>
        </p:nvSpPr>
        <p:spPr bwMode="white">
          <a:xfrm>
            <a:off x="0" y="0"/>
            <a:ext cx="36576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14800" y="420624"/>
            <a:ext cx="9418320" cy="914400"/>
          </a:xfrm>
        </p:spPr>
        <p:txBody>
          <a:bodyPr anchor="b">
            <a:normAutofit/>
          </a:bodyPr>
          <a:lstStyle>
            <a:lvl1pPr algn="l">
              <a:defRPr sz="3200" b="0"/>
            </a:lvl1pPr>
          </a:lstStyle>
          <a:p>
            <a:r>
              <a:rPr lang="en-US"/>
              <a:t>Click to edit Master title style</a:t>
            </a:r>
            <a:endParaRPr lang="en-US" dirty="0"/>
          </a:p>
        </p:txBody>
      </p:sp>
      <p:sp>
        <p:nvSpPr>
          <p:cNvPr id="3" name="Content Placeholder 2"/>
          <p:cNvSpPr>
            <a:spLocks noGrp="1"/>
          </p:cNvSpPr>
          <p:nvPr>
            <p:ph idx="1"/>
          </p:nvPr>
        </p:nvSpPr>
        <p:spPr>
          <a:xfrm>
            <a:off x="4114800" y="2666999"/>
            <a:ext cx="9616966" cy="4937125"/>
          </a:xfrm>
          <a:solidFill>
            <a:schemeClr val="bg1"/>
          </a:solidFill>
        </p:spPr>
        <p:txBody>
          <a:bodyPr anchor="ctr">
            <a:noAutofit/>
          </a:bodyPr>
          <a:lstStyle>
            <a:lvl1pPr marL="0" indent="0" algn="ctr">
              <a:lnSpc>
                <a:spcPct val="100000"/>
              </a:lnSpc>
              <a:spcBef>
                <a:spcPts val="0"/>
              </a:spcBef>
              <a:spcAft>
                <a:spcPts val="0"/>
              </a:spcAft>
              <a:buNone/>
              <a:defRPr sz="1800"/>
            </a:lvl1pPr>
            <a:lvl2pPr>
              <a:defRPr sz="4000"/>
            </a:lvl2pPr>
            <a:lvl3pPr>
              <a:defRPr sz="34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p:txBody>
      </p:sp>
      <p:sp>
        <p:nvSpPr>
          <p:cNvPr id="4" name="Text Placeholder 3"/>
          <p:cNvSpPr>
            <a:spLocks noGrp="1"/>
          </p:cNvSpPr>
          <p:nvPr>
            <p:ph type="body" sz="half" idx="2"/>
          </p:nvPr>
        </p:nvSpPr>
        <p:spPr>
          <a:xfrm>
            <a:off x="4114800" y="2133600"/>
            <a:ext cx="9616966" cy="457200"/>
          </a:xfrm>
          <a:solidFill>
            <a:schemeClr val="bg1"/>
          </a:solidFill>
        </p:spPr>
        <p:txBody>
          <a:bodyPr lIns="91440" rIns="91440" anchor="ctr">
            <a:noAutofit/>
          </a:bodyPr>
          <a:lstStyle>
            <a:lvl1pPr marL="0" indent="0">
              <a:lnSpc>
                <a:spcPct val="100000"/>
              </a:lnSpc>
              <a:spcBef>
                <a:spcPts val="0"/>
              </a:spcBef>
              <a:spcAft>
                <a:spcPts val="0"/>
              </a:spcAft>
              <a:buNone/>
              <a:defRPr sz="1800" cap="all" baseline="0">
                <a:solidFill>
                  <a:schemeClr val="tx2"/>
                </a:solidFill>
              </a:defRPr>
            </a:lvl1pPr>
            <a:lvl2pPr marL="653110" indent="0">
              <a:buNone/>
              <a:defRPr sz="1700"/>
            </a:lvl2pPr>
            <a:lvl3pPr marL="1306220" indent="0">
              <a:buNone/>
              <a:defRPr sz="1400"/>
            </a:lvl3pPr>
            <a:lvl4pPr marL="1959331" indent="0">
              <a:buNone/>
              <a:defRPr sz="1300"/>
            </a:lvl4pPr>
            <a:lvl5pPr marL="2612441" indent="0">
              <a:buNone/>
              <a:defRPr sz="1300"/>
            </a:lvl5pPr>
            <a:lvl6pPr marL="3265551" indent="0">
              <a:buNone/>
              <a:defRPr sz="1300"/>
            </a:lvl6pPr>
            <a:lvl7pPr marL="3918661" indent="0">
              <a:buNone/>
              <a:defRPr sz="1300"/>
            </a:lvl7pPr>
            <a:lvl8pPr marL="4571771" indent="0">
              <a:buNone/>
              <a:defRPr sz="1300"/>
            </a:lvl8pPr>
            <a:lvl9pPr marL="5224882" indent="0">
              <a:buNone/>
              <a:defRPr sz="1300"/>
            </a:lvl9pPr>
          </a:lstStyle>
          <a:p>
            <a:pPr lvl="0"/>
            <a:r>
              <a:rPr lang="en-US"/>
              <a:t>Click to edit Master text styles</a:t>
            </a:r>
          </a:p>
        </p:txBody>
      </p:sp>
      <p:sp>
        <p:nvSpPr>
          <p:cNvPr id="11" name="TextBox 10"/>
          <p:cNvSpPr txBox="1"/>
          <p:nvPr/>
        </p:nvSpPr>
        <p:spPr>
          <a:xfrm>
            <a:off x="304800" y="7772400"/>
            <a:ext cx="516636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2014 Risk</a:t>
            </a:r>
            <a:r>
              <a:rPr lang="en-US" sz="1000" baseline="0" dirty="0">
                <a:solidFill>
                  <a:schemeClr val="tx2"/>
                </a:solidFill>
              </a:rPr>
              <a:t> </a:t>
            </a:r>
            <a:r>
              <a:rPr lang="en-US" sz="1000" dirty="0">
                <a:solidFill>
                  <a:schemeClr val="tx2"/>
                </a:solidFill>
              </a:rPr>
              <a:t>Management Solutions,</a:t>
            </a:r>
            <a:r>
              <a:rPr lang="en-US" sz="1000" baseline="0" dirty="0">
                <a:solidFill>
                  <a:schemeClr val="tx2"/>
                </a:solidFill>
              </a:rPr>
              <a:t> </a:t>
            </a:r>
            <a:r>
              <a:rPr lang="en-US" sz="1000" dirty="0" err="1">
                <a:solidFill>
                  <a:schemeClr val="tx2"/>
                </a:solidFill>
              </a:rPr>
              <a:t>Inc</a:t>
            </a:r>
            <a:endParaRPr lang="en-US" sz="1000" dirty="0">
              <a:solidFill>
                <a:schemeClr val="tx2"/>
              </a:solidFill>
            </a:endParaRPr>
          </a:p>
        </p:txBody>
      </p:sp>
      <p:sp>
        <p:nvSpPr>
          <p:cNvPr id="13" name="Text Placeholder 12"/>
          <p:cNvSpPr>
            <a:spLocks noGrp="1"/>
          </p:cNvSpPr>
          <p:nvPr>
            <p:ph type="body" sz="quarter" idx="10"/>
          </p:nvPr>
        </p:nvSpPr>
        <p:spPr>
          <a:xfrm>
            <a:off x="228600" y="1335024"/>
            <a:ext cx="3200400" cy="6250050"/>
          </a:xfrm>
        </p:spPr>
        <p:txBody>
          <a:bodyPr/>
          <a:lstStyle>
            <a:lvl1pPr marL="0" indent="0">
              <a:buFontTx/>
              <a:buNone/>
              <a:defRPr sz="2400">
                <a:solidFill>
                  <a:schemeClr val="tx1"/>
                </a:solidFill>
              </a:defRPr>
            </a:lvl1pPr>
            <a:lvl2pPr marL="446088" indent="-446088">
              <a:buClr>
                <a:schemeClr val="bg2"/>
              </a:buClr>
              <a:buFont typeface="Wingdings" panose="05000000000000000000" pitchFamily="2" charset="2"/>
              <a:buChar char="§"/>
              <a:defRPr sz="2400">
                <a:solidFill>
                  <a:schemeClr val="tx1"/>
                </a:solidFill>
              </a:defRPr>
            </a:lvl2pPr>
            <a:lvl3pPr marL="693738" indent="-255588">
              <a:buClr>
                <a:schemeClr val="bg1">
                  <a:lumMod val="50000"/>
                </a:schemeClr>
              </a:buClr>
              <a:buFont typeface="Arial" panose="020B0604020202020204" pitchFamily="34" charset="0"/>
              <a:buChar char="–"/>
              <a:defRPr sz="2400">
                <a:solidFill>
                  <a:schemeClr val="tx1"/>
                </a:solidFill>
              </a:defRPr>
            </a:lvl3pPr>
            <a:lvl4pPr marL="1371600" indent="-446088">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9" name="Rectangle 8"/>
          <p:cNvSpPr/>
          <p:nvPr userDrawn="1"/>
        </p:nvSpPr>
        <p:spPr bwMode="white">
          <a:xfrm>
            <a:off x="0" y="0"/>
            <a:ext cx="36576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userDrawn="1"/>
        </p:nvSpPr>
        <p:spPr bwMode="auto">
          <a:xfrm>
            <a:off x="304800" y="7762569"/>
            <a:ext cx="335280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2015 Risk</a:t>
            </a:r>
            <a:r>
              <a:rPr lang="en-US" sz="1000" baseline="0" dirty="0">
                <a:solidFill>
                  <a:schemeClr val="tx2"/>
                </a:solidFill>
              </a:rPr>
              <a:t> </a:t>
            </a:r>
            <a:r>
              <a:rPr lang="en-US" sz="1000" dirty="0">
                <a:solidFill>
                  <a:schemeClr val="tx2"/>
                </a:solidFill>
              </a:rPr>
              <a:t>Management Solutions,</a:t>
            </a:r>
            <a:r>
              <a:rPr lang="en-US" sz="1000" baseline="0" dirty="0">
                <a:solidFill>
                  <a:schemeClr val="tx2"/>
                </a:solidFill>
              </a:rPr>
              <a:t> </a:t>
            </a:r>
            <a:r>
              <a:rPr lang="en-US" sz="1000" dirty="0">
                <a:solidFill>
                  <a:schemeClr val="tx2"/>
                </a:solidFill>
              </a:rPr>
              <a:t>Inc.</a:t>
            </a:r>
          </a:p>
        </p:txBody>
      </p:sp>
    </p:spTree>
    <p:extLst>
      <p:ext uri="{BB962C8B-B14F-4D97-AF65-F5344CB8AC3E}">
        <p14:creationId xmlns:p14="http://schemas.microsoft.com/office/powerpoint/2010/main" val="11707696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allout over Image">
    <p:spTree>
      <p:nvGrpSpPr>
        <p:cNvPr id="1" name=""/>
        <p:cNvGrpSpPr/>
        <p:nvPr/>
      </p:nvGrpSpPr>
      <p:grpSpPr>
        <a:xfrm>
          <a:off x="0" y="0"/>
          <a:ext cx="0" cy="0"/>
          <a:chOff x="0" y="0"/>
          <a:chExt cx="0" cy="0"/>
        </a:xfrm>
      </p:grpSpPr>
      <p:sp>
        <p:nvSpPr>
          <p:cNvPr id="3" name="Picture Placeholder 2"/>
          <p:cNvSpPr>
            <a:spLocks noGrp="1"/>
          </p:cNvSpPr>
          <p:nvPr>
            <p:ph type="pic" idx="1"/>
          </p:nvPr>
        </p:nvSpPr>
        <p:spPr bwMode="gray">
          <a:xfrm>
            <a:off x="0" y="0"/>
            <a:ext cx="14630400" cy="8229600"/>
          </a:xfrm>
          <a:solidFill>
            <a:schemeClr val="bg1">
              <a:lumMod val="95000"/>
            </a:schemeClr>
          </a:solidFill>
        </p:spPr>
        <p:txBody>
          <a:bodyPr anchor="ctr"/>
          <a:lstStyle>
            <a:lvl1pPr marL="0" indent="0" algn="ctr">
              <a:buNone/>
              <a:defRPr sz="3200">
                <a:solidFill>
                  <a:schemeClr val="accent2"/>
                </a:solidFill>
              </a:defRPr>
            </a:lvl1pPr>
            <a:lvl2pPr marL="653110" indent="0">
              <a:buNone/>
              <a:defRPr sz="4000"/>
            </a:lvl2pPr>
            <a:lvl3pPr marL="1306220" indent="0">
              <a:buNone/>
              <a:defRPr sz="3400"/>
            </a:lvl3pPr>
            <a:lvl4pPr marL="1959331" indent="0">
              <a:buNone/>
              <a:defRPr sz="2900"/>
            </a:lvl4pPr>
            <a:lvl5pPr marL="2612441" indent="0">
              <a:buNone/>
              <a:defRPr sz="2900"/>
            </a:lvl5pPr>
            <a:lvl6pPr marL="3265551" indent="0">
              <a:buNone/>
              <a:defRPr sz="2900"/>
            </a:lvl6pPr>
            <a:lvl7pPr marL="3918661" indent="0">
              <a:buNone/>
              <a:defRPr sz="2900"/>
            </a:lvl7pPr>
            <a:lvl8pPr marL="4571771" indent="0">
              <a:buNone/>
              <a:defRPr sz="2900"/>
            </a:lvl8pPr>
            <a:lvl9pPr marL="5224882" indent="0">
              <a:buNone/>
              <a:defRPr sz="2900"/>
            </a:lvl9pPr>
          </a:lstStyle>
          <a:p>
            <a:r>
              <a:rPr lang="en-US"/>
              <a:t>Click icon to add picture</a:t>
            </a:r>
            <a:endParaRPr lang="en-US" dirty="0"/>
          </a:p>
        </p:txBody>
      </p:sp>
      <p:sp>
        <p:nvSpPr>
          <p:cNvPr id="2" name="Title 1"/>
          <p:cNvSpPr>
            <a:spLocks noGrp="1"/>
          </p:cNvSpPr>
          <p:nvPr>
            <p:ph type="title"/>
          </p:nvPr>
        </p:nvSpPr>
        <p:spPr>
          <a:xfrm>
            <a:off x="7978632" y="706304"/>
            <a:ext cx="5029200" cy="2022147"/>
          </a:xfrm>
          <a:solidFill>
            <a:schemeClr val="bg1">
              <a:alpha val="68000"/>
            </a:schemeClr>
          </a:solidFill>
        </p:spPr>
        <p:txBody>
          <a:bodyPr anchor="t" anchorCtr="0">
            <a:noAutofit/>
          </a:bodyPr>
          <a:lstStyle>
            <a:lvl1pPr algn="l">
              <a:defRPr sz="3200" b="0">
                <a:solidFill>
                  <a:schemeClr val="tx1"/>
                </a:solidFill>
              </a:defRPr>
            </a:lvl1pPr>
          </a:lstStyle>
          <a:p>
            <a:r>
              <a:rPr lang="en-US"/>
              <a:t>Click to edit Master title style</a:t>
            </a:r>
            <a:endParaRPr lang="en-US" dirty="0"/>
          </a:p>
        </p:txBody>
      </p:sp>
      <p:sp>
        <p:nvSpPr>
          <p:cNvPr id="4" name="TextBox 3"/>
          <p:cNvSpPr txBox="1"/>
          <p:nvPr userDrawn="1"/>
        </p:nvSpPr>
        <p:spPr bwMode="auto">
          <a:xfrm>
            <a:off x="304800" y="7762569"/>
            <a:ext cx="335280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2015 Risk</a:t>
            </a:r>
            <a:r>
              <a:rPr lang="en-US" sz="1000" baseline="0" dirty="0">
                <a:solidFill>
                  <a:schemeClr val="tx2"/>
                </a:solidFill>
              </a:rPr>
              <a:t> </a:t>
            </a:r>
            <a:r>
              <a:rPr lang="en-US" sz="1000" dirty="0">
                <a:solidFill>
                  <a:schemeClr val="tx2"/>
                </a:solidFill>
              </a:rPr>
              <a:t>Management Solutions,</a:t>
            </a:r>
            <a:r>
              <a:rPr lang="en-US" sz="1000" baseline="0" dirty="0">
                <a:solidFill>
                  <a:schemeClr val="tx2"/>
                </a:solidFill>
              </a:rPr>
              <a:t> </a:t>
            </a:r>
            <a:r>
              <a:rPr lang="en-US" sz="1000" dirty="0">
                <a:solidFill>
                  <a:schemeClr val="tx2"/>
                </a:solidFill>
              </a:rPr>
              <a:t>Inc.</a:t>
            </a:r>
          </a:p>
        </p:txBody>
      </p:sp>
    </p:spTree>
    <p:extLst>
      <p:ext uri="{BB962C8B-B14F-4D97-AF65-F5344CB8AC3E}">
        <p14:creationId xmlns:p14="http://schemas.microsoft.com/office/powerpoint/2010/main" val="163064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picTx" preserve="1">
  <p:cSld name="1_Callout over Image">
    <p:spTree>
      <p:nvGrpSpPr>
        <p:cNvPr id="1" name=""/>
        <p:cNvGrpSpPr/>
        <p:nvPr/>
      </p:nvGrpSpPr>
      <p:grpSpPr>
        <a:xfrm>
          <a:off x="0" y="0"/>
          <a:ext cx="0" cy="0"/>
          <a:chOff x="0" y="0"/>
          <a:chExt cx="0" cy="0"/>
        </a:xfrm>
      </p:grpSpPr>
      <p:sp>
        <p:nvSpPr>
          <p:cNvPr id="3" name="Picture Placeholder 2"/>
          <p:cNvSpPr>
            <a:spLocks noGrp="1"/>
          </p:cNvSpPr>
          <p:nvPr>
            <p:ph type="pic" idx="1"/>
          </p:nvPr>
        </p:nvSpPr>
        <p:spPr bwMode="gray">
          <a:xfrm>
            <a:off x="0" y="0"/>
            <a:ext cx="14630400" cy="8229600"/>
          </a:xfrm>
          <a:solidFill>
            <a:schemeClr val="bg1">
              <a:lumMod val="95000"/>
            </a:schemeClr>
          </a:solidFill>
        </p:spPr>
        <p:txBody>
          <a:bodyPr anchor="ctr"/>
          <a:lstStyle>
            <a:lvl1pPr marL="0" indent="0" algn="ctr">
              <a:buNone/>
              <a:defRPr sz="3200">
                <a:solidFill>
                  <a:schemeClr val="accent2"/>
                </a:solidFill>
              </a:defRPr>
            </a:lvl1pPr>
            <a:lvl2pPr marL="653110" indent="0">
              <a:buNone/>
              <a:defRPr sz="4000"/>
            </a:lvl2pPr>
            <a:lvl3pPr marL="1306220" indent="0">
              <a:buNone/>
              <a:defRPr sz="3400"/>
            </a:lvl3pPr>
            <a:lvl4pPr marL="1959331" indent="0">
              <a:buNone/>
              <a:defRPr sz="2900"/>
            </a:lvl4pPr>
            <a:lvl5pPr marL="2612441" indent="0">
              <a:buNone/>
              <a:defRPr sz="2900"/>
            </a:lvl5pPr>
            <a:lvl6pPr marL="3265551" indent="0">
              <a:buNone/>
              <a:defRPr sz="2900"/>
            </a:lvl6pPr>
            <a:lvl7pPr marL="3918661" indent="0">
              <a:buNone/>
              <a:defRPr sz="2900"/>
            </a:lvl7pPr>
            <a:lvl8pPr marL="4571771" indent="0">
              <a:buNone/>
              <a:defRPr sz="2900"/>
            </a:lvl8pPr>
            <a:lvl9pPr marL="5224882" indent="0">
              <a:buNone/>
              <a:defRPr sz="2900"/>
            </a:lvl9pPr>
          </a:lstStyle>
          <a:p>
            <a:r>
              <a:rPr lang="en-US"/>
              <a:t>Click icon to add picture</a:t>
            </a:r>
            <a:endParaRPr lang="en-US" dirty="0"/>
          </a:p>
        </p:txBody>
      </p:sp>
      <p:sp>
        <p:nvSpPr>
          <p:cNvPr id="2" name="Title 1"/>
          <p:cNvSpPr>
            <a:spLocks noGrp="1"/>
          </p:cNvSpPr>
          <p:nvPr>
            <p:ph type="title"/>
          </p:nvPr>
        </p:nvSpPr>
        <p:spPr>
          <a:xfrm>
            <a:off x="1061639" y="883285"/>
            <a:ext cx="5029200" cy="640080"/>
          </a:xfrm>
          <a:solidFill>
            <a:schemeClr val="bg1">
              <a:alpha val="70000"/>
            </a:schemeClr>
          </a:solidFill>
        </p:spPr>
        <p:txBody>
          <a:bodyPr anchor="b">
            <a:noAutofit/>
          </a:bodyPr>
          <a:lstStyle>
            <a:lvl1pPr algn="l">
              <a:defRPr sz="2000" b="0">
                <a:solidFill>
                  <a:schemeClr val="tx1"/>
                </a:solidFill>
              </a:defRPr>
            </a:lvl1pPr>
          </a:lstStyle>
          <a:p>
            <a:r>
              <a:rPr lang="en-US"/>
              <a:t>Click to edit Master title style</a:t>
            </a:r>
            <a:endParaRPr lang="en-US" dirty="0"/>
          </a:p>
        </p:txBody>
      </p:sp>
      <p:sp>
        <p:nvSpPr>
          <p:cNvPr id="4" name="Text Placeholder 3"/>
          <p:cNvSpPr>
            <a:spLocks noGrp="1" noChangeAspect="1"/>
          </p:cNvSpPr>
          <p:nvPr>
            <p:ph type="body" sz="half" idx="2"/>
          </p:nvPr>
        </p:nvSpPr>
        <p:spPr>
          <a:xfrm>
            <a:off x="1061639" y="1615439"/>
            <a:ext cx="5029200" cy="5702935"/>
          </a:xfrm>
          <a:solidFill>
            <a:schemeClr val="bg1">
              <a:alpha val="70000"/>
            </a:schemeClr>
          </a:solidFill>
        </p:spPr>
        <p:txBody>
          <a:bodyPr anchor="t">
            <a:noAutofit/>
          </a:bodyPr>
          <a:lstStyle>
            <a:lvl1pPr marL="0" indent="0">
              <a:buNone/>
              <a:defRPr sz="2000">
                <a:solidFill>
                  <a:schemeClr val="tx2"/>
                </a:solidFill>
              </a:defRPr>
            </a:lvl1pPr>
            <a:lvl2pPr marL="653110" indent="0">
              <a:buNone/>
              <a:defRPr sz="1700"/>
            </a:lvl2pPr>
            <a:lvl3pPr marL="1306220" indent="0">
              <a:buNone/>
              <a:defRPr sz="1400"/>
            </a:lvl3pPr>
            <a:lvl4pPr marL="1959331" indent="0">
              <a:buNone/>
              <a:defRPr sz="1300"/>
            </a:lvl4pPr>
            <a:lvl5pPr marL="2612441" indent="0">
              <a:buNone/>
              <a:defRPr sz="1300"/>
            </a:lvl5pPr>
            <a:lvl6pPr marL="3265551" indent="0">
              <a:buNone/>
              <a:defRPr sz="1300"/>
            </a:lvl6pPr>
            <a:lvl7pPr marL="3918661" indent="0">
              <a:buNone/>
              <a:defRPr sz="1300"/>
            </a:lvl7pPr>
            <a:lvl8pPr marL="4571771" indent="0">
              <a:buNone/>
              <a:defRPr sz="1300"/>
            </a:lvl8pPr>
            <a:lvl9pPr marL="5224882" indent="0">
              <a:buNone/>
              <a:defRPr sz="1300"/>
            </a:lvl9pPr>
          </a:lstStyle>
          <a:p>
            <a:pPr lvl="0"/>
            <a:r>
              <a:rPr lang="en-US"/>
              <a:t>Click to edit Master text styles</a:t>
            </a:r>
          </a:p>
        </p:txBody>
      </p:sp>
      <p:sp>
        <p:nvSpPr>
          <p:cNvPr id="5" name="TextBox 4"/>
          <p:cNvSpPr txBox="1"/>
          <p:nvPr userDrawn="1"/>
        </p:nvSpPr>
        <p:spPr bwMode="auto">
          <a:xfrm>
            <a:off x="304800" y="7762569"/>
            <a:ext cx="335280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2015 Risk</a:t>
            </a:r>
            <a:r>
              <a:rPr lang="en-US" sz="1000" baseline="0" dirty="0">
                <a:solidFill>
                  <a:schemeClr val="tx2"/>
                </a:solidFill>
              </a:rPr>
              <a:t> </a:t>
            </a:r>
            <a:r>
              <a:rPr lang="en-US" sz="1000" dirty="0">
                <a:solidFill>
                  <a:schemeClr val="tx2"/>
                </a:solidFill>
              </a:rPr>
              <a:t>Management Solutions,</a:t>
            </a:r>
            <a:r>
              <a:rPr lang="en-US" sz="1000" baseline="0" dirty="0">
                <a:solidFill>
                  <a:schemeClr val="tx2"/>
                </a:solidFill>
              </a:rPr>
              <a:t> </a:t>
            </a:r>
            <a:r>
              <a:rPr lang="en-US" sz="1000" dirty="0">
                <a:solidFill>
                  <a:schemeClr val="tx2"/>
                </a:solidFill>
              </a:rPr>
              <a:t>Inc.</a:t>
            </a:r>
          </a:p>
        </p:txBody>
      </p:sp>
    </p:spTree>
    <p:extLst>
      <p:ext uri="{BB962C8B-B14F-4D97-AF65-F5344CB8AC3E}">
        <p14:creationId xmlns:p14="http://schemas.microsoft.com/office/powerpoint/2010/main" val="1888286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w/Callout">
    <p:spTree>
      <p:nvGrpSpPr>
        <p:cNvPr id="1" name=""/>
        <p:cNvGrpSpPr/>
        <p:nvPr/>
      </p:nvGrpSpPr>
      <p:grpSpPr>
        <a:xfrm>
          <a:off x="0" y="0"/>
          <a:ext cx="0" cy="0"/>
          <a:chOff x="0" y="0"/>
          <a:chExt cx="0" cy="0"/>
        </a:xfrm>
      </p:grpSpPr>
      <p:sp>
        <p:nvSpPr>
          <p:cNvPr id="2" name="Title 1"/>
          <p:cNvSpPr>
            <a:spLocks noGrp="1"/>
          </p:cNvSpPr>
          <p:nvPr>
            <p:ph type="title"/>
          </p:nvPr>
        </p:nvSpPr>
        <p:spPr>
          <a:xfrm>
            <a:off x="4094162" y="422031"/>
            <a:ext cx="10079037" cy="910988"/>
          </a:xfrm>
        </p:spPr>
        <p:txBody>
          <a:bodyPr/>
          <a:lstStyle/>
          <a:p>
            <a:r>
              <a:rPr lang="en-US"/>
              <a:t>Click to edit Master title style</a:t>
            </a:r>
          </a:p>
        </p:txBody>
      </p:sp>
      <p:sp>
        <p:nvSpPr>
          <p:cNvPr id="3" name="Rectangle 2"/>
          <p:cNvSpPr/>
          <p:nvPr/>
        </p:nvSpPr>
        <p:spPr>
          <a:xfrm>
            <a:off x="0" y="0"/>
            <a:ext cx="36576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4"/>
          <p:cNvSpPr>
            <a:spLocks noGrp="1"/>
          </p:cNvSpPr>
          <p:nvPr>
            <p:ph type="body" sz="quarter" idx="12"/>
          </p:nvPr>
        </p:nvSpPr>
        <p:spPr>
          <a:xfrm>
            <a:off x="228600" y="1645920"/>
            <a:ext cx="3200400" cy="5943600"/>
          </a:xfrm>
        </p:spPr>
        <p:txBody>
          <a:bodyPr/>
          <a:lstStyle>
            <a:lvl1pPr marL="0" indent="0">
              <a:buFontTx/>
              <a:buNone/>
              <a:defRPr sz="3200">
                <a:solidFill>
                  <a:schemeClr val="bg1"/>
                </a:solidFill>
              </a:defRPr>
            </a:lvl1pPr>
            <a:lvl2pPr marL="468312" indent="0">
              <a:buFontTx/>
              <a:buNone/>
              <a:defRPr/>
            </a:lvl2pPr>
            <a:lvl3pPr marL="914400" indent="0">
              <a:buFontTx/>
              <a:buNone/>
              <a:defRPr/>
            </a:lvl3pPr>
            <a:lvl4pPr marL="1382712" indent="0">
              <a:buFontTx/>
              <a:buNone/>
              <a:defRPr/>
            </a:lvl4pPr>
            <a:lvl5pPr marL="1828800" indent="0">
              <a:buFontTx/>
              <a:buNone/>
              <a:defRPr/>
            </a:lvl5pPr>
          </a:lstStyle>
          <a:p>
            <a:pPr lvl="0"/>
            <a:r>
              <a:rPr lang="en-US"/>
              <a:t>Click to edit Master text styles</a:t>
            </a:r>
          </a:p>
        </p:txBody>
      </p:sp>
      <p:sp>
        <p:nvSpPr>
          <p:cNvPr id="6" name="Picture Placeholder 5"/>
          <p:cNvSpPr>
            <a:spLocks noGrp="1"/>
          </p:cNvSpPr>
          <p:nvPr>
            <p:ph type="pic" sz="quarter" idx="13"/>
          </p:nvPr>
        </p:nvSpPr>
        <p:spPr>
          <a:xfrm>
            <a:off x="3660774" y="15601"/>
            <a:ext cx="10969625" cy="8213999"/>
          </a:xfrm>
          <a:solidFill>
            <a:schemeClr val="bg1"/>
          </a:solidFill>
        </p:spPr>
        <p:txBody>
          <a:bodyPr anchor="ctr"/>
          <a:lstStyle>
            <a:lvl1pPr marL="0" indent="0" algn="ctr">
              <a:buFontTx/>
              <a:buNone/>
              <a:defRPr/>
            </a:lvl1pPr>
          </a:lstStyle>
          <a:p>
            <a:r>
              <a:rPr lang="en-US"/>
              <a:t>Click icon to add picture</a:t>
            </a:r>
          </a:p>
        </p:txBody>
      </p:sp>
      <p:sp>
        <p:nvSpPr>
          <p:cNvPr id="7" name="Rectangle 6"/>
          <p:cNvSpPr/>
          <p:nvPr userDrawn="1"/>
        </p:nvSpPr>
        <p:spPr>
          <a:xfrm>
            <a:off x="0" y="0"/>
            <a:ext cx="36576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31834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442" y="0"/>
            <a:ext cx="2011680" cy="1832902"/>
          </a:xfrm>
          <a:prstGeom prst="rect">
            <a:avLst/>
          </a:prstGeom>
        </p:spPr>
      </p:pic>
      <p:sp>
        <p:nvSpPr>
          <p:cNvPr id="7" name="Title 1"/>
          <p:cNvSpPr txBox="1">
            <a:spLocks/>
          </p:cNvSpPr>
          <p:nvPr/>
        </p:nvSpPr>
        <p:spPr bwMode="gray">
          <a:xfrm>
            <a:off x="7281331" y="3396369"/>
            <a:ext cx="6460944" cy="910988"/>
          </a:xfrm>
          <a:prstGeom prst="rect">
            <a:avLst/>
          </a:prstGeom>
        </p:spPr>
        <p:txBody>
          <a:bodyPr vert="horz" lIns="0" tIns="0" rIns="0" bIns="0" rtlCol="0" anchor="b">
            <a:noAutofit/>
          </a:bodyPr>
          <a:lstStyle>
            <a:lvl1pPr marL="0" marR="0" indent="0" algn="l" defTabSz="1306220" rtl="0" eaLnBrk="1" fontAlgn="auto" latinLnBrk="0" hangingPunct="1">
              <a:lnSpc>
                <a:spcPct val="90000"/>
              </a:lnSpc>
              <a:spcBef>
                <a:spcPct val="0"/>
              </a:spcBef>
              <a:spcAft>
                <a:spcPts val="0"/>
              </a:spcAft>
              <a:buClrTx/>
              <a:buSzTx/>
              <a:buFontTx/>
              <a:buNone/>
              <a:tabLst/>
              <a:defRPr sz="4400" kern="1200" cap="all" baseline="0">
                <a:solidFill>
                  <a:schemeClr val="tx1"/>
                </a:solidFill>
                <a:latin typeface="+mj-lt"/>
                <a:ea typeface="+mj-ea"/>
                <a:cs typeface="+mj-cs"/>
              </a:defRPr>
            </a:lvl1pPr>
          </a:lstStyle>
          <a:p>
            <a:r>
              <a:rPr lang="en-US" dirty="0"/>
              <a:t>About RMS</a:t>
            </a:r>
          </a:p>
        </p:txBody>
      </p:sp>
      <p:sp>
        <p:nvSpPr>
          <p:cNvPr id="10" name="Rectangle 9"/>
          <p:cNvSpPr/>
          <p:nvPr/>
        </p:nvSpPr>
        <p:spPr bwMode="gray">
          <a:xfrm>
            <a:off x="7281331" y="4323777"/>
            <a:ext cx="6460945" cy="1949252"/>
          </a:xfrm>
          <a:prstGeom prst="rect">
            <a:avLst/>
          </a:prstGeom>
        </p:spPr>
        <p:txBody>
          <a:bodyPr wrap="square" lIns="0" tIns="0" rIns="0" bIns="0">
            <a:spAutoFit/>
          </a:bodyPr>
          <a:lstStyle/>
          <a:p>
            <a:pPr marL="0" lvl="0" indent="0" algn="just" defTabSz="1306220" rtl="0" eaLnBrk="1" latinLnBrk="0" hangingPunct="1">
              <a:lnSpc>
                <a:spcPts val="1407"/>
              </a:lnSpc>
              <a:spcBef>
                <a:spcPts val="600"/>
              </a:spcBef>
              <a:spcAft>
                <a:spcPts val="600"/>
              </a:spcAft>
              <a:buClr>
                <a:schemeClr val="tx1"/>
              </a:buClr>
              <a:buFontTx/>
              <a:buNone/>
            </a:pPr>
            <a:r>
              <a:rPr lang="en-US" sz="1400" kern="1200" baseline="0" dirty="0">
                <a:solidFill>
                  <a:schemeClr val="tx2"/>
                </a:solidFill>
                <a:latin typeface="+mn-lt"/>
                <a:ea typeface="+mn-ea"/>
                <a:cs typeface="+mn-cs"/>
              </a:rPr>
              <a:t>RMS is the world’s leading provider of products, services, and expertise for the quantification and management of catastrophe risk. More than 400 leading insurers, reinsurers, trading companies, and other financial institutions rely on RMS models to quantify, manage, and transfer risk. As an established provider of risk modeling to companies across all market segments, RMS provides solutions that can be trusted as reliable benchmarks for strategic pricing, risk management, and risk transfer decisions. </a:t>
            </a:r>
          </a:p>
          <a:p>
            <a:pPr marL="0" lvl="0" indent="0" algn="just" defTabSz="1306220" rtl="0" eaLnBrk="1" latinLnBrk="0" hangingPunct="1">
              <a:lnSpc>
                <a:spcPts val="1407"/>
              </a:lnSpc>
              <a:spcBef>
                <a:spcPts val="600"/>
              </a:spcBef>
              <a:spcAft>
                <a:spcPts val="600"/>
              </a:spcAft>
              <a:buClr>
                <a:schemeClr val="tx1"/>
              </a:buClr>
              <a:buFontTx/>
              <a:buNone/>
            </a:pPr>
            <a:r>
              <a:rPr lang="en-US" sz="1400" kern="1200" baseline="0" dirty="0">
                <a:solidFill>
                  <a:schemeClr val="tx2"/>
                </a:solidFill>
                <a:latin typeface="+mn-lt"/>
                <a:ea typeface="+mn-ea"/>
                <a:cs typeface="+mn-cs"/>
              </a:rPr>
              <a:t>©2014 Risk Management Solutions, Inc. RMS and the RMS logo are registered trademarks of Risk Management </a:t>
            </a:r>
            <a:r>
              <a:rPr lang="en-US" sz="1400" kern="1200" baseline="0" dirty="0" err="1">
                <a:solidFill>
                  <a:schemeClr val="tx2"/>
                </a:solidFill>
                <a:latin typeface="+mn-lt"/>
                <a:ea typeface="+mn-ea"/>
                <a:cs typeface="+mn-cs"/>
              </a:rPr>
              <a:t>Solutions,Inc</a:t>
            </a:r>
            <a:r>
              <a:rPr lang="en-US" sz="1400" kern="1200" baseline="0" dirty="0">
                <a:solidFill>
                  <a:schemeClr val="tx2"/>
                </a:solidFill>
                <a:latin typeface="+mn-lt"/>
                <a:ea typeface="+mn-ea"/>
                <a:cs typeface="+mn-cs"/>
              </a:rPr>
              <a:t>. All other trademarks are property of their respective owners.</a:t>
            </a:r>
          </a:p>
        </p:txBody>
      </p:sp>
      <p:sp>
        <p:nvSpPr>
          <p:cNvPr id="5" name="TextBox 4"/>
          <p:cNvSpPr txBox="1"/>
          <p:nvPr/>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tx2"/>
                </a:solidFill>
              </a:rPr>
              <a:pPr algn="ctr"/>
              <a:t>‹#›</a:t>
            </a:fld>
            <a:endParaRPr lang="en-US" sz="1000" dirty="0">
              <a:solidFill>
                <a:schemeClr val="tx2"/>
              </a:solidFill>
            </a:endParaRPr>
          </a:p>
        </p:txBody>
      </p:sp>
      <p:sp>
        <p:nvSpPr>
          <p:cNvPr id="8" name="TextBox 7"/>
          <p:cNvSpPr txBox="1"/>
          <p:nvPr/>
        </p:nvSpPr>
        <p:spPr bwMode="auto">
          <a:xfrm>
            <a:off x="304800" y="7772400"/>
            <a:ext cx="516636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2015 Risk</a:t>
            </a:r>
            <a:r>
              <a:rPr lang="en-US" sz="1000" baseline="0" dirty="0">
                <a:solidFill>
                  <a:schemeClr val="tx2"/>
                </a:solidFill>
              </a:rPr>
              <a:t> </a:t>
            </a:r>
            <a:r>
              <a:rPr lang="en-US" sz="1000" dirty="0">
                <a:solidFill>
                  <a:schemeClr val="tx2"/>
                </a:solidFill>
              </a:rPr>
              <a:t>Management Solutions,</a:t>
            </a:r>
            <a:r>
              <a:rPr lang="en-US" sz="1000" baseline="0" dirty="0">
                <a:solidFill>
                  <a:schemeClr val="tx2"/>
                </a:solidFill>
              </a:rPr>
              <a:t> </a:t>
            </a:r>
            <a:r>
              <a:rPr lang="en-US" sz="1000" dirty="0">
                <a:solidFill>
                  <a:schemeClr val="tx2"/>
                </a:solidFill>
              </a:rPr>
              <a:t>Inc.</a:t>
            </a:r>
          </a:p>
        </p:txBody>
      </p:sp>
      <p:cxnSp>
        <p:nvCxnSpPr>
          <p:cNvPr id="11" name="Straight Connector 10"/>
          <p:cNvCxnSpPr/>
          <p:nvPr/>
        </p:nvCxnSpPr>
        <p:spPr bwMode="auto">
          <a:xfrm>
            <a:off x="13716000" y="7772400"/>
            <a:ext cx="0" cy="45720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0442" y="0"/>
            <a:ext cx="2011680" cy="1832902"/>
          </a:xfrm>
          <a:prstGeom prst="rect">
            <a:avLst/>
          </a:prstGeom>
        </p:spPr>
      </p:pic>
      <p:sp>
        <p:nvSpPr>
          <p:cNvPr id="13" name="Title 1"/>
          <p:cNvSpPr txBox="1">
            <a:spLocks/>
          </p:cNvSpPr>
          <p:nvPr userDrawn="1"/>
        </p:nvSpPr>
        <p:spPr bwMode="gray">
          <a:xfrm>
            <a:off x="7281331" y="3396369"/>
            <a:ext cx="6460944" cy="910988"/>
          </a:xfrm>
          <a:prstGeom prst="rect">
            <a:avLst/>
          </a:prstGeom>
        </p:spPr>
        <p:txBody>
          <a:bodyPr vert="horz" lIns="0" tIns="0" rIns="0" bIns="0" rtlCol="0" anchor="b">
            <a:noAutofit/>
          </a:bodyPr>
          <a:lstStyle>
            <a:lvl1pPr marL="0" marR="0" indent="0" algn="l" defTabSz="1306220" rtl="0" eaLnBrk="1" fontAlgn="auto" latinLnBrk="0" hangingPunct="1">
              <a:lnSpc>
                <a:spcPct val="90000"/>
              </a:lnSpc>
              <a:spcBef>
                <a:spcPct val="0"/>
              </a:spcBef>
              <a:spcAft>
                <a:spcPts val="0"/>
              </a:spcAft>
              <a:buClrTx/>
              <a:buSzTx/>
              <a:buFontTx/>
              <a:buNone/>
              <a:tabLst/>
              <a:defRPr sz="4400" kern="1200" cap="all" baseline="0">
                <a:solidFill>
                  <a:schemeClr val="tx1"/>
                </a:solidFill>
                <a:latin typeface="+mj-lt"/>
                <a:ea typeface="+mj-ea"/>
                <a:cs typeface="+mj-cs"/>
              </a:defRPr>
            </a:lvl1pPr>
          </a:lstStyle>
          <a:p>
            <a:r>
              <a:rPr lang="en-US" dirty="0"/>
              <a:t>About RMS</a:t>
            </a:r>
          </a:p>
        </p:txBody>
      </p:sp>
      <p:sp>
        <p:nvSpPr>
          <p:cNvPr id="14" name="Rectangle 13"/>
          <p:cNvSpPr/>
          <p:nvPr userDrawn="1"/>
        </p:nvSpPr>
        <p:spPr bwMode="gray">
          <a:xfrm>
            <a:off x="7281331" y="4323777"/>
            <a:ext cx="6460945" cy="1949252"/>
          </a:xfrm>
          <a:prstGeom prst="rect">
            <a:avLst/>
          </a:prstGeom>
        </p:spPr>
        <p:txBody>
          <a:bodyPr wrap="square" lIns="0" tIns="0" rIns="0" bIns="0">
            <a:spAutoFit/>
          </a:bodyPr>
          <a:lstStyle/>
          <a:p>
            <a:pPr marL="0" lvl="0" indent="0" algn="just" defTabSz="1306220" rtl="0" eaLnBrk="1" latinLnBrk="0" hangingPunct="1">
              <a:lnSpc>
                <a:spcPts val="1407"/>
              </a:lnSpc>
              <a:spcBef>
                <a:spcPts val="600"/>
              </a:spcBef>
              <a:spcAft>
                <a:spcPts val="600"/>
              </a:spcAft>
              <a:buClr>
                <a:schemeClr val="tx1"/>
              </a:buClr>
              <a:buFontTx/>
              <a:buNone/>
            </a:pPr>
            <a:r>
              <a:rPr lang="en-US" sz="1400" kern="1200" baseline="0" dirty="0">
                <a:solidFill>
                  <a:schemeClr val="tx2"/>
                </a:solidFill>
                <a:latin typeface="+mn-lt"/>
                <a:ea typeface="+mn-ea"/>
                <a:cs typeface="+mn-cs"/>
              </a:rPr>
              <a:t>RMS is the world’s leading provider of products, services, and expertise for the quantification and management of catastrophe risk. More than 400 leading insurers, reinsurers, trading companies, and other financial institutions rely on RMS models to quantify, manage, and transfer risk. As an established provider of risk modeling to companies across all market segments, RMS provides solutions that can be trusted as reliable benchmarks for strategic pricing, risk management, and risk transfer decisions. </a:t>
            </a:r>
          </a:p>
          <a:p>
            <a:pPr marL="0" lvl="0" indent="0" algn="just" defTabSz="1306220" rtl="0" eaLnBrk="1" latinLnBrk="0" hangingPunct="1">
              <a:lnSpc>
                <a:spcPts val="1407"/>
              </a:lnSpc>
              <a:spcBef>
                <a:spcPts val="600"/>
              </a:spcBef>
              <a:spcAft>
                <a:spcPts val="600"/>
              </a:spcAft>
              <a:buClr>
                <a:schemeClr val="tx1"/>
              </a:buClr>
              <a:buFontTx/>
              <a:buNone/>
            </a:pPr>
            <a:r>
              <a:rPr lang="en-US" sz="1400" kern="1200" baseline="0" dirty="0">
                <a:solidFill>
                  <a:schemeClr val="tx2"/>
                </a:solidFill>
                <a:latin typeface="+mn-lt"/>
                <a:ea typeface="+mn-ea"/>
                <a:cs typeface="+mn-cs"/>
              </a:rPr>
              <a:t>©2014 Risk Management Solutions, Inc. RMS and the RMS logo are registered trademarks of Risk Management </a:t>
            </a:r>
            <a:r>
              <a:rPr lang="en-US" sz="1400" kern="1200" baseline="0" dirty="0" err="1">
                <a:solidFill>
                  <a:schemeClr val="tx2"/>
                </a:solidFill>
                <a:latin typeface="+mn-lt"/>
                <a:ea typeface="+mn-ea"/>
                <a:cs typeface="+mn-cs"/>
              </a:rPr>
              <a:t>Solutions,Inc</a:t>
            </a:r>
            <a:r>
              <a:rPr lang="en-US" sz="1400" kern="1200" baseline="0" dirty="0">
                <a:solidFill>
                  <a:schemeClr val="tx2"/>
                </a:solidFill>
                <a:latin typeface="+mn-lt"/>
                <a:ea typeface="+mn-ea"/>
                <a:cs typeface="+mn-cs"/>
              </a:rPr>
              <a:t>. All other trademarks are property of their respective owners.</a:t>
            </a:r>
          </a:p>
        </p:txBody>
      </p:sp>
      <p:sp>
        <p:nvSpPr>
          <p:cNvPr id="15" name="TextBox 14"/>
          <p:cNvSpPr txBox="1"/>
          <p:nvPr userDrawn="1"/>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tx2"/>
                </a:solidFill>
              </a:rPr>
              <a:pPr algn="ctr"/>
              <a:t>‹#›</a:t>
            </a:fld>
            <a:endParaRPr lang="en-US" sz="1000" dirty="0">
              <a:solidFill>
                <a:schemeClr val="tx2"/>
              </a:solidFill>
            </a:endParaRPr>
          </a:p>
        </p:txBody>
      </p:sp>
      <p:cxnSp>
        <p:nvCxnSpPr>
          <p:cNvPr id="18" name="Straight Connector 17"/>
          <p:cNvCxnSpPr/>
          <p:nvPr userDrawn="1"/>
        </p:nvCxnSpPr>
        <p:spPr bwMode="auto">
          <a:xfrm>
            <a:off x="13716000" y="7772400"/>
            <a:ext cx="0" cy="45720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18297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1">
    <p:spTree>
      <p:nvGrpSpPr>
        <p:cNvPr id="1" name=""/>
        <p:cNvGrpSpPr/>
        <p:nvPr/>
      </p:nvGrpSpPr>
      <p:grpSpPr>
        <a:xfrm>
          <a:off x="0" y="0"/>
          <a:ext cx="0" cy="0"/>
          <a:chOff x="0" y="0"/>
          <a:chExt cx="0" cy="0"/>
        </a:xfrm>
      </p:grpSpPr>
      <p:sp>
        <p:nvSpPr>
          <p:cNvPr id="9" name="图片占位符 8"/>
          <p:cNvSpPr>
            <a:spLocks noGrp="1"/>
          </p:cNvSpPr>
          <p:nvPr>
            <p:ph type="pic" sz="quarter" idx="10" hasCustomPrompt="1"/>
          </p:nvPr>
        </p:nvSpPr>
        <p:spPr>
          <a:xfrm>
            <a:off x="0" y="0"/>
            <a:ext cx="14630400" cy="8229600"/>
          </a:xfrm>
          <a:custGeom>
            <a:avLst/>
            <a:gdLst>
              <a:gd name="connsiteX0" fmla="*/ 0 w 24384000"/>
              <a:gd name="connsiteY0" fmla="*/ 0 h 13716000"/>
              <a:gd name="connsiteX1" fmla="*/ 24384000 w 24384000"/>
              <a:gd name="connsiteY1" fmla="*/ 0 h 13716000"/>
              <a:gd name="connsiteX2" fmla="*/ 24384000 w 24384000"/>
              <a:gd name="connsiteY2" fmla="*/ 13716000 h 13716000"/>
              <a:gd name="connsiteX3" fmla="*/ 0 w 24384000"/>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24384000" h="13716000">
                <a:moveTo>
                  <a:pt x="0" y="0"/>
                </a:moveTo>
                <a:lnTo>
                  <a:pt x="24384000" y="0"/>
                </a:lnTo>
                <a:lnTo>
                  <a:pt x="24384000" y="13716000"/>
                </a:lnTo>
                <a:lnTo>
                  <a:pt x="0" y="13716000"/>
                </a:lnTo>
                <a:close/>
              </a:path>
            </a:pathLst>
          </a:custGeom>
          <a:solidFill>
            <a:schemeClr val="bg1">
              <a:lumMod val="85000"/>
            </a:schemeClr>
          </a:solidFill>
          <a:ln w="12700">
            <a:miter lim="400000"/>
          </a:ln>
          <a:extLst>
            <a:ext uri="{C572A759-6A51-4108-AA02-DFA0A04FC94B}">
              <ma14:wrappingTextBoxFlag xmlns:ma14="http://schemas.microsoft.com/office/mac/drawingml/2011/main" xmlns="" val="1"/>
            </a:ext>
          </a:extLst>
        </p:spPr>
        <p:txBody>
          <a:bodyPr wrap="square">
            <a:noAutofit/>
          </a:bodyPr>
          <a:lstStyle>
            <a:lvl1pPr>
              <a:defRPr sz="1440">
                <a:solidFill>
                  <a:schemeClr val="accent5"/>
                </a:solidFill>
              </a:defRPr>
            </a:lvl1pPr>
          </a:lstStyle>
          <a:p>
            <a:r>
              <a:rPr lang="en-US" altLang="zh-CN" dirty="0"/>
              <a:t>Select and drag your image, drop into placeholder</a:t>
            </a:r>
            <a:endParaRPr lang="zh-CN" altLang="en-US" dirty="0"/>
          </a:p>
        </p:txBody>
      </p:sp>
    </p:spTree>
    <p:extLst>
      <p:ext uri="{BB962C8B-B14F-4D97-AF65-F5344CB8AC3E}">
        <p14:creationId xmlns:p14="http://schemas.microsoft.com/office/powerpoint/2010/main" val="2404135854"/>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2 bullets">
    <p:bg>
      <p:bgPr>
        <a:solidFill>
          <a:schemeClr val="bg1">
            <a:lumMod val="95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46685" y="2175442"/>
            <a:ext cx="3678330" cy="430301"/>
          </a:xfrm>
          <a:prstGeom prst="rect">
            <a:avLst/>
          </a:prstGeom>
          <a:solidFill>
            <a:srgbClr val="C41230"/>
          </a:solidFill>
        </p:spPr>
        <p:txBody>
          <a:bodyPr/>
          <a:lstStyle>
            <a:lvl1pPr marL="0" indent="0">
              <a:buNone/>
              <a:defRPr sz="2240">
                <a:solidFill>
                  <a:schemeClr val="bg1"/>
                </a:solidFill>
              </a:defRPr>
            </a:lvl1pPr>
            <a:lvl2pPr marL="731520" indent="0">
              <a:buNone/>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CLICK TO EDIT TITLE</a:t>
            </a:r>
          </a:p>
        </p:txBody>
      </p:sp>
      <p:sp>
        <p:nvSpPr>
          <p:cNvPr id="10" name="Text Placeholder 9"/>
          <p:cNvSpPr>
            <a:spLocks noGrp="1"/>
          </p:cNvSpPr>
          <p:nvPr>
            <p:ph type="body" sz="quarter" idx="11" hasCustomPrompt="1"/>
          </p:nvPr>
        </p:nvSpPr>
        <p:spPr>
          <a:xfrm>
            <a:off x="946685" y="2615985"/>
            <a:ext cx="3678330" cy="3654549"/>
          </a:xfrm>
          <a:prstGeom prst="rect">
            <a:avLst/>
          </a:prstGeom>
        </p:spPr>
        <p:txBody>
          <a:bodyPr>
            <a:normAutofit/>
          </a:bodyPr>
          <a:lstStyle>
            <a:lvl1pPr marL="0" indent="0">
              <a:buNone/>
              <a:defRPr sz="1920" b="0" i="0">
                <a:solidFill>
                  <a:schemeClr val="tx1">
                    <a:lumMod val="75000"/>
                    <a:lumOff val="25000"/>
                  </a:schemeClr>
                </a:solidFill>
                <a:latin typeface="Gotham Light"/>
                <a:cs typeface="Gotham Light"/>
              </a:defRPr>
            </a:lvl1pPr>
            <a:lvl2pPr>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In </a:t>
            </a:r>
            <a:r>
              <a:rPr lang="en-US" dirty="0" err="1"/>
              <a:t>vel</a:t>
            </a:r>
            <a:r>
              <a:rPr lang="en-US" dirty="0"/>
              <a:t> </a:t>
            </a:r>
            <a:r>
              <a:rPr lang="en-US" dirty="0" err="1"/>
              <a:t>turpis</a:t>
            </a:r>
            <a:r>
              <a:rPr lang="en-US" dirty="0"/>
              <a:t> a </a:t>
            </a:r>
            <a:r>
              <a:rPr lang="en-US" dirty="0" err="1"/>
              <a:t>orci</a:t>
            </a:r>
            <a:r>
              <a:rPr lang="en-US" dirty="0"/>
              <a:t> </a:t>
            </a:r>
            <a:r>
              <a:rPr lang="en-US" dirty="0" err="1"/>
              <a:t>dapibus</a:t>
            </a:r>
            <a:r>
              <a:rPr lang="en-US" dirty="0"/>
              <a:t> </a:t>
            </a:r>
            <a:r>
              <a:rPr lang="en-US" dirty="0" err="1"/>
              <a:t>consectetur</a:t>
            </a:r>
            <a:r>
              <a:rPr lang="en-US" dirty="0"/>
              <a:t> </a:t>
            </a:r>
            <a:r>
              <a:rPr lang="en-US" dirty="0" err="1"/>
              <a:t>vulputate</a:t>
            </a:r>
            <a:r>
              <a:rPr lang="en-US" dirty="0"/>
              <a:t> </a:t>
            </a:r>
            <a:r>
              <a:rPr lang="en-US" dirty="0" err="1"/>
              <a:t>eget</a:t>
            </a:r>
            <a:r>
              <a:rPr lang="en-US" dirty="0"/>
              <a:t> </a:t>
            </a:r>
            <a:r>
              <a:rPr lang="en-US" dirty="0" err="1"/>
              <a:t>erat</a:t>
            </a:r>
            <a:r>
              <a:rPr lang="en-US" dirty="0"/>
              <a:t>. </a:t>
            </a:r>
            <a:r>
              <a:rPr lang="en-US" dirty="0" err="1"/>
              <a:t>Cras</a:t>
            </a:r>
            <a:r>
              <a:rPr lang="en-US" dirty="0"/>
              <a:t> </a:t>
            </a:r>
            <a:r>
              <a:rPr lang="en-US" dirty="0" err="1"/>
              <a:t>erat</a:t>
            </a:r>
            <a:r>
              <a:rPr lang="en-US" dirty="0"/>
              <a:t> </a:t>
            </a:r>
            <a:r>
              <a:rPr lang="en-US" dirty="0" err="1"/>
              <a:t>massa</a:t>
            </a:r>
            <a:r>
              <a:rPr lang="en-US" dirty="0"/>
              <a:t>, sed. Integer </a:t>
            </a:r>
            <a:r>
              <a:rPr lang="en-US" dirty="0" err="1"/>
              <a:t>elementum</a:t>
            </a:r>
            <a:r>
              <a:rPr lang="en-US" dirty="0"/>
              <a:t> </a:t>
            </a:r>
            <a:r>
              <a:rPr lang="en-US" dirty="0" err="1"/>
              <a:t>faucibus</a:t>
            </a:r>
            <a:r>
              <a:rPr lang="en-US" dirty="0"/>
              <a:t> </a:t>
            </a:r>
            <a:r>
              <a:rPr lang="en-US" dirty="0" err="1"/>
              <a:t>adipiscing</a:t>
            </a:r>
            <a:r>
              <a:rPr lang="en-US" dirty="0"/>
              <a:t>. </a:t>
            </a:r>
            <a:r>
              <a:rPr lang="en-US" dirty="0" err="1"/>
              <a:t>Donec</a:t>
            </a:r>
            <a:r>
              <a:rPr lang="en-US" dirty="0"/>
              <a:t> </a:t>
            </a:r>
            <a:r>
              <a:rPr lang="en-US" dirty="0" err="1"/>
              <a:t>commodo</a:t>
            </a:r>
            <a:r>
              <a:rPr lang="en-US" dirty="0"/>
              <a:t> liber</a:t>
            </a:r>
          </a:p>
        </p:txBody>
      </p:sp>
      <p:sp>
        <p:nvSpPr>
          <p:cNvPr id="9" name="Text Placeholder 4"/>
          <p:cNvSpPr>
            <a:spLocks noGrp="1"/>
          </p:cNvSpPr>
          <p:nvPr>
            <p:ph type="body" sz="quarter" idx="12" hasCustomPrompt="1"/>
          </p:nvPr>
        </p:nvSpPr>
        <p:spPr>
          <a:xfrm>
            <a:off x="909600" y="763688"/>
            <a:ext cx="12633082" cy="969488"/>
          </a:xfrm>
          <a:prstGeom prst="rect">
            <a:avLst/>
          </a:prstGeom>
        </p:spPr>
        <p:txBody>
          <a:bodyPr>
            <a:noAutofit/>
          </a:bodyPr>
          <a:lstStyle>
            <a:lvl1pPr marL="0" indent="0">
              <a:buNone/>
              <a:defRPr sz="3200" cap="all">
                <a:solidFill>
                  <a:schemeClr val="tx1">
                    <a:lumMod val="75000"/>
                    <a:lumOff val="25000"/>
                  </a:schemeClr>
                </a:solidFill>
              </a:defRPr>
            </a:lvl1pPr>
          </a:lstStyle>
          <a:p>
            <a:pPr lvl="0"/>
            <a:r>
              <a:rPr lang="en-US" dirty="0"/>
              <a:t>Click to edit TITLE</a:t>
            </a:r>
          </a:p>
        </p:txBody>
      </p:sp>
      <p:sp>
        <p:nvSpPr>
          <p:cNvPr id="12" name="Text Placeholder 3"/>
          <p:cNvSpPr>
            <a:spLocks noGrp="1"/>
          </p:cNvSpPr>
          <p:nvPr>
            <p:ph type="body" sz="quarter" idx="13" hasCustomPrompt="1"/>
          </p:nvPr>
        </p:nvSpPr>
        <p:spPr>
          <a:xfrm>
            <a:off x="5106307" y="2175442"/>
            <a:ext cx="3678330" cy="430301"/>
          </a:xfrm>
          <a:prstGeom prst="rect">
            <a:avLst/>
          </a:prstGeom>
          <a:solidFill>
            <a:srgbClr val="C41230"/>
          </a:solidFill>
        </p:spPr>
        <p:txBody>
          <a:bodyPr/>
          <a:lstStyle>
            <a:lvl1pPr marL="0" indent="0">
              <a:buNone/>
              <a:defRPr sz="2240">
                <a:solidFill>
                  <a:schemeClr val="bg1"/>
                </a:solidFill>
              </a:defRPr>
            </a:lvl1pPr>
            <a:lvl2pPr marL="731520" indent="0">
              <a:buNone/>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CLICK TO EDIT TITLE</a:t>
            </a:r>
          </a:p>
        </p:txBody>
      </p:sp>
      <p:sp>
        <p:nvSpPr>
          <p:cNvPr id="13" name="Text Placeholder 9"/>
          <p:cNvSpPr>
            <a:spLocks noGrp="1"/>
          </p:cNvSpPr>
          <p:nvPr>
            <p:ph type="body" sz="quarter" idx="14" hasCustomPrompt="1"/>
          </p:nvPr>
        </p:nvSpPr>
        <p:spPr>
          <a:xfrm>
            <a:off x="5106307" y="2615985"/>
            <a:ext cx="3678330" cy="3654549"/>
          </a:xfrm>
          <a:prstGeom prst="rect">
            <a:avLst/>
          </a:prstGeom>
        </p:spPr>
        <p:txBody>
          <a:bodyPr>
            <a:normAutofit/>
          </a:bodyPr>
          <a:lstStyle>
            <a:lvl1pPr marL="0" indent="0">
              <a:buNone/>
              <a:defRPr sz="1920" b="0" i="0">
                <a:solidFill>
                  <a:schemeClr val="tx1">
                    <a:lumMod val="75000"/>
                    <a:lumOff val="25000"/>
                  </a:schemeClr>
                </a:solidFill>
                <a:latin typeface="Gotham Light"/>
                <a:cs typeface="Gotham Light"/>
              </a:defRPr>
            </a:lvl1pPr>
            <a:lvl2pPr>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In </a:t>
            </a:r>
            <a:r>
              <a:rPr lang="en-US" dirty="0" err="1"/>
              <a:t>vel</a:t>
            </a:r>
            <a:r>
              <a:rPr lang="en-US" dirty="0"/>
              <a:t> </a:t>
            </a:r>
            <a:r>
              <a:rPr lang="en-US" dirty="0" err="1"/>
              <a:t>turpis</a:t>
            </a:r>
            <a:r>
              <a:rPr lang="en-US" dirty="0"/>
              <a:t> a </a:t>
            </a:r>
            <a:r>
              <a:rPr lang="en-US" dirty="0" err="1"/>
              <a:t>orci</a:t>
            </a:r>
            <a:r>
              <a:rPr lang="en-US" dirty="0"/>
              <a:t> </a:t>
            </a:r>
            <a:r>
              <a:rPr lang="en-US" dirty="0" err="1"/>
              <a:t>dapibus</a:t>
            </a:r>
            <a:r>
              <a:rPr lang="en-US" dirty="0"/>
              <a:t> </a:t>
            </a:r>
            <a:r>
              <a:rPr lang="en-US" dirty="0" err="1"/>
              <a:t>consectetur</a:t>
            </a:r>
            <a:r>
              <a:rPr lang="en-US" dirty="0"/>
              <a:t> </a:t>
            </a:r>
            <a:r>
              <a:rPr lang="en-US" dirty="0" err="1"/>
              <a:t>vulputate</a:t>
            </a:r>
            <a:r>
              <a:rPr lang="en-US" dirty="0"/>
              <a:t> </a:t>
            </a:r>
            <a:r>
              <a:rPr lang="en-US" dirty="0" err="1"/>
              <a:t>eget</a:t>
            </a:r>
            <a:r>
              <a:rPr lang="en-US" dirty="0"/>
              <a:t> </a:t>
            </a:r>
            <a:r>
              <a:rPr lang="en-US" dirty="0" err="1"/>
              <a:t>erat</a:t>
            </a:r>
            <a:r>
              <a:rPr lang="en-US" dirty="0"/>
              <a:t>. </a:t>
            </a:r>
            <a:r>
              <a:rPr lang="en-US" dirty="0" err="1"/>
              <a:t>Cras</a:t>
            </a:r>
            <a:r>
              <a:rPr lang="en-US" dirty="0"/>
              <a:t> </a:t>
            </a:r>
            <a:r>
              <a:rPr lang="en-US" dirty="0" err="1"/>
              <a:t>erat</a:t>
            </a:r>
            <a:r>
              <a:rPr lang="en-US" dirty="0"/>
              <a:t> </a:t>
            </a:r>
            <a:r>
              <a:rPr lang="en-US" dirty="0" err="1"/>
              <a:t>massa</a:t>
            </a:r>
            <a:r>
              <a:rPr lang="en-US" dirty="0"/>
              <a:t>, sed. Integer </a:t>
            </a:r>
            <a:r>
              <a:rPr lang="en-US" dirty="0" err="1"/>
              <a:t>elementum</a:t>
            </a:r>
            <a:r>
              <a:rPr lang="en-US" dirty="0"/>
              <a:t> </a:t>
            </a:r>
            <a:r>
              <a:rPr lang="en-US" dirty="0" err="1"/>
              <a:t>faucibus</a:t>
            </a:r>
            <a:r>
              <a:rPr lang="en-US" dirty="0"/>
              <a:t> </a:t>
            </a:r>
            <a:r>
              <a:rPr lang="en-US" dirty="0" err="1"/>
              <a:t>adipiscing</a:t>
            </a:r>
            <a:r>
              <a:rPr lang="en-US" dirty="0"/>
              <a:t>. </a:t>
            </a:r>
            <a:r>
              <a:rPr lang="en-US" dirty="0" err="1"/>
              <a:t>Donec</a:t>
            </a:r>
            <a:r>
              <a:rPr lang="en-US" dirty="0"/>
              <a:t> </a:t>
            </a:r>
            <a:r>
              <a:rPr lang="en-US" dirty="0" err="1"/>
              <a:t>commodo</a:t>
            </a:r>
            <a:r>
              <a:rPr lang="en-US" dirty="0"/>
              <a:t> liber</a:t>
            </a:r>
          </a:p>
        </p:txBody>
      </p:sp>
      <p:sp>
        <p:nvSpPr>
          <p:cNvPr id="16" name="TextBox 15"/>
          <p:cNvSpPr txBox="1"/>
          <p:nvPr userDrawn="1"/>
        </p:nvSpPr>
        <p:spPr>
          <a:xfrm>
            <a:off x="0" y="7874931"/>
            <a:ext cx="4303216" cy="289310"/>
          </a:xfrm>
          <a:prstGeom prst="rect">
            <a:avLst/>
          </a:prstGeom>
          <a:noFill/>
        </p:spPr>
        <p:txBody>
          <a:bodyPr wrap="square" rtlCol="0">
            <a:spAutoFit/>
          </a:bodyPr>
          <a:lstStyle/>
          <a:p>
            <a:r>
              <a:rPr lang="en-US" sz="1280" dirty="0">
                <a:latin typeface="Gotham Light"/>
                <a:cs typeface="Gotham Light"/>
              </a:rPr>
              <a:t>©2012 Risk Management Solutions, Inc.</a:t>
            </a:r>
          </a:p>
        </p:txBody>
      </p:sp>
      <p:sp>
        <p:nvSpPr>
          <p:cNvPr id="17" name="TextBox 16"/>
          <p:cNvSpPr txBox="1"/>
          <p:nvPr userDrawn="1"/>
        </p:nvSpPr>
        <p:spPr>
          <a:xfrm>
            <a:off x="6071737" y="7874931"/>
            <a:ext cx="1543973" cy="289310"/>
          </a:xfrm>
          <a:prstGeom prst="rect">
            <a:avLst/>
          </a:prstGeom>
          <a:noFill/>
        </p:spPr>
        <p:txBody>
          <a:bodyPr wrap="square" rtlCol="0">
            <a:spAutoFit/>
          </a:bodyPr>
          <a:lstStyle/>
          <a:p>
            <a:r>
              <a:rPr lang="en-US" sz="1280" dirty="0">
                <a:latin typeface="Gotham Light"/>
                <a:cs typeface="Gotham Light"/>
              </a:rPr>
              <a:t>Confidential</a:t>
            </a:r>
          </a:p>
        </p:txBody>
      </p:sp>
      <p:pic>
        <p:nvPicPr>
          <p:cNvPr id="19" name="Picture 18" descr="rms-logo2.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3475541" y="7203786"/>
            <a:ext cx="1020422" cy="874162"/>
          </a:xfrm>
          <a:prstGeom prst="rect">
            <a:avLst/>
          </a:prstGeom>
        </p:spPr>
      </p:pic>
    </p:spTree>
    <p:extLst>
      <p:ext uri="{BB962C8B-B14F-4D97-AF65-F5344CB8AC3E}">
        <p14:creationId xmlns:p14="http://schemas.microsoft.com/office/powerpoint/2010/main" val="1632917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le w/Chart-Callout &amp; 4-Up Charts">
    <p:bg>
      <p:bgPr>
        <a:solidFill>
          <a:schemeClr val="bg1">
            <a:lumMod val="95000"/>
          </a:schemeClr>
        </a:solidFill>
        <a:effectLst/>
      </p:bgPr>
    </p:bg>
    <p:spTree>
      <p:nvGrpSpPr>
        <p:cNvPr id="1" name=""/>
        <p:cNvGrpSpPr/>
        <p:nvPr/>
      </p:nvGrpSpPr>
      <p:grpSpPr>
        <a:xfrm>
          <a:off x="0" y="0"/>
          <a:ext cx="0" cy="0"/>
          <a:chOff x="0" y="0"/>
          <a:chExt cx="0" cy="0"/>
        </a:xfrm>
      </p:grpSpPr>
      <p:sp>
        <p:nvSpPr>
          <p:cNvPr id="19" name="Rectangle 18"/>
          <p:cNvSpPr/>
          <p:nvPr/>
        </p:nvSpPr>
        <p:spPr bwMode="white">
          <a:xfrm>
            <a:off x="0" y="0"/>
            <a:ext cx="36576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14800" y="422031"/>
            <a:ext cx="9418320" cy="910988"/>
          </a:xfrm>
        </p:spPr>
        <p:txBody>
          <a:bodyPr/>
          <a:lstStyle/>
          <a:p>
            <a:r>
              <a:rPr lang="en-US"/>
              <a:t>Click to edit Master title style</a:t>
            </a:r>
            <a:endParaRPr lang="en-US" dirty="0"/>
          </a:p>
        </p:txBody>
      </p:sp>
      <p:sp>
        <p:nvSpPr>
          <p:cNvPr id="4" name="Content Placeholder 3"/>
          <p:cNvSpPr>
            <a:spLocks noGrp="1"/>
          </p:cNvSpPr>
          <p:nvPr>
            <p:ph sz="quarter" idx="10"/>
          </p:nvPr>
        </p:nvSpPr>
        <p:spPr>
          <a:xfrm>
            <a:off x="4114800" y="2102422"/>
            <a:ext cx="4663440" cy="2468880"/>
          </a:xfrm>
          <a:solidFill>
            <a:schemeClr val="bg1"/>
          </a:solidFill>
        </p:spPr>
        <p:txBody>
          <a:bodyPr anchor="ctr"/>
          <a:lstStyle>
            <a:lvl1pPr marL="0" indent="0" algn="ctr">
              <a:buNone/>
              <a:defRPr>
                <a:solidFill>
                  <a:schemeClr val="tx1"/>
                </a:solidFill>
              </a:defRPr>
            </a:lvl1pPr>
          </a:lstStyle>
          <a:p>
            <a:pPr lvl="0"/>
            <a:r>
              <a:rPr lang="en-US"/>
              <a:t>Click to edit Master text styles</a:t>
            </a:r>
          </a:p>
        </p:txBody>
      </p:sp>
      <p:sp>
        <p:nvSpPr>
          <p:cNvPr id="14" name="Text Placeholder 13"/>
          <p:cNvSpPr>
            <a:spLocks noGrp="1"/>
          </p:cNvSpPr>
          <p:nvPr>
            <p:ph type="body" sz="quarter" idx="15" hasCustomPrompt="1"/>
          </p:nvPr>
        </p:nvSpPr>
        <p:spPr>
          <a:xfrm>
            <a:off x="9006840" y="4681982"/>
            <a:ext cx="4663440" cy="457200"/>
          </a:xfrm>
          <a:solidFill>
            <a:schemeClr val="bg1"/>
          </a:solidFill>
        </p:spPr>
        <p:txBody>
          <a:bodyPr vert="horz" lIns="91440" tIns="0" rIns="45720" bIns="0" rtlCol="0" anchor="ctr">
            <a:noAutofit/>
          </a:bodyPr>
          <a:lstStyle>
            <a:lvl1pPr marL="0" marR="0" indent="0" algn="l" defTabSz="130622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lang="en-US" sz="1600" cap="all" dirty="0" smtClean="0">
                <a:solidFill>
                  <a:schemeClr val="tx2"/>
                </a:solidFill>
              </a:defRPr>
            </a:lvl1pPr>
            <a:lvl2pPr>
              <a:defRPr lang="en-US" dirty="0" smtClean="0"/>
            </a:lvl2pPr>
            <a:lvl3pPr>
              <a:defRPr lang="en-US" dirty="0" smtClean="0"/>
            </a:lvl3pPr>
            <a:lvl4pPr>
              <a:defRPr lang="en-US" dirty="0" smtClean="0"/>
            </a:lvl4pPr>
            <a:lvl5pPr>
              <a:defRPr lang="en-US" dirty="0"/>
            </a:lvl5pPr>
          </a:lstStyle>
          <a:p>
            <a:pPr marL="0" marR="0" lvl="0" indent="0" algn="l" defTabSz="130622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en-US" dirty="0"/>
              <a:t>Chart title</a:t>
            </a:r>
          </a:p>
        </p:txBody>
      </p:sp>
      <p:sp>
        <p:nvSpPr>
          <p:cNvPr id="18" name="Text Placeholder 17"/>
          <p:cNvSpPr>
            <a:spLocks noGrp="1"/>
          </p:cNvSpPr>
          <p:nvPr>
            <p:ph type="body" sz="quarter" idx="17" hasCustomPrompt="1"/>
          </p:nvPr>
        </p:nvSpPr>
        <p:spPr>
          <a:xfrm>
            <a:off x="9006840" y="1572069"/>
            <a:ext cx="4663440" cy="457200"/>
          </a:xfrm>
          <a:solidFill>
            <a:schemeClr val="bg1"/>
          </a:solidFill>
        </p:spPr>
        <p:txBody>
          <a:bodyPr vert="horz" lIns="91440" tIns="0" rIns="45720" bIns="0" rtlCol="0" anchor="ctr">
            <a:noAutofit/>
          </a:bodyPr>
          <a:lstStyle>
            <a:lvl1pPr marL="0" marR="0" indent="0" algn="l" defTabSz="130622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lang="en-US" sz="1600" cap="all" smtClean="0">
                <a:solidFill>
                  <a:schemeClr val="tx2"/>
                </a:solidFill>
              </a:defRPr>
            </a:lvl1pPr>
            <a:lvl2pPr>
              <a:defRPr lang="en-US" smtClean="0"/>
            </a:lvl2pPr>
            <a:lvl3pPr>
              <a:defRPr lang="en-US" smtClean="0"/>
            </a:lvl3pPr>
            <a:lvl4pPr>
              <a:defRPr lang="en-US" smtClean="0"/>
            </a:lvl4pPr>
            <a:lvl5pPr>
              <a:defRPr lang="en-US"/>
            </a:lvl5pPr>
          </a:lstStyle>
          <a:p>
            <a:pPr marL="0" marR="0" lvl="0" indent="0" algn="l" defTabSz="130622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en-US" dirty="0"/>
              <a:t>Chart title</a:t>
            </a:r>
          </a:p>
        </p:txBody>
      </p:sp>
      <p:sp>
        <p:nvSpPr>
          <p:cNvPr id="23" name="Text Placeholder 17"/>
          <p:cNvSpPr>
            <a:spLocks noGrp="1"/>
          </p:cNvSpPr>
          <p:nvPr>
            <p:ph type="body" sz="quarter" idx="19" hasCustomPrompt="1"/>
          </p:nvPr>
        </p:nvSpPr>
        <p:spPr>
          <a:xfrm>
            <a:off x="4114800" y="1572069"/>
            <a:ext cx="4663440" cy="457200"/>
          </a:xfrm>
          <a:solidFill>
            <a:schemeClr val="bg1"/>
          </a:solidFill>
        </p:spPr>
        <p:txBody>
          <a:bodyPr vert="horz" lIns="91440" tIns="0" rIns="45720" bIns="0" rtlCol="0" anchor="ctr">
            <a:noAutofit/>
          </a:bodyPr>
          <a:lstStyle>
            <a:lvl1pPr marL="0" marR="0" indent="0" algn="l" defTabSz="130622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lang="en-US" sz="1600" cap="all" smtClean="0">
                <a:solidFill>
                  <a:schemeClr val="tx2"/>
                </a:solidFill>
              </a:defRPr>
            </a:lvl1pPr>
            <a:lvl2pPr>
              <a:defRPr lang="en-US" smtClean="0"/>
            </a:lvl2pPr>
            <a:lvl3pPr>
              <a:defRPr lang="en-US" smtClean="0"/>
            </a:lvl3pPr>
            <a:lvl4pPr>
              <a:defRPr lang="en-US" smtClean="0"/>
            </a:lvl4pPr>
            <a:lvl5pPr>
              <a:defRPr lang="en-US"/>
            </a:lvl5pPr>
          </a:lstStyle>
          <a:p>
            <a:pPr marL="0" marR="0" lvl="0" indent="0" algn="l" defTabSz="130622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en-US" dirty="0"/>
              <a:t>Chart title</a:t>
            </a:r>
          </a:p>
        </p:txBody>
      </p:sp>
      <p:sp>
        <p:nvSpPr>
          <p:cNvPr id="24" name="Text Placeholder 13"/>
          <p:cNvSpPr>
            <a:spLocks noGrp="1"/>
          </p:cNvSpPr>
          <p:nvPr>
            <p:ph type="body" sz="quarter" idx="20" hasCustomPrompt="1"/>
          </p:nvPr>
        </p:nvSpPr>
        <p:spPr>
          <a:xfrm>
            <a:off x="4114800" y="4681982"/>
            <a:ext cx="4663440" cy="457200"/>
          </a:xfrm>
          <a:solidFill>
            <a:schemeClr val="bg1"/>
          </a:solidFill>
        </p:spPr>
        <p:txBody>
          <a:bodyPr vert="horz" lIns="91440" tIns="0" rIns="45720" bIns="0" rtlCol="0" anchor="ctr">
            <a:noAutofit/>
          </a:bodyPr>
          <a:lstStyle>
            <a:lvl1pPr marL="0" marR="0" indent="0" algn="l" defTabSz="130622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lang="en-US" sz="1600" cap="all" dirty="0" smtClean="0">
                <a:solidFill>
                  <a:schemeClr val="tx2"/>
                </a:solidFill>
              </a:defRPr>
            </a:lvl1pPr>
            <a:lvl2pPr>
              <a:defRPr lang="en-US" dirty="0" smtClean="0"/>
            </a:lvl2pPr>
            <a:lvl3pPr>
              <a:defRPr lang="en-US" dirty="0" smtClean="0"/>
            </a:lvl3pPr>
            <a:lvl4pPr>
              <a:defRPr lang="en-US" dirty="0" smtClean="0"/>
            </a:lvl4pPr>
            <a:lvl5pPr>
              <a:defRPr lang="en-US" dirty="0"/>
            </a:lvl5pPr>
          </a:lstStyle>
          <a:p>
            <a:pPr marL="0" marR="0" lvl="0" indent="0" algn="l" defTabSz="130622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en-US" dirty="0"/>
              <a:t>Chart title</a:t>
            </a:r>
          </a:p>
        </p:txBody>
      </p:sp>
      <p:sp>
        <p:nvSpPr>
          <p:cNvPr id="25" name="Content Placeholder 3"/>
          <p:cNvSpPr>
            <a:spLocks noGrp="1"/>
          </p:cNvSpPr>
          <p:nvPr>
            <p:ph sz="quarter" idx="21"/>
          </p:nvPr>
        </p:nvSpPr>
        <p:spPr>
          <a:xfrm>
            <a:off x="4114800" y="5212080"/>
            <a:ext cx="4663440" cy="2468880"/>
          </a:xfrm>
          <a:solidFill>
            <a:schemeClr val="bg1"/>
          </a:solidFill>
        </p:spPr>
        <p:txBody>
          <a:bodyPr anchor="ctr"/>
          <a:lstStyle>
            <a:lvl1pPr marL="0" indent="0" algn="ctr">
              <a:buNone/>
              <a:defRPr>
                <a:solidFill>
                  <a:schemeClr val="tx1"/>
                </a:solidFill>
              </a:defRPr>
            </a:lvl1pPr>
          </a:lstStyle>
          <a:p>
            <a:pPr lvl="0"/>
            <a:r>
              <a:rPr lang="en-US"/>
              <a:t>Click to edit Master text styles</a:t>
            </a:r>
          </a:p>
        </p:txBody>
      </p:sp>
      <p:sp>
        <p:nvSpPr>
          <p:cNvPr id="26" name="Content Placeholder 3"/>
          <p:cNvSpPr>
            <a:spLocks noGrp="1"/>
          </p:cNvSpPr>
          <p:nvPr>
            <p:ph sz="quarter" idx="22"/>
          </p:nvPr>
        </p:nvSpPr>
        <p:spPr>
          <a:xfrm>
            <a:off x="9006840" y="5212080"/>
            <a:ext cx="4663440" cy="2468880"/>
          </a:xfrm>
          <a:solidFill>
            <a:schemeClr val="bg1"/>
          </a:solidFill>
        </p:spPr>
        <p:txBody>
          <a:bodyPr anchor="ctr"/>
          <a:lstStyle>
            <a:lvl1pPr marL="0" indent="0" algn="ctr">
              <a:buNone/>
              <a:defRPr>
                <a:solidFill>
                  <a:schemeClr val="tx1"/>
                </a:solidFill>
              </a:defRPr>
            </a:lvl1pPr>
          </a:lstStyle>
          <a:p>
            <a:pPr lvl="0"/>
            <a:r>
              <a:rPr lang="en-US"/>
              <a:t>Click to edit Master text styles</a:t>
            </a:r>
          </a:p>
        </p:txBody>
      </p:sp>
      <p:sp>
        <p:nvSpPr>
          <p:cNvPr id="27" name="Content Placeholder 3"/>
          <p:cNvSpPr>
            <a:spLocks noGrp="1"/>
          </p:cNvSpPr>
          <p:nvPr>
            <p:ph sz="quarter" idx="23"/>
          </p:nvPr>
        </p:nvSpPr>
        <p:spPr>
          <a:xfrm>
            <a:off x="9006840" y="2102422"/>
            <a:ext cx="4663440" cy="2468880"/>
          </a:xfrm>
          <a:solidFill>
            <a:schemeClr val="bg1"/>
          </a:solidFill>
        </p:spPr>
        <p:txBody>
          <a:bodyPr anchor="ctr"/>
          <a:lstStyle>
            <a:lvl1pPr marL="0" indent="0" algn="ctr">
              <a:buNone/>
              <a:defRPr>
                <a:solidFill>
                  <a:schemeClr val="tx1"/>
                </a:solidFill>
              </a:defRPr>
            </a:lvl1pPr>
          </a:lstStyle>
          <a:p>
            <a:pPr lvl="0"/>
            <a:r>
              <a:rPr lang="en-US"/>
              <a:t>Click to edit Master text styles</a:t>
            </a:r>
          </a:p>
        </p:txBody>
      </p:sp>
      <p:sp>
        <p:nvSpPr>
          <p:cNvPr id="15" name="TextBox 14"/>
          <p:cNvSpPr txBox="1"/>
          <p:nvPr/>
        </p:nvSpPr>
        <p:spPr>
          <a:xfrm>
            <a:off x="304800" y="7772400"/>
            <a:ext cx="516636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2014 Risk</a:t>
            </a:r>
            <a:r>
              <a:rPr lang="en-US" sz="1000" baseline="0" dirty="0">
                <a:solidFill>
                  <a:schemeClr val="tx2"/>
                </a:solidFill>
              </a:rPr>
              <a:t> </a:t>
            </a:r>
            <a:r>
              <a:rPr lang="en-US" sz="1000" dirty="0">
                <a:solidFill>
                  <a:schemeClr val="tx2"/>
                </a:solidFill>
              </a:rPr>
              <a:t>Management Solutions,</a:t>
            </a:r>
            <a:r>
              <a:rPr lang="en-US" sz="1000" baseline="0" dirty="0">
                <a:solidFill>
                  <a:schemeClr val="tx2"/>
                </a:solidFill>
              </a:rPr>
              <a:t> </a:t>
            </a:r>
            <a:r>
              <a:rPr lang="en-US" sz="1000" dirty="0" err="1">
                <a:solidFill>
                  <a:schemeClr val="tx2"/>
                </a:solidFill>
              </a:rPr>
              <a:t>Inc</a:t>
            </a:r>
            <a:endParaRPr lang="en-US" sz="1000" dirty="0">
              <a:solidFill>
                <a:schemeClr val="tx2"/>
              </a:solidFill>
            </a:endParaRPr>
          </a:p>
        </p:txBody>
      </p:sp>
      <p:sp>
        <p:nvSpPr>
          <p:cNvPr id="16" name="Text Placeholder 12"/>
          <p:cNvSpPr>
            <a:spLocks noGrp="1"/>
          </p:cNvSpPr>
          <p:nvPr>
            <p:ph type="body" sz="quarter" idx="24"/>
          </p:nvPr>
        </p:nvSpPr>
        <p:spPr>
          <a:xfrm>
            <a:off x="228600" y="1335024"/>
            <a:ext cx="3200400" cy="6250050"/>
          </a:xfrm>
        </p:spPr>
        <p:txBody>
          <a:bodyPr/>
          <a:lstStyle>
            <a:lvl1pPr marL="0" indent="0">
              <a:buFontTx/>
              <a:buNone/>
              <a:defRPr sz="2400">
                <a:solidFill>
                  <a:schemeClr val="tx1"/>
                </a:solidFill>
              </a:defRPr>
            </a:lvl1pPr>
            <a:lvl2pPr marL="446088" indent="-446088">
              <a:buClr>
                <a:schemeClr val="bg2"/>
              </a:buClr>
              <a:buFont typeface="Wingdings" panose="05000000000000000000" pitchFamily="2" charset="2"/>
              <a:buChar char="§"/>
              <a:defRPr sz="2400">
                <a:solidFill>
                  <a:schemeClr val="tx1"/>
                </a:solidFill>
              </a:defRPr>
            </a:lvl2pPr>
            <a:lvl3pPr marL="693738" indent="-255588">
              <a:buClr>
                <a:schemeClr val="bg1">
                  <a:lumMod val="50000"/>
                </a:schemeClr>
              </a:buClr>
              <a:buFont typeface="Arial" panose="020B0604020202020204" pitchFamily="34" charset="0"/>
              <a:buChar char="–"/>
              <a:defRPr sz="2400">
                <a:solidFill>
                  <a:schemeClr val="tx1"/>
                </a:solidFill>
              </a:defRPr>
            </a:lvl3pPr>
            <a:lvl4pPr marL="1371600" indent="-446088">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7" name="Rectangle 16"/>
          <p:cNvSpPr/>
          <p:nvPr userDrawn="1"/>
        </p:nvSpPr>
        <p:spPr bwMode="white">
          <a:xfrm>
            <a:off x="0" y="0"/>
            <a:ext cx="36576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userDrawn="1"/>
        </p:nvSpPr>
        <p:spPr bwMode="auto">
          <a:xfrm>
            <a:off x="304800" y="7762569"/>
            <a:ext cx="335280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2015 Risk</a:t>
            </a:r>
            <a:r>
              <a:rPr lang="en-US" sz="1000" baseline="0" dirty="0">
                <a:solidFill>
                  <a:schemeClr val="tx2"/>
                </a:solidFill>
              </a:rPr>
              <a:t> </a:t>
            </a:r>
            <a:r>
              <a:rPr lang="en-US" sz="1000" dirty="0">
                <a:solidFill>
                  <a:schemeClr val="tx2"/>
                </a:solidFill>
              </a:rPr>
              <a:t>Management Solutions,</a:t>
            </a:r>
            <a:r>
              <a:rPr lang="en-US" sz="1000" baseline="0" dirty="0">
                <a:solidFill>
                  <a:schemeClr val="tx2"/>
                </a:solidFill>
              </a:rPr>
              <a:t> </a:t>
            </a:r>
            <a:r>
              <a:rPr lang="en-US" sz="1000" dirty="0">
                <a:solidFill>
                  <a:schemeClr val="tx2"/>
                </a:solidFill>
              </a:rPr>
              <a:t>Inc.</a:t>
            </a:r>
          </a:p>
        </p:txBody>
      </p:sp>
    </p:spTree>
    <p:extLst>
      <p:ext uri="{BB962C8B-B14F-4D97-AF65-F5344CB8AC3E}">
        <p14:creationId xmlns:p14="http://schemas.microsoft.com/office/powerpoint/2010/main" val="27556586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itle 5"/>
          <p:cNvSpPr>
            <a:spLocks noGrp="1"/>
          </p:cNvSpPr>
          <p:nvPr>
            <p:ph type="title"/>
          </p:nvPr>
        </p:nvSpPr>
        <p:spPr/>
        <p:txBody>
          <a:bodyPr/>
          <a:lstStyle/>
          <a:p>
            <a:r>
              <a:rPr lang="en-US"/>
              <a:t>Click to edit Master title style</a:t>
            </a:r>
            <a:endParaRPr lang="en-GB"/>
          </a:p>
        </p:txBody>
      </p:sp>
      <p:sp>
        <p:nvSpPr>
          <p:cNvPr id="4" name="Rectangle 29">
            <a:extLst>
              <a:ext uri="{FF2B5EF4-FFF2-40B4-BE49-F238E27FC236}">
                <a16:creationId xmlns:a16="http://schemas.microsoft.com/office/drawing/2014/main" id="{96D8B44B-7810-4805-B5D2-15EFF52A2245}"/>
              </a:ext>
            </a:extLst>
          </p:cNvPr>
          <p:cNvSpPr>
            <a:spLocks noGrp="1" noChangeArrowheads="1"/>
          </p:cNvSpPr>
          <p:nvPr>
            <p:ph type="sldNum" sz="quarter" idx="10"/>
          </p:nvPr>
        </p:nvSpPr>
        <p:spPr>
          <a:ln/>
        </p:spPr>
        <p:txBody>
          <a:bodyPr/>
          <a:lstStyle>
            <a:lvl1pPr>
              <a:defRPr/>
            </a:lvl1pPr>
          </a:lstStyle>
          <a:p>
            <a:fld id="{B2394B20-F0A7-4C9B-A43B-37E01D7D345D}" type="slidenum">
              <a:rPr lang="en-US" altLang="en-US"/>
              <a:pPr/>
              <a:t>‹#›</a:t>
            </a:fld>
            <a:endParaRPr lang="en-US" altLang="en-US"/>
          </a:p>
        </p:txBody>
      </p:sp>
    </p:spTree>
    <p:extLst>
      <p:ext uri="{BB962C8B-B14F-4D97-AF65-F5344CB8AC3E}">
        <p14:creationId xmlns:p14="http://schemas.microsoft.com/office/powerpoint/2010/main" val="434610507"/>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2_Picture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779177" y="12370"/>
            <a:ext cx="9502587" cy="8229600"/>
          </a:xfrm>
          <a:prstGeom prst="rect">
            <a:avLst/>
          </a:prstGeom>
        </p:spPr>
        <p:txBody>
          <a:bodyPr/>
          <a:lstStyle>
            <a:lvl1pPr marL="0" indent="0" algn="ctr">
              <a:buNone/>
              <a:defRPr sz="3200">
                <a:latin typeface="Arial"/>
                <a:cs typeface="Arial"/>
              </a:defRPr>
            </a:lvl1pPr>
            <a:lvl2pPr marL="731520" indent="0">
              <a:buNone/>
              <a:defRPr sz="4480"/>
            </a:lvl2pPr>
            <a:lvl3pPr marL="1463040" indent="0">
              <a:buNone/>
              <a:defRPr sz="3840"/>
            </a:lvl3pPr>
            <a:lvl4pPr marL="2194560" indent="0">
              <a:buNone/>
              <a:defRPr sz="3200"/>
            </a:lvl4pPr>
            <a:lvl5pPr marL="2926080" indent="0">
              <a:buNone/>
              <a:defRPr sz="3200"/>
            </a:lvl5pPr>
            <a:lvl6pPr marL="3657600" indent="0">
              <a:buNone/>
              <a:defRPr sz="3200"/>
            </a:lvl6pPr>
            <a:lvl7pPr marL="4389120" indent="0">
              <a:buNone/>
              <a:defRPr sz="3200"/>
            </a:lvl7pPr>
            <a:lvl8pPr marL="5120640" indent="0">
              <a:buNone/>
              <a:defRPr sz="3200"/>
            </a:lvl8pPr>
            <a:lvl9pPr marL="5852160" indent="0">
              <a:buNone/>
              <a:defRPr sz="3200"/>
            </a:lvl9pPr>
          </a:lstStyle>
          <a:p>
            <a:r>
              <a:rPr lang="en-US"/>
              <a:t>Click icon to add picture</a:t>
            </a:r>
            <a:endParaRPr lang="en-US" dirty="0"/>
          </a:p>
        </p:txBody>
      </p:sp>
      <p:cxnSp>
        <p:nvCxnSpPr>
          <p:cNvPr id="6" name="Straight Connector 5"/>
          <p:cNvCxnSpPr/>
          <p:nvPr/>
        </p:nvCxnSpPr>
        <p:spPr>
          <a:xfrm flipV="1">
            <a:off x="12335435" y="6825131"/>
            <a:ext cx="1308554" cy="1404474"/>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10" hasCustomPrompt="1"/>
          </p:nvPr>
        </p:nvSpPr>
        <p:spPr>
          <a:xfrm>
            <a:off x="909600" y="763690"/>
            <a:ext cx="3321741" cy="2475558"/>
          </a:xfrm>
          <a:prstGeom prst="rect">
            <a:avLst/>
          </a:prstGeom>
        </p:spPr>
        <p:txBody>
          <a:bodyPr>
            <a:noAutofit/>
          </a:bodyPr>
          <a:lstStyle>
            <a:lvl1pPr marL="0" indent="0">
              <a:buNone/>
              <a:defRPr sz="3200" b="1" cap="all">
                <a:solidFill>
                  <a:schemeClr val="tx1">
                    <a:lumMod val="75000"/>
                    <a:lumOff val="25000"/>
                  </a:schemeClr>
                </a:solidFill>
                <a:latin typeface="Arial"/>
                <a:cs typeface="Arial"/>
              </a:defRPr>
            </a:lvl1pPr>
          </a:lstStyle>
          <a:p>
            <a:pPr lvl="0"/>
            <a:r>
              <a:rPr lang="en-US" dirty="0"/>
              <a:t>Click to edit TITLE</a:t>
            </a:r>
          </a:p>
        </p:txBody>
      </p:sp>
      <p:sp>
        <p:nvSpPr>
          <p:cNvPr id="9" name="Text Placeholder 9"/>
          <p:cNvSpPr>
            <a:spLocks noGrp="1"/>
          </p:cNvSpPr>
          <p:nvPr>
            <p:ph type="body" sz="quarter" idx="11" hasCustomPrompt="1"/>
          </p:nvPr>
        </p:nvSpPr>
        <p:spPr>
          <a:xfrm>
            <a:off x="946685" y="3679798"/>
            <a:ext cx="3284656" cy="2356440"/>
          </a:xfrm>
          <a:prstGeom prst="rect">
            <a:avLst/>
          </a:prstGeom>
        </p:spPr>
        <p:txBody>
          <a:bodyPr>
            <a:normAutofit/>
          </a:bodyPr>
          <a:lstStyle>
            <a:lvl1pPr marL="0" indent="0">
              <a:buNone/>
              <a:defRPr sz="1920" b="0" i="0">
                <a:solidFill>
                  <a:schemeClr val="tx1">
                    <a:lumMod val="75000"/>
                    <a:lumOff val="25000"/>
                  </a:schemeClr>
                </a:solidFill>
                <a:latin typeface="Arial"/>
                <a:cs typeface="Arial"/>
              </a:defRPr>
            </a:lvl1pPr>
            <a:lvl2pPr>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In </a:t>
            </a:r>
            <a:r>
              <a:rPr lang="en-US" dirty="0" err="1"/>
              <a:t>vel</a:t>
            </a:r>
            <a:r>
              <a:rPr lang="en-US" dirty="0"/>
              <a:t> </a:t>
            </a:r>
            <a:r>
              <a:rPr lang="en-US" dirty="0" err="1"/>
              <a:t>turpis</a:t>
            </a:r>
            <a:r>
              <a:rPr lang="en-US" dirty="0"/>
              <a:t> a </a:t>
            </a:r>
            <a:r>
              <a:rPr lang="en-US" dirty="0" err="1"/>
              <a:t>orci</a:t>
            </a:r>
            <a:r>
              <a:rPr lang="en-US" dirty="0"/>
              <a:t> </a:t>
            </a:r>
            <a:r>
              <a:rPr lang="en-US" dirty="0" err="1"/>
              <a:t>dapibus</a:t>
            </a:r>
            <a:r>
              <a:rPr lang="en-US" dirty="0"/>
              <a:t> </a:t>
            </a:r>
            <a:r>
              <a:rPr lang="en-US" dirty="0" err="1"/>
              <a:t>consectetur</a:t>
            </a:r>
            <a:r>
              <a:rPr lang="en-US" dirty="0"/>
              <a:t> </a:t>
            </a:r>
            <a:r>
              <a:rPr lang="en-US" dirty="0" err="1"/>
              <a:t>vulputate</a:t>
            </a:r>
            <a:r>
              <a:rPr lang="en-US" dirty="0"/>
              <a:t> </a:t>
            </a:r>
            <a:r>
              <a:rPr lang="en-US" dirty="0" err="1"/>
              <a:t>eget</a:t>
            </a:r>
            <a:r>
              <a:rPr lang="en-US" dirty="0"/>
              <a:t> </a:t>
            </a:r>
            <a:r>
              <a:rPr lang="en-US" dirty="0" err="1"/>
              <a:t>erat</a:t>
            </a:r>
            <a:r>
              <a:rPr lang="en-US" dirty="0"/>
              <a:t>. </a:t>
            </a:r>
            <a:r>
              <a:rPr lang="en-US" dirty="0" err="1"/>
              <a:t>Cras</a:t>
            </a:r>
            <a:r>
              <a:rPr lang="en-US" dirty="0"/>
              <a:t> </a:t>
            </a:r>
            <a:r>
              <a:rPr lang="en-US" dirty="0" err="1"/>
              <a:t>erat</a:t>
            </a:r>
            <a:r>
              <a:rPr lang="en-US" dirty="0"/>
              <a:t> </a:t>
            </a:r>
            <a:r>
              <a:rPr lang="en-US" dirty="0" err="1"/>
              <a:t>massa</a:t>
            </a:r>
            <a:r>
              <a:rPr lang="en-US" dirty="0"/>
              <a:t>, sed. Integer </a:t>
            </a:r>
            <a:r>
              <a:rPr lang="en-US" dirty="0" err="1"/>
              <a:t>elementum</a:t>
            </a:r>
            <a:r>
              <a:rPr lang="en-US" dirty="0"/>
              <a:t> </a:t>
            </a:r>
            <a:r>
              <a:rPr lang="en-US" dirty="0" err="1"/>
              <a:t>faucibus</a:t>
            </a:r>
            <a:r>
              <a:rPr lang="en-US" dirty="0"/>
              <a:t> </a:t>
            </a:r>
            <a:r>
              <a:rPr lang="en-US" dirty="0" err="1"/>
              <a:t>adipiscing</a:t>
            </a:r>
            <a:r>
              <a:rPr lang="en-US" dirty="0"/>
              <a:t>. </a:t>
            </a:r>
            <a:r>
              <a:rPr lang="en-US" dirty="0" err="1"/>
              <a:t>Donec</a:t>
            </a:r>
            <a:r>
              <a:rPr lang="en-US" dirty="0"/>
              <a:t> </a:t>
            </a:r>
            <a:r>
              <a:rPr lang="en-US" dirty="0" err="1"/>
              <a:t>commodo</a:t>
            </a:r>
            <a:r>
              <a:rPr lang="en-US" dirty="0"/>
              <a:t> liber</a:t>
            </a:r>
          </a:p>
        </p:txBody>
      </p:sp>
      <p:pic>
        <p:nvPicPr>
          <p:cNvPr id="18" name="Picture 17" descr="rms-logo2.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5541" y="7203786"/>
            <a:ext cx="1020422" cy="874162"/>
          </a:xfrm>
          <a:prstGeom prst="rect">
            <a:avLst/>
          </a:prstGeom>
        </p:spPr>
      </p:pic>
      <p:sp>
        <p:nvSpPr>
          <p:cNvPr id="10" name="TextBox 9"/>
          <p:cNvSpPr txBox="1"/>
          <p:nvPr/>
        </p:nvSpPr>
        <p:spPr>
          <a:xfrm>
            <a:off x="6071740" y="7874931"/>
            <a:ext cx="1543973" cy="289310"/>
          </a:xfrm>
          <a:prstGeom prst="rect">
            <a:avLst/>
          </a:prstGeom>
          <a:noFill/>
        </p:spPr>
        <p:txBody>
          <a:bodyPr wrap="square" rtlCol="0">
            <a:spAutoFit/>
          </a:bodyPr>
          <a:lstStyle/>
          <a:p>
            <a:r>
              <a:rPr lang="en-US" sz="1280" dirty="0">
                <a:latin typeface="Arial"/>
                <a:cs typeface="Arial"/>
              </a:rPr>
              <a:t>Confidential</a:t>
            </a:r>
          </a:p>
        </p:txBody>
      </p:sp>
      <p:sp>
        <p:nvSpPr>
          <p:cNvPr id="11" name="TextBox 10"/>
          <p:cNvSpPr txBox="1"/>
          <p:nvPr/>
        </p:nvSpPr>
        <p:spPr>
          <a:xfrm>
            <a:off x="0" y="7874931"/>
            <a:ext cx="4303216" cy="289310"/>
          </a:xfrm>
          <a:prstGeom prst="rect">
            <a:avLst/>
          </a:prstGeom>
          <a:noFill/>
        </p:spPr>
        <p:txBody>
          <a:bodyPr wrap="square" rtlCol="0">
            <a:spAutoFit/>
          </a:bodyPr>
          <a:lstStyle/>
          <a:p>
            <a:r>
              <a:rPr lang="en-US" sz="1280" dirty="0">
                <a:latin typeface="Arial"/>
                <a:cs typeface="Arial"/>
              </a:rPr>
              <a:t>©2014 Risk Management Solutions, Inc.</a:t>
            </a:r>
          </a:p>
        </p:txBody>
      </p:sp>
    </p:spTree>
    <p:extLst>
      <p:ext uri="{BB962C8B-B14F-4D97-AF65-F5344CB8AC3E}">
        <p14:creationId xmlns:p14="http://schemas.microsoft.com/office/powerpoint/2010/main" val="24677953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Custom Layout 4 bullets">
    <p:bg>
      <p:bgPr>
        <a:solidFill>
          <a:schemeClr val="bg1">
            <a:lumMod val="95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46687" y="2175442"/>
            <a:ext cx="4458981" cy="430301"/>
          </a:xfrm>
          <a:prstGeom prst="rect">
            <a:avLst/>
          </a:prstGeom>
          <a:solidFill>
            <a:srgbClr val="C41230"/>
          </a:solidFill>
        </p:spPr>
        <p:txBody>
          <a:bodyPr anchor="ctr" anchorCtr="0"/>
          <a:lstStyle>
            <a:lvl1pPr marL="0" indent="0">
              <a:buNone/>
              <a:defRPr sz="2240" b="1">
                <a:solidFill>
                  <a:schemeClr val="bg1"/>
                </a:solidFill>
                <a:latin typeface="Arial"/>
                <a:cs typeface="Arial"/>
              </a:defRPr>
            </a:lvl1pPr>
            <a:lvl2pPr marL="731520" indent="0">
              <a:buNone/>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CLICK TO EDIT TITLE</a:t>
            </a:r>
          </a:p>
        </p:txBody>
      </p:sp>
      <p:sp>
        <p:nvSpPr>
          <p:cNvPr id="10" name="Text Placeholder 9"/>
          <p:cNvSpPr>
            <a:spLocks noGrp="1"/>
          </p:cNvSpPr>
          <p:nvPr>
            <p:ph type="body" sz="quarter" idx="11" hasCustomPrompt="1"/>
          </p:nvPr>
        </p:nvSpPr>
        <p:spPr>
          <a:xfrm>
            <a:off x="946685" y="2615986"/>
            <a:ext cx="4458979" cy="2107717"/>
          </a:xfrm>
          <a:prstGeom prst="rect">
            <a:avLst/>
          </a:prstGeom>
        </p:spPr>
        <p:txBody>
          <a:bodyPr>
            <a:normAutofit/>
          </a:bodyPr>
          <a:lstStyle>
            <a:lvl1pPr marL="0" indent="0">
              <a:buNone/>
              <a:defRPr sz="1920" b="0" i="0">
                <a:solidFill>
                  <a:schemeClr val="tx1">
                    <a:lumMod val="75000"/>
                    <a:lumOff val="25000"/>
                  </a:schemeClr>
                </a:solidFill>
                <a:latin typeface="Arial"/>
                <a:cs typeface="Arial"/>
              </a:defRPr>
            </a:lvl1pPr>
            <a:lvl2pPr>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In </a:t>
            </a:r>
            <a:r>
              <a:rPr lang="en-US" dirty="0" err="1"/>
              <a:t>vel</a:t>
            </a:r>
            <a:r>
              <a:rPr lang="en-US" dirty="0"/>
              <a:t> </a:t>
            </a:r>
            <a:r>
              <a:rPr lang="en-US" dirty="0" err="1"/>
              <a:t>turpis</a:t>
            </a:r>
            <a:r>
              <a:rPr lang="en-US" dirty="0"/>
              <a:t> a </a:t>
            </a:r>
            <a:r>
              <a:rPr lang="en-US" dirty="0" err="1"/>
              <a:t>orci</a:t>
            </a:r>
            <a:r>
              <a:rPr lang="en-US" dirty="0"/>
              <a:t> </a:t>
            </a:r>
            <a:r>
              <a:rPr lang="en-US" dirty="0" err="1"/>
              <a:t>dapibus</a:t>
            </a:r>
            <a:r>
              <a:rPr lang="en-US" dirty="0"/>
              <a:t> </a:t>
            </a:r>
            <a:r>
              <a:rPr lang="en-US" dirty="0" err="1"/>
              <a:t>consectetur</a:t>
            </a:r>
            <a:r>
              <a:rPr lang="en-US" dirty="0"/>
              <a:t> </a:t>
            </a:r>
            <a:r>
              <a:rPr lang="en-US" dirty="0" err="1"/>
              <a:t>vulputate</a:t>
            </a:r>
            <a:r>
              <a:rPr lang="en-US" dirty="0"/>
              <a:t> </a:t>
            </a:r>
            <a:r>
              <a:rPr lang="en-US" dirty="0" err="1"/>
              <a:t>eget</a:t>
            </a:r>
            <a:r>
              <a:rPr lang="en-US" dirty="0"/>
              <a:t> </a:t>
            </a:r>
            <a:r>
              <a:rPr lang="en-US" dirty="0" err="1"/>
              <a:t>erat</a:t>
            </a:r>
            <a:r>
              <a:rPr lang="en-US" dirty="0"/>
              <a:t>. </a:t>
            </a:r>
            <a:r>
              <a:rPr lang="en-US" dirty="0" err="1"/>
              <a:t>Cras</a:t>
            </a:r>
            <a:r>
              <a:rPr lang="en-US" dirty="0"/>
              <a:t> </a:t>
            </a:r>
            <a:r>
              <a:rPr lang="en-US" dirty="0" err="1"/>
              <a:t>erat</a:t>
            </a:r>
            <a:r>
              <a:rPr lang="en-US" dirty="0"/>
              <a:t> </a:t>
            </a:r>
            <a:r>
              <a:rPr lang="en-US" dirty="0" err="1"/>
              <a:t>massa</a:t>
            </a:r>
            <a:r>
              <a:rPr lang="en-US" dirty="0"/>
              <a:t>, sed. Integer </a:t>
            </a:r>
            <a:r>
              <a:rPr lang="en-US" dirty="0" err="1"/>
              <a:t>elementum</a:t>
            </a:r>
            <a:r>
              <a:rPr lang="en-US" dirty="0"/>
              <a:t> </a:t>
            </a:r>
            <a:r>
              <a:rPr lang="en-US" dirty="0" err="1"/>
              <a:t>faucibus</a:t>
            </a:r>
            <a:r>
              <a:rPr lang="en-US" dirty="0"/>
              <a:t> </a:t>
            </a:r>
            <a:r>
              <a:rPr lang="en-US" dirty="0" err="1"/>
              <a:t>adipiscing</a:t>
            </a:r>
            <a:r>
              <a:rPr lang="en-US" dirty="0"/>
              <a:t>. </a:t>
            </a:r>
            <a:r>
              <a:rPr lang="en-US" dirty="0" err="1"/>
              <a:t>Donec</a:t>
            </a:r>
            <a:r>
              <a:rPr lang="en-US" dirty="0"/>
              <a:t> </a:t>
            </a:r>
            <a:r>
              <a:rPr lang="en-US" dirty="0" err="1"/>
              <a:t>commodo</a:t>
            </a:r>
            <a:r>
              <a:rPr lang="en-US" dirty="0"/>
              <a:t> liber</a:t>
            </a:r>
          </a:p>
        </p:txBody>
      </p:sp>
      <p:sp>
        <p:nvSpPr>
          <p:cNvPr id="9" name="Text Placeholder 4"/>
          <p:cNvSpPr>
            <a:spLocks noGrp="1"/>
          </p:cNvSpPr>
          <p:nvPr>
            <p:ph type="body" sz="quarter" idx="12" hasCustomPrompt="1"/>
          </p:nvPr>
        </p:nvSpPr>
        <p:spPr>
          <a:xfrm>
            <a:off x="909600" y="763688"/>
            <a:ext cx="12633082" cy="969488"/>
          </a:xfrm>
          <a:prstGeom prst="rect">
            <a:avLst/>
          </a:prstGeom>
        </p:spPr>
        <p:txBody>
          <a:bodyPr>
            <a:noAutofit/>
          </a:bodyPr>
          <a:lstStyle>
            <a:lvl1pPr marL="0" indent="0">
              <a:buNone/>
              <a:defRPr sz="3200" b="1" cap="all">
                <a:solidFill>
                  <a:schemeClr val="tx1">
                    <a:lumMod val="75000"/>
                    <a:lumOff val="25000"/>
                  </a:schemeClr>
                </a:solidFill>
                <a:latin typeface="Arial"/>
                <a:cs typeface="Arial"/>
              </a:defRPr>
            </a:lvl1pPr>
          </a:lstStyle>
          <a:p>
            <a:pPr lvl="0"/>
            <a:r>
              <a:rPr lang="en-US" dirty="0"/>
              <a:t>Click to edit TITLE</a:t>
            </a:r>
          </a:p>
        </p:txBody>
      </p:sp>
      <p:sp>
        <p:nvSpPr>
          <p:cNvPr id="12" name="Text Placeholder 3"/>
          <p:cNvSpPr>
            <a:spLocks noGrp="1"/>
          </p:cNvSpPr>
          <p:nvPr>
            <p:ph type="body" sz="quarter" idx="13" hasCustomPrompt="1"/>
          </p:nvPr>
        </p:nvSpPr>
        <p:spPr>
          <a:xfrm>
            <a:off x="5920511" y="2175442"/>
            <a:ext cx="4458981" cy="430301"/>
          </a:xfrm>
          <a:prstGeom prst="rect">
            <a:avLst/>
          </a:prstGeom>
          <a:solidFill>
            <a:srgbClr val="C41230"/>
          </a:solidFill>
        </p:spPr>
        <p:txBody>
          <a:bodyPr anchor="ctr" anchorCtr="0"/>
          <a:lstStyle>
            <a:lvl1pPr marL="0" indent="0">
              <a:buNone/>
              <a:defRPr sz="2240" b="1">
                <a:solidFill>
                  <a:schemeClr val="bg1"/>
                </a:solidFill>
                <a:latin typeface="Arial"/>
                <a:cs typeface="Arial"/>
              </a:defRPr>
            </a:lvl1pPr>
            <a:lvl2pPr marL="731520" indent="0">
              <a:buNone/>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CLICK TO EDIT TITLE</a:t>
            </a:r>
          </a:p>
        </p:txBody>
      </p:sp>
      <p:sp>
        <p:nvSpPr>
          <p:cNvPr id="13" name="Text Placeholder 9"/>
          <p:cNvSpPr>
            <a:spLocks noGrp="1"/>
          </p:cNvSpPr>
          <p:nvPr>
            <p:ph type="body" sz="quarter" idx="14" hasCustomPrompt="1"/>
          </p:nvPr>
        </p:nvSpPr>
        <p:spPr>
          <a:xfrm>
            <a:off x="5920511" y="2615986"/>
            <a:ext cx="4458979" cy="2107717"/>
          </a:xfrm>
          <a:prstGeom prst="rect">
            <a:avLst/>
          </a:prstGeom>
        </p:spPr>
        <p:txBody>
          <a:bodyPr>
            <a:normAutofit/>
          </a:bodyPr>
          <a:lstStyle>
            <a:lvl1pPr marL="0" indent="0">
              <a:buNone/>
              <a:defRPr sz="1920" b="0" i="0">
                <a:solidFill>
                  <a:schemeClr val="tx1">
                    <a:lumMod val="75000"/>
                    <a:lumOff val="25000"/>
                  </a:schemeClr>
                </a:solidFill>
                <a:latin typeface="Arial"/>
                <a:cs typeface="Arial"/>
              </a:defRPr>
            </a:lvl1pPr>
            <a:lvl2pPr>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In </a:t>
            </a:r>
            <a:r>
              <a:rPr lang="en-US" dirty="0" err="1"/>
              <a:t>vel</a:t>
            </a:r>
            <a:r>
              <a:rPr lang="en-US" dirty="0"/>
              <a:t> </a:t>
            </a:r>
            <a:r>
              <a:rPr lang="en-US" dirty="0" err="1"/>
              <a:t>turpis</a:t>
            </a:r>
            <a:r>
              <a:rPr lang="en-US" dirty="0"/>
              <a:t> a </a:t>
            </a:r>
            <a:r>
              <a:rPr lang="en-US" dirty="0" err="1"/>
              <a:t>orci</a:t>
            </a:r>
            <a:r>
              <a:rPr lang="en-US" dirty="0"/>
              <a:t> </a:t>
            </a:r>
            <a:r>
              <a:rPr lang="en-US" dirty="0" err="1"/>
              <a:t>dapibus</a:t>
            </a:r>
            <a:r>
              <a:rPr lang="en-US" dirty="0"/>
              <a:t> </a:t>
            </a:r>
            <a:r>
              <a:rPr lang="en-US" dirty="0" err="1"/>
              <a:t>consectetur</a:t>
            </a:r>
            <a:r>
              <a:rPr lang="en-US" dirty="0"/>
              <a:t> </a:t>
            </a:r>
            <a:r>
              <a:rPr lang="en-US" dirty="0" err="1"/>
              <a:t>vulputate</a:t>
            </a:r>
            <a:r>
              <a:rPr lang="en-US" dirty="0"/>
              <a:t> </a:t>
            </a:r>
            <a:r>
              <a:rPr lang="en-US" dirty="0" err="1"/>
              <a:t>eget</a:t>
            </a:r>
            <a:r>
              <a:rPr lang="en-US" dirty="0"/>
              <a:t> </a:t>
            </a:r>
            <a:r>
              <a:rPr lang="en-US" dirty="0" err="1"/>
              <a:t>erat</a:t>
            </a:r>
            <a:r>
              <a:rPr lang="en-US" dirty="0"/>
              <a:t>. </a:t>
            </a:r>
            <a:r>
              <a:rPr lang="en-US" dirty="0" err="1"/>
              <a:t>Cras</a:t>
            </a:r>
            <a:r>
              <a:rPr lang="en-US" dirty="0"/>
              <a:t> </a:t>
            </a:r>
            <a:r>
              <a:rPr lang="en-US" dirty="0" err="1"/>
              <a:t>erat</a:t>
            </a:r>
            <a:r>
              <a:rPr lang="en-US" dirty="0"/>
              <a:t> </a:t>
            </a:r>
            <a:r>
              <a:rPr lang="en-US" dirty="0" err="1"/>
              <a:t>massa</a:t>
            </a:r>
            <a:r>
              <a:rPr lang="en-US" dirty="0"/>
              <a:t>, sed. Integer </a:t>
            </a:r>
            <a:r>
              <a:rPr lang="en-US" dirty="0" err="1"/>
              <a:t>elementum</a:t>
            </a:r>
            <a:r>
              <a:rPr lang="en-US" dirty="0"/>
              <a:t> </a:t>
            </a:r>
            <a:r>
              <a:rPr lang="en-US" dirty="0" err="1"/>
              <a:t>faucibus</a:t>
            </a:r>
            <a:r>
              <a:rPr lang="en-US" dirty="0"/>
              <a:t> </a:t>
            </a:r>
            <a:r>
              <a:rPr lang="en-US" dirty="0" err="1"/>
              <a:t>adipiscing</a:t>
            </a:r>
            <a:r>
              <a:rPr lang="en-US" dirty="0"/>
              <a:t>. </a:t>
            </a:r>
            <a:r>
              <a:rPr lang="en-US" dirty="0" err="1"/>
              <a:t>Donec</a:t>
            </a:r>
            <a:r>
              <a:rPr lang="en-US" dirty="0"/>
              <a:t> </a:t>
            </a:r>
            <a:r>
              <a:rPr lang="en-US" dirty="0" err="1"/>
              <a:t>commodo</a:t>
            </a:r>
            <a:r>
              <a:rPr lang="en-US" dirty="0"/>
              <a:t> liber</a:t>
            </a:r>
          </a:p>
        </p:txBody>
      </p:sp>
      <p:sp>
        <p:nvSpPr>
          <p:cNvPr id="16" name="Text Placeholder 3"/>
          <p:cNvSpPr>
            <a:spLocks noGrp="1"/>
          </p:cNvSpPr>
          <p:nvPr>
            <p:ph type="body" sz="quarter" idx="17" hasCustomPrompt="1"/>
          </p:nvPr>
        </p:nvSpPr>
        <p:spPr>
          <a:xfrm>
            <a:off x="946687" y="5080006"/>
            <a:ext cx="4458981" cy="430301"/>
          </a:xfrm>
          <a:prstGeom prst="rect">
            <a:avLst/>
          </a:prstGeom>
          <a:solidFill>
            <a:srgbClr val="C41230"/>
          </a:solidFill>
        </p:spPr>
        <p:txBody>
          <a:bodyPr anchor="ctr" anchorCtr="0"/>
          <a:lstStyle>
            <a:lvl1pPr marL="0" indent="0">
              <a:buNone/>
              <a:defRPr sz="2240" b="1">
                <a:solidFill>
                  <a:schemeClr val="bg1"/>
                </a:solidFill>
                <a:latin typeface="Arial"/>
                <a:cs typeface="Arial"/>
              </a:defRPr>
            </a:lvl1pPr>
            <a:lvl2pPr marL="731520" indent="0">
              <a:buNone/>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CLICK TO EDIT TITLE</a:t>
            </a:r>
          </a:p>
        </p:txBody>
      </p:sp>
      <p:sp>
        <p:nvSpPr>
          <p:cNvPr id="17" name="Text Placeholder 9"/>
          <p:cNvSpPr>
            <a:spLocks noGrp="1"/>
          </p:cNvSpPr>
          <p:nvPr>
            <p:ph type="body" sz="quarter" idx="18" hasCustomPrompt="1"/>
          </p:nvPr>
        </p:nvSpPr>
        <p:spPr>
          <a:xfrm>
            <a:off x="946685" y="5520551"/>
            <a:ext cx="4458979" cy="2107717"/>
          </a:xfrm>
          <a:prstGeom prst="rect">
            <a:avLst/>
          </a:prstGeom>
        </p:spPr>
        <p:txBody>
          <a:bodyPr>
            <a:normAutofit/>
          </a:bodyPr>
          <a:lstStyle>
            <a:lvl1pPr marL="0" indent="0">
              <a:buNone/>
              <a:defRPr sz="1920" b="0" i="0">
                <a:solidFill>
                  <a:schemeClr val="tx1">
                    <a:lumMod val="75000"/>
                    <a:lumOff val="25000"/>
                  </a:schemeClr>
                </a:solidFill>
                <a:latin typeface="Arial"/>
                <a:cs typeface="Arial"/>
              </a:defRPr>
            </a:lvl1pPr>
            <a:lvl2pPr>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In </a:t>
            </a:r>
            <a:r>
              <a:rPr lang="en-US" dirty="0" err="1"/>
              <a:t>vel</a:t>
            </a:r>
            <a:r>
              <a:rPr lang="en-US" dirty="0"/>
              <a:t> </a:t>
            </a:r>
            <a:r>
              <a:rPr lang="en-US" dirty="0" err="1"/>
              <a:t>turpis</a:t>
            </a:r>
            <a:r>
              <a:rPr lang="en-US" dirty="0"/>
              <a:t> a </a:t>
            </a:r>
            <a:r>
              <a:rPr lang="en-US" dirty="0" err="1"/>
              <a:t>orci</a:t>
            </a:r>
            <a:r>
              <a:rPr lang="en-US" dirty="0"/>
              <a:t> </a:t>
            </a:r>
            <a:r>
              <a:rPr lang="en-US" dirty="0" err="1"/>
              <a:t>dapibus</a:t>
            </a:r>
            <a:r>
              <a:rPr lang="en-US" dirty="0"/>
              <a:t> </a:t>
            </a:r>
            <a:r>
              <a:rPr lang="en-US" dirty="0" err="1"/>
              <a:t>consectetur</a:t>
            </a:r>
            <a:r>
              <a:rPr lang="en-US" dirty="0"/>
              <a:t> </a:t>
            </a:r>
            <a:r>
              <a:rPr lang="en-US" dirty="0" err="1"/>
              <a:t>vulputate</a:t>
            </a:r>
            <a:r>
              <a:rPr lang="en-US" dirty="0"/>
              <a:t> </a:t>
            </a:r>
            <a:r>
              <a:rPr lang="en-US" dirty="0" err="1"/>
              <a:t>eget</a:t>
            </a:r>
            <a:r>
              <a:rPr lang="en-US" dirty="0"/>
              <a:t> </a:t>
            </a:r>
            <a:r>
              <a:rPr lang="en-US" dirty="0" err="1"/>
              <a:t>erat</a:t>
            </a:r>
            <a:r>
              <a:rPr lang="en-US" dirty="0"/>
              <a:t>. </a:t>
            </a:r>
            <a:r>
              <a:rPr lang="en-US" dirty="0" err="1"/>
              <a:t>Cras</a:t>
            </a:r>
            <a:r>
              <a:rPr lang="en-US" dirty="0"/>
              <a:t> </a:t>
            </a:r>
            <a:r>
              <a:rPr lang="en-US" dirty="0" err="1"/>
              <a:t>erat</a:t>
            </a:r>
            <a:r>
              <a:rPr lang="en-US" dirty="0"/>
              <a:t> </a:t>
            </a:r>
            <a:r>
              <a:rPr lang="en-US" dirty="0" err="1"/>
              <a:t>massa</a:t>
            </a:r>
            <a:r>
              <a:rPr lang="en-US" dirty="0"/>
              <a:t>, sed. Integer </a:t>
            </a:r>
            <a:r>
              <a:rPr lang="en-US" dirty="0" err="1"/>
              <a:t>elementum</a:t>
            </a:r>
            <a:r>
              <a:rPr lang="en-US" dirty="0"/>
              <a:t> </a:t>
            </a:r>
            <a:r>
              <a:rPr lang="en-US" dirty="0" err="1"/>
              <a:t>faucibus</a:t>
            </a:r>
            <a:r>
              <a:rPr lang="en-US" dirty="0"/>
              <a:t> </a:t>
            </a:r>
            <a:r>
              <a:rPr lang="en-US" dirty="0" err="1"/>
              <a:t>adipiscing</a:t>
            </a:r>
            <a:r>
              <a:rPr lang="en-US" dirty="0"/>
              <a:t>. </a:t>
            </a:r>
            <a:r>
              <a:rPr lang="en-US" dirty="0" err="1"/>
              <a:t>Donec</a:t>
            </a:r>
            <a:r>
              <a:rPr lang="en-US" dirty="0"/>
              <a:t> </a:t>
            </a:r>
            <a:r>
              <a:rPr lang="en-US" dirty="0" err="1"/>
              <a:t>commodo</a:t>
            </a:r>
            <a:r>
              <a:rPr lang="en-US" dirty="0"/>
              <a:t> liber</a:t>
            </a:r>
          </a:p>
        </p:txBody>
      </p:sp>
      <p:sp>
        <p:nvSpPr>
          <p:cNvPr id="18" name="Text Placeholder 3"/>
          <p:cNvSpPr>
            <a:spLocks noGrp="1"/>
          </p:cNvSpPr>
          <p:nvPr>
            <p:ph type="body" sz="quarter" idx="19" hasCustomPrompt="1"/>
          </p:nvPr>
        </p:nvSpPr>
        <p:spPr>
          <a:xfrm>
            <a:off x="5920511" y="5080006"/>
            <a:ext cx="4458981" cy="430301"/>
          </a:xfrm>
          <a:prstGeom prst="rect">
            <a:avLst/>
          </a:prstGeom>
          <a:solidFill>
            <a:srgbClr val="C41230"/>
          </a:solidFill>
        </p:spPr>
        <p:txBody>
          <a:bodyPr anchor="ctr" anchorCtr="0"/>
          <a:lstStyle>
            <a:lvl1pPr marL="0" indent="0">
              <a:buNone/>
              <a:defRPr sz="2240" b="1">
                <a:solidFill>
                  <a:schemeClr val="bg1"/>
                </a:solidFill>
                <a:latin typeface="Arial"/>
                <a:cs typeface="Arial"/>
              </a:defRPr>
            </a:lvl1pPr>
            <a:lvl2pPr marL="731520" indent="0">
              <a:buNone/>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CLICK TO EDIT TITLE</a:t>
            </a:r>
          </a:p>
        </p:txBody>
      </p:sp>
      <p:sp>
        <p:nvSpPr>
          <p:cNvPr id="19" name="Text Placeholder 9"/>
          <p:cNvSpPr>
            <a:spLocks noGrp="1"/>
          </p:cNvSpPr>
          <p:nvPr>
            <p:ph type="body" sz="quarter" idx="20" hasCustomPrompt="1"/>
          </p:nvPr>
        </p:nvSpPr>
        <p:spPr>
          <a:xfrm>
            <a:off x="5920511" y="5520551"/>
            <a:ext cx="4458979" cy="2107717"/>
          </a:xfrm>
          <a:prstGeom prst="rect">
            <a:avLst/>
          </a:prstGeom>
        </p:spPr>
        <p:txBody>
          <a:bodyPr>
            <a:normAutofit/>
          </a:bodyPr>
          <a:lstStyle>
            <a:lvl1pPr marL="0" indent="0">
              <a:buNone/>
              <a:defRPr sz="1920" b="0" i="0">
                <a:solidFill>
                  <a:schemeClr val="tx1">
                    <a:lumMod val="75000"/>
                    <a:lumOff val="25000"/>
                  </a:schemeClr>
                </a:solidFill>
                <a:latin typeface="Arial"/>
                <a:cs typeface="Arial"/>
              </a:defRPr>
            </a:lvl1pPr>
            <a:lvl2pPr>
              <a:defRPr sz="2240">
                <a:solidFill>
                  <a:schemeClr val="bg1">
                    <a:lumMod val="75000"/>
                  </a:schemeClr>
                </a:solidFill>
              </a:defRPr>
            </a:lvl2pPr>
            <a:lvl3pPr>
              <a:defRPr sz="2240">
                <a:solidFill>
                  <a:schemeClr val="tx1">
                    <a:lumMod val="75000"/>
                    <a:lumOff val="25000"/>
                  </a:schemeClr>
                </a:solidFill>
              </a:defRPr>
            </a:lvl3pPr>
            <a:lvl4pPr>
              <a:defRPr sz="2240">
                <a:solidFill>
                  <a:schemeClr val="tx1">
                    <a:lumMod val="75000"/>
                    <a:lumOff val="25000"/>
                  </a:schemeClr>
                </a:solidFill>
              </a:defRPr>
            </a:lvl4pPr>
            <a:lvl5pPr>
              <a:defRPr sz="2240">
                <a:solidFill>
                  <a:schemeClr val="tx1">
                    <a:lumMod val="75000"/>
                    <a:lumOff val="25000"/>
                  </a:schemeClr>
                </a:solidFill>
              </a:defRPr>
            </a:lvl5pPr>
          </a:lstStyle>
          <a:p>
            <a:pPr lvl="0"/>
            <a:r>
              <a:rPr lang="en-US" dirty="0"/>
              <a:t>In </a:t>
            </a:r>
            <a:r>
              <a:rPr lang="en-US" dirty="0" err="1"/>
              <a:t>vel</a:t>
            </a:r>
            <a:r>
              <a:rPr lang="en-US" dirty="0"/>
              <a:t> </a:t>
            </a:r>
            <a:r>
              <a:rPr lang="en-US" dirty="0" err="1"/>
              <a:t>turpis</a:t>
            </a:r>
            <a:r>
              <a:rPr lang="en-US" dirty="0"/>
              <a:t> a </a:t>
            </a:r>
            <a:r>
              <a:rPr lang="en-US" dirty="0" err="1"/>
              <a:t>orci</a:t>
            </a:r>
            <a:r>
              <a:rPr lang="en-US" dirty="0"/>
              <a:t> </a:t>
            </a:r>
            <a:r>
              <a:rPr lang="en-US" dirty="0" err="1"/>
              <a:t>dapibus</a:t>
            </a:r>
            <a:r>
              <a:rPr lang="en-US" dirty="0"/>
              <a:t> </a:t>
            </a:r>
            <a:r>
              <a:rPr lang="en-US" dirty="0" err="1"/>
              <a:t>consectetur</a:t>
            </a:r>
            <a:r>
              <a:rPr lang="en-US" dirty="0"/>
              <a:t> </a:t>
            </a:r>
            <a:r>
              <a:rPr lang="en-US" dirty="0" err="1"/>
              <a:t>vulputate</a:t>
            </a:r>
            <a:r>
              <a:rPr lang="en-US" dirty="0"/>
              <a:t> </a:t>
            </a:r>
            <a:r>
              <a:rPr lang="en-US" dirty="0" err="1"/>
              <a:t>eget</a:t>
            </a:r>
            <a:r>
              <a:rPr lang="en-US" dirty="0"/>
              <a:t> </a:t>
            </a:r>
            <a:r>
              <a:rPr lang="en-US" dirty="0" err="1"/>
              <a:t>erat</a:t>
            </a:r>
            <a:r>
              <a:rPr lang="en-US" dirty="0"/>
              <a:t>. </a:t>
            </a:r>
            <a:r>
              <a:rPr lang="en-US" dirty="0" err="1"/>
              <a:t>Cras</a:t>
            </a:r>
            <a:r>
              <a:rPr lang="en-US" dirty="0"/>
              <a:t> </a:t>
            </a:r>
            <a:r>
              <a:rPr lang="en-US" dirty="0" err="1"/>
              <a:t>erat</a:t>
            </a:r>
            <a:r>
              <a:rPr lang="en-US" dirty="0"/>
              <a:t> </a:t>
            </a:r>
            <a:r>
              <a:rPr lang="en-US" dirty="0" err="1"/>
              <a:t>massa</a:t>
            </a:r>
            <a:r>
              <a:rPr lang="en-US" dirty="0"/>
              <a:t>, sed. Integer </a:t>
            </a:r>
            <a:r>
              <a:rPr lang="en-US" dirty="0" err="1"/>
              <a:t>elementum</a:t>
            </a:r>
            <a:r>
              <a:rPr lang="en-US" dirty="0"/>
              <a:t> </a:t>
            </a:r>
            <a:r>
              <a:rPr lang="en-US" dirty="0" err="1"/>
              <a:t>faucibus</a:t>
            </a:r>
            <a:r>
              <a:rPr lang="en-US" dirty="0"/>
              <a:t> </a:t>
            </a:r>
            <a:r>
              <a:rPr lang="en-US" dirty="0" err="1"/>
              <a:t>adipiscing</a:t>
            </a:r>
            <a:r>
              <a:rPr lang="en-US" dirty="0"/>
              <a:t>. </a:t>
            </a:r>
            <a:r>
              <a:rPr lang="en-US" dirty="0" err="1"/>
              <a:t>Donec</a:t>
            </a:r>
            <a:r>
              <a:rPr lang="en-US" dirty="0"/>
              <a:t> </a:t>
            </a:r>
            <a:r>
              <a:rPr lang="en-US" dirty="0" err="1"/>
              <a:t>commodo</a:t>
            </a:r>
            <a:r>
              <a:rPr lang="en-US" dirty="0"/>
              <a:t> liber</a:t>
            </a:r>
          </a:p>
        </p:txBody>
      </p:sp>
      <p:pic>
        <p:nvPicPr>
          <p:cNvPr id="25" name="Picture 24" descr="rms-logo2.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5541" y="7203786"/>
            <a:ext cx="1020422" cy="874162"/>
          </a:xfrm>
          <a:prstGeom prst="rect">
            <a:avLst/>
          </a:prstGeom>
        </p:spPr>
      </p:pic>
      <p:sp>
        <p:nvSpPr>
          <p:cNvPr id="14" name="TextBox 13"/>
          <p:cNvSpPr txBox="1"/>
          <p:nvPr/>
        </p:nvSpPr>
        <p:spPr>
          <a:xfrm>
            <a:off x="6071740" y="7874931"/>
            <a:ext cx="1543973" cy="289310"/>
          </a:xfrm>
          <a:prstGeom prst="rect">
            <a:avLst/>
          </a:prstGeom>
          <a:noFill/>
        </p:spPr>
        <p:txBody>
          <a:bodyPr wrap="square" rtlCol="0">
            <a:spAutoFit/>
          </a:bodyPr>
          <a:lstStyle/>
          <a:p>
            <a:r>
              <a:rPr lang="en-US" sz="1280" dirty="0">
                <a:solidFill>
                  <a:prstClr val="black"/>
                </a:solidFill>
                <a:latin typeface="Arial"/>
                <a:cs typeface="Arial"/>
              </a:rPr>
              <a:t>Confidential</a:t>
            </a:r>
          </a:p>
        </p:txBody>
      </p:sp>
      <p:sp>
        <p:nvSpPr>
          <p:cNvPr id="15" name="TextBox 14"/>
          <p:cNvSpPr txBox="1"/>
          <p:nvPr/>
        </p:nvSpPr>
        <p:spPr>
          <a:xfrm>
            <a:off x="0" y="7874931"/>
            <a:ext cx="4303216" cy="289310"/>
          </a:xfrm>
          <a:prstGeom prst="rect">
            <a:avLst/>
          </a:prstGeom>
          <a:noFill/>
        </p:spPr>
        <p:txBody>
          <a:bodyPr wrap="square" rtlCol="0">
            <a:spAutoFit/>
          </a:bodyPr>
          <a:lstStyle/>
          <a:p>
            <a:r>
              <a:rPr lang="en-US" sz="1280" dirty="0">
                <a:solidFill>
                  <a:prstClr val="black"/>
                </a:solidFill>
                <a:latin typeface="Arial"/>
                <a:cs typeface="Arial"/>
              </a:rPr>
              <a:t>©201</a:t>
            </a:r>
            <a:r>
              <a:rPr lang="en-US" altLang="zh-TW" sz="1280" dirty="0">
                <a:solidFill>
                  <a:prstClr val="black"/>
                </a:solidFill>
                <a:latin typeface="Arial"/>
                <a:cs typeface="Arial"/>
              </a:rPr>
              <a:t>3</a:t>
            </a:r>
            <a:r>
              <a:rPr lang="en-US" sz="1280" dirty="0">
                <a:solidFill>
                  <a:prstClr val="black"/>
                </a:solidFill>
                <a:latin typeface="Arial"/>
                <a:cs typeface="Arial"/>
              </a:rPr>
              <a:t> Risk Management Solutions, Inc.</a:t>
            </a:r>
          </a:p>
        </p:txBody>
      </p:sp>
    </p:spTree>
    <p:extLst>
      <p:ext uri="{BB962C8B-B14F-4D97-AF65-F5344CB8AC3E}">
        <p14:creationId xmlns:p14="http://schemas.microsoft.com/office/powerpoint/2010/main" val="3460027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2_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093228" y="1715846"/>
            <a:ext cx="6525032" cy="531309"/>
          </a:xfrm>
          <a:prstGeom prst="rect">
            <a:avLst/>
          </a:prstGeom>
        </p:spPr>
        <p:txBody>
          <a:bodyPr>
            <a:normAutofit/>
          </a:bodyPr>
          <a:lstStyle>
            <a:lvl1pPr marL="0" indent="0" algn="l">
              <a:buNone/>
              <a:defRPr sz="2240" b="1" i="0" baseline="0">
                <a:solidFill>
                  <a:schemeClr val="tx1"/>
                </a:solidFill>
                <a:latin typeface="Arial"/>
                <a:cs typeface="Arial"/>
              </a:defRPr>
            </a:lvl1pPr>
          </a:lstStyle>
          <a:p>
            <a:pPr lvl="0"/>
            <a:r>
              <a:rPr lang="en-US" dirty="0"/>
              <a:t>ENTER YOUR SUBTITLE HERE</a:t>
            </a:r>
          </a:p>
        </p:txBody>
      </p:sp>
      <p:sp>
        <p:nvSpPr>
          <p:cNvPr id="9" name="Content Placeholder 2"/>
          <p:cNvSpPr>
            <a:spLocks noGrp="1"/>
          </p:cNvSpPr>
          <p:nvPr>
            <p:ph idx="10" hasCustomPrompt="1"/>
          </p:nvPr>
        </p:nvSpPr>
        <p:spPr>
          <a:xfrm>
            <a:off x="5093228" y="2538211"/>
            <a:ext cx="6525032" cy="4298870"/>
          </a:xfrm>
          <a:prstGeom prst="rect">
            <a:avLst/>
          </a:prstGeom>
        </p:spPr>
        <p:txBody>
          <a:bodyPr>
            <a:normAutofit/>
          </a:bodyPr>
          <a:lstStyle>
            <a:lvl1pPr marL="0" indent="0" algn="l">
              <a:buNone/>
              <a:defRPr sz="1920" b="0" i="0" baseline="0">
                <a:solidFill>
                  <a:schemeClr val="tx1"/>
                </a:solidFill>
                <a:latin typeface="Arial"/>
                <a:cs typeface="Arial"/>
              </a:defRPr>
            </a:lvl1pPr>
          </a:lstStyle>
          <a:p>
            <a:pPr lvl="0"/>
            <a:r>
              <a:rPr lang="en-US" dirty="0" err="1"/>
              <a:t>Nunc</a:t>
            </a:r>
            <a:r>
              <a:rPr lang="en-US" dirty="0"/>
              <a:t> </a:t>
            </a:r>
            <a:r>
              <a:rPr lang="en-US" dirty="0" err="1"/>
              <a:t>venenatis</a:t>
            </a:r>
            <a:r>
              <a:rPr lang="en-US" dirty="0"/>
              <a:t>, </a:t>
            </a:r>
            <a:r>
              <a:rPr lang="en-US" dirty="0" err="1"/>
              <a:t>tortor</a:t>
            </a:r>
            <a:r>
              <a:rPr lang="en-US" dirty="0"/>
              <a:t> </a:t>
            </a:r>
            <a:r>
              <a:rPr lang="en-US" dirty="0" err="1"/>
              <a:t>faucibus</a:t>
            </a:r>
            <a:r>
              <a:rPr lang="en-US" dirty="0"/>
              <a:t> </a:t>
            </a:r>
            <a:r>
              <a:rPr lang="en-US" dirty="0" err="1"/>
              <a:t>accumsan</a:t>
            </a:r>
            <a:r>
              <a:rPr lang="en-US" dirty="0"/>
              <a:t> </a:t>
            </a:r>
            <a:r>
              <a:rPr lang="en-US" dirty="0" err="1"/>
              <a:t>suscipit</a:t>
            </a:r>
            <a:r>
              <a:rPr lang="en-US" dirty="0"/>
              <a:t>, </a:t>
            </a:r>
            <a:r>
              <a:rPr lang="en-US" dirty="0" err="1"/>
              <a:t>elit</a:t>
            </a:r>
            <a:r>
              <a:rPr lang="en-US" dirty="0"/>
              <a:t> lacus </a:t>
            </a:r>
            <a:r>
              <a:rPr lang="en-US" dirty="0" err="1"/>
              <a:t>vestibulum</a:t>
            </a:r>
            <a:r>
              <a:rPr lang="en-US" dirty="0"/>
              <a:t> </a:t>
            </a:r>
            <a:r>
              <a:rPr lang="en-US" dirty="0" err="1"/>
              <a:t>mauris</a:t>
            </a:r>
            <a:r>
              <a:rPr lang="en-US" dirty="0"/>
              <a:t>, ac </a:t>
            </a:r>
            <a:r>
              <a:rPr lang="en-US" dirty="0" err="1"/>
              <a:t>varius</a:t>
            </a:r>
            <a:r>
              <a:rPr lang="en-US" dirty="0"/>
              <a:t> </a:t>
            </a:r>
            <a:r>
              <a:rPr lang="en-US" dirty="0" err="1"/>
              <a:t>orci</a:t>
            </a:r>
            <a:r>
              <a:rPr lang="en-US" dirty="0"/>
              <a:t> </a:t>
            </a:r>
            <a:r>
              <a:rPr lang="en-US" dirty="0" err="1"/>
              <a:t>metus</a:t>
            </a:r>
            <a:r>
              <a:rPr lang="en-US" dirty="0"/>
              <a:t> sit </a:t>
            </a:r>
            <a:r>
              <a:rPr lang="en-US" dirty="0" err="1"/>
              <a:t>amet</a:t>
            </a:r>
            <a:r>
              <a:rPr lang="en-US" dirty="0"/>
              <a:t> </a:t>
            </a:r>
            <a:r>
              <a:rPr lang="en-US" dirty="0" err="1"/>
              <a:t>libero</a:t>
            </a:r>
            <a:r>
              <a:rPr lang="en-US" dirty="0"/>
              <a:t>. </a:t>
            </a:r>
            <a:r>
              <a:rPr lang="en-US" dirty="0" err="1"/>
              <a:t>Nunc</a:t>
            </a:r>
            <a:r>
              <a:rPr lang="en-US" dirty="0"/>
              <a:t> vitae </a:t>
            </a:r>
            <a:r>
              <a:rPr lang="en-US" dirty="0" err="1"/>
              <a:t>turpis</a:t>
            </a:r>
            <a:r>
              <a:rPr lang="en-US" dirty="0"/>
              <a:t> </a:t>
            </a:r>
            <a:r>
              <a:rPr lang="en-US" dirty="0" err="1"/>
              <a:t>turpis</a:t>
            </a:r>
            <a:r>
              <a:rPr lang="en-US" dirty="0"/>
              <a:t>. </a:t>
            </a:r>
            <a:r>
              <a:rPr lang="en-US" dirty="0" err="1"/>
              <a:t>Aenean</a:t>
            </a:r>
            <a:r>
              <a:rPr lang="en-US" dirty="0"/>
              <a:t> </a:t>
            </a:r>
            <a:r>
              <a:rPr lang="en-US" dirty="0" err="1"/>
              <a:t>eleifend</a:t>
            </a:r>
            <a:r>
              <a:rPr lang="en-US" dirty="0"/>
              <a:t> </a:t>
            </a:r>
            <a:r>
              <a:rPr lang="en-US" dirty="0" err="1"/>
              <a:t>nunc</a:t>
            </a:r>
            <a:r>
              <a:rPr lang="en-US" dirty="0"/>
              <a:t> </a:t>
            </a:r>
            <a:r>
              <a:rPr lang="en-US" dirty="0" err="1"/>
              <a:t>quis</a:t>
            </a:r>
            <a:r>
              <a:rPr lang="en-US" dirty="0"/>
              <a:t> </a:t>
            </a:r>
            <a:r>
              <a:rPr lang="en-US" dirty="0" err="1"/>
              <a:t>augue</a:t>
            </a:r>
            <a:r>
              <a:rPr lang="en-US" dirty="0"/>
              <a:t> </a:t>
            </a:r>
            <a:r>
              <a:rPr lang="en-US" dirty="0" err="1"/>
              <a:t>ultrices</a:t>
            </a:r>
            <a:r>
              <a:rPr lang="en-US" dirty="0"/>
              <a:t> </a:t>
            </a:r>
            <a:r>
              <a:rPr lang="en-US" dirty="0" err="1"/>
              <a:t>eget</a:t>
            </a:r>
            <a:r>
              <a:rPr lang="en-US" dirty="0"/>
              <a:t> </a:t>
            </a:r>
            <a:r>
              <a:rPr lang="en-US" dirty="0" err="1"/>
              <a:t>pulvinar</a:t>
            </a:r>
            <a:r>
              <a:rPr lang="en-US" dirty="0"/>
              <a:t> ante </a:t>
            </a:r>
            <a:r>
              <a:rPr lang="en-US" dirty="0" err="1"/>
              <a:t>laoreet</a:t>
            </a:r>
            <a:r>
              <a:rPr lang="en-US" dirty="0"/>
              <a:t>. </a:t>
            </a:r>
            <a:r>
              <a:rPr lang="en-US" dirty="0" err="1"/>
              <a:t>Nulla</a:t>
            </a:r>
            <a:r>
              <a:rPr lang="en-US" dirty="0"/>
              <a:t> </a:t>
            </a:r>
            <a:r>
              <a:rPr lang="en-US" dirty="0" err="1"/>
              <a:t>justo</a:t>
            </a:r>
            <a:r>
              <a:rPr lang="en-US" dirty="0"/>
              <a:t> </a:t>
            </a:r>
            <a:r>
              <a:rPr lang="en-US" dirty="0" err="1"/>
              <a:t>mauris</a:t>
            </a:r>
            <a:r>
              <a:rPr lang="en-US" dirty="0"/>
              <a:t>, </a:t>
            </a:r>
            <a:r>
              <a:rPr lang="en-US" dirty="0" err="1"/>
              <a:t>vestibulum</a:t>
            </a:r>
            <a:r>
              <a:rPr lang="en-US" dirty="0"/>
              <a:t> </a:t>
            </a:r>
            <a:r>
              <a:rPr lang="en-US" dirty="0" err="1"/>
              <a:t>eget</a:t>
            </a:r>
            <a:r>
              <a:rPr lang="en-US" dirty="0"/>
              <a:t> </a:t>
            </a:r>
            <a:r>
              <a:rPr lang="en-US" dirty="0" err="1"/>
              <a:t>accumsan</a:t>
            </a:r>
            <a:r>
              <a:rPr lang="en-US" dirty="0"/>
              <a:t> </a:t>
            </a:r>
            <a:r>
              <a:rPr lang="en-US" dirty="0" err="1"/>
              <a:t>sed</a:t>
            </a:r>
            <a:r>
              <a:rPr lang="en-US" dirty="0"/>
              <a:t>, </a:t>
            </a:r>
            <a:r>
              <a:rPr lang="en-US" dirty="0" err="1"/>
              <a:t>euismod</a:t>
            </a:r>
            <a:r>
              <a:rPr lang="en-US" dirty="0"/>
              <a:t> sit </a:t>
            </a:r>
            <a:r>
              <a:rPr lang="en-US" dirty="0" err="1"/>
              <a:t>amet</a:t>
            </a:r>
            <a:r>
              <a:rPr lang="en-US" dirty="0"/>
              <a:t> </a:t>
            </a:r>
            <a:r>
              <a:rPr lang="en-US" dirty="0" err="1"/>
              <a:t>elit</a:t>
            </a:r>
            <a:r>
              <a:rPr lang="en-US" dirty="0"/>
              <a:t>. </a:t>
            </a:r>
            <a:r>
              <a:rPr lang="en-US" dirty="0" err="1"/>
              <a:t>Nullam</a:t>
            </a:r>
            <a:r>
              <a:rPr lang="en-US" dirty="0"/>
              <a:t> in quam </a:t>
            </a:r>
            <a:r>
              <a:rPr lang="en-US" dirty="0" err="1"/>
              <a:t>ut</a:t>
            </a:r>
            <a:r>
              <a:rPr lang="en-US" dirty="0"/>
              <a:t> ligula </a:t>
            </a:r>
            <a:r>
              <a:rPr lang="en-US" dirty="0" err="1"/>
              <a:t>cursus</a:t>
            </a:r>
            <a:r>
              <a:rPr lang="en-US" dirty="0"/>
              <a:t> </a:t>
            </a:r>
            <a:r>
              <a:rPr lang="en-US" dirty="0" err="1"/>
              <a:t>tristique</a:t>
            </a:r>
            <a:r>
              <a:rPr lang="en-US" dirty="0"/>
              <a:t>. </a:t>
            </a:r>
            <a:r>
              <a:rPr lang="en-US" dirty="0" err="1"/>
              <a:t>Aenean</a:t>
            </a:r>
            <a:r>
              <a:rPr lang="en-US" dirty="0"/>
              <a:t> </a:t>
            </a:r>
            <a:r>
              <a:rPr lang="en-US" dirty="0" err="1"/>
              <a:t>nec</a:t>
            </a:r>
            <a:r>
              <a:rPr lang="en-US" dirty="0"/>
              <a:t> </a:t>
            </a:r>
            <a:r>
              <a:rPr lang="en-US" dirty="0" err="1"/>
              <a:t>lectus</a:t>
            </a:r>
            <a:r>
              <a:rPr lang="en-US" dirty="0"/>
              <a:t> sit </a:t>
            </a:r>
            <a:r>
              <a:rPr lang="en-US" dirty="0" err="1"/>
              <a:t>amet</a:t>
            </a:r>
            <a:r>
              <a:rPr lang="en-US" dirty="0"/>
              <a:t> </a:t>
            </a:r>
            <a:r>
              <a:rPr lang="en-US" dirty="0" err="1"/>
              <a:t>est</a:t>
            </a:r>
            <a:r>
              <a:rPr lang="en-US" dirty="0"/>
              <a:t> </a:t>
            </a:r>
            <a:r>
              <a:rPr lang="en-US" dirty="0" err="1"/>
              <a:t>interdum</a:t>
            </a:r>
            <a:r>
              <a:rPr lang="en-US" dirty="0"/>
              <a:t> </a:t>
            </a:r>
            <a:r>
              <a:rPr lang="en-US" dirty="0" err="1"/>
              <a:t>dapibus</a:t>
            </a:r>
            <a:r>
              <a:rPr lang="en-US" dirty="0"/>
              <a:t> at </a:t>
            </a:r>
            <a:r>
              <a:rPr lang="en-US" dirty="0" err="1"/>
              <a:t>eu</a:t>
            </a:r>
            <a:r>
              <a:rPr lang="en-US" dirty="0"/>
              <a:t> </a:t>
            </a:r>
            <a:r>
              <a:rPr lang="en-US" dirty="0" err="1"/>
              <a:t>nibh</a:t>
            </a:r>
            <a:r>
              <a:rPr lang="en-US" dirty="0"/>
              <a:t>. </a:t>
            </a:r>
            <a:r>
              <a:rPr lang="en-US" dirty="0" err="1"/>
              <a:t>Nunc</a:t>
            </a:r>
            <a:r>
              <a:rPr lang="en-US" dirty="0"/>
              <a:t> id </a:t>
            </a:r>
            <a:r>
              <a:rPr lang="en-US" dirty="0" err="1"/>
              <a:t>risus</a:t>
            </a:r>
            <a:r>
              <a:rPr lang="en-US" dirty="0"/>
              <a:t> </a:t>
            </a:r>
            <a:r>
              <a:rPr lang="en-US" dirty="0" err="1"/>
              <a:t>vel</a:t>
            </a:r>
            <a:r>
              <a:rPr lang="en-US" dirty="0"/>
              <a:t> </a:t>
            </a:r>
            <a:r>
              <a:rPr lang="en-US" dirty="0" err="1"/>
              <a:t>urna</a:t>
            </a:r>
            <a:r>
              <a:rPr lang="en-US" dirty="0"/>
              <a:t> </a:t>
            </a:r>
            <a:r>
              <a:rPr lang="en-US" dirty="0" err="1"/>
              <a:t>porta</a:t>
            </a:r>
            <a:r>
              <a:rPr lang="en-US" dirty="0"/>
              <a:t> </a:t>
            </a:r>
            <a:r>
              <a:rPr lang="en-US" dirty="0" err="1"/>
              <a:t>tincidunt</a:t>
            </a:r>
            <a:r>
              <a:rPr lang="en-US" dirty="0"/>
              <a:t> </a:t>
            </a:r>
            <a:r>
              <a:rPr lang="en-US" dirty="0" err="1"/>
              <a:t>sed</a:t>
            </a:r>
            <a:r>
              <a:rPr lang="en-US" dirty="0"/>
              <a:t> </a:t>
            </a:r>
            <a:r>
              <a:rPr lang="en-US" dirty="0" err="1"/>
              <a:t>eu</a:t>
            </a:r>
            <a:r>
              <a:rPr lang="en-US" dirty="0"/>
              <a:t> </a:t>
            </a:r>
            <a:r>
              <a:rPr lang="en-US" dirty="0" err="1"/>
              <a:t>tellus</a:t>
            </a:r>
            <a:r>
              <a:rPr lang="en-US" dirty="0"/>
              <a:t>. </a:t>
            </a:r>
            <a:r>
              <a:rPr lang="en-US" dirty="0" err="1"/>
              <a:t>Vivamus</a:t>
            </a:r>
            <a:r>
              <a:rPr lang="en-US" dirty="0"/>
              <a:t> dictum </a:t>
            </a:r>
            <a:r>
              <a:rPr lang="en-US" dirty="0" err="1"/>
              <a:t>rhoncus</a:t>
            </a:r>
            <a:r>
              <a:rPr lang="en-US" dirty="0"/>
              <a:t> </a:t>
            </a:r>
            <a:r>
              <a:rPr lang="en-US" dirty="0" err="1"/>
              <a:t>tellus</a:t>
            </a:r>
            <a:r>
              <a:rPr lang="en-US" dirty="0"/>
              <a:t>, in </a:t>
            </a:r>
            <a:r>
              <a:rPr lang="en-US" dirty="0" err="1"/>
              <a:t>consequat</a:t>
            </a:r>
            <a:r>
              <a:rPr lang="en-US" dirty="0"/>
              <a:t> </a:t>
            </a:r>
            <a:r>
              <a:rPr lang="en-US" dirty="0" err="1"/>
              <a:t>odio</a:t>
            </a:r>
            <a:r>
              <a:rPr lang="en-US" dirty="0"/>
              <a:t> </a:t>
            </a:r>
            <a:r>
              <a:rPr lang="en-US" dirty="0" err="1"/>
              <a:t>bibendum</a:t>
            </a:r>
            <a:r>
              <a:rPr lang="en-US" dirty="0"/>
              <a:t> id. </a:t>
            </a:r>
            <a:r>
              <a:rPr lang="en-US" dirty="0" err="1"/>
              <a:t>Pellentesque</a:t>
            </a:r>
            <a:r>
              <a:rPr lang="en-US" dirty="0"/>
              <a:t> </a:t>
            </a:r>
            <a:r>
              <a:rPr lang="en-US" dirty="0" err="1"/>
              <a:t>pharetra</a:t>
            </a:r>
            <a:r>
              <a:rPr lang="en-US" dirty="0"/>
              <a:t> </a:t>
            </a:r>
            <a:r>
              <a:rPr lang="en-US" dirty="0" err="1"/>
              <a:t>pellentesque</a:t>
            </a:r>
            <a:r>
              <a:rPr lang="en-US" dirty="0"/>
              <a:t> </a:t>
            </a:r>
            <a:r>
              <a:rPr lang="en-US" dirty="0" err="1"/>
              <a:t>lorem</a:t>
            </a:r>
            <a:r>
              <a:rPr lang="en-US" dirty="0"/>
              <a:t> in </a:t>
            </a:r>
            <a:r>
              <a:rPr lang="en-US" dirty="0" err="1"/>
              <a:t>tristique</a:t>
            </a:r>
            <a:r>
              <a:rPr lang="en-US" dirty="0"/>
              <a:t>. </a:t>
            </a:r>
            <a:r>
              <a:rPr lang="en-US" dirty="0" err="1"/>
              <a:t>Mauris</a:t>
            </a:r>
            <a:r>
              <a:rPr lang="en-US" dirty="0"/>
              <a:t> </a:t>
            </a:r>
            <a:r>
              <a:rPr lang="en-US" dirty="0" err="1"/>
              <a:t>volutpat</a:t>
            </a:r>
            <a:r>
              <a:rPr lang="en-US" dirty="0"/>
              <a:t> </a:t>
            </a:r>
            <a:r>
              <a:rPr lang="en-US" dirty="0" err="1"/>
              <a:t>malesuada</a:t>
            </a:r>
            <a:r>
              <a:rPr lang="en-US" dirty="0"/>
              <a:t> </a:t>
            </a:r>
            <a:r>
              <a:rPr lang="en-US" dirty="0" err="1"/>
              <a:t>pharetra</a:t>
            </a:r>
            <a:r>
              <a:rPr lang="en-US" dirty="0"/>
              <a:t>. In </a:t>
            </a:r>
            <a:r>
              <a:rPr lang="en-US" dirty="0" err="1"/>
              <a:t>hac</a:t>
            </a:r>
            <a:r>
              <a:rPr lang="en-US" dirty="0"/>
              <a:t> </a:t>
            </a:r>
            <a:r>
              <a:rPr lang="en-US" dirty="0" err="1"/>
              <a:t>habitasse</a:t>
            </a:r>
            <a:r>
              <a:rPr lang="en-US" dirty="0"/>
              <a:t> </a:t>
            </a:r>
            <a:r>
              <a:rPr lang="en-US" dirty="0" err="1"/>
              <a:t>platea</a:t>
            </a:r>
            <a:r>
              <a:rPr lang="en-US" dirty="0"/>
              <a:t> </a:t>
            </a:r>
            <a:r>
              <a:rPr lang="en-US" dirty="0" err="1"/>
              <a:t>dictumst</a:t>
            </a:r>
            <a:r>
              <a:rPr lang="en-US" dirty="0"/>
              <a:t>. </a:t>
            </a:r>
            <a:r>
              <a:rPr lang="en-US" dirty="0" err="1"/>
              <a:t>Praesent</a:t>
            </a:r>
            <a:r>
              <a:rPr lang="en-US" dirty="0"/>
              <a:t> id </a:t>
            </a:r>
            <a:r>
              <a:rPr lang="en-US" dirty="0" err="1"/>
              <a:t>velit</a:t>
            </a:r>
            <a:r>
              <a:rPr lang="en-US" dirty="0"/>
              <a:t> </a:t>
            </a:r>
            <a:r>
              <a:rPr lang="en-US" dirty="0" err="1"/>
              <a:t>tortor</a:t>
            </a:r>
            <a:r>
              <a:rPr lang="en-US" dirty="0"/>
              <a:t>, a </a:t>
            </a:r>
            <a:r>
              <a:rPr lang="en-US" dirty="0" err="1"/>
              <a:t>aliquet</a:t>
            </a:r>
            <a:r>
              <a:rPr lang="en-US" dirty="0"/>
              <a:t> </a:t>
            </a:r>
            <a:r>
              <a:rPr lang="en-US" dirty="0" err="1"/>
              <a:t>arcu</a:t>
            </a:r>
            <a:r>
              <a:rPr lang="en-US" dirty="0"/>
              <a:t>. </a:t>
            </a:r>
          </a:p>
        </p:txBody>
      </p:sp>
      <p:sp>
        <p:nvSpPr>
          <p:cNvPr id="11" name="Text Placeholder 4"/>
          <p:cNvSpPr>
            <a:spLocks noGrp="1"/>
          </p:cNvSpPr>
          <p:nvPr>
            <p:ph type="body" sz="quarter" idx="11" hasCustomPrompt="1"/>
          </p:nvPr>
        </p:nvSpPr>
        <p:spPr>
          <a:xfrm>
            <a:off x="909600" y="763690"/>
            <a:ext cx="3492902" cy="2475558"/>
          </a:xfrm>
          <a:prstGeom prst="rect">
            <a:avLst/>
          </a:prstGeom>
        </p:spPr>
        <p:txBody>
          <a:bodyPr>
            <a:noAutofit/>
          </a:bodyPr>
          <a:lstStyle>
            <a:lvl1pPr marL="0" indent="0">
              <a:buNone/>
              <a:defRPr sz="3200" b="1" cap="all">
                <a:solidFill>
                  <a:schemeClr val="tx1">
                    <a:lumMod val="75000"/>
                    <a:lumOff val="25000"/>
                  </a:schemeClr>
                </a:solidFill>
                <a:latin typeface="Arial"/>
                <a:cs typeface="Arial"/>
              </a:defRPr>
            </a:lvl1pPr>
          </a:lstStyle>
          <a:p>
            <a:pPr lvl="0"/>
            <a:r>
              <a:rPr lang="en-US" dirty="0"/>
              <a:t>Click to edit TITLE</a:t>
            </a:r>
          </a:p>
        </p:txBody>
      </p:sp>
      <p:sp>
        <p:nvSpPr>
          <p:cNvPr id="5" name="TextBox 4"/>
          <p:cNvSpPr txBox="1"/>
          <p:nvPr/>
        </p:nvSpPr>
        <p:spPr>
          <a:xfrm>
            <a:off x="-1932457" y="-99603"/>
            <a:ext cx="184731" cy="732508"/>
          </a:xfrm>
          <a:prstGeom prst="rect">
            <a:avLst/>
          </a:prstGeom>
          <a:noFill/>
        </p:spPr>
        <p:txBody>
          <a:bodyPr wrap="none" rtlCol="0">
            <a:spAutoFit/>
          </a:bodyPr>
          <a:lstStyle/>
          <a:p>
            <a:endParaRPr lang="en-US" sz="4160" dirty="0"/>
          </a:p>
        </p:txBody>
      </p:sp>
      <p:pic>
        <p:nvPicPr>
          <p:cNvPr id="4" name="Picture 3" descr="rms-logo2.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5541" y="7203786"/>
            <a:ext cx="1020422" cy="874162"/>
          </a:xfrm>
          <a:prstGeom prst="rect">
            <a:avLst/>
          </a:prstGeom>
        </p:spPr>
      </p:pic>
      <p:sp>
        <p:nvSpPr>
          <p:cNvPr id="10" name="TextBox 9"/>
          <p:cNvSpPr txBox="1"/>
          <p:nvPr/>
        </p:nvSpPr>
        <p:spPr>
          <a:xfrm>
            <a:off x="6071740" y="7874931"/>
            <a:ext cx="1543973" cy="289310"/>
          </a:xfrm>
          <a:prstGeom prst="rect">
            <a:avLst/>
          </a:prstGeom>
          <a:noFill/>
        </p:spPr>
        <p:txBody>
          <a:bodyPr wrap="square" rtlCol="0">
            <a:spAutoFit/>
          </a:bodyPr>
          <a:lstStyle/>
          <a:p>
            <a:r>
              <a:rPr lang="en-US" sz="1280" dirty="0">
                <a:latin typeface="Arial"/>
                <a:cs typeface="Arial"/>
              </a:rPr>
              <a:t>Confidential</a:t>
            </a:r>
          </a:p>
        </p:txBody>
      </p:sp>
      <p:sp>
        <p:nvSpPr>
          <p:cNvPr id="12" name="TextBox 11"/>
          <p:cNvSpPr txBox="1"/>
          <p:nvPr/>
        </p:nvSpPr>
        <p:spPr>
          <a:xfrm>
            <a:off x="0" y="7874931"/>
            <a:ext cx="4303216" cy="289310"/>
          </a:xfrm>
          <a:prstGeom prst="rect">
            <a:avLst/>
          </a:prstGeom>
          <a:noFill/>
        </p:spPr>
        <p:txBody>
          <a:bodyPr wrap="square" rtlCol="0">
            <a:spAutoFit/>
          </a:bodyPr>
          <a:lstStyle/>
          <a:p>
            <a:r>
              <a:rPr lang="en-US" sz="1280" dirty="0">
                <a:latin typeface="Arial"/>
                <a:cs typeface="Arial"/>
              </a:rPr>
              <a:t>©2014 Risk Management Solutions, Inc.</a:t>
            </a:r>
          </a:p>
        </p:txBody>
      </p:sp>
    </p:spTree>
    <p:extLst>
      <p:ext uri="{BB962C8B-B14F-4D97-AF65-F5344CB8AC3E}">
        <p14:creationId xmlns:p14="http://schemas.microsoft.com/office/powerpoint/2010/main" val="3304660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57200" y="422031"/>
            <a:ext cx="13075920" cy="910988"/>
          </a:xfrm>
          <a:prstGeom prst="rect">
            <a:avLst/>
          </a:prstGeom>
        </p:spPr>
        <p:txBody>
          <a:bodyPr vert="horz" lIns="0" tIns="0" rIns="0" bIns="0" rtlCol="0" anchor="b">
            <a:noAutofit/>
          </a:bodyPr>
          <a:lstStyle/>
          <a:p>
            <a:r>
              <a:rPr lang="en-US"/>
              <a:t>Click to edit Master title style</a:t>
            </a:r>
            <a:endParaRPr lang="en-US" dirty="0"/>
          </a:p>
        </p:txBody>
      </p:sp>
      <p:sp>
        <p:nvSpPr>
          <p:cNvPr id="3" name="Text Placeholder 2"/>
          <p:cNvSpPr>
            <a:spLocks noGrp="1"/>
          </p:cNvSpPr>
          <p:nvPr>
            <p:ph type="body" idx="1"/>
          </p:nvPr>
        </p:nvSpPr>
        <p:spPr bwMode="gray">
          <a:xfrm>
            <a:off x="457200" y="1645920"/>
            <a:ext cx="13716000" cy="59436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Box 8"/>
          <p:cNvSpPr txBox="1"/>
          <p:nvPr/>
        </p:nvSpPr>
        <p:spPr bwMode="auto">
          <a:xfrm>
            <a:off x="13716000" y="7772400"/>
            <a:ext cx="914400" cy="457200"/>
          </a:xfrm>
          <a:prstGeom prst="rect">
            <a:avLst/>
          </a:prstGeom>
          <a:noFill/>
        </p:spPr>
        <p:txBody>
          <a:bodyPr wrap="none" lIns="0" tIns="0" rIns="0" bIns="0" rtlCol="0" anchor="ctr" anchorCtr="0">
            <a:noAutofit/>
          </a:bodyPr>
          <a:lstStyle/>
          <a:p>
            <a:pPr algn="ctr"/>
            <a:fld id="{DC71D36F-BDEC-4880-817A-14351EEEE2FD}" type="slidenum">
              <a:rPr lang="en-US" sz="1000" smtClean="0">
                <a:solidFill>
                  <a:schemeClr val="tx2"/>
                </a:solidFill>
              </a:rPr>
              <a:pPr algn="ctr"/>
              <a:t>‹#›</a:t>
            </a:fld>
            <a:endParaRPr lang="en-US" sz="1000" dirty="0">
              <a:solidFill>
                <a:schemeClr val="tx2"/>
              </a:solidFill>
            </a:endParaRPr>
          </a:p>
        </p:txBody>
      </p:sp>
      <p:sp>
        <p:nvSpPr>
          <p:cNvPr id="10" name="TextBox 9"/>
          <p:cNvSpPr txBox="1"/>
          <p:nvPr/>
        </p:nvSpPr>
        <p:spPr bwMode="auto">
          <a:xfrm>
            <a:off x="304800" y="7772400"/>
            <a:ext cx="5166360" cy="457200"/>
          </a:xfrm>
          <a:prstGeom prst="rect">
            <a:avLst/>
          </a:prstGeom>
          <a:noFill/>
        </p:spPr>
        <p:txBody>
          <a:bodyPr wrap="none" lIns="0" tIns="0" rIns="0" bIns="0" rtlCol="0" anchor="ctr" anchorCtr="0">
            <a:noAutofit/>
          </a:bodyPr>
          <a:lstStyle/>
          <a:p>
            <a:pPr algn="l"/>
            <a:r>
              <a:rPr lang="en-US" sz="1000" dirty="0">
                <a:solidFill>
                  <a:schemeClr val="tx2"/>
                </a:solidFill>
              </a:rPr>
              <a:t>Copyright © 2015 Risk</a:t>
            </a:r>
            <a:r>
              <a:rPr lang="en-US" sz="1000" baseline="0" dirty="0">
                <a:solidFill>
                  <a:schemeClr val="tx2"/>
                </a:solidFill>
              </a:rPr>
              <a:t> </a:t>
            </a:r>
            <a:r>
              <a:rPr lang="en-US" sz="1000" dirty="0">
                <a:solidFill>
                  <a:schemeClr val="tx2"/>
                </a:solidFill>
              </a:rPr>
              <a:t>Management Solutions,</a:t>
            </a:r>
            <a:r>
              <a:rPr lang="en-US" sz="1000" baseline="0" dirty="0">
                <a:solidFill>
                  <a:schemeClr val="tx2"/>
                </a:solidFill>
              </a:rPr>
              <a:t> </a:t>
            </a:r>
            <a:r>
              <a:rPr lang="en-US" sz="1000" dirty="0">
                <a:solidFill>
                  <a:schemeClr val="tx2"/>
                </a:solidFill>
              </a:rPr>
              <a:t>Inc..</a:t>
            </a:r>
          </a:p>
        </p:txBody>
      </p:sp>
      <p:cxnSp>
        <p:nvCxnSpPr>
          <p:cNvPr id="13" name="Straight Connector 12"/>
          <p:cNvCxnSpPr/>
          <p:nvPr/>
        </p:nvCxnSpPr>
        <p:spPr bwMode="auto">
          <a:xfrm>
            <a:off x="13716000" y="7772400"/>
            <a:ext cx="0" cy="45720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3716000" y="0"/>
            <a:ext cx="752692" cy="685800"/>
          </a:xfrm>
          <a:prstGeom prst="rect">
            <a:avLst/>
          </a:prstGeom>
        </p:spPr>
      </p:pic>
    </p:spTree>
    <p:extLst>
      <p:ext uri="{BB962C8B-B14F-4D97-AF65-F5344CB8AC3E}">
        <p14:creationId xmlns:p14="http://schemas.microsoft.com/office/powerpoint/2010/main" val="45897461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7" r:id="rId15"/>
    <p:sldLayoutId id="2147483688" r:id="rId16"/>
    <p:sldLayoutId id="2147483689" r:id="rId17"/>
    <p:sldLayoutId id="2147483690" r:id="rId18"/>
    <p:sldLayoutId id="2147483691" r:id="rId19"/>
    <p:sldLayoutId id="2147483692" r:id="rId20"/>
    <p:sldLayoutId id="2147483697" r:id="rId21"/>
    <p:sldLayoutId id="2147483698" r:id="rId22"/>
    <p:sldLayoutId id="2147483701" r:id="rId23"/>
    <p:sldLayoutId id="2147483702" r:id="rId24"/>
    <p:sldLayoutId id="2147483704" r:id="rId25"/>
  </p:sldLayoutIdLst>
  <p:txStyles>
    <p:titleStyle>
      <a:lvl1pPr algn="l" defTabSz="1306220" rtl="0" eaLnBrk="1" latinLnBrk="0" hangingPunct="1">
        <a:lnSpc>
          <a:spcPct val="90000"/>
        </a:lnSpc>
        <a:spcBef>
          <a:spcPct val="0"/>
        </a:spcBef>
        <a:buNone/>
        <a:defRPr sz="3200" kern="1200" cap="all" baseline="0">
          <a:solidFill>
            <a:schemeClr val="tx1"/>
          </a:solidFill>
          <a:latin typeface="+mj-lt"/>
          <a:ea typeface="+mj-ea"/>
          <a:cs typeface="+mj-cs"/>
        </a:defRPr>
      </a:lvl1pPr>
    </p:titleStyle>
    <p:bodyStyle>
      <a:lvl1pPr marL="468313" indent="-468313" algn="l" defTabSz="1306220" rtl="0" eaLnBrk="1" latinLnBrk="0" hangingPunct="1">
        <a:lnSpc>
          <a:spcPct val="105000"/>
        </a:lnSpc>
        <a:spcBef>
          <a:spcPts val="600"/>
        </a:spcBef>
        <a:spcAft>
          <a:spcPts val="600"/>
        </a:spcAft>
        <a:buClr>
          <a:schemeClr val="bg2"/>
        </a:buClr>
        <a:buFont typeface="Wingdings" panose="05000000000000000000" pitchFamily="2" charset="2"/>
        <a:buChar char="§"/>
        <a:defRPr sz="2800" kern="1200" baseline="0">
          <a:solidFill>
            <a:schemeClr val="tx2"/>
          </a:solidFill>
          <a:latin typeface="+mn-lt"/>
          <a:ea typeface="+mn-ea"/>
          <a:cs typeface="+mn-cs"/>
        </a:defRPr>
      </a:lvl1pPr>
      <a:lvl2pPr marL="9144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2pPr>
      <a:lvl3pPr marL="13827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3pPr>
      <a:lvl4pPr marL="18288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4pPr>
      <a:lvl5pPr marL="22971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5pPr>
      <a:lvl6pPr marL="359210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en-US"/>
      </a:defPPr>
      <a:lvl1pPr marL="0" algn="l" defTabSz="1306220" rtl="0" eaLnBrk="1" latinLnBrk="0" hangingPunct="1">
        <a:defRPr sz="2600" kern="1200">
          <a:solidFill>
            <a:schemeClr val="tx1"/>
          </a:solidFill>
          <a:latin typeface="+mn-lt"/>
          <a:ea typeface="+mn-ea"/>
          <a:cs typeface="+mn-cs"/>
        </a:defRPr>
      </a:lvl1pPr>
      <a:lvl2pPr marL="653110" algn="l" defTabSz="1306220" rtl="0" eaLnBrk="1" latinLnBrk="0" hangingPunct="1">
        <a:defRPr sz="2600" kern="1200">
          <a:solidFill>
            <a:schemeClr val="tx1"/>
          </a:solidFill>
          <a:latin typeface="+mn-lt"/>
          <a:ea typeface="+mn-ea"/>
          <a:cs typeface="+mn-cs"/>
        </a:defRPr>
      </a:lvl2pPr>
      <a:lvl3pPr marL="1306220" algn="l" defTabSz="1306220" rtl="0" eaLnBrk="1" latinLnBrk="0" hangingPunct="1">
        <a:defRPr sz="2600" kern="1200">
          <a:solidFill>
            <a:schemeClr val="tx1"/>
          </a:solidFill>
          <a:latin typeface="+mn-lt"/>
          <a:ea typeface="+mn-ea"/>
          <a:cs typeface="+mn-cs"/>
        </a:defRPr>
      </a:lvl3pPr>
      <a:lvl4pPr marL="1959331" algn="l" defTabSz="1306220" rtl="0" eaLnBrk="1" latinLnBrk="0" hangingPunct="1">
        <a:defRPr sz="2600" kern="1200">
          <a:solidFill>
            <a:schemeClr val="tx1"/>
          </a:solidFill>
          <a:latin typeface="+mn-lt"/>
          <a:ea typeface="+mn-ea"/>
          <a:cs typeface="+mn-cs"/>
        </a:defRPr>
      </a:lvl4pPr>
      <a:lvl5pPr marL="2612441" algn="l" defTabSz="1306220" rtl="0" eaLnBrk="1" latinLnBrk="0" hangingPunct="1">
        <a:defRPr sz="2600" kern="1200">
          <a:solidFill>
            <a:schemeClr val="tx1"/>
          </a:solidFill>
          <a:latin typeface="+mn-lt"/>
          <a:ea typeface="+mn-ea"/>
          <a:cs typeface="+mn-cs"/>
        </a:defRPr>
      </a:lvl5pPr>
      <a:lvl6pPr marL="3265551" algn="l" defTabSz="1306220" rtl="0" eaLnBrk="1" latinLnBrk="0" hangingPunct="1">
        <a:defRPr sz="2600" kern="1200">
          <a:solidFill>
            <a:schemeClr val="tx1"/>
          </a:solidFill>
          <a:latin typeface="+mn-lt"/>
          <a:ea typeface="+mn-ea"/>
          <a:cs typeface="+mn-cs"/>
        </a:defRPr>
      </a:lvl6pPr>
      <a:lvl7pPr marL="3918661" algn="l" defTabSz="1306220" rtl="0" eaLnBrk="1" latinLnBrk="0" hangingPunct="1">
        <a:defRPr sz="2600" kern="1200">
          <a:solidFill>
            <a:schemeClr val="tx1"/>
          </a:solidFill>
          <a:latin typeface="+mn-lt"/>
          <a:ea typeface="+mn-ea"/>
          <a:cs typeface="+mn-cs"/>
        </a:defRPr>
      </a:lvl7pPr>
      <a:lvl8pPr marL="4571771" algn="l" defTabSz="1306220" rtl="0" eaLnBrk="1" latinLnBrk="0" hangingPunct="1">
        <a:defRPr sz="2600" kern="1200">
          <a:solidFill>
            <a:schemeClr val="tx1"/>
          </a:solidFill>
          <a:latin typeface="+mn-lt"/>
          <a:ea typeface="+mn-ea"/>
          <a:cs typeface="+mn-cs"/>
        </a:defRPr>
      </a:lvl8pPr>
      <a:lvl9pPr marL="5224882" algn="l" defTabSz="130622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hyperlink" Target="http://citeseerx.ist.psu.edu/viewdoc/download?doi=10.1.1.546.4645&amp;rep=rep1&amp;type=pdf"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0.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0.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3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7.jpg"/><Relationship Id="rId7" Type="http://schemas.openxmlformats.org/officeDocument/2006/relationships/image" Target="../media/image71.jpg"/><Relationship Id="rId2" Type="http://schemas.openxmlformats.org/officeDocument/2006/relationships/image" Target="../media/image66.JPG"/><Relationship Id="rId1" Type="http://schemas.openxmlformats.org/officeDocument/2006/relationships/slideLayout" Target="../slideLayouts/slideLayout21.xml"/><Relationship Id="rId6" Type="http://schemas.openxmlformats.org/officeDocument/2006/relationships/image" Target="../media/image70.jpg"/><Relationship Id="rId5" Type="http://schemas.openxmlformats.org/officeDocument/2006/relationships/image" Target="../media/image69.jpeg"/><Relationship Id="rId4" Type="http://schemas.openxmlformats.org/officeDocument/2006/relationships/image" Target="../media/image68.jpeg"/></Relationships>
</file>

<file path=ppt/slides/_rels/slide4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75.jpeg"/><Relationship Id="rId5" Type="http://schemas.openxmlformats.org/officeDocument/2006/relationships/image" Target="../media/image74.jpg"/><Relationship Id="rId4" Type="http://schemas.openxmlformats.org/officeDocument/2006/relationships/image" Target="../media/image73.png"/></Relationships>
</file>

<file path=ppt/slides/_rels/slide4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firststreet.org/press/rising-seas-erode-15-8-billion-in-home-value-from-maine-to-mississippi/" TargetMode="External"/><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2.xml"/><Relationship Id="rId1" Type="http://schemas.openxmlformats.org/officeDocument/2006/relationships/vmlDrawing" Target="../drawings/vmlDrawing1.vml"/><Relationship Id="rId4" Type="http://schemas.openxmlformats.org/officeDocument/2006/relationships/image" Target="../media/image82.emf"/></Relationships>
</file>

<file path=ppt/slides/_rels/slide47.xml.rels><?xml version="1.0" encoding="UTF-8" standalone="yes"?>
<Relationships xmlns="http://schemas.openxmlformats.org/package/2006/relationships"><Relationship Id="rId2" Type="http://schemas.openxmlformats.org/officeDocument/2006/relationships/hyperlink" Target="https://ascelibrary.org/doi/full/10.1061/%28ASCE%29WR.1943-5452.0000984" TargetMode="Externa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847"/>
          <p:cNvSpPr/>
          <p:nvPr/>
        </p:nvSpPr>
        <p:spPr>
          <a:xfrm flipH="1">
            <a:off x="0" y="-12383"/>
            <a:ext cx="8848249" cy="8241983"/>
          </a:xfrm>
          <a:custGeom>
            <a:avLst/>
            <a:gdLst/>
            <a:ahLst/>
            <a:cxnLst>
              <a:cxn ang="0">
                <a:pos x="wd2" y="hd2"/>
              </a:cxn>
              <a:cxn ang="5400000">
                <a:pos x="wd2" y="hd2"/>
              </a:cxn>
              <a:cxn ang="10800000">
                <a:pos x="wd2" y="hd2"/>
              </a:cxn>
              <a:cxn ang="16200000">
                <a:pos x="wd2" y="hd2"/>
              </a:cxn>
            </a:cxnLst>
            <a:rect l="0" t="0" r="r" b="b"/>
            <a:pathLst>
              <a:path w="21600" h="21600" extrusionOk="0">
                <a:moveTo>
                  <a:pt x="8197" y="0"/>
                </a:moveTo>
                <a:lnTo>
                  <a:pt x="21600" y="0"/>
                </a:lnTo>
                <a:lnTo>
                  <a:pt x="21600" y="21594"/>
                </a:lnTo>
                <a:lnTo>
                  <a:pt x="0" y="21600"/>
                </a:lnTo>
                <a:lnTo>
                  <a:pt x="8197" y="0"/>
                </a:lnTo>
                <a:close/>
              </a:path>
            </a:pathLst>
          </a:custGeom>
          <a:solidFill>
            <a:srgbClr val="000000">
              <a:alpha val="60000"/>
            </a:srgbClr>
          </a:solidFill>
          <a:ln w="12700">
            <a:solidFill>
              <a:srgbClr val="000000">
                <a:alpha val="60000"/>
              </a:srgbClr>
            </a:solidFill>
            <a:miter lim="400000"/>
          </a:ln>
        </p:spPr>
        <p:txBody>
          <a:bodyPr lIns="30480" tIns="30480" rIns="30480" bIns="30480" anchor="ctr"/>
          <a:lstStyle/>
          <a:p>
            <a:pPr defTabSz="783732">
              <a:defRPr sz="3200">
                <a:solidFill>
                  <a:srgbClr val="FFFFFF"/>
                </a:solidFill>
              </a:defRPr>
            </a:pPr>
            <a:endParaRPr sz="1920">
              <a:solidFill>
                <a:srgbClr val="FFFFFF"/>
              </a:solidFill>
              <a:latin typeface="Arial"/>
            </a:endParaRPr>
          </a:p>
        </p:txBody>
      </p:sp>
      <p:pic>
        <p:nvPicPr>
          <p:cNvPr id="9" name="Picture Placeholder 8">
            <a:extLst>
              <a:ext uri="{FF2B5EF4-FFF2-40B4-BE49-F238E27FC236}">
                <a16:creationId xmlns:a16="http://schemas.microsoft.com/office/drawing/2014/main" id="{D3487ED8-EF1D-4767-8E83-81DCCF2C3781}"/>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t="7813" b="7813"/>
          <a:stretch>
            <a:fillRect/>
          </a:stretch>
        </p:blipFill>
        <p:spPr>
          <a:xfrm>
            <a:off x="5074936" y="0"/>
            <a:ext cx="14652413" cy="8241983"/>
          </a:xfrm>
        </p:spPr>
      </p:pic>
      <p:sp>
        <p:nvSpPr>
          <p:cNvPr id="5" name="Title 2"/>
          <p:cNvSpPr txBox="1">
            <a:spLocks/>
          </p:cNvSpPr>
          <p:nvPr/>
        </p:nvSpPr>
        <p:spPr bwMode="gray">
          <a:xfrm>
            <a:off x="590442" y="6429854"/>
            <a:ext cx="7051329" cy="1623398"/>
          </a:xfrm>
          <a:prstGeom prst="rect">
            <a:avLst/>
          </a:prstGeom>
        </p:spPr>
        <p:txBody>
          <a:bodyPr vert="horz" lIns="0" tIns="0" rIns="0" bIns="0" rtlCol="0" anchor="t">
            <a:noAutofit/>
          </a:bodyPr>
          <a:lstStyle>
            <a:lvl1pPr algn="l" defTabSz="1088473" rtl="0" eaLnBrk="1" latinLnBrk="0" hangingPunct="1">
              <a:lnSpc>
                <a:spcPct val="90000"/>
              </a:lnSpc>
              <a:spcBef>
                <a:spcPct val="0"/>
              </a:spcBef>
              <a:buNone/>
              <a:defRPr sz="4000" b="0" kern="1200" cap="all" baseline="0">
                <a:solidFill>
                  <a:schemeClr val="tx1"/>
                </a:solidFill>
                <a:latin typeface="+mj-lt"/>
                <a:ea typeface="+mj-ea"/>
                <a:cs typeface="+mj-cs"/>
              </a:defRPr>
            </a:lvl1pPr>
          </a:lstStyle>
          <a:p>
            <a:pPr defTabSz="1306168">
              <a:defRPr/>
            </a:pPr>
            <a:r>
              <a:rPr lang="en-US" sz="2400" dirty="0">
                <a:solidFill>
                  <a:prstClr val="white"/>
                </a:solidFill>
              </a:rPr>
              <a:t>Robert Muir-Wood</a:t>
            </a:r>
          </a:p>
          <a:p>
            <a:pPr defTabSz="1306168">
              <a:defRPr/>
            </a:pPr>
            <a:endParaRPr lang="en-US" sz="2400" dirty="0">
              <a:solidFill>
                <a:prstClr val="white"/>
              </a:solidFill>
            </a:endParaRPr>
          </a:p>
          <a:p>
            <a:pPr defTabSz="1306168">
              <a:defRPr/>
            </a:pPr>
            <a:r>
              <a:rPr lang="en-US" sz="2400" dirty="0">
                <a:solidFill>
                  <a:prstClr val="white"/>
                </a:solidFill>
              </a:rPr>
              <a:t>Chief Research Officer</a:t>
            </a:r>
          </a:p>
        </p:txBody>
      </p:sp>
      <p:sp>
        <p:nvSpPr>
          <p:cNvPr id="6" name="Text Placeholder 3"/>
          <p:cNvSpPr txBox="1">
            <a:spLocks/>
          </p:cNvSpPr>
          <p:nvPr/>
        </p:nvSpPr>
        <p:spPr bwMode="gray">
          <a:xfrm>
            <a:off x="309088" y="3540549"/>
            <a:ext cx="4502755" cy="1800224"/>
          </a:xfrm>
          <a:prstGeom prst="rect">
            <a:avLst/>
          </a:prstGeom>
        </p:spPr>
        <p:txBody>
          <a:bodyPr vert="horz" lIns="0" tIns="0" rIns="0" bIns="0" rtlCol="0" anchor="b">
            <a:noAutofit/>
          </a:bodyPr>
          <a:lstStyle>
            <a:lvl1pPr marL="0" indent="0" algn="l" defTabSz="1088473" rtl="0" eaLnBrk="1" latinLnBrk="0" hangingPunct="1">
              <a:lnSpc>
                <a:spcPct val="105000"/>
              </a:lnSpc>
              <a:spcBef>
                <a:spcPts val="500"/>
              </a:spcBef>
              <a:spcAft>
                <a:spcPts val="500"/>
              </a:spcAft>
              <a:buClr>
                <a:schemeClr val="bg2"/>
              </a:buClr>
              <a:buFont typeface="Wingdings" panose="05000000000000000000" pitchFamily="2" charset="2"/>
              <a:buNone/>
              <a:defRPr sz="2417" kern="1200" baseline="0">
                <a:solidFill>
                  <a:schemeClr val="tx1">
                    <a:lumMod val="50000"/>
                    <a:lumOff val="50000"/>
                  </a:schemeClr>
                </a:solidFill>
                <a:latin typeface="+mn-lt"/>
                <a:ea typeface="+mn-ea"/>
                <a:cs typeface="+mn-cs"/>
              </a:defRPr>
            </a:lvl1pPr>
            <a:lvl2pPr marL="544237" indent="0" algn="l" defTabSz="1088473" rtl="0" eaLnBrk="1" latinLnBrk="0" hangingPunct="1">
              <a:lnSpc>
                <a:spcPct val="105000"/>
              </a:lnSpc>
              <a:spcBef>
                <a:spcPts val="500"/>
              </a:spcBef>
              <a:spcAft>
                <a:spcPts val="500"/>
              </a:spcAft>
              <a:buClr>
                <a:schemeClr val="bg1">
                  <a:lumMod val="50000"/>
                </a:schemeClr>
              </a:buClr>
              <a:buFont typeface="Arial" panose="020B0604020202020204" pitchFamily="34" charset="0"/>
              <a:buNone/>
              <a:defRPr sz="2167" kern="1200" baseline="0">
                <a:solidFill>
                  <a:schemeClr val="tx1">
                    <a:tint val="75000"/>
                  </a:schemeClr>
                </a:solidFill>
                <a:latin typeface="+mn-lt"/>
                <a:ea typeface="+mn-ea"/>
                <a:cs typeface="+mn-cs"/>
              </a:defRPr>
            </a:lvl2pPr>
            <a:lvl3pPr marL="1088473" indent="0" algn="l" defTabSz="1088473" rtl="0" eaLnBrk="1" latinLnBrk="0" hangingPunct="1">
              <a:lnSpc>
                <a:spcPct val="105000"/>
              </a:lnSpc>
              <a:spcBef>
                <a:spcPts val="500"/>
              </a:spcBef>
              <a:spcAft>
                <a:spcPts val="500"/>
              </a:spcAft>
              <a:buClr>
                <a:schemeClr val="bg1">
                  <a:lumMod val="50000"/>
                </a:schemeClr>
              </a:buClr>
              <a:buFont typeface="Arial" panose="020B0604020202020204" pitchFamily="34" charset="0"/>
              <a:buNone/>
              <a:defRPr sz="1917" kern="1200" baseline="0">
                <a:solidFill>
                  <a:schemeClr val="tx1">
                    <a:tint val="75000"/>
                  </a:schemeClr>
                </a:solidFill>
                <a:latin typeface="+mn-lt"/>
                <a:ea typeface="+mn-ea"/>
                <a:cs typeface="+mn-cs"/>
              </a:defRPr>
            </a:lvl3pPr>
            <a:lvl4pPr marL="1632711" indent="0" algn="l" defTabSz="1088473" rtl="0" eaLnBrk="1" latinLnBrk="0" hangingPunct="1">
              <a:lnSpc>
                <a:spcPct val="105000"/>
              </a:lnSpc>
              <a:spcBef>
                <a:spcPts val="500"/>
              </a:spcBef>
              <a:spcAft>
                <a:spcPts val="500"/>
              </a:spcAft>
              <a:buClr>
                <a:schemeClr val="bg1">
                  <a:lumMod val="50000"/>
                </a:schemeClr>
              </a:buClr>
              <a:buFont typeface="Arial" panose="020B0604020202020204" pitchFamily="34" charset="0"/>
              <a:buNone/>
              <a:defRPr sz="1667" kern="1200" baseline="0">
                <a:solidFill>
                  <a:schemeClr val="tx1">
                    <a:tint val="75000"/>
                  </a:schemeClr>
                </a:solidFill>
                <a:latin typeface="+mn-lt"/>
                <a:ea typeface="+mn-ea"/>
                <a:cs typeface="+mn-cs"/>
              </a:defRPr>
            </a:lvl4pPr>
            <a:lvl5pPr marL="2176947" indent="0" algn="l" defTabSz="1088473" rtl="0" eaLnBrk="1" latinLnBrk="0" hangingPunct="1">
              <a:lnSpc>
                <a:spcPct val="105000"/>
              </a:lnSpc>
              <a:spcBef>
                <a:spcPts val="500"/>
              </a:spcBef>
              <a:spcAft>
                <a:spcPts val="500"/>
              </a:spcAft>
              <a:buClr>
                <a:schemeClr val="bg1">
                  <a:lumMod val="50000"/>
                </a:schemeClr>
              </a:buClr>
              <a:buFont typeface="Arial" panose="020B0604020202020204" pitchFamily="34" charset="0"/>
              <a:buNone/>
              <a:defRPr sz="1667" kern="1200" baseline="0">
                <a:solidFill>
                  <a:schemeClr val="tx1">
                    <a:tint val="75000"/>
                  </a:schemeClr>
                </a:solidFill>
                <a:latin typeface="+mn-lt"/>
                <a:ea typeface="+mn-ea"/>
                <a:cs typeface="+mn-cs"/>
              </a:defRPr>
            </a:lvl5pPr>
            <a:lvl6pPr marL="2721184" indent="0" algn="l" defTabSz="1088473" rtl="0" eaLnBrk="1" latinLnBrk="0" hangingPunct="1">
              <a:spcBef>
                <a:spcPct val="20000"/>
              </a:spcBef>
              <a:buFont typeface="Arial" panose="020B0604020202020204" pitchFamily="34" charset="0"/>
              <a:buNone/>
              <a:defRPr sz="1667" kern="1200">
                <a:solidFill>
                  <a:schemeClr val="tx1">
                    <a:tint val="75000"/>
                  </a:schemeClr>
                </a:solidFill>
                <a:latin typeface="+mn-lt"/>
                <a:ea typeface="+mn-ea"/>
                <a:cs typeface="+mn-cs"/>
              </a:defRPr>
            </a:lvl6pPr>
            <a:lvl7pPr marL="3265420" indent="0" algn="l" defTabSz="1088473" rtl="0" eaLnBrk="1" latinLnBrk="0" hangingPunct="1">
              <a:spcBef>
                <a:spcPct val="20000"/>
              </a:spcBef>
              <a:buFont typeface="Arial" panose="020B0604020202020204" pitchFamily="34" charset="0"/>
              <a:buNone/>
              <a:defRPr sz="1667" kern="1200">
                <a:solidFill>
                  <a:schemeClr val="tx1">
                    <a:tint val="75000"/>
                  </a:schemeClr>
                </a:solidFill>
                <a:latin typeface="+mn-lt"/>
                <a:ea typeface="+mn-ea"/>
                <a:cs typeface="+mn-cs"/>
              </a:defRPr>
            </a:lvl7pPr>
            <a:lvl8pPr marL="3809657" indent="0" algn="l" defTabSz="1088473" rtl="0" eaLnBrk="1" latinLnBrk="0" hangingPunct="1">
              <a:spcBef>
                <a:spcPct val="20000"/>
              </a:spcBef>
              <a:buFont typeface="Arial" panose="020B0604020202020204" pitchFamily="34" charset="0"/>
              <a:buNone/>
              <a:defRPr sz="1667" kern="1200">
                <a:solidFill>
                  <a:schemeClr val="tx1">
                    <a:tint val="75000"/>
                  </a:schemeClr>
                </a:solidFill>
                <a:latin typeface="+mn-lt"/>
                <a:ea typeface="+mn-ea"/>
                <a:cs typeface="+mn-cs"/>
              </a:defRPr>
            </a:lvl8pPr>
            <a:lvl9pPr marL="4353894" indent="0" algn="l" defTabSz="1088473" rtl="0" eaLnBrk="1" latinLnBrk="0" hangingPunct="1">
              <a:spcBef>
                <a:spcPct val="20000"/>
              </a:spcBef>
              <a:buFont typeface="Arial" panose="020B0604020202020204" pitchFamily="34" charset="0"/>
              <a:buNone/>
              <a:defRPr sz="1667" kern="1200">
                <a:solidFill>
                  <a:schemeClr val="tx1">
                    <a:tint val="75000"/>
                  </a:schemeClr>
                </a:solidFill>
                <a:latin typeface="+mn-lt"/>
                <a:ea typeface="+mn-ea"/>
                <a:cs typeface="+mn-cs"/>
              </a:defRPr>
            </a:lvl9pPr>
          </a:lstStyle>
          <a:p>
            <a:pPr defTabSz="1306168">
              <a:spcBef>
                <a:spcPts val="600"/>
              </a:spcBef>
              <a:spcAft>
                <a:spcPts val="600"/>
              </a:spcAft>
              <a:buClr>
                <a:srgbClr val="C41230"/>
              </a:buClr>
              <a:defRPr/>
            </a:pPr>
            <a:r>
              <a:rPr lang="en-US" sz="3600" dirty="0">
                <a:solidFill>
                  <a:schemeClr val="bg1"/>
                </a:solidFill>
              </a:rPr>
              <a:t>Environmental Challenges Shaping our World</a:t>
            </a:r>
            <a:endParaRPr lang="en-GB" sz="3600" cap="all" dirty="0">
              <a:solidFill>
                <a:schemeClr val="bg1"/>
              </a:solidFill>
              <a:latin typeface="Arial"/>
              <a:cs typeface="Arial" panose="020B0604020202020204" pitchFamily="34" charset="0"/>
            </a:endParaRPr>
          </a:p>
        </p:txBody>
      </p:sp>
      <p:pic>
        <p:nvPicPr>
          <p:cNvPr id="13" name="Picture 12">
            <a:extLst>
              <a:ext uri="{FF2B5EF4-FFF2-40B4-BE49-F238E27FC236}">
                <a16:creationId xmlns:a16="http://schemas.microsoft.com/office/drawing/2014/main" id="{13AEEA83-24BD-4776-934C-542020D773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401143" y="160256"/>
            <a:ext cx="2011680" cy="1832902"/>
          </a:xfrm>
          <a:prstGeom prst="rect">
            <a:avLst/>
          </a:prstGeom>
        </p:spPr>
      </p:pic>
    </p:spTree>
    <p:extLst>
      <p:ext uri="{BB962C8B-B14F-4D97-AF65-F5344CB8AC3E}">
        <p14:creationId xmlns:p14="http://schemas.microsoft.com/office/powerpoint/2010/main" val="1372879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C7B324-6E07-4F28-A778-37283F89E3CC}"/>
              </a:ext>
            </a:extLst>
          </p:cNvPr>
          <p:cNvSpPr>
            <a:spLocks noGrp="1"/>
          </p:cNvSpPr>
          <p:nvPr>
            <p:ph type="title"/>
          </p:nvPr>
        </p:nvSpPr>
        <p:spPr/>
        <p:txBody>
          <a:bodyPr/>
          <a:lstStyle/>
          <a:p>
            <a:r>
              <a:rPr lang="en-GB" dirty="0"/>
              <a:t>It all starts with trees</a:t>
            </a:r>
          </a:p>
        </p:txBody>
      </p:sp>
      <p:pic>
        <p:nvPicPr>
          <p:cNvPr id="10242" name="Picture 2" descr="Image result for trees">
            <a:extLst>
              <a:ext uri="{FF2B5EF4-FFF2-40B4-BE49-F238E27FC236}">
                <a16:creationId xmlns:a16="http://schemas.microsoft.com/office/drawing/2014/main" id="{BAFA043C-074F-4C5A-AEE3-25EE42A924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30399"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9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EE9E9-E67C-44F5-92AB-484A0FCFEA0A}"/>
              </a:ext>
            </a:extLst>
          </p:cNvPr>
          <p:cNvSpPr>
            <a:spLocks noGrp="1"/>
          </p:cNvSpPr>
          <p:nvPr>
            <p:ph type="title"/>
          </p:nvPr>
        </p:nvSpPr>
        <p:spPr/>
        <p:txBody>
          <a:bodyPr/>
          <a:lstStyle/>
          <a:p>
            <a:endParaRPr lang="en-GB" dirty="0"/>
          </a:p>
        </p:txBody>
      </p:sp>
      <p:pic>
        <p:nvPicPr>
          <p:cNvPr id="3" name="Picture 2">
            <a:extLst>
              <a:ext uri="{FF2B5EF4-FFF2-40B4-BE49-F238E27FC236}">
                <a16:creationId xmlns:a16="http://schemas.microsoft.com/office/drawing/2014/main" id="{86569F92-B651-47E7-99CA-EF5C5DE3D0CF}"/>
              </a:ext>
            </a:extLst>
          </p:cNvPr>
          <p:cNvPicPr>
            <a:picLocks noChangeAspect="1"/>
          </p:cNvPicPr>
          <p:nvPr/>
        </p:nvPicPr>
        <p:blipFill rotWithShape="1">
          <a:blip r:embed="rId2"/>
          <a:srcRect l="62745" t="9713" r="14829" b="13388"/>
          <a:stretch/>
        </p:blipFill>
        <p:spPr>
          <a:xfrm>
            <a:off x="6995160" y="241605"/>
            <a:ext cx="5647765" cy="7746390"/>
          </a:xfrm>
          <a:prstGeom prst="rect">
            <a:avLst/>
          </a:prstGeom>
        </p:spPr>
      </p:pic>
      <p:pic>
        <p:nvPicPr>
          <p:cNvPr id="5" name="Picture 4">
            <a:extLst>
              <a:ext uri="{FF2B5EF4-FFF2-40B4-BE49-F238E27FC236}">
                <a16:creationId xmlns:a16="http://schemas.microsoft.com/office/drawing/2014/main" id="{E5B118B0-FF13-4B43-A9A4-F9499CEED013}"/>
              </a:ext>
            </a:extLst>
          </p:cNvPr>
          <p:cNvPicPr>
            <a:picLocks noChangeAspect="1"/>
          </p:cNvPicPr>
          <p:nvPr/>
        </p:nvPicPr>
        <p:blipFill rotWithShape="1">
          <a:blip r:embed="rId3"/>
          <a:srcRect l="60294" t="67310" r="12499" b="23498"/>
          <a:stretch/>
        </p:blipFill>
        <p:spPr>
          <a:xfrm>
            <a:off x="253843" y="7070419"/>
            <a:ext cx="6741317" cy="910988"/>
          </a:xfrm>
          <a:prstGeom prst="rect">
            <a:avLst/>
          </a:prstGeom>
        </p:spPr>
      </p:pic>
      <p:sp>
        <p:nvSpPr>
          <p:cNvPr id="6" name="TextBox 5">
            <a:extLst>
              <a:ext uri="{FF2B5EF4-FFF2-40B4-BE49-F238E27FC236}">
                <a16:creationId xmlns:a16="http://schemas.microsoft.com/office/drawing/2014/main" id="{6803E383-04B7-40FF-B003-7F491CA76642}"/>
              </a:ext>
            </a:extLst>
          </p:cNvPr>
          <p:cNvSpPr txBox="1"/>
          <p:nvPr/>
        </p:nvSpPr>
        <p:spPr>
          <a:xfrm>
            <a:off x="944054" y="6398731"/>
            <a:ext cx="5360894" cy="523220"/>
          </a:xfrm>
          <a:prstGeom prst="rect">
            <a:avLst/>
          </a:prstGeom>
          <a:noFill/>
        </p:spPr>
        <p:txBody>
          <a:bodyPr wrap="square" rtlCol="0">
            <a:spAutoFit/>
          </a:bodyPr>
          <a:lstStyle/>
          <a:p>
            <a:r>
              <a:rPr lang="en-GB" sz="1400" dirty="0">
                <a:hlinkClick r:id="rId4"/>
              </a:rPr>
              <a:t>http://citeseerx.ist.psu.edu/viewdoc/download?doi=10.1.1.546.4645&amp;rep=rep1&amp;type=pdf</a:t>
            </a:r>
            <a:endParaRPr lang="en-GB" sz="1400" dirty="0"/>
          </a:p>
        </p:txBody>
      </p:sp>
      <p:pic>
        <p:nvPicPr>
          <p:cNvPr id="4100" name="Picture 4" descr="Image result for amazon fires">
            <a:extLst>
              <a:ext uri="{FF2B5EF4-FFF2-40B4-BE49-F238E27FC236}">
                <a16:creationId xmlns:a16="http://schemas.microsoft.com/office/drawing/2014/main" id="{C586A844-7BA7-4CA0-93BC-67398BBBBE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402" y="1750088"/>
            <a:ext cx="61722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983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31AD3-B2BE-463E-B98A-A7F663431134}"/>
              </a:ext>
            </a:extLst>
          </p:cNvPr>
          <p:cNvSpPr>
            <a:spLocks noGrp="1"/>
          </p:cNvSpPr>
          <p:nvPr>
            <p:ph type="title"/>
          </p:nvPr>
        </p:nvSpPr>
        <p:spPr/>
        <p:txBody>
          <a:bodyPr/>
          <a:lstStyle/>
          <a:p>
            <a:endParaRPr lang="en-GB"/>
          </a:p>
        </p:txBody>
      </p:sp>
      <p:pic>
        <p:nvPicPr>
          <p:cNvPr id="5122" name="Picture 2" descr="Image result for consumption of timber for fuel through history">
            <a:extLst>
              <a:ext uri="{FF2B5EF4-FFF2-40B4-BE49-F238E27FC236}">
                <a16:creationId xmlns:a16="http://schemas.microsoft.com/office/drawing/2014/main" id="{2E664276-5A42-4FC5-82AB-846AA6E61F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330" y="731518"/>
            <a:ext cx="13687105" cy="707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770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fossil fuel consumption">
            <a:extLst>
              <a:ext uri="{FF2B5EF4-FFF2-40B4-BE49-F238E27FC236}">
                <a16:creationId xmlns:a16="http://schemas.microsoft.com/office/drawing/2014/main" id="{026FBD6C-A013-47F0-A686-F1F48707821F}"/>
              </a:ext>
            </a:extLst>
          </p:cNvPr>
          <p:cNvSpPr>
            <a:spLocks noChangeAspect="1" noChangeArrowheads="1"/>
          </p:cNvSpPr>
          <p:nvPr/>
        </p:nvSpPr>
        <p:spPr bwMode="auto">
          <a:xfrm>
            <a:off x="7162800" y="396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6" name="Picture 4" descr="Image result for fossil fuel consumption">
            <a:extLst>
              <a:ext uri="{FF2B5EF4-FFF2-40B4-BE49-F238E27FC236}">
                <a16:creationId xmlns:a16="http://schemas.microsoft.com/office/drawing/2014/main" id="{49F35975-B386-4F12-BF9A-4F847833AE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3612" y="482693"/>
            <a:ext cx="10623176" cy="7569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89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x">
            <a:extLst>
              <a:ext uri="{FF2B5EF4-FFF2-40B4-BE49-F238E27FC236}">
                <a16:creationId xmlns:a16="http://schemas.microsoft.com/office/drawing/2014/main" id="{62F8F742-F2D7-44FB-9154-B1224BAB8C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21" y="753035"/>
            <a:ext cx="11740993" cy="7126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828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A28AF-FFCB-4A3E-A9E9-85690999964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8A4CBBA-0DDF-4791-A205-69EFD6C3C4B8}"/>
              </a:ext>
            </a:extLst>
          </p:cNvPr>
          <p:cNvSpPr>
            <a:spLocks noGrp="1"/>
          </p:cNvSpPr>
          <p:nvPr>
            <p:ph idx="1"/>
          </p:nvPr>
        </p:nvSpPr>
        <p:spPr/>
        <p:txBody>
          <a:bodyPr/>
          <a:lstStyle/>
          <a:p>
            <a:endParaRPr lang="en-GB"/>
          </a:p>
        </p:txBody>
      </p:sp>
      <p:pic>
        <p:nvPicPr>
          <p:cNvPr id="8194" name="Picture 2">
            <a:extLst>
              <a:ext uri="{FF2B5EF4-FFF2-40B4-BE49-F238E27FC236}">
                <a16:creationId xmlns:a16="http://schemas.microsoft.com/office/drawing/2014/main" id="{1CC5D276-0F1C-47C2-9857-7ABD191838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5325"/>
            <a:ext cx="14630400" cy="6837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635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8E0D1-3301-49DD-9EA4-1A5C349E26F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C88BDB1-267B-488D-9BBD-8420877FD827}"/>
              </a:ext>
            </a:extLst>
          </p:cNvPr>
          <p:cNvSpPr>
            <a:spLocks noGrp="1"/>
          </p:cNvSpPr>
          <p:nvPr>
            <p:ph idx="1"/>
          </p:nvPr>
        </p:nvSpPr>
        <p:spPr/>
        <p:txBody>
          <a:bodyPr/>
          <a:lstStyle/>
          <a:p>
            <a:endParaRPr lang="en-GB"/>
          </a:p>
        </p:txBody>
      </p:sp>
      <p:pic>
        <p:nvPicPr>
          <p:cNvPr id="2050" name="Picture 2" descr="Global Ocean Heat Content 1955-present 0-700 m">
            <a:extLst>
              <a:ext uri="{FF2B5EF4-FFF2-40B4-BE49-F238E27FC236}">
                <a16:creationId xmlns:a16="http://schemas.microsoft.com/office/drawing/2014/main" id="{2FCFD593-9B88-4F1A-85E5-AC470DA9EC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7082" y="795800"/>
            <a:ext cx="10488706" cy="70604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2363473-4FAF-47F3-A79A-DA4EDD081E53}"/>
              </a:ext>
            </a:extLst>
          </p:cNvPr>
          <p:cNvSpPr txBox="1"/>
          <p:nvPr/>
        </p:nvSpPr>
        <p:spPr>
          <a:xfrm>
            <a:off x="878541" y="7589520"/>
            <a:ext cx="4148893" cy="492443"/>
          </a:xfrm>
          <a:prstGeom prst="rect">
            <a:avLst/>
          </a:prstGeom>
          <a:noFill/>
        </p:spPr>
        <p:txBody>
          <a:bodyPr wrap="none" rtlCol="0">
            <a:spAutoFit/>
          </a:bodyPr>
          <a:lstStyle/>
          <a:p>
            <a:r>
              <a:rPr lang="en-GB" dirty="0"/>
              <a:t>1 Zettajoule = 10E21joules</a:t>
            </a:r>
          </a:p>
        </p:txBody>
      </p:sp>
    </p:spTree>
    <p:extLst>
      <p:ext uri="{BB962C8B-B14F-4D97-AF65-F5344CB8AC3E}">
        <p14:creationId xmlns:p14="http://schemas.microsoft.com/office/powerpoint/2010/main" val="3068027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57347-3E85-438D-8D72-D3096D95A8E1}"/>
              </a:ext>
            </a:extLst>
          </p:cNvPr>
          <p:cNvSpPr>
            <a:spLocks noGrp="1"/>
          </p:cNvSpPr>
          <p:nvPr>
            <p:ph type="title"/>
          </p:nvPr>
        </p:nvSpPr>
        <p:spPr/>
        <p:txBody>
          <a:bodyPr/>
          <a:lstStyle/>
          <a:p>
            <a:endParaRPr lang="en-GB"/>
          </a:p>
        </p:txBody>
      </p:sp>
      <p:pic>
        <p:nvPicPr>
          <p:cNvPr id="2050" name="Picture 2" descr="Global Mean Temperature Anomaly 1850-2018">
            <a:extLst>
              <a:ext uri="{FF2B5EF4-FFF2-40B4-BE49-F238E27FC236}">
                <a16:creationId xmlns:a16="http://schemas.microsoft.com/office/drawing/2014/main" id="{35CED76F-4836-49A4-956E-40E71977A6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056" y="346131"/>
            <a:ext cx="13075920" cy="7431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652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ce extent monthly mean anomalies, 1953-2018">
            <a:extLst>
              <a:ext uri="{FF2B5EF4-FFF2-40B4-BE49-F238E27FC236}">
                <a16:creationId xmlns:a16="http://schemas.microsoft.com/office/drawing/2014/main" id="{5FA3DE86-ECB7-4CE7-A49B-42D14EEF52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8760" y="329184"/>
            <a:ext cx="10972800" cy="7571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743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9F61D-DC0A-425E-98E9-40C8025E1EF4}"/>
              </a:ext>
            </a:extLst>
          </p:cNvPr>
          <p:cNvSpPr>
            <a:spLocks noGrp="1"/>
          </p:cNvSpPr>
          <p:nvPr>
            <p:ph type="title"/>
          </p:nvPr>
        </p:nvSpPr>
        <p:spPr/>
        <p:txBody>
          <a:bodyPr/>
          <a:lstStyle/>
          <a:p>
            <a:r>
              <a:rPr lang="en-GB" dirty="0"/>
              <a:t>Drivers of sea-level Rise</a:t>
            </a:r>
          </a:p>
        </p:txBody>
      </p:sp>
      <p:pic>
        <p:nvPicPr>
          <p:cNvPr id="4106" name="Picture 10" descr="https://upload.wikimedia.org/wikipedia/commons/a/af/Greenland_ssi_2007.jpg">
            <a:extLst>
              <a:ext uri="{FF2B5EF4-FFF2-40B4-BE49-F238E27FC236}">
                <a16:creationId xmlns:a16="http://schemas.microsoft.com/office/drawing/2014/main" id="{78EFC67C-0B99-40C8-91AD-66ED28450B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12348" y="3067976"/>
            <a:ext cx="3226015" cy="516162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Thermosteric sea level 0-700 m">
            <a:extLst>
              <a:ext uri="{FF2B5EF4-FFF2-40B4-BE49-F238E27FC236}">
                <a16:creationId xmlns:a16="http://schemas.microsoft.com/office/drawing/2014/main" id="{51F6E93F-8A4B-434C-91AA-BA1283C890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3256" y="482888"/>
            <a:ext cx="5372100" cy="36290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upload.wikimedia.org/wikipedia/commons/thumb/9/92/NASA-Satellite-sea-level-rise-observations-1993-Nov-2018.jpg/800px-NASA-Satellite-sea-level-rise-observations-1993-Nov-2018.jpg">
            <a:extLst>
              <a:ext uri="{FF2B5EF4-FFF2-40B4-BE49-F238E27FC236}">
                <a16:creationId xmlns:a16="http://schemas.microsoft.com/office/drawing/2014/main" id="{D25F0332-6F59-4D67-9451-DB45CB88B2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6015"/>
            <a:ext cx="8092941" cy="499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627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economist climate change">
            <a:extLst>
              <a:ext uri="{FF2B5EF4-FFF2-40B4-BE49-F238E27FC236}">
                <a16:creationId xmlns:a16="http://schemas.microsoft.com/office/drawing/2014/main" id="{C0CED1F4-F038-4112-923A-7525F58152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959" y="0"/>
            <a:ext cx="3163233" cy="41596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economist climate change">
            <a:extLst>
              <a:ext uri="{FF2B5EF4-FFF2-40B4-BE49-F238E27FC236}">
                <a16:creationId xmlns:a16="http://schemas.microsoft.com/office/drawing/2014/main" id="{C8587930-C736-4583-A354-1FEAE629F3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1111" y="0"/>
            <a:ext cx="3163233" cy="415965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economist climate change">
            <a:extLst>
              <a:ext uri="{FF2B5EF4-FFF2-40B4-BE49-F238E27FC236}">
                <a16:creationId xmlns:a16="http://schemas.microsoft.com/office/drawing/2014/main" id="{7D0617C3-3AC2-40C8-BCA9-B6A64AC9DA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6652" y="0"/>
            <a:ext cx="3187844" cy="419201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economist climate change">
            <a:extLst>
              <a:ext uri="{FF2B5EF4-FFF2-40B4-BE49-F238E27FC236}">
                <a16:creationId xmlns:a16="http://schemas.microsoft.com/office/drawing/2014/main" id="{8F3FFB7D-EAB6-4855-8248-B0684EE0FB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879" y="4149895"/>
            <a:ext cx="3163232" cy="415964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economist climate change">
            <a:extLst>
              <a:ext uri="{FF2B5EF4-FFF2-40B4-BE49-F238E27FC236}">
                <a16:creationId xmlns:a16="http://schemas.microsoft.com/office/drawing/2014/main" id="{119A0154-26C2-4F7A-9192-D907262D86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3107" y="4114800"/>
            <a:ext cx="3187844" cy="419436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mage result for economist climate change">
            <a:extLst>
              <a:ext uri="{FF2B5EF4-FFF2-40B4-BE49-F238E27FC236}">
                <a16:creationId xmlns:a16="http://schemas.microsoft.com/office/drawing/2014/main" id="{BDEF08A8-E99C-407D-80AC-7802621FEC9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21111" y="4114800"/>
            <a:ext cx="3180124" cy="419436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mage result for economist climate change">
            <a:extLst>
              <a:ext uri="{FF2B5EF4-FFF2-40B4-BE49-F238E27FC236}">
                <a16:creationId xmlns:a16="http://schemas.microsoft.com/office/drawing/2014/main" id="{8C10DB03-0037-4C70-93F6-3DFFEE01253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38143" y="0"/>
            <a:ext cx="3434416" cy="419201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Image result for economist climate change">
            <a:extLst>
              <a:ext uri="{FF2B5EF4-FFF2-40B4-BE49-F238E27FC236}">
                <a16:creationId xmlns:a16="http://schemas.microsoft.com/office/drawing/2014/main" id="{145B2415-7241-46FD-895F-8D70712BE9B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47576" y="4117145"/>
            <a:ext cx="3187844" cy="4192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505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laying chess">
            <a:extLst>
              <a:ext uri="{FF2B5EF4-FFF2-40B4-BE49-F238E27FC236}">
                <a16:creationId xmlns:a16="http://schemas.microsoft.com/office/drawing/2014/main" id="{11514F5C-2CA0-46A6-B8BD-254A47E9A4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62" y="-937846"/>
            <a:ext cx="13705338" cy="1027900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F042461-B391-4880-AC86-BCF128B670E4}"/>
              </a:ext>
            </a:extLst>
          </p:cNvPr>
          <p:cNvSpPr>
            <a:spLocks noGrp="1"/>
          </p:cNvSpPr>
          <p:nvPr>
            <p:ph type="title"/>
          </p:nvPr>
        </p:nvSpPr>
        <p:spPr>
          <a:xfrm>
            <a:off x="457200" y="422031"/>
            <a:ext cx="4609094" cy="910988"/>
          </a:xfrm>
        </p:spPr>
        <p:txBody>
          <a:bodyPr/>
          <a:lstStyle/>
          <a:p>
            <a:r>
              <a:rPr lang="en-GB" dirty="0"/>
              <a:t>The consequences of climate change</a:t>
            </a:r>
          </a:p>
        </p:txBody>
      </p:sp>
      <p:sp>
        <p:nvSpPr>
          <p:cNvPr id="9" name="TextBox 8">
            <a:extLst>
              <a:ext uri="{FF2B5EF4-FFF2-40B4-BE49-F238E27FC236}">
                <a16:creationId xmlns:a16="http://schemas.microsoft.com/office/drawing/2014/main" id="{C7C4D846-D246-4C17-8CDF-45D5B1B09F49}"/>
              </a:ext>
            </a:extLst>
          </p:cNvPr>
          <p:cNvSpPr txBox="1"/>
          <p:nvPr/>
        </p:nvSpPr>
        <p:spPr>
          <a:xfrm>
            <a:off x="1639184" y="2080165"/>
            <a:ext cx="1495922" cy="707886"/>
          </a:xfrm>
          <a:prstGeom prst="rect">
            <a:avLst/>
          </a:prstGeom>
          <a:noFill/>
        </p:spPr>
        <p:txBody>
          <a:bodyPr wrap="none" rtlCol="0">
            <a:spAutoFit/>
          </a:bodyPr>
          <a:lstStyle/>
          <a:p>
            <a:r>
              <a:rPr lang="en-GB" sz="4000" dirty="0"/>
              <a:t>Acute</a:t>
            </a:r>
          </a:p>
        </p:txBody>
      </p:sp>
      <p:sp>
        <p:nvSpPr>
          <p:cNvPr id="10" name="TextBox 9">
            <a:extLst>
              <a:ext uri="{FF2B5EF4-FFF2-40B4-BE49-F238E27FC236}">
                <a16:creationId xmlns:a16="http://schemas.microsoft.com/office/drawing/2014/main" id="{C6DA0812-EDF7-4491-8D80-804D8C8BE0AD}"/>
              </a:ext>
            </a:extLst>
          </p:cNvPr>
          <p:cNvSpPr txBox="1"/>
          <p:nvPr/>
        </p:nvSpPr>
        <p:spPr>
          <a:xfrm>
            <a:off x="251171" y="5002775"/>
            <a:ext cx="2121093" cy="707886"/>
          </a:xfrm>
          <a:prstGeom prst="rect">
            <a:avLst/>
          </a:prstGeom>
          <a:noFill/>
        </p:spPr>
        <p:txBody>
          <a:bodyPr wrap="none" rtlCol="0">
            <a:spAutoFit/>
          </a:bodyPr>
          <a:lstStyle/>
          <a:p>
            <a:r>
              <a:rPr lang="en-GB" sz="4000" b="1" dirty="0"/>
              <a:t>Chronic</a:t>
            </a:r>
          </a:p>
        </p:txBody>
      </p:sp>
      <p:sp>
        <p:nvSpPr>
          <p:cNvPr id="11" name="TextBox 10">
            <a:extLst>
              <a:ext uri="{FF2B5EF4-FFF2-40B4-BE49-F238E27FC236}">
                <a16:creationId xmlns:a16="http://schemas.microsoft.com/office/drawing/2014/main" id="{4AEAFA86-A7EA-4BE1-90AE-9F699E821661}"/>
              </a:ext>
            </a:extLst>
          </p:cNvPr>
          <p:cNvSpPr txBox="1"/>
          <p:nvPr/>
        </p:nvSpPr>
        <p:spPr>
          <a:xfrm>
            <a:off x="4777698" y="824090"/>
            <a:ext cx="2093843" cy="707886"/>
          </a:xfrm>
          <a:prstGeom prst="rect">
            <a:avLst/>
          </a:prstGeom>
          <a:noFill/>
        </p:spPr>
        <p:txBody>
          <a:bodyPr wrap="none" rtlCol="0">
            <a:spAutoFit/>
          </a:bodyPr>
          <a:lstStyle/>
          <a:p>
            <a:r>
              <a:rPr lang="en-GB" sz="4000" dirty="0"/>
              <a:t>Physical</a:t>
            </a:r>
          </a:p>
        </p:txBody>
      </p:sp>
      <p:sp>
        <p:nvSpPr>
          <p:cNvPr id="16" name="TextBox 15">
            <a:extLst>
              <a:ext uri="{FF2B5EF4-FFF2-40B4-BE49-F238E27FC236}">
                <a16:creationId xmlns:a16="http://schemas.microsoft.com/office/drawing/2014/main" id="{D4AC0C9F-2971-46C5-B1EB-8864BD67A13D}"/>
              </a:ext>
            </a:extLst>
          </p:cNvPr>
          <p:cNvSpPr txBox="1"/>
          <p:nvPr/>
        </p:nvSpPr>
        <p:spPr>
          <a:xfrm>
            <a:off x="4223948" y="1914423"/>
            <a:ext cx="1684692" cy="2000548"/>
          </a:xfrm>
          <a:prstGeom prst="rect">
            <a:avLst/>
          </a:prstGeom>
          <a:noFill/>
        </p:spPr>
        <p:txBody>
          <a:bodyPr wrap="none" rtlCol="0">
            <a:spAutoFit/>
          </a:bodyPr>
          <a:lstStyle/>
          <a:p>
            <a:pPr algn="ctr"/>
            <a:r>
              <a:rPr lang="en-GB" sz="3200" b="1" dirty="0"/>
              <a:t>  </a:t>
            </a:r>
            <a:r>
              <a:rPr lang="en-GB" sz="2800" b="1" dirty="0"/>
              <a:t>Flood</a:t>
            </a:r>
          </a:p>
          <a:p>
            <a:pPr algn="ctr"/>
            <a:endParaRPr lang="en-GB" sz="2800" b="1" dirty="0"/>
          </a:p>
          <a:p>
            <a:pPr algn="ctr"/>
            <a:endParaRPr lang="en-GB" sz="3200" b="1" dirty="0"/>
          </a:p>
          <a:p>
            <a:pPr algn="ctr"/>
            <a:r>
              <a:rPr lang="en-GB" sz="3200" b="1" dirty="0"/>
              <a:t>Wildfire</a:t>
            </a:r>
          </a:p>
        </p:txBody>
      </p:sp>
      <p:sp>
        <p:nvSpPr>
          <p:cNvPr id="17" name="TextBox 16">
            <a:extLst>
              <a:ext uri="{FF2B5EF4-FFF2-40B4-BE49-F238E27FC236}">
                <a16:creationId xmlns:a16="http://schemas.microsoft.com/office/drawing/2014/main" id="{B62EAABA-86CA-4DD9-A5EC-96235DA52EF8}"/>
              </a:ext>
            </a:extLst>
          </p:cNvPr>
          <p:cNvSpPr txBox="1"/>
          <p:nvPr/>
        </p:nvSpPr>
        <p:spPr>
          <a:xfrm>
            <a:off x="2182366" y="4406146"/>
            <a:ext cx="4083169" cy="1815882"/>
          </a:xfrm>
          <a:prstGeom prst="rect">
            <a:avLst/>
          </a:prstGeom>
          <a:noFill/>
        </p:spPr>
        <p:txBody>
          <a:bodyPr wrap="none" rtlCol="0">
            <a:spAutoFit/>
          </a:bodyPr>
          <a:lstStyle/>
          <a:p>
            <a:pPr algn="ctr"/>
            <a:r>
              <a:rPr lang="en-GB" sz="3600" b="1" dirty="0"/>
              <a:t>     Sea-Level Rise</a:t>
            </a:r>
          </a:p>
          <a:p>
            <a:pPr algn="ctr"/>
            <a:endParaRPr lang="en-GB" sz="3600" b="1" dirty="0"/>
          </a:p>
          <a:p>
            <a:pPr algn="ctr"/>
            <a:r>
              <a:rPr lang="en-GB" sz="4000" b="1" dirty="0"/>
              <a:t>Desertification</a:t>
            </a:r>
          </a:p>
        </p:txBody>
      </p:sp>
      <p:sp>
        <p:nvSpPr>
          <p:cNvPr id="18" name="TextBox 17">
            <a:extLst>
              <a:ext uri="{FF2B5EF4-FFF2-40B4-BE49-F238E27FC236}">
                <a16:creationId xmlns:a16="http://schemas.microsoft.com/office/drawing/2014/main" id="{2D75EC5F-9C9F-407B-8439-91C6CB531CFF}"/>
              </a:ext>
            </a:extLst>
          </p:cNvPr>
          <p:cNvSpPr txBox="1"/>
          <p:nvPr/>
        </p:nvSpPr>
        <p:spPr>
          <a:xfrm>
            <a:off x="7429680" y="1713156"/>
            <a:ext cx="3193487" cy="2369880"/>
          </a:xfrm>
          <a:prstGeom prst="rect">
            <a:avLst/>
          </a:prstGeom>
          <a:noFill/>
        </p:spPr>
        <p:txBody>
          <a:bodyPr wrap="square" rtlCol="0">
            <a:spAutoFit/>
          </a:bodyPr>
          <a:lstStyle/>
          <a:p>
            <a:pPr algn="ctr"/>
            <a:r>
              <a:rPr lang="en-GB" sz="2800" b="1" dirty="0"/>
              <a:t>Supply Chain Disruption</a:t>
            </a:r>
          </a:p>
          <a:p>
            <a:pPr algn="ctr"/>
            <a:endParaRPr lang="en-GB" sz="2800" b="1" dirty="0"/>
          </a:p>
          <a:p>
            <a:pPr algn="ctr"/>
            <a:r>
              <a:rPr lang="en-GB" sz="3200" b="1" dirty="0"/>
              <a:t>   Infrastructure Failures</a:t>
            </a:r>
          </a:p>
        </p:txBody>
      </p:sp>
      <p:sp>
        <p:nvSpPr>
          <p:cNvPr id="19" name="TextBox 18">
            <a:extLst>
              <a:ext uri="{FF2B5EF4-FFF2-40B4-BE49-F238E27FC236}">
                <a16:creationId xmlns:a16="http://schemas.microsoft.com/office/drawing/2014/main" id="{0E2933DF-2AE9-40F9-875E-96E7E45573DD}"/>
              </a:ext>
            </a:extLst>
          </p:cNvPr>
          <p:cNvSpPr txBox="1"/>
          <p:nvPr/>
        </p:nvSpPr>
        <p:spPr>
          <a:xfrm>
            <a:off x="7841646" y="4406146"/>
            <a:ext cx="3915638" cy="1815882"/>
          </a:xfrm>
          <a:prstGeom prst="rect">
            <a:avLst/>
          </a:prstGeom>
          <a:noFill/>
        </p:spPr>
        <p:txBody>
          <a:bodyPr wrap="square" rtlCol="0">
            <a:spAutoFit/>
          </a:bodyPr>
          <a:lstStyle/>
          <a:p>
            <a:pPr algn="ctr"/>
            <a:r>
              <a:rPr lang="en-GB" sz="3600" b="1" dirty="0"/>
              <a:t>Impoverishment </a:t>
            </a:r>
          </a:p>
          <a:p>
            <a:pPr algn="ctr"/>
            <a:endParaRPr lang="en-GB" sz="3600" b="1" dirty="0"/>
          </a:p>
          <a:p>
            <a:pPr algn="ctr"/>
            <a:r>
              <a:rPr lang="en-GB" sz="4000" b="1" dirty="0"/>
              <a:t>Migration</a:t>
            </a:r>
          </a:p>
        </p:txBody>
      </p:sp>
      <p:sp>
        <p:nvSpPr>
          <p:cNvPr id="12" name="TextBox 11">
            <a:extLst>
              <a:ext uri="{FF2B5EF4-FFF2-40B4-BE49-F238E27FC236}">
                <a16:creationId xmlns:a16="http://schemas.microsoft.com/office/drawing/2014/main" id="{ADD16F3E-5550-4CEA-A0FB-D6C6B1F50C02}"/>
              </a:ext>
            </a:extLst>
          </p:cNvPr>
          <p:cNvSpPr txBox="1"/>
          <p:nvPr/>
        </p:nvSpPr>
        <p:spPr>
          <a:xfrm>
            <a:off x="7584441" y="824090"/>
            <a:ext cx="2265364" cy="707886"/>
          </a:xfrm>
          <a:prstGeom prst="rect">
            <a:avLst/>
          </a:prstGeom>
          <a:noFill/>
        </p:spPr>
        <p:txBody>
          <a:bodyPr wrap="none" rtlCol="0">
            <a:spAutoFit/>
          </a:bodyPr>
          <a:lstStyle/>
          <a:p>
            <a:r>
              <a:rPr lang="en-GB" sz="4000" dirty="0"/>
              <a:t>Systemic</a:t>
            </a:r>
          </a:p>
        </p:txBody>
      </p:sp>
      <p:cxnSp>
        <p:nvCxnSpPr>
          <p:cNvPr id="4" name="Straight Connector 3">
            <a:extLst>
              <a:ext uri="{FF2B5EF4-FFF2-40B4-BE49-F238E27FC236}">
                <a16:creationId xmlns:a16="http://schemas.microsoft.com/office/drawing/2014/main" id="{68D6D1FE-B566-4808-B0CD-E96E90B86910}"/>
              </a:ext>
            </a:extLst>
          </p:cNvPr>
          <p:cNvCxnSpPr/>
          <p:nvPr/>
        </p:nvCxnSpPr>
        <p:spPr>
          <a:xfrm>
            <a:off x="2864224" y="4114800"/>
            <a:ext cx="889306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7A8FA79-20E4-48D7-BFE5-11CAE4FAEF92}"/>
              </a:ext>
            </a:extLst>
          </p:cNvPr>
          <p:cNvCxnSpPr/>
          <p:nvPr/>
        </p:nvCxnSpPr>
        <p:spPr>
          <a:xfrm>
            <a:off x="7315200" y="1914423"/>
            <a:ext cx="0" cy="4602021"/>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299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a:extLst>
              <a:ext uri="{FF2B5EF4-FFF2-40B4-BE49-F238E27FC236}">
                <a16:creationId xmlns:a16="http://schemas.microsoft.com/office/drawing/2014/main" id="{53C8F983-5BB4-4B25-A216-8C2E9F8D083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Tahoma" panose="020B0604030504040204" pitchFamily="34" charset="0"/>
              </a:defRPr>
            </a:lvl1pPr>
            <a:lvl2pPr marL="891540" indent="-342900" eaLnBrk="0" hangingPunct="0">
              <a:defRPr b="1">
                <a:solidFill>
                  <a:schemeClr val="tx1"/>
                </a:solidFill>
                <a:latin typeface="Tahoma" panose="020B0604030504040204" pitchFamily="34" charset="0"/>
              </a:defRPr>
            </a:lvl2pPr>
            <a:lvl3pPr marL="1371600" indent="-274320" eaLnBrk="0" hangingPunct="0">
              <a:defRPr b="1">
                <a:solidFill>
                  <a:schemeClr val="tx1"/>
                </a:solidFill>
                <a:latin typeface="Tahoma" panose="020B0604030504040204" pitchFamily="34" charset="0"/>
              </a:defRPr>
            </a:lvl3pPr>
            <a:lvl4pPr marL="1920240" indent="-274320" eaLnBrk="0" hangingPunct="0">
              <a:defRPr b="1">
                <a:solidFill>
                  <a:schemeClr val="tx1"/>
                </a:solidFill>
                <a:latin typeface="Tahoma" panose="020B0604030504040204" pitchFamily="34" charset="0"/>
              </a:defRPr>
            </a:lvl4pPr>
            <a:lvl5pPr marL="2468880" indent="-274320" eaLnBrk="0" hangingPunct="0">
              <a:defRPr b="1">
                <a:solidFill>
                  <a:schemeClr val="tx1"/>
                </a:solidFill>
                <a:latin typeface="Tahoma" panose="020B0604030504040204" pitchFamily="34" charset="0"/>
              </a:defRPr>
            </a:lvl5pPr>
            <a:lvl6pPr marL="3017520" indent="-274320" eaLnBrk="0" fontAlgn="base" hangingPunct="0">
              <a:spcBef>
                <a:spcPct val="0"/>
              </a:spcBef>
              <a:spcAft>
                <a:spcPct val="0"/>
              </a:spcAft>
              <a:defRPr b="1">
                <a:solidFill>
                  <a:schemeClr val="tx1"/>
                </a:solidFill>
                <a:latin typeface="Tahoma" panose="020B0604030504040204" pitchFamily="34" charset="0"/>
              </a:defRPr>
            </a:lvl6pPr>
            <a:lvl7pPr marL="3566160" indent="-274320" eaLnBrk="0" fontAlgn="base" hangingPunct="0">
              <a:spcBef>
                <a:spcPct val="0"/>
              </a:spcBef>
              <a:spcAft>
                <a:spcPct val="0"/>
              </a:spcAft>
              <a:defRPr b="1">
                <a:solidFill>
                  <a:schemeClr val="tx1"/>
                </a:solidFill>
                <a:latin typeface="Tahoma" panose="020B0604030504040204" pitchFamily="34" charset="0"/>
              </a:defRPr>
            </a:lvl7pPr>
            <a:lvl8pPr marL="4114800" indent="-274320" eaLnBrk="0" fontAlgn="base" hangingPunct="0">
              <a:spcBef>
                <a:spcPct val="0"/>
              </a:spcBef>
              <a:spcAft>
                <a:spcPct val="0"/>
              </a:spcAft>
              <a:defRPr b="1">
                <a:solidFill>
                  <a:schemeClr val="tx1"/>
                </a:solidFill>
                <a:latin typeface="Tahoma" panose="020B0604030504040204" pitchFamily="34" charset="0"/>
              </a:defRPr>
            </a:lvl8pPr>
            <a:lvl9pPr marL="4663440" indent="-274320" eaLnBrk="0" fontAlgn="base" hangingPunct="0">
              <a:spcBef>
                <a:spcPct val="0"/>
              </a:spcBef>
              <a:spcAft>
                <a:spcPct val="0"/>
              </a:spcAft>
              <a:defRPr b="1">
                <a:solidFill>
                  <a:schemeClr val="tx1"/>
                </a:solidFill>
                <a:latin typeface="Tahoma" panose="020B0604030504040204" pitchFamily="34" charset="0"/>
              </a:defRPr>
            </a:lvl9pPr>
          </a:lstStyle>
          <a:p>
            <a:pPr eaLnBrk="1" hangingPunct="1"/>
            <a:fld id="{09AC6700-6216-4BB2-821B-99F48C3B17A1}" type="slidenum">
              <a:rPr lang="en-US" altLang="en-US" b="0">
                <a:solidFill>
                  <a:schemeClr val="bg2"/>
                </a:solidFill>
              </a:rPr>
              <a:pPr eaLnBrk="1" hangingPunct="1"/>
              <a:t>14</a:t>
            </a:fld>
            <a:endParaRPr lang="en-US" altLang="en-US" b="0">
              <a:solidFill>
                <a:schemeClr val="bg2"/>
              </a:solidFill>
            </a:endParaRPr>
          </a:p>
        </p:txBody>
      </p:sp>
      <p:sp>
        <p:nvSpPr>
          <p:cNvPr id="8196" name="Rectangle 3">
            <a:extLst>
              <a:ext uri="{FF2B5EF4-FFF2-40B4-BE49-F238E27FC236}">
                <a16:creationId xmlns:a16="http://schemas.microsoft.com/office/drawing/2014/main" id="{B47F6689-103D-46B9-A855-DB6A5D9747C4}"/>
              </a:ext>
            </a:extLst>
          </p:cNvPr>
          <p:cNvSpPr>
            <a:spLocks noGrp="1" noChangeArrowheads="1"/>
          </p:cNvSpPr>
          <p:nvPr>
            <p:ph type="title"/>
          </p:nvPr>
        </p:nvSpPr>
        <p:spPr/>
        <p:txBody>
          <a:bodyPr/>
          <a:lstStyle/>
          <a:p>
            <a:pPr eaLnBrk="1" hangingPunct="1"/>
            <a:r>
              <a:rPr lang="en-GB" altLang="en-US" dirty="0"/>
              <a:t>Implications of the Risk horizon on the hazard</a:t>
            </a:r>
          </a:p>
        </p:txBody>
      </p:sp>
      <p:sp>
        <p:nvSpPr>
          <p:cNvPr id="8195" name="Freeform 2" descr="Large confetti">
            <a:extLst>
              <a:ext uri="{FF2B5EF4-FFF2-40B4-BE49-F238E27FC236}">
                <a16:creationId xmlns:a16="http://schemas.microsoft.com/office/drawing/2014/main" id="{5C62C0CF-A8C5-4237-867E-A72F8D180ACD}"/>
              </a:ext>
            </a:extLst>
          </p:cNvPr>
          <p:cNvSpPr>
            <a:spLocks/>
          </p:cNvSpPr>
          <p:nvPr/>
        </p:nvSpPr>
        <p:spPr bwMode="auto">
          <a:xfrm>
            <a:off x="5586576" y="2498658"/>
            <a:ext cx="7886623" cy="2940663"/>
          </a:xfrm>
          <a:custGeom>
            <a:avLst/>
            <a:gdLst>
              <a:gd name="T0" fmla="*/ 0 w 3191"/>
              <a:gd name="T1" fmla="*/ 2147483647 h 1143"/>
              <a:gd name="T2" fmla="*/ 2147483647 w 3191"/>
              <a:gd name="T3" fmla="*/ 2147483647 h 1143"/>
              <a:gd name="T4" fmla="*/ 2147483647 w 3191"/>
              <a:gd name="T5" fmla="*/ 2147483647 h 1143"/>
              <a:gd name="T6" fmla="*/ 2147483647 w 3191"/>
              <a:gd name="T7" fmla="*/ 2147483647 h 1143"/>
              <a:gd name="T8" fmla="*/ 2147483647 w 3191"/>
              <a:gd name="T9" fmla="*/ 2147483647 h 1143"/>
              <a:gd name="T10" fmla="*/ 2147483647 w 3191"/>
              <a:gd name="T11" fmla="*/ 0 h 1143"/>
              <a:gd name="T12" fmla="*/ 2147483647 w 3191"/>
              <a:gd name="T13" fmla="*/ 2147483647 h 1143"/>
              <a:gd name="T14" fmla="*/ 2147483647 w 3191"/>
              <a:gd name="T15" fmla="*/ 2147483647 h 1143"/>
              <a:gd name="T16" fmla="*/ 2147483647 w 3191"/>
              <a:gd name="T17" fmla="*/ 2147483647 h 1143"/>
              <a:gd name="T18" fmla="*/ 2147483647 w 3191"/>
              <a:gd name="T19" fmla="*/ 2147483647 h 1143"/>
              <a:gd name="T20" fmla="*/ 2147483647 w 3191"/>
              <a:gd name="T21" fmla="*/ 2147483647 h 1143"/>
              <a:gd name="T22" fmla="*/ 2147483647 w 3191"/>
              <a:gd name="T23" fmla="*/ 2147483647 h 1143"/>
              <a:gd name="T24" fmla="*/ 2147483647 w 3191"/>
              <a:gd name="T25" fmla="*/ 2147483647 h 11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91"/>
              <a:gd name="T40" fmla="*/ 0 h 1143"/>
              <a:gd name="T41" fmla="*/ 3191 w 3191"/>
              <a:gd name="T42" fmla="*/ 1143 h 11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91" h="1143">
                <a:moveTo>
                  <a:pt x="0" y="1124"/>
                </a:moveTo>
                <a:lnTo>
                  <a:pt x="786" y="969"/>
                </a:lnTo>
                <a:lnTo>
                  <a:pt x="1372" y="804"/>
                </a:lnTo>
                <a:lnTo>
                  <a:pt x="2030" y="576"/>
                </a:lnTo>
                <a:lnTo>
                  <a:pt x="2661" y="311"/>
                </a:lnTo>
                <a:lnTo>
                  <a:pt x="3191" y="0"/>
                </a:lnTo>
                <a:lnTo>
                  <a:pt x="3182" y="512"/>
                </a:lnTo>
                <a:lnTo>
                  <a:pt x="2889" y="603"/>
                </a:lnTo>
                <a:lnTo>
                  <a:pt x="2149" y="804"/>
                </a:lnTo>
                <a:lnTo>
                  <a:pt x="1417" y="932"/>
                </a:lnTo>
                <a:lnTo>
                  <a:pt x="850" y="1033"/>
                </a:lnTo>
                <a:lnTo>
                  <a:pt x="402" y="1106"/>
                </a:lnTo>
                <a:lnTo>
                  <a:pt x="73" y="1143"/>
                </a:lnTo>
              </a:path>
            </a:pathLst>
          </a:custGeom>
          <a:pattFill prst="lgConfetti">
            <a:fgClr>
              <a:schemeClr val="accent1"/>
            </a:fgClr>
            <a:bgClr>
              <a:schemeClr val="bg1"/>
            </a:bgClr>
          </a:pattFill>
          <a:ln w="9525">
            <a:solidFill>
              <a:schemeClr val="tx1"/>
            </a:solidFill>
            <a:round/>
            <a:headEnd type="none" w="sm" len="sm"/>
            <a:tailEnd type="none" w="sm" len="sm"/>
          </a:ln>
        </p:spPr>
        <p:txBody>
          <a:bodyPr lIns="110490" tIns="55246" rIns="110490" bIns="55246"/>
          <a:lstStyle/>
          <a:p>
            <a:endParaRPr lang="en-GB" sz="3120"/>
          </a:p>
        </p:txBody>
      </p:sp>
      <p:sp>
        <p:nvSpPr>
          <p:cNvPr id="8197" name="Line 4">
            <a:extLst>
              <a:ext uri="{FF2B5EF4-FFF2-40B4-BE49-F238E27FC236}">
                <a16:creationId xmlns:a16="http://schemas.microsoft.com/office/drawing/2014/main" id="{16594227-BA1C-4C31-94F9-900D0BC7C084}"/>
              </a:ext>
            </a:extLst>
          </p:cNvPr>
          <p:cNvSpPr>
            <a:spLocks noChangeShapeType="1"/>
          </p:cNvSpPr>
          <p:nvPr/>
        </p:nvSpPr>
        <p:spPr bwMode="auto">
          <a:xfrm>
            <a:off x="1321850" y="1612963"/>
            <a:ext cx="40598" cy="4278266"/>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grpSp>
        <p:nvGrpSpPr>
          <p:cNvPr id="8198" name="Group 5">
            <a:extLst>
              <a:ext uri="{FF2B5EF4-FFF2-40B4-BE49-F238E27FC236}">
                <a16:creationId xmlns:a16="http://schemas.microsoft.com/office/drawing/2014/main" id="{CB2E4CB6-54A0-4D8C-950C-14E3C729F6FF}"/>
              </a:ext>
            </a:extLst>
          </p:cNvPr>
          <p:cNvGrpSpPr>
            <a:grpSpLocks/>
          </p:cNvGrpSpPr>
          <p:nvPr/>
        </p:nvGrpSpPr>
        <p:grpSpPr bwMode="auto">
          <a:xfrm>
            <a:off x="857228" y="5898117"/>
            <a:ext cx="11340370" cy="722604"/>
            <a:chOff x="235" y="2814"/>
            <a:chExt cx="5028" cy="315"/>
          </a:xfrm>
        </p:grpSpPr>
        <p:sp>
          <p:nvSpPr>
            <p:cNvPr id="8219" name="Line 6">
              <a:extLst>
                <a:ext uri="{FF2B5EF4-FFF2-40B4-BE49-F238E27FC236}">
                  <a16:creationId xmlns:a16="http://schemas.microsoft.com/office/drawing/2014/main" id="{BA28C519-9A28-42D2-A76D-35BBECBA2B93}"/>
                </a:ext>
              </a:extLst>
            </p:cNvPr>
            <p:cNvSpPr>
              <a:spLocks noChangeShapeType="1"/>
            </p:cNvSpPr>
            <p:nvPr/>
          </p:nvSpPr>
          <p:spPr bwMode="auto">
            <a:xfrm>
              <a:off x="485" y="2818"/>
              <a:ext cx="4772" cy="0"/>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20" name="Line 7">
              <a:extLst>
                <a:ext uri="{FF2B5EF4-FFF2-40B4-BE49-F238E27FC236}">
                  <a16:creationId xmlns:a16="http://schemas.microsoft.com/office/drawing/2014/main" id="{8FF2FB09-65D6-4769-ABB6-4272E247C975}"/>
                </a:ext>
              </a:extLst>
            </p:cNvPr>
            <p:cNvSpPr>
              <a:spLocks noChangeShapeType="1"/>
            </p:cNvSpPr>
            <p:nvPr/>
          </p:nvSpPr>
          <p:spPr bwMode="auto">
            <a:xfrm>
              <a:off x="1774" y="2827"/>
              <a:ext cx="0" cy="92"/>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21" name="Line 8">
              <a:extLst>
                <a:ext uri="{FF2B5EF4-FFF2-40B4-BE49-F238E27FC236}">
                  <a16:creationId xmlns:a16="http://schemas.microsoft.com/office/drawing/2014/main" id="{6C92536B-EAB1-451A-97E5-65A535BA14C2}"/>
                </a:ext>
              </a:extLst>
            </p:cNvPr>
            <p:cNvSpPr>
              <a:spLocks noChangeShapeType="1"/>
            </p:cNvSpPr>
            <p:nvPr/>
          </p:nvSpPr>
          <p:spPr bwMode="auto">
            <a:xfrm>
              <a:off x="1098" y="2835"/>
              <a:ext cx="0" cy="92"/>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22" name="Line 9">
              <a:extLst>
                <a:ext uri="{FF2B5EF4-FFF2-40B4-BE49-F238E27FC236}">
                  <a16:creationId xmlns:a16="http://schemas.microsoft.com/office/drawing/2014/main" id="{93BCAFBD-10BE-47EA-B0A6-493BC962EAC6}"/>
                </a:ext>
              </a:extLst>
            </p:cNvPr>
            <p:cNvSpPr>
              <a:spLocks noChangeShapeType="1"/>
            </p:cNvSpPr>
            <p:nvPr/>
          </p:nvSpPr>
          <p:spPr bwMode="auto">
            <a:xfrm>
              <a:off x="457" y="2825"/>
              <a:ext cx="0" cy="92"/>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23" name="Text Box 10">
              <a:extLst>
                <a:ext uri="{FF2B5EF4-FFF2-40B4-BE49-F238E27FC236}">
                  <a16:creationId xmlns:a16="http://schemas.microsoft.com/office/drawing/2014/main" id="{AA2C0A23-7E0B-42CE-8E6F-1827CE564D0D}"/>
                </a:ext>
              </a:extLst>
            </p:cNvPr>
            <p:cNvSpPr txBox="1">
              <a:spLocks noChangeArrowheads="1"/>
            </p:cNvSpPr>
            <p:nvPr/>
          </p:nvSpPr>
          <p:spPr bwMode="auto">
            <a:xfrm>
              <a:off x="235" y="2909"/>
              <a:ext cx="447"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r>
                <a:rPr lang="en-GB" altLang="en-US" sz="1920" dirty="0"/>
                <a:t>1990</a:t>
              </a:r>
            </a:p>
          </p:txBody>
        </p:sp>
        <p:sp>
          <p:nvSpPr>
            <p:cNvPr id="8224" name="Text Box 11">
              <a:extLst>
                <a:ext uri="{FF2B5EF4-FFF2-40B4-BE49-F238E27FC236}">
                  <a16:creationId xmlns:a16="http://schemas.microsoft.com/office/drawing/2014/main" id="{C368A4BC-BA0C-44C4-B254-C0CE477ED59A}"/>
                </a:ext>
              </a:extLst>
            </p:cNvPr>
            <p:cNvSpPr txBox="1">
              <a:spLocks noChangeArrowheads="1"/>
            </p:cNvSpPr>
            <p:nvPr/>
          </p:nvSpPr>
          <p:spPr bwMode="auto">
            <a:xfrm>
              <a:off x="901" y="2909"/>
              <a:ext cx="447"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r>
                <a:rPr lang="en-GB" altLang="en-US" sz="1920" dirty="0"/>
                <a:t>2000</a:t>
              </a:r>
            </a:p>
          </p:txBody>
        </p:sp>
        <p:sp>
          <p:nvSpPr>
            <p:cNvPr id="8225" name="Text Box 12">
              <a:extLst>
                <a:ext uri="{FF2B5EF4-FFF2-40B4-BE49-F238E27FC236}">
                  <a16:creationId xmlns:a16="http://schemas.microsoft.com/office/drawing/2014/main" id="{C38CA6DE-5200-4473-8676-21FBCD0A79C4}"/>
                </a:ext>
              </a:extLst>
            </p:cNvPr>
            <p:cNvSpPr txBox="1">
              <a:spLocks noChangeArrowheads="1"/>
            </p:cNvSpPr>
            <p:nvPr/>
          </p:nvSpPr>
          <p:spPr bwMode="auto">
            <a:xfrm>
              <a:off x="1568" y="2908"/>
              <a:ext cx="447"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r>
                <a:rPr lang="en-GB" altLang="en-US" sz="1920" dirty="0"/>
                <a:t>2010</a:t>
              </a:r>
            </a:p>
          </p:txBody>
        </p:sp>
        <p:sp>
          <p:nvSpPr>
            <p:cNvPr id="8226" name="Line 13">
              <a:extLst>
                <a:ext uri="{FF2B5EF4-FFF2-40B4-BE49-F238E27FC236}">
                  <a16:creationId xmlns:a16="http://schemas.microsoft.com/office/drawing/2014/main" id="{359309C9-CA0D-4838-979C-8A9EB6F7BEA2}"/>
                </a:ext>
              </a:extLst>
            </p:cNvPr>
            <p:cNvSpPr>
              <a:spLocks noChangeShapeType="1"/>
            </p:cNvSpPr>
            <p:nvPr/>
          </p:nvSpPr>
          <p:spPr bwMode="auto">
            <a:xfrm>
              <a:off x="2449" y="2824"/>
              <a:ext cx="0" cy="92"/>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27" name="Line 14">
              <a:extLst>
                <a:ext uri="{FF2B5EF4-FFF2-40B4-BE49-F238E27FC236}">
                  <a16:creationId xmlns:a16="http://schemas.microsoft.com/office/drawing/2014/main" id="{204F724B-FDC8-4EA1-83F8-5113E9DBC584}"/>
                </a:ext>
              </a:extLst>
            </p:cNvPr>
            <p:cNvSpPr>
              <a:spLocks noChangeShapeType="1"/>
            </p:cNvSpPr>
            <p:nvPr/>
          </p:nvSpPr>
          <p:spPr bwMode="auto">
            <a:xfrm>
              <a:off x="3106" y="2814"/>
              <a:ext cx="0" cy="92"/>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28" name="Line 15">
              <a:extLst>
                <a:ext uri="{FF2B5EF4-FFF2-40B4-BE49-F238E27FC236}">
                  <a16:creationId xmlns:a16="http://schemas.microsoft.com/office/drawing/2014/main" id="{668D0D56-FA7B-4156-A39F-54E0160646ED}"/>
                </a:ext>
              </a:extLst>
            </p:cNvPr>
            <p:cNvSpPr>
              <a:spLocks noChangeShapeType="1"/>
            </p:cNvSpPr>
            <p:nvPr/>
          </p:nvSpPr>
          <p:spPr bwMode="auto">
            <a:xfrm>
              <a:off x="3744" y="2822"/>
              <a:ext cx="0" cy="92"/>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29" name="Line 16">
              <a:extLst>
                <a:ext uri="{FF2B5EF4-FFF2-40B4-BE49-F238E27FC236}">
                  <a16:creationId xmlns:a16="http://schemas.microsoft.com/office/drawing/2014/main" id="{CDF0C006-1266-4504-90CB-19AEFC2CC187}"/>
                </a:ext>
              </a:extLst>
            </p:cNvPr>
            <p:cNvSpPr>
              <a:spLocks noChangeShapeType="1"/>
            </p:cNvSpPr>
            <p:nvPr/>
          </p:nvSpPr>
          <p:spPr bwMode="auto">
            <a:xfrm>
              <a:off x="4381" y="2821"/>
              <a:ext cx="0" cy="92"/>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30" name="Line 17">
              <a:extLst>
                <a:ext uri="{FF2B5EF4-FFF2-40B4-BE49-F238E27FC236}">
                  <a16:creationId xmlns:a16="http://schemas.microsoft.com/office/drawing/2014/main" id="{55E85B71-C4A7-4B0E-A983-0586E93AC358}"/>
                </a:ext>
              </a:extLst>
            </p:cNvPr>
            <p:cNvSpPr>
              <a:spLocks noChangeShapeType="1"/>
            </p:cNvSpPr>
            <p:nvPr/>
          </p:nvSpPr>
          <p:spPr bwMode="auto">
            <a:xfrm>
              <a:off x="5010" y="2829"/>
              <a:ext cx="0" cy="92"/>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31" name="Text Box 18">
              <a:extLst>
                <a:ext uri="{FF2B5EF4-FFF2-40B4-BE49-F238E27FC236}">
                  <a16:creationId xmlns:a16="http://schemas.microsoft.com/office/drawing/2014/main" id="{79DA2485-DC1E-4F3A-9B9C-DFA8A67D449D}"/>
                </a:ext>
              </a:extLst>
            </p:cNvPr>
            <p:cNvSpPr txBox="1">
              <a:spLocks noChangeArrowheads="1"/>
            </p:cNvSpPr>
            <p:nvPr/>
          </p:nvSpPr>
          <p:spPr bwMode="auto">
            <a:xfrm>
              <a:off x="2261" y="2898"/>
              <a:ext cx="447"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r>
                <a:rPr lang="en-GB" altLang="en-US" sz="1920" dirty="0"/>
                <a:t>2020</a:t>
              </a:r>
            </a:p>
          </p:txBody>
        </p:sp>
        <p:sp>
          <p:nvSpPr>
            <p:cNvPr id="8232" name="Text Box 19">
              <a:extLst>
                <a:ext uri="{FF2B5EF4-FFF2-40B4-BE49-F238E27FC236}">
                  <a16:creationId xmlns:a16="http://schemas.microsoft.com/office/drawing/2014/main" id="{F35457C0-826A-4797-BC3A-81A5BD622FB8}"/>
                </a:ext>
              </a:extLst>
            </p:cNvPr>
            <p:cNvSpPr txBox="1">
              <a:spLocks noChangeArrowheads="1"/>
            </p:cNvSpPr>
            <p:nvPr/>
          </p:nvSpPr>
          <p:spPr bwMode="auto">
            <a:xfrm>
              <a:off x="2882" y="2906"/>
              <a:ext cx="447"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r>
                <a:rPr lang="en-GB" altLang="en-US" sz="1920" dirty="0"/>
                <a:t>2030</a:t>
              </a:r>
            </a:p>
          </p:txBody>
        </p:sp>
        <p:sp>
          <p:nvSpPr>
            <p:cNvPr id="8233" name="Text Box 20">
              <a:extLst>
                <a:ext uri="{FF2B5EF4-FFF2-40B4-BE49-F238E27FC236}">
                  <a16:creationId xmlns:a16="http://schemas.microsoft.com/office/drawing/2014/main" id="{9F14FE7C-7BDA-4605-AE61-F5ED03096B33}"/>
                </a:ext>
              </a:extLst>
            </p:cNvPr>
            <p:cNvSpPr txBox="1">
              <a:spLocks noChangeArrowheads="1"/>
            </p:cNvSpPr>
            <p:nvPr/>
          </p:nvSpPr>
          <p:spPr bwMode="auto">
            <a:xfrm>
              <a:off x="3556" y="2915"/>
              <a:ext cx="447"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r>
                <a:rPr lang="en-GB" altLang="en-US" sz="1920" dirty="0"/>
                <a:t>2040</a:t>
              </a:r>
            </a:p>
          </p:txBody>
        </p:sp>
        <p:sp>
          <p:nvSpPr>
            <p:cNvPr id="8234" name="Text Box 21">
              <a:extLst>
                <a:ext uri="{FF2B5EF4-FFF2-40B4-BE49-F238E27FC236}">
                  <a16:creationId xmlns:a16="http://schemas.microsoft.com/office/drawing/2014/main" id="{548F894B-77D1-4A7F-B1DB-2E156351EDFD}"/>
                </a:ext>
              </a:extLst>
            </p:cNvPr>
            <p:cNvSpPr txBox="1">
              <a:spLocks noChangeArrowheads="1"/>
            </p:cNvSpPr>
            <p:nvPr/>
          </p:nvSpPr>
          <p:spPr bwMode="auto">
            <a:xfrm>
              <a:off x="4185" y="2906"/>
              <a:ext cx="447"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r>
                <a:rPr lang="en-GB" altLang="en-US" sz="1920" dirty="0"/>
                <a:t>2050</a:t>
              </a:r>
            </a:p>
          </p:txBody>
        </p:sp>
        <p:sp>
          <p:nvSpPr>
            <p:cNvPr id="8235" name="Text Box 22">
              <a:extLst>
                <a:ext uri="{FF2B5EF4-FFF2-40B4-BE49-F238E27FC236}">
                  <a16:creationId xmlns:a16="http://schemas.microsoft.com/office/drawing/2014/main" id="{E8A915DB-1A53-48E8-8BF2-8762D1207B51}"/>
                </a:ext>
              </a:extLst>
            </p:cNvPr>
            <p:cNvSpPr txBox="1">
              <a:spLocks noChangeArrowheads="1"/>
            </p:cNvSpPr>
            <p:nvPr/>
          </p:nvSpPr>
          <p:spPr bwMode="auto">
            <a:xfrm>
              <a:off x="4816" y="2914"/>
              <a:ext cx="447"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r>
                <a:rPr lang="en-GB" altLang="en-US" sz="1920" dirty="0"/>
                <a:t>2060</a:t>
              </a:r>
            </a:p>
          </p:txBody>
        </p:sp>
      </p:grpSp>
      <p:sp>
        <p:nvSpPr>
          <p:cNvPr id="8199" name="Freeform 23">
            <a:extLst>
              <a:ext uri="{FF2B5EF4-FFF2-40B4-BE49-F238E27FC236}">
                <a16:creationId xmlns:a16="http://schemas.microsoft.com/office/drawing/2014/main" id="{0BE7FDB9-9287-4D11-A11C-20865D367E6A}"/>
              </a:ext>
            </a:extLst>
          </p:cNvPr>
          <p:cNvSpPr>
            <a:spLocks/>
          </p:cNvSpPr>
          <p:nvPr/>
        </p:nvSpPr>
        <p:spPr bwMode="auto">
          <a:xfrm>
            <a:off x="1362447" y="3194423"/>
            <a:ext cx="12110751" cy="2484375"/>
          </a:xfrm>
          <a:custGeom>
            <a:avLst/>
            <a:gdLst>
              <a:gd name="T0" fmla="*/ 0 w 5194"/>
              <a:gd name="T1" fmla="*/ 2147483647 h 1015"/>
              <a:gd name="T2" fmla="*/ 2147483647 w 5194"/>
              <a:gd name="T3" fmla="*/ 2147483647 h 1015"/>
              <a:gd name="T4" fmla="*/ 2147483647 w 5194"/>
              <a:gd name="T5" fmla="*/ 2147483647 h 1015"/>
              <a:gd name="T6" fmla="*/ 2147483647 w 5194"/>
              <a:gd name="T7" fmla="*/ 2147483647 h 1015"/>
              <a:gd name="T8" fmla="*/ 2147483647 w 5194"/>
              <a:gd name="T9" fmla="*/ 2147483647 h 1015"/>
              <a:gd name="T10" fmla="*/ 2147483647 w 5194"/>
              <a:gd name="T11" fmla="*/ 2147483647 h 1015"/>
              <a:gd name="T12" fmla="*/ 2147483647 w 5194"/>
              <a:gd name="T13" fmla="*/ 2147483647 h 1015"/>
              <a:gd name="T14" fmla="*/ 2147483647 w 5194"/>
              <a:gd name="T15" fmla="*/ 0 h 1015"/>
              <a:gd name="T16" fmla="*/ 0 60000 65536"/>
              <a:gd name="T17" fmla="*/ 0 60000 65536"/>
              <a:gd name="T18" fmla="*/ 0 60000 65536"/>
              <a:gd name="T19" fmla="*/ 0 60000 65536"/>
              <a:gd name="T20" fmla="*/ 0 60000 65536"/>
              <a:gd name="T21" fmla="*/ 0 60000 65536"/>
              <a:gd name="T22" fmla="*/ 0 60000 65536"/>
              <a:gd name="T23" fmla="*/ 0 60000 65536"/>
              <a:gd name="T24" fmla="*/ 0 w 5194"/>
              <a:gd name="T25" fmla="*/ 0 h 1015"/>
              <a:gd name="T26" fmla="*/ 5194 w 5194"/>
              <a:gd name="T27" fmla="*/ 1015 h 10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94" h="1015">
                <a:moveTo>
                  <a:pt x="0" y="1015"/>
                </a:moveTo>
                <a:lnTo>
                  <a:pt x="1052" y="969"/>
                </a:lnTo>
                <a:lnTo>
                  <a:pt x="1792" y="905"/>
                </a:lnTo>
                <a:lnTo>
                  <a:pt x="2533" y="804"/>
                </a:lnTo>
                <a:lnTo>
                  <a:pt x="3356" y="640"/>
                </a:lnTo>
                <a:lnTo>
                  <a:pt x="4197" y="411"/>
                </a:lnTo>
                <a:lnTo>
                  <a:pt x="4919" y="146"/>
                </a:lnTo>
                <a:lnTo>
                  <a:pt x="5194" y="0"/>
                </a:lnTo>
              </a:path>
            </a:pathLst>
          </a:custGeom>
          <a:noFill/>
          <a:ln w="28575">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110490" tIns="55246" rIns="110490" bIns="55246"/>
          <a:lstStyle/>
          <a:p>
            <a:endParaRPr lang="en-GB" sz="3120"/>
          </a:p>
        </p:txBody>
      </p:sp>
      <p:sp>
        <p:nvSpPr>
          <p:cNvPr id="8200" name="Line 24">
            <a:extLst>
              <a:ext uri="{FF2B5EF4-FFF2-40B4-BE49-F238E27FC236}">
                <a16:creationId xmlns:a16="http://schemas.microsoft.com/office/drawing/2014/main" id="{AB49D4E9-D76C-4F42-9A43-CF4D3A31AFCC}"/>
              </a:ext>
            </a:extLst>
          </p:cNvPr>
          <p:cNvSpPr>
            <a:spLocks noChangeShapeType="1"/>
          </p:cNvSpPr>
          <p:nvPr/>
        </p:nvSpPr>
        <p:spPr bwMode="auto">
          <a:xfrm>
            <a:off x="5567913" y="1573967"/>
            <a:ext cx="0" cy="4468665"/>
          </a:xfrm>
          <a:prstGeom prst="line">
            <a:avLst/>
          </a:prstGeom>
          <a:noFill/>
          <a:ln w="57150">
            <a:solidFill>
              <a:schemeClr val="tx1"/>
            </a:solidFill>
            <a:prstDash val="sysDot"/>
            <a:round/>
            <a:headEnd type="none" w="sm" len="sm"/>
            <a:tailEnd/>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04" name="Line 28">
            <a:extLst>
              <a:ext uri="{FF2B5EF4-FFF2-40B4-BE49-F238E27FC236}">
                <a16:creationId xmlns:a16="http://schemas.microsoft.com/office/drawing/2014/main" id="{7B64E857-010C-4D84-B5C3-AE8270B42FA6}"/>
              </a:ext>
            </a:extLst>
          </p:cNvPr>
          <p:cNvSpPr>
            <a:spLocks noChangeShapeType="1"/>
          </p:cNvSpPr>
          <p:nvPr/>
        </p:nvSpPr>
        <p:spPr bwMode="auto">
          <a:xfrm flipV="1">
            <a:off x="1382747" y="5554014"/>
            <a:ext cx="11191511" cy="82583"/>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05" name="Text Box 29">
            <a:extLst>
              <a:ext uri="{FF2B5EF4-FFF2-40B4-BE49-F238E27FC236}">
                <a16:creationId xmlns:a16="http://schemas.microsoft.com/office/drawing/2014/main" id="{1C2CF13B-5BC5-4B4B-9FC3-213A153B226A}"/>
              </a:ext>
            </a:extLst>
          </p:cNvPr>
          <p:cNvSpPr txBox="1">
            <a:spLocks noChangeArrowheads="1"/>
          </p:cNvSpPr>
          <p:nvPr/>
        </p:nvSpPr>
        <p:spPr bwMode="auto">
          <a:xfrm rot="16200000">
            <a:off x="91705" y="4475612"/>
            <a:ext cx="1585175" cy="569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r>
              <a:rPr lang="en-GB" altLang="en-US" sz="2400"/>
              <a:t>Hazard</a:t>
            </a:r>
          </a:p>
        </p:txBody>
      </p:sp>
      <p:sp>
        <p:nvSpPr>
          <p:cNvPr id="8206" name="Line 30">
            <a:extLst>
              <a:ext uri="{FF2B5EF4-FFF2-40B4-BE49-F238E27FC236}">
                <a16:creationId xmlns:a16="http://schemas.microsoft.com/office/drawing/2014/main" id="{809B1FDD-7EE9-426B-A399-098119353CF3}"/>
              </a:ext>
            </a:extLst>
          </p:cNvPr>
          <p:cNvSpPr>
            <a:spLocks noChangeShapeType="1"/>
          </p:cNvSpPr>
          <p:nvPr/>
        </p:nvSpPr>
        <p:spPr bwMode="auto">
          <a:xfrm flipV="1">
            <a:off x="1157201" y="3897763"/>
            <a:ext cx="0" cy="1635606"/>
          </a:xfrm>
          <a:prstGeom prst="line">
            <a:avLst/>
          </a:prstGeom>
          <a:noFill/>
          <a:ln w="381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07" name="Text Box 31">
            <a:extLst>
              <a:ext uri="{FF2B5EF4-FFF2-40B4-BE49-F238E27FC236}">
                <a16:creationId xmlns:a16="http://schemas.microsoft.com/office/drawing/2014/main" id="{3588B6DA-9E97-4F50-93C2-003D3A986B8D}"/>
              </a:ext>
            </a:extLst>
          </p:cNvPr>
          <p:cNvSpPr txBox="1">
            <a:spLocks noChangeArrowheads="1"/>
          </p:cNvSpPr>
          <p:nvPr/>
        </p:nvSpPr>
        <p:spPr bwMode="auto">
          <a:xfrm>
            <a:off x="11206874" y="1821716"/>
            <a:ext cx="1947616" cy="845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pPr algn="ctr"/>
            <a:r>
              <a:rPr lang="en-GB" altLang="en-US" sz="1920"/>
              <a:t>Expanded</a:t>
            </a:r>
          </a:p>
          <a:p>
            <a:pPr algn="ctr"/>
            <a:r>
              <a:rPr lang="en-GB" altLang="en-US" sz="1920"/>
              <a:t>uncertainty</a:t>
            </a:r>
          </a:p>
        </p:txBody>
      </p:sp>
      <p:sp>
        <p:nvSpPr>
          <p:cNvPr id="8208" name="Line 32">
            <a:extLst>
              <a:ext uri="{FF2B5EF4-FFF2-40B4-BE49-F238E27FC236}">
                <a16:creationId xmlns:a16="http://schemas.microsoft.com/office/drawing/2014/main" id="{6997974F-50B4-4178-8F7D-791712E7D395}"/>
              </a:ext>
            </a:extLst>
          </p:cNvPr>
          <p:cNvSpPr>
            <a:spLocks noChangeShapeType="1"/>
          </p:cNvSpPr>
          <p:nvPr/>
        </p:nvSpPr>
        <p:spPr bwMode="auto">
          <a:xfrm>
            <a:off x="12127679" y="2691133"/>
            <a:ext cx="676633" cy="509263"/>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09" name="Text Box 33">
            <a:extLst>
              <a:ext uri="{FF2B5EF4-FFF2-40B4-BE49-F238E27FC236}">
                <a16:creationId xmlns:a16="http://schemas.microsoft.com/office/drawing/2014/main" id="{64D5DCB1-0342-44E3-B9B1-9096ADAC149F}"/>
              </a:ext>
            </a:extLst>
          </p:cNvPr>
          <p:cNvSpPr txBox="1">
            <a:spLocks noChangeArrowheads="1"/>
          </p:cNvSpPr>
          <p:nvPr/>
        </p:nvSpPr>
        <p:spPr bwMode="auto">
          <a:xfrm>
            <a:off x="8406197" y="5113570"/>
            <a:ext cx="4980019" cy="49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pPr>
              <a:spcBef>
                <a:spcPct val="50000"/>
              </a:spcBef>
            </a:pPr>
            <a:r>
              <a:rPr lang="en-GB" altLang="en-US" sz="1920"/>
              <a:t>historical average = static view</a:t>
            </a:r>
          </a:p>
        </p:txBody>
      </p:sp>
      <p:grpSp>
        <p:nvGrpSpPr>
          <p:cNvPr id="3" name="Group 2">
            <a:extLst>
              <a:ext uri="{FF2B5EF4-FFF2-40B4-BE49-F238E27FC236}">
                <a16:creationId xmlns:a16="http://schemas.microsoft.com/office/drawing/2014/main" id="{7A26687A-786D-4A92-8D35-CB72EF180418}"/>
              </a:ext>
            </a:extLst>
          </p:cNvPr>
          <p:cNvGrpSpPr/>
          <p:nvPr/>
        </p:nvGrpSpPr>
        <p:grpSpPr>
          <a:xfrm>
            <a:off x="1539648" y="5043092"/>
            <a:ext cx="5021597" cy="480903"/>
            <a:chOff x="1539648" y="5043092"/>
            <a:chExt cx="5021597" cy="480903"/>
          </a:xfrm>
        </p:grpSpPr>
        <p:sp>
          <p:nvSpPr>
            <p:cNvPr id="8201" name="Line 25">
              <a:extLst>
                <a:ext uri="{FF2B5EF4-FFF2-40B4-BE49-F238E27FC236}">
                  <a16:creationId xmlns:a16="http://schemas.microsoft.com/office/drawing/2014/main" id="{592E8FC1-7728-4EA3-88EB-FAEA3EB8951A}"/>
                </a:ext>
              </a:extLst>
            </p:cNvPr>
            <p:cNvSpPr>
              <a:spLocks noChangeShapeType="1"/>
            </p:cNvSpPr>
            <p:nvPr/>
          </p:nvSpPr>
          <p:spPr bwMode="auto">
            <a:xfrm>
              <a:off x="5550806" y="5283543"/>
              <a:ext cx="1010439" cy="0"/>
            </a:xfrm>
            <a:prstGeom prst="line">
              <a:avLst/>
            </a:prstGeom>
            <a:noFill/>
            <a:ln w="76200">
              <a:solidFill>
                <a:srgbClr val="EC001F"/>
              </a:solidFill>
              <a:round/>
              <a:headEnd type="none" w="sm" len="sm"/>
              <a:tailEnd type="triangl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10" name="Text Box 34">
              <a:extLst>
                <a:ext uri="{FF2B5EF4-FFF2-40B4-BE49-F238E27FC236}">
                  <a16:creationId xmlns:a16="http://schemas.microsoft.com/office/drawing/2014/main" id="{6D8B41C6-91DE-4396-A3A5-45BDBAD47EA9}"/>
                </a:ext>
              </a:extLst>
            </p:cNvPr>
            <p:cNvSpPr txBox="1">
              <a:spLocks noChangeArrowheads="1"/>
            </p:cNvSpPr>
            <p:nvPr/>
          </p:nvSpPr>
          <p:spPr bwMode="auto">
            <a:xfrm>
              <a:off x="1539648" y="5043092"/>
              <a:ext cx="3961540" cy="48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pPr>
                <a:spcBef>
                  <a:spcPct val="50000"/>
                </a:spcBef>
              </a:pPr>
              <a:r>
                <a:rPr lang="en-GB" altLang="en-US" sz="2400" dirty="0"/>
                <a:t>Insurance 1-5 year view</a:t>
              </a:r>
            </a:p>
          </p:txBody>
        </p:sp>
      </p:grpSp>
      <p:grpSp>
        <p:nvGrpSpPr>
          <p:cNvPr id="4" name="Group 3">
            <a:extLst>
              <a:ext uri="{FF2B5EF4-FFF2-40B4-BE49-F238E27FC236}">
                <a16:creationId xmlns:a16="http://schemas.microsoft.com/office/drawing/2014/main" id="{6E514C31-1288-4753-B209-20101B115038}"/>
              </a:ext>
            </a:extLst>
          </p:cNvPr>
          <p:cNvGrpSpPr/>
          <p:nvPr/>
        </p:nvGrpSpPr>
        <p:grpSpPr>
          <a:xfrm>
            <a:off x="4022274" y="4421470"/>
            <a:ext cx="4804918" cy="490149"/>
            <a:chOff x="4022274" y="4421470"/>
            <a:chExt cx="4804918" cy="490149"/>
          </a:xfrm>
        </p:grpSpPr>
        <p:sp>
          <p:nvSpPr>
            <p:cNvPr id="8202" name="Line 26">
              <a:extLst>
                <a:ext uri="{FF2B5EF4-FFF2-40B4-BE49-F238E27FC236}">
                  <a16:creationId xmlns:a16="http://schemas.microsoft.com/office/drawing/2014/main" id="{1649FF5C-B6EE-42DE-AD9B-4A3F7F4A2357}"/>
                </a:ext>
              </a:extLst>
            </p:cNvPr>
            <p:cNvSpPr>
              <a:spLocks noChangeShapeType="1"/>
            </p:cNvSpPr>
            <p:nvPr/>
          </p:nvSpPr>
          <p:spPr bwMode="auto">
            <a:xfrm>
              <a:off x="5547777" y="4854654"/>
              <a:ext cx="3279415" cy="0"/>
            </a:xfrm>
            <a:prstGeom prst="line">
              <a:avLst/>
            </a:prstGeom>
            <a:noFill/>
            <a:ln w="76200">
              <a:solidFill>
                <a:srgbClr val="0066FF"/>
              </a:solidFill>
              <a:round/>
              <a:headEnd type="none" w="sm" len="sm"/>
              <a:tailEnd type="triangl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13" name="Text Box 37">
              <a:extLst>
                <a:ext uri="{FF2B5EF4-FFF2-40B4-BE49-F238E27FC236}">
                  <a16:creationId xmlns:a16="http://schemas.microsoft.com/office/drawing/2014/main" id="{0408598B-EF87-4264-9B19-B3DA797C703B}"/>
                </a:ext>
              </a:extLst>
            </p:cNvPr>
            <p:cNvSpPr txBox="1">
              <a:spLocks noChangeArrowheads="1"/>
            </p:cNvSpPr>
            <p:nvPr/>
          </p:nvSpPr>
          <p:spPr bwMode="auto">
            <a:xfrm>
              <a:off x="4022274" y="4421470"/>
              <a:ext cx="4127462" cy="49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pPr>
                <a:spcBef>
                  <a:spcPct val="50000"/>
                </a:spcBef>
              </a:pPr>
              <a:r>
                <a:rPr lang="en-GB" altLang="en-US" sz="2400" dirty="0"/>
                <a:t>Facilities 20 year view</a:t>
              </a:r>
            </a:p>
          </p:txBody>
        </p:sp>
      </p:grpSp>
      <p:grpSp>
        <p:nvGrpSpPr>
          <p:cNvPr id="5" name="Group 4">
            <a:extLst>
              <a:ext uri="{FF2B5EF4-FFF2-40B4-BE49-F238E27FC236}">
                <a16:creationId xmlns:a16="http://schemas.microsoft.com/office/drawing/2014/main" id="{1A041990-7DD6-46FE-A645-FFE361C9B692}"/>
              </a:ext>
            </a:extLst>
          </p:cNvPr>
          <p:cNvGrpSpPr/>
          <p:nvPr/>
        </p:nvGrpSpPr>
        <p:grpSpPr>
          <a:xfrm>
            <a:off x="3233977" y="3628918"/>
            <a:ext cx="8266689" cy="480903"/>
            <a:chOff x="3233977" y="3628918"/>
            <a:chExt cx="8266689" cy="480903"/>
          </a:xfrm>
        </p:grpSpPr>
        <p:sp>
          <p:nvSpPr>
            <p:cNvPr id="8203" name="Line 27">
              <a:extLst>
                <a:ext uri="{FF2B5EF4-FFF2-40B4-BE49-F238E27FC236}">
                  <a16:creationId xmlns:a16="http://schemas.microsoft.com/office/drawing/2014/main" id="{EDFCDEC2-42E6-4767-AAE6-062727B0CB68}"/>
                </a:ext>
              </a:extLst>
            </p:cNvPr>
            <p:cNvSpPr>
              <a:spLocks noChangeShapeType="1"/>
            </p:cNvSpPr>
            <p:nvPr/>
          </p:nvSpPr>
          <p:spPr bwMode="auto">
            <a:xfrm>
              <a:off x="5550806" y="4051461"/>
              <a:ext cx="5949860" cy="0"/>
            </a:xfrm>
            <a:prstGeom prst="line">
              <a:avLst/>
            </a:prstGeom>
            <a:noFill/>
            <a:ln w="76200">
              <a:solidFill>
                <a:srgbClr val="006600"/>
              </a:solidFill>
              <a:round/>
              <a:headEnd type="none" w="sm" len="sm"/>
              <a:tailEnd type="triangl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14" name="Text Box 38">
              <a:extLst>
                <a:ext uri="{FF2B5EF4-FFF2-40B4-BE49-F238E27FC236}">
                  <a16:creationId xmlns:a16="http://schemas.microsoft.com/office/drawing/2014/main" id="{211FE9B6-E045-4B49-81A5-5908224DF650}"/>
                </a:ext>
              </a:extLst>
            </p:cNvPr>
            <p:cNvSpPr txBox="1">
              <a:spLocks noChangeArrowheads="1"/>
            </p:cNvSpPr>
            <p:nvPr/>
          </p:nvSpPr>
          <p:spPr bwMode="auto">
            <a:xfrm>
              <a:off x="3233977" y="3628918"/>
              <a:ext cx="4511867" cy="48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pPr>
                <a:spcBef>
                  <a:spcPct val="50000"/>
                </a:spcBef>
              </a:pPr>
              <a:r>
                <a:rPr lang="en-GB" altLang="en-US" sz="2400" dirty="0"/>
                <a:t>Infrastructure 50 year view</a:t>
              </a:r>
            </a:p>
          </p:txBody>
        </p:sp>
      </p:grpSp>
      <p:sp>
        <p:nvSpPr>
          <p:cNvPr id="8216" name="Text Box 40">
            <a:extLst>
              <a:ext uri="{FF2B5EF4-FFF2-40B4-BE49-F238E27FC236}">
                <a16:creationId xmlns:a16="http://schemas.microsoft.com/office/drawing/2014/main" id="{936DF673-CDC6-4E35-8113-AF0D85D10CDD}"/>
              </a:ext>
            </a:extLst>
          </p:cNvPr>
          <p:cNvSpPr txBox="1">
            <a:spLocks noChangeArrowheads="1"/>
          </p:cNvSpPr>
          <p:nvPr/>
        </p:nvSpPr>
        <p:spPr bwMode="auto">
          <a:xfrm>
            <a:off x="4939580" y="6542718"/>
            <a:ext cx="1242648" cy="591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r>
              <a:rPr lang="en-GB" altLang="en-US" sz="3120" dirty="0"/>
              <a:t>2019</a:t>
            </a:r>
          </a:p>
        </p:txBody>
      </p:sp>
      <p:sp>
        <p:nvSpPr>
          <p:cNvPr id="8217" name="Line 41">
            <a:extLst>
              <a:ext uri="{FF2B5EF4-FFF2-40B4-BE49-F238E27FC236}">
                <a16:creationId xmlns:a16="http://schemas.microsoft.com/office/drawing/2014/main" id="{6E78A256-A3CE-43E1-B235-411C51796018}"/>
              </a:ext>
            </a:extLst>
          </p:cNvPr>
          <p:cNvSpPr>
            <a:spLocks noChangeShapeType="1"/>
          </p:cNvSpPr>
          <p:nvPr/>
        </p:nvSpPr>
        <p:spPr bwMode="auto">
          <a:xfrm flipV="1">
            <a:off x="1369213" y="5554014"/>
            <a:ext cx="11205043" cy="82583"/>
          </a:xfrm>
          <a:prstGeom prst="line">
            <a:avLst/>
          </a:prstGeom>
          <a:noFill/>
          <a:ln w="28575">
            <a:solidFill>
              <a:schemeClr val="bg2"/>
            </a:solidFill>
            <a:prstDash val="dash"/>
            <a:round/>
            <a:headEnd/>
            <a:tailEnd/>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8218" name="Text Box 42">
            <a:extLst>
              <a:ext uri="{FF2B5EF4-FFF2-40B4-BE49-F238E27FC236}">
                <a16:creationId xmlns:a16="http://schemas.microsoft.com/office/drawing/2014/main" id="{D22EDC5F-D0FB-406F-8554-FE69329E8AB4}"/>
              </a:ext>
            </a:extLst>
          </p:cNvPr>
          <p:cNvSpPr txBox="1">
            <a:spLocks noChangeArrowheads="1"/>
          </p:cNvSpPr>
          <p:nvPr/>
        </p:nvSpPr>
        <p:spPr bwMode="auto">
          <a:xfrm>
            <a:off x="4413766" y="7116505"/>
            <a:ext cx="6827575" cy="54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lIns="110490" tIns="55246" rIns="110490" bIns="55246">
            <a:spAutoFit/>
          </a:bodyPr>
          <a:lstStyle>
            <a:lvl1pPr eaLnBrk="0" hangingPunct="0">
              <a:defRPr b="1">
                <a:solidFill>
                  <a:schemeClr val="tx1"/>
                </a:solidFill>
                <a:latin typeface="Tahoma" panose="020B0604030504040204" pitchFamily="34" charset="0"/>
              </a:defRPr>
            </a:lvl1pPr>
            <a:lvl2pPr marL="742950" indent="-285750" eaLnBrk="0" hangingPunct="0">
              <a:defRPr b="1">
                <a:solidFill>
                  <a:schemeClr val="tx1"/>
                </a:solidFill>
                <a:latin typeface="Tahoma" panose="020B0604030504040204" pitchFamily="34" charset="0"/>
              </a:defRPr>
            </a:lvl2pPr>
            <a:lvl3pPr marL="1143000" indent="-228600" eaLnBrk="0" hangingPunct="0">
              <a:defRPr b="1">
                <a:solidFill>
                  <a:schemeClr val="tx1"/>
                </a:solidFill>
                <a:latin typeface="Tahoma" panose="020B0604030504040204" pitchFamily="34" charset="0"/>
              </a:defRPr>
            </a:lvl3pPr>
            <a:lvl4pPr marL="1600200" indent="-228600" eaLnBrk="0" hangingPunct="0">
              <a:defRPr b="1">
                <a:solidFill>
                  <a:schemeClr val="tx1"/>
                </a:solidFill>
                <a:latin typeface="Tahoma" panose="020B0604030504040204" pitchFamily="34" charset="0"/>
              </a:defRPr>
            </a:lvl4pPr>
            <a:lvl5pPr marL="2057400" indent="-228600" eaLnBrk="0" hangingPunct="0">
              <a:defRPr b="1">
                <a:solidFill>
                  <a:schemeClr val="tx1"/>
                </a:solidFill>
                <a:latin typeface="Tahoma" panose="020B0604030504040204" pitchFamily="34" charset="0"/>
              </a:defRPr>
            </a:lvl5pPr>
            <a:lvl6pPr marL="2514600" indent="-228600" eaLnBrk="0" fontAlgn="base" hangingPunct="0">
              <a:spcBef>
                <a:spcPct val="0"/>
              </a:spcBef>
              <a:spcAft>
                <a:spcPct val="0"/>
              </a:spcAft>
              <a:defRPr b="1">
                <a:solidFill>
                  <a:schemeClr val="tx1"/>
                </a:solidFill>
                <a:latin typeface="Tahoma" panose="020B0604030504040204" pitchFamily="34" charset="0"/>
              </a:defRPr>
            </a:lvl6pPr>
            <a:lvl7pPr marL="2971800" indent="-228600" eaLnBrk="0" fontAlgn="base" hangingPunct="0">
              <a:spcBef>
                <a:spcPct val="0"/>
              </a:spcBef>
              <a:spcAft>
                <a:spcPct val="0"/>
              </a:spcAft>
              <a:defRPr b="1">
                <a:solidFill>
                  <a:schemeClr val="tx1"/>
                </a:solidFill>
                <a:latin typeface="Tahoma" panose="020B0604030504040204" pitchFamily="34" charset="0"/>
              </a:defRPr>
            </a:lvl7pPr>
            <a:lvl8pPr marL="3429000" indent="-228600" eaLnBrk="0" fontAlgn="base" hangingPunct="0">
              <a:spcBef>
                <a:spcPct val="0"/>
              </a:spcBef>
              <a:spcAft>
                <a:spcPct val="0"/>
              </a:spcAft>
              <a:defRPr b="1">
                <a:solidFill>
                  <a:schemeClr val="tx1"/>
                </a:solidFill>
                <a:latin typeface="Tahoma" panose="020B0604030504040204" pitchFamily="34" charset="0"/>
              </a:defRPr>
            </a:lvl8pPr>
            <a:lvl9pPr marL="3886200" indent="-228600" eaLnBrk="0" fontAlgn="base" hangingPunct="0">
              <a:spcBef>
                <a:spcPct val="0"/>
              </a:spcBef>
              <a:spcAft>
                <a:spcPct val="0"/>
              </a:spcAft>
              <a:defRPr b="1">
                <a:solidFill>
                  <a:schemeClr val="tx1"/>
                </a:solidFill>
                <a:latin typeface="Tahoma" panose="020B0604030504040204" pitchFamily="34" charset="0"/>
              </a:defRPr>
            </a:lvl9pPr>
          </a:lstStyle>
          <a:p>
            <a:r>
              <a:rPr lang="en-GB" altLang="en-US" sz="2800" b="0" dirty="0"/>
              <a:t>Each horizon gives a different perspective</a:t>
            </a:r>
          </a:p>
        </p:txBody>
      </p:sp>
    </p:spTree>
    <p:extLst>
      <p:ext uri="{BB962C8B-B14F-4D97-AF65-F5344CB8AC3E}">
        <p14:creationId xmlns:p14="http://schemas.microsoft.com/office/powerpoint/2010/main" val="41355503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2383D0F-4B90-4CA6-9F3E-9C17A060BA61}"/>
              </a:ext>
            </a:extLst>
          </p:cNvPr>
          <p:cNvSpPr>
            <a:spLocks noGrp="1"/>
          </p:cNvSpPr>
          <p:nvPr>
            <p:ph type="body" sz="quarter" idx="10"/>
          </p:nvPr>
        </p:nvSpPr>
        <p:spPr/>
        <p:txBody>
          <a:bodyPr/>
          <a:lstStyle/>
          <a:p>
            <a:r>
              <a:rPr lang="en-GB" dirty="0"/>
              <a:t>Southern Louisiana: </a:t>
            </a:r>
          </a:p>
        </p:txBody>
      </p:sp>
      <p:sp>
        <p:nvSpPr>
          <p:cNvPr id="2" name="Text Placeholder 1">
            <a:extLst>
              <a:ext uri="{FF2B5EF4-FFF2-40B4-BE49-F238E27FC236}">
                <a16:creationId xmlns:a16="http://schemas.microsoft.com/office/drawing/2014/main" id="{125E43A3-55F3-4429-A891-6D5FCD133F06}"/>
              </a:ext>
            </a:extLst>
          </p:cNvPr>
          <p:cNvSpPr>
            <a:spLocks noGrp="1"/>
          </p:cNvSpPr>
          <p:nvPr>
            <p:ph type="body" sz="quarter" idx="11"/>
          </p:nvPr>
        </p:nvSpPr>
        <p:spPr/>
        <p:txBody>
          <a:bodyPr>
            <a:normAutofit/>
          </a:bodyPr>
          <a:lstStyle/>
          <a:p>
            <a:r>
              <a:rPr lang="en-GB" sz="2000" dirty="0"/>
              <a:t>Sea-level rise on steroids</a:t>
            </a:r>
          </a:p>
          <a:p>
            <a:r>
              <a:rPr lang="en-GB" sz="2000" dirty="0"/>
              <a:t>Questions around what can be protected</a:t>
            </a:r>
          </a:p>
        </p:txBody>
      </p:sp>
      <p:sp>
        <p:nvSpPr>
          <p:cNvPr id="4" name="Text Placeholder 3">
            <a:extLst>
              <a:ext uri="{FF2B5EF4-FFF2-40B4-BE49-F238E27FC236}">
                <a16:creationId xmlns:a16="http://schemas.microsoft.com/office/drawing/2014/main" id="{92CE2DCF-69E4-40C5-BBD9-9106F703A82E}"/>
              </a:ext>
            </a:extLst>
          </p:cNvPr>
          <p:cNvSpPr>
            <a:spLocks noGrp="1"/>
          </p:cNvSpPr>
          <p:nvPr>
            <p:ph type="body" sz="quarter" idx="13"/>
          </p:nvPr>
        </p:nvSpPr>
        <p:spPr/>
        <p:txBody>
          <a:bodyPr/>
          <a:lstStyle/>
          <a:p>
            <a:r>
              <a:rPr lang="en-GB" dirty="0"/>
              <a:t>California: </a:t>
            </a:r>
          </a:p>
        </p:txBody>
      </p:sp>
      <p:sp>
        <p:nvSpPr>
          <p:cNvPr id="5" name="Text Placeholder 4">
            <a:extLst>
              <a:ext uri="{FF2B5EF4-FFF2-40B4-BE49-F238E27FC236}">
                <a16:creationId xmlns:a16="http://schemas.microsoft.com/office/drawing/2014/main" id="{BF18B7C1-5207-42D3-BFBD-5540C6829B9B}"/>
              </a:ext>
            </a:extLst>
          </p:cNvPr>
          <p:cNvSpPr>
            <a:spLocks noGrp="1"/>
          </p:cNvSpPr>
          <p:nvPr>
            <p:ph type="body" sz="quarter" idx="14"/>
          </p:nvPr>
        </p:nvSpPr>
        <p:spPr/>
        <p:txBody>
          <a:bodyPr>
            <a:normAutofit/>
          </a:bodyPr>
          <a:lstStyle/>
          <a:p>
            <a:r>
              <a:rPr lang="en-GB" sz="2000" dirty="0"/>
              <a:t>Trends for de-urbanization</a:t>
            </a:r>
          </a:p>
          <a:p>
            <a:r>
              <a:rPr lang="en-GB" sz="2000" dirty="0"/>
              <a:t>‘Whiplash’ climate and fire accelerants </a:t>
            </a:r>
          </a:p>
        </p:txBody>
      </p:sp>
      <p:sp>
        <p:nvSpPr>
          <p:cNvPr id="7" name="Title 6">
            <a:extLst>
              <a:ext uri="{FF2B5EF4-FFF2-40B4-BE49-F238E27FC236}">
                <a16:creationId xmlns:a16="http://schemas.microsoft.com/office/drawing/2014/main" id="{D06E9B8F-3618-40CC-8F6B-93398B69470F}"/>
              </a:ext>
            </a:extLst>
          </p:cNvPr>
          <p:cNvSpPr>
            <a:spLocks noGrp="1"/>
          </p:cNvSpPr>
          <p:nvPr>
            <p:ph type="title" idx="4294967295"/>
          </p:nvPr>
        </p:nvSpPr>
        <p:spPr>
          <a:xfrm>
            <a:off x="0" y="422275"/>
            <a:ext cx="13303250" cy="911225"/>
          </a:xfrm>
        </p:spPr>
        <p:txBody>
          <a:bodyPr/>
          <a:lstStyle/>
          <a:p>
            <a:r>
              <a:rPr lang="en-GB" dirty="0"/>
              <a:t>The future is already here – if you know where to look! </a:t>
            </a:r>
          </a:p>
        </p:txBody>
      </p:sp>
      <p:sp>
        <p:nvSpPr>
          <p:cNvPr id="9" name="Text Placeholder 3">
            <a:extLst>
              <a:ext uri="{FF2B5EF4-FFF2-40B4-BE49-F238E27FC236}">
                <a16:creationId xmlns:a16="http://schemas.microsoft.com/office/drawing/2014/main" id="{4B02810D-137B-4A57-8245-CFEB5BC18F06}"/>
              </a:ext>
            </a:extLst>
          </p:cNvPr>
          <p:cNvSpPr txBox="1">
            <a:spLocks/>
          </p:cNvSpPr>
          <p:nvPr/>
        </p:nvSpPr>
        <p:spPr bwMode="gray">
          <a:xfrm>
            <a:off x="9338871" y="2175442"/>
            <a:ext cx="3605387" cy="430301"/>
          </a:xfrm>
          <a:prstGeom prst="rect">
            <a:avLst/>
          </a:prstGeom>
          <a:solidFill>
            <a:srgbClr val="C41230"/>
          </a:solidFill>
        </p:spPr>
        <p:txBody>
          <a:bodyPr vert="horz" lIns="0" tIns="0" rIns="0" bIns="0" rtlCol="0">
            <a:noAutofit/>
          </a:bodyPr>
          <a:lstStyle>
            <a:lvl1pPr marL="0" indent="0" algn="l" defTabSz="1306220" rtl="0" eaLnBrk="1" latinLnBrk="0" hangingPunct="1">
              <a:lnSpc>
                <a:spcPct val="105000"/>
              </a:lnSpc>
              <a:spcBef>
                <a:spcPts val="600"/>
              </a:spcBef>
              <a:spcAft>
                <a:spcPts val="600"/>
              </a:spcAft>
              <a:buClr>
                <a:schemeClr val="bg2"/>
              </a:buClr>
              <a:buFont typeface="Wingdings" panose="05000000000000000000" pitchFamily="2" charset="2"/>
              <a:buNone/>
              <a:defRPr sz="2240" kern="1200" baseline="0">
                <a:solidFill>
                  <a:schemeClr val="bg1"/>
                </a:solidFill>
                <a:latin typeface="+mn-lt"/>
                <a:ea typeface="+mn-ea"/>
                <a:cs typeface="+mn-cs"/>
              </a:defRPr>
            </a:lvl1pPr>
            <a:lvl2pPr marL="731520" indent="0"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None/>
              <a:defRPr sz="2240" kern="1200" baseline="0">
                <a:solidFill>
                  <a:schemeClr val="bg1">
                    <a:lumMod val="75000"/>
                  </a:schemeClr>
                </a:solidFill>
                <a:latin typeface="+mn-lt"/>
                <a:ea typeface="+mn-ea"/>
                <a:cs typeface="+mn-cs"/>
              </a:defRPr>
            </a:lvl2pPr>
            <a:lvl3pPr marL="13827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240" kern="1200" baseline="0">
                <a:solidFill>
                  <a:schemeClr val="tx1">
                    <a:lumMod val="75000"/>
                    <a:lumOff val="25000"/>
                  </a:schemeClr>
                </a:solidFill>
                <a:latin typeface="+mn-lt"/>
                <a:ea typeface="+mn-ea"/>
                <a:cs typeface="+mn-cs"/>
              </a:defRPr>
            </a:lvl3pPr>
            <a:lvl4pPr marL="18288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240" kern="1200" baseline="0">
                <a:solidFill>
                  <a:schemeClr val="tx1">
                    <a:lumMod val="75000"/>
                    <a:lumOff val="25000"/>
                  </a:schemeClr>
                </a:solidFill>
                <a:latin typeface="+mn-lt"/>
                <a:ea typeface="+mn-ea"/>
                <a:cs typeface="+mn-cs"/>
              </a:defRPr>
            </a:lvl4pPr>
            <a:lvl5pPr marL="22971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240" kern="1200" baseline="0">
                <a:solidFill>
                  <a:schemeClr val="tx1">
                    <a:lumMod val="75000"/>
                    <a:lumOff val="25000"/>
                  </a:schemeClr>
                </a:solidFill>
                <a:latin typeface="+mn-lt"/>
                <a:ea typeface="+mn-ea"/>
                <a:cs typeface="+mn-cs"/>
              </a:defRPr>
            </a:lvl5pPr>
            <a:lvl6pPr marL="359210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r>
              <a:rPr lang="en-GB" dirty="0"/>
              <a:t>Florida: </a:t>
            </a:r>
          </a:p>
        </p:txBody>
      </p:sp>
      <p:sp>
        <p:nvSpPr>
          <p:cNvPr id="10" name="Text Placeholder 4">
            <a:extLst>
              <a:ext uri="{FF2B5EF4-FFF2-40B4-BE49-F238E27FC236}">
                <a16:creationId xmlns:a16="http://schemas.microsoft.com/office/drawing/2014/main" id="{87C47616-AF3B-4E83-96F5-C85BE0BDB012}"/>
              </a:ext>
            </a:extLst>
          </p:cNvPr>
          <p:cNvSpPr txBox="1">
            <a:spLocks/>
          </p:cNvSpPr>
          <p:nvPr/>
        </p:nvSpPr>
        <p:spPr bwMode="gray">
          <a:xfrm>
            <a:off x="9338871" y="2615985"/>
            <a:ext cx="3605387" cy="3654549"/>
          </a:xfrm>
          <a:prstGeom prst="rect">
            <a:avLst/>
          </a:prstGeom>
        </p:spPr>
        <p:txBody>
          <a:bodyPr vert="horz" lIns="0" tIns="0" rIns="0" bIns="0" rtlCol="0">
            <a:normAutofit/>
          </a:bodyPr>
          <a:lstStyle>
            <a:lvl1pPr marL="0" indent="0" algn="l" defTabSz="1306220" rtl="0" eaLnBrk="1" latinLnBrk="0" hangingPunct="1">
              <a:lnSpc>
                <a:spcPct val="105000"/>
              </a:lnSpc>
              <a:spcBef>
                <a:spcPts val="600"/>
              </a:spcBef>
              <a:spcAft>
                <a:spcPts val="600"/>
              </a:spcAft>
              <a:buClr>
                <a:schemeClr val="bg2"/>
              </a:buClr>
              <a:buFont typeface="Wingdings" panose="05000000000000000000" pitchFamily="2" charset="2"/>
              <a:buNone/>
              <a:defRPr sz="1920" b="0" i="0" kern="1200" baseline="0">
                <a:solidFill>
                  <a:schemeClr val="tx1">
                    <a:lumMod val="75000"/>
                    <a:lumOff val="25000"/>
                  </a:schemeClr>
                </a:solidFill>
                <a:latin typeface="Gotham Light"/>
                <a:ea typeface="+mn-ea"/>
                <a:cs typeface="Gotham Light"/>
              </a:defRPr>
            </a:lvl1pPr>
            <a:lvl2pPr marL="9144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240" kern="1200" baseline="0">
                <a:solidFill>
                  <a:schemeClr val="bg1">
                    <a:lumMod val="75000"/>
                  </a:schemeClr>
                </a:solidFill>
                <a:latin typeface="+mn-lt"/>
                <a:ea typeface="+mn-ea"/>
                <a:cs typeface="+mn-cs"/>
              </a:defRPr>
            </a:lvl2pPr>
            <a:lvl3pPr marL="13827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240" kern="1200" baseline="0">
                <a:solidFill>
                  <a:schemeClr val="tx1">
                    <a:lumMod val="75000"/>
                    <a:lumOff val="25000"/>
                  </a:schemeClr>
                </a:solidFill>
                <a:latin typeface="+mn-lt"/>
                <a:ea typeface="+mn-ea"/>
                <a:cs typeface="+mn-cs"/>
              </a:defRPr>
            </a:lvl3pPr>
            <a:lvl4pPr marL="18288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240" kern="1200" baseline="0">
                <a:solidFill>
                  <a:schemeClr val="tx1">
                    <a:lumMod val="75000"/>
                    <a:lumOff val="25000"/>
                  </a:schemeClr>
                </a:solidFill>
                <a:latin typeface="+mn-lt"/>
                <a:ea typeface="+mn-ea"/>
                <a:cs typeface="+mn-cs"/>
              </a:defRPr>
            </a:lvl4pPr>
            <a:lvl5pPr marL="22971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240" kern="1200" baseline="0">
                <a:solidFill>
                  <a:schemeClr val="tx1">
                    <a:lumMod val="75000"/>
                    <a:lumOff val="25000"/>
                  </a:schemeClr>
                </a:solidFill>
                <a:latin typeface="+mn-lt"/>
                <a:ea typeface="+mn-ea"/>
                <a:cs typeface="+mn-cs"/>
              </a:defRPr>
            </a:lvl5pPr>
            <a:lvl6pPr marL="359210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r>
              <a:rPr lang="en-GB" sz="2000" dirty="0"/>
              <a:t>Astronomical v climate sources of flooding </a:t>
            </a:r>
          </a:p>
          <a:p>
            <a:r>
              <a:rPr lang="en-GB" sz="2000" dirty="0"/>
              <a:t>Balancing response to ordinary and extreme flooding</a:t>
            </a:r>
          </a:p>
        </p:txBody>
      </p:sp>
      <p:pic>
        <p:nvPicPr>
          <p:cNvPr id="6" name="Picture 5">
            <a:extLst>
              <a:ext uri="{FF2B5EF4-FFF2-40B4-BE49-F238E27FC236}">
                <a16:creationId xmlns:a16="http://schemas.microsoft.com/office/drawing/2014/main" id="{047BCAF3-AD85-481A-9C3F-3589EBB74A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685" y="4172886"/>
            <a:ext cx="3866212" cy="2319727"/>
          </a:xfrm>
          <a:prstGeom prst="rect">
            <a:avLst/>
          </a:prstGeom>
        </p:spPr>
      </p:pic>
      <p:pic>
        <p:nvPicPr>
          <p:cNvPr id="12" name="Picture 11">
            <a:extLst>
              <a:ext uri="{FF2B5EF4-FFF2-40B4-BE49-F238E27FC236}">
                <a16:creationId xmlns:a16="http://schemas.microsoft.com/office/drawing/2014/main" id="{23D645D2-DE0D-485D-AE88-551910A2A2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6307" y="4142906"/>
            <a:ext cx="3843222" cy="2319727"/>
          </a:xfrm>
          <a:prstGeom prst="rect">
            <a:avLst/>
          </a:prstGeom>
        </p:spPr>
      </p:pic>
      <p:pic>
        <p:nvPicPr>
          <p:cNvPr id="14" name="Picture 13">
            <a:extLst>
              <a:ext uri="{FF2B5EF4-FFF2-40B4-BE49-F238E27FC236}">
                <a16:creationId xmlns:a16="http://schemas.microsoft.com/office/drawing/2014/main" id="{F0D7D3AC-FC48-44E4-9E2F-8B7E7DA493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8871" y="4114800"/>
            <a:ext cx="3843222" cy="2377813"/>
          </a:xfrm>
          <a:prstGeom prst="rect">
            <a:avLst/>
          </a:prstGeom>
        </p:spPr>
      </p:pic>
    </p:spTree>
    <p:extLst>
      <p:ext uri="{BB962C8B-B14F-4D97-AF65-F5344CB8AC3E}">
        <p14:creationId xmlns:p14="http://schemas.microsoft.com/office/powerpoint/2010/main" val="3665631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houston_200m.png"/>
          <p:cNvPicPr>
            <a:picLocks/>
          </p:cNvPicPr>
          <p:nvPr/>
        </p:nvPicPr>
        <p:blipFill rotWithShape="1">
          <a:blip r:embed="rId3" cstate="print"/>
          <a:srcRect l="9895" t="2357" r="19785" b="7870"/>
          <a:stretch/>
        </p:blipFill>
        <p:spPr>
          <a:xfrm>
            <a:off x="5789259" y="4035905"/>
            <a:ext cx="3840621" cy="2993050"/>
          </a:xfrm>
          <a:prstGeom prst="rect">
            <a:avLst/>
          </a:prstGeom>
        </p:spPr>
      </p:pic>
      <p:sp>
        <p:nvSpPr>
          <p:cNvPr id="5" name="Text Placeholder 4"/>
          <p:cNvSpPr>
            <a:spLocks noGrp="1"/>
          </p:cNvSpPr>
          <p:nvPr>
            <p:ph type="body" sz="quarter" idx="10"/>
          </p:nvPr>
        </p:nvSpPr>
        <p:spPr/>
        <p:txBody>
          <a:bodyPr/>
          <a:lstStyle/>
          <a:p>
            <a:r>
              <a:rPr lang="en-US" kern="0" dirty="0">
                <a:latin typeface="Arial" pitchFamily="34" charset="0"/>
                <a:cs typeface="Arial" pitchFamily="34" charset="0"/>
              </a:rPr>
              <a:t>RMS Surge Modeling</a:t>
            </a:r>
            <a:endParaRPr lang="en-US" dirty="0"/>
          </a:p>
        </p:txBody>
      </p:sp>
      <p:pic>
        <p:nvPicPr>
          <p:cNvPr id="4" name="Picture 3" descr="hurdat1"/>
          <p:cNvPicPr>
            <a:picLocks noChangeAspect="1" noChangeArrowheads="1"/>
          </p:cNvPicPr>
          <p:nvPr/>
        </p:nvPicPr>
        <p:blipFill>
          <a:blip r:embed="rId4" cstate="print"/>
          <a:srcRect l="16127" t="15665" r="11791" b="19916"/>
          <a:stretch>
            <a:fillRect/>
          </a:stretch>
        </p:blipFill>
        <p:spPr bwMode="auto">
          <a:xfrm>
            <a:off x="5789259" y="1048130"/>
            <a:ext cx="3838715" cy="2526397"/>
          </a:xfrm>
          <a:prstGeom prst="rect">
            <a:avLst/>
          </a:prstGeom>
          <a:noFill/>
          <a:ln w="9525">
            <a:noFill/>
            <a:miter lim="800000"/>
            <a:headEnd/>
            <a:tailEnd/>
          </a:ln>
        </p:spPr>
      </p:pic>
      <p:pic>
        <p:nvPicPr>
          <p:cNvPr id="6" name="Picture 5" descr="Coarse_regional_mesh.png"/>
          <p:cNvPicPr>
            <a:picLocks noChangeAspect="1"/>
          </p:cNvPicPr>
          <p:nvPr/>
        </p:nvPicPr>
        <p:blipFill rotWithShape="1">
          <a:blip r:embed="rId5" cstate="print"/>
          <a:srcRect l="11244" t="4753" r="20908" b="11452"/>
          <a:stretch/>
        </p:blipFill>
        <p:spPr>
          <a:xfrm>
            <a:off x="1243694" y="4072251"/>
            <a:ext cx="3841920" cy="2956704"/>
          </a:xfrm>
          <a:prstGeom prst="rect">
            <a:avLst/>
          </a:prstGeom>
        </p:spPr>
      </p:pic>
      <p:pic>
        <p:nvPicPr>
          <p:cNvPr id="10" name="Content Placeholder 7" descr="ike_URG_TWD_22jun09.png"/>
          <p:cNvPicPr>
            <a:picLocks noChangeAspect="1"/>
          </p:cNvPicPr>
          <p:nvPr/>
        </p:nvPicPr>
        <p:blipFill rotWithShape="1">
          <a:blip r:embed="rId6" cstate="print"/>
          <a:srcRect l="13291" t="33366" r="15984" b="33310"/>
          <a:stretch/>
        </p:blipFill>
        <p:spPr>
          <a:xfrm>
            <a:off x="10336401" y="4433845"/>
            <a:ext cx="3838715" cy="2595110"/>
          </a:xfrm>
          <a:prstGeom prst="rect">
            <a:avLst/>
          </a:prstGeom>
        </p:spPr>
      </p:pic>
      <p:pic>
        <p:nvPicPr>
          <p:cNvPr id="11" name="Picture 10" descr="Ike_windspeed_vectors.png"/>
          <p:cNvPicPr>
            <a:picLocks noChangeAspect="1"/>
          </p:cNvPicPr>
          <p:nvPr/>
        </p:nvPicPr>
        <p:blipFill rotWithShape="1">
          <a:blip r:embed="rId7" cstate="print"/>
          <a:srcRect l="11117" t="4717" r="22098" b="7756"/>
          <a:stretch/>
        </p:blipFill>
        <p:spPr>
          <a:xfrm>
            <a:off x="10336399" y="617823"/>
            <a:ext cx="3838715" cy="2956702"/>
          </a:xfrm>
          <a:prstGeom prst="rect">
            <a:avLst/>
          </a:prstGeom>
        </p:spPr>
      </p:pic>
      <p:sp>
        <p:nvSpPr>
          <p:cNvPr id="14" name="Rectangle 13"/>
          <p:cNvSpPr/>
          <p:nvPr/>
        </p:nvSpPr>
        <p:spPr>
          <a:xfrm>
            <a:off x="5789258" y="617824"/>
            <a:ext cx="3840621" cy="401619"/>
          </a:xfrm>
          <a:prstGeom prst="rect">
            <a:avLst/>
          </a:prstGeom>
          <a:solidFill>
            <a:srgbClr val="C00000"/>
          </a:solidFill>
          <a:ln>
            <a:solidFill>
              <a:srgbClr val="C412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40" dirty="0">
                <a:solidFill>
                  <a:schemeClr val="bg1"/>
                </a:solidFill>
                <a:latin typeface="Arial" pitchFamily="34" charset="0"/>
                <a:cs typeface="Arial" pitchFamily="34" charset="0"/>
              </a:rPr>
              <a:t>TRACK SET</a:t>
            </a:r>
            <a:endParaRPr lang="en-GB" sz="4160" dirty="0">
              <a:solidFill>
                <a:schemeClr val="bg1"/>
              </a:solidFill>
              <a:latin typeface="Arial" pitchFamily="34" charset="0"/>
              <a:cs typeface="Arial" pitchFamily="34" charset="0"/>
            </a:endParaRPr>
          </a:p>
        </p:txBody>
      </p:sp>
      <p:sp>
        <p:nvSpPr>
          <p:cNvPr id="15" name="Rectangle 14"/>
          <p:cNvSpPr/>
          <p:nvPr/>
        </p:nvSpPr>
        <p:spPr>
          <a:xfrm>
            <a:off x="10336401" y="617824"/>
            <a:ext cx="3838715" cy="401619"/>
          </a:xfrm>
          <a:prstGeom prst="rect">
            <a:avLst/>
          </a:prstGeom>
          <a:solidFill>
            <a:srgbClr val="C00000"/>
          </a:solidFill>
          <a:ln>
            <a:solidFill>
              <a:srgbClr val="C412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40" dirty="0">
                <a:solidFill>
                  <a:schemeClr val="bg1"/>
                </a:solidFill>
                <a:latin typeface="Arial" pitchFamily="34" charset="0"/>
                <a:cs typeface="Arial" pitchFamily="34" charset="0"/>
              </a:rPr>
              <a:t>WIND FIELD</a:t>
            </a:r>
            <a:endParaRPr lang="en-GB" sz="4160" dirty="0">
              <a:solidFill>
                <a:schemeClr val="bg1"/>
              </a:solidFill>
              <a:latin typeface="Arial" pitchFamily="34" charset="0"/>
              <a:cs typeface="Arial" pitchFamily="34" charset="0"/>
            </a:endParaRPr>
          </a:p>
        </p:txBody>
      </p:sp>
      <p:sp>
        <p:nvSpPr>
          <p:cNvPr id="16" name="Rectangle 15"/>
          <p:cNvSpPr/>
          <p:nvPr/>
        </p:nvSpPr>
        <p:spPr>
          <a:xfrm>
            <a:off x="1243693" y="4072251"/>
            <a:ext cx="3841920" cy="401619"/>
          </a:xfrm>
          <a:prstGeom prst="rect">
            <a:avLst/>
          </a:prstGeom>
          <a:solidFill>
            <a:srgbClr val="C00000"/>
          </a:solidFill>
          <a:ln>
            <a:solidFill>
              <a:srgbClr val="C412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40" dirty="0">
                <a:solidFill>
                  <a:schemeClr val="bg1"/>
                </a:solidFill>
                <a:latin typeface="Arial" pitchFamily="34" charset="0"/>
                <a:cs typeface="Arial" pitchFamily="34" charset="0"/>
              </a:rPr>
              <a:t>REGIONAL MESH</a:t>
            </a:r>
            <a:endParaRPr lang="en-GB" sz="4160" dirty="0">
              <a:solidFill>
                <a:schemeClr val="bg1"/>
              </a:solidFill>
              <a:latin typeface="Arial" pitchFamily="34" charset="0"/>
              <a:cs typeface="Arial" pitchFamily="34" charset="0"/>
            </a:endParaRPr>
          </a:p>
        </p:txBody>
      </p:sp>
      <p:sp>
        <p:nvSpPr>
          <p:cNvPr id="17" name="Rectangle 16"/>
          <p:cNvSpPr/>
          <p:nvPr/>
        </p:nvSpPr>
        <p:spPr>
          <a:xfrm>
            <a:off x="5789259" y="4032226"/>
            <a:ext cx="3840621" cy="401619"/>
          </a:xfrm>
          <a:prstGeom prst="rect">
            <a:avLst/>
          </a:prstGeom>
          <a:solidFill>
            <a:srgbClr val="C00000"/>
          </a:solidFill>
          <a:ln>
            <a:solidFill>
              <a:srgbClr val="C412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40" dirty="0">
                <a:solidFill>
                  <a:schemeClr val="bg1"/>
                </a:solidFill>
                <a:latin typeface="Arial" pitchFamily="34" charset="0"/>
                <a:cs typeface="Arial" pitchFamily="34" charset="0"/>
              </a:rPr>
              <a:t>LOCAL MESH</a:t>
            </a:r>
            <a:endParaRPr lang="en-GB" sz="4160" dirty="0">
              <a:solidFill>
                <a:schemeClr val="bg1"/>
              </a:solidFill>
              <a:latin typeface="Arial" pitchFamily="34" charset="0"/>
              <a:cs typeface="Arial" pitchFamily="34" charset="0"/>
            </a:endParaRPr>
          </a:p>
        </p:txBody>
      </p:sp>
      <p:sp>
        <p:nvSpPr>
          <p:cNvPr id="18" name="Rectangle 17"/>
          <p:cNvSpPr/>
          <p:nvPr/>
        </p:nvSpPr>
        <p:spPr>
          <a:xfrm>
            <a:off x="10336400" y="4032226"/>
            <a:ext cx="3838714" cy="401619"/>
          </a:xfrm>
          <a:prstGeom prst="rect">
            <a:avLst/>
          </a:prstGeom>
          <a:solidFill>
            <a:srgbClr val="C00000"/>
          </a:solidFill>
          <a:ln>
            <a:solidFill>
              <a:srgbClr val="C412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40" dirty="0">
                <a:solidFill>
                  <a:schemeClr val="bg1"/>
                </a:solidFill>
                <a:latin typeface="Arial" pitchFamily="34" charset="0"/>
                <a:cs typeface="Arial" pitchFamily="34" charset="0"/>
              </a:rPr>
              <a:t>FLOOD DEPTHS</a:t>
            </a:r>
            <a:endParaRPr lang="en-GB" sz="4160" dirty="0">
              <a:solidFill>
                <a:schemeClr val="bg1"/>
              </a:solidFill>
              <a:latin typeface="Arial" pitchFamily="34" charset="0"/>
              <a:cs typeface="Arial" pitchFamily="34" charset="0"/>
            </a:endParaRPr>
          </a:p>
        </p:txBody>
      </p:sp>
      <p:sp>
        <p:nvSpPr>
          <p:cNvPr id="19" name="Right Arrow 18"/>
          <p:cNvSpPr/>
          <p:nvPr/>
        </p:nvSpPr>
        <p:spPr>
          <a:xfrm>
            <a:off x="9718648" y="1828800"/>
            <a:ext cx="504522" cy="655078"/>
          </a:xfrm>
          <a:prstGeom prst="rightArrow">
            <a:avLst/>
          </a:prstGeom>
          <a:solidFill>
            <a:srgbClr val="C00000"/>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160"/>
          </a:p>
        </p:txBody>
      </p:sp>
      <p:sp>
        <p:nvSpPr>
          <p:cNvPr id="20" name="Right Arrow 19"/>
          <p:cNvSpPr/>
          <p:nvPr/>
        </p:nvSpPr>
        <p:spPr>
          <a:xfrm>
            <a:off x="564859" y="5223064"/>
            <a:ext cx="504522" cy="655078"/>
          </a:xfrm>
          <a:prstGeom prst="rightArrow">
            <a:avLst/>
          </a:prstGeom>
          <a:solidFill>
            <a:srgbClr val="C00000"/>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160"/>
          </a:p>
        </p:txBody>
      </p:sp>
      <p:sp>
        <p:nvSpPr>
          <p:cNvPr id="21" name="Right Arrow 20"/>
          <p:cNvSpPr/>
          <p:nvPr/>
        </p:nvSpPr>
        <p:spPr>
          <a:xfrm>
            <a:off x="5182102" y="5223064"/>
            <a:ext cx="504522" cy="655078"/>
          </a:xfrm>
          <a:prstGeom prst="rightArrow">
            <a:avLst/>
          </a:prstGeom>
          <a:solidFill>
            <a:srgbClr val="C00000"/>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160"/>
          </a:p>
        </p:txBody>
      </p:sp>
      <p:sp>
        <p:nvSpPr>
          <p:cNvPr id="22" name="Right Arrow 21"/>
          <p:cNvSpPr/>
          <p:nvPr/>
        </p:nvSpPr>
        <p:spPr>
          <a:xfrm>
            <a:off x="9718648" y="5223064"/>
            <a:ext cx="504522" cy="655078"/>
          </a:xfrm>
          <a:prstGeom prst="rightArrow">
            <a:avLst/>
          </a:prstGeom>
          <a:solidFill>
            <a:srgbClr val="C00000"/>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160"/>
          </a:p>
        </p:txBody>
      </p:sp>
    </p:spTree>
    <p:extLst>
      <p:ext uri="{BB962C8B-B14F-4D97-AF65-F5344CB8AC3E}">
        <p14:creationId xmlns:p14="http://schemas.microsoft.com/office/powerpoint/2010/main" val="22735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909600" y="763688"/>
            <a:ext cx="13203155" cy="969488"/>
          </a:xfrm>
        </p:spPr>
        <p:txBody>
          <a:bodyPr/>
          <a:lstStyle/>
          <a:p>
            <a:r>
              <a:rPr lang="en-GB" dirty="0"/>
              <a:t>Sea Level Rise: Surge Hazard adjustments by Region</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9971" y="1581478"/>
            <a:ext cx="3193098" cy="3193098"/>
          </a:xfrm>
          <a:prstGeom prst="rect">
            <a:avLst/>
          </a:prstGeom>
        </p:spPr>
      </p:pic>
      <p:sp>
        <p:nvSpPr>
          <p:cNvPr id="6" name="TextBox 5"/>
          <p:cNvSpPr txBox="1"/>
          <p:nvPr/>
        </p:nvSpPr>
        <p:spPr>
          <a:xfrm>
            <a:off x="376352" y="4790762"/>
            <a:ext cx="1095172" cy="584775"/>
          </a:xfrm>
          <a:prstGeom prst="rect">
            <a:avLst/>
          </a:prstGeom>
          <a:noFill/>
        </p:spPr>
        <p:txBody>
          <a:bodyPr wrap="none" rtlCol="0">
            <a:spAutoFit/>
          </a:bodyPr>
          <a:lstStyle/>
          <a:p>
            <a:r>
              <a:rPr lang="en-GB" sz="3200" b="1" dirty="0">
                <a:solidFill>
                  <a:srgbClr val="C00000"/>
                </a:solidFill>
                <a:latin typeface="Arial" panose="020B0604020202020204" pitchFamily="34" charset="0"/>
                <a:cs typeface="Arial" panose="020B0604020202020204" pitchFamily="34" charset="0"/>
              </a:rPr>
              <a:t>2030</a:t>
            </a:r>
            <a:endParaRPr lang="en-US" sz="3200" b="1" dirty="0">
              <a:solidFill>
                <a:srgbClr val="C00000"/>
              </a:solidFill>
              <a:latin typeface="Arial" panose="020B0604020202020204" pitchFamily="34" charset="0"/>
              <a:cs typeface="Arial" panose="020B0604020202020204" pitchFamily="34" charset="0"/>
            </a:endParaRPr>
          </a:p>
        </p:txBody>
      </p:sp>
      <p:sp>
        <p:nvSpPr>
          <p:cNvPr id="7" name="TextBox 6"/>
          <p:cNvSpPr txBox="1"/>
          <p:nvPr/>
        </p:nvSpPr>
        <p:spPr>
          <a:xfrm>
            <a:off x="13156008" y="4774577"/>
            <a:ext cx="1095172" cy="584775"/>
          </a:xfrm>
          <a:prstGeom prst="rect">
            <a:avLst/>
          </a:prstGeom>
          <a:noFill/>
        </p:spPr>
        <p:txBody>
          <a:bodyPr wrap="none" rtlCol="0">
            <a:spAutoFit/>
          </a:bodyPr>
          <a:lstStyle/>
          <a:p>
            <a:r>
              <a:rPr lang="en-GB" sz="3200" b="1" dirty="0">
                <a:solidFill>
                  <a:srgbClr val="C00000"/>
                </a:solidFill>
                <a:latin typeface="Arial" panose="020B0604020202020204" pitchFamily="34" charset="0"/>
                <a:cs typeface="Arial" panose="020B0604020202020204" pitchFamily="34" charset="0"/>
              </a:rPr>
              <a:t>2100</a:t>
            </a:r>
            <a:endParaRPr lang="en-US" sz="3200" b="1" dirty="0">
              <a:solidFill>
                <a:srgbClr val="C00000"/>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1773" y="1581479"/>
            <a:ext cx="7609165" cy="4966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p:cNvCxnSpPr/>
          <p:nvPr/>
        </p:nvCxnSpPr>
        <p:spPr>
          <a:xfrm flipV="1">
            <a:off x="11002010" y="2501821"/>
            <a:ext cx="2649894" cy="1728192"/>
          </a:xfrm>
          <a:prstGeom prst="straightConnector1">
            <a:avLst/>
          </a:prstGeom>
          <a:ln w="19050">
            <a:solidFill>
              <a:schemeClr val="bg1">
                <a:lumMod val="5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6352" y="1597664"/>
            <a:ext cx="3193098" cy="3193098"/>
          </a:xfrm>
          <a:prstGeom prst="rect">
            <a:avLst/>
          </a:prstGeom>
        </p:spPr>
      </p:pic>
      <p:cxnSp>
        <p:nvCxnSpPr>
          <p:cNvPr id="10" name="Straight Arrow Connector 9"/>
          <p:cNvCxnSpPr/>
          <p:nvPr/>
        </p:nvCxnSpPr>
        <p:spPr>
          <a:xfrm>
            <a:off x="2821901" y="2732247"/>
            <a:ext cx="4147661" cy="2378603"/>
          </a:xfrm>
          <a:prstGeom prst="straightConnector1">
            <a:avLst/>
          </a:prstGeom>
          <a:ln w="19050">
            <a:solidFill>
              <a:schemeClr val="bg1">
                <a:lumMod val="5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13713" y="6968448"/>
            <a:ext cx="14424141" cy="732508"/>
          </a:xfrm>
          <a:prstGeom prst="rect">
            <a:avLst/>
          </a:prstGeom>
          <a:noFill/>
        </p:spPr>
        <p:txBody>
          <a:bodyPr wrap="none" rtlCol="0">
            <a:spAutoFit/>
          </a:bodyPr>
          <a:lstStyle/>
          <a:p>
            <a:r>
              <a:rPr lang="en-GB" sz="4160" b="1" dirty="0">
                <a:solidFill>
                  <a:srgbClr val="C00000"/>
                </a:solidFill>
                <a:latin typeface="Arial" panose="020B0604020202020204" pitchFamily="34" charset="0"/>
                <a:cs typeface="Arial" panose="020B0604020202020204" pitchFamily="34" charset="0"/>
              </a:rPr>
              <a:t>Distribution of SLR is sampled for each region of the US</a:t>
            </a:r>
            <a:endParaRPr lang="en-US" sz="4160" b="1" dirty="0">
              <a:solidFill>
                <a:srgbClr val="C00000"/>
              </a:solidFill>
              <a:latin typeface="Arial" panose="020B0604020202020204" pitchFamily="34" charset="0"/>
              <a:cs typeface="Arial" panose="020B0604020202020204" pitchFamily="34" charset="0"/>
            </a:endParaRPr>
          </a:p>
        </p:txBody>
      </p:sp>
      <p:sp>
        <p:nvSpPr>
          <p:cNvPr id="18" name="TextBox 17"/>
          <p:cNvSpPr txBox="1"/>
          <p:nvPr/>
        </p:nvSpPr>
        <p:spPr>
          <a:xfrm>
            <a:off x="8858344" y="1695332"/>
            <a:ext cx="1921808" cy="437043"/>
          </a:xfrm>
          <a:prstGeom prst="rect">
            <a:avLst/>
          </a:prstGeom>
          <a:noFill/>
        </p:spPr>
        <p:txBody>
          <a:bodyPr wrap="none" rtlCol="0">
            <a:spAutoFit/>
          </a:bodyPr>
          <a:lstStyle/>
          <a:p>
            <a:r>
              <a:rPr lang="en-GB" sz="2240" b="1" dirty="0">
                <a:latin typeface="Arial" panose="020B0604020202020204" pitchFamily="34" charset="0"/>
                <a:cs typeface="Arial" panose="020B0604020202020204" pitchFamily="34" charset="0"/>
              </a:rPr>
              <a:t>Battery, NYC</a:t>
            </a:r>
            <a:endParaRPr lang="en-US" sz="224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0646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endParaRPr lang="en-US"/>
          </a:p>
        </p:txBody>
      </p:sp>
      <p:sp>
        <p:nvSpPr>
          <p:cNvPr id="4" name="Text Placeholder 3"/>
          <p:cNvSpPr>
            <a:spLocks noGrp="1"/>
          </p:cNvSpPr>
          <p:nvPr>
            <p:ph type="body" sz="quarter" idx="12"/>
          </p:nvPr>
        </p:nvSpPr>
        <p:spPr/>
        <p:txBody>
          <a:bodyPr/>
          <a:lstStyle/>
          <a:p>
            <a:endParaRPr lang="en-US"/>
          </a:p>
        </p:txBody>
      </p:sp>
      <p:sp>
        <p:nvSpPr>
          <p:cNvPr id="5" name="Text Placeholder 4"/>
          <p:cNvSpPr>
            <a:spLocks noGrp="1"/>
          </p:cNvSpPr>
          <p:nvPr>
            <p:ph type="body" sz="quarter" idx="13"/>
          </p:nvPr>
        </p:nvSpPr>
        <p:spPr/>
        <p:txBody>
          <a:bodyPr/>
          <a:lstStyle/>
          <a:p>
            <a:endParaRPr lang="en-US"/>
          </a:p>
        </p:txBody>
      </p:sp>
      <p:sp>
        <p:nvSpPr>
          <p:cNvPr id="6" name="Text Placeholder 5"/>
          <p:cNvSpPr>
            <a:spLocks noGrp="1"/>
          </p:cNvSpPr>
          <p:nvPr>
            <p:ph type="body" sz="quarter" idx="14"/>
          </p:nvPr>
        </p:nvSpPr>
        <p:spPr/>
        <p:txBody>
          <a:bodyPr/>
          <a:lstStyle/>
          <a:p>
            <a:endParaRPr lang="en-US"/>
          </a:p>
        </p:txBody>
      </p:sp>
      <p:sp>
        <p:nvSpPr>
          <p:cNvPr id="7" name="Text Placeholder 6"/>
          <p:cNvSpPr>
            <a:spLocks noGrp="1"/>
          </p:cNvSpPr>
          <p:nvPr>
            <p:ph type="body" sz="quarter" idx="17"/>
          </p:nvPr>
        </p:nvSpPr>
        <p:spPr/>
        <p:txBody>
          <a:bodyPr/>
          <a:lstStyle/>
          <a:p>
            <a:endParaRPr lang="en-US"/>
          </a:p>
        </p:txBody>
      </p:sp>
      <p:sp>
        <p:nvSpPr>
          <p:cNvPr id="8" name="Text Placeholder 7"/>
          <p:cNvSpPr>
            <a:spLocks noGrp="1"/>
          </p:cNvSpPr>
          <p:nvPr>
            <p:ph type="body" sz="quarter" idx="18"/>
          </p:nvPr>
        </p:nvSpPr>
        <p:spPr/>
        <p:txBody>
          <a:bodyPr/>
          <a:lstStyle/>
          <a:p>
            <a:endParaRPr lang="en-US"/>
          </a:p>
        </p:txBody>
      </p:sp>
      <p:sp>
        <p:nvSpPr>
          <p:cNvPr id="9" name="Text Placeholder 8"/>
          <p:cNvSpPr>
            <a:spLocks noGrp="1"/>
          </p:cNvSpPr>
          <p:nvPr>
            <p:ph type="body" sz="quarter" idx="19"/>
          </p:nvPr>
        </p:nvSpPr>
        <p:spPr/>
        <p:txBody>
          <a:bodyPr/>
          <a:lstStyle/>
          <a:p>
            <a:endParaRPr lang="en-US"/>
          </a:p>
        </p:txBody>
      </p:sp>
      <p:sp>
        <p:nvSpPr>
          <p:cNvPr id="10" name="Text Placeholder 9"/>
          <p:cNvSpPr>
            <a:spLocks noGrp="1"/>
          </p:cNvSpPr>
          <p:nvPr>
            <p:ph type="body" sz="quarter" idx="20"/>
          </p:nvPr>
        </p:nvSpPr>
        <p:spPr/>
        <p:txBody>
          <a:bodyPr/>
          <a:lstStyle/>
          <a:p>
            <a:endParaRPr lang="en-US"/>
          </a:p>
        </p:txBody>
      </p:sp>
      <p:pic>
        <p:nvPicPr>
          <p:cNvPr id="1026" name="Picture 2"/>
          <p:cNvPicPr>
            <a:picLocks noChangeAspect="1" noChangeArrowheads="1"/>
          </p:cNvPicPr>
          <p:nvPr/>
        </p:nvPicPr>
        <p:blipFill>
          <a:blip r:embed="rId2" cstate="print"/>
          <a:srcRect l="7678" t="29531" r="64858" b="32079"/>
          <a:stretch>
            <a:fillRect/>
          </a:stretch>
        </p:blipFill>
        <p:spPr bwMode="auto">
          <a:xfrm>
            <a:off x="863283" y="658417"/>
            <a:ext cx="12212557" cy="6828526"/>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a:xfrm>
            <a:off x="909600" y="763688"/>
            <a:ext cx="5253472" cy="969488"/>
          </a:xfrm>
        </p:spPr>
        <p:txBody>
          <a:bodyPr/>
          <a:lstStyle/>
          <a:p>
            <a:r>
              <a:rPr lang="en-GB" dirty="0"/>
              <a:t>Hurricane Activity Rates</a:t>
            </a:r>
            <a:endParaRPr lang="en-US" dirty="0"/>
          </a:p>
        </p:txBody>
      </p:sp>
      <p:graphicFrame>
        <p:nvGraphicFramePr>
          <p:cNvPr id="8" name="Chart 7"/>
          <p:cNvGraphicFramePr>
            <a:graphicFrameLocks noGrp="1"/>
          </p:cNvGraphicFramePr>
          <p:nvPr/>
        </p:nvGraphicFramePr>
        <p:xfrm>
          <a:off x="6130805" y="767208"/>
          <a:ext cx="8252611" cy="599106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6163073" y="6764695"/>
            <a:ext cx="6800451" cy="781752"/>
          </a:xfrm>
          <a:prstGeom prst="rect">
            <a:avLst/>
          </a:prstGeom>
          <a:noFill/>
        </p:spPr>
        <p:txBody>
          <a:bodyPr wrap="none" rtlCol="0">
            <a:spAutoFit/>
          </a:bodyPr>
          <a:lstStyle/>
          <a:p>
            <a:r>
              <a:rPr lang="en-GB" sz="2240" i="1" dirty="0">
                <a:solidFill>
                  <a:schemeClr val="accent1">
                    <a:lumMod val="75000"/>
                  </a:schemeClr>
                </a:solidFill>
                <a:latin typeface="Arial" panose="020B0604020202020204" pitchFamily="34" charset="0"/>
                <a:cs typeface="Arial" panose="020B0604020202020204" pitchFamily="34" charset="0"/>
              </a:rPr>
              <a:t>Multi-model ensembles produce ‘expected’ changes</a:t>
            </a:r>
          </a:p>
          <a:p>
            <a:r>
              <a:rPr lang="en-GB" sz="2240" i="1" dirty="0">
                <a:solidFill>
                  <a:schemeClr val="accent1">
                    <a:lumMod val="75000"/>
                  </a:schemeClr>
                </a:solidFill>
                <a:latin typeface="Arial" panose="020B0604020202020204" pitchFamily="34" charset="0"/>
                <a:cs typeface="Arial" panose="020B0604020202020204" pitchFamily="34" charset="0"/>
              </a:rPr>
              <a:t>Individual models show significant variation </a:t>
            </a:r>
            <a:endParaRPr lang="en-US" sz="2240" i="1" dirty="0">
              <a:solidFill>
                <a:schemeClr val="accent1">
                  <a:lumMod val="75000"/>
                </a:schemeClr>
              </a:solidFill>
              <a:latin typeface="Arial" panose="020B0604020202020204" pitchFamily="34" charset="0"/>
              <a:cs typeface="Arial" panose="020B0604020202020204" pitchFamily="34" charset="0"/>
            </a:endParaRPr>
          </a:p>
        </p:txBody>
      </p:sp>
      <p:sp>
        <p:nvSpPr>
          <p:cNvPr id="3" name="TextBox 2"/>
          <p:cNvSpPr txBox="1"/>
          <p:nvPr/>
        </p:nvSpPr>
        <p:spPr>
          <a:xfrm>
            <a:off x="6854350" y="225523"/>
            <a:ext cx="7462299" cy="486287"/>
          </a:xfrm>
          <a:prstGeom prst="rect">
            <a:avLst/>
          </a:prstGeom>
          <a:noFill/>
        </p:spPr>
        <p:txBody>
          <a:bodyPr wrap="none" rtlCol="0">
            <a:spAutoFit/>
          </a:bodyPr>
          <a:lstStyle/>
          <a:p>
            <a:r>
              <a:rPr lang="en-GB" sz="2560" b="1" dirty="0">
                <a:latin typeface="Arial" panose="020B0604020202020204" pitchFamily="34" charset="0"/>
                <a:cs typeface="Arial" panose="020B0604020202020204" pitchFamily="34" charset="0"/>
              </a:rPr>
              <a:t>multi-model ensemble end-of-century changes</a:t>
            </a:r>
            <a:endParaRPr lang="en-US" sz="256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1253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909600" y="763690"/>
            <a:ext cx="3870918" cy="2475558"/>
          </a:xfrm>
        </p:spPr>
        <p:txBody>
          <a:bodyPr/>
          <a:lstStyle/>
          <a:p>
            <a:r>
              <a:rPr lang="en-GB" dirty="0"/>
              <a:t>Expected sea level rise and </a:t>
            </a:r>
            <a:r>
              <a:rPr lang="en-GB" dirty="0" err="1"/>
              <a:t>modeled</a:t>
            </a:r>
            <a:r>
              <a:rPr lang="en-GB" dirty="0"/>
              <a:t> changes in hurricane activities</a:t>
            </a:r>
            <a:endParaRPr lang="en-US" dirty="0"/>
          </a:p>
        </p:txBody>
      </p:sp>
      <p:sp>
        <p:nvSpPr>
          <p:cNvPr id="7" name="Text Placeholder 6"/>
          <p:cNvSpPr>
            <a:spLocks noGrp="1"/>
          </p:cNvSpPr>
          <p:nvPr>
            <p:ph type="body" sz="quarter" idx="11"/>
          </p:nvPr>
        </p:nvSpPr>
        <p:spPr>
          <a:xfrm>
            <a:off x="863283" y="4690865"/>
            <a:ext cx="3284656" cy="2356440"/>
          </a:xfrm>
        </p:spPr>
        <p:txBody>
          <a:bodyPr>
            <a:noAutofit/>
          </a:bodyPr>
          <a:lstStyle/>
          <a:p>
            <a:r>
              <a:rPr lang="en-US" dirty="0"/>
              <a:t>(Billion 2011 USD)</a:t>
            </a:r>
          </a:p>
          <a:p>
            <a:endParaRPr lang="en-GB" dirty="0"/>
          </a:p>
          <a:p>
            <a:r>
              <a:rPr lang="en-GB" b="1" dirty="0">
                <a:solidFill>
                  <a:srgbClr val="C41230"/>
                </a:solidFill>
              </a:rPr>
              <a:t>Current baseline is ~24bn (15bn wind only)</a:t>
            </a:r>
            <a:endParaRPr lang="en-US" b="1" dirty="0">
              <a:solidFill>
                <a:srgbClr val="C41230"/>
              </a:solidFill>
            </a:endParaRPr>
          </a:p>
          <a:p>
            <a:endParaRPr lang="en-US" dirty="0"/>
          </a:p>
        </p:txBody>
      </p:sp>
      <p:pic>
        <p:nvPicPr>
          <p:cNvPr id="2" name="Picture 2" descr="image006"/>
          <p:cNvPicPr>
            <a:picLocks noChangeAspect="1" noChangeArrowheads="1"/>
          </p:cNvPicPr>
          <p:nvPr/>
        </p:nvPicPr>
        <p:blipFill>
          <a:blip r:embed="rId2" cstate="print"/>
          <a:srcRect/>
          <a:stretch>
            <a:fillRect/>
          </a:stretch>
        </p:blipFill>
        <p:spPr bwMode="auto">
          <a:xfrm>
            <a:off x="4665306" y="427991"/>
            <a:ext cx="10408920" cy="6720840"/>
          </a:xfrm>
          <a:prstGeom prst="rect">
            <a:avLst/>
          </a:prstGeom>
          <a:noFill/>
          <a:ln w="9525">
            <a:noFill/>
            <a:miter lim="800000"/>
            <a:headEnd/>
            <a:tailEnd/>
          </a:ln>
        </p:spPr>
      </p:pic>
    </p:spTree>
    <p:extLst>
      <p:ext uri="{BB962C8B-B14F-4D97-AF65-F5344CB8AC3E}">
        <p14:creationId xmlns:p14="http://schemas.microsoft.com/office/powerpoint/2010/main" val="2643986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NYcity_rp100_q50_years_filtered (2).png"/>
          <p:cNvPicPr>
            <a:picLocks noGrp="1" noChangeAspect="1"/>
          </p:cNvPicPr>
          <p:nvPr>
            <p:ph idx="1"/>
          </p:nvPr>
        </p:nvPicPr>
        <p:blipFill>
          <a:blip r:embed="rId2" cstate="print"/>
          <a:srcRect l="54182" t="12488" r="5181" b="57541"/>
          <a:stretch>
            <a:fillRect/>
          </a:stretch>
        </p:blipFill>
        <p:spPr>
          <a:xfrm>
            <a:off x="402433" y="3999587"/>
            <a:ext cx="6124888" cy="3769162"/>
          </a:xfrm>
        </p:spPr>
      </p:pic>
      <p:sp>
        <p:nvSpPr>
          <p:cNvPr id="4" name="Text Placeholder 3"/>
          <p:cNvSpPr>
            <a:spLocks noGrp="1"/>
          </p:cNvSpPr>
          <p:nvPr>
            <p:ph type="body" sz="quarter" idx="11"/>
          </p:nvPr>
        </p:nvSpPr>
        <p:spPr/>
        <p:txBody>
          <a:bodyPr/>
          <a:lstStyle/>
          <a:p>
            <a:r>
              <a:rPr lang="en-GB" dirty="0"/>
              <a:t>Date of advance of 100 yr RP flood zone </a:t>
            </a:r>
            <a:endParaRPr lang="en-US" dirty="0"/>
          </a:p>
        </p:txBody>
      </p:sp>
      <p:pic>
        <p:nvPicPr>
          <p:cNvPr id="7" name="Content Placeholder 4" descr="NYcity_rp100_q50_years_filtered (2).png"/>
          <p:cNvPicPr>
            <a:picLocks noGrp="1" noChangeAspect="1"/>
          </p:cNvPicPr>
          <p:nvPr>
            <p:ph idx="1"/>
          </p:nvPr>
        </p:nvPicPr>
        <p:blipFill>
          <a:blip r:embed="rId2" cstate="print"/>
          <a:srcRect l="11462" t="56195" r="46859" b="13834"/>
          <a:stretch>
            <a:fillRect/>
          </a:stretch>
        </p:blipFill>
        <p:spPr>
          <a:xfrm>
            <a:off x="6739136" y="3999588"/>
            <a:ext cx="6221491" cy="3732894"/>
          </a:xfrm>
        </p:spPr>
      </p:pic>
      <p:pic>
        <p:nvPicPr>
          <p:cNvPr id="6" name="Content Placeholder 4" descr="NYcity_rp100_q50_years_filtered (2).png"/>
          <p:cNvPicPr>
            <a:picLocks noGrp="1" noChangeAspect="1"/>
          </p:cNvPicPr>
          <p:nvPr>
            <p:ph idx="1"/>
          </p:nvPr>
        </p:nvPicPr>
        <p:blipFill>
          <a:blip r:embed="rId2" cstate="print"/>
          <a:srcRect l="12504" t="12488" r="46859" b="57541"/>
          <a:stretch>
            <a:fillRect/>
          </a:stretch>
        </p:blipFill>
        <p:spPr>
          <a:xfrm>
            <a:off x="6739136" y="197565"/>
            <a:ext cx="6221491" cy="3828610"/>
          </a:xfrm>
        </p:spPr>
      </p:pic>
      <p:sp>
        <p:nvSpPr>
          <p:cNvPr id="8" name="Rectangle 7"/>
          <p:cNvSpPr/>
          <p:nvPr/>
        </p:nvSpPr>
        <p:spPr>
          <a:xfrm>
            <a:off x="978496" y="3884375"/>
            <a:ext cx="4032448" cy="188363"/>
          </a:xfrm>
          <a:prstGeom prst="rect">
            <a:avLst/>
          </a:prstGeom>
          <a:solidFill>
            <a:schemeClr val="bg1"/>
          </a:solidFill>
          <a:ln>
            <a:solidFill>
              <a:schemeClr val="bg1"/>
            </a:solidFill>
          </a:ln>
          <a:effectLst>
            <a:softEdge rad="127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160"/>
          </a:p>
        </p:txBody>
      </p:sp>
      <p:sp>
        <p:nvSpPr>
          <p:cNvPr id="9" name="Rectangle 8"/>
          <p:cNvSpPr/>
          <p:nvPr/>
        </p:nvSpPr>
        <p:spPr>
          <a:xfrm>
            <a:off x="7430413" y="124415"/>
            <a:ext cx="4032448" cy="188363"/>
          </a:xfrm>
          <a:prstGeom prst="rect">
            <a:avLst/>
          </a:prstGeom>
          <a:solidFill>
            <a:schemeClr val="bg1"/>
          </a:solidFill>
          <a:ln>
            <a:solidFill>
              <a:schemeClr val="bg1"/>
            </a:solidFill>
          </a:ln>
          <a:effectLst>
            <a:softEdge rad="127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16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BE7DF-AF83-4AAF-AAC8-235C1BCE036C}"/>
              </a:ext>
            </a:extLst>
          </p:cNvPr>
          <p:cNvSpPr>
            <a:spLocks noGrp="1"/>
          </p:cNvSpPr>
          <p:nvPr>
            <p:ph type="title"/>
          </p:nvPr>
        </p:nvSpPr>
        <p:spPr/>
        <p:txBody>
          <a:bodyPr/>
          <a:lstStyle/>
          <a:p>
            <a:r>
              <a:rPr lang="en-GB" dirty="0"/>
              <a:t>UK Floods impact on business</a:t>
            </a:r>
          </a:p>
        </p:txBody>
      </p:sp>
      <p:sp>
        <p:nvSpPr>
          <p:cNvPr id="3" name="Content Placeholder 2">
            <a:extLst>
              <a:ext uri="{FF2B5EF4-FFF2-40B4-BE49-F238E27FC236}">
                <a16:creationId xmlns:a16="http://schemas.microsoft.com/office/drawing/2014/main" id="{A2E98AAC-680D-4A75-81C2-209748969A87}"/>
              </a:ext>
            </a:extLst>
          </p:cNvPr>
          <p:cNvSpPr>
            <a:spLocks noGrp="1"/>
          </p:cNvSpPr>
          <p:nvPr>
            <p:ph idx="1"/>
          </p:nvPr>
        </p:nvSpPr>
        <p:spPr>
          <a:xfrm>
            <a:off x="457200" y="1863969"/>
            <a:ext cx="4600575" cy="4522544"/>
          </a:xfrm>
        </p:spPr>
        <p:txBody>
          <a:bodyPr/>
          <a:lstStyle/>
          <a:p>
            <a:r>
              <a:rPr lang="en-US" sz="2400" dirty="0"/>
              <a:t>In the 2007 floods,  utility losses were £397 million, 10% of total damages </a:t>
            </a:r>
          </a:p>
          <a:p>
            <a:r>
              <a:rPr lang="en-US" sz="2400" dirty="0"/>
              <a:t>Loss of power affected 750,000 people and 350,000 people had their water supply interrupted for 17 days </a:t>
            </a:r>
          </a:p>
        </p:txBody>
      </p:sp>
      <p:pic>
        <p:nvPicPr>
          <p:cNvPr id="4" name="Picture 3">
            <a:extLst>
              <a:ext uri="{FF2B5EF4-FFF2-40B4-BE49-F238E27FC236}">
                <a16:creationId xmlns:a16="http://schemas.microsoft.com/office/drawing/2014/main" id="{49E9DC3D-74A6-462A-A0B7-1A21E5D56081}"/>
              </a:ext>
            </a:extLst>
          </p:cNvPr>
          <p:cNvPicPr>
            <a:picLocks noChangeAspect="1"/>
          </p:cNvPicPr>
          <p:nvPr/>
        </p:nvPicPr>
        <p:blipFill rotWithShape="1">
          <a:blip r:embed="rId2"/>
          <a:srcRect l="22070" t="18749" r="23633" b="7778"/>
          <a:stretch/>
        </p:blipFill>
        <p:spPr>
          <a:xfrm>
            <a:off x="5200650" y="1354453"/>
            <a:ext cx="7943850" cy="6046470"/>
          </a:xfrm>
          <a:prstGeom prst="rect">
            <a:avLst/>
          </a:prstGeom>
        </p:spPr>
      </p:pic>
      <p:sp>
        <p:nvSpPr>
          <p:cNvPr id="6" name="Oval 5">
            <a:extLst>
              <a:ext uri="{FF2B5EF4-FFF2-40B4-BE49-F238E27FC236}">
                <a16:creationId xmlns:a16="http://schemas.microsoft.com/office/drawing/2014/main" id="{A9BABDCF-4168-4A9C-A590-B11B5B8A69DD}"/>
              </a:ext>
            </a:extLst>
          </p:cNvPr>
          <p:cNvSpPr/>
          <p:nvPr/>
        </p:nvSpPr>
        <p:spPr>
          <a:xfrm>
            <a:off x="8401044" y="2843201"/>
            <a:ext cx="4329113" cy="3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2FECED5E-9CF7-48D9-9296-0A540BE309F2}"/>
              </a:ext>
            </a:extLst>
          </p:cNvPr>
          <p:cNvSpPr/>
          <p:nvPr/>
        </p:nvSpPr>
        <p:spPr>
          <a:xfrm>
            <a:off x="8401044" y="4943462"/>
            <a:ext cx="4329113" cy="3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42611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EFB1-610C-47E8-B79D-769F3488B558}"/>
              </a:ext>
            </a:extLst>
          </p:cNvPr>
          <p:cNvSpPr>
            <a:spLocks noGrp="1"/>
          </p:cNvSpPr>
          <p:nvPr>
            <p:ph type="title"/>
          </p:nvPr>
        </p:nvSpPr>
        <p:spPr/>
        <p:txBody>
          <a:bodyPr/>
          <a:lstStyle/>
          <a:p>
            <a:r>
              <a:rPr lang="en-GB" dirty="0"/>
              <a:t>The expanding impact of prolonged Power outages</a:t>
            </a:r>
          </a:p>
        </p:txBody>
      </p:sp>
      <p:sp>
        <p:nvSpPr>
          <p:cNvPr id="3" name="Content Placeholder 2">
            <a:extLst>
              <a:ext uri="{FF2B5EF4-FFF2-40B4-BE49-F238E27FC236}">
                <a16:creationId xmlns:a16="http://schemas.microsoft.com/office/drawing/2014/main" id="{9808F880-97A7-4B09-A661-7324E0B7EA3E}"/>
              </a:ext>
            </a:extLst>
          </p:cNvPr>
          <p:cNvSpPr>
            <a:spLocks noGrp="1"/>
          </p:cNvSpPr>
          <p:nvPr>
            <p:ph idx="1"/>
          </p:nvPr>
        </p:nvSpPr>
        <p:spPr/>
        <p:txBody>
          <a:bodyPr/>
          <a:lstStyle/>
          <a:p>
            <a:r>
              <a:rPr lang="en-US" sz="2400" dirty="0"/>
              <a:t>Because electricity is always there, we have come to rely on it without question and have allowed it to infiltrate all aspects of our lives. </a:t>
            </a:r>
          </a:p>
          <a:p>
            <a:r>
              <a:rPr lang="en-US" sz="2400" dirty="0"/>
              <a:t>In December 2015, life for more than 100,000 people in Lancaster reverted to a pre-electronics era, in a flood induced blackout that lasted for more than 24 hours.</a:t>
            </a:r>
          </a:p>
          <a:p>
            <a:pPr lvl="1"/>
            <a:r>
              <a:rPr lang="en-US" sz="2400" dirty="0"/>
              <a:t>The gas central heating in our houses, Cordless phones, Computers, Wi-Fi routers, some door locks all need a mains supply.</a:t>
            </a:r>
          </a:p>
          <a:p>
            <a:pPr lvl="1"/>
            <a:r>
              <a:rPr lang="en-US" sz="2400" dirty="0"/>
              <a:t>We pay for a coffee with a contactless card, read our bank statement online, keep our address book in ‘the cloud’, send emails rather than letters and fill up our cars using pumps.</a:t>
            </a:r>
          </a:p>
          <a:p>
            <a:r>
              <a:rPr lang="en-US" sz="2400" dirty="0"/>
              <a:t>. Although these dependencies were not difficult to see, few had thought through the implications of losing so many aspects of modern life at once.</a:t>
            </a:r>
          </a:p>
          <a:p>
            <a:endParaRPr lang="en-US" sz="2000" dirty="0"/>
          </a:p>
          <a:p>
            <a:r>
              <a:rPr lang="en-US" sz="2000" dirty="0"/>
              <a:t> 'Living without Electricity', a report from the Royal Academy of Engineering, Lancaster University and the Institution of Engineering and Technology about the experience of the city of Lancaster (Kemp 2016).Foreword by Sir Mark </a:t>
            </a:r>
            <a:r>
              <a:rPr lang="en-US" sz="2000" dirty="0" err="1"/>
              <a:t>Walport</a:t>
            </a:r>
            <a:r>
              <a:rPr lang="en-US" sz="2000" dirty="0"/>
              <a:t>, Chief Scientific Adviser</a:t>
            </a:r>
            <a:endParaRPr lang="en-GB" sz="2000" dirty="0"/>
          </a:p>
        </p:txBody>
      </p:sp>
    </p:spTree>
    <p:extLst>
      <p:ext uri="{BB962C8B-B14F-4D97-AF65-F5344CB8AC3E}">
        <p14:creationId xmlns:p14="http://schemas.microsoft.com/office/powerpoint/2010/main" val="3605607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4E58-C6CC-4C25-B67F-BDB647995052}"/>
              </a:ext>
            </a:extLst>
          </p:cNvPr>
          <p:cNvSpPr>
            <a:spLocks noGrp="1"/>
          </p:cNvSpPr>
          <p:nvPr>
            <p:ph type="title"/>
          </p:nvPr>
        </p:nvSpPr>
        <p:spPr/>
        <p:txBody>
          <a:bodyPr/>
          <a:lstStyle/>
          <a:p>
            <a:endParaRPr lang="en-GB"/>
          </a:p>
        </p:txBody>
      </p:sp>
      <p:sp>
        <p:nvSpPr>
          <p:cNvPr id="4" name="AutoShape 2" descr="Image result for loss of agricultural land trends">
            <a:extLst>
              <a:ext uri="{FF2B5EF4-FFF2-40B4-BE49-F238E27FC236}">
                <a16:creationId xmlns:a16="http://schemas.microsoft.com/office/drawing/2014/main" id="{F2A7C727-ADD2-4650-A439-B1FA9F8BD452}"/>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Image result for loss of agricultural land trends">
            <a:extLst>
              <a:ext uri="{FF2B5EF4-FFF2-40B4-BE49-F238E27FC236}">
                <a16:creationId xmlns:a16="http://schemas.microsoft.com/office/drawing/2014/main" id="{3DA25D52-2AF5-4CB1-AAB0-ECD0B27D5CB9}"/>
              </a:ext>
            </a:extLst>
          </p:cNvPr>
          <p:cNvSpPr>
            <a:spLocks noChangeAspect="1" noChangeArrowheads="1"/>
          </p:cNvSpPr>
          <p:nvPr/>
        </p:nvSpPr>
        <p:spPr bwMode="auto">
          <a:xfrm>
            <a:off x="7162800" y="396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4" name="Picture 6" descr="Image result for loss of agricultural land trends">
            <a:extLst>
              <a:ext uri="{FF2B5EF4-FFF2-40B4-BE49-F238E27FC236}">
                <a16:creationId xmlns:a16="http://schemas.microsoft.com/office/drawing/2014/main" id="{C4E813A4-842C-448B-8C16-6803C8B572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101" y="100255"/>
            <a:ext cx="12416118" cy="8029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791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CF63B-C385-4B80-8A21-2AFCE8B14CF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CBC4A3C-FE95-423F-9284-35445A13C37C}"/>
              </a:ext>
            </a:extLst>
          </p:cNvPr>
          <p:cNvSpPr>
            <a:spLocks noGrp="1"/>
          </p:cNvSpPr>
          <p:nvPr>
            <p:ph idx="1"/>
          </p:nvPr>
        </p:nvSpPr>
        <p:spPr/>
        <p:txBody>
          <a:bodyPr/>
          <a:lstStyle/>
          <a:p>
            <a:endParaRPr lang="en-GB"/>
          </a:p>
        </p:txBody>
      </p:sp>
      <p:pic>
        <p:nvPicPr>
          <p:cNvPr id="13314" name="Picture 2" descr="Image result for how does carbon dioxide increase the growth rate of trees?">
            <a:extLst>
              <a:ext uri="{FF2B5EF4-FFF2-40B4-BE49-F238E27FC236}">
                <a16:creationId xmlns:a16="http://schemas.microsoft.com/office/drawing/2014/main" id="{BD47140C-A30A-4C6C-B2CB-5F2BAA96AC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2725" y="0"/>
            <a:ext cx="11664950"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0415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5AF63E-F8A5-4F12-A5C4-1A92882CCE7F}"/>
              </a:ext>
            </a:extLst>
          </p:cNvPr>
          <p:cNvPicPr>
            <a:picLocks noChangeAspect="1"/>
          </p:cNvPicPr>
          <p:nvPr/>
        </p:nvPicPr>
        <p:blipFill rotWithShape="1">
          <a:blip r:embed="rId3"/>
          <a:srcRect l="52953" t="34555" r="10239" b="17937"/>
          <a:stretch/>
        </p:blipFill>
        <p:spPr>
          <a:xfrm>
            <a:off x="914400" y="555812"/>
            <a:ext cx="12618720" cy="7465164"/>
          </a:xfrm>
          <a:prstGeom prst="rect">
            <a:avLst/>
          </a:prstGeom>
        </p:spPr>
      </p:pic>
    </p:spTree>
    <p:extLst>
      <p:ext uri="{BB962C8B-B14F-4D97-AF65-F5344CB8AC3E}">
        <p14:creationId xmlns:p14="http://schemas.microsoft.com/office/powerpoint/2010/main" val="34123107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47C0C-B9C5-4DD8-AFF7-4F5DF85F0366}"/>
              </a:ext>
            </a:extLst>
          </p:cNvPr>
          <p:cNvSpPr>
            <a:spLocks noGrp="1"/>
          </p:cNvSpPr>
          <p:nvPr>
            <p:ph type="title"/>
          </p:nvPr>
        </p:nvSpPr>
        <p:spPr/>
        <p:txBody>
          <a:bodyPr/>
          <a:lstStyle/>
          <a:p>
            <a:endParaRPr lang="en-GB"/>
          </a:p>
        </p:txBody>
      </p:sp>
      <p:pic>
        <p:nvPicPr>
          <p:cNvPr id="3074" name="Picture 2" descr="Image result for global map of fertility">
            <a:extLst>
              <a:ext uri="{FF2B5EF4-FFF2-40B4-BE49-F238E27FC236}">
                <a16:creationId xmlns:a16="http://schemas.microsoft.com/office/drawing/2014/main" id="{4B585BD7-D2C5-4912-B308-F980E58D86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4790" y="1487301"/>
            <a:ext cx="12437125" cy="632026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50DDCC5-3E46-414E-8CCD-1C955D6E7306}"/>
              </a:ext>
            </a:extLst>
          </p:cNvPr>
          <p:cNvSpPr>
            <a:spLocks noGrp="1"/>
          </p:cNvSpPr>
          <p:nvPr>
            <p:ph idx="1"/>
          </p:nvPr>
        </p:nvSpPr>
        <p:spPr>
          <a:xfrm>
            <a:off x="457199" y="1645920"/>
            <a:ext cx="3469341" cy="5943600"/>
          </a:xfrm>
        </p:spPr>
        <p:txBody>
          <a:bodyPr/>
          <a:lstStyle/>
          <a:p>
            <a:r>
              <a:rPr lang="en-GB" dirty="0"/>
              <a:t>Number of children born to a woman over her lifetime</a:t>
            </a:r>
          </a:p>
        </p:txBody>
      </p:sp>
    </p:spTree>
    <p:extLst>
      <p:ext uri="{BB962C8B-B14F-4D97-AF65-F5344CB8AC3E}">
        <p14:creationId xmlns:p14="http://schemas.microsoft.com/office/powerpoint/2010/main" val="470903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81AA9-0FA6-465F-ABD6-DBD8BEC3BC1C}"/>
              </a:ext>
            </a:extLst>
          </p:cNvPr>
          <p:cNvSpPr>
            <a:spLocks noGrp="1"/>
          </p:cNvSpPr>
          <p:nvPr>
            <p:ph type="title"/>
          </p:nvPr>
        </p:nvSpPr>
        <p:spPr/>
        <p:txBody>
          <a:bodyPr/>
          <a:lstStyle/>
          <a:p>
            <a:endParaRPr lang="en-GB"/>
          </a:p>
        </p:txBody>
      </p:sp>
      <p:pic>
        <p:nvPicPr>
          <p:cNvPr id="11266" name="Picture 2" descr="Emi_netMigration-v1.2">
            <a:extLst>
              <a:ext uri="{FF2B5EF4-FFF2-40B4-BE49-F238E27FC236}">
                <a16:creationId xmlns:a16="http://schemas.microsoft.com/office/drawing/2014/main" id="{D6AE4E23-4F95-4979-A2F1-77379B053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2565" y="877525"/>
            <a:ext cx="8390965" cy="697499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Image result for migration trends">
            <a:extLst>
              <a:ext uri="{FF2B5EF4-FFF2-40B4-BE49-F238E27FC236}">
                <a16:creationId xmlns:a16="http://schemas.microsoft.com/office/drawing/2014/main" id="{49182F98-AF96-4386-859C-381DC09963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293" y="1725469"/>
            <a:ext cx="6032073" cy="3527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3112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6681B-79D5-4F9B-AD84-F1C5C07D8FD3}"/>
              </a:ext>
            </a:extLst>
          </p:cNvPr>
          <p:cNvSpPr>
            <a:spLocks noGrp="1"/>
          </p:cNvSpPr>
          <p:nvPr>
            <p:ph type="title"/>
          </p:nvPr>
        </p:nvSpPr>
        <p:spPr/>
        <p:txBody>
          <a:bodyPr/>
          <a:lstStyle/>
          <a:p>
            <a:r>
              <a:rPr lang="en-GB" dirty="0"/>
              <a:t>How attitudes shift around what is no longer condoned and the evolution of norms</a:t>
            </a:r>
          </a:p>
        </p:txBody>
      </p:sp>
      <p:sp>
        <p:nvSpPr>
          <p:cNvPr id="3" name="Content Placeholder 2">
            <a:extLst>
              <a:ext uri="{FF2B5EF4-FFF2-40B4-BE49-F238E27FC236}">
                <a16:creationId xmlns:a16="http://schemas.microsoft.com/office/drawing/2014/main" id="{1E2E2C79-4704-4F0F-B6FC-613EBEB7229E}"/>
              </a:ext>
            </a:extLst>
          </p:cNvPr>
          <p:cNvSpPr>
            <a:spLocks noGrp="1"/>
          </p:cNvSpPr>
          <p:nvPr>
            <p:ph idx="1"/>
          </p:nvPr>
        </p:nvSpPr>
        <p:spPr>
          <a:xfrm>
            <a:off x="457200" y="2244007"/>
            <a:ext cx="4007223" cy="4644371"/>
          </a:xfrm>
        </p:spPr>
        <p:txBody>
          <a:bodyPr/>
          <a:lstStyle/>
          <a:p>
            <a:pPr lvl="1"/>
            <a:r>
              <a:rPr lang="en-GB" dirty="0"/>
              <a:t>Slavery</a:t>
            </a:r>
          </a:p>
          <a:p>
            <a:pPr lvl="1"/>
            <a:r>
              <a:rPr lang="en-GB" dirty="0"/>
              <a:t>Capital punishment for theft</a:t>
            </a:r>
          </a:p>
          <a:p>
            <a:pPr lvl="1"/>
            <a:r>
              <a:rPr lang="en-GB" dirty="0"/>
              <a:t>Child Labour</a:t>
            </a:r>
          </a:p>
          <a:p>
            <a:pPr lvl="1"/>
            <a:r>
              <a:rPr lang="en-GB" dirty="0"/>
              <a:t>Penal Colonies</a:t>
            </a:r>
          </a:p>
          <a:p>
            <a:pPr lvl="1"/>
            <a:r>
              <a:rPr lang="en-GB" dirty="0"/>
              <a:t>Restrictive Male Suffrage</a:t>
            </a:r>
          </a:p>
          <a:p>
            <a:pPr lvl="1"/>
            <a:endParaRPr lang="en-GB" dirty="0"/>
          </a:p>
          <a:p>
            <a:pPr lvl="1"/>
            <a:endParaRPr lang="en-GB" dirty="0"/>
          </a:p>
        </p:txBody>
      </p:sp>
      <p:sp>
        <p:nvSpPr>
          <p:cNvPr id="4" name="Content Placeholder 2">
            <a:extLst>
              <a:ext uri="{FF2B5EF4-FFF2-40B4-BE49-F238E27FC236}">
                <a16:creationId xmlns:a16="http://schemas.microsoft.com/office/drawing/2014/main" id="{0271275C-2615-4AA8-939E-55BAC7299ADF}"/>
              </a:ext>
            </a:extLst>
          </p:cNvPr>
          <p:cNvSpPr txBox="1">
            <a:spLocks/>
          </p:cNvSpPr>
          <p:nvPr/>
        </p:nvSpPr>
        <p:spPr bwMode="gray">
          <a:xfrm>
            <a:off x="4890249" y="2147943"/>
            <a:ext cx="4043082" cy="5943600"/>
          </a:xfrm>
          <a:prstGeom prst="rect">
            <a:avLst/>
          </a:prstGeom>
        </p:spPr>
        <p:txBody>
          <a:bodyPr vert="horz" lIns="0" tIns="0" rIns="0" bIns="0" rtlCol="0">
            <a:noAutofit/>
          </a:bodyPr>
          <a:lstStyle>
            <a:lvl1pPr marL="468313" indent="-468313" algn="l" defTabSz="1306220" rtl="0" eaLnBrk="1" latinLnBrk="0" hangingPunct="1">
              <a:lnSpc>
                <a:spcPct val="105000"/>
              </a:lnSpc>
              <a:spcBef>
                <a:spcPts val="600"/>
              </a:spcBef>
              <a:spcAft>
                <a:spcPts val="600"/>
              </a:spcAft>
              <a:buClr>
                <a:schemeClr val="bg2"/>
              </a:buClr>
              <a:buFont typeface="Wingdings" panose="05000000000000000000" pitchFamily="2" charset="2"/>
              <a:buChar char="§"/>
              <a:defRPr sz="2800" kern="1200" baseline="0">
                <a:solidFill>
                  <a:schemeClr val="tx2"/>
                </a:solidFill>
                <a:latin typeface="+mn-lt"/>
                <a:ea typeface="+mn-ea"/>
                <a:cs typeface="+mn-cs"/>
              </a:defRPr>
            </a:lvl1pPr>
            <a:lvl2pPr marL="9144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2pPr>
            <a:lvl3pPr marL="13827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3pPr>
            <a:lvl4pPr marL="18288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4pPr>
            <a:lvl5pPr marL="22971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5pPr>
            <a:lvl6pPr marL="359210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lvl="1"/>
            <a:r>
              <a:rPr lang="en-GB" dirty="0"/>
              <a:t>Capital punishment</a:t>
            </a:r>
          </a:p>
          <a:p>
            <a:pPr lvl="1"/>
            <a:r>
              <a:rPr lang="en-GB" dirty="0"/>
              <a:t>Corporal punishment</a:t>
            </a:r>
          </a:p>
          <a:p>
            <a:pPr lvl="1"/>
            <a:r>
              <a:rPr lang="en-GB" dirty="0"/>
              <a:t>Illegal Abortion</a:t>
            </a:r>
          </a:p>
          <a:p>
            <a:pPr lvl="1"/>
            <a:r>
              <a:rPr lang="en-GB" dirty="0"/>
              <a:t>Discrimination on the basis of race, gender and sexual orientation</a:t>
            </a:r>
          </a:p>
          <a:p>
            <a:pPr lvl="1"/>
            <a:r>
              <a:rPr lang="en-GB" dirty="0"/>
              <a:t>Smoking  </a:t>
            </a:r>
          </a:p>
          <a:p>
            <a:pPr lvl="1"/>
            <a:endParaRPr lang="en-GB" dirty="0"/>
          </a:p>
        </p:txBody>
      </p:sp>
      <p:sp>
        <p:nvSpPr>
          <p:cNvPr id="5" name="Content Placeholder 2">
            <a:extLst>
              <a:ext uri="{FF2B5EF4-FFF2-40B4-BE49-F238E27FC236}">
                <a16:creationId xmlns:a16="http://schemas.microsoft.com/office/drawing/2014/main" id="{87B33F10-1258-43EA-9B27-EAA1C97D142E}"/>
              </a:ext>
            </a:extLst>
          </p:cNvPr>
          <p:cNvSpPr txBox="1">
            <a:spLocks/>
          </p:cNvSpPr>
          <p:nvPr/>
        </p:nvSpPr>
        <p:spPr bwMode="gray">
          <a:xfrm>
            <a:off x="9740152" y="2147943"/>
            <a:ext cx="3505199" cy="5943600"/>
          </a:xfrm>
          <a:prstGeom prst="rect">
            <a:avLst/>
          </a:prstGeom>
        </p:spPr>
        <p:txBody>
          <a:bodyPr vert="horz" lIns="0" tIns="0" rIns="0" bIns="0" rtlCol="0">
            <a:noAutofit/>
          </a:bodyPr>
          <a:lstStyle>
            <a:lvl1pPr marL="468313" indent="-468313" algn="l" defTabSz="1306220" rtl="0" eaLnBrk="1" latinLnBrk="0" hangingPunct="1">
              <a:lnSpc>
                <a:spcPct val="105000"/>
              </a:lnSpc>
              <a:spcBef>
                <a:spcPts val="600"/>
              </a:spcBef>
              <a:spcAft>
                <a:spcPts val="600"/>
              </a:spcAft>
              <a:buClr>
                <a:schemeClr val="bg2"/>
              </a:buClr>
              <a:buFont typeface="Wingdings" panose="05000000000000000000" pitchFamily="2" charset="2"/>
              <a:buChar char="§"/>
              <a:defRPr sz="2800" kern="1200" baseline="0">
                <a:solidFill>
                  <a:schemeClr val="tx2"/>
                </a:solidFill>
                <a:latin typeface="+mn-lt"/>
                <a:ea typeface="+mn-ea"/>
                <a:cs typeface="+mn-cs"/>
              </a:defRPr>
            </a:lvl1pPr>
            <a:lvl2pPr marL="9144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2pPr>
            <a:lvl3pPr marL="13827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3pPr>
            <a:lvl4pPr marL="18288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4pPr>
            <a:lvl5pPr marL="22971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5pPr>
            <a:lvl6pPr marL="359210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lvl="1"/>
            <a:r>
              <a:rPr lang="en-GB" dirty="0"/>
              <a:t>Gas guzzlers</a:t>
            </a:r>
          </a:p>
          <a:p>
            <a:pPr lvl="1"/>
            <a:r>
              <a:rPr lang="en-GB" dirty="0"/>
              <a:t>Meat eating</a:t>
            </a:r>
          </a:p>
          <a:p>
            <a:pPr lvl="1"/>
            <a:r>
              <a:rPr lang="en-GB" dirty="0"/>
              <a:t>Outdoor cats</a:t>
            </a:r>
          </a:p>
          <a:p>
            <a:pPr lvl="1"/>
            <a:r>
              <a:rPr lang="en-GB" dirty="0"/>
              <a:t>Gender based prizes</a:t>
            </a:r>
          </a:p>
          <a:p>
            <a:pPr lvl="1"/>
            <a:r>
              <a:rPr lang="en-GB" dirty="0"/>
              <a:t>Plastics</a:t>
            </a:r>
          </a:p>
          <a:p>
            <a:pPr lvl="1"/>
            <a:r>
              <a:rPr lang="en-GB" dirty="0"/>
              <a:t>Flying</a:t>
            </a:r>
          </a:p>
          <a:p>
            <a:pPr lvl="1"/>
            <a:r>
              <a:rPr lang="en-GB" dirty="0"/>
              <a:t>More than 2 children</a:t>
            </a:r>
          </a:p>
        </p:txBody>
      </p:sp>
      <p:sp>
        <p:nvSpPr>
          <p:cNvPr id="6" name="Rectangle 5">
            <a:extLst>
              <a:ext uri="{FF2B5EF4-FFF2-40B4-BE49-F238E27FC236}">
                <a16:creationId xmlns:a16="http://schemas.microsoft.com/office/drawing/2014/main" id="{ECBE5D17-107B-4C69-AE36-3562576C34BB}"/>
              </a:ext>
            </a:extLst>
          </p:cNvPr>
          <p:cNvSpPr/>
          <p:nvPr/>
        </p:nvSpPr>
        <p:spPr>
          <a:xfrm>
            <a:off x="842682" y="1936376"/>
            <a:ext cx="3621741" cy="5271248"/>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2F35D02-BE7B-47E4-A727-72CFF679B9E2}"/>
              </a:ext>
            </a:extLst>
          </p:cNvPr>
          <p:cNvSpPr/>
          <p:nvPr/>
        </p:nvSpPr>
        <p:spPr>
          <a:xfrm>
            <a:off x="5271246" y="1936376"/>
            <a:ext cx="3621741" cy="5271248"/>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9263EA8-5C39-4911-8894-16FDE5384192}"/>
              </a:ext>
            </a:extLst>
          </p:cNvPr>
          <p:cNvSpPr/>
          <p:nvPr/>
        </p:nvSpPr>
        <p:spPr>
          <a:xfrm>
            <a:off x="9681882" y="1936376"/>
            <a:ext cx="3621741" cy="5271248"/>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973C1799-4F69-4B21-B296-1A1B86F328F7}"/>
              </a:ext>
            </a:extLst>
          </p:cNvPr>
          <p:cNvSpPr txBox="1"/>
          <p:nvPr/>
        </p:nvSpPr>
        <p:spPr>
          <a:xfrm>
            <a:off x="1913225" y="1333019"/>
            <a:ext cx="1733167" cy="584775"/>
          </a:xfrm>
          <a:prstGeom prst="rect">
            <a:avLst/>
          </a:prstGeom>
          <a:noFill/>
        </p:spPr>
        <p:txBody>
          <a:bodyPr wrap="none" rtlCol="0">
            <a:spAutoFit/>
          </a:bodyPr>
          <a:lstStyle/>
          <a:p>
            <a:r>
              <a:rPr lang="en-GB" sz="3200" b="1" dirty="0"/>
              <a:t>By 1900</a:t>
            </a:r>
          </a:p>
        </p:txBody>
      </p:sp>
      <p:sp>
        <p:nvSpPr>
          <p:cNvPr id="11" name="TextBox 10">
            <a:extLst>
              <a:ext uri="{FF2B5EF4-FFF2-40B4-BE49-F238E27FC236}">
                <a16:creationId xmlns:a16="http://schemas.microsoft.com/office/drawing/2014/main" id="{347FC627-6806-4938-BCD4-14FC3F8AECA6}"/>
              </a:ext>
            </a:extLst>
          </p:cNvPr>
          <p:cNvSpPr txBox="1"/>
          <p:nvPr/>
        </p:nvSpPr>
        <p:spPr>
          <a:xfrm>
            <a:off x="6364204" y="1320573"/>
            <a:ext cx="1733167" cy="584775"/>
          </a:xfrm>
          <a:prstGeom prst="rect">
            <a:avLst/>
          </a:prstGeom>
          <a:noFill/>
        </p:spPr>
        <p:txBody>
          <a:bodyPr wrap="none" rtlCol="0">
            <a:spAutoFit/>
          </a:bodyPr>
          <a:lstStyle/>
          <a:p>
            <a:r>
              <a:rPr lang="en-GB" sz="3200" b="1" dirty="0"/>
              <a:t>By 2000</a:t>
            </a:r>
          </a:p>
        </p:txBody>
      </p:sp>
      <p:sp>
        <p:nvSpPr>
          <p:cNvPr id="12" name="TextBox 11">
            <a:extLst>
              <a:ext uri="{FF2B5EF4-FFF2-40B4-BE49-F238E27FC236}">
                <a16:creationId xmlns:a16="http://schemas.microsoft.com/office/drawing/2014/main" id="{5CA1E1C6-8E3B-42EF-B60C-E89D23AB5F24}"/>
              </a:ext>
            </a:extLst>
          </p:cNvPr>
          <p:cNvSpPr txBox="1"/>
          <p:nvPr/>
        </p:nvSpPr>
        <p:spPr>
          <a:xfrm>
            <a:off x="10945165" y="1320572"/>
            <a:ext cx="1983235" cy="584775"/>
          </a:xfrm>
          <a:prstGeom prst="rect">
            <a:avLst/>
          </a:prstGeom>
          <a:noFill/>
        </p:spPr>
        <p:txBody>
          <a:bodyPr wrap="none" rtlCol="0">
            <a:spAutoFit/>
          </a:bodyPr>
          <a:lstStyle/>
          <a:p>
            <a:r>
              <a:rPr lang="en-GB" sz="3200" b="1"/>
              <a:t>By 2030?</a:t>
            </a:r>
            <a:endParaRPr lang="en-GB" sz="3200" b="1" dirty="0"/>
          </a:p>
        </p:txBody>
      </p:sp>
    </p:spTree>
    <p:extLst>
      <p:ext uri="{BB962C8B-B14F-4D97-AF65-F5344CB8AC3E}">
        <p14:creationId xmlns:p14="http://schemas.microsoft.com/office/powerpoint/2010/main" val="302458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animBg="1"/>
      <p:bldP spid="7" grpId="0" animBg="1"/>
      <p:bldP spid="9" grpId="0" animBg="1"/>
      <p:bldP spid="10"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Image result for data on birds killed by cats">
            <a:extLst>
              <a:ext uri="{FF2B5EF4-FFF2-40B4-BE49-F238E27FC236}">
                <a16:creationId xmlns:a16="http://schemas.microsoft.com/office/drawing/2014/main" id="{5619C60D-17E8-49A5-844E-18BE21788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4496" y="1752600"/>
            <a:ext cx="4876800" cy="4724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6847C6F-B7D0-46C1-BF7D-4113F1BCF582}"/>
              </a:ext>
            </a:extLst>
          </p:cNvPr>
          <p:cNvPicPr>
            <a:picLocks noChangeAspect="1"/>
          </p:cNvPicPr>
          <p:nvPr/>
        </p:nvPicPr>
        <p:blipFill rotWithShape="1">
          <a:blip r:embed="rId3"/>
          <a:srcRect l="52819" t="11856" r="26715" b="37899"/>
          <a:stretch/>
        </p:blipFill>
        <p:spPr>
          <a:xfrm>
            <a:off x="316989" y="708427"/>
            <a:ext cx="6818917" cy="6696420"/>
          </a:xfrm>
          <a:prstGeom prst="rect">
            <a:avLst/>
          </a:prstGeom>
        </p:spPr>
      </p:pic>
    </p:spTree>
    <p:extLst>
      <p:ext uri="{BB962C8B-B14F-4D97-AF65-F5344CB8AC3E}">
        <p14:creationId xmlns:p14="http://schemas.microsoft.com/office/powerpoint/2010/main" val="1134169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Image result for implications of reducing beef consumption">
            <a:extLst>
              <a:ext uri="{FF2B5EF4-FFF2-40B4-BE49-F238E27FC236}">
                <a16:creationId xmlns:a16="http://schemas.microsoft.com/office/drawing/2014/main" id="{A240E0FB-61FF-47C9-8872-D46E2CD7BE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624" y="368301"/>
            <a:ext cx="12334538" cy="7439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436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mage result for carbon footprint of different foods">
            <a:extLst>
              <a:ext uri="{FF2B5EF4-FFF2-40B4-BE49-F238E27FC236}">
                <a16:creationId xmlns:a16="http://schemas.microsoft.com/office/drawing/2014/main" id="{7E010971-515D-451B-B751-FA7390BA45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3765" y="151931"/>
            <a:ext cx="8267700"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6102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age result for carbon footprint of different travel options">
            <a:extLst>
              <a:ext uri="{FF2B5EF4-FFF2-40B4-BE49-F238E27FC236}">
                <a16:creationId xmlns:a16="http://schemas.microsoft.com/office/drawing/2014/main" id="{9FE5A9FD-C2C8-43EB-9DB9-F4FD5205A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5625" y="401839"/>
            <a:ext cx="10897496" cy="7664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30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5709-8B3F-4891-8DD3-29B2D79E73AE}"/>
              </a:ext>
            </a:extLst>
          </p:cNvPr>
          <p:cNvSpPr>
            <a:spLocks noGrp="1"/>
          </p:cNvSpPr>
          <p:nvPr>
            <p:ph type="title"/>
          </p:nvPr>
        </p:nvSpPr>
        <p:spPr/>
        <p:txBody>
          <a:bodyPr/>
          <a:lstStyle/>
          <a:p>
            <a:endParaRPr lang="en-GB"/>
          </a:p>
        </p:txBody>
      </p:sp>
      <p:pic>
        <p:nvPicPr>
          <p:cNvPr id="8194" name="Picture 2" descr="https://ourworldindata.org/uploads/2013/11/world-map-of-forest-cover-change-world-development-report-20080.png">
            <a:extLst>
              <a:ext uri="{FF2B5EF4-FFF2-40B4-BE49-F238E27FC236}">
                <a16:creationId xmlns:a16="http://schemas.microsoft.com/office/drawing/2014/main" id="{2D2EBE89-50A2-4E1E-ABC9-113C3CFECE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1074" y="877525"/>
            <a:ext cx="8317866" cy="562018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Top 10 Tropical Countries for Tree Cover Loss in 2017">
            <a:extLst>
              <a:ext uri="{FF2B5EF4-FFF2-40B4-BE49-F238E27FC236}">
                <a16:creationId xmlns:a16="http://schemas.microsoft.com/office/drawing/2014/main" id="{BD747D18-A4F8-4C4F-BF6E-872E0200C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32122"/>
            <a:ext cx="61722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3569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species loss statistics">
            <a:extLst>
              <a:ext uri="{FF2B5EF4-FFF2-40B4-BE49-F238E27FC236}">
                <a16:creationId xmlns:a16="http://schemas.microsoft.com/office/drawing/2014/main" id="{9831F1BE-1914-4286-B6E1-B9963DD891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68580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mage result for species loss statistics">
            <a:extLst>
              <a:ext uri="{FF2B5EF4-FFF2-40B4-BE49-F238E27FC236}">
                <a16:creationId xmlns:a16="http://schemas.microsoft.com/office/drawing/2014/main" id="{C8705C17-17C2-401E-9D74-1141EA5BDF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083" y="341004"/>
            <a:ext cx="12990233" cy="7547592"/>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Image result for species loss statistics">
            <a:extLst>
              <a:ext uri="{FF2B5EF4-FFF2-40B4-BE49-F238E27FC236}">
                <a16:creationId xmlns:a16="http://schemas.microsoft.com/office/drawing/2014/main" id="{67C5D47F-B65F-48CA-A6E5-C3AD5E85EF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496639"/>
            <a:ext cx="4909407" cy="4304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033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F175EA-EF60-4B0C-9E72-9511F91961C0}"/>
              </a:ext>
            </a:extLst>
          </p:cNvPr>
          <p:cNvSpPr>
            <a:spLocks noGrp="1"/>
          </p:cNvSpPr>
          <p:nvPr>
            <p:ph idx="1"/>
          </p:nvPr>
        </p:nvSpPr>
        <p:spPr/>
        <p:txBody>
          <a:bodyPr/>
          <a:lstStyle/>
          <a:p>
            <a:endParaRPr lang="en-GB"/>
          </a:p>
        </p:txBody>
      </p:sp>
      <p:pic>
        <p:nvPicPr>
          <p:cNvPr id="16386" name="Picture 2" descr="Image result for loss of coral reefs trends">
            <a:extLst>
              <a:ext uri="{FF2B5EF4-FFF2-40B4-BE49-F238E27FC236}">
                <a16:creationId xmlns:a16="http://schemas.microsoft.com/office/drawing/2014/main" id="{21016D25-2CD6-4995-BF5A-ECE3DA3299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873" y="-46729"/>
            <a:ext cx="11165532" cy="7636249"/>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loss of coral reefs trends">
            <a:extLst>
              <a:ext uri="{FF2B5EF4-FFF2-40B4-BE49-F238E27FC236}">
                <a16:creationId xmlns:a16="http://schemas.microsoft.com/office/drawing/2014/main" id="{14CBBE2D-3070-4CEC-AEBE-B7B305F302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70" r="69660"/>
          <a:stretch/>
        </p:blipFill>
        <p:spPr bwMode="auto">
          <a:xfrm>
            <a:off x="9856703" y="1131237"/>
            <a:ext cx="4316497" cy="6236074"/>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Image result for loss of coral reefs trends">
            <a:extLst>
              <a:ext uri="{FF2B5EF4-FFF2-40B4-BE49-F238E27FC236}">
                <a16:creationId xmlns:a16="http://schemas.microsoft.com/office/drawing/2014/main" id="{BB798FF0-CE25-46C0-BF77-857B4AB5F1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0644" y="987801"/>
            <a:ext cx="3616307" cy="2169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34676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262D2-3E46-43FA-A2E9-2482859980C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4B73240-66DA-41AC-A98F-42C4583E55D1}"/>
              </a:ext>
            </a:extLst>
          </p:cNvPr>
          <p:cNvSpPr>
            <a:spLocks noGrp="1"/>
          </p:cNvSpPr>
          <p:nvPr>
            <p:ph idx="1"/>
          </p:nvPr>
        </p:nvSpPr>
        <p:spPr/>
        <p:txBody>
          <a:bodyPr/>
          <a:lstStyle/>
          <a:p>
            <a:endParaRPr lang="en-GB"/>
          </a:p>
        </p:txBody>
      </p:sp>
      <p:pic>
        <p:nvPicPr>
          <p:cNvPr id="2052" name="Picture 4" descr="Image result for targets for emissions reductions">
            <a:extLst>
              <a:ext uri="{FF2B5EF4-FFF2-40B4-BE49-F238E27FC236}">
                <a16:creationId xmlns:a16="http://schemas.microsoft.com/office/drawing/2014/main" id="{6086267D-0736-4AE4-BC43-2D2038BDA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3681" y="896123"/>
            <a:ext cx="8402560" cy="700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122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greta thunberg as joan of arc">
            <a:extLst>
              <a:ext uri="{FF2B5EF4-FFF2-40B4-BE49-F238E27FC236}">
                <a16:creationId xmlns:a16="http://schemas.microsoft.com/office/drawing/2014/main" id="{9A55DA82-8DB0-4B2A-98B5-6E40E01A31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0875" y="0"/>
            <a:ext cx="5708650"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137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outhernstudies.org/sites/default/files/images/seas_are_ris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60" y="146358"/>
            <a:ext cx="11884969" cy="7936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85795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5356" y="324087"/>
            <a:ext cx="12404407" cy="910988"/>
          </a:xfrm>
        </p:spPr>
        <p:txBody>
          <a:bodyPr/>
          <a:lstStyle/>
          <a:p>
            <a:r>
              <a:rPr lang="en-GB" dirty="0"/>
              <a:t>The business of elevating and relocating </a:t>
            </a:r>
          </a:p>
        </p:txBody>
      </p:sp>
      <p:pic>
        <p:nvPicPr>
          <p:cNvPr id="14" name="Content Placeholder 13"/>
          <p:cNvPicPr>
            <a:picLocks noGrp="1" noChangeAspect="1"/>
          </p:cNvPicPr>
          <p:nvPr>
            <p:ph sz="quarter" idx="10"/>
          </p:nvPr>
        </p:nvPicPr>
        <p:blipFill>
          <a:blip r:embed="rId2" cstate="print">
            <a:extLst>
              <a:ext uri="{28A0092B-C50C-407E-A947-70E740481C1C}">
                <a14:useLocalDpi xmlns:a14="http://schemas.microsoft.com/office/drawing/2010/main" val="0"/>
              </a:ext>
            </a:extLst>
          </a:blip>
          <a:stretch>
            <a:fillRect/>
          </a:stretch>
        </p:blipFill>
        <p:spPr>
          <a:xfrm>
            <a:off x="457200" y="4981131"/>
            <a:ext cx="4572000" cy="2667000"/>
          </a:xfrm>
        </p:spPr>
      </p:pic>
      <p:sp>
        <p:nvSpPr>
          <p:cNvPr id="5" name="Text Placeholder 4"/>
          <p:cNvSpPr>
            <a:spLocks noGrp="1"/>
          </p:cNvSpPr>
          <p:nvPr>
            <p:ph type="body" sz="quarter" idx="15"/>
          </p:nvPr>
        </p:nvSpPr>
        <p:spPr>
          <a:xfrm>
            <a:off x="5029200" y="4495800"/>
            <a:ext cx="4663440" cy="457200"/>
          </a:xfrm>
        </p:spPr>
        <p:txBody>
          <a:bodyPr/>
          <a:lstStyle/>
          <a:p>
            <a:endParaRPr lang="en-GB" dirty="0"/>
          </a:p>
          <a:p>
            <a:endParaRPr lang="en-GB" dirty="0"/>
          </a:p>
          <a:p>
            <a:endParaRPr lang="en-GB" dirty="0"/>
          </a:p>
          <a:p>
            <a:endParaRPr lang="en-GB" dirty="0"/>
          </a:p>
          <a:p>
            <a:r>
              <a:rPr lang="en-GB" sz="2800" b="1" dirty="0"/>
              <a:t>refineries</a:t>
            </a:r>
          </a:p>
          <a:p>
            <a:endParaRPr lang="en-GB" dirty="0"/>
          </a:p>
          <a:p>
            <a:endParaRPr lang="en-GB" dirty="0"/>
          </a:p>
          <a:p>
            <a:endParaRPr lang="en-GB" dirty="0"/>
          </a:p>
          <a:p>
            <a:endParaRPr lang="en-GB" dirty="0"/>
          </a:p>
        </p:txBody>
      </p:sp>
      <p:sp>
        <p:nvSpPr>
          <p:cNvPr id="7" name="Text Placeholder 6"/>
          <p:cNvSpPr>
            <a:spLocks noGrp="1"/>
          </p:cNvSpPr>
          <p:nvPr>
            <p:ph type="body" sz="quarter" idx="17"/>
          </p:nvPr>
        </p:nvSpPr>
        <p:spPr>
          <a:xfrm>
            <a:off x="4876800" y="1447800"/>
            <a:ext cx="4663440" cy="457200"/>
          </a:xfrm>
        </p:spPr>
        <p:txBody>
          <a:bodyPr/>
          <a:lstStyle/>
          <a:p>
            <a:r>
              <a:rPr lang="en-GB" sz="2800" b="1" dirty="0"/>
              <a:t>Hotels &amp; condos</a:t>
            </a:r>
          </a:p>
        </p:txBody>
      </p:sp>
      <p:sp>
        <p:nvSpPr>
          <p:cNvPr id="8" name="Text Placeholder 7"/>
          <p:cNvSpPr>
            <a:spLocks noGrp="1"/>
          </p:cNvSpPr>
          <p:nvPr>
            <p:ph type="body" sz="quarter" idx="19"/>
          </p:nvPr>
        </p:nvSpPr>
        <p:spPr>
          <a:xfrm>
            <a:off x="609600" y="1371600"/>
            <a:ext cx="3886200" cy="477656"/>
          </a:xfrm>
        </p:spPr>
        <p:txBody>
          <a:bodyPr/>
          <a:lstStyle/>
          <a:p>
            <a:r>
              <a:rPr lang="en-GB" sz="2800" b="1" dirty="0"/>
              <a:t>Ports</a:t>
            </a:r>
          </a:p>
        </p:txBody>
      </p:sp>
      <p:sp>
        <p:nvSpPr>
          <p:cNvPr id="9" name="Text Placeholder 8"/>
          <p:cNvSpPr>
            <a:spLocks noGrp="1"/>
          </p:cNvSpPr>
          <p:nvPr>
            <p:ph type="body" sz="quarter" idx="20"/>
          </p:nvPr>
        </p:nvSpPr>
        <p:spPr>
          <a:xfrm>
            <a:off x="609600" y="4481512"/>
            <a:ext cx="3657600" cy="471487"/>
          </a:xfrm>
        </p:spPr>
        <p:txBody>
          <a:bodyPr/>
          <a:lstStyle/>
          <a:p>
            <a:r>
              <a:rPr lang="en-GB" sz="2800" b="1" dirty="0"/>
              <a:t>Airports</a:t>
            </a:r>
          </a:p>
        </p:txBody>
      </p:sp>
      <p:pic>
        <p:nvPicPr>
          <p:cNvPr id="15" name="Content Placeholder 14"/>
          <p:cNvPicPr>
            <a:picLocks noGrp="1" noChangeAspect="1"/>
          </p:cNvPicPr>
          <p:nvPr>
            <p:ph sz="quarter" idx="22"/>
          </p:nvPr>
        </p:nvPicPr>
        <p:blipFill>
          <a:blip r:embed="rId3">
            <a:extLst>
              <a:ext uri="{28A0092B-C50C-407E-A947-70E740481C1C}">
                <a14:useLocalDpi xmlns:a14="http://schemas.microsoft.com/office/drawing/2010/main" val="0"/>
              </a:ext>
            </a:extLst>
          </a:blip>
          <a:stretch>
            <a:fillRect/>
          </a:stretch>
        </p:blipFill>
        <p:spPr>
          <a:xfrm>
            <a:off x="5173579" y="5057331"/>
            <a:ext cx="4146495" cy="2667000"/>
          </a:xfrm>
        </p:spPr>
      </p:pic>
      <p:pic>
        <p:nvPicPr>
          <p:cNvPr id="16" name="Content Placeholder 15"/>
          <p:cNvPicPr>
            <a:picLocks noGrp="1" noChangeAspect="1"/>
          </p:cNvPicPr>
          <p:nvPr>
            <p:ph sz="quarter" idx="23"/>
          </p:nvPr>
        </p:nvPicPr>
        <p:blipFill>
          <a:blip r:embed="rId4" cstate="print">
            <a:extLst>
              <a:ext uri="{28A0092B-C50C-407E-A947-70E740481C1C}">
                <a14:useLocalDpi xmlns:a14="http://schemas.microsoft.com/office/drawing/2010/main" val="0"/>
              </a:ext>
            </a:extLst>
          </a:blip>
          <a:stretch>
            <a:fillRect/>
          </a:stretch>
        </p:blipFill>
        <p:spPr>
          <a:xfrm>
            <a:off x="5090160" y="1873250"/>
            <a:ext cx="4114800" cy="2470150"/>
          </a:xfr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 y="1849256"/>
            <a:ext cx="4343400" cy="2522275"/>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72600" y="1849256"/>
            <a:ext cx="4038600" cy="2522275"/>
          </a:xfrm>
          <a:prstGeom prst="rect">
            <a:avLst/>
          </a:prstGeom>
        </p:spPr>
      </p:pic>
      <p:sp>
        <p:nvSpPr>
          <p:cNvPr id="18" name="Text Placeholder 6"/>
          <p:cNvSpPr>
            <a:spLocks noGrp="1"/>
          </p:cNvSpPr>
          <p:nvPr>
            <p:ph type="body" sz="quarter" idx="17"/>
          </p:nvPr>
        </p:nvSpPr>
        <p:spPr>
          <a:xfrm>
            <a:off x="9448800" y="1447800"/>
            <a:ext cx="4663440" cy="457200"/>
          </a:xfrm>
        </p:spPr>
        <p:txBody>
          <a:bodyPr/>
          <a:lstStyle/>
          <a:p>
            <a:r>
              <a:rPr lang="en-GB" sz="2800" b="1" dirty="0"/>
              <a:t>Power plants</a:t>
            </a:r>
          </a:p>
        </p:txBody>
      </p:sp>
      <p:sp>
        <p:nvSpPr>
          <p:cNvPr id="19" name="Text Placeholder 6"/>
          <p:cNvSpPr>
            <a:spLocks noGrp="1"/>
          </p:cNvSpPr>
          <p:nvPr>
            <p:ph type="body" sz="quarter" idx="17"/>
          </p:nvPr>
        </p:nvSpPr>
        <p:spPr>
          <a:xfrm>
            <a:off x="9601200" y="4495800"/>
            <a:ext cx="4663440" cy="457200"/>
          </a:xfrm>
        </p:spPr>
        <p:txBody>
          <a:bodyPr/>
          <a:lstStyle/>
          <a:p>
            <a:r>
              <a:rPr lang="en-GB" sz="2800" b="1" dirty="0"/>
              <a:t>Marinas</a:t>
            </a:r>
          </a:p>
        </p:txBody>
      </p:sp>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8800" y="5029200"/>
            <a:ext cx="4074407" cy="2670030"/>
          </a:xfrm>
          <a:prstGeom prst="rect">
            <a:avLst/>
          </a:prstGeom>
        </p:spPr>
      </p:pic>
      <p:sp>
        <p:nvSpPr>
          <p:cNvPr id="4" name="TextBox 3">
            <a:extLst>
              <a:ext uri="{FF2B5EF4-FFF2-40B4-BE49-F238E27FC236}">
                <a16:creationId xmlns:a16="http://schemas.microsoft.com/office/drawing/2014/main" id="{C57E547B-D2F9-40E9-A854-6221665F0946}"/>
              </a:ext>
            </a:extLst>
          </p:cNvPr>
          <p:cNvSpPr txBox="1"/>
          <p:nvPr/>
        </p:nvSpPr>
        <p:spPr>
          <a:xfrm>
            <a:off x="-9744" y="4495800"/>
            <a:ext cx="14513140" cy="1015663"/>
          </a:xfrm>
          <a:prstGeom prst="rect">
            <a:avLst/>
          </a:prstGeom>
          <a:noFill/>
        </p:spPr>
        <p:txBody>
          <a:bodyPr wrap="none" rtlCol="0">
            <a:spAutoFit/>
          </a:bodyPr>
          <a:lstStyle/>
          <a:p>
            <a:r>
              <a:rPr lang="en-GB" sz="6000" dirty="0">
                <a:solidFill>
                  <a:srgbClr val="FF0000"/>
                </a:solidFill>
              </a:rPr>
              <a:t>More than $2 Trillion within 1m of </a:t>
            </a:r>
            <a:r>
              <a:rPr lang="en-GB" sz="6000" dirty="0" err="1">
                <a:solidFill>
                  <a:srgbClr val="FF0000"/>
                </a:solidFill>
              </a:rPr>
              <a:t>sealevel</a:t>
            </a:r>
            <a:endParaRPr lang="en-GB" sz="6000" dirty="0">
              <a:solidFill>
                <a:srgbClr val="FF0000"/>
              </a:solidFill>
            </a:endParaRPr>
          </a:p>
        </p:txBody>
      </p:sp>
    </p:spTree>
    <p:extLst>
      <p:ext uri="{BB962C8B-B14F-4D97-AF65-F5344CB8AC3E}">
        <p14:creationId xmlns:p14="http://schemas.microsoft.com/office/powerpoint/2010/main" val="146587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a:xfrm>
            <a:off x="457200" y="422031"/>
            <a:ext cx="13233400" cy="910988"/>
          </a:xfrm>
        </p:spPr>
        <p:txBody>
          <a:bodyPr/>
          <a:lstStyle/>
          <a:p>
            <a:r>
              <a:rPr lang="en-US" dirty="0"/>
              <a:t>Sea level rise: ‘Your Flight has been cancelled by high tide’ </a:t>
            </a:r>
          </a:p>
        </p:txBody>
      </p:sp>
      <p:sp>
        <p:nvSpPr>
          <p:cNvPr id="27" name="Title 1"/>
          <p:cNvSpPr txBox="1">
            <a:spLocks/>
          </p:cNvSpPr>
          <p:nvPr/>
        </p:nvSpPr>
        <p:spPr bwMode="gray">
          <a:xfrm>
            <a:off x="4114800" y="422031"/>
            <a:ext cx="9418320" cy="910988"/>
          </a:xfrm>
          <a:prstGeom prst="rect">
            <a:avLst/>
          </a:prstGeom>
        </p:spPr>
        <p:txBody>
          <a:bodyPr vert="horz" lIns="0" tIns="0" rIns="0" bIns="0" rtlCol="0" anchor="b">
            <a:noAutofit/>
          </a:bodyPr>
          <a:lstStyle>
            <a:lvl1pPr algn="l" defTabSz="1306220" rtl="0" eaLnBrk="1" latinLnBrk="0" hangingPunct="1">
              <a:lnSpc>
                <a:spcPct val="90000"/>
              </a:lnSpc>
              <a:spcBef>
                <a:spcPct val="0"/>
              </a:spcBef>
              <a:buNone/>
              <a:defRPr sz="3200" kern="1200" cap="all" baseline="0">
                <a:solidFill>
                  <a:schemeClr val="tx1"/>
                </a:solidFill>
                <a:latin typeface="+mj-lt"/>
                <a:ea typeface="+mj-ea"/>
                <a:cs typeface="+mj-cs"/>
              </a:defRPr>
            </a:lvl1pPr>
          </a:lstStyle>
          <a:p>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920" y="1541644"/>
            <a:ext cx="5125720" cy="28575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364" y="4930321"/>
            <a:ext cx="5149276" cy="265919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99960" y="4856345"/>
            <a:ext cx="5379720" cy="2733176"/>
          </a:xfrm>
          <a:prstGeom prst="rect">
            <a:avLst/>
          </a:prstGeom>
        </p:spPr>
      </p:pic>
      <p:sp>
        <p:nvSpPr>
          <p:cNvPr id="20" name="Text Placeholder 6"/>
          <p:cNvSpPr txBox="1">
            <a:spLocks/>
          </p:cNvSpPr>
          <p:nvPr/>
        </p:nvSpPr>
        <p:spPr>
          <a:xfrm>
            <a:off x="7489764" y="6459357"/>
            <a:ext cx="5047098" cy="457200"/>
          </a:xfrm>
          <a:prstGeom prst="rect">
            <a:avLst/>
          </a:prstGeom>
        </p:spPr>
        <p:txBody>
          <a:bodyPr tIns="0"/>
          <a:lstStyle>
            <a:lvl1pPr marL="468313" indent="-468313" algn="l" defTabSz="1306220" rtl="0" eaLnBrk="1" latinLnBrk="0" hangingPunct="1">
              <a:lnSpc>
                <a:spcPct val="105000"/>
              </a:lnSpc>
              <a:spcBef>
                <a:spcPts val="600"/>
              </a:spcBef>
              <a:spcAft>
                <a:spcPts val="600"/>
              </a:spcAft>
              <a:buClr>
                <a:schemeClr val="bg2"/>
              </a:buClr>
              <a:buFont typeface="Wingdings" panose="05000000000000000000" pitchFamily="2" charset="2"/>
              <a:buChar char="§"/>
              <a:defRPr sz="2800" kern="1200" baseline="0">
                <a:solidFill>
                  <a:schemeClr val="tx2"/>
                </a:solidFill>
                <a:latin typeface="+mn-lt"/>
                <a:ea typeface="+mn-ea"/>
                <a:cs typeface="+mn-cs"/>
              </a:defRPr>
            </a:lvl1pPr>
            <a:lvl2pPr marL="9144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2pPr>
            <a:lvl3pPr marL="13827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3pPr>
            <a:lvl4pPr marL="18288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4pPr>
            <a:lvl5pPr marL="22971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5pPr>
            <a:lvl6pPr marL="359210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lgn="ctr">
              <a:buNone/>
            </a:pPr>
            <a:r>
              <a:rPr lang="en-GB" b="1" dirty="0">
                <a:solidFill>
                  <a:srgbClr val="FF0000"/>
                </a:solidFill>
              </a:rPr>
              <a:t>Grand Bahama x 5 in 15 years</a:t>
            </a:r>
          </a:p>
        </p:txBody>
      </p:sp>
      <p:pic>
        <p:nvPicPr>
          <p:cNvPr id="1026" name="Picture 2" descr="Image result for typhoon jebu osaka airport flooded">
            <a:extLst>
              <a:ext uri="{FF2B5EF4-FFF2-40B4-BE49-F238E27FC236}">
                <a16:creationId xmlns:a16="http://schemas.microsoft.com/office/drawing/2014/main" id="{8A42C526-A133-4124-B8B4-7AEDEAE232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99960" y="1541643"/>
            <a:ext cx="5379720" cy="2857500"/>
          </a:xfrm>
          <a:prstGeom prst="rect">
            <a:avLst/>
          </a:prstGeom>
          <a:noFill/>
          <a:extLst>
            <a:ext uri="{909E8E84-426E-40DD-AFC4-6F175D3DCCD1}">
              <a14:hiddenFill xmlns:a14="http://schemas.microsoft.com/office/drawing/2010/main">
                <a:solidFill>
                  <a:srgbClr val="FFFFFF"/>
                </a:solidFill>
              </a14:hiddenFill>
            </a:ext>
          </a:extLst>
        </p:spPr>
      </p:pic>
      <p:sp>
        <p:nvSpPr>
          <p:cNvPr id="31" name="Text Placeholder 7"/>
          <p:cNvSpPr txBox="1">
            <a:spLocks/>
          </p:cNvSpPr>
          <p:nvPr/>
        </p:nvSpPr>
        <p:spPr>
          <a:xfrm>
            <a:off x="947961" y="1541668"/>
            <a:ext cx="5036279" cy="477656"/>
          </a:xfrm>
          <a:prstGeom prst="rect">
            <a:avLst/>
          </a:prstGeom>
        </p:spPr>
        <p:txBody>
          <a:bodyPr tIns="0"/>
          <a:lstStyle>
            <a:lvl1pPr marL="468313" indent="-468313" algn="l" defTabSz="1306220" rtl="0" eaLnBrk="1" latinLnBrk="0" hangingPunct="1">
              <a:lnSpc>
                <a:spcPct val="105000"/>
              </a:lnSpc>
              <a:spcBef>
                <a:spcPts val="600"/>
              </a:spcBef>
              <a:spcAft>
                <a:spcPts val="600"/>
              </a:spcAft>
              <a:buClr>
                <a:schemeClr val="bg2"/>
              </a:buClr>
              <a:buFont typeface="Wingdings" panose="05000000000000000000" pitchFamily="2" charset="2"/>
              <a:buChar char="§"/>
              <a:defRPr sz="2800" kern="1200" baseline="0">
                <a:solidFill>
                  <a:schemeClr val="tx2"/>
                </a:solidFill>
                <a:latin typeface="+mn-lt"/>
                <a:ea typeface="+mn-ea"/>
                <a:cs typeface="+mn-cs"/>
              </a:defRPr>
            </a:lvl1pPr>
            <a:lvl2pPr marL="9144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2pPr>
            <a:lvl3pPr marL="13827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3pPr>
            <a:lvl4pPr marL="18288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4pPr>
            <a:lvl5pPr marL="22971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5pPr>
            <a:lvl6pPr marL="359210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lgn="ctr">
              <a:buNone/>
            </a:pPr>
            <a:r>
              <a:rPr lang="en-GB" b="1" dirty="0">
                <a:solidFill>
                  <a:srgbClr val="FF0000"/>
                </a:solidFill>
              </a:rPr>
              <a:t>Bangkok 2011</a:t>
            </a:r>
          </a:p>
        </p:txBody>
      </p:sp>
      <p:sp>
        <p:nvSpPr>
          <p:cNvPr id="30" name="Text Placeholder 6"/>
          <p:cNvSpPr txBox="1">
            <a:spLocks/>
          </p:cNvSpPr>
          <p:nvPr/>
        </p:nvSpPr>
        <p:spPr>
          <a:xfrm>
            <a:off x="998102" y="5070289"/>
            <a:ext cx="5047098" cy="457200"/>
          </a:xfrm>
          <a:prstGeom prst="rect">
            <a:avLst/>
          </a:prstGeom>
        </p:spPr>
        <p:txBody>
          <a:bodyPr tIns="0"/>
          <a:lstStyle>
            <a:lvl1pPr marL="468313" indent="-468313" algn="l" defTabSz="1306220" rtl="0" eaLnBrk="1" latinLnBrk="0" hangingPunct="1">
              <a:lnSpc>
                <a:spcPct val="105000"/>
              </a:lnSpc>
              <a:spcBef>
                <a:spcPts val="600"/>
              </a:spcBef>
              <a:spcAft>
                <a:spcPts val="600"/>
              </a:spcAft>
              <a:buClr>
                <a:schemeClr val="bg2"/>
              </a:buClr>
              <a:buFont typeface="Wingdings" panose="05000000000000000000" pitchFamily="2" charset="2"/>
              <a:buChar char="§"/>
              <a:defRPr sz="2800" kern="1200" baseline="0">
                <a:solidFill>
                  <a:schemeClr val="tx2"/>
                </a:solidFill>
                <a:latin typeface="+mn-lt"/>
                <a:ea typeface="+mn-ea"/>
                <a:cs typeface="+mn-cs"/>
              </a:defRPr>
            </a:lvl1pPr>
            <a:lvl2pPr marL="9144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2pPr>
            <a:lvl3pPr marL="13827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3pPr>
            <a:lvl4pPr marL="18288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4pPr>
            <a:lvl5pPr marL="22971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5pPr>
            <a:lvl6pPr marL="359210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lgn="ctr">
              <a:buNone/>
            </a:pPr>
            <a:r>
              <a:rPr lang="en-GB" b="1" dirty="0">
                <a:solidFill>
                  <a:srgbClr val="FF0000"/>
                </a:solidFill>
              </a:rPr>
              <a:t>La Guardia 2012</a:t>
            </a:r>
          </a:p>
        </p:txBody>
      </p:sp>
      <p:sp>
        <p:nvSpPr>
          <p:cNvPr id="38" name="Text Placeholder 6"/>
          <p:cNvSpPr txBox="1">
            <a:spLocks/>
          </p:cNvSpPr>
          <p:nvPr/>
        </p:nvSpPr>
        <p:spPr>
          <a:xfrm>
            <a:off x="7489764" y="1534928"/>
            <a:ext cx="5000112" cy="457200"/>
          </a:xfrm>
          <a:prstGeom prst="rect">
            <a:avLst/>
          </a:prstGeom>
        </p:spPr>
        <p:txBody>
          <a:bodyPr tIns="0"/>
          <a:lstStyle>
            <a:lvl1pPr marL="468313" indent="-468313" algn="l" defTabSz="1306220" rtl="0" eaLnBrk="1" latinLnBrk="0" hangingPunct="1">
              <a:lnSpc>
                <a:spcPct val="105000"/>
              </a:lnSpc>
              <a:spcBef>
                <a:spcPts val="600"/>
              </a:spcBef>
              <a:spcAft>
                <a:spcPts val="600"/>
              </a:spcAft>
              <a:buClr>
                <a:schemeClr val="bg2"/>
              </a:buClr>
              <a:buFont typeface="Wingdings" panose="05000000000000000000" pitchFamily="2" charset="2"/>
              <a:buChar char="§"/>
              <a:defRPr sz="2800" kern="1200" baseline="0">
                <a:solidFill>
                  <a:schemeClr val="tx2"/>
                </a:solidFill>
                <a:latin typeface="+mn-lt"/>
                <a:ea typeface="+mn-ea"/>
                <a:cs typeface="+mn-cs"/>
              </a:defRPr>
            </a:lvl1pPr>
            <a:lvl2pPr marL="9144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2pPr>
            <a:lvl3pPr marL="13827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3pPr>
            <a:lvl4pPr marL="1828800" indent="-446088"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4pPr>
            <a:lvl5pPr marL="2297113" indent="-468313" algn="l" defTabSz="1306220" rtl="0" eaLnBrk="1" latinLnBrk="0" hangingPunct="1">
              <a:lnSpc>
                <a:spcPct val="105000"/>
              </a:lnSpc>
              <a:spcBef>
                <a:spcPts val="600"/>
              </a:spcBef>
              <a:spcAft>
                <a:spcPts val="600"/>
              </a:spcAft>
              <a:buClr>
                <a:schemeClr val="bg1">
                  <a:lumMod val="50000"/>
                </a:schemeClr>
              </a:buClr>
              <a:buFont typeface="Arial" panose="020B0604020202020204" pitchFamily="34" charset="0"/>
              <a:buChar char="•"/>
              <a:defRPr sz="2800" kern="1200" baseline="0">
                <a:solidFill>
                  <a:schemeClr val="tx2"/>
                </a:solidFill>
                <a:latin typeface="+mn-lt"/>
                <a:ea typeface="+mn-ea"/>
                <a:cs typeface="+mn-cs"/>
              </a:defRPr>
            </a:lvl5pPr>
            <a:lvl6pPr marL="359210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lgn="ctr">
              <a:buNone/>
            </a:pPr>
            <a:r>
              <a:rPr lang="en-GB" b="1" dirty="0">
                <a:solidFill>
                  <a:srgbClr val="FF0000"/>
                </a:solidFill>
              </a:rPr>
              <a:t>Osaka 2018 </a:t>
            </a:r>
          </a:p>
        </p:txBody>
      </p:sp>
    </p:spTree>
    <p:extLst>
      <p:ext uri="{BB962C8B-B14F-4D97-AF65-F5344CB8AC3E}">
        <p14:creationId xmlns:p14="http://schemas.microsoft.com/office/powerpoint/2010/main" val="2667054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49F73-3EBE-4FFD-BE20-6A333A490BD3}"/>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F1525C4B-8080-4E37-8A17-F8D31F0B9D5B}"/>
              </a:ext>
            </a:extLst>
          </p:cNvPr>
          <p:cNvPicPr>
            <a:picLocks noChangeAspect="1"/>
          </p:cNvPicPr>
          <p:nvPr/>
        </p:nvPicPr>
        <p:blipFill rotWithShape="1">
          <a:blip r:embed="rId2"/>
          <a:srcRect l="52696" t="11244" r="14215" b="22886"/>
          <a:stretch/>
        </p:blipFill>
        <p:spPr>
          <a:xfrm>
            <a:off x="6200867" y="877525"/>
            <a:ext cx="7972333" cy="6348340"/>
          </a:xfrm>
          <a:prstGeom prst="rect">
            <a:avLst/>
          </a:prstGeom>
        </p:spPr>
      </p:pic>
      <p:pic>
        <p:nvPicPr>
          <p:cNvPr id="18434" name="Picture 2" descr="Image result for jakarta flood">
            <a:extLst>
              <a:ext uri="{FF2B5EF4-FFF2-40B4-BE49-F238E27FC236}">
                <a16:creationId xmlns:a16="http://schemas.microsoft.com/office/drawing/2014/main" id="{702F4816-4A75-4072-B0FA-1EEAEE112F1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72" y="1947241"/>
            <a:ext cx="6993188" cy="4664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5165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0545-7A85-4B97-9CEA-3A1E641565BC}"/>
              </a:ext>
            </a:extLst>
          </p:cNvPr>
          <p:cNvSpPr>
            <a:spLocks noGrp="1"/>
          </p:cNvSpPr>
          <p:nvPr>
            <p:ph type="title"/>
          </p:nvPr>
        </p:nvSpPr>
        <p:spPr>
          <a:xfrm>
            <a:off x="457200" y="422031"/>
            <a:ext cx="8172450" cy="910988"/>
          </a:xfrm>
        </p:spPr>
        <p:txBody>
          <a:bodyPr/>
          <a:lstStyle/>
          <a:p>
            <a:r>
              <a:rPr lang="en-GB" dirty="0"/>
              <a:t>Loss of value from flooding risk by ZIP</a:t>
            </a:r>
          </a:p>
        </p:txBody>
      </p:sp>
      <p:pic>
        <p:nvPicPr>
          <p:cNvPr id="2078" name="Picture 30" descr="https://assets.firststreet.org/uploads/2019/03/PR-mid-atlantic-alternative-169-1-1.png">
            <a:extLst>
              <a:ext uri="{FF2B5EF4-FFF2-40B4-BE49-F238E27FC236}">
                <a16:creationId xmlns:a16="http://schemas.microsoft.com/office/drawing/2014/main" id="{761779FF-0D26-4132-9D29-BDF3E78AD59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4547" y="640080"/>
            <a:ext cx="14625638" cy="82296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DA26342D-EDB2-4AF6-A5AF-AB40CAAB728F}"/>
              </a:ext>
            </a:extLst>
          </p:cNvPr>
          <p:cNvSpPr>
            <a:spLocks noGrp="1"/>
          </p:cNvSpPr>
          <p:nvPr>
            <p:ph idx="1"/>
          </p:nvPr>
        </p:nvSpPr>
        <p:spPr>
          <a:xfrm>
            <a:off x="228605" y="1437481"/>
            <a:ext cx="12574248" cy="5354637"/>
          </a:xfrm>
        </p:spPr>
        <p:txBody>
          <a:bodyPr/>
          <a:lstStyle/>
          <a:p>
            <a:r>
              <a:rPr lang="en-GB" sz="2000" dirty="0"/>
              <a:t>13.7 real estate transaction analysed 2005-2017</a:t>
            </a:r>
          </a:p>
          <a:p>
            <a:r>
              <a:rPr lang="en-GB" sz="2000" dirty="0"/>
              <a:t>First Street Foundation and Columbia University </a:t>
            </a:r>
          </a:p>
          <a:p>
            <a:r>
              <a:rPr lang="en-GB" sz="2000" dirty="0"/>
              <a:t>28.6M properties - $15.9B loss identified </a:t>
            </a:r>
          </a:p>
          <a:p>
            <a:r>
              <a:rPr lang="en-GB" sz="2000" dirty="0"/>
              <a:t>Florida $5.4BN, NJ  $4.5BN, NY $1.3Bn</a:t>
            </a:r>
          </a:p>
          <a:p>
            <a:r>
              <a:rPr lang="en-GB" sz="2000" dirty="0"/>
              <a:t>Ocean City, Miami Beach, Charleston</a:t>
            </a:r>
          </a:p>
          <a:p>
            <a:r>
              <a:rPr lang="en-GB" sz="2000" dirty="0"/>
              <a:t>FloodiQ.com </a:t>
            </a:r>
          </a:p>
          <a:p>
            <a:endParaRPr lang="en-GB" sz="2000" dirty="0">
              <a:hlinkClick r:id="rId3"/>
            </a:endParaRPr>
          </a:p>
          <a:p>
            <a:r>
              <a:rPr lang="en-GB" sz="2000" dirty="0">
                <a:hlinkClick r:id="rId3"/>
              </a:rPr>
              <a:t>https://firststreet.org/press/rising-seas-erode-15-8-billion-in-home-value-from-maine-to-mississippi/</a:t>
            </a:r>
            <a:endParaRPr lang="en-GB" sz="2000" dirty="0"/>
          </a:p>
        </p:txBody>
      </p:sp>
    </p:spTree>
    <p:extLst>
      <p:ext uri="{BB962C8B-B14F-4D97-AF65-F5344CB8AC3E}">
        <p14:creationId xmlns:p14="http://schemas.microsoft.com/office/powerpoint/2010/main" val="14335542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5E28-821D-4030-BCB0-24D7D958DFA7}"/>
              </a:ext>
            </a:extLst>
          </p:cNvPr>
          <p:cNvSpPr>
            <a:spLocks noGrp="1"/>
          </p:cNvSpPr>
          <p:nvPr>
            <p:ph type="title"/>
          </p:nvPr>
        </p:nvSpPr>
        <p:spPr/>
        <p:txBody>
          <a:bodyPr/>
          <a:lstStyle/>
          <a:p>
            <a:endParaRPr lang="en-GB" dirty="0"/>
          </a:p>
        </p:txBody>
      </p:sp>
      <p:pic>
        <p:nvPicPr>
          <p:cNvPr id="4" name="Picture 3">
            <a:extLst>
              <a:ext uri="{FF2B5EF4-FFF2-40B4-BE49-F238E27FC236}">
                <a16:creationId xmlns:a16="http://schemas.microsoft.com/office/drawing/2014/main" id="{376C230D-0C5E-43E7-BFE5-B61937F4EB54}"/>
              </a:ext>
            </a:extLst>
          </p:cNvPr>
          <p:cNvPicPr>
            <a:picLocks noChangeAspect="1"/>
          </p:cNvPicPr>
          <p:nvPr/>
        </p:nvPicPr>
        <p:blipFill rotWithShape="1">
          <a:blip r:embed="rId3"/>
          <a:srcRect l="53150" t="29845" r="16758" b="19005"/>
          <a:stretch/>
        </p:blipFill>
        <p:spPr>
          <a:xfrm>
            <a:off x="1097280" y="226158"/>
            <a:ext cx="11438964" cy="7777283"/>
          </a:xfrm>
          <a:prstGeom prst="rect">
            <a:avLst/>
          </a:prstGeom>
        </p:spPr>
      </p:pic>
    </p:spTree>
    <p:extLst>
      <p:ext uri="{BB962C8B-B14F-4D97-AF65-F5344CB8AC3E}">
        <p14:creationId xmlns:p14="http://schemas.microsoft.com/office/powerpoint/2010/main" val="2852614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313BFE65-0C69-4809-BC3D-29F98299A59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891540" indent="-342900">
              <a:defRPr>
                <a:solidFill>
                  <a:schemeClr val="tx1"/>
                </a:solidFill>
                <a:latin typeface="Tahoma" panose="020B0604030504040204" pitchFamily="34" charset="0"/>
              </a:defRPr>
            </a:lvl2pPr>
            <a:lvl3pPr marL="1371600" indent="-274320">
              <a:defRPr>
                <a:solidFill>
                  <a:schemeClr val="tx1"/>
                </a:solidFill>
                <a:latin typeface="Tahoma" panose="020B0604030504040204" pitchFamily="34" charset="0"/>
              </a:defRPr>
            </a:lvl3pPr>
            <a:lvl4pPr marL="1920240" indent="-274320">
              <a:defRPr>
                <a:solidFill>
                  <a:schemeClr val="tx1"/>
                </a:solidFill>
                <a:latin typeface="Tahoma" panose="020B0604030504040204" pitchFamily="34" charset="0"/>
              </a:defRPr>
            </a:lvl4pPr>
            <a:lvl5pPr marL="2468880" indent="-274320">
              <a:defRPr>
                <a:solidFill>
                  <a:schemeClr val="tx1"/>
                </a:solidFill>
                <a:latin typeface="Tahoma" panose="020B0604030504040204" pitchFamily="34" charset="0"/>
              </a:defRPr>
            </a:lvl5pPr>
            <a:lvl6pPr marL="3017520" indent="-274320" eaLnBrk="0" fontAlgn="base" hangingPunct="0">
              <a:spcBef>
                <a:spcPct val="0"/>
              </a:spcBef>
              <a:spcAft>
                <a:spcPct val="0"/>
              </a:spcAft>
              <a:defRPr>
                <a:solidFill>
                  <a:schemeClr val="tx1"/>
                </a:solidFill>
                <a:latin typeface="Tahoma" panose="020B0604030504040204" pitchFamily="34" charset="0"/>
              </a:defRPr>
            </a:lvl6pPr>
            <a:lvl7pPr marL="3566160" indent="-274320" eaLnBrk="0" fontAlgn="base" hangingPunct="0">
              <a:spcBef>
                <a:spcPct val="0"/>
              </a:spcBef>
              <a:spcAft>
                <a:spcPct val="0"/>
              </a:spcAft>
              <a:defRPr>
                <a:solidFill>
                  <a:schemeClr val="tx1"/>
                </a:solidFill>
                <a:latin typeface="Tahoma" panose="020B0604030504040204" pitchFamily="34" charset="0"/>
              </a:defRPr>
            </a:lvl7pPr>
            <a:lvl8pPr marL="4114800" indent="-274320" eaLnBrk="0" fontAlgn="base" hangingPunct="0">
              <a:spcBef>
                <a:spcPct val="0"/>
              </a:spcBef>
              <a:spcAft>
                <a:spcPct val="0"/>
              </a:spcAft>
              <a:defRPr>
                <a:solidFill>
                  <a:schemeClr val="tx1"/>
                </a:solidFill>
                <a:latin typeface="Tahoma" panose="020B0604030504040204" pitchFamily="34" charset="0"/>
              </a:defRPr>
            </a:lvl8pPr>
            <a:lvl9pPr marL="4663440" indent="-274320" eaLnBrk="0" fontAlgn="base" hangingPunct="0">
              <a:spcBef>
                <a:spcPct val="0"/>
              </a:spcBef>
              <a:spcAft>
                <a:spcPct val="0"/>
              </a:spcAft>
              <a:defRPr>
                <a:solidFill>
                  <a:schemeClr val="tx1"/>
                </a:solidFill>
                <a:latin typeface="Tahoma" panose="020B0604030504040204" pitchFamily="34" charset="0"/>
              </a:defRPr>
            </a:lvl9pPr>
          </a:lstStyle>
          <a:p>
            <a:fld id="{0601B779-C899-4086-B8B8-85D9C1A7CC56}" type="slidenum">
              <a:rPr lang="en-US" altLang="en-US">
                <a:solidFill>
                  <a:schemeClr val="bg2"/>
                </a:solidFill>
              </a:rPr>
              <a:pPr/>
              <a:t>45</a:t>
            </a:fld>
            <a:endParaRPr lang="en-US" altLang="en-US">
              <a:solidFill>
                <a:schemeClr val="bg2"/>
              </a:solidFill>
            </a:endParaRPr>
          </a:p>
        </p:txBody>
      </p:sp>
      <p:sp>
        <p:nvSpPr>
          <p:cNvPr id="38915" name="Rectangle 2">
            <a:extLst>
              <a:ext uri="{FF2B5EF4-FFF2-40B4-BE49-F238E27FC236}">
                <a16:creationId xmlns:a16="http://schemas.microsoft.com/office/drawing/2014/main" id="{93FAB600-5856-4016-BF8E-E56FF4F919C6}"/>
              </a:ext>
            </a:extLst>
          </p:cNvPr>
          <p:cNvSpPr>
            <a:spLocks noGrp="1" noChangeArrowheads="1"/>
          </p:cNvSpPr>
          <p:nvPr>
            <p:ph type="title"/>
          </p:nvPr>
        </p:nvSpPr>
        <p:spPr>
          <a:xfrm>
            <a:off x="2068831" y="222886"/>
            <a:ext cx="7703820" cy="1217294"/>
          </a:xfrm>
        </p:spPr>
        <p:txBody>
          <a:bodyPr/>
          <a:lstStyle/>
          <a:p>
            <a:pPr eaLnBrk="1" hangingPunct="1"/>
            <a:r>
              <a:rPr lang="en-GB" altLang="en-US" sz="3120" dirty="0"/>
              <a:t>How many people Died in the 2003 French Heatwave ‘la </a:t>
            </a:r>
            <a:r>
              <a:rPr lang="en-GB" altLang="en-US" sz="3120" dirty="0" err="1"/>
              <a:t>canicule</a:t>
            </a:r>
            <a:r>
              <a:rPr lang="en-GB" altLang="en-US" sz="3120" dirty="0"/>
              <a:t>’ ?</a:t>
            </a:r>
            <a:endParaRPr lang="en-US" altLang="en-US" sz="3120" dirty="0"/>
          </a:p>
        </p:txBody>
      </p:sp>
      <p:sp>
        <p:nvSpPr>
          <p:cNvPr id="38916" name="Rectangle 3">
            <a:extLst>
              <a:ext uri="{FF2B5EF4-FFF2-40B4-BE49-F238E27FC236}">
                <a16:creationId xmlns:a16="http://schemas.microsoft.com/office/drawing/2014/main" id="{A2794466-E1FF-4EA8-83AB-691C60A74795}"/>
              </a:ext>
            </a:extLst>
          </p:cNvPr>
          <p:cNvSpPr>
            <a:spLocks noGrp="1" noChangeArrowheads="1"/>
          </p:cNvSpPr>
          <p:nvPr>
            <p:ph type="body" idx="1"/>
          </p:nvPr>
        </p:nvSpPr>
        <p:spPr>
          <a:xfrm>
            <a:off x="2068831" y="1969769"/>
            <a:ext cx="9875520" cy="5194936"/>
          </a:xfrm>
        </p:spPr>
        <p:txBody>
          <a:bodyPr/>
          <a:lstStyle/>
          <a:p>
            <a:pPr eaLnBrk="1" hangingPunct="1"/>
            <a:r>
              <a:rPr lang="en-GB" altLang="en-US" sz="2400" dirty="0"/>
              <a:t>Hottest summer for 500 years</a:t>
            </a:r>
          </a:p>
          <a:p>
            <a:pPr eaLnBrk="1" hangingPunct="1"/>
            <a:r>
              <a:rPr lang="en-GB" altLang="en-US" sz="2400" dirty="0"/>
              <a:t>27,000 ‘excess deaths’ across Europe (&gt;50% France)</a:t>
            </a:r>
          </a:p>
        </p:txBody>
      </p:sp>
      <p:pic>
        <p:nvPicPr>
          <p:cNvPr id="38917" name="Picture 4" descr="canicule">
            <a:extLst>
              <a:ext uri="{FF2B5EF4-FFF2-40B4-BE49-F238E27FC236}">
                <a16:creationId xmlns:a16="http://schemas.microsoft.com/office/drawing/2014/main" id="{91B9021D-FF6F-4A3A-A5A9-D7DEAA12D2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1725" y="3108959"/>
            <a:ext cx="8715375" cy="501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5" descr="cherbo12">
            <a:extLst>
              <a:ext uri="{FF2B5EF4-FFF2-40B4-BE49-F238E27FC236}">
                <a16:creationId xmlns:a16="http://schemas.microsoft.com/office/drawing/2014/main" id="{238D57FE-7966-4586-8B42-71DBEA583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9846" y="1"/>
            <a:ext cx="2611754" cy="2579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a:extLst>
              <a:ext uri="{FF2B5EF4-FFF2-40B4-BE49-F238E27FC236}">
                <a16:creationId xmlns:a16="http://schemas.microsoft.com/office/drawing/2014/main" id="{C7252DA5-F749-48BB-B337-D1350A078A8D}"/>
              </a:ext>
            </a:extLst>
          </p:cNvPr>
          <p:cNvSpPr>
            <a:spLocks noGrp="1" noChangeArrowheads="1"/>
          </p:cNvSpPr>
          <p:nvPr>
            <p:ph type="title"/>
          </p:nvPr>
        </p:nvSpPr>
        <p:spPr/>
        <p:txBody>
          <a:bodyPr/>
          <a:lstStyle/>
          <a:p>
            <a:r>
              <a:rPr lang="en-GB" altLang="en-US" sz="3360"/>
              <a:t>How many lives were saved following the 2003 heatwave in France? </a:t>
            </a:r>
            <a:endParaRPr lang="en-GB" altLang="en-US" sz="4800"/>
          </a:p>
        </p:txBody>
      </p:sp>
      <p:graphicFrame>
        <p:nvGraphicFramePr>
          <p:cNvPr id="1026" name="Object 2">
            <a:extLst>
              <a:ext uri="{FF2B5EF4-FFF2-40B4-BE49-F238E27FC236}">
                <a16:creationId xmlns:a16="http://schemas.microsoft.com/office/drawing/2014/main" id="{CD8C226A-A0A0-41A6-8BAF-2B9AA9D70020}"/>
              </a:ext>
            </a:extLst>
          </p:cNvPr>
          <p:cNvGraphicFramePr>
            <a:graphicFrameLocks noGrp="1" noChangeAspect="1"/>
          </p:cNvGraphicFramePr>
          <p:nvPr>
            <p:ph idx="1"/>
          </p:nvPr>
        </p:nvGraphicFramePr>
        <p:xfrm>
          <a:off x="2708910" y="1232536"/>
          <a:ext cx="9250680" cy="5888354"/>
        </p:xfrm>
        <a:graphic>
          <a:graphicData uri="http://schemas.openxmlformats.org/presentationml/2006/ole">
            <mc:AlternateContent xmlns:mc="http://schemas.openxmlformats.org/markup-compatibility/2006">
              <mc:Choice xmlns:v="urn:schemas-microsoft-com:vml" Requires="v">
                <p:oleObj spid="_x0000_s1026" name="Chart" r:id="rId3" imgW="3695700" imgH="2352751" progId="Excel.Chart.8">
                  <p:embed/>
                </p:oleObj>
              </mc:Choice>
              <mc:Fallback>
                <p:oleObj name="Chart" r:id="rId3" imgW="3695700" imgH="2352751" progId="Excel.Chart.8">
                  <p:embed/>
                  <p:pic>
                    <p:nvPicPr>
                      <p:cNvPr id="1026" name="Object 2">
                        <a:extLst>
                          <a:ext uri="{FF2B5EF4-FFF2-40B4-BE49-F238E27FC236}">
                            <a16:creationId xmlns:a16="http://schemas.microsoft.com/office/drawing/2014/main" id="{CD8C226A-A0A0-41A6-8BAF-2B9AA9D700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8910" y="1232536"/>
                        <a:ext cx="9250680" cy="5888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bg2"/>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 name="Line 4">
            <a:extLst>
              <a:ext uri="{FF2B5EF4-FFF2-40B4-BE49-F238E27FC236}">
                <a16:creationId xmlns:a16="http://schemas.microsoft.com/office/drawing/2014/main" id="{B034FE28-252A-4008-A4BE-4E75F9A52300}"/>
              </a:ext>
            </a:extLst>
          </p:cNvPr>
          <p:cNvSpPr>
            <a:spLocks noChangeShapeType="1"/>
          </p:cNvSpPr>
          <p:nvPr/>
        </p:nvSpPr>
        <p:spPr bwMode="auto">
          <a:xfrm>
            <a:off x="5345430" y="3766186"/>
            <a:ext cx="5172076" cy="0"/>
          </a:xfrm>
          <a:prstGeom prst="line">
            <a:avLst/>
          </a:prstGeom>
          <a:noFill/>
          <a:ln w="9525">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1029" name="Line 5">
            <a:extLst>
              <a:ext uri="{FF2B5EF4-FFF2-40B4-BE49-F238E27FC236}">
                <a16:creationId xmlns:a16="http://schemas.microsoft.com/office/drawing/2014/main" id="{DF6321CD-CD5E-42E4-847F-FB72FC5DB007}"/>
              </a:ext>
            </a:extLst>
          </p:cNvPr>
          <p:cNvSpPr>
            <a:spLocks noChangeShapeType="1"/>
          </p:cNvSpPr>
          <p:nvPr/>
        </p:nvSpPr>
        <p:spPr bwMode="auto">
          <a:xfrm>
            <a:off x="5322570" y="3863340"/>
            <a:ext cx="5172076" cy="0"/>
          </a:xfrm>
          <a:prstGeom prst="line">
            <a:avLst/>
          </a:prstGeom>
          <a:noFill/>
          <a:ln w="9525">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3078" name="Text Box 6">
            <a:extLst>
              <a:ext uri="{FF2B5EF4-FFF2-40B4-BE49-F238E27FC236}">
                <a16:creationId xmlns:a16="http://schemas.microsoft.com/office/drawing/2014/main" id="{AF5CDFBA-D42B-4A85-92D3-81D215459B96}"/>
              </a:ext>
            </a:extLst>
          </p:cNvPr>
          <p:cNvSpPr txBox="1">
            <a:spLocks noChangeArrowheads="1"/>
          </p:cNvSpPr>
          <p:nvPr/>
        </p:nvSpPr>
        <p:spPr bwMode="auto">
          <a:xfrm>
            <a:off x="6581605" y="4575810"/>
            <a:ext cx="2234906" cy="997968"/>
          </a:xfrm>
          <a:prstGeom prst="rect">
            <a:avLst/>
          </a:prstGeom>
          <a:noFill/>
          <a:ln w="9525">
            <a:noFill/>
            <a:miter lim="800000"/>
            <a:headEnd type="none" w="sm" len="sm"/>
            <a:tailEnd type="none" w="sm" len="sm"/>
          </a:ln>
          <a:effectLst/>
        </p:spPr>
        <p:txBody>
          <a:bodyPr wrap="none" lIns="110490" tIns="55246" rIns="110490" bIns="55246">
            <a:spAutoFit/>
          </a:bodyPr>
          <a:lstStyle/>
          <a:p>
            <a:pPr algn="ctr">
              <a:defRPr/>
            </a:pPr>
            <a:r>
              <a:rPr lang="en-GB" sz="2880" b="1">
                <a:effectLst>
                  <a:outerShdw blurRad="38100" dist="38100" dir="2700000" algn="tl">
                    <a:srgbClr val="C0C0C0"/>
                  </a:outerShdw>
                </a:effectLst>
              </a:rPr>
              <a:t>La canicule</a:t>
            </a:r>
          </a:p>
          <a:p>
            <a:pPr algn="ctr">
              <a:defRPr/>
            </a:pPr>
            <a:r>
              <a:rPr lang="en-GB" sz="2880" b="1">
                <a:effectLst>
                  <a:outerShdw blurRad="38100" dist="38100" dir="2700000" algn="tl">
                    <a:srgbClr val="C0C0C0"/>
                  </a:outerShdw>
                </a:effectLst>
              </a:rPr>
              <a:t>+17,900</a:t>
            </a:r>
          </a:p>
        </p:txBody>
      </p:sp>
      <p:sp>
        <p:nvSpPr>
          <p:cNvPr id="3079" name="Text Box 7">
            <a:extLst>
              <a:ext uri="{FF2B5EF4-FFF2-40B4-BE49-F238E27FC236}">
                <a16:creationId xmlns:a16="http://schemas.microsoft.com/office/drawing/2014/main" id="{3B60DB63-A690-4DA4-8FE8-19B45CA850F6}"/>
              </a:ext>
            </a:extLst>
          </p:cNvPr>
          <p:cNvSpPr txBox="1">
            <a:spLocks noChangeArrowheads="1"/>
          </p:cNvSpPr>
          <p:nvPr/>
        </p:nvSpPr>
        <p:spPr bwMode="auto">
          <a:xfrm>
            <a:off x="8123025" y="2701290"/>
            <a:ext cx="3097323" cy="997968"/>
          </a:xfrm>
          <a:prstGeom prst="rect">
            <a:avLst/>
          </a:prstGeom>
          <a:noFill/>
          <a:ln w="9525">
            <a:noFill/>
            <a:miter lim="800000"/>
            <a:headEnd type="none" w="sm" len="sm"/>
            <a:tailEnd type="none" w="sm" len="sm"/>
          </a:ln>
          <a:effectLst/>
        </p:spPr>
        <p:txBody>
          <a:bodyPr wrap="none" lIns="110490" tIns="55246" rIns="110490" bIns="55246">
            <a:spAutoFit/>
          </a:bodyPr>
          <a:lstStyle/>
          <a:p>
            <a:pPr algn="ctr">
              <a:defRPr/>
            </a:pPr>
            <a:r>
              <a:rPr lang="en-GB" sz="2880" b="1">
                <a:effectLst>
                  <a:outerShdw blurRad="38100" dist="38100" dir="2700000" algn="tl">
                    <a:srgbClr val="C0C0C0"/>
                  </a:outerShdw>
                </a:effectLst>
              </a:rPr>
              <a:t>La ‘anticanicule’</a:t>
            </a:r>
          </a:p>
          <a:p>
            <a:pPr algn="ctr">
              <a:defRPr/>
            </a:pPr>
            <a:r>
              <a:rPr lang="en-GB" sz="2880" b="1">
                <a:effectLst>
                  <a:outerShdw blurRad="38100" dist="38100" dir="2700000" algn="tl">
                    <a:srgbClr val="C0C0C0"/>
                  </a:outerShdw>
                </a:effectLst>
              </a:rPr>
              <a:t>- 22,900</a:t>
            </a:r>
          </a:p>
        </p:txBody>
      </p:sp>
      <p:sp>
        <p:nvSpPr>
          <p:cNvPr id="1032" name="Line 8">
            <a:extLst>
              <a:ext uri="{FF2B5EF4-FFF2-40B4-BE49-F238E27FC236}">
                <a16:creationId xmlns:a16="http://schemas.microsoft.com/office/drawing/2014/main" id="{4C7C8C97-DA54-4842-974B-DA45925ECD6F}"/>
              </a:ext>
            </a:extLst>
          </p:cNvPr>
          <p:cNvSpPr>
            <a:spLocks noChangeShapeType="1"/>
          </p:cNvSpPr>
          <p:nvPr/>
        </p:nvSpPr>
        <p:spPr bwMode="auto">
          <a:xfrm flipV="1">
            <a:off x="8046720" y="2769870"/>
            <a:ext cx="0" cy="1845946"/>
          </a:xfrm>
          <a:prstGeom prst="line">
            <a:avLst/>
          </a:prstGeom>
          <a:noFill/>
          <a:ln w="762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1033" name="Line 9">
            <a:extLst>
              <a:ext uri="{FF2B5EF4-FFF2-40B4-BE49-F238E27FC236}">
                <a16:creationId xmlns:a16="http://schemas.microsoft.com/office/drawing/2014/main" id="{7CA32397-E29B-41AD-B8AA-5DEDD23312EA}"/>
              </a:ext>
            </a:extLst>
          </p:cNvPr>
          <p:cNvSpPr>
            <a:spLocks noChangeShapeType="1"/>
          </p:cNvSpPr>
          <p:nvPr/>
        </p:nvSpPr>
        <p:spPr bwMode="auto">
          <a:xfrm>
            <a:off x="9378316" y="3895726"/>
            <a:ext cx="0" cy="1845944"/>
          </a:xfrm>
          <a:prstGeom prst="line">
            <a:avLst/>
          </a:prstGeom>
          <a:noFill/>
          <a:ln w="762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lIns="110490" tIns="55246" rIns="110490" bIns="55246"/>
          <a:lstStyle/>
          <a:p>
            <a:endParaRPr lang="en-GB" sz="3120"/>
          </a:p>
        </p:txBody>
      </p:sp>
      <p:sp>
        <p:nvSpPr>
          <p:cNvPr id="3082" name="Text Box 10">
            <a:extLst>
              <a:ext uri="{FF2B5EF4-FFF2-40B4-BE49-F238E27FC236}">
                <a16:creationId xmlns:a16="http://schemas.microsoft.com/office/drawing/2014/main" id="{215C7C81-9E74-4ADB-979E-8007429C65AA}"/>
              </a:ext>
            </a:extLst>
          </p:cNvPr>
          <p:cNvSpPr txBox="1">
            <a:spLocks noChangeArrowheads="1"/>
          </p:cNvSpPr>
          <p:nvPr/>
        </p:nvSpPr>
        <p:spPr bwMode="auto">
          <a:xfrm>
            <a:off x="4871086" y="3305176"/>
            <a:ext cx="1697901" cy="480903"/>
          </a:xfrm>
          <a:prstGeom prst="rect">
            <a:avLst/>
          </a:prstGeom>
          <a:noFill/>
          <a:ln w="9525">
            <a:noFill/>
            <a:miter lim="800000"/>
            <a:headEnd type="none" w="sm" len="sm"/>
            <a:tailEnd type="none" w="sm" len="sm"/>
          </a:ln>
          <a:effectLst/>
        </p:spPr>
        <p:txBody>
          <a:bodyPr wrap="none" lIns="110490" tIns="55246" rIns="110490" bIns="55246">
            <a:spAutoFit/>
          </a:bodyPr>
          <a:lstStyle/>
          <a:p>
            <a:pPr>
              <a:defRPr/>
            </a:pPr>
            <a:r>
              <a:rPr lang="en-GB" sz="2400" b="1">
                <a:solidFill>
                  <a:schemeClr val="tx2"/>
                </a:solidFill>
                <a:effectLst>
                  <a:outerShdw blurRad="38100" dist="38100" dir="2700000" algn="tl">
                    <a:srgbClr val="C0C0C0"/>
                  </a:outerShdw>
                </a:effectLst>
              </a:rPr>
              <a:t>2000-2002</a:t>
            </a:r>
          </a:p>
        </p:txBody>
      </p:sp>
      <p:sp>
        <p:nvSpPr>
          <p:cNvPr id="3083" name="Text Box 11">
            <a:extLst>
              <a:ext uri="{FF2B5EF4-FFF2-40B4-BE49-F238E27FC236}">
                <a16:creationId xmlns:a16="http://schemas.microsoft.com/office/drawing/2014/main" id="{9A48B2D6-9A59-4EB3-9B35-BDAD574B7A42}"/>
              </a:ext>
            </a:extLst>
          </p:cNvPr>
          <p:cNvSpPr txBox="1">
            <a:spLocks noChangeArrowheads="1"/>
          </p:cNvSpPr>
          <p:nvPr/>
        </p:nvSpPr>
        <p:spPr bwMode="auto">
          <a:xfrm>
            <a:off x="4882516" y="3890011"/>
            <a:ext cx="2563522" cy="480903"/>
          </a:xfrm>
          <a:prstGeom prst="rect">
            <a:avLst/>
          </a:prstGeom>
          <a:noFill/>
          <a:ln w="9525">
            <a:noFill/>
            <a:miter lim="800000"/>
            <a:headEnd type="none" w="sm" len="sm"/>
            <a:tailEnd type="none" w="sm" len="sm"/>
          </a:ln>
          <a:effectLst/>
        </p:spPr>
        <p:txBody>
          <a:bodyPr wrap="none" lIns="110490" tIns="55246" rIns="110490" bIns="55246">
            <a:spAutoFit/>
          </a:bodyPr>
          <a:lstStyle/>
          <a:p>
            <a:pPr>
              <a:defRPr/>
            </a:pPr>
            <a:r>
              <a:rPr lang="en-GB" sz="2400" b="1">
                <a:solidFill>
                  <a:schemeClr val="hlink"/>
                </a:solidFill>
                <a:effectLst>
                  <a:outerShdw blurRad="38100" dist="38100" dir="2700000" algn="tl">
                    <a:srgbClr val="C0C0C0"/>
                  </a:outerShdw>
                </a:effectLst>
              </a:rPr>
              <a:t>2000-2002+2005</a:t>
            </a:r>
          </a:p>
        </p:txBody>
      </p:sp>
      <p:sp>
        <p:nvSpPr>
          <p:cNvPr id="1036" name="TextBox 11">
            <a:extLst>
              <a:ext uri="{FF2B5EF4-FFF2-40B4-BE49-F238E27FC236}">
                <a16:creationId xmlns:a16="http://schemas.microsoft.com/office/drawing/2014/main" id="{A2D11CEC-2D0A-4B8F-B9CC-351B14340601}"/>
              </a:ext>
            </a:extLst>
          </p:cNvPr>
          <p:cNvSpPr txBox="1">
            <a:spLocks noChangeArrowheads="1"/>
          </p:cNvSpPr>
          <p:nvPr/>
        </p:nvSpPr>
        <p:spPr bwMode="auto">
          <a:xfrm>
            <a:off x="1828800" y="3440430"/>
            <a:ext cx="1592103"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GB" altLang="en-US" sz="3120" b="1"/>
              <a:t>Annual</a:t>
            </a:r>
          </a:p>
          <a:p>
            <a:r>
              <a:rPr lang="en-GB" altLang="en-US" sz="3120" b="1"/>
              <a:t>Deaths</a:t>
            </a:r>
            <a:endParaRPr lang="en-US" altLang="en-US" sz="3120" b="1"/>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hought Bubble: Cloud 2">
            <a:extLst>
              <a:ext uri="{FF2B5EF4-FFF2-40B4-BE49-F238E27FC236}">
                <a16:creationId xmlns:a16="http://schemas.microsoft.com/office/drawing/2014/main" id="{63E02E41-7C92-42D0-BFE6-E01084A9458D}"/>
              </a:ext>
            </a:extLst>
          </p:cNvPr>
          <p:cNvSpPr/>
          <p:nvPr/>
        </p:nvSpPr>
        <p:spPr>
          <a:xfrm>
            <a:off x="4814887" y="1157288"/>
            <a:ext cx="2357437" cy="1912811"/>
          </a:xfrm>
          <a:prstGeom prst="cloudCallou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hought Bubble: Cloud 3">
            <a:extLst>
              <a:ext uri="{FF2B5EF4-FFF2-40B4-BE49-F238E27FC236}">
                <a16:creationId xmlns:a16="http://schemas.microsoft.com/office/drawing/2014/main" id="{DAD19D48-09C1-4BB9-BB75-DAD5B3EF3CBE}"/>
              </a:ext>
            </a:extLst>
          </p:cNvPr>
          <p:cNvSpPr/>
          <p:nvPr/>
        </p:nvSpPr>
        <p:spPr>
          <a:xfrm>
            <a:off x="5993605" y="523875"/>
            <a:ext cx="2357437" cy="1912811"/>
          </a:xfrm>
          <a:prstGeom prst="cloudCallou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79DE37BA-82C7-4DD2-818A-B507B7A68A3F}"/>
              </a:ext>
            </a:extLst>
          </p:cNvPr>
          <p:cNvCxnSpPr/>
          <p:nvPr/>
        </p:nvCxnSpPr>
        <p:spPr>
          <a:xfrm>
            <a:off x="5993605" y="3171825"/>
            <a:ext cx="364333" cy="1214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BC2ED70-BAE3-4323-A1D2-EA980A959DCC}"/>
              </a:ext>
            </a:extLst>
          </p:cNvPr>
          <p:cNvCxnSpPr/>
          <p:nvPr/>
        </p:nvCxnSpPr>
        <p:spPr>
          <a:xfrm>
            <a:off x="6175771" y="2971799"/>
            <a:ext cx="364333" cy="1214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557FBAE-6D79-47B8-8D00-42DF6D697F01}"/>
              </a:ext>
            </a:extLst>
          </p:cNvPr>
          <p:cNvCxnSpPr/>
          <p:nvPr/>
        </p:nvCxnSpPr>
        <p:spPr>
          <a:xfrm>
            <a:off x="6357937" y="3096293"/>
            <a:ext cx="364333" cy="1214438"/>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610428BC-8696-4EFE-BDE8-050C58DD09D0}"/>
              </a:ext>
            </a:extLst>
          </p:cNvPr>
          <p:cNvSpPr/>
          <p:nvPr/>
        </p:nvSpPr>
        <p:spPr>
          <a:xfrm>
            <a:off x="2171700" y="5857882"/>
            <a:ext cx="10958513" cy="141446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1E7D926-210B-46AA-98AF-CBE8923BD2BF}"/>
              </a:ext>
            </a:extLst>
          </p:cNvPr>
          <p:cNvSpPr/>
          <p:nvPr/>
        </p:nvSpPr>
        <p:spPr>
          <a:xfrm>
            <a:off x="2195508" y="6778771"/>
            <a:ext cx="10958513" cy="4609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795BE27-7FF5-435C-9881-6FC6D3C314D3}"/>
              </a:ext>
            </a:extLst>
          </p:cNvPr>
          <p:cNvSpPr/>
          <p:nvPr/>
        </p:nvSpPr>
        <p:spPr>
          <a:xfrm>
            <a:off x="4814887" y="5672138"/>
            <a:ext cx="45719" cy="12573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DD40AEE-BFD1-492B-AE12-24F4B37E182E}"/>
              </a:ext>
            </a:extLst>
          </p:cNvPr>
          <p:cNvSpPr/>
          <p:nvPr/>
        </p:nvSpPr>
        <p:spPr>
          <a:xfrm>
            <a:off x="5724524" y="5718587"/>
            <a:ext cx="45719" cy="12573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27C60ADF-DA45-44E9-BD76-F554730EB4E1}"/>
              </a:ext>
            </a:extLst>
          </p:cNvPr>
          <p:cNvSpPr/>
          <p:nvPr/>
        </p:nvSpPr>
        <p:spPr>
          <a:xfrm>
            <a:off x="8347562" y="5743455"/>
            <a:ext cx="45719" cy="12573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4BA71E5E-88C0-4DB3-A1AA-F18A9C431B68}"/>
              </a:ext>
            </a:extLst>
          </p:cNvPr>
          <p:cNvSpPr/>
          <p:nvPr/>
        </p:nvSpPr>
        <p:spPr>
          <a:xfrm>
            <a:off x="9724077" y="5672138"/>
            <a:ext cx="45719" cy="12573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712D1109-4D62-40E5-BAA6-C788D16A5210}"/>
              </a:ext>
            </a:extLst>
          </p:cNvPr>
          <p:cNvGrpSpPr/>
          <p:nvPr/>
        </p:nvGrpSpPr>
        <p:grpSpPr>
          <a:xfrm>
            <a:off x="3756654" y="5300662"/>
            <a:ext cx="501021" cy="551413"/>
            <a:chOff x="3756654" y="5300662"/>
            <a:chExt cx="501021" cy="551413"/>
          </a:xfrm>
        </p:grpSpPr>
        <p:sp>
          <p:nvSpPr>
            <p:cNvPr id="26" name="Rectangle 25">
              <a:extLst>
                <a:ext uri="{FF2B5EF4-FFF2-40B4-BE49-F238E27FC236}">
                  <a16:creationId xmlns:a16="http://schemas.microsoft.com/office/drawing/2014/main" id="{43875185-1DC4-40D5-89BA-8FBC3DF20CC6}"/>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loud 17">
              <a:extLst>
                <a:ext uri="{FF2B5EF4-FFF2-40B4-BE49-F238E27FC236}">
                  <a16:creationId xmlns:a16="http://schemas.microsoft.com/office/drawing/2014/main" id="{B83337DE-A08A-4D06-9AD6-539E4C13F2ED}"/>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a:extLst>
              <a:ext uri="{FF2B5EF4-FFF2-40B4-BE49-F238E27FC236}">
                <a16:creationId xmlns:a16="http://schemas.microsoft.com/office/drawing/2014/main" id="{956C9387-A466-49E0-B73C-032B4D711674}"/>
              </a:ext>
            </a:extLst>
          </p:cNvPr>
          <p:cNvGrpSpPr/>
          <p:nvPr/>
        </p:nvGrpSpPr>
        <p:grpSpPr>
          <a:xfrm>
            <a:off x="4294752" y="5324125"/>
            <a:ext cx="501021" cy="551413"/>
            <a:chOff x="3756654" y="5300662"/>
            <a:chExt cx="501021" cy="551413"/>
          </a:xfrm>
        </p:grpSpPr>
        <p:sp>
          <p:nvSpPr>
            <p:cNvPr id="29" name="Rectangle 28">
              <a:extLst>
                <a:ext uri="{FF2B5EF4-FFF2-40B4-BE49-F238E27FC236}">
                  <a16:creationId xmlns:a16="http://schemas.microsoft.com/office/drawing/2014/main" id="{06A64F6F-B12C-4D00-B914-60179B2B7111}"/>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Cloud 29">
              <a:extLst>
                <a:ext uri="{FF2B5EF4-FFF2-40B4-BE49-F238E27FC236}">
                  <a16:creationId xmlns:a16="http://schemas.microsoft.com/office/drawing/2014/main" id="{5CC31CDC-C615-4E21-940F-C406AC232CC8}"/>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30">
            <a:extLst>
              <a:ext uri="{FF2B5EF4-FFF2-40B4-BE49-F238E27FC236}">
                <a16:creationId xmlns:a16="http://schemas.microsoft.com/office/drawing/2014/main" id="{68C634EC-6A51-4A65-B429-FA6AD4ABCFD1}"/>
              </a:ext>
            </a:extLst>
          </p:cNvPr>
          <p:cNvGrpSpPr/>
          <p:nvPr/>
        </p:nvGrpSpPr>
        <p:grpSpPr>
          <a:xfrm>
            <a:off x="3180324" y="5452368"/>
            <a:ext cx="501021" cy="551413"/>
            <a:chOff x="3756654" y="5300662"/>
            <a:chExt cx="501021" cy="551413"/>
          </a:xfrm>
        </p:grpSpPr>
        <p:sp>
          <p:nvSpPr>
            <p:cNvPr id="32" name="Rectangle 31">
              <a:extLst>
                <a:ext uri="{FF2B5EF4-FFF2-40B4-BE49-F238E27FC236}">
                  <a16:creationId xmlns:a16="http://schemas.microsoft.com/office/drawing/2014/main" id="{48C96A90-75C5-4F3F-BB9A-2ECFEBD704AE}"/>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Cloud 32">
              <a:extLst>
                <a:ext uri="{FF2B5EF4-FFF2-40B4-BE49-F238E27FC236}">
                  <a16:creationId xmlns:a16="http://schemas.microsoft.com/office/drawing/2014/main" id="{B4A00589-200A-4B55-8B0E-84A4E1380365}"/>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271732A7-0DF5-4BE6-9E1A-1A56BC322F0A}"/>
              </a:ext>
            </a:extLst>
          </p:cNvPr>
          <p:cNvGrpSpPr/>
          <p:nvPr/>
        </p:nvGrpSpPr>
        <p:grpSpPr>
          <a:xfrm>
            <a:off x="5030616" y="5414095"/>
            <a:ext cx="501021" cy="551413"/>
            <a:chOff x="3756654" y="5300662"/>
            <a:chExt cx="501021" cy="551413"/>
          </a:xfrm>
        </p:grpSpPr>
        <p:sp>
          <p:nvSpPr>
            <p:cNvPr id="35" name="Rectangle 34">
              <a:extLst>
                <a:ext uri="{FF2B5EF4-FFF2-40B4-BE49-F238E27FC236}">
                  <a16:creationId xmlns:a16="http://schemas.microsoft.com/office/drawing/2014/main" id="{212A37B8-300B-4D0E-A523-263F3DE01D4E}"/>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Cloud 35">
              <a:extLst>
                <a:ext uri="{FF2B5EF4-FFF2-40B4-BE49-F238E27FC236}">
                  <a16:creationId xmlns:a16="http://schemas.microsoft.com/office/drawing/2014/main" id="{B2D09EF1-1FE9-4D59-A5B7-D1B02A6FE117}"/>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a:extLst>
              <a:ext uri="{FF2B5EF4-FFF2-40B4-BE49-F238E27FC236}">
                <a16:creationId xmlns:a16="http://schemas.microsoft.com/office/drawing/2014/main" id="{D4A1D251-A1F1-44A9-AAE7-107A6067F766}"/>
              </a:ext>
            </a:extLst>
          </p:cNvPr>
          <p:cNvGrpSpPr/>
          <p:nvPr/>
        </p:nvGrpSpPr>
        <p:grpSpPr>
          <a:xfrm>
            <a:off x="6380798" y="5281606"/>
            <a:ext cx="501021" cy="551413"/>
            <a:chOff x="3756654" y="5300662"/>
            <a:chExt cx="501021" cy="551413"/>
          </a:xfrm>
        </p:grpSpPr>
        <p:sp>
          <p:nvSpPr>
            <p:cNvPr id="38" name="Rectangle 37">
              <a:extLst>
                <a:ext uri="{FF2B5EF4-FFF2-40B4-BE49-F238E27FC236}">
                  <a16:creationId xmlns:a16="http://schemas.microsoft.com/office/drawing/2014/main" id="{A8BF1C94-9A29-4C4B-A326-DED71BB6C054}"/>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Cloud 38">
              <a:extLst>
                <a:ext uri="{FF2B5EF4-FFF2-40B4-BE49-F238E27FC236}">
                  <a16:creationId xmlns:a16="http://schemas.microsoft.com/office/drawing/2014/main" id="{4D63366F-0C7F-446E-93DD-44ADDDDDD5EC}"/>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0" name="Group 39">
            <a:extLst>
              <a:ext uri="{FF2B5EF4-FFF2-40B4-BE49-F238E27FC236}">
                <a16:creationId xmlns:a16="http://schemas.microsoft.com/office/drawing/2014/main" id="{D826428C-3532-4870-BF11-0B22B7E364EA}"/>
              </a:ext>
            </a:extLst>
          </p:cNvPr>
          <p:cNvGrpSpPr/>
          <p:nvPr/>
        </p:nvGrpSpPr>
        <p:grpSpPr>
          <a:xfrm>
            <a:off x="6918896" y="5305069"/>
            <a:ext cx="501021" cy="551413"/>
            <a:chOff x="3756654" y="5300662"/>
            <a:chExt cx="501021" cy="551413"/>
          </a:xfrm>
        </p:grpSpPr>
        <p:sp>
          <p:nvSpPr>
            <p:cNvPr id="41" name="Rectangle 40">
              <a:extLst>
                <a:ext uri="{FF2B5EF4-FFF2-40B4-BE49-F238E27FC236}">
                  <a16:creationId xmlns:a16="http://schemas.microsoft.com/office/drawing/2014/main" id="{2558D184-8E1C-46D4-9F79-7C472D560458}"/>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Cloud 41">
              <a:extLst>
                <a:ext uri="{FF2B5EF4-FFF2-40B4-BE49-F238E27FC236}">
                  <a16:creationId xmlns:a16="http://schemas.microsoft.com/office/drawing/2014/main" id="{5C011689-53F4-4AC1-88FF-3299F6E60AAD}"/>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3" name="Group 42">
            <a:extLst>
              <a:ext uri="{FF2B5EF4-FFF2-40B4-BE49-F238E27FC236}">
                <a16:creationId xmlns:a16="http://schemas.microsoft.com/office/drawing/2014/main" id="{6F5030E2-9921-42FF-B424-CCDC93676953}"/>
              </a:ext>
            </a:extLst>
          </p:cNvPr>
          <p:cNvGrpSpPr/>
          <p:nvPr/>
        </p:nvGrpSpPr>
        <p:grpSpPr>
          <a:xfrm>
            <a:off x="5804468" y="5433312"/>
            <a:ext cx="501021" cy="551413"/>
            <a:chOff x="3756654" y="5300662"/>
            <a:chExt cx="501021" cy="551413"/>
          </a:xfrm>
        </p:grpSpPr>
        <p:sp>
          <p:nvSpPr>
            <p:cNvPr id="44" name="Rectangle 43">
              <a:extLst>
                <a:ext uri="{FF2B5EF4-FFF2-40B4-BE49-F238E27FC236}">
                  <a16:creationId xmlns:a16="http://schemas.microsoft.com/office/drawing/2014/main" id="{291343CD-7724-43F7-86A2-84C7886910CC}"/>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Cloud 44">
              <a:extLst>
                <a:ext uri="{FF2B5EF4-FFF2-40B4-BE49-F238E27FC236}">
                  <a16:creationId xmlns:a16="http://schemas.microsoft.com/office/drawing/2014/main" id="{E9BC6F74-AAC5-422B-9F53-87157B72FCEE}"/>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6" name="Group 45">
            <a:extLst>
              <a:ext uri="{FF2B5EF4-FFF2-40B4-BE49-F238E27FC236}">
                <a16:creationId xmlns:a16="http://schemas.microsoft.com/office/drawing/2014/main" id="{5C2BCBA0-19C9-4E1B-A616-AA66C40420F0}"/>
              </a:ext>
            </a:extLst>
          </p:cNvPr>
          <p:cNvGrpSpPr/>
          <p:nvPr/>
        </p:nvGrpSpPr>
        <p:grpSpPr>
          <a:xfrm>
            <a:off x="7654760" y="5395039"/>
            <a:ext cx="501021" cy="551413"/>
            <a:chOff x="3756654" y="5300662"/>
            <a:chExt cx="501021" cy="551413"/>
          </a:xfrm>
        </p:grpSpPr>
        <p:sp>
          <p:nvSpPr>
            <p:cNvPr id="47" name="Rectangle 46">
              <a:extLst>
                <a:ext uri="{FF2B5EF4-FFF2-40B4-BE49-F238E27FC236}">
                  <a16:creationId xmlns:a16="http://schemas.microsoft.com/office/drawing/2014/main" id="{DA818545-F5F2-49C2-9AC1-3F94A66D6925}"/>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Cloud 47">
              <a:extLst>
                <a:ext uri="{FF2B5EF4-FFF2-40B4-BE49-F238E27FC236}">
                  <a16:creationId xmlns:a16="http://schemas.microsoft.com/office/drawing/2014/main" id="{7949C9A8-9BCD-48E2-AFA4-072DB5D03E16}"/>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9" name="Group 48">
            <a:extLst>
              <a:ext uri="{FF2B5EF4-FFF2-40B4-BE49-F238E27FC236}">
                <a16:creationId xmlns:a16="http://schemas.microsoft.com/office/drawing/2014/main" id="{0AEF2CC9-2C4E-4BB4-BB8F-E1D01BB9FC7A}"/>
              </a:ext>
            </a:extLst>
          </p:cNvPr>
          <p:cNvGrpSpPr/>
          <p:nvPr/>
        </p:nvGrpSpPr>
        <p:grpSpPr>
          <a:xfrm>
            <a:off x="9047806" y="5348278"/>
            <a:ext cx="501021" cy="551413"/>
            <a:chOff x="3756654" y="5300662"/>
            <a:chExt cx="501021" cy="551413"/>
          </a:xfrm>
        </p:grpSpPr>
        <p:sp>
          <p:nvSpPr>
            <p:cNvPr id="50" name="Rectangle 49">
              <a:extLst>
                <a:ext uri="{FF2B5EF4-FFF2-40B4-BE49-F238E27FC236}">
                  <a16:creationId xmlns:a16="http://schemas.microsoft.com/office/drawing/2014/main" id="{911BEB89-D455-428D-9FBF-2A97EA8AAB24}"/>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Cloud 50">
              <a:extLst>
                <a:ext uri="{FF2B5EF4-FFF2-40B4-BE49-F238E27FC236}">
                  <a16:creationId xmlns:a16="http://schemas.microsoft.com/office/drawing/2014/main" id="{D96BCDA1-3788-458E-9A51-A249C17BC2AD}"/>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2" name="Group 51">
            <a:extLst>
              <a:ext uri="{FF2B5EF4-FFF2-40B4-BE49-F238E27FC236}">
                <a16:creationId xmlns:a16="http://schemas.microsoft.com/office/drawing/2014/main" id="{59396EFE-395A-41DC-B59A-BCE5F7B9EFC0}"/>
              </a:ext>
            </a:extLst>
          </p:cNvPr>
          <p:cNvGrpSpPr/>
          <p:nvPr/>
        </p:nvGrpSpPr>
        <p:grpSpPr>
          <a:xfrm>
            <a:off x="9585904" y="5371741"/>
            <a:ext cx="501021" cy="551413"/>
            <a:chOff x="3756654" y="5300662"/>
            <a:chExt cx="501021" cy="551413"/>
          </a:xfrm>
        </p:grpSpPr>
        <p:sp>
          <p:nvSpPr>
            <p:cNvPr id="53" name="Rectangle 52">
              <a:extLst>
                <a:ext uri="{FF2B5EF4-FFF2-40B4-BE49-F238E27FC236}">
                  <a16:creationId xmlns:a16="http://schemas.microsoft.com/office/drawing/2014/main" id="{3AEDC503-3E2B-45FD-A4B4-6DA98E0165FD}"/>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Cloud 53">
              <a:extLst>
                <a:ext uri="{FF2B5EF4-FFF2-40B4-BE49-F238E27FC236}">
                  <a16:creationId xmlns:a16="http://schemas.microsoft.com/office/drawing/2014/main" id="{71CCAB0F-9602-4DB5-8FD3-410467A7438D}"/>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5" name="Group 54">
            <a:extLst>
              <a:ext uri="{FF2B5EF4-FFF2-40B4-BE49-F238E27FC236}">
                <a16:creationId xmlns:a16="http://schemas.microsoft.com/office/drawing/2014/main" id="{BE565A56-31EF-4345-8F46-76EA2BF5C9CE}"/>
              </a:ext>
            </a:extLst>
          </p:cNvPr>
          <p:cNvGrpSpPr/>
          <p:nvPr/>
        </p:nvGrpSpPr>
        <p:grpSpPr>
          <a:xfrm>
            <a:off x="8471476" y="5499984"/>
            <a:ext cx="501021" cy="551413"/>
            <a:chOff x="3756654" y="5300662"/>
            <a:chExt cx="501021" cy="551413"/>
          </a:xfrm>
        </p:grpSpPr>
        <p:sp>
          <p:nvSpPr>
            <p:cNvPr id="56" name="Rectangle 55">
              <a:extLst>
                <a:ext uri="{FF2B5EF4-FFF2-40B4-BE49-F238E27FC236}">
                  <a16:creationId xmlns:a16="http://schemas.microsoft.com/office/drawing/2014/main" id="{B48F740C-DFCF-4051-8D1D-B3936581BDD5}"/>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Cloud 56">
              <a:extLst>
                <a:ext uri="{FF2B5EF4-FFF2-40B4-BE49-F238E27FC236}">
                  <a16:creationId xmlns:a16="http://schemas.microsoft.com/office/drawing/2014/main" id="{E21025AC-5EA3-4D68-A7A4-F90D3DA31834}"/>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8" name="Group 57">
            <a:extLst>
              <a:ext uri="{FF2B5EF4-FFF2-40B4-BE49-F238E27FC236}">
                <a16:creationId xmlns:a16="http://schemas.microsoft.com/office/drawing/2014/main" id="{20ABFDC7-A86B-423B-9D1B-9FBF2CF11446}"/>
              </a:ext>
            </a:extLst>
          </p:cNvPr>
          <p:cNvGrpSpPr/>
          <p:nvPr/>
        </p:nvGrpSpPr>
        <p:grpSpPr>
          <a:xfrm>
            <a:off x="10321768" y="5461711"/>
            <a:ext cx="501021" cy="551413"/>
            <a:chOff x="3756654" y="5300662"/>
            <a:chExt cx="501021" cy="551413"/>
          </a:xfrm>
        </p:grpSpPr>
        <p:sp>
          <p:nvSpPr>
            <p:cNvPr id="59" name="Rectangle 58">
              <a:extLst>
                <a:ext uri="{FF2B5EF4-FFF2-40B4-BE49-F238E27FC236}">
                  <a16:creationId xmlns:a16="http://schemas.microsoft.com/office/drawing/2014/main" id="{415DC900-F873-4008-9DB5-DB6EFBCD1EC4}"/>
                </a:ext>
              </a:extLst>
            </p:cNvPr>
            <p:cNvSpPr/>
            <p:nvPr/>
          </p:nvSpPr>
          <p:spPr>
            <a:xfrm>
              <a:off x="3907272" y="5452368"/>
              <a:ext cx="134218" cy="39970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Cloud 59">
              <a:extLst>
                <a:ext uri="{FF2B5EF4-FFF2-40B4-BE49-F238E27FC236}">
                  <a16:creationId xmlns:a16="http://schemas.microsoft.com/office/drawing/2014/main" id="{17706583-B5AC-4AFF-9BA1-20860D51C2D7}"/>
                </a:ext>
              </a:extLst>
            </p:cNvPr>
            <p:cNvSpPr/>
            <p:nvPr/>
          </p:nvSpPr>
          <p:spPr>
            <a:xfrm>
              <a:off x="3756654" y="5300662"/>
              <a:ext cx="501021" cy="371475"/>
            </a:xfrm>
            <a:prstGeom prst="cloud">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4" name="Isosceles Triangle 63">
            <a:extLst>
              <a:ext uri="{FF2B5EF4-FFF2-40B4-BE49-F238E27FC236}">
                <a16:creationId xmlns:a16="http://schemas.microsoft.com/office/drawing/2014/main" id="{AEC2AE5A-6CFD-49FD-A664-71CB0B6B1DE3}"/>
              </a:ext>
            </a:extLst>
          </p:cNvPr>
          <p:cNvSpPr/>
          <p:nvPr/>
        </p:nvSpPr>
        <p:spPr>
          <a:xfrm>
            <a:off x="11425238" y="4737629"/>
            <a:ext cx="1147872" cy="1228041"/>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2" name="Group 61">
            <a:extLst>
              <a:ext uri="{FF2B5EF4-FFF2-40B4-BE49-F238E27FC236}">
                <a16:creationId xmlns:a16="http://schemas.microsoft.com/office/drawing/2014/main" id="{B4974207-A9CB-43FF-85C4-FA04D79B66EA}"/>
              </a:ext>
            </a:extLst>
          </p:cNvPr>
          <p:cNvGrpSpPr/>
          <p:nvPr/>
        </p:nvGrpSpPr>
        <p:grpSpPr>
          <a:xfrm>
            <a:off x="11257721" y="5211695"/>
            <a:ext cx="2275399" cy="967809"/>
            <a:chOff x="8841675" y="2755882"/>
            <a:chExt cx="2275399" cy="967809"/>
          </a:xfrm>
        </p:grpSpPr>
        <p:sp>
          <p:nvSpPr>
            <p:cNvPr id="9" name="Rectangle: Top Corners Snipped 8">
              <a:extLst>
                <a:ext uri="{FF2B5EF4-FFF2-40B4-BE49-F238E27FC236}">
                  <a16:creationId xmlns:a16="http://schemas.microsoft.com/office/drawing/2014/main" id="{FC219D87-6D86-4B52-BEA5-F676E1A1DAF2}"/>
                </a:ext>
              </a:extLst>
            </p:cNvPr>
            <p:cNvSpPr/>
            <p:nvPr/>
          </p:nvSpPr>
          <p:spPr>
            <a:xfrm rot="12522124">
              <a:off x="8841675" y="2962856"/>
              <a:ext cx="1167485" cy="760835"/>
            </a:xfrm>
            <a:prstGeom prst="snip2SameRect">
              <a:avLst>
                <a:gd name="adj1" fmla="val 50000"/>
                <a:gd name="adj2"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1" name="Group 60">
              <a:extLst>
                <a:ext uri="{FF2B5EF4-FFF2-40B4-BE49-F238E27FC236}">
                  <a16:creationId xmlns:a16="http://schemas.microsoft.com/office/drawing/2014/main" id="{8520A30F-6E23-4909-BD93-485C10862AE4}"/>
                </a:ext>
              </a:extLst>
            </p:cNvPr>
            <p:cNvGrpSpPr/>
            <p:nvPr/>
          </p:nvGrpSpPr>
          <p:grpSpPr>
            <a:xfrm>
              <a:off x="9372600" y="2755882"/>
              <a:ext cx="1744474" cy="387373"/>
              <a:chOff x="9372600" y="2755882"/>
              <a:chExt cx="1744474" cy="387373"/>
            </a:xfrm>
          </p:grpSpPr>
          <p:sp>
            <p:nvSpPr>
              <p:cNvPr id="10" name="Freeform: Shape 9">
                <a:extLst>
                  <a:ext uri="{FF2B5EF4-FFF2-40B4-BE49-F238E27FC236}">
                    <a16:creationId xmlns:a16="http://schemas.microsoft.com/office/drawing/2014/main" id="{C2D304C8-2300-4F52-9EAB-2B56B88B2617}"/>
                  </a:ext>
                </a:extLst>
              </p:cNvPr>
              <p:cNvSpPr/>
              <p:nvPr/>
            </p:nvSpPr>
            <p:spPr>
              <a:xfrm>
                <a:off x="9372600" y="2757186"/>
                <a:ext cx="171450" cy="43164"/>
              </a:xfrm>
              <a:custGeom>
                <a:avLst/>
                <a:gdLst>
                  <a:gd name="connsiteX0" fmla="*/ 0 w 171450"/>
                  <a:gd name="connsiteY0" fmla="*/ 43164 h 43164"/>
                  <a:gd name="connsiteX1" fmla="*/ 0 w 171450"/>
                  <a:gd name="connsiteY1" fmla="*/ 43164 h 43164"/>
                  <a:gd name="connsiteX2" fmla="*/ 171450 w 171450"/>
                  <a:gd name="connsiteY2" fmla="*/ 302 h 43164"/>
                  <a:gd name="connsiteX3" fmla="*/ 0 w 171450"/>
                  <a:gd name="connsiteY3" fmla="*/ 43164 h 43164"/>
                </a:gdLst>
                <a:ahLst/>
                <a:cxnLst>
                  <a:cxn ang="0">
                    <a:pos x="connsiteX0" y="connsiteY0"/>
                  </a:cxn>
                  <a:cxn ang="0">
                    <a:pos x="connsiteX1" y="connsiteY1"/>
                  </a:cxn>
                  <a:cxn ang="0">
                    <a:pos x="connsiteX2" y="connsiteY2"/>
                  </a:cxn>
                  <a:cxn ang="0">
                    <a:pos x="connsiteX3" y="connsiteY3"/>
                  </a:cxn>
                </a:cxnLst>
                <a:rect l="l" t="t" r="r" b="b"/>
                <a:pathLst>
                  <a:path w="171450" h="43164">
                    <a:moveTo>
                      <a:pt x="0" y="43164"/>
                    </a:moveTo>
                    <a:lnTo>
                      <a:pt x="0" y="43164"/>
                    </a:lnTo>
                    <a:cubicBezTo>
                      <a:pt x="132137" y="-6387"/>
                      <a:pt x="73609" y="302"/>
                      <a:pt x="171450" y="302"/>
                    </a:cubicBezTo>
                    <a:lnTo>
                      <a:pt x="0" y="4316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1C154C9C-0B8B-460B-A84C-A31B8AFC75BE}"/>
                  </a:ext>
                </a:extLst>
              </p:cNvPr>
              <p:cNvSpPr/>
              <p:nvPr/>
            </p:nvSpPr>
            <p:spPr>
              <a:xfrm>
                <a:off x="9472613" y="2755882"/>
                <a:ext cx="1644461" cy="387373"/>
              </a:xfrm>
              <a:custGeom>
                <a:avLst/>
                <a:gdLst>
                  <a:gd name="connsiteX0" fmla="*/ 0 w 1644461"/>
                  <a:gd name="connsiteY0" fmla="*/ 215923 h 387373"/>
                  <a:gd name="connsiteX1" fmla="*/ 700087 w 1644461"/>
                  <a:gd name="connsiteY1" fmla="*/ 30186 h 387373"/>
                  <a:gd name="connsiteX2" fmla="*/ 1643062 w 1644461"/>
                  <a:gd name="connsiteY2" fmla="*/ 15898 h 387373"/>
                  <a:gd name="connsiteX3" fmla="*/ 900112 w 1644461"/>
                  <a:gd name="connsiteY3" fmla="*/ 187348 h 387373"/>
                  <a:gd name="connsiteX4" fmla="*/ 414337 w 1644461"/>
                  <a:gd name="connsiteY4" fmla="*/ 387373 h 387373"/>
                  <a:gd name="connsiteX5" fmla="*/ 414337 w 1644461"/>
                  <a:gd name="connsiteY5" fmla="*/ 387373 h 38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4461" h="387373">
                    <a:moveTo>
                      <a:pt x="0" y="215923"/>
                    </a:moveTo>
                    <a:cubicBezTo>
                      <a:pt x="213121" y="139723"/>
                      <a:pt x="426243" y="63523"/>
                      <a:pt x="700087" y="30186"/>
                    </a:cubicBezTo>
                    <a:cubicBezTo>
                      <a:pt x="973931" y="-3151"/>
                      <a:pt x="1609725" y="-10296"/>
                      <a:pt x="1643062" y="15898"/>
                    </a:cubicBezTo>
                    <a:cubicBezTo>
                      <a:pt x="1676399" y="42092"/>
                      <a:pt x="1104899" y="125436"/>
                      <a:pt x="900112" y="187348"/>
                    </a:cubicBezTo>
                    <a:cubicBezTo>
                      <a:pt x="695325" y="249260"/>
                      <a:pt x="414337" y="387373"/>
                      <a:pt x="414337" y="387373"/>
                    </a:cubicBezTo>
                    <a:lnTo>
                      <a:pt x="414337" y="387373"/>
                    </a:lnTo>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63" name="Isosceles Triangle 62">
            <a:extLst>
              <a:ext uri="{FF2B5EF4-FFF2-40B4-BE49-F238E27FC236}">
                <a16:creationId xmlns:a16="http://schemas.microsoft.com/office/drawing/2014/main" id="{0CB83488-206B-4B3F-B57F-DB12BB5D5270}"/>
              </a:ext>
            </a:extLst>
          </p:cNvPr>
          <p:cNvSpPr/>
          <p:nvPr/>
        </p:nvSpPr>
        <p:spPr>
          <a:xfrm>
            <a:off x="12212731" y="4695113"/>
            <a:ext cx="1147872" cy="1228041"/>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a:extLst>
              <a:ext uri="{FF2B5EF4-FFF2-40B4-BE49-F238E27FC236}">
                <a16:creationId xmlns:a16="http://schemas.microsoft.com/office/drawing/2014/main" id="{3E5E7154-D99B-40D0-8FB0-FA608BE41A17}"/>
              </a:ext>
            </a:extLst>
          </p:cNvPr>
          <p:cNvSpPr txBox="1"/>
          <p:nvPr/>
        </p:nvSpPr>
        <p:spPr>
          <a:xfrm>
            <a:off x="8209693" y="1816493"/>
            <a:ext cx="5874109" cy="892552"/>
          </a:xfrm>
          <a:prstGeom prst="rect">
            <a:avLst/>
          </a:prstGeom>
          <a:noFill/>
        </p:spPr>
        <p:txBody>
          <a:bodyPr wrap="none" rtlCol="0">
            <a:spAutoFit/>
          </a:bodyPr>
          <a:lstStyle/>
          <a:p>
            <a:r>
              <a:rPr lang="en-GB" dirty="0"/>
              <a:t>Worst multi-year drought for 500 years</a:t>
            </a:r>
          </a:p>
          <a:p>
            <a:r>
              <a:rPr lang="en-GB" dirty="0"/>
              <a:t>Lost 1/3 of water supplies</a:t>
            </a:r>
          </a:p>
        </p:txBody>
      </p:sp>
      <p:sp>
        <p:nvSpPr>
          <p:cNvPr id="2" name="Title 1">
            <a:extLst>
              <a:ext uri="{FF2B5EF4-FFF2-40B4-BE49-F238E27FC236}">
                <a16:creationId xmlns:a16="http://schemas.microsoft.com/office/drawing/2014/main" id="{33911C87-0592-4104-BBD4-885503F88CEB}"/>
              </a:ext>
            </a:extLst>
          </p:cNvPr>
          <p:cNvSpPr>
            <a:spLocks noGrp="1"/>
          </p:cNvSpPr>
          <p:nvPr>
            <p:ph type="title"/>
          </p:nvPr>
        </p:nvSpPr>
        <p:spPr/>
        <p:txBody>
          <a:bodyPr/>
          <a:lstStyle/>
          <a:p>
            <a:r>
              <a:rPr lang="en-GB" dirty="0"/>
              <a:t>2012-2016 California Drought</a:t>
            </a:r>
          </a:p>
        </p:txBody>
      </p:sp>
      <p:sp>
        <p:nvSpPr>
          <p:cNvPr id="66" name="TextBox 65">
            <a:extLst>
              <a:ext uri="{FF2B5EF4-FFF2-40B4-BE49-F238E27FC236}">
                <a16:creationId xmlns:a16="http://schemas.microsoft.com/office/drawing/2014/main" id="{B7A65D5A-F3A7-449E-8670-58F1191C3E54}"/>
              </a:ext>
            </a:extLst>
          </p:cNvPr>
          <p:cNvSpPr txBox="1"/>
          <p:nvPr/>
        </p:nvSpPr>
        <p:spPr>
          <a:xfrm>
            <a:off x="3934835" y="4453872"/>
            <a:ext cx="7855035" cy="892552"/>
          </a:xfrm>
          <a:prstGeom prst="rect">
            <a:avLst/>
          </a:prstGeom>
          <a:noFill/>
        </p:spPr>
        <p:txBody>
          <a:bodyPr wrap="none" rtlCol="0">
            <a:spAutoFit/>
          </a:bodyPr>
          <a:lstStyle/>
          <a:p>
            <a:r>
              <a:rPr lang="en-GB" dirty="0"/>
              <a:t>Agri Losses $1.7Bn 2014-2015, $10Bn over 5 years</a:t>
            </a:r>
          </a:p>
          <a:p>
            <a:r>
              <a:rPr lang="en-GB" dirty="0"/>
              <a:t>Turnover $45Bn/</a:t>
            </a:r>
            <a:r>
              <a:rPr lang="en-GB" dirty="0" err="1"/>
              <a:t>yr</a:t>
            </a:r>
            <a:r>
              <a:rPr lang="en-GB" dirty="0"/>
              <a:t> – State’s Economy $2.3Tn</a:t>
            </a:r>
          </a:p>
        </p:txBody>
      </p:sp>
      <p:sp>
        <p:nvSpPr>
          <p:cNvPr id="67" name="TextBox 66">
            <a:extLst>
              <a:ext uri="{FF2B5EF4-FFF2-40B4-BE49-F238E27FC236}">
                <a16:creationId xmlns:a16="http://schemas.microsoft.com/office/drawing/2014/main" id="{76C8AC68-9238-494C-86AC-EF5A2102CD6A}"/>
              </a:ext>
            </a:extLst>
          </p:cNvPr>
          <p:cNvSpPr txBox="1"/>
          <p:nvPr/>
        </p:nvSpPr>
        <p:spPr>
          <a:xfrm>
            <a:off x="3054421" y="7392192"/>
            <a:ext cx="10545836" cy="830997"/>
          </a:xfrm>
          <a:prstGeom prst="rect">
            <a:avLst/>
          </a:prstGeom>
          <a:noFill/>
        </p:spPr>
        <p:txBody>
          <a:bodyPr wrap="none" rtlCol="0">
            <a:spAutoFit/>
          </a:bodyPr>
          <a:lstStyle/>
          <a:p>
            <a:pPr lvl="1"/>
            <a:r>
              <a:rPr lang="en-US" sz="2400" dirty="0"/>
              <a:t>Below ground 500 km3. &gt; 70km3 groundwater supplied during drought.</a:t>
            </a:r>
          </a:p>
          <a:p>
            <a:pPr lvl="1"/>
            <a:r>
              <a:rPr lang="en-US" sz="2400" dirty="0"/>
              <a:t>Need to reduce consumption by  2.5km3/</a:t>
            </a:r>
            <a:r>
              <a:rPr lang="en-US" sz="2400" dirty="0" err="1"/>
              <a:t>yr</a:t>
            </a:r>
            <a:r>
              <a:rPr lang="en-US" sz="2400" dirty="0"/>
              <a:t> to sustain supply</a:t>
            </a:r>
            <a:endParaRPr lang="en-GB" sz="2400" dirty="0"/>
          </a:p>
        </p:txBody>
      </p:sp>
      <p:sp>
        <p:nvSpPr>
          <p:cNvPr id="68" name="TextBox 67">
            <a:extLst>
              <a:ext uri="{FF2B5EF4-FFF2-40B4-BE49-F238E27FC236}">
                <a16:creationId xmlns:a16="http://schemas.microsoft.com/office/drawing/2014/main" id="{3385D5A1-7335-4BD1-8D77-AB0F5CEB86A8}"/>
              </a:ext>
            </a:extLst>
          </p:cNvPr>
          <p:cNvSpPr txBox="1"/>
          <p:nvPr/>
        </p:nvSpPr>
        <p:spPr>
          <a:xfrm>
            <a:off x="11660753" y="4370679"/>
            <a:ext cx="2612207" cy="707886"/>
          </a:xfrm>
          <a:prstGeom prst="rect">
            <a:avLst/>
          </a:prstGeom>
          <a:noFill/>
        </p:spPr>
        <p:txBody>
          <a:bodyPr wrap="square" rtlCol="0">
            <a:spAutoFit/>
          </a:bodyPr>
          <a:lstStyle/>
          <a:p>
            <a:pPr lvl="1"/>
            <a:r>
              <a:rPr lang="en-US" sz="2000" dirty="0"/>
              <a:t>Above ground storage 52 km3</a:t>
            </a:r>
            <a:endParaRPr lang="en-GB" dirty="0"/>
          </a:p>
        </p:txBody>
      </p:sp>
      <p:sp>
        <p:nvSpPr>
          <p:cNvPr id="69" name="TextBox 68">
            <a:extLst>
              <a:ext uri="{FF2B5EF4-FFF2-40B4-BE49-F238E27FC236}">
                <a16:creationId xmlns:a16="http://schemas.microsoft.com/office/drawing/2014/main" id="{D26F4E66-DFAD-4C9F-B30E-44ED4A505A9A}"/>
              </a:ext>
            </a:extLst>
          </p:cNvPr>
          <p:cNvSpPr txBox="1"/>
          <p:nvPr/>
        </p:nvSpPr>
        <p:spPr>
          <a:xfrm>
            <a:off x="718539" y="1879163"/>
            <a:ext cx="3322951" cy="3693319"/>
          </a:xfrm>
          <a:prstGeom prst="rect">
            <a:avLst/>
          </a:prstGeom>
          <a:noFill/>
        </p:spPr>
        <p:txBody>
          <a:bodyPr wrap="square" rtlCol="0">
            <a:spAutoFit/>
          </a:bodyPr>
          <a:lstStyle/>
          <a:p>
            <a:r>
              <a:rPr lang="en-GB" dirty="0"/>
              <a:t>Farmers shifted to highest value crops</a:t>
            </a:r>
          </a:p>
          <a:p>
            <a:endParaRPr lang="en-GB" dirty="0"/>
          </a:p>
          <a:p>
            <a:r>
              <a:rPr lang="en-GB" dirty="0"/>
              <a:t>Previous droughts (as in 1988-1992) have created infrastructure and administration, as has 2012-2016 </a:t>
            </a:r>
          </a:p>
        </p:txBody>
      </p:sp>
      <p:sp>
        <p:nvSpPr>
          <p:cNvPr id="70" name="TextBox 69">
            <a:extLst>
              <a:ext uri="{FF2B5EF4-FFF2-40B4-BE49-F238E27FC236}">
                <a16:creationId xmlns:a16="http://schemas.microsoft.com/office/drawing/2014/main" id="{8F109E33-64E8-44B1-9DE1-C1F58C296D89}"/>
              </a:ext>
            </a:extLst>
          </p:cNvPr>
          <p:cNvSpPr txBox="1"/>
          <p:nvPr/>
        </p:nvSpPr>
        <p:spPr>
          <a:xfrm>
            <a:off x="6948145" y="3318177"/>
            <a:ext cx="7248266" cy="738664"/>
          </a:xfrm>
          <a:prstGeom prst="rect">
            <a:avLst/>
          </a:prstGeom>
          <a:noFill/>
        </p:spPr>
        <p:txBody>
          <a:bodyPr wrap="none" rtlCol="0">
            <a:spAutoFit/>
          </a:bodyPr>
          <a:lstStyle/>
          <a:p>
            <a:r>
              <a:rPr lang="en-GB" sz="1600" dirty="0">
                <a:hlinkClick r:id="rId2"/>
              </a:rPr>
              <a:t>https://ascelibrary.org/doi/full/10.1061/%28ASCE%29WR.1943-5452.0000984</a:t>
            </a:r>
            <a:endParaRPr lang="en-GB" sz="1600" dirty="0"/>
          </a:p>
          <a:p>
            <a:endParaRPr lang="en-GB" dirty="0"/>
          </a:p>
        </p:txBody>
      </p:sp>
    </p:spTree>
    <p:extLst>
      <p:ext uri="{BB962C8B-B14F-4D97-AF65-F5344CB8AC3E}">
        <p14:creationId xmlns:p14="http://schemas.microsoft.com/office/powerpoint/2010/main" val="32766609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FBCB4-B514-400D-85DF-E6A97A9433C1}"/>
              </a:ext>
            </a:extLst>
          </p:cNvPr>
          <p:cNvSpPr>
            <a:spLocks noGrp="1"/>
          </p:cNvSpPr>
          <p:nvPr>
            <p:ph type="title"/>
          </p:nvPr>
        </p:nvSpPr>
        <p:spPr/>
        <p:txBody>
          <a:bodyPr/>
          <a:lstStyle/>
          <a:p>
            <a:r>
              <a:rPr lang="en-GB" dirty="0"/>
              <a:t>How do cities manage their perennial flooding problems? </a:t>
            </a:r>
          </a:p>
        </p:txBody>
      </p:sp>
      <p:pic>
        <p:nvPicPr>
          <p:cNvPr id="5" name="Content Placeholder 4">
            <a:extLst>
              <a:ext uri="{FF2B5EF4-FFF2-40B4-BE49-F238E27FC236}">
                <a16:creationId xmlns:a16="http://schemas.microsoft.com/office/drawing/2014/main" id="{E9BC8703-68BA-4BEF-9747-4BAD57AEF8D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29421" y="1175621"/>
            <a:ext cx="8569377" cy="6427033"/>
          </a:xfrm>
        </p:spPr>
      </p:pic>
    </p:spTree>
    <p:extLst>
      <p:ext uri="{BB962C8B-B14F-4D97-AF65-F5344CB8AC3E}">
        <p14:creationId xmlns:p14="http://schemas.microsoft.com/office/powerpoint/2010/main" val="4078388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A62985E-735C-4AD2-B848-9322865CD3B7}"/>
              </a:ext>
            </a:extLst>
          </p:cNvPr>
          <p:cNvSpPr/>
          <p:nvPr/>
        </p:nvSpPr>
        <p:spPr>
          <a:xfrm>
            <a:off x="1546442" y="1402928"/>
            <a:ext cx="4143375" cy="30718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Supply chains</a:t>
            </a:r>
          </a:p>
        </p:txBody>
      </p:sp>
      <p:sp>
        <p:nvSpPr>
          <p:cNvPr id="6" name="Oval 5">
            <a:extLst>
              <a:ext uri="{FF2B5EF4-FFF2-40B4-BE49-F238E27FC236}">
                <a16:creationId xmlns:a16="http://schemas.microsoft.com/office/drawing/2014/main" id="{37D97BC9-C507-4297-8801-3CC2A8582FCA}"/>
              </a:ext>
            </a:extLst>
          </p:cNvPr>
          <p:cNvSpPr/>
          <p:nvPr/>
        </p:nvSpPr>
        <p:spPr>
          <a:xfrm>
            <a:off x="8029327" y="5190153"/>
            <a:ext cx="4143375" cy="307181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Stranded Assets</a:t>
            </a:r>
          </a:p>
        </p:txBody>
      </p:sp>
      <p:sp>
        <p:nvSpPr>
          <p:cNvPr id="2" name="Title 1">
            <a:extLst>
              <a:ext uri="{FF2B5EF4-FFF2-40B4-BE49-F238E27FC236}">
                <a16:creationId xmlns:a16="http://schemas.microsoft.com/office/drawing/2014/main" id="{C6D7E20F-9176-44BB-9F6D-45442AB769E9}"/>
              </a:ext>
            </a:extLst>
          </p:cNvPr>
          <p:cNvSpPr>
            <a:spLocks noGrp="1"/>
          </p:cNvSpPr>
          <p:nvPr>
            <p:ph type="title"/>
          </p:nvPr>
        </p:nvSpPr>
        <p:spPr/>
        <p:txBody>
          <a:bodyPr/>
          <a:lstStyle/>
          <a:p>
            <a:r>
              <a:rPr lang="en-GB" dirty="0"/>
              <a:t>Managing a Business through climate change &amp; Habitat Loss</a:t>
            </a:r>
          </a:p>
        </p:txBody>
      </p:sp>
      <p:sp>
        <p:nvSpPr>
          <p:cNvPr id="4" name="Oval 3">
            <a:extLst>
              <a:ext uri="{FF2B5EF4-FFF2-40B4-BE49-F238E27FC236}">
                <a16:creationId xmlns:a16="http://schemas.microsoft.com/office/drawing/2014/main" id="{CF20B01E-5CDC-42C6-BC31-EBE21F026A08}"/>
              </a:ext>
            </a:extLst>
          </p:cNvPr>
          <p:cNvSpPr/>
          <p:nvPr/>
        </p:nvSpPr>
        <p:spPr>
          <a:xfrm>
            <a:off x="1546442" y="5308881"/>
            <a:ext cx="4143375" cy="307181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Anticipating carbon pricing </a:t>
            </a:r>
          </a:p>
        </p:txBody>
      </p:sp>
      <p:sp>
        <p:nvSpPr>
          <p:cNvPr id="5" name="Oval 4">
            <a:extLst>
              <a:ext uri="{FF2B5EF4-FFF2-40B4-BE49-F238E27FC236}">
                <a16:creationId xmlns:a16="http://schemas.microsoft.com/office/drawing/2014/main" id="{4E57D7BB-CB98-4006-A891-87A19E0D6B92}"/>
              </a:ext>
            </a:extLst>
          </p:cNvPr>
          <p:cNvSpPr/>
          <p:nvPr/>
        </p:nvSpPr>
        <p:spPr>
          <a:xfrm>
            <a:off x="9370367" y="3516406"/>
            <a:ext cx="4143375" cy="3071812"/>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Liability for inaction (and losses) </a:t>
            </a:r>
          </a:p>
        </p:txBody>
      </p:sp>
      <p:sp>
        <p:nvSpPr>
          <p:cNvPr id="7" name="Oval 6">
            <a:extLst>
              <a:ext uri="{FF2B5EF4-FFF2-40B4-BE49-F238E27FC236}">
                <a16:creationId xmlns:a16="http://schemas.microsoft.com/office/drawing/2014/main" id="{00B4A86C-0F53-4EF4-8698-9CF0285133D7}"/>
              </a:ext>
            </a:extLst>
          </p:cNvPr>
          <p:cNvSpPr/>
          <p:nvPr/>
        </p:nvSpPr>
        <p:spPr>
          <a:xfrm>
            <a:off x="7982994" y="1532393"/>
            <a:ext cx="4143375" cy="30718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Disaster Management</a:t>
            </a:r>
          </a:p>
        </p:txBody>
      </p:sp>
      <p:sp>
        <p:nvSpPr>
          <p:cNvPr id="8" name="Oval 7">
            <a:extLst>
              <a:ext uri="{FF2B5EF4-FFF2-40B4-BE49-F238E27FC236}">
                <a16:creationId xmlns:a16="http://schemas.microsoft.com/office/drawing/2014/main" id="{32915185-9D72-4A39-B79B-CCA95994DA13}"/>
              </a:ext>
            </a:extLst>
          </p:cNvPr>
          <p:cNvSpPr/>
          <p:nvPr/>
        </p:nvSpPr>
        <p:spPr>
          <a:xfrm>
            <a:off x="5000050" y="1270186"/>
            <a:ext cx="4143375" cy="307181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Anticipating shifts in extremes</a:t>
            </a:r>
          </a:p>
        </p:txBody>
      </p:sp>
      <p:sp>
        <p:nvSpPr>
          <p:cNvPr id="11" name="Oval 10">
            <a:extLst>
              <a:ext uri="{FF2B5EF4-FFF2-40B4-BE49-F238E27FC236}">
                <a16:creationId xmlns:a16="http://schemas.microsoft.com/office/drawing/2014/main" id="{5631A772-52D2-41EE-83F7-92D31B964C75}"/>
              </a:ext>
            </a:extLst>
          </p:cNvPr>
          <p:cNvSpPr/>
          <p:nvPr/>
        </p:nvSpPr>
        <p:spPr>
          <a:xfrm>
            <a:off x="386011" y="3516406"/>
            <a:ext cx="4143375" cy="3071812"/>
          </a:xfrm>
          <a:prstGeom prst="ellipse">
            <a:avLst/>
          </a:prstGeom>
          <a:solidFill>
            <a:srgbClr val="E2B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Future of the business sector</a:t>
            </a:r>
          </a:p>
        </p:txBody>
      </p:sp>
      <p:sp>
        <p:nvSpPr>
          <p:cNvPr id="10" name="Oval 9">
            <a:extLst>
              <a:ext uri="{FF2B5EF4-FFF2-40B4-BE49-F238E27FC236}">
                <a16:creationId xmlns:a16="http://schemas.microsoft.com/office/drawing/2014/main" id="{B1023144-BE54-46AE-A879-F7A91A2D7171}"/>
              </a:ext>
            </a:extLst>
          </p:cNvPr>
          <p:cNvSpPr/>
          <p:nvPr/>
        </p:nvSpPr>
        <p:spPr>
          <a:xfrm>
            <a:off x="4923472" y="5646637"/>
            <a:ext cx="4143375" cy="3071812"/>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Shifts in cultural norms</a:t>
            </a:r>
          </a:p>
        </p:txBody>
      </p:sp>
    </p:spTree>
    <p:extLst>
      <p:ext uri="{BB962C8B-B14F-4D97-AF65-F5344CB8AC3E}">
        <p14:creationId xmlns:p14="http://schemas.microsoft.com/office/powerpoint/2010/main" val="18366527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EB754-B847-42E9-B8DA-319928C43554}"/>
              </a:ext>
            </a:extLst>
          </p:cNvPr>
          <p:cNvSpPr>
            <a:spLocks noGrp="1"/>
          </p:cNvSpPr>
          <p:nvPr>
            <p:ph type="title"/>
          </p:nvPr>
        </p:nvSpPr>
        <p:spPr/>
        <p:txBody>
          <a:bodyPr/>
          <a:lstStyle/>
          <a:p>
            <a:r>
              <a:rPr lang="en-GB" dirty="0"/>
              <a:t>And it ends with trees</a:t>
            </a:r>
          </a:p>
        </p:txBody>
      </p:sp>
      <p:pic>
        <p:nvPicPr>
          <p:cNvPr id="12290" name="Picture 2" descr="Image result for trees">
            <a:extLst>
              <a:ext uri="{FF2B5EF4-FFF2-40B4-BE49-F238E27FC236}">
                <a16:creationId xmlns:a16="http://schemas.microsoft.com/office/drawing/2014/main" id="{C8622A7E-D1B8-4F96-BA4E-2C8DD19F8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645898" cy="82296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19F71D1-663E-4B1C-9ADA-AACA26BC206D}"/>
              </a:ext>
            </a:extLst>
          </p:cNvPr>
          <p:cNvPicPr>
            <a:picLocks noChangeAspect="1"/>
          </p:cNvPicPr>
          <p:nvPr/>
        </p:nvPicPr>
        <p:blipFill rotWithShape="1">
          <a:blip r:embed="rId4"/>
          <a:srcRect l="50000" t="17371" r="21814" b="42494"/>
          <a:stretch/>
        </p:blipFill>
        <p:spPr>
          <a:xfrm>
            <a:off x="2892591" y="1333019"/>
            <a:ext cx="9424914" cy="5368103"/>
          </a:xfrm>
          <a:prstGeom prst="rect">
            <a:avLst/>
          </a:prstGeom>
        </p:spPr>
      </p:pic>
    </p:spTree>
    <p:extLst>
      <p:ext uri="{BB962C8B-B14F-4D97-AF65-F5344CB8AC3E}">
        <p14:creationId xmlns:p14="http://schemas.microsoft.com/office/powerpoint/2010/main" val="2609408141"/>
      </p:ext>
    </p:extLst>
  </p:cSld>
  <p:clrMapOvr>
    <a:masterClrMapping/>
  </p:clrMapOvr>
</p:sld>
</file>

<file path=ppt/theme/theme1.xml><?xml version="1.0" encoding="utf-8"?>
<a:theme xmlns:a="http://schemas.openxmlformats.org/drawingml/2006/main" name="PowerPoint_TEMPLATE_RMS_2015">
  <a:themeElements>
    <a:clrScheme name="RMS-Brand Palette">
      <a:dk1>
        <a:srgbClr val="000000"/>
      </a:dk1>
      <a:lt1>
        <a:sysClr val="window" lastClr="FFFFFF"/>
      </a:lt1>
      <a:dk2>
        <a:srgbClr val="555555"/>
      </a:dk2>
      <a:lt2>
        <a:srgbClr val="C41230"/>
      </a:lt2>
      <a:accent1>
        <a:srgbClr val="00728E"/>
      </a:accent1>
      <a:accent2>
        <a:srgbClr val="6E9B9A"/>
      </a:accent2>
      <a:accent3>
        <a:srgbClr val="C74A49"/>
      </a:accent3>
      <a:accent4>
        <a:srgbClr val="9EBDBC"/>
      </a:accent4>
      <a:accent5>
        <a:srgbClr val="E6C882"/>
      </a:accent5>
      <a:accent6>
        <a:srgbClr val="96B45A"/>
      </a:accent6>
      <a:hlink>
        <a:srgbClr val="4D4D4D"/>
      </a:hlink>
      <a:folHlink>
        <a:srgbClr val="95968A"/>
      </a:folHlink>
    </a:clrScheme>
    <a:fontScheme name="RMS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59A8A447-68E1-4BA2-880B-959ED8CC7506}" vid="{4170A0CA-F7A4-45C9-9181-812FD1C2BA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pc="http://schemas.microsoft.com/office/infopath/2007/PartnerControl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Excel" ma:contentTypeID="0x010100E5BDE34F7CFD8743A01C04AE18DE349300DD07369B3AA36F4D873C2BC70C54C974" ma:contentTypeVersion="1" ma:contentTypeDescription="" ma:contentTypeScope="" ma:versionID="11d3f276bf2733e5bba92c7f55acd3c2">
  <xsd:schema xmlns:xsd="http://www.w3.org/2001/XMLSchema" xmlns:xs="http://www.w3.org/2001/XMLSchema" xmlns:p="http://schemas.microsoft.com/office/2006/metadata/properties" targetNamespace="http://schemas.microsoft.com/office/2006/metadata/properties" ma:root="true" ma:fieldsID="972445cd6a465eed4766ccf169b7a72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1D7BC6-9576-4A56-B816-68F80F2CB052}">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8A43BA70-748F-4D52-9384-58CF61176E17}">
  <ds:schemaRefs>
    <ds:schemaRef ds:uri="http://schemas.microsoft.com/sharepoint/v3/contenttype/forms"/>
  </ds:schemaRefs>
</ds:datastoreItem>
</file>

<file path=customXml/itemProps3.xml><?xml version="1.0" encoding="utf-8"?>
<ds:datastoreItem xmlns:ds="http://schemas.openxmlformats.org/officeDocument/2006/customXml" ds:itemID="{CC366502-0F15-4DC8-9773-6820F2ACA157}"/>
</file>

<file path=docProps/app.xml><?xml version="1.0" encoding="utf-8"?>
<Properties xmlns="http://schemas.openxmlformats.org/officeDocument/2006/extended-properties" xmlns:vt="http://schemas.openxmlformats.org/officeDocument/2006/docPropsVTypes">
  <Template>PowerPoint_TEMPLATE_RMS_2015</Template>
  <TotalTime>32766</TotalTime>
  <Words>1016</Words>
  <Application>Microsoft Office PowerPoint</Application>
  <PresentationFormat>Custom</PresentationFormat>
  <Paragraphs>196</Paragraphs>
  <Slides>50</Slides>
  <Notes>16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7" baseType="lpstr">
      <vt:lpstr>Arial</vt:lpstr>
      <vt:lpstr>Calibri</vt:lpstr>
      <vt:lpstr>Gotham Light</vt:lpstr>
      <vt:lpstr>Tahoma</vt:lpstr>
      <vt:lpstr>Wingdings</vt:lpstr>
      <vt:lpstr>PowerPoint_TEMPLATE_RMS_2015</vt:lpstr>
      <vt:lpstr>Chart</vt:lpstr>
      <vt:lpstr>PowerPoint Presentation</vt:lpstr>
      <vt:lpstr>It all starts with trees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Drivers of sea-level Rise</vt:lpstr>
      <vt:lpstr>PowerPoint Presentation</vt:lpstr>
      <vt:lpstr>The consequences of climate change</vt:lpstr>
      <vt:lpstr>Implications of the Risk horizon on the hazard</vt:lpstr>
      <vt:lpstr>The future is already here – if you know where to look! </vt:lpstr>
      <vt:lpstr>PowerPoint Presentation</vt:lpstr>
      <vt:lpstr>PowerPoint Presentation</vt:lpstr>
      <vt:lpstr>PowerPoint Presentation</vt:lpstr>
      <vt:lpstr>PowerPoint Presentation</vt:lpstr>
      <vt:lpstr>PowerPoint Presentation</vt:lpstr>
      <vt:lpstr>PowerPoint Presentation</vt:lpstr>
      <vt:lpstr>UK Floods impact on business</vt:lpstr>
      <vt:lpstr>The expanding impact of prolonged Power outages</vt:lpstr>
      <vt:lpstr>PowerPoint Presentation</vt:lpstr>
      <vt:lpstr>PowerPoint Presentation</vt:lpstr>
      <vt:lpstr>PowerPoint Presentation</vt:lpstr>
      <vt:lpstr>PowerPoint Presentation</vt:lpstr>
      <vt:lpstr>PowerPoint Presentation</vt:lpstr>
      <vt:lpstr>How attitudes shift around what is no longer condoned and the evolution of norms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business of elevating and relocating </vt:lpstr>
      <vt:lpstr>Sea level rise: ‘Your Flight has been cancelled by high tide’ </vt:lpstr>
      <vt:lpstr>PowerPoint Presentation</vt:lpstr>
      <vt:lpstr>Loss of value from flooding risk by ZIP</vt:lpstr>
      <vt:lpstr>PowerPoint Presentation</vt:lpstr>
      <vt:lpstr>How many people Died in the 2003 French Heatwave ‘la canicule’ ?</vt:lpstr>
      <vt:lpstr>How many lives were saved following the 2003 heatwave in France? </vt:lpstr>
      <vt:lpstr>2012-2016 California Drought</vt:lpstr>
      <vt:lpstr>How do cities manage their perennial flooding problems? </vt:lpstr>
      <vt:lpstr>Managing a Business through climate change &amp; Habitat Loss</vt:lpstr>
      <vt:lpstr>And it ends with trees</vt:lpstr>
    </vt:vector>
  </TitlesOfParts>
  <Company>RMS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 Title –  Arial 48 pt uppercase</dc:title>
  <dc:creator>Gabriela Cosio-Avilla</dc:creator>
  <cp:lastModifiedBy>Robert Muir-Wood</cp:lastModifiedBy>
  <cp:revision>606</cp:revision>
  <dcterms:created xsi:type="dcterms:W3CDTF">2015-03-06T22:38:13Z</dcterms:created>
  <dcterms:modified xsi:type="dcterms:W3CDTF">2019-10-07T17:10:50Z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0x010100E5BDE34F7CFD8743A01C04AE18DE349300DD07369B3AA36F4D873C2BC70C54C974</vt:lpwstr>
  </property>
  <property fmtid="{D5CDD505-2E9C-101B-9397-08002B2CF9AE}" pid="3" name="Created By">
    <vt:lpwstr>i:0#.w|rms\mdenman</vt:lpwstr>
  </property>
  <property fmtid="{D5CDD505-2E9C-101B-9397-08002B2CF9AE}" pid="4" name="Modified By">
    <vt:lpwstr>i:0#.w|rms\cbyczkowski</vt:lpwstr>
  </property>
  <property fmtid="{D5CDD505-2E9C-101B-9397-08002B2CF9AE}" pid="5" name="FileLeafRef">
    <vt:lpwstr>PowerPoint_TEMPLATE_RMS_2015.potx</vt:lpwstr>
  </property>
</Properties>
</file>