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61" r:id="rId2"/>
    <p:sldId id="263" r:id="rId3"/>
    <p:sldId id="265" r:id="rId4"/>
    <p:sldId id="269" r:id="rId5"/>
    <p:sldId id="268" r:id="rId6"/>
    <p:sldId id="273" r:id="rId7"/>
    <p:sldId id="271" r:id="rId8"/>
    <p:sldId id="275" r:id="rId9"/>
    <p:sldId id="272" r:id="rId10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4" d="100"/>
          <a:sy n="134" d="100"/>
        </p:scale>
        <p:origin x="-954" y="-9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3BCCF-CECC-4424-90A5-8EFC259ACFDD}" type="datetimeFigureOut">
              <a:rPr lang="en-GB" smtClean="0"/>
              <a:t>04/06/2018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F9530-8975-4C06-8A44-00BF70715A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046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EXAMPLE COPY SLIDE</a:t>
            </a:r>
          </a:p>
          <a:p>
            <a:r>
              <a:rPr lang="en-US" dirty="0" smtClean="0"/>
              <a:t>1 column + thread</a:t>
            </a:r>
          </a:p>
          <a:p>
            <a:endParaRPr lang="en-US" dirty="0" smtClean="0"/>
          </a:p>
          <a:p>
            <a:r>
              <a:rPr lang="en-US" dirty="0" smtClean="0"/>
              <a:t>A</a:t>
            </a:r>
            <a:r>
              <a:rPr lang="en-US" baseline="0" dirty="0" smtClean="0"/>
              <a:t> thread can be added to slides to break up the presentation or to avoid large blank spaces. Try to avoid overuse of the thread. Additional threads are available.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Try and keep body copy to a uniform size throughout the presentation. Try not to squeeze too much copy onto one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A3722-67C1-E14C-9F15-B9E5FF849A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2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EXAMPLE COPY SLIDE</a:t>
            </a:r>
          </a:p>
          <a:p>
            <a:r>
              <a:rPr lang="en-US" dirty="0" smtClean="0"/>
              <a:t>1 column + thread</a:t>
            </a:r>
          </a:p>
          <a:p>
            <a:endParaRPr lang="en-US" dirty="0" smtClean="0"/>
          </a:p>
          <a:p>
            <a:r>
              <a:rPr lang="en-US" dirty="0" smtClean="0"/>
              <a:t>A</a:t>
            </a:r>
            <a:r>
              <a:rPr lang="en-US" baseline="0" dirty="0" smtClean="0"/>
              <a:t> thread can be added to slides to break up the presentation or to avoid large blank spaces. Try to avoid overuse of the thread. Additional threads are available.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Try and keep body copy to a uniform size throughout the presentation. Try not to squeeze too much copy onto one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A3722-67C1-E14C-9F15-B9E5FF849A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24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4788" y="228865"/>
            <a:ext cx="6183171" cy="697985"/>
          </a:xfrm>
          <a:prstGeom prst="rect">
            <a:avLst/>
          </a:prstGeom>
        </p:spPr>
        <p:txBody>
          <a:bodyPr vert="horz" lIns="71332" tIns="35666" rIns="71332" bIns="35666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892239" y="5296960"/>
            <a:ext cx="2133600" cy="304271"/>
          </a:xfrm>
          <a:prstGeom prst="rect">
            <a:avLst/>
          </a:prstGeom>
        </p:spPr>
        <p:txBody>
          <a:bodyPr vert="horz" lIns="71332" tIns="35666" rIns="71332" bIns="35666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RSA Sans Light"/>
                <a:cs typeface="RSA Sans Light"/>
              </a:defRPr>
            </a:lvl1pPr>
          </a:lstStyle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25424" y="1211982"/>
            <a:ext cx="5325729" cy="4084977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900">
                <a:latin typeface="RSA Sans Light"/>
                <a:cs typeface="RSA Sans Light"/>
              </a:defRPr>
            </a:lvl1pPr>
            <a:lvl2pPr>
              <a:defRPr sz="900">
                <a:latin typeface="RSA Sans Light"/>
                <a:cs typeface="RSA Sans Light"/>
              </a:defRPr>
            </a:lvl2pPr>
            <a:lvl3pPr>
              <a:defRPr sz="900">
                <a:latin typeface="RSA Sans Light"/>
                <a:cs typeface="RSA Sans Light"/>
              </a:defRPr>
            </a:lvl3pPr>
            <a:lvl4pPr>
              <a:defRPr sz="900">
                <a:latin typeface="RSA Sans Light"/>
                <a:cs typeface="RSA Sans Light"/>
              </a:defRPr>
            </a:lvl4pPr>
            <a:lvl5pPr>
              <a:defRPr sz="900"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005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4788" y="228865"/>
            <a:ext cx="6183171" cy="697985"/>
          </a:xfrm>
          <a:prstGeom prst="rect">
            <a:avLst/>
          </a:prstGeom>
        </p:spPr>
        <p:txBody>
          <a:bodyPr vert="horz" lIns="71332" tIns="35666" rIns="71332" bIns="35666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892239" y="5296960"/>
            <a:ext cx="2133600" cy="304271"/>
          </a:xfrm>
          <a:prstGeom prst="rect">
            <a:avLst/>
          </a:prstGeom>
        </p:spPr>
        <p:txBody>
          <a:bodyPr vert="horz" lIns="71332" tIns="35666" rIns="71332" bIns="35666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RSA Sans Light"/>
                <a:cs typeface="RSA Sans Light"/>
              </a:defRPr>
            </a:lvl1pPr>
          </a:lstStyle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979044" y="1211792"/>
            <a:ext cx="2743704" cy="4029604"/>
          </a:xfrm>
          <a:prstGeom prst="rect">
            <a:avLst/>
          </a:prstGeom>
        </p:spPr>
        <p:txBody>
          <a:bodyPr vert="horz" lIns="71332" tIns="35666" rIns="71332" bIns="35666"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225424" y="1211982"/>
            <a:ext cx="5325729" cy="4084977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900">
                <a:latin typeface="RSA Sans Light"/>
                <a:cs typeface="RSA Sans Light"/>
              </a:defRPr>
            </a:lvl1pPr>
            <a:lvl2pPr>
              <a:defRPr sz="900">
                <a:latin typeface="RSA Sans Light"/>
                <a:cs typeface="RSA Sans Light"/>
              </a:defRPr>
            </a:lvl2pPr>
            <a:lvl3pPr>
              <a:defRPr sz="900">
                <a:latin typeface="RSA Sans Light"/>
                <a:cs typeface="RSA Sans Light"/>
              </a:defRPr>
            </a:lvl3pPr>
            <a:lvl4pPr>
              <a:defRPr sz="900">
                <a:latin typeface="RSA Sans Light"/>
                <a:cs typeface="RSA Sans Light"/>
              </a:defRPr>
            </a:lvl4pPr>
            <a:lvl5pPr>
              <a:defRPr sz="900"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964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SLIDE WITH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4788" y="228865"/>
            <a:ext cx="6183171" cy="697985"/>
          </a:xfrm>
          <a:prstGeom prst="rect">
            <a:avLst/>
          </a:prstGeom>
        </p:spPr>
        <p:txBody>
          <a:bodyPr vert="horz" lIns="71332" tIns="35666" rIns="71332" bIns="35666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892239" y="5296960"/>
            <a:ext cx="2133600" cy="304271"/>
          </a:xfrm>
          <a:prstGeom prst="rect">
            <a:avLst/>
          </a:prstGeom>
        </p:spPr>
        <p:txBody>
          <a:bodyPr vert="horz" lIns="71332" tIns="35666" rIns="71332" bIns="35666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RSA Sans Light"/>
                <a:cs typeface="RSA Sans Light"/>
              </a:defRPr>
            </a:lvl1pPr>
          </a:lstStyle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872434" y="1211982"/>
            <a:ext cx="2590800" cy="1601638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1100" baseline="0">
                <a:gradFill flip="none" rotWithShape="1">
                  <a:gsLst>
                    <a:gs pos="53000">
                      <a:schemeClr val="tx2"/>
                    </a:gs>
                    <a:gs pos="99000">
                      <a:schemeClr val="accent5"/>
                    </a:gs>
                  </a:gsLst>
                  <a:lin ang="18900000" scaled="0"/>
                  <a:tileRect/>
                </a:gradFill>
                <a:latin typeface="RSA Sans Light"/>
                <a:cs typeface="RSA Sans Light"/>
              </a:defRPr>
            </a:lvl1pPr>
            <a:lvl2pPr>
              <a:defRPr sz="900">
                <a:solidFill>
                  <a:srgbClr val="660085"/>
                </a:solidFill>
                <a:latin typeface="RSA Sans Light"/>
                <a:cs typeface="RSA Sans Light"/>
              </a:defRPr>
            </a:lvl2pPr>
            <a:lvl3pPr>
              <a:defRPr sz="900">
                <a:solidFill>
                  <a:srgbClr val="660085"/>
                </a:solidFill>
                <a:latin typeface="RSA Sans Light"/>
                <a:cs typeface="RSA Sans Light"/>
              </a:defRPr>
            </a:lvl3pPr>
            <a:lvl4pPr>
              <a:defRPr sz="900">
                <a:solidFill>
                  <a:srgbClr val="660085"/>
                </a:solidFill>
                <a:latin typeface="RSA Sans Light"/>
                <a:cs typeface="RSA Sans Light"/>
              </a:defRPr>
            </a:lvl4pPr>
            <a:lvl5pPr>
              <a:defRPr sz="900">
                <a:solidFill>
                  <a:srgbClr val="660085"/>
                </a:solidFill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Call out text area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0"/>
          </p:nvPr>
        </p:nvSpPr>
        <p:spPr>
          <a:xfrm>
            <a:off x="225424" y="1211982"/>
            <a:ext cx="5325729" cy="4084977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900">
                <a:latin typeface="RSA Sans Light"/>
                <a:cs typeface="RSA Sans Light"/>
              </a:defRPr>
            </a:lvl1pPr>
            <a:lvl2pPr>
              <a:defRPr sz="900">
                <a:latin typeface="RSA Sans Light"/>
                <a:cs typeface="RSA Sans Light"/>
              </a:defRPr>
            </a:lvl2pPr>
            <a:lvl3pPr>
              <a:defRPr sz="900">
                <a:latin typeface="RSA Sans Light"/>
                <a:cs typeface="RSA Sans Light"/>
              </a:defRPr>
            </a:lvl3pPr>
            <a:lvl4pPr>
              <a:defRPr sz="900">
                <a:latin typeface="RSA Sans Light"/>
                <a:cs typeface="RSA Sans Light"/>
              </a:defRPr>
            </a:lvl4pPr>
            <a:lvl5pPr>
              <a:defRPr sz="900"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111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SLIDE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4788" y="228865"/>
            <a:ext cx="6183171" cy="697985"/>
          </a:xfrm>
          <a:prstGeom prst="rect">
            <a:avLst/>
          </a:prstGeom>
        </p:spPr>
        <p:txBody>
          <a:bodyPr vert="horz" lIns="71332" tIns="35666" rIns="71332" bIns="35666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892239" y="5296960"/>
            <a:ext cx="2133600" cy="304271"/>
          </a:xfrm>
          <a:prstGeom prst="rect">
            <a:avLst/>
          </a:prstGeom>
        </p:spPr>
        <p:txBody>
          <a:bodyPr vert="horz" lIns="71332" tIns="35666" rIns="71332" bIns="35666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RSA Sans Light"/>
                <a:cs typeface="RSA Sans Light"/>
              </a:defRPr>
            </a:lvl1pPr>
          </a:lstStyle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24788" y="1211983"/>
            <a:ext cx="2484720" cy="4016601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900">
                <a:latin typeface="RSA Sans Light"/>
                <a:cs typeface="RSA Sans Light"/>
              </a:defRPr>
            </a:lvl1pPr>
            <a:lvl2pPr>
              <a:defRPr sz="900">
                <a:latin typeface="RSA Sans Light"/>
                <a:cs typeface="RSA Sans Light"/>
              </a:defRPr>
            </a:lvl2pPr>
            <a:lvl3pPr>
              <a:defRPr sz="900">
                <a:latin typeface="RSA Sans Light"/>
                <a:cs typeface="RSA Sans Light"/>
              </a:defRPr>
            </a:lvl3pPr>
            <a:lvl4pPr>
              <a:defRPr sz="900">
                <a:latin typeface="RSA Sans Light"/>
                <a:cs typeface="RSA Sans Light"/>
              </a:defRPr>
            </a:lvl4pPr>
            <a:lvl5pPr>
              <a:defRPr sz="900"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945996" y="1211980"/>
            <a:ext cx="2485349" cy="4016603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900">
                <a:latin typeface="RSA Sans Light"/>
                <a:cs typeface="RSA Sans Light"/>
              </a:defRPr>
            </a:lvl1pPr>
            <a:lvl2pPr>
              <a:defRPr sz="900">
                <a:latin typeface="RSA Sans Light"/>
                <a:cs typeface="RSA Sans Light"/>
              </a:defRPr>
            </a:lvl2pPr>
            <a:lvl3pPr>
              <a:defRPr sz="900">
                <a:latin typeface="RSA Sans Light"/>
                <a:cs typeface="RSA Sans Light"/>
              </a:defRPr>
            </a:lvl3pPr>
            <a:lvl4pPr>
              <a:defRPr sz="900">
                <a:latin typeface="RSA Sans Light"/>
                <a:cs typeface="RSA Sans Light"/>
              </a:defRPr>
            </a:lvl4pPr>
            <a:lvl5pPr>
              <a:defRPr sz="900"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412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SLIDE TWO COLUMN WITH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4788" y="228865"/>
            <a:ext cx="6183171" cy="697985"/>
          </a:xfrm>
          <a:prstGeom prst="rect">
            <a:avLst/>
          </a:prstGeom>
        </p:spPr>
        <p:txBody>
          <a:bodyPr vert="horz" lIns="71332" tIns="35666" rIns="71332" bIns="35666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892239" y="5296960"/>
            <a:ext cx="2133600" cy="304271"/>
          </a:xfrm>
          <a:prstGeom prst="rect">
            <a:avLst/>
          </a:prstGeom>
        </p:spPr>
        <p:txBody>
          <a:bodyPr vert="horz" lIns="71332" tIns="35666" rIns="71332" bIns="35666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RSA Sans Light"/>
                <a:cs typeface="RSA Sans Light"/>
              </a:defRPr>
            </a:lvl1pPr>
          </a:lstStyle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224788" y="1211983"/>
            <a:ext cx="2484720" cy="4016601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900">
                <a:latin typeface="RSA Sans Light"/>
                <a:cs typeface="RSA Sans Light"/>
              </a:defRPr>
            </a:lvl1pPr>
            <a:lvl2pPr>
              <a:defRPr sz="900">
                <a:latin typeface="RSA Sans Light"/>
                <a:cs typeface="RSA Sans Light"/>
              </a:defRPr>
            </a:lvl2pPr>
            <a:lvl3pPr>
              <a:defRPr sz="900">
                <a:latin typeface="RSA Sans Light"/>
                <a:cs typeface="RSA Sans Light"/>
              </a:defRPr>
            </a:lvl3pPr>
            <a:lvl4pPr>
              <a:defRPr sz="900">
                <a:latin typeface="RSA Sans Light"/>
                <a:cs typeface="RSA Sans Light"/>
              </a:defRPr>
            </a:lvl4pPr>
            <a:lvl5pPr>
              <a:defRPr sz="900"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945996" y="1211980"/>
            <a:ext cx="2485349" cy="4016603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900">
                <a:latin typeface="RSA Sans Light"/>
                <a:cs typeface="RSA Sans Light"/>
              </a:defRPr>
            </a:lvl1pPr>
            <a:lvl2pPr>
              <a:defRPr sz="900">
                <a:latin typeface="RSA Sans Light"/>
                <a:cs typeface="RSA Sans Light"/>
              </a:defRPr>
            </a:lvl2pPr>
            <a:lvl3pPr>
              <a:defRPr sz="900">
                <a:latin typeface="RSA Sans Light"/>
                <a:cs typeface="RSA Sans Light"/>
              </a:defRPr>
            </a:lvl3pPr>
            <a:lvl4pPr>
              <a:defRPr sz="900">
                <a:latin typeface="RSA Sans Light"/>
                <a:cs typeface="RSA Sans Light"/>
              </a:defRPr>
            </a:lvl4pPr>
            <a:lvl5pPr>
              <a:defRPr sz="900"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872434" y="1211982"/>
            <a:ext cx="2590800" cy="1601638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1100" baseline="0">
                <a:gradFill flip="none" rotWithShape="1">
                  <a:gsLst>
                    <a:gs pos="53000">
                      <a:schemeClr val="tx2"/>
                    </a:gs>
                    <a:gs pos="99000">
                      <a:schemeClr val="accent5"/>
                    </a:gs>
                  </a:gsLst>
                  <a:lin ang="18900000" scaled="0"/>
                  <a:tileRect/>
                </a:gradFill>
                <a:latin typeface="RSA Sans Light"/>
                <a:cs typeface="RSA Sans Light"/>
              </a:defRPr>
            </a:lvl1pPr>
            <a:lvl2pPr>
              <a:defRPr sz="900">
                <a:solidFill>
                  <a:srgbClr val="660085"/>
                </a:solidFill>
                <a:latin typeface="RSA Sans Light"/>
                <a:cs typeface="RSA Sans Light"/>
              </a:defRPr>
            </a:lvl2pPr>
            <a:lvl3pPr>
              <a:defRPr sz="900">
                <a:solidFill>
                  <a:srgbClr val="660085"/>
                </a:solidFill>
                <a:latin typeface="RSA Sans Light"/>
                <a:cs typeface="RSA Sans Light"/>
              </a:defRPr>
            </a:lvl3pPr>
            <a:lvl4pPr>
              <a:defRPr sz="900">
                <a:solidFill>
                  <a:srgbClr val="660085"/>
                </a:solidFill>
                <a:latin typeface="RSA Sans Light"/>
                <a:cs typeface="RSA Sans Light"/>
              </a:defRPr>
            </a:lvl4pPr>
            <a:lvl5pPr>
              <a:defRPr sz="900">
                <a:solidFill>
                  <a:srgbClr val="660085"/>
                </a:solidFill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Call out text 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771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SLIDE TWO COLUMN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4788" y="228865"/>
            <a:ext cx="6183171" cy="697985"/>
          </a:xfrm>
          <a:prstGeom prst="rect">
            <a:avLst/>
          </a:prstGeom>
        </p:spPr>
        <p:txBody>
          <a:bodyPr vert="horz" lIns="71332" tIns="35666" rIns="71332" bIns="35666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892239" y="5296960"/>
            <a:ext cx="2133600" cy="304271"/>
          </a:xfrm>
          <a:prstGeom prst="rect">
            <a:avLst/>
          </a:prstGeom>
        </p:spPr>
        <p:txBody>
          <a:bodyPr vert="horz" lIns="71332" tIns="35666" rIns="71332" bIns="35666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RSA Sans Light"/>
                <a:cs typeface="RSA Sans Light"/>
              </a:defRPr>
            </a:lvl1pPr>
          </a:lstStyle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882056" y="1211792"/>
            <a:ext cx="2840692" cy="4029604"/>
          </a:xfrm>
          <a:prstGeom prst="rect">
            <a:avLst/>
          </a:prstGeom>
        </p:spPr>
        <p:txBody>
          <a:bodyPr vert="horz" lIns="71332" tIns="35666" rIns="71332" bIns="35666"/>
          <a:lstStyle/>
          <a:p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0"/>
          </p:nvPr>
        </p:nvSpPr>
        <p:spPr>
          <a:xfrm>
            <a:off x="224788" y="1211983"/>
            <a:ext cx="2484720" cy="4016601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900">
                <a:latin typeface="RSA Sans Light"/>
                <a:cs typeface="RSA Sans Light"/>
              </a:defRPr>
            </a:lvl1pPr>
            <a:lvl2pPr>
              <a:defRPr sz="900">
                <a:latin typeface="RSA Sans Light"/>
                <a:cs typeface="RSA Sans Light"/>
              </a:defRPr>
            </a:lvl2pPr>
            <a:lvl3pPr>
              <a:defRPr sz="900">
                <a:latin typeface="RSA Sans Light"/>
                <a:cs typeface="RSA Sans Light"/>
              </a:defRPr>
            </a:lvl3pPr>
            <a:lvl4pPr>
              <a:defRPr sz="900">
                <a:latin typeface="RSA Sans Light"/>
                <a:cs typeface="RSA Sans Light"/>
              </a:defRPr>
            </a:lvl4pPr>
            <a:lvl5pPr>
              <a:defRPr sz="900"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945996" y="1211980"/>
            <a:ext cx="2485349" cy="4016603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900">
                <a:latin typeface="RSA Sans Light"/>
                <a:cs typeface="RSA Sans Light"/>
              </a:defRPr>
            </a:lvl1pPr>
            <a:lvl2pPr>
              <a:defRPr sz="900">
                <a:latin typeface="RSA Sans Light"/>
                <a:cs typeface="RSA Sans Light"/>
              </a:defRPr>
            </a:lvl2pPr>
            <a:lvl3pPr>
              <a:defRPr sz="900">
                <a:latin typeface="RSA Sans Light"/>
                <a:cs typeface="RSA Sans Light"/>
              </a:defRPr>
            </a:lvl3pPr>
            <a:lvl4pPr>
              <a:defRPr sz="900">
                <a:latin typeface="RSA Sans Light"/>
                <a:cs typeface="RSA Sans Light"/>
              </a:defRPr>
            </a:lvl4pPr>
            <a:lvl5pPr>
              <a:defRPr sz="900"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17533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SLIDE WITH THR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4788" y="228865"/>
            <a:ext cx="6183171" cy="697985"/>
          </a:xfrm>
          <a:prstGeom prst="rect">
            <a:avLst/>
          </a:prstGeom>
        </p:spPr>
        <p:txBody>
          <a:bodyPr vert="horz" lIns="71332" tIns="35666" rIns="71332" bIns="35666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892239" y="5296960"/>
            <a:ext cx="2133600" cy="304271"/>
          </a:xfrm>
          <a:prstGeom prst="rect">
            <a:avLst/>
          </a:prstGeom>
        </p:spPr>
        <p:txBody>
          <a:bodyPr vert="horz" lIns="71332" tIns="35666" rIns="71332" bIns="35666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RSA Sans Light"/>
                <a:cs typeface="RSA Sans Light"/>
              </a:defRPr>
            </a:lvl1pPr>
          </a:lstStyle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PPT THREADS 5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796" y="1597190"/>
            <a:ext cx="2544615" cy="4124148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0"/>
          </p:nvPr>
        </p:nvSpPr>
        <p:spPr>
          <a:xfrm>
            <a:off x="225424" y="1211982"/>
            <a:ext cx="5325729" cy="4084977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900">
                <a:latin typeface="RSA Sans Light"/>
                <a:cs typeface="RSA Sans Light"/>
              </a:defRPr>
            </a:lvl1pPr>
            <a:lvl2pPr>
              <a:defRPr sz="900">
                <a:latin typeface="RSA Sans Light"/>
                <a:cs typeface="RSA Sans Light"/>
              </a:defRPr>
            </a:lvl2pPr>
            <a:lvl3pPr>
              <a:defRPr sz="900">
                <a:latin typeface="RSA Sans Light"/>
                <a:cs typeface="RSA Sans Light"/>
              </a:defRPr>
            </a:lvl3pPr>
            <a:lvl4pPr>
              <a:defRPr sz="900">
                <a:latin typeface="RSA Sans Light"/>
                <a:cs typeface="RSA Sans Light"/>
              </a:defRPr>
            </a:lvl4pPr>
            <a:lvl5pPr>
              <a:defRPr sz="900"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29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rsa_rgb_po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160" y="96732"/>
            <a:ext cx="1271919" cy="974725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sz="quarter" idx="11"/>
          </p:nvPr>
        </p:nvSpPr>
        <p:spPr>
          <a:xfrm>
            <a:off x="225424" y="1211982"/>
            <a:ext cx="5325729" cy="4084977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900">
                <a:latin typeface="RSA Sans Light"/>
                <a:cs typeface="RSA Sans Light"/>
              </a:defRPr>
            </a:lvl1pPr>
            <a:lvl2pPr>
              <a:defRPr sz="900">
                <a:latin typeface="RSA Sans Light"/>
                <a:cs typeface="RSA Sans Light"/>
              </a:defRPr>
            </a:lvl2pPr>
            <a:lvl3pPr>
              <a:defRPr sz="900">
                <a:latin typeface="RSA Sans Light"/>
                <a:cs typeface="RSA Sans Light"/>
              </a:defRPr>
            </a:lvl3pPr>
            <a:lvl4pPr>
              <a:defRPr sz="900">
                <a:latin typeface="RSA Sans Light"/>
                <a:cs typeface="RSA Sans Light"/>
              </a:defRPr>
            </a:lvl4pPr>
            <a:lvl5pPr>
              <a:defRPr sz="900"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16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SLIDE LOW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1"/>
          </p:nvPr>
        </p:nvSpPr>
        <p:spPr>
          <a:xfrm>
            <a:off x="225424" y="1211982"/>
            <a:ext cx="5325729" cy="4084977"/>
          </a:xfrm>
          <a:prstGeom prst="rect">
            <a:avLst/>
          </a:prstGeom>
        </p:spPr>
        <p:txBody>
          <a:bodyPr vert="horz" lIns="71332" tIns="35666" rIns="71332" bIns="35666"/>
          <a:lstStyle>
            <a:lvl1pPr>
              <a:defRPr sz="900">
                <a:latin typeface="RSA Sans Light"/>
                <a:cs typeface="RSA Sans Light"/>
              </a:defRPr>
            </a:lvl1pPr>
            <a:lvl2pPr>
              <a:defRPr sz="900">
                <a:latin typeface="RSA Sans Light"/>
                <a:cs typeface="RSA Sans Light"/>
              </a:defRPr>
            </a:lvl2pPr>
            <a:lvl3pPr>
              <a:defRPr sz="900">
                <a:latin typeface="RSA Sans Light"/>
                <a:cs typeface="RSA Sans Light"/>
              </a:defRPr>
            </a:lvl3pPr>
            <a:lvl4pPr>
              <a:defRPr sz="900">
                <a:latin typeface="RSA Sans Light"/>
                <a:cs typeface="RSA Sans Light"/>
              </a:defRPr>
            </a:lvl4pPr>
            <a:lvl5pPr>
              <a:defRPr sz="900">
                <a:latin typeface="RSA Sans Light"/>
                <a:cs typeface="RSA Sans Ligh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pic>
        <p:nvPicPr>
          <p:cNvPr id="6" name="Picture 5" descr="rsa_rgb_po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160" y="4647564"/>
            <a:ext cx="1271919" cy="97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77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 THREADS 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017" y="0"/>
            <a:ext cx="2558700" cy="5715000"/>
          </a:xfrm>
          <a:prstGeom prst="rect">
            <a:avLst/>
          </a:prstGeom>
        </p:spPr>
      </p:pic>
      <p:pic>
        <p:nvPicPr>
          <p:cNvPr id="6" name="Picture 5" descr="rsa_rgb_pos.g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160" y="96732"/>
            <a:ext cx="1271919" cy="974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2141" y="1888819"/>
            <a:ext cx="6299378" cy="697985"/>
          </a:xfrm>
        </p:spPr>
        <p:txBody>
          <a:bodyPr tIns="0" bIns="0">
            <a:normAutofit/>
          </a:bodyPr>
          <a:lstStyle>
            <a:lvl1pPr>
              <a:defRPr sz="2500" cap="all">
                <a:latin typeface="RSA Sans Regular"/>
                <a:cs typeface="RSA Sans Regular"/>
              </a:defRPr>
            </a:lvl1pPr>
          </a:lstStyle>
          <a:p>
            <a:r>
              <a:rPr lang="en-GB" dirty="0" smtClean="0"/>
              <a:t>PRESENTATION TITLE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55662" y="2688882"/>
            <a:ext cx="2667000" cy="937948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chemeClr val="tx2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SUB HEADING AND ANY FURTHER INFORMATION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54893" y="5183143"/>
            <a:ext cx="2424112" cy="332053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rgbClr val="660085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MONTH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731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HREADS 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075" y="3770727"/>
            <a:ext cx="5706336" cy="195768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62141" y="1888819"/>
            <a:ext cx="6299378" cy="697985"/>
          </a:xfrm>
        </p:spPr>
        <p:txBody>
          <a:bodyPr tIns="0" bIns="0">
            <a:normAutofit/>
          </a:bodyPr>
          <a:lstStyle>
            <a:lvl1pPr>
              <a:defRPr sz="2500" cap="all">
                <a:latin typeface="RSA Sans Regular"/>
                <a:cs typeface="RSA Sans Regular"/>
              </a:defRPr>
            </a:lvl1pPr>
          </a:lstStyle>
          <a:p>
            <a:r>
              <a:rPr lang="en-GB" dirty="0" smtClean="0"/>
              <a:t>PRESENTATION TITLE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55662" y="2688882"/>
            <a:ext cx="2667000" cy="937948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chemeClr val="tx2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SUB HEADING AND ANY FURTHER INFORMATION</a:t>
            </a:r>
            <a:endParaRPr lang="en-US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54893" y="5183143"/>
            <a:ext cx="2424112" cy="332053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rgbClr val="660085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MONTH 2014</a:t>
            </a:r>
            <a:endParaRPr lang="en-US" dirty="0"/>
          </a:p>
        </p:txBody>
      </p:sp>
      <p:pic>
        <p:nvPicPr>
          <p:cNvPr id="7" name="Picture 6" descr="rsa_rgb_pos.g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160" y="96732"/>
            <a:ext cx="1271919" cy="97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212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62141" y="1888819"/>
            <a:ext cx="6299378" cy="697985"/>
          </a:xfrm>
        </p:spPr>
        <p:txBody>
          <a:bodyPr tIns="0" bIns="0">
            <a:normAutofit/>
          </a:bodyPr>
          <a:lstStyle>
            <a:lvl1pPr>
              <a:defRPr sz="2500" cap="all">
                <a:latin typeface="RSA Sans Regular"/>
                <a:cs typeface="RSA Sans Regular"/>
              </a:defRPr>
            </a:lvl1pPr>
          </a:lstStyle>
          <a:p>
            <a:r>
              <a:rPr lang="en-GB" dirty="0" smtClean="0"/>
              <a:t>PRESENTATION TITLE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55662" y="2688882"/>
            <a:ext cx="2667000" cy="937948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chemeClr val="tx2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SUB HEADING AND ANY FURTHER INFORMATION</a:t>
            </a:r>
            <a:endParaRPr lang="en-US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54893" y="5183143"/>
            <a:ext cx="2424112" cy="332053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rgbClr val="660085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MONTH 2014</a:t>
            </a:r>
            <a:endParaRPr lang="en-US" dirty="0"/>
          </a:p>
        </p:txBody>
      </p:sp>
      <p:pic>
        <p:nvPicPr>
          <p:cNvPr id="7" name="Picture 6" descr="rsa_rgb_po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160" y="96732"/>
            <a:ext cx="1271919" cy="974725"/>
          </a:xfrm>
          <a:prstGeom prst="rect">
            <a:avLst/>
          </a:prstGeom>
        </p:spPr>
      </p:pic>
      <p:pic>
        <p:nvPicPr>
          <p:cNvPr id="12" name="Picture 11" descr="PPT THREADS 9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1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THREADS 5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850" y="925818"/>
            <a:ext cx="2958855" cy="479552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62141" y="1888819"/>
            <a:ext cx="6299378" cy="697985"/>
          </a:xfrm>
        </p:spPr>
        <p:txBody>
          <a:bodyPr tIns="0" bIns="0">
            <a:normAutofit/>
          </a:bodyPr>
          <a:lstStyle>
            <a:lvl1pPr>
              <a:defRPr sz="2500" cap="all">
                <a:latin typeface="RSA Sans Regular"/>
                <a:cs typeface="RSA Sans Regular"/>
              </a:defRPr>
            </a:lvl1pPr>
          </a:lstStyle>
          <a:p>
            <a:r>
              <a:rPr lang="en-GB" dirty="0" smtClean="0"/>
              <a:t>PRESENTATION TITLE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55662" y="2688882"/>
            <a:ext cx="2667000" cy="937948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chemeClr val="tx2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SUB HEADING AND ANY FURTHER INFORMATION</a:t>
            </a:r>
            <a:endParaRPr lang="en-US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54893" y="5183143"/>
            <a:ext cx="2424112" cy="332053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rgbClr val="660085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MONTH 2014</a:t>
            </a:r>
            <a:endParaRPr lang="en-US" dirty="0"/>
          </a:p>
        </p:txBody>
      </p:sp>
      <p:pic>
        <p:nvPicPr>
          <p:cNvPr id="7" name="Picture 6" descr="rsa_rgb_pos.g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160" y="96732"/>
            <a:ext cx="1271919" cy="97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96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 THREADS 4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3368"/>
            <a:ext cx="9144000" cy="288092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62141" y="1597063"/>
            <a:ext cx="6299378" cy="697985"/>
          </a:xfrm>
        </p:spPr>
        <p:txBody>
          <a:bodyPr tIns="0" bIns="0">
            <a:normAutofit/>
          </a:bodyPr>
          <a:lstStyle>
            <a:lvl1pPr>
              <a:defRPr sz="2500" cap="all">
                <a:latin typeface="RSA Sans Regular"/>
                <a:cs typeface="RSA Sans Regular"/>
              </a:defRPr>
            </a:lvl1pPr>
          </a:lstStyle>
          <a:p>
            <a:r>
              <a:rPr lang="en-GB" dirty="0" smtClean="0"/>
              <a:t>PRESENTATION TITLE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55662" y="2397125"/>
            <a:ext cx="2667000" cy="937948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chemeClr val="tx2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SUB HEADING AND ANY FURTHER INFORMATION</a:t>
            </a:r>
            <a:endParaRPr lang="en-US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54893" y="2843369"/>
            <a:ext cx="2424112" cy="332053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rgbClr val="660085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MONTH 2014</a:t>
            </a:r>
            <a:endParaRPr lang="en-US" dirty="0"/>
          </a:p>
        </p:txBody>
      </p:sp>
      <p:pic>
        <p:nvPicPr>
          <p:cNvPr id="7" name="Picture 6" descr="rsa_rgb_pos.g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160" y="96732"/>
            <a:ext cx="1271919" cy="97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02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sa_rgb_po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41" y="2930454"/>
            <a:ext cx="1271919" cy="974725"/>
          </a:xfrm>
          <a:prstGeom prst="rect">
            <a:avLst/>
          </a:prstGeom>
        </p:spPr>
      </p:pic>
      <p:pic>
        <p:nvPicPr>
          <p:cNvPr id="4" name="Picture 3" descr="PPT THREADS 6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829" y="0"/>
            <a:ext cx="3756876" cy="5715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62141" y="3754755"/>
            <a:ext cx="6299378" cy="697985"/>
          </a:xfrm>
        </p:spPr>
        <p:txBody>
          <a:bodyPr tIns="0" bIns="0">
            <a:normAutofit/>
          </a:bodyPr>
          <a:lstStyle>
            <a:lvl1pPr>
              <a:defRPr sz="2500" cap="all">
                <a:latin typeface="RSA Sans Regular"/>
                <a:cs typeface="RSA Sans Regular"/>
              </a:defRPr>
            </a:lvl1pPr>
          </a:lstStyle>
          <a:p>
            <a:r>
              <a:rPr lang="en-GB" dirty="0" smtClean="0"/>
              <a:t>PRESENTATION TITLE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55662" y="4388974"/>
            <a:ext cx="2667000" cy="937948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chemeClr val="tx2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SUB HEADING AND ANY FURTHER INFORMATION</a:t>
            </a:r>
            <a:endParaRPr lang="en-US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54893" y="5183143"/>
            <a:ext cx="2424112" cy="332053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rgbClr val="660085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MONTH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592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PT THREADS 3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901"/>
          <a:stretch/>
        </p:blipFill>
        <p:spPr>
          <a:xfrm>
            <a:off x="5183674" y="0"/>
            <a:ext cx="4000721" cy="5715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62141" y="3468719"/>
            <a:ext cx="6299378" cy="697985"/>
          </a:xfrm>
        </p:spPr>
        <p:txBody>
          <a:bodyPr tIns="0" bIns="0">
            <a:normAutofit/>
          </a:bodyPr>
          <a:lstStyle>
            <a:lvl1pPr>
              <a:defRPr sz="2500" cap="all">
                <a:latin typeface="RSA Sans Regular"/>
                <a:cs typeface="RSA Sans Regular"/>
              </a:defRPr>
            </a:lvl1pPr>
          </a:lstStyle>
          <a:p>
            <a:r>
              <a:rPr lang="en-GB" dirty="0" smtClean="0"/>
              <a:t>PRESENTATION TITLE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55662" y="4102938"/>
            <a:ext cx="2667000" cy="937948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chemeClr val="tx2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SUB HEADING AND ANY FURTHER INFORMATION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54893" y="5183143"/>
            <a:ext cx="2424112" cy="332053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100" baseline="0">
                <a:solidFill>
                  <a:srgbClr val="660085"/>
                </a:solidFill>
                <a:latin typeface="RSA Sans Light"/>
                <a:cs typeface="RSA Sans Light"/>
              </a:defRPr>
            </a:lvl1pPr>
          </a:lstStyle>
          <a:p>
            <a:pPr lvl="0"/>
            <a:r>
              <a:rPr lang="en-GB" dirty="0" smtClean="0"/>
              <a:t>MONTH 2014</a:t>
            </a:r>
            <a:endParaRPr lang="en-US" dirty="0"/>
          </a:p>
        </p:txBody>
      </p:sp>
      <p:pic>
        <p:nvPicPr>
          <p:cNvPr id="7" name="Picture 6" descr="rsa_rgb_pos.g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41" y="2569207"/>
            <a:ext cx="1271919" cy="97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04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83419" y="1412184"/>
            <a:ext cx="6299378" cy="697985"/>
          </a:xfrm>
        </p:spPr>
        <p:txBody>
          <a:bodyPr>
            <a:normAutofit/>
          </a:bodyPr>
          <a:lstStyle>
            <a:lvl1pPr>
              <a:defRPr sz="2500">
                <a:latin typeface="RSA Sans Light"/>
                <a:cs typeface="RSA Sans Light"/>
              </a:defRPr>
            </a:lvl1pPr>
          </a:lstStyle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2"/>
                </a:solidFill>
              </a:rPr>
              <a:t>DIVIDER SLIDE TITLE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155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8554" y="96732"/>
            <a:ext cx="8974437" cy="551371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332" tIns="35666" rIns="71332" bIns="35666" rtlCol="0" anchor="ctr"/>
          <a:lstStyle/>
          <a:p>
            <a:pPr algn="ctr" defTabSz="356662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83419" y="1412704"/>
            <a:ext cx="6299378" cy="697985"/>
          </a:xfrm>
        </p:spPr>
        <p:txBody>
          <a:bodyPr>
            <a:normAutofit/>
          </a:bodyPr>
          <a:lstStyle>
            <a:lvl1pPr>
              <a:defRPr sz="2500" cap="all">
                <a:solidFill>
                  <a:schemeClr val="bg1"/>
                </a:solidFill>
                <a:latin typeface="RSA Sans Light"/>
                <a:cs typeface="RSA Sans Light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500" dirty="0" smtClean="0">
                <a:solidFill>
                  <a:schemeClr val="bg1"/>
                </a:solidFill>
                <a:latin typeface="RSA Sans Light"/>
                <a:cs typeface="RSA Sans Light"/>
              </a:rPr>
              <a:t>DIVIDER SLIDE TITLE</a:t>
            </a:r>
            <a:endParaRPr lang="en-US" sz="2500" dirty="0">
              <a:solidFill>
                <a:schemeClr val="bg1"/>
              </a:solidFill>
              <a:latin typeface="RSA Sans Light"/>
              <a:cs typeface="RSA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886829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8554" y="96732"/>
            <a:ext cx="8974437" cy="5513713"/>
          </a:xfrm>
          <a:prstGeom prst="rect">
            <a:avLst/>
          </a:prstGeom>
          <a:gradFill flip="none" rotWithShape="1">
            <a:gsLst>
              <a:gs pos="58000">
                <a:schemeClr val="tx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332" tIns="35666" rIns="71332" bIns="35666" rtlCol="0" anchor="ctr"/>
          <a:lstStyle/>
          <a:p>
            <a:pPr algn="ctr" defTabSz="356662"/>
            <a:endParaRPr lang="en-US" sz="1400" dirty="0">
              <a:solidFill>
                <a:prstClr val="white"/>
              </a:solidFill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483419" y="1412704"/>
            <a:ext cx="6299378" cy="697985"/>
          </a:xfrm>
        </p:spPr>
        <p:txBody>
          <a:bodyPr>
            <a:normAutofit/>
          </a:bodyPr>
          <a:lstStyle>
            <a:lvl1pPr>
              <a:defRPr sz="2500" cap="all">
                <a:solidFill>
                  <a:schemeClr val="bg1"/>
                </a:solidFill>
                <a:latin typeface="RSA Sans Light"/>
                <a:cs typeface="RSA Sans Light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500" dirty="0" smtClean="0">
                <a:solidFill>
                  <a:schemeClr val="bg1"/>
                </a:solidFill>
                <a:latin typeface="RSA Sans Light"/>
                <a:cs typeface="RSA Sans Light"/>
              </a:rPr>
              <a:t>DIVIDER SLIDE TITLE</a:t>
            </a:r>
            <a:endParaRPr lang="en-US" sz="2500" dirty="0">
              <a:solidFill>
                <a:schemeClr val="bg1"/>
              </a:solidFill>
              <a:latin typeface="RSA Sans Light"/>
              <a:cs typeface="RSA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209609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8554" y="96732"/>
            <a:ext cx="8974437" cy="5513713"/>
          </a:xfrm>
          <a:prstGeom prst="rect">
            <a:avLst/>
          </a:prstGeom>
          <a:gradFill flip="none" rotWithShape="1">
            <a:gsLst>
              <a:gs pos="58000">
                <a:schemeClr val="tx2"/>
              </a:gs>
              <a:gs pos="100000">
                <a:schemeClr val="accent6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332" tIns="35666" rIns="71332" bIns="35666" rtlCol="0" anchor="ctr"/>
          <a:lstStyle/>
          <a:p>
            <a:pPr algn="ctr" defTabSz="356662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483419" y="1412704"/>
            <a:ext cx="6299378" cy="697985"/>
          </a:xfrm>
        </p:spPr>
        <p:txBody>
          <a:bodyPr>
            <a:normAutofit/>
          </a:bodyPr>
          <a:lstStyle>
            <a:lvl1pPr>
              <a:defRPr sz="2500" cap="all">
                <a:solidFill>
                  <a:schemeClr val="bg1"/>
                </a:solidFill>
                <a:latin typeface="RSA Sans Light"/>
                <a:cs typeface="RSA Sans Light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500" dirty="0" smtClean="0">
                <a:solidFill>
                  <a:schemeClr val="bg1"/>
                </a:solidFill>
                <a:latin typeface="RSA Sans Light"/>
                <a:cs typeface="RSA Sans Light"/>
              </a:rPr>
              <a:t>DIVIDER SLIDE TITLE</a:t>
            </a:r>
            <a:endParaRPr lang="en-US" sz="2500" dirty="0">
              <a:solidFill>
                <a:schemeClr val="bg1"/>
              </a:solidFill>
              <a:latin typeface="RSA Sans Light"/>
              <a:cs typeface="RSA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296576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8554" y="96732"/>
            <a:ext cx="8974437" cy="5513713"/>
          </a:xfrm>
          <a:prstGeom prst="rect">
            <a:avLst/>
          </a:prstGeom>
          <a:gradFill flip="none" rotWithShape="1">
            <a:gsLst>
              <a:gs pos="58000">
                <a:schemeClr val="tx2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332" tIns="35666" rIns="71332" bIns="35666" rtlCol="0" anchor="ctr"/>
          <a:lstStyle/>
          <a:p>
            <a:pPr algn="ctr" defTabSz="356662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483419" y="1412704"/>
            <a:ext cx="6299378" cy="697985"/>
          </a:xfrm>
        </p:spPr>
        <p:txBody>
          <a:bodyPr>
            <a:normAutofit/>
          </a:bodyPr>
          <a:lstStyle>
            <a:lvl1pPr>
              <a:defRPr sz="2500" cap="all">
                <a:solidFill>
                  <a:schemeClr val="bg1"/>
                </a:solidFill>
                <a:latin typeface="RSA Sans Light"/>
                <a:cs typeface="RSA Sans Light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500" dirty="0" smtClean="0">
                <a:solidFill>
                  <a:schemeClr val="bg1"/>
                </a:solidFill>
                <a:latin typeface="RSA Sans Light"/>
                <a:cs typeface="RSA Sans Light"/>
              </a:rPr>
              <a:t>DIVIDER SLIDE TITLE</a:t>
            </a:r>
            <a:endParaRPr lang="en-US" sz="2500" dirty="0">
              <a:solidFill>
                <a:schemeClr val="bg1"/>
              </a:solidFill>
              <a:latin typeface="RSA Sans Light"/>
              <a:cs typeface="RSA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2193091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8554" y="96732"/>
            <a:ext cx="8974437" cy="5513713"/>
          </a:xfrm>
          <a:prstGeom prst="rect">
            <a:avLst/>
          </a:prstGeom>
          <a:gradFill flip="none" rotWithShape="1">
            <a:gsLst>
              <a:gs pos="58000">
                <a:schemeClr val="tx2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332" tIns="35666" rIns="71332" bIns="35666" rtlCol="0" anchor="ctr"/>
          <a:lstStyle/>
          <a:p>
            <a:pPr algn="ctr" defTabSz="356662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483419" y="1412704"/>
            <a:ext cx="6299378" cy="697985"/>
          </a:xfrm>
        </p:spPr>
        <p:txBody>
          <a:bodyPr>
            <a:normAutofit/>
          </a:bodyPr>
          <a:lstStyle>
            <a:lvl1pPr>
              <a:defRPr sz="2500" cap="all">
                <a:solidFill>
                  <a:schemeClr val="bg1"/>
                </a:solidFill>
                <a:latin typeface="RSA Sans Light"/>
                <a:cs typeface="RSA Sans Light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500" dirty="0" smtClean="0">
                <a:solidFill>
                  <a:schemeClr val="bg1"/>
                </a:solidFill>
                <a:latin typeface="RSA Sans Light"/>
                <a:cs typeface="RSA Sans Light"/>
              </a:rPr>
              <a:t>DIVIDER SLIDE TITLE</a:t>
            </a:r>
            <a:endParaRPr lang="en-US" sz="2500" dirty="0">
              <a:solidFill>
                <a:schemeClr val="bg1"/>
              </a:solidFill>
              <a:latin typeface="RSA Sans Light"/>
              <a:cs typeface="RSA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19282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4788" y="228865"/>
            <a:ext cx="6299378" cy="697985"/>
          </a:xfrm>
          <a:prstGeom prst="rect">
            <a:avLst/>
          </a:prstGeom>
        </p:spPr>
        <p:txBody>
          <a:bodyPr vert="horz" lIns="71332" tIns="35666" rIns="71332" bIns="35666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892239" y="5296960"/>
            <a:ext cx="2133600" cy="304271"/>
          </a:xfrm>
          <a:prstGeom prst="rect">
            <a:avLst/>
          </a:prstGeom>
        </p:spPr>
        <p:txBody>
          <a:bodyPr vert="horz" lIns="71332" tIns="35666" rIns="71332" bIns="35666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RSA Sans Light"/>
                <a:cs typeface="RSA Sans Light"/>
              </a:defRPr>
            </a:lvl1pPr>
          </a:lstStyle>
          <a:p>
            <a:pPr defTabSz="356662"/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56662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66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</p:sldLayoutIdLst>
  <p:hf hdr="0" ftr="0" dt="0"/>
  <p:txStyles>
    <p:titleStyle>
      <a:lvl1pPr algn="l" defTabSz="356662" rtl="0" eaLnBrk="1" latinLnBrk="0" hangingPunct="1">
        <a:lnSpc>
          <a:spcPct val="80000"/>
        </a:lnSpc>
        <a:spcBef>
          <a:spcPct val="0"/>
        </a:spcBef>
        <a:buNone/>
        <a:defRPr sz="1900" b="0" i="0" kern="1200">
          <a:solidFill>
            <a:schemeClr val="accent1"/>
          </a:solidFill>
          <a:latin typeface="RSA Sans Medium"/>
          <a:ea typeface="+mj-ea"/>
          <a:cs typeface="RSA Sans Medium"/>
        </a:defRPr>
      </a:lvl1pPr>
    </p:titleStyle>
    <p:bodyStyle>
      <a:lvl1pPr marL="0" indent="0" algn="l" defTabSz="356662" rtl="0" eaLnBrk="1" latinLnBrk="0" hangingPunct="1">
        <a:spcBef>
          <a:spcPct val="20000"/>
        </a:spcBef>
        <a:buFont typeface="Arial"/>
        <a:buNone/>
        <a:defRPr sz="1200" kern="1200">
          <a:solidFill>
            <a:schemeClr val="tx1"/>
          </a:solidFill>
          <a:latin typeface="Arial"/>
          <a:ea typeface="+mn-ea"/>
          <a:cs typeface="Arial"/>
        </a:defRPr>
      </a:lvl1pPr>
      <a:lvl2pPr marL="579575" indent="-222914" algn="l" defTabSz="356662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Arial"/>
          <a:ea typeface="+mn-ea"/>
          <a:cs typeface="Arial"/>
        </a:defRPr>
      </a:lvl2pPr>
      <a:lvl3pPr marL="891654" indent="-178331" algn="l" defTabSz="356662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Arial"/>
          <a:ea typeface="+mn-ea"/>
          <a:cs typeface="Arial"/>
        </a:defRPr>
      </a:lvl3pPr>
      <a:lvl4pPr marL="1248316" indent="-178331" algn="l" defTabSz="356662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604978" indent="-178331" algn="l" defTabSz="356662" rtl="0" eaLnBrk="1" latinLnBrk="0" hangingPunct="1">
        <a:spcBef>
          <a:spcPct val="20000"/>
        </a:spcBef>
        <a:buFont typeface="Arial"/>
        <a:buChar char="•"/>
        <a:defRPr sz="900" kern="1200">
          <a:solidFill>
            <a:schemeClr val="tx1"/>
          </a:solidFill>
          <a:latin typeface="Arial"/>
          <a:ea typeface="+mn-ea"/>
          <a:cs typeface="Arial"/>
        </a:defRPr>
      </a:lvl5pPr>
      <a:lvl6pPr marL="1961639" indent="-178331" algn="l" defTabSz="356662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18301" indent="-178331" algn="l" defTabSz="356662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74963" indent="-178331" algn="l" defTabSz="356662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31625" indent="-178331" algn="l" defTabSz="356662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666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62" algn="l" defTabSz="35666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3323" algn="l" defTabSz="35666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985" algn="l" defTabSz="35666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647" algn="l" defTabSz="35666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3309" algn="l" defTabSz="35666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9970" algn="l" defTabSz="35666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96632" algn="l" defTabSz="35666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53294" algn="l" defTabSz="35666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51520" y="481236"/>
            <a:ext cx="6299200" cy="696913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YOUR FRIDGE BITES BACK</a:t>
            </a:r>
            <a:r>
              <a:rPr lang="en-GB" sz="2800" dirty="0"/>
              <a:t/>
            </a:r>
            <a:br>
              <a:rPr lang="en-GB" sz="2800" dirty="0"/>
            </a:b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323528" y="4297660"/>
            <a:ext cx="2424113" cy="720080"/>
          </a:xfrm>
          <a:prstGeom prst="rect">
            <a:avLst/>
          </a:prstGeom>
        </p:spPr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 Johnson</a:t>
            </a:r>
          </a:p>
          <a:p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RSA Global Risk Solutions</a:t>
            </a:r>
          </a:p>
          <a:p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 2018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633364"/>
            <a:ext cx="430598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manage risk in a </a:t>
            </a:r>
            <a:r>
              <a:rPr lang="en-GB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world</a:t>
            </a:r>
          </a:p>
          <a:p>
            <a:r>
              <a:rPr lang="en-GB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……………………… 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still sleep at night.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41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57B79-0310-8A40-B359-B8A66DAB93A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512" y="121196"/>
            <a:ext cx="6183313" cy="6985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Living in a frictionless world……..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15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57B79-0310-8A40-B359-B8A66DAB93A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36710" y="337220"/>
            <a:ext cx="6183313" cy="6985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radicalised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your fridge?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9881" y="2929228"/>
            <a:ext cx="3067983" cy="287472"/>
          </a:xfrm>
          <a:prstGeom prst="rect">
            <a:avLst/>
          </a:prstGeom>
          <a:noFill/>
        </p:spPr>
        <p:txBody>
          <a:bodyPr wrap="square" lIns="71332" tIns="35666" rIns="71332" bIns="35666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Internet of 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endParaRPr lang="en-GB" sz="1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9881" y="3577580"/>
            <a:ext cx="1017694" cy="287472"/>
          </a:xfrm>
          <a:prstGeom prst="rect">
            <a:avLst/>
          </a:prstGeom>
          <a:noFill/>
        </p:spPr>
        <p:txBody>
          <a:bodyPr wrap="none" lIns="71332" tIns="35666" rIns="71332" bIns="35666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9881" y="4093115"/>
            <a:ext cx="3354873" cy="287472"/>
          </a:xfrm>
          <a:prstGeom prst="rect">
            <a:avLst/>
          </a:prstGeom>
          <a:noFill/>
        </p:spPr>
        <p:txBody>
          <a:bodyPr wrap="none" lIns="71332" tIns="35666" rIns="71332" bIns="35666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 4.0 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cyber 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systems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881" y="4623881"/>
            <a:ext cx="2334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 learning and AI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9881" y="5089748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10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217024" cy="5714999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55883" y="265212"/>
            <a:ext cx="7484469" cy="491637"/>
          </a:xfrm>
          <a:prstGeom prst="rect">
            <a:avLst/>
          </a:prstGeom>
          <a:solidFill>
            <a:schemeClr val="bg1"/>
          </a:solidFill>
        </p:spPr>
        <p:txBody>
          <a:bodyPr vert="horz" lIns="71332" tIns="35666" rIns="71332" bIns="35666" rtlCol="0" anchor="ctr">
            <a:normAutofit/>
          </a:bodyPr>
          <a:lstStyle>
            <a:lvl1pPr algn="l" defTabSz="356662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1900" b="0" i="0" kern="1200">
                <a:solidFill>
                  <a:schemeClr val="accent1"/>
                </a:solidFill>
                <a:latin typeface="RSA Sans Medium"/>
                <a:ea typeface="+mj-ea"/>
                <a:cs typeface="RSA Sans Medium"/>
              </a:defRPr>
            </a:lvl1pPr>
          </a:lstStyle>
          <a:p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is all this going to happen?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51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5883" y="133615"/>
            <a:ext cx="6183313" cy="698500"/>
          </a:xfrm>
          <a:prstGeom prst="rect">
            <a:avLst/>
          </a:prstGeom>
        </p:spPr>
        <p:txBody>
          <a:bodyPr vert="horz" lIns="71332" tIns="35666" rIns="71332" bIns="35666" rtlCol="0" anchor="ctr">
            <a:normAutofit/>
          </a:bodyPr>
          <a:lstStyle>
            <a:lvl1pPr algn="l" defTabSz="356662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1900" b="0" i="0" kern="1200">
                <a:solidFill>
                  <a:schemeClr val="accent1"/>
                </a:solidFill>
                <a:latin typeface="RSA Sans Medium"/>
                <a:ea typeface="+mj-ea"/>
                <a:cs typeface="RSA Sans Medium"/>
              </a:defRPr>
            </a:lvl1pPr>
          </a:lstStyle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IoT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home 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46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7504" y="121196"/>
            <a:ext cx="3960440" cy="698500"/>
          </a:xfrm>
          <a:prstGeom prst="rect">
            <a:avLst/>
          </a:prstGeom>
        </p:spPr>
        <p:txBody>
          <a:bodyPr vert="horz" lIns="71332" tIns="35666" rIns="71332" bIns="35666" rtlCol="0" anchor="ctr">
            <a:normAutofit/>
          </a:bodyPr>
          <a:lstStyle>
            <a:lvl1pPr algn="l" defTabSz="356662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1900" b="0" i="0" kern="1200">
                <a:solidFill>
                  <a:schemeClr val="accent1"/>
                </a:solidFill>
                <a:latin typeface="RSA Sans Medium"/>
                <a:ea typeface="+mj-ea"/>
                <a:cs typeface="RSA Sans Medium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………. and at work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15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177023" y="1345332"/>
            <a:ext cx="3613448" cy="3816424"/>
          </a:xfrm>
        </p:spPr>
        <p:txBody>
          <a:bodyPr/>
          <a:lstStyle/>
          <a:p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 physical attack – </a:t>
            </a:r>
            <a:r>
              <a:rPr lang="en-GB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IoT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making it ever more likely</a:t>
            </a:r>
          </a:p>
          <a:p>
            <a:endParaRPr lang="en-GB" sz="1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Silent cyber – the risks you have but don’t recognise or treat</a:t>
            </a:r>
          </a:p>
          <a:p>
            <a:endParaRPr lang="en-GB" sz="1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accumulation – the compliance bomb waiting to go off</a:t>
            </a:r>
          </a:p>
          <a:p>
            <a:endParaRPr lang="en-GB" sz="1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 protocols and procedures – the stuff you could do but don’t</a:t>
            </a:r>
          </a:p>
          <a:p>
            <a:endParaRPr lang="en-GB" sz="1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end of privacy – what does that mean for your proposition?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5883" y="133615"/>
            <a:ext cx="7124429" cy="698500"/>
          </a:xfrm>
          <a:prstGeom prst="rect">
            <a:avLst/>
          </a:prstGeom>
        </p:spPr>
        <p:txBody>
          <a:bodyPr vert="horz" lIns="71332" tIns="35666" rIns="71332" bIns="35666" rtlCol="0" anchor="ctr">
            <a:normAutofit/>
          </a:bodyPr>
          <a:lstStyle>
            <a:lvl1pPr algn="l" defTabSz="356662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1900" b="0" i="0" kern="1200">
                <a:solidFill>
                  <a:schemeClr val="accent1"/>
                </a:solidFill>
                <a:latin typeface="RSA Sans Medium"/>
                <a:ea typeface="+mj-ea"/>
                <a:cs typeface="RSA Sans Medium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enterprise risks presented by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frictionless world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2699792" y="1921396"/>
            <a:ext cx="6336704" cy="2808312"/>
          </a:xfrm>
        </p:spPr>
        <p:txBody>
          <a:bodyPr/>
          <a:lstStyle/>
          <a:p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your customer proposition from where the customer stands  - what is important to them? </a:t>
            </a:r>
          </a:p>
          <a:p>
            <a:endParaRPr lang="en-GB" sz="1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data technology</a:t>
            </a:r>
          </a:p>
          <a:p>
            <a:endParaRPr lang="en-GB" sz="1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your organisation for knowing – and if you knew what would you do differently? How much risk would you accept?</a:t>
            </a:r>
          </a:p>
          <a:p>
            <a:endParaRPr lang="en-GB" sz="1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will be unintended and hidden consequences – beware of the killer orthodoxy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8080" y="265212"/>
            <a:ext cx="6183313" cy="698500"/>
          </a:xfrm>
          <a:prstGeom prst="rect">
            <a:avLst/>
          </a:prstGeom>
        </p:spPr>
        <p:txBody>
          <a:bodyPr vert="horz" lIns="71332" tIns="35666" rIns="71332" bIns="35666" rtlCol="0" anchor="ctr">
            <a:normAutofit/>
          </a:bodyPr>
          <a:lstStyle>
            <a:lvl1pPr algn="l" defTabSz="356662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1900" b="0" i="0" kern="1200">
                <a:solidFill>
                  <a:schemeClr val="accent1"/>
                </a:solidFill>
                <a:latin typeface="RSA Sans Medium"/>
                <a:ea typeface="+mj-ea"/>
                <a:cs typeface="RSA Sans Medium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Managing the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86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57B79-0310-8A40-B359-B8A66DAB93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4432848"/>
            <a:ext cx="3004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Thank you for listening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32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Custom 2">
      <a:dk1>
        <a:sysClr val="windowText" lastClr="000000"/>
      </a:dk1>
      <a:lt1>
        <a:sysClr val="window" lastClr="FFFFFF"/>
      </a:lt1>
      <a:dk2>
        <a:srgbClr val="660085"/>
      </a:dk2>
      <a:lt2>
        <a:srgbClr val="E6DFE8"/>
      </a:lt2>
      <a:accent1>
        <a:srgbClr val="660085"/>
      </a:accent1>
      <a:accent2>
        <a:srgbClr val="3C025F"/>
      </a:accent2>
      <a:accent3>
        <a:srgbClr val="B327CC"/>
      </a:accent3>
      <a:accent4>
        <a:srgbClr val="969696"/>
      </a:accent4>
      <a:accent5>
        <a:srgbClr val="FF49A4"/>
      </a:accent5>
      <a:accent6>
        <a:srgbClr val="00C2DB"/>
      </a:accent6>
      <a:hlink>
        <a:srgbClr val="FF0000"/>
      </a:hlink>
      <a:folHlink>
        <a:srgbClr val="FF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25DEA81-00C3-41FB-83E7-4AD9026C3BB6}"/>
</file>

<file path=customXml/itemProps2.xml><?xml version="1.0" encoding="utf-8"?>
<ds:datastoreItem xmlns:ds="http://schemas.openxmlformats.org/officeDocument/2006/customXml" ds:itemID="{50C485AD-6711-466D-9F21-46DAFE7E5BFA}"/>
</file>

<file path=customXml/itemProps3.xml><?xml version="1.0" encoding="utf-8"?>
<ds:datastoreItem xmlns:ds="http://schemas.openxmlformats.org/officeDocument/2006/customXml" ds:itemID="{F27696E2-8AA6-4D5A-B24A-C78DC3DEC978}"/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338</Words>
  <Application>Microsoft Office PowerPoint</Application>
  <PresentationFormat>On-screen Show (16:10)</PresentationFormat>
  <Paragraphs>65</Paragraphs>
  <Slides>9</Slides>
  <Notes>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2_Office Theme</vt:lpstr>
      <vt:lpstr>WHEN YOUR FRIDGE BITES BACK </vt:lpstr>
      <vt:lpstr>Living in a frictionless world……..</vt:lpstr>
      <vt:lpstr>What radicalised your fridge?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RSA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Marine Innovation</dc:title>
  <dc:creator>Rod Johnson</dc:creator>
  <cp:lastModifiedBy>Rod Johnson</cp:lastModifiedBy>
  <cp:revision>54</cp:revision>
  <dcterms:created xsi:type="dcterms:W3CDTF">2017-02-14T14:49:45Z</dcterms:created>
  <dcterms:modified xsi:type="dcterms:W3CDTF">2018-06-04T15:12:49Z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0x0101002F770C17822F49488E987D29C95B97EE</vt:lpwstr>
  </property>
</Properties>
</file>