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61" r:id="rId4"/>
    <p:sldId id="260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DC045D-9847-46F4-AB8D-91958DAB9C6E}" type="datetimeFigureOut">
              <a:rPr lang="en-GB" smtClean="0"/>
              <a:pPr/>
              <a:t>08/06/2018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ED32C3-FB34-4324-BD51-0FC4E07173C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6687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ED32C3-FB34-4324-BD51-0FC4E07173CC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1664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23510-2B14-4E81-89D0-CF8DEDA27C11}" type="datetime1">
              <a:rPr lang="en-GB" smtClean="0"/>
              <a:pPr/>
              <a:t>08/06/2018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A486E-B23E-446D-9422-5360E2E2F24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913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9E11C-B0BD-4552-AA6F-A0BDC715E514}" type="datetime1">
              <a:rPr lang="en-GB" smtClean="0"/>
              <a:pPr/>
              <a:t>08/06/2018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A486E-B23E-446D-9422-5360E2E2F24C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689" y="5705338"/>
            <a:ext cx="1699126" cy="1152662"/>
          </a:xfrm>
          <a:prstGeom prst="rect">
            <a:avLst/>
          </a:prstGeom>
        </p:spPr>
      </p:pic>
      <p:pic>
        <p:nvPicPr>
          <p:cNvPr id="8" name="Picture 1" descr="Related image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90907" y="5431770"/>
            <a:ext cx="2598963" cy="1728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00197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8891C-2E34-4A44-BE42-9CBD38E05D24}" type="datetime1">
              <a:rPr lang="en-GB" smtClean="0"/>
              <a:pPr/>
              <a:t>08/06/2018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A486E-B23E-446D-9422-5360E2E2F24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151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479B9-D45F-4FF4-B5A4-CC23DA3F005A}" type="datetime1">
              <a:rPr lang="en-GB" smtClean="0"/>
              <a:pPr/>
              <a:t>08/06/2018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A486E-B23E-446D-9422-5360E2E2F24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3651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640F3-E912-479C-B71F-D7D68306C8FD}" type="datetime1">
              <a:rPr lang="en-GB" smtClean="0"/>
              <a:pPr/>
              <a:t>08/06/2018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A486E-B23E-446D-9422-5360E2E2F24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2021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2C8C8-8B8D-438F-A0AD-1EC5AAA7A9D5}" type="datetime1">
              <a:rPr lang="en-GB" smtClean="0"/>
              <a:pPr/>
              <a:t>08/06/2018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A486E-B23E-446D-9422-5360E2E2F24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5403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C0750-E630-4BA1-8BC9-A9599A483859}" type="datetime1">
              <a:rPr lang="en-GB" smtClean="0"/>
              <a:pPr/>
              <a:t>08/06/2018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A486E-B23E-446D-9422-5360E2E2F24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959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A2D8F-7549-4B8D-BE36-A9D22CE2DB87}" type="datetime1">
              <a:rPr lang="en-GB" smtClean="0"/>
              <a:pPr/>
              <a:t>08/06/2018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A486E-B23E-446D-9422-5360E2E2F24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24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385C9-1376-44CA-AF43-2B65ED1DAC8D}" type="datetime1">
              <a:rPr lang="en-GB" smtClean="0"/>
              <a:pPr/>
              <a:t>08/06/2018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A486E-B23E-446D-9422-5360E2E2F24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2942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B568-30F1-4D7D-8EE6-2F9548BCD2F9}" type="datetime1">
              <a:rPr lang="en-GB" smtClean="0"/>
              <a:pPr/>
              <a:t>08/06/2018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A486E-B23E-446D-9422-5360E2E2F24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0005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8F9D2-F601-4D82-A06E-D3F0A343C695}" type="datetime1">
              <a:rPr lang="en-GB" smtClean="0"/>
              <a:pPr/>
              <a:t>08/06/2018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A486E-B23E-446D-9422-5360E2E2F24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6542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F8359D-B650-46B7-8DD7-74D1A2D96F6A}" type="datetime1">
              <a:rPr lang="en-GB" smtClean="0"/>
              <a:pPr/>
              <a:t>08/06/2018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CA486E-B23E-446D-9422-5360E2E2F24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5570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David.stirling@cspinsurance.com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bi.org.uk/products-and-issues/choosing-the-right-insurance/travel-guide" TargetMode="External"/><Relationship Id="rId3" Type="http://schemas.openxmlformats.org/officeDocument/2006/relationships/hyperlink" Target="http://www.lloyds.com/" TargetMode="External"/><Relationship Id="rId7" Type="http://schemas.openxmlformats.org/officeDocument/2006/relationships/hyperlink" Target="http://www.travelinsuranceexplained.co.uk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v.uk/european-health-insurance-card" TargetMode="External"/><Relationship Id="rId5" Type="http://schemas.openxmlformats.org/officeDocument/2006/relationships/hyperlink" Target="http://www.travelaware.campaign.gov.uk/" TargetMode="External"/><Relationship Id="rId4" Type="http://schemas.openxmlformats.org/officeDocument/2006/relationships/hyperlink" Target="http://www.cspinsuranc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109" y="1122363"/>
            <a:ext cx="6096000" cy="4135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31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8000" dirty="0" smtClean="0">
                <a:solidFill>
                  <a:schemeClr val="accent1">
                    <a:lumMod val="75000"/>
                  </a:schemeClr>
                </a:solidFill>
              </a:rPr>
              <a:t>Business Travel Safety</a:t>
            </a:r>
            <a:endParaRPr lang="en-GB" sz="8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GB" sz="4800" dirty="0">
              <a:solidFill>
                <a:schemeClr val="accent4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en-GB" sz="4800" dirty="0" smtClean="0">
                <a:solidFill>
                  <a:schemeClr val="accent4">
                    <a:lumMod val="75000"/>
                  </a:schemeClr>
                </a:solidFill>
              </a:rPr>
              <a:t>10 Point check list before you travel</a:t>
            </a:r>
          </a:p>
          <a:p>
            <a:pPr marL="0" indent="0" algn="ctr">
              <a:buNone/>
            </a:pPr>
            <a:endParaRPr lang="en-GB" sz="4800" dirty="0">
              <a:solidFill>
                <a:schemeClr val="accent4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en-GB" sz="6600" i="1" u="sng" dirty="0" smtClean="0">
                <a:solidFill>
                  <a:schemeClr val="accent4">
                    <a:lumMod val="75000"/>
                  </a:schemeClr>
                </a:solidFill>
              </a:rPr>
              <a:t>“In the eyes of a traveller”</a:t>
            </a:r>
            <a:endParaRPr lang="en-GB" sz="6600" i="1" u="sng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778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6940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pic>
        <p:nvPicPr>
          <p:cNvPr id="2050" name="Picture 2" descr="Image result for travel insuranc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254" y="365126"/>
            <a:ext cx="9251092" cy="6255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030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26075"/>
            <a:ext cx="10515600" cy="1647567"/>
          </a:xfrm>
        </p:spPr>
        <p:txBody>
          <a:bodyPr>
            <a:noAutofit/>
          </a:bodyPr>
          <a:lstStyle/>
          <a:p>
            <a:pPr algn="ctr"/>
            <a:r>
              <a:rPr lang="en-GB" sz="9600" dirty="0" smtClean="0">
                <a:solidFill>
                  <a:srgbClr val="0070C0"/>
                </a:solidFill>
              </a:rPr>
              <a:t>THANK YOU</a:t>
            </a:r>
            <a:endParaRPr lang="en-GB" sz="9600" dirty="0">
              <a:solidFill>
                <a:srgbClr val="0070C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en-GB" dirty="0" smtClean="0"/>
          </a:p>
          <a:p>
            <a:pPr marL="0" indent="0" algn="ctr">
              <a:buFont typeface="Arial" panose="020B0604020202020204" pitchFamily="34" charset="0"/>
              <a:buNone/>
            </a:pPr>
            <a:endParaRPr lang="en-GB" dirty="0" smtClean="0"/>
          </a:p>
          <a:p>
            <a:pPr marL="0" indent="0" algn="ctr">
              <a:buFont typeface="Arial" panose="020B0604020202020204" pitchFamily="34" charset="0"/>
              <a:buNone/>
            </a:pPr>
            <a:endParaRPr lang="en-GB" dirty="0" smtClean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dirty="0" smtClean="0"/>
              <a:t>David Stirling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dirty="0" smtClean="0">
                <a:hlinkClick r:id="rId2"/>
              </a:rPr>
              <a:t>David.stirling@cspinsurance.com</a:t>
            </a:r>
            <a:endParaRPr lang="en-GB" dirty="0" smtClean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dirty="0" smtClean="0"/>
              <a:t>www.linkedin.com/in/davidstirling/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8687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Useful links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>
                <a:hlinkClick r:id="rId3"/>
              </a:rPr>
              <a:t>www.lloyds.com</a:t>
            </a:r>
            <a:r>
              <a:rPr lang="en-GB" dirty="0" smtClean="0"/>
              <a:t> – At stand 60 here at AIRMIC come and visit us!</a:t>
            </a:r>
          </a:p>
          <a:p>
            <a:pPr marL="0" indent="0">
              <a:buNone/>
            </a:pPr>
            <a:r>
              <a:rPr lang="en-GB" dirty="0" smtClean="0">
                <a:hlinkClick r:id="rId4"/>
              </a:rPr>
              <a:t>www.cspinsurance.com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>
                <a:hlinkClick r:id="rId5"/>
              </a:rPr>
              <a:t>www.travelaware.campaign.gov.uk</a:t>
            </a:r>
            <a:r>
              <a:rPr lang="en-GB" dirty="0" smtClean="0"/>
              <a:t> – Foreign &amp; Commonwealth Office</a:t>
            </a:r>
          </a:p>
          <a:p>
            <a:pPr marL="0" indent="0">
              <a:buNone/>
            </a:pPr>
            <a:r>
              <a:rPr lang="en-GB" dirty="0" smtClean="0">
                <a:hlinkClick r:id="rId6"/>
              </a:rPr>
              <a:t>www.gov.uk/european-health-insurance-card</a:t>
            </a:r>
            <a:r>
              <a:rPr lang="en-GB" dirty="0" smtClean="0"/>
              <a:t> - Free application form</a:t>
            </a:r>
          </a:p>
          <a:p>
            <a:pPr marL="0" indent="0">
              <a:buNone/>
            </a:pPr>
            <a:r>
              <a:rPr lang="en-GB" dirty="0" smtClean="0">
                <a:hlinkClick r:id="rId7"/>
              </a:rPr>
              <a:t>www.travelinsuranceexplained.co.uk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>
                <a:hlinkClick r:id="rId8"/>
              </a:rPr>
              <a:t>www.abi.org.uk/products-and-issues/choosing-the-right-insurance/travel-guide</a:t>
            </a: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6227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F770C17822F49488E987D29C95B97EE" ma:contentTypeVersion="10" ma:contentTypeDescription="Create a new document." ma:contentTypeScope="" ma:versionID="430adbbc18801fb793019b196e63a3b4">
  <xsd:schema xmlns:xsd="http://www.w3.org/2001/XMLSchema" xmlns:xs="http://www.w3.org/2001/XMLSchema" xmlns:p="http://schemas.microsoft.com/office/2006/metadata/properties" xmlns:ns2="1828f553-e118-4152-827c-dbad22e505ba" xmlns:ns3="aa51fc51-03ed-453a-a6ef-4827ed2efde5" targetNamespace="http://schemas.microsoft.com/office/2006/metadata/properties" ma:root="true" ma:fieldsID="b06d8c34e630c45e4bd2bca9710ff6cb" ns2:_="" ns3:_="">
    <xsd:import namespace="1828f553-e118-4152-827c-dbad22e505ba"/>
    <xsd:import namespace="aa51fc51-03ed-453a-a6ef-4827ed2efde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8f553-e118-4152-827c-dbad22e505b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51fc51-03ed-453a-a6ef-4827ed2efd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0375863-C498-4948-BDDA-DDBA8735121A}"/>
</file>

<file path=customXml/itemProps2.xml><?xml version="1.0" encoding="utf-8"?>
<ds:datastoreItem xmlns:ds="http://schemas.openxmlformats.org/officeDocument/2006/customXml" ds:itemID="{06FBD5C5-57F8-4097-B20D-572C26680C5A}"/>
</file>

<file path=customXml/itemProps3.xml><?xml version="1.0" encoding="utf-8"?>
<ds:datastoreItem xmlns:ds="http://schemas.openxmlformats.org/officeDocument/2006/customXml" ds:itemID="{0A40B47D-453D-4C43-A4CF-A6A8B4EC2FF9}"/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55</Words>
  <Application>Microsoft Office PowerPoint</Application>
  <PresentationFormat>Widescreen</PresentationFormat>
  <Paragraphs>20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Business Travel Safety</vt:lpstr>
      <vt:lpstr>PowerPoint Presentation</vt:lpstr>
      <vt:lpstr>THANK YOU</vt:lpstr>
      <vt:lpstr>Useful links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Stirling</dc:creator>
  <cp:lastModifiedBy>David Stirling</cp:lastModifiedBy>
  <cp:revision>8</cp:revision>
  <dcterms:created xsi:type="dcterms:W3CDTF">2018-06-08T12:26:18Z</dcterms:created>
  <dcterms:modified xsi:type="dcterms:W3CDTF">2018-06-08T15:57:37Z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0x0101002F770C17822F49488E987D29C95B97EE</vt:lpwstr>
  </property>
</Properties>
</file>