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0" r:id="rId2"/>
    <p:sldId id="263" r:id="rId3"/>
    <p:sldId id="279" r:id="rId4"/>
    <p:sldId id="262" r:id="rId5"/>
    <p:sldId id="282" r:id="rId6"/>
    <p:sldId id="283" r:id="rId7"/>
    <p:sldId id="284" r:id="rId8"/>
    <p:sldId id="285" r:id="rId9"/>
    <p:sldId id="280" r:id="rId10"/>
    <p:sldId id="273" r:id="rId11"/>
    <p:sldId id="275" r:id="rId12"/>
    <p:sldId id="276" r:id="rId13"/>
    <p:sldId id="277" r:id="rId14"/>
    <p:sldId id="281" r:id="rId15"/>
    <p:sldId id="278" r:id="rId16"/>
    <p:sldId id="287" r:id="rId17"/>
    <p:sldId id="288" r:id="rId18"/>
    <p:sldId id="28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A" userId="530768525_tp_dropbox" providerId="OAuth2" clId="{5EAE6A48-8891-7F47-B02B-C05E7616424A}"/>
    <pc:docChg chg="custSel modSld">
      <pc:chgData name="James A" userId="530768525_tp_dropbox" providerId="OAuth2" clId="{5EAE6A48-8891-7F47-B02B-C05E7616424A}" dt="2019-10-09T06:10:16.652" v="1454" actId="20577"/>
      <pc:docMkLst>
        <pc:docMk/>
      </pc:docMkLst>
      <pc:sldChg chg="modNotesTx">
        <pc:chgData name="James A" userId="530768525_tp_dropbox" providerId="OAuth2" clId="{5EAE6A48-8891-7F47-B02B-C05E7616424A}" dt="2019-10-09T06:10:16.652" v="1454" actId="20577"/>
        <pc:sldMkLst>
          <pc:docMk/>
          <pc:sldMk cId="1116240106" sldId="270"/>
        </pc:sldMkLst>
      </pc:sldChg>
      <pc:sldChg chg="modNotesTx">
        <pc:chgData name="James A" userId="530768525_tp_dropbox" providerId="OAuth2" clId="{5EAE6A48-8891-7F47-B02B-C05E7616424A}" dt="2019-10-09T06:03:38.445" v="1082" actId="20577"/>
        <pc:sldMkLst>
          <pc:docMk/>
          <pc:sldMk cId="365246586" sldId="275"/>
        </pc:sldMkLst>
      </pc:sldChg>
      <pc:sldChg chg="modNotesTx">
        <pc:chgData name="James A" userId="530768525_tp_dropbox" providerId="OAuth2" clId="{5EAE6A48-8891-7F47-B02B-C05E7616424A}" dt="2019-10-09T06:04:48.544" v="1235" actId="20577"/>
        <pc:sldMkLst>
          <pc:docMk/>
          <pc:sldMk cId="4161744092" sldId="277"/>
        </pc:sldMkLst>
      </pc:sldChg>
      <pc:sldChg chg="modNotesTx">
        <pc:chgData name="James A" userId="530768525_tp_dropbox" providerId="OAuth2" clId="{5EAE6A48-8891-7F47-B02B-C05E7616424A}" dt="2019-10-09T06:02:34.113" v="1078" actId="20577"/>
        <pc:sldMkLst>
          <pc:docMk/>
          <pc:sldMk cId="1405527059" sldId="280"/>
        </pc:sldMkLst>
      </pc:sldChg>
      <pc:sldChg chg="modNotesTx">
        <pc:chgData name="James A" userId="530768525_tp_dropbox" providerId="OAuth2" clId="{5EAE6A48-8891-7F47-B02B-C05E7616424A}" dt="2019-10-09T06:05:44.922" v="1365" actId="20577"/>
        <pc:sldMkLst>
          <pc:docMk/>
          <pc:sldMk cId="1284897760" sldId="281"/>
        </pc:sldMkLst>
      </pc:sldChg>
      <pc:sldChg chg="modNotesTx">
        <pc:chgData name="James A" userId="530768525_tp_dropbox" providerId="OAuth2" clId="{5EAE6A48-8891-7F47-B02B-C05E7616424A}" dt="2019-10-09T05:57:37.154" v="629" actId="20577"/>
        <pc:sldMkLst>
          <pc:docMk/>
          <pc:sldMk cId="3094859284" sldId="282"/>
        </pc:sldMkLst>
      </pc:sldChg>
      <pc:sldChg chg="modNotesTx">
        <pc:chgData name="James A" userId="530768525_tp_dropbox" providerId="OAuth2" clId="{5EAE6A48-8891-7F47-B02B-C05E7616424A}" dt="2019-10-09T05:58:51.326" v="708" actId="20577"/>
        <pc:sldMkLst>
          <pc:docMk/>
          <pc:sldMk cId="1695756572" sldId="283"/>
        </pc:sldMkLst>
      </pc:sldChg>
      <pc:sldChg chg="modNotesTx">
        <pc:chgData name="James A" userId="530768525_tp_dropbox" providerId="OAuth2" clId="{5EAE6A48-8891-7F47-B02B-C05E7616424A}" dt="2019-10-09T05:59:06.939" v="735" actId="20577"/>
        <pc:sldMkLst>
          <pc:docMk/>
          <pc:sldMk cId="2987144179" sldId="284"/>
        </pc:sldMkLst>
      </pc:sldChg>
      <pc:sldChg chg="modNotesTx">
        <pc:chgData name="James A" userId="530768525_tp_dropbox" providerId="OAuth2" clId="{5EAE6A48-8891-7F47-B02B-C05E7616424A}" dt="2019-10-09T06:01:26.132" v="938" actId="20577"/>
        <pc:sldMkLst>
          <pc:docMk/>
          <pc:sldMk cId="3999767906" sldId="28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F9772E-E52B-874A-A96A-1A7479D6C18C}" type="datetimeFigureOut">
              <a:rPr lang="en-US" smtClean="0"/>
              <a:t>10/9/19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D26382-FFC2-6B49-B74D-5A4EC468346D}" type="slidenum">
              <a:rPr lang="en-US" smtClean="0"/>
              <a:t>‹#›</a:t>
            </a:fld>
            <a:endParaRPr lang="en-US"/>
          </a:p>
        </p:txBody>
      </p:sp>
    </p:spTree>
    <p:extLst>
      <p:ext uri="{BB962C8B-B14F-4D97-AF65-F5344CB8AC3E}">
        <p14:creationId xmlns:p14="http://schemas.microsoft.com/office/powerpoint/2010/main" val="3391460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James Arroyo</a:t>
            </a:r>
          </a:p>
          <a:p>
            <a:endParaRPr lang="en-GB" dirty="0"/>
          </a:p>
          <a:p>
            <a:r>
              <a:rPr lang="en-GB" dirty="0"/>
              <a:t>Director Ditchley</a:t>
            </a:r>
          </a:p>
          <a:p>
            <a:endParaRPr lang="en-GB" dirty="0"/>
          </a:p>
          <a:p>
            <a:r>
              <a:rPr lang="en-GB" dirty="0"/>
              <a:t>Renewal of democratic societies and states</a:t>
            </a:r>
          </a:p>
          <a:p>
            <a:endParaRPr lang="en-GB" dirty="0"/>
          </a:p>
          <a:p>
            <a:r>
              <a:rPr lang="en-GB" dirty="0"/>
              <a:t>Before that worked for HMG on foreign policy and national security</a:t>
            </a:r>
          </a:p>
          <a:p>
            <a:endParaRPr lang="en-GB" dirty="0"/>
          </a:p>
          <a:p>
            <a:r>
              <a:rPr lang="en-GB" dirty="0"/>
              <a:t>Preoccupied with Brexit.</a:t>
            </a:r>
          </a:p>
          <a:p>
            <a:endParaRPr lang="en-GB" dirty="0"/>
          </a:p>
          <a:p>
            <a:r>
              <a:rPr lang="en-GB" dirty="0"/>
              <a:t>But it would be a mistake to forget that whilst we go through our peculiar national crisis other people have other plans.</a:t>
            </a:r>
          </a:p>
          <a:p>
            <a:endParaRPr lang="en-GB" dirty="0"/>
          </a:p>
          <a:p>
            <a:r>
              <a:rPr lang="en-GB" dirty="0"/>
              <a:t>Some bigger things to </a:t>
            </a:r>
            <a:r>
              <a:rPr lang="en-GB"/>
              <a:t>think about,</a:t>
            </a:r>
            <a:endParaRPr lang="en-GB" dirty="0"/>
          </a:p>
        </p:txBody>
      </p:sp>
      <p:sp>
        <p:nvSpPr>
          <p:cNvPr id="4" name="Slide Number Placeholder 3"/>
          <p:cNvSpPr>
            <a:spLocks noGrp="1"/>
          </p:cNvSpPr>
          <p:nvPr>
            <p:ph type="sldNum" sz="quarter" idx="5"/>
          </p:nvPr>
        </p:nvSpPr>
        <p:spPr/>
        <p:txBody>
          <a:bodyPr/>
          <a:lstStyle/>
          <a:p>
            <a:fld id="{37D26382-FFC2-6B49-B74D-5A4EC468346D}" type="slidenum">
              <a:rPr lang="en-US" smtClean="0"/>
              <a:t>1</a:t>
            </a:fld>
            <a:endParaRPr lang="en-US"/>
          </a:p>
        </p:txBody>
      </p:sp>
    </p:spTree>
    <p:extLst>
      <p:ext uri="{BB962C8B-B14F-4D97-AF65-F5344CB8AC3E}">
        <p14:creationId xmlns:p14="http://schemas.microsoft.com/office/powerpoint/2010/main" val="4487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We have to </a:t>
            </a:r>
            <a:r>
              <a:rPr lang="fr-FR" dirty="0" err="1"/>
              <a:t>start</a:t>
            </a:r>
            <a:r>
              <a:rPr lang="fr-FR" dirty="0"/>
              <a:t> with who we are.</a:t>
            </a:r>
            <a:endParaRPr lang="en-GB" dirty="0"/>
          </a:p>
          <a:p>
            <a:endParaRPr lang="en-GB" dirty="0"/>
          </a:p>
          <a:p>
            <a:r>
              <a:rPr lang="en-GB" dirty="0"/>
              <a:t>We are still the naked ape.</a:t>
            </a:r>
          </a:p>
          <a:p>
            <a:endParaRPr lang="en-GB" dirty="0"/>
          </a:p>
          <a:p>
            <a:r>
              <a:rPr lang="en-GB" dirty="0"/>
              <a:t>Lust for power</a:t>
            </a:r>
          </a:p>
          <a:p>
            <a:endParaRPr lang="en-GB" dirty="0"/>
          </a:p>
          <a:p>
            <a:r>
              <a:rPr lang="en-GB" dirty="0"/>
              <a:t>Sex</a:t>
            </a:r>
          </a:p>
          <a:p>
            <a:endParaRPr lang="en-GB" dirty="0"/>
          </a:p>
          <a:p>
            <a:r>
              <a:rPr lang="en-GB" dirty="0"/>
              <a:t>Territory </a:t>
            </a:r>
          </a:p>
          <a:p>
            <a:endParaRPr lang="en-GB" dirty="0"/>
          </a:p>
          <a:p>
            <a:r>
              <a:rPr lang="en-GB" dirty="0"/>
              <a:t>A demand for fairness which is a positive force but also:</a:t>
            </a:r>
          </a:p>
          <a:p>
            <a:endParaRPr lang="en-GB" dirty="0"/>
          </a:p>
          <a:p>
            <a:r>
              <a:rPr lang="en-GB" dirty="0"/>
              <a:t>Spite</a:t>
            </a:r>
          </a:p>
          <a:p>
            <a:endParaRPr lang="en-GB" dirty="0"/>
          </a:p>
          <a:p>
            <a:r>
              <a:rPr lang="en-GB" dirty="0"/>
              <a:t>Cruelty once unleashed that is hard to stop and that becomes a force in its own right.</a:t>
            </a:r>
          </a:p>
          <a:p>
            <a:endParaRPr lang="en-GB" dirty="0"/>
          </a:p>
          <a:p>
            <a:r>
              <a:rPr lang="en-GB" dirty="0"/>
              <a:t>That in humans can amount to evil, where the pleasure in violence becomes its own end.  </a:t>
            </a:r>
          </a:p>
        </p:txBody>
      </p:sp>
      <p:sp>
        <p:nvSpPr>
          <p:cNvPr id="4" name="Slide Number Placeholder 3"/>
          <p:cNvSpPr>
            <a:spLocks noGrp="1"/>
          </p:cNvSpPr>
          <p:nvPr>
            <p:ph type="sldNum" sz="quarter" idx="5"/>
          </p:nvPr>
        </p:nvSpPr>
        <p:spPr/>
        <p:txBody>
          <a:bodyPr/>
          <a:lstStyle/>
          <a:p>
            <a:fld id="{37D26382-FFC2-6B49-B74D-5A4EC468346D}" type="slidenum">
              <a:rPr lang="en-US" smtClean="0"/>
              <a:t>2</a:t>
            </a:fld>
            <a:endParaRPr lang="en-US"/>
          </a:p>
        </p:txBody>
      </p:sp>
    </p:spTree>
    <p:extLst>
      <p:ext uri="{BB962C8B-B14F-4D97-AF65-F5344CB8AC3E}">
        <p14:creationId xmlns:p14="http://schemas.microsoft.com/office/powerpoint/2010/main" val="2247848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Alongside</a:t>
            </a:r>
            <a:r>
              <a:rPr lang="fr-FR" dirty="0"/>
              <a:t> our animal nature we have </a:t>
            </a:r>
            <a:r>
              <a:rPr lang="fr-FR" dirty="0" err="1"/>
              <a:t>something</a:t>
            </a:r>
            <a:r>
              <a:rPr lang="fr-FR" dirty="0"/>
              <a:t> that is unique to us.</a:t>
            </a:r>
          </a:p>
          <a:p>
            <a:endParaRPr lang="fr-FR" dirty="0"/>
          </a:p>
          <a:p>
            <a:r>
              <a:rPr lang="fr-FR" dirty="0"/>
              <a:t>A </a:t>
            </a:r>
            <a:r>
              <a:rPr lang="fr-FR" dirty="0" err="1"/>
              <a:t>search</a:t>
            </a:r>
            <a:r>
              <a:rPr lang="fr-FR" dirty="0"/>
              <a:t> for </a:t>
            </a:r>
            <a:r>
              <a:rPr lang="fr-FR" dirty="0" err="1"/>
              <a:t>meaning</a:t>
            </a:r>
            <a:r>
              <a:rPr lang="fr-FR" dirty="0"/>
              <a:t>.</a:t>
            </a:r>
          </a:p>
          <a:p>
            <a:endParaRPr lang="fr-FR" dirty="0"/>
          </a:p>
          <a:p>
            <a:r>
              <a:rPr lang="fr-FR" dirty="0"/>
              <a:t>We find questions in nature:</a:t>
            </a:r>
          </a:p>
          <a:p>
            <a:endParaRPr lang="fr-FR" dirty="0"/>
          </a:p>
          <a:p>
            <a:r>
              <a:rPr lang="fr-FR" dirty="0"/>
              <a:t>What can I </a:t>
            </a:r>
            <a:r>
              <a:rPr lang="fr-FR" dirty="0" err="1"/>
              <a:t>eat</a:t>
            </a:r>
            <a:r>
              <a:rPr lang="fr-FR" dirty="0"/>
              <a:t>?</a:t>
            </a:r>
          </a:p>
          <a:p>
            <a:endParaRPr lang="fr-FR" dirty="0"/>
          </a:p>
          <a:p>
            <a:r>
              <a:rPr lang="fr-FR" dirty="0"/>
              <a:t>How do I win this </a:t>
            </a:r>
            <a:r>
              <a:rPr lang="fr-FR" dirty="0" err="1"/>
              <a:t>battle</a:t>
            </a:r>
            <a:r>
              <a:rPr lang="fr-FR" dirty="0"/>
              <a:t>?</a:t>
            </a:r>
          </a:p>
          <a:p>
            <a:endParaRPr lang="fr-FR" dirty="0"/>
          </a:p>
          <a:p>
            <a:r>
              <a:rPr lang="fr-FR" dirty="0"/>
              <a:t>But as far as we know </a:t>
            </a:r>
            <a:r>
              <a:rPr lang="fr-FR" dirty="0" err="1"/>
              <a:t>only</a:t>
            </a:r>
            <a:r>
              <a:rPr lang="fr-FR" dirty="0"/>
              <a:t> </a:t>
            </a:r>
            <a:r>
              <a:rPr lang="fr-FR" dirty="0" err="1"/>
              <a:t>humans</a:t>
            </a:r>
            <a:r>
              <a:rPr lang="fr-FR" dirty="0"/>
              <a:t> </a:t>
            </a:r>
            <a:r>
              <a:rPr lang="fr-FR" dirty="0" err="1"/>
              <a:t>ask</a:t>
            </a:r>
            <a:r>
              <a:rPr lang="fr-FR" dirty="0"/>
              <a:t> </a:t>
            </a:r>
            <a:r>
              <a:rPr lang="fr-FR" dirty="0" err="1"/>
              <a:t>why</a:t>
            </a:r>
            <a:r>
              <a:rPr lang="fr-FR" dirty="0"/>
              <a:t>.</a:t>
            </a:r>
          </a:p>
          <a:p>
            <a:endParaRPr lang="fr-FR" dirty="0"/>
          </a:p>
          <a:p>
            <a:r>
              <a:rPr lang="fr-FR" dirty="0"/>
              <a:t>It drives us.</a:t>
            </a:r>
          </a:p>
          <a:p>
            <a:endParaRPr lang="fr-FR" dirty="0"/>
          </a:p>
          <a:p>
            <a:r>
              <a:rPr lang="fr-FR" dirty="0"/>
              <a:t>If we can find </a:t>
            </a:r>
            <a:r>
              <a:rPr lang="fr-FR" dirty="0" err="1"/>
              <a:t>meaning</a:t>
            </a:r>
            <a:r>
              <a:rPr lang="fr-FR" dirty="0"/>
              <a:t> in </a:t>
            </a:r>
            <a:r>
              <a:rPr lang="fr-FR" dirty="0" err="1"/>
              <a:t>something</a:t>
            </a:r>
            <a:r>
              <a:rPr lang="fr-FR" dirty="0"/>
              <a:t> , a narrative, </a:t>
            </a:r>
            <a:r>
              <a:rPr lang="fr-FR" dirty="0" err="1"/>
              <a:t>then</a:t>
            </a:r>
            <a:r>
              <a:rPr lang="fr-FR" dirty="0"/>
              <a:t> we can </a:t>
            </a:r>
            <a:r>
              <a:rPr lang="fr-FR" dirty="0" err="1"/>
              <a:t>bear</a:t>
            </a:r>
            <a:r>
              <a:rPr lang="fr-FR" dirty="0"/>
              <a:t> </a:t>
            </a:r>
            <a:r>
              <a:rPr lang="fr-FR" dirty="0" err="1"/>
              <a:t>great</a:t>
            </a:r>
            <a:r>
              <a:rPr lang="fr-FR" dirty="0"/>
              <a:t> </a:t>
            </a:r>
            <a:r>
              <a:rPr lang="fr-FR" dirty="0" err="1"/>
              <a:t>hardship</a:t>
            </a:r>
            <a:r>
              <a:rPr lang="fr-FR" dirty="0"/>
              <a:t>.</a:t>
            </a:r>
          </a:p>
          <a:p>
            <a:endParaRPr lang="fr-FR" dirty="0"/>
          </a:p>
          <a:p>
            <a:r>
              <a:rPr lang="fr-FR" dirty="0"/>
              <a:t>Victor </a:t>
            </a:r>
            <a:r>
              <a:rPr lang="fr-FR" dirty="0" err="1"/>
              <a:t>Frankel</a:t>
            </a:r>
            <a:r>
              <a:rPr lang="fr-FR" dirty="0"/>
              <a:t> - Man’s </a:t>
            </a:r>
            <a:r>
              <a:rPr lang="fr-FR" dirty="0" err="1"/>
              <a:t>Search</a:t>
            </a:r>
            <a:r>
              <a:rPr lang="fr-FR" dirty="0"/>
              <a:t> for </a:t>
            </a:r>
            <a:r>
              <a:rPr lang="fr-FR" dirty="0" err="1"/>
              <a:t>Meaning</a:t>
            </a:r>
            <a:r>
              <a:rPr lang="fr-FR" dirty="0"/>
              <a:t>.</a:t>
            </a:r>
          </a:p>
          <a:p>
            <a:endParaRPr lang="fr-FR" dirty="0"/>
          </a:p>
          <a:p>
            <a:r>
              <a:rPr lang="fr-FR" dirty="0"/>
              <a:t>Values </a:t>
            </a:r>
            <a:r>
              <a:rPr lang="fr-FR" dirty="0" err="1"/>
              <a:t>essential</a:t>
            </a:r>
            <a:r>
              <a:rPr lang="fr-FR" dirty="0"/>
              <a:t>.  If you are not </a:t>
            </a:r>
            <a:r>
              <a:rPr lang="fr-FR" dirty="0" err="1"/>
              <a:t>engaging</a:t>
            </a:r>
            <a:r>
              <a:rPr lang="fr-FR" dirty="0"/>
              <a:t> this </a:t>
            </a:r>
            <a:r>
              <a:rPr lang="fr-FR" dirty="0" err="1"/>
              <a:t>most</a:t>
            </a:r>
            <a:r>
              <a:rPr lang="fr-FR" dirty="0"/>
              <a:t> </a:t>
            </a:r>
            <a:r>
              <a:rPr lang="fr-FR" dirty="0" err="1"/>
              <a:t>human</a:t>
            </a:r>
            <a:r>
              <a:rPr lang="fr-FR" dirty="0"/>
              <a:t> of </a:t>
            </a:r>
            <a:r>
              <a:rPr lang="fr-FR" dirty="0" err="1"/>
              <a:t>characteristics</a:t>
            </a:r>
            <a:r>
              <a:rPr lang="fr-FR" dirty="0"/>
              <a:t> </a:t>
            </a:r>
            <a:r>
              <a:rPr lang="fr-FR" dirty="0" err="1"/>
              <a:t>then</a:t>
            </a:r>
            <a:r>
              <a:rPr lang="fr-FR" dirty="0"/>
              <a:t> you are </a:t>
            </a:r>
            <a:r>
              <a:rPr lang="fr-FR" dirty="0" err="1"/>
              <a:t>dealing</a:t>
            </a:r>
            <a:r>
              <a:rPr lang="fr-FR" dirty="0"/>
              <a:t> with </a:t>
            </a:r>
            <a:r>
              <a:rPr lang="fr-FR" dirty="0" err="1"/>
              <a:t>apes</a:t>
            </a:r>
            <a:r>
              <a:rPr lang="fr-FR" dirty="0"/>
              <a:t>.</a:t>
            </a:r>
            <a:endParaRPr lang="en-US" dirty="0"/>
          </a:p>
        </p:txBody>
      </p:sp>
      <p:sp>
        <p:nvSpPr>
          <p:cNvPr id="4" name="Slide Number Placeholder 3"/>
          <p:cNvSpPr>
            <a:spLocks noGrp="1"/>
          </p:cNvSpPr>
          <p:nvPr>
            <p:ph type="sldNum" sz="quarter" idx="5"/>
          </p:nvPr>
        </p:nvSpPr>
        <p:spPr/>
        <p:txBody>
          <a:bodyPr/>
          <a:lstStyle/>
          <a:p>
            <a:fld id="{37D26382-FFC2-6B49-B74D-5A4EC468346D}" type="slidenum">
              <a:rPr lang="en-US" smtClean="0"/>
              <a:t>3</a:t>
            </a:fld>
            <a:endParaRPr lang="en-US"/>
          </a:p>
        </p:txBody>
      </p:sp>
    </p:spTree>
    <p:extLst>
      <p:ext uri="{BB962C8B-B14F-4D97-AF65-F5344CB8AC3E}">
        <p14:creationId xmlns:p14="http://schemas.microsoft.com/office/powerpoint/2010/main" val="1153794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r>
              <a:rPr lang="en-GB" dirty="0"/>
              <a:t>The human brain is a network.  People are networked beings, taking meaning from their position in a network.</a:t>
            </a:r>
          </a:p>
          <a:p>
            <a:endParaRPr lang="en-GB" dirty="0"/>
          </a:p>
          <a:p>
            <a:r>
              <a:rPr lang="en-GB" dirty="0"/>
              <a:t>Networks online make spread of ideas and information easier.</a:t>
            </a:r>
          </a:p>
          <a:p>
            <a:endParaRPr lang="fr-FR" dirty="0"/>
          </a:p>
          <a:p>
            <a:r>
              <a:rPr lang="fr-FR" dirty="0"/>
              <a:t>AI – machine learning</a:t>
            </a:r>
          </a:p>
          <a:p>
            <a:endParaRPr lang="fr-FR" dirty="0"/>
          </a:p>
          <a:p>
            <a:r>
              <a:rPr lang="fr-FR" dirty="0"/>
              <a:t>It’s </a:t>
            </a:r>
            <a:r>
              <a:rPr lang="fr-FR" dirty="0" err="1"/>
              <a:t>simplicity</a:t>
            </a:r>
            <a:endParaRPr lang="fr-FR" dirty="0"/>
          </a:p>
          <a:p>
            <a:endParaRPr lang="fr-FR" dirty="0"/>
          </a:p>
          <a:p>
            <a:r>
              <a:rPr lang="fr-FR" dirty="0"/>
              <a:t>It’s universal application</a:t>
            </a:r>
          </a:p>
          <a:p>
            <a:endParaRPr lang="fr-FR" dirty="0"/>
          </a:p>
          <a:p>
            <a:r>
              <a:rPr lang="fr-FR"/>
              <a:t>The stick</a:t>
            </a:r>
            <a:endParaRPr lang="en-GB" dirty="0"/>
          </a:p>
          <a:p>
            <a:endParaRPr lang="en-US" dirty="0"/>
          </a:p>
        </p:txBody>
      </p:sp>
      <p:sp>
        <p:nvSpPr>
          <p:cNvPr id="4" name="Slide Number Placeholder 3"/>
          <p:cNvSpPr>
            <a:spLocks noGrp="1"/>
          </p:cNvSpPr>
          <p:nvPr>
            <p:ph type="sldNum" sz="quarter" idx="5"/>
          </p:nvPr>
        </p:nvSpPr>
        <p:spPr/>
        <p:txBody>
          <a:bodyPr/>
          <a:lstStyle/>
          <a:p>
            <a:fld id="{37D26382-FFC2-6B49-B74D-5A4EC468346D}" type="slidenum">
              <a:rPr lang="en-US" smtClean="0"/>
              <a:t>4</a:t>
            </a:fld>
            <a:endParaRPr lang="en-US"/>
          </a:p>
        </p:txBody>
      </p:sp>
    </p:spTree>
    <p:extLst>
      <p:ext uri="{BB962C8B-B14F-4D97-AF65-F5344CB8AC3E}">
        <p14:creationId xmlns:p14="http://schemas.microsoft.com/office/powerpoint/2010/main" val="1565237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Connectivity is making our social networks ever more extensive and complex.</a:t>
            </a:r>
          </a:p>
          <a:p>
            <a:endParaRPr lang="en-GB" dirty="0"/>
          </a:p>
          <a:p>
            <a:r>
              <a:rPr lang="en-GB" dirty="0"/>
              <a:t>This enables a more rapid distribution and social spreading of ideas.</a:t>
            </a:r>
          </a:p>
          <a:p>
            <a:endParaRPr lang="en-GB" dirty="0"/>
          </a:p>
          <a:p>
            <a:r>
              <a:rPr lang="en-GB" dirty="0"/>
              <a:t>The fact these networks are now represented in digital data is a major change.</a:t>
            </a:r>
          </a:p>
          <a:p>
            <a:endParaRPr lang="en-GB" dirty="0"/>
          </a:p>
          <a:p>
            <a:r>
              <a:rPr lang="en-GB" dirty="0"/>
              <a:t>If we have the data then we can map them.</a:t>
            </a:r>
          </a:p>
          <a:p>
            <a:endParaRPr lang="en-GB" dirty="0"/>
          </a:p>
          <a:p>
            <a:r>
              <a:rPr lang="en-GB" dirty="0"/>
              <a:t>Even if we don’t have the data about you – we can map and predict by inference, know you by the company you keep.</a:t>
            </a:r>
          </a:p>
          <a:p>
            <a:endParaRPr lang="en-GB" dirty="0"/>
          </a:p>
          <a:p>
            <a:r>
              <a:rPr lang="en-GB" dirty="0"/>
              <a:t>Personalised marketing.</a:t>
            </a:r>
          </a:p>
          <a:p>
            <a:endParaRPr lang="en-GB" dirty="0"/>
          </a:p>
          <a:p>
            <a:r>
              <a:rPr lang="en-GB" dirty="0"/>
              <a:t>Personalised  influence.</a:t>
            </a:r>
          </a:p>
          <a:p>
            <a:endParaRPr lang="en-GB" dirty="0"/>
          </a:p>
          <a:p>
            <a:r>
              <a:rPr lang="en-GB" dirty="0"/>
              <a:t>Personalised cyber attacks.</a:t>
            </a:r>
          </a:p>
          <a:p>
            <a:endParaRPr lang="en-GB" dirty="0"/>
          </a:p>
          <a:p>
            <a:r>
              <a:rPr lang="en-GB" dirty="0"/>
              <a:t>Personalised warfare.</a:t>
            </a:r>
          </a:p>
          <a:p>
            <a:endParaRPr lang="en-GB" dirty="0"/>
          </a:p>
          <a:p>
            <a:r>
              <a:rPr lang="en-GB" dirty="0"/>
              <a:t>It’s the same map.</a:t>
            </a:r>
          </a:p>
          <a:p>
            <a:endParaRPr lang="en-US" dirty="0"/>
          </a:p>
        </p:txBody>
      </p:sp>
      <p:sp>
        <p:nvSpPr>
          <p:cNvPr id="4" name="Slide Number Placeholder 3"/>
          <p:cNvSpPr>
            <a:spLocks noGrp="1"/>
          </p:cNvSpPr>
          <p:nvPr>
            <p:ph type="sldNum" sz="quarter" idx="5"/>
          </p:nvPr>
        </p:nvSpPr>
        <p:spPr/>
        <p:txBody>
          <a:bodyPr/>
          <a:lstStyle/>
          <a:p>
            <a:fld id="{37D26382-FFC2-6B49-B74D-5A4EC468346D}" type="slidenum">
              <a:rPr lang="en-US" smtClean="0"/>
              <a:t>5</a:t>
            </a:fld>
            <a:endParaRPr lang="en-US"/>
          </a:p>
        </p:txBody>
      </p:sp>
    </p:spTree>
    <p:extLst>
      <p:ext uri="{BB962C8B-B14F-4D97-AF65-F5344CB8AC3E}">
        <p14:creationId xmlns:p14="http://schemas.microsoft.com/office/powerpoint/2010/main" val="3981511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CRISPR-Cas</a:t>
            </a:r>
            <a:r>
              <a:rPr lang="en-GB" dirty="0"/>
              <a:t> 9</a:t>
            </a:r>
          </a:p>
          <a:p>
            <a:endParaRPr lang="en-GB" dirty="0"/>
          </a:p>
          <a:p>
            <a:r>
              <a:rPr lang="en-GB" dirty="0"/>
              <a:t>Bio-engineering</a:t>
            </a:r>
          </a:p>
          <a:p>
            <a:endParaRPr lang="en-GB" dirty="0"/>
          </a:p>
          <a:p>
            <a:r>
              <a:rPr lang="en-GB" dirty="0"/>
              <a:t>Empirical computation</a:t>
            </a:r>
          </a:p>
          <a:p>
            <a:endParaRPr lang="en-GB" dirty="0"/>
          </a:p>
          <a:p>
            <a:endParaRPr lang="en-US" dirty="0"/>
          </a:p>
        </p:txBody>
      </p:sp>
      <p:sp>
        <p:nvSpPr>
          <p:cNvPr id="4" name="Slide Number Placeholder 3"/>
          <p:cNvSpPr>
            <a:spLocks noGrp="1"/>
          </p:cNvSpPr>
          <p:nvPr>
            <p:ph type="sldNum" sz="quarter" idx="5"/>
          </p:nvPr>
        </p:nvSpPr>
        <p:spPr/>
        <p:txBody>
          <a:bodyPr/>
          <a:lstStyle/>
          <a:p>
            <a:fld id="{37D26382-FFC2-6B49-B74D-5A4EC468346D}" type="slidenum">
              <a:rPr lang="en-US" smtClean="0"/>
              <a:t>6</a:t>
            </a:fld>
            <a:endParaRPr lang="en-US"/>
          </a:p>
        </p:txBody>
      </p:sp>
    </p:spTree>
    <p:extLst>
      <p:ext uri="{BB962C8B-B14F-4D97-AF65-F5344CB8AC3E}">
        <p14:creationId xmlns:p14="http://schemas.microsoft.com/office/powerpoint/2010/main" val="4257828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Quantum computing</a:t>
            </a:r>
            <a:endParaRPr lang="en-US" dirty="0"/>
          </a:p>
        </p:txBody>
      </p:sp>
      <p:sp>
        <p:nvSpPr>
          <p:cNvPr id="4" name="Slide Number Placeholder 3"/>
          <p:cNvSpPr>
            <a:spLocks noGrp="1"/>
          </p:cNvSpPr>
          <p:nvPr>
            <p:ph type="sldNum" sz="quarter" idx="5"/>
          </p:nvPr>
        </p:nvSpPr>
        <p:spPr/>
        <p:txBody>
          <a:bodyPr/>
          <a:lstStyle/>
          <a:p>
            <a:fld id="{37D26382-FFC2-6B49-B74D-5A4EC468346D}" type="slidenum">
              <a:rPr lang="en-US" smtClean="0"/>
              <a:t>7</a:t>
            </a:fld>
            <a:endParaRPr lang="en-US"/>
          </a:p>
        </p:txBody>
      </p:sp>
    </p:spTree>
    <p:extLst>
      <p:ext uri="{BB962C8B-B14F-4D97-AF65-F5344CB8AC3E}">
        <p14:creationId xmlns:p14="http://schemas.microsoft.com/office/powerpoint/2010/main" val="1183223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Exponential change</a:t>
            </a:r>
          </a:p>
          <a:p>
            <a:endParaRPr lang="en-GB" dirty="0"/>
          </a:p>
          <a:p>
            <a:r>
              <a:rPr lang="en-GB" dirty="0"/>
              <a:t>But also climate as risk</a:t>
            </a:r>
          </a:p>
          <a:p>
            <a:endParaRPr lang="en-GB" dirty="0"/>
          </a:p>
          <a:p>
            <a:r>
              <a:rPr lang="en-GB" dirty="0"/>
              <a:t>Cyber as risk</a:t>
            </a:r>
          </a:p>
          <a:p>
            <a:endParaRPr lang="en-GB" dirty="0"/>
          </a:p>
          <a:p>
            <a:r>
              <a:rPr lang="en-GB" dirty="0"/>
              <a:t>Personalised influence as risk</a:t>
            </a:r>
          </a:p>
          <a:p>
            <a:endParaRPr lang="en-GB" dirty="0"/>
          </a:p>
          <a:p>
            <a:r>
              <a:rPr lang="en-GB" dirty="0"/>
              <a:t>AI as risk</a:t>
            </a:r>
          </a:p>
          <a:p>
            <a:endParaRPr lang="en-GB" dirty="0"/>
          </a:p>
          <a:p>
            <a:r>
              <a:rPr lang="en-GB" dirty="0"/>
              <a:t>Immigration as risk</a:t>
            </a:r>
          </a:p>
          <a:p>
            <a:endParaRPr lang="en-GB" dirty="0"/>
          </a:p>
          <a:p>
            <a:r>
              <a:rPr lang="en-GB" dirty="0"/>
              <a:t>Hope and inspiration</a:t>
            </a:r>
          </a:p>
          <a:p>
            <a:endParaRPr lang="en-GB" dirty="0"/>
          </a:p>
          <a:p>
            <a:r>
              <a:rPr lang="en-GB" dirty="0"/>
              <a:t>What’s the compass bearing?</a:t>
            </a:r>
            <a:endParaRPr lang="en-US" dirty="0"/>
          </a:p>
        </p:txBody>
      </p:sp>
      <p:sp>
        <p:nvSpPr>
          <p:cNvPr id="4" name="Slide Number Placeholder 3"/>
          <p:cNvSpPr>
            <a:spLocks noGrp="1"/>
          </p:cNvSpPr>
          <p:nvPr>
            <p:ph type="sldNum" sz="quarter" idx="5"/>
          </p:nvPr>
        </p:nvSpPr>
        <p:spPr/>
        <p:txBody>
          <a:bodyPr/>
          <a:lstStyle/>
          <a:p>
            <a:fld id="{37D26382-FFC2-6B49-B74D-5A4EC468346D}" type="slidenum">
              <a:rPr lang="en-US" smtClean="0"/>
              <a:t>8</a:t>
            </a:fld>
            <a:endParaRPr lang="en-US"/>
          </a:p>
        </p:txBody>
      </p:sp>
    </p:spTree>
    <p:extLst>
      <p:ext uri="{BB962C8B-B14F-4D97-AF65-F5344CB8AC3E}">
        <p14:creationId xmlns:p14="http://schemas.microsoft.com/office/powerpoint/2010/main" val="1848648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Crime and cyber.</a:t>
            </a:r>
          </a:p>
          <a:p>
            <a:endParaRPr lang="en-GB" dirty="0"/>
          </a:p>
          <a:p>
            <a:r>
              <a:rPr lang="en-GB" dirty="0"/>
              <a:t>Follow the money</a:t>
            </a:r>
          </a:p>
          <a:p>
            <a:endParaRPr lang="en-GB" dirty="0"/>
          </a:p>
          <a:p>
            <a:r>
              <a:rPr lang="en-GB" dirty="0"/>
              <a:t>All crime apart from physical online</a:t>
            </a:r>
          </a:p>
          <a:p>
            <a:endParaRPr lang="en-GB" dirty="0"/>
          </a:p>
          <a:p>
            <a:r>
              <a:rPr lang="en-GB" dirty="0"/>
              <a:t>A crisis for policing</a:t>
            </a:r>
          </a:p>
          <a:p>
            <a:endParaRPr lang="en-GB" dirty="0"/>
          </a:p>
          <a:p>
            <a:r>
              <a:rPr lang="en-GB" dirty="0"/>
              <a:t>Split between two worlds</a:t>
            </a:r>
            <a:endParaRPr lang="en-US" dirty="0"/>
          </a:p>
        </p:txBody>
      </p:sp>
      <p:sp>
        <p:nvSpPr>
          <p:cNvPr id="4" name="Slide Number Placeholder 3"/>
          <p:cNvSpPr>
            <a:spLocks noGrp="1"/>
          </p:cNvSpPr>
          <p:nvPr>
            <p:ph type="sldNum" sz="quarter" idx="5"/>
          </p:nvPr>
        </p:nvSpPr>
        <p:spPr/>
        <p:txBody>
          <a:bodyPr/>
          <a:lstStyle/>
          <a:p>
            <a:fld id="{37D26382-FFC2-6B49-B74D-5A4EC468346D}" type="slidenum">
              <a:rPr lang="en-US" smtClean="0"/>
              <a:t>9</a:t>
            </a:fld>
            <a:endParaRPr lang="en-US"/>
          </a:p>
        </p:txBody>
      </p:sp>
    </p:spTree>
    <p:extLst>
      <p:ext uri="{BB962C8B-B14F-4D97-AF65-F5344CB8AC3E}">
        <p14:creationId xmlns:p14="http://schemas.microsoft.com/office/powerpoint/2010/main" val="939990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ISIS has been defeated territorially but not as a movement or even less as an idea.</a:t>
            </a:r>
          </a:p>
          <a:p>
            <a:endParaRPr lang="en-GB" dirty="0"/>
          </a:p>
          <a:p>
            <a:r>
              <a:rPr lang="en-GB" dirty="0"/>
              <a:t>ISIS’ emergence as a quasi state was a big part of its appeal but also its downfall by making it a target.</a:t>
            </a:r>
          </a:p>
          <a:p>
            <a:endParaRPr lang="en-GB" dirty="0"/>
          </a:p>
          <a:p>
            <a:r>
              <a:rPr lang="en-GB" dirty="0"/>
              <a:t>ISIS was interesting for several reasons:</a:t>
            </a:r>
          </a:p>
          <a:p>
            <a:endParaRPr lang="en-GB" dirty="0"/>
          </a:p>
          <a:p>
            <a:r>
              <a:rPr lang="en-GB" dirty="0"/>
              <a:t>Its deliberate use of extreme violence.</a:t>
            </a:r>
          </a:p>
          <a:p>
            <a:endParaRPr lang="en-GB" dirty="0"/>
          </a:p>
          <a:p>
            <a:r>
              <a:rPr lang="en-GB" dirty="0"/>
              <a:t>Its sexual exploitation of non ISIS women.</a:t>
            </a:r>
          </a:p>
          <a:p>
            <a:endParaRPr lang="en-GB" dirty="0"/>
          </a:p>
          <a:p>
            <a:r>
              <a:rPr lang="en-GB" dirty="0"/>
              <a:t>Its acceptance of a role for women though within the movement – there was a famous female ISIS poet glorifying attacks.</a:t>
            </a:r>
          </a:p>
          <a:p>
            <a:endParaRPr lang="en-GB" dirty="0"/>
          </a:p>
          <a:p>
            <a:r>
              <a:rPr lang="en-GB" dirty="0"/>
              <a:t>The diaspora from the fall of the Caliphate threatens to be a problem for years to come.</a:t>
            </a:r>
          </a:p>
          <a:p>
            <a:endParaRPr lang="en-GB" dirty="0"/>
          </a:p>
          <a:p>
            <a:r>
              <a:rPr lang="en-GB" dirty="0"/>
              <a:t>How do we deal with people who have seen and done so much evil?</a:t>
            </a:r>
          </a:p>
          <a:p>
            <a:endParaRPr lang="en-GB" dirty="0"/>
          </a:p>
          <a:p>
            <a:r>
              <a:rPr lang="en-GB" dirty="0"/>
              <a:t>How can they be integrated back into societies?</a:t>
            </a:r>
          </a:p>
          <a:p>
            <a:endParaRPr lang="en-GB" dirty="0"/>
          </a:p>
          <a:p>
            <a:r>
              <a:rPr lang="en-GB" dirty="0"/>
              <a:t>Will they move on from just do it terrorism – knives and cars – to something more deadly?</a:t>
            </a:r>
          </a:p>
          <a:p>
            <a:endParaRPr lang="en-GB" dirty="0"/>
          </a:p>
          <a:p>
            <a:r>
              <a:rPr lang="en-GB" dirty="0"/>
              <a:t>AQ still there and re-building.  A taste for spectaculars.  And ingenuity – the Yemeni </a:t>
            </a:r>
            <a:r>
              <a:rPr lang="en-GB" dirty="0" err="1"/>
              <a:t>bombmaker</a:t>
            </a:r>
            <a:r>
              <a:rPr lang="en-GB" dirty="0"/>
              <a:t>, - liquids, shoes, underpants and most impressive of all, photocopiers from Yemen.</a:t>
            </a:r>
          </a:p>
          <a:p>
            <a:endParaRPr lang="en-GB" dirty="0"/>
          </a:p>
          <a:p>
            <a:r>
              <a:rPr lang="en-GB" dirty="0"/>
              <a:t>It is helpful when terrorists are bearded men as in this picture.  But support for terrorism or freedom fighters is broader than that.</a:t>
            </a:r>
          </a:p>
        </p:txBody>
      </p:sp>
      <p:sp>
        <p:nvSpPr>
          <p:cNvPr id="4" name="Slide Number Placeholder 3"/>
          <p:cNvSpPr>
            <a:spLocks noGrp="1"/>
          </p:cNvSpPr>
          <p:nvPr>
            <p:ph type="sldNum" sz="quarter" idx="5"/>
          </p:nvPr>
        </p:nvSpPr>
        <p:spPr/>
        <p:txBody>
          <a:bodyPr/>
          <a:lstStyle/>
          <a:p>
            <a:fld id="{37D26382-FFC2-6B49-B74D-5A4EC468346D}" type="slidenum">
              <a:rPr lang="en-US" smtClean="0"/>
              <a:t>10</a:t>
            </a:fld>
            <a:endParaRPr lang="en-US"/>
          </a:p>
        </p:txBody>
      </p:sp>
    </p:spTree>
    <p:extLst>
      <p:ext uri="{BB962C8B-B14F-4D97-AF65-F5344CB8AC3E}">
        <p14:creationId xmlns:p14="http://schemas.microsoft.com/office/powerpoint/2010/main" val="1199305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Hizbullah</a:t>
            </a:r>
            <a:r>
              <a:rPr lang="en-GB" dirty="0"/>
              <a:t> is perhaps the world’s most disciplined and potentially deadly terrorist actor.</a:t>
            </a:r>
          </a:p>
          <a:p>
            <a:endParaRPr lang="en-GB" dirty="0"/>
          </a:p>
          <a:p>
            <a:r>
              <a:rPr lang="en-GB" dirty="0"/>
              <a:t>Backed by Iran, they aim to be a national and not just religious movement.</a:t>
            </a:r>
          </a:p>
          <a:p>
            <a:endParaRPr lang="en-GB" dirty="0"/>
          </a:p>
          <a:p>
            <a:r>
              <a:rPr lang="en-GB" dirty="0"/>
              <a:t>Well armed and well trained.  Their lack of action abroad is a political choice.  Conflict between Iran, Israel and the US could unleash action.</a:t>
            </a:r>
          </a:p>
          <a:p>
            <a:endParaRPr lang="en-GB" dirty="0"/>
          </a:p>
          <a:p>
            <a:r>
              <a:rPr lang="en-GB" dirty="0"/>
              <a:t>Iranian and </a:t>
            </a:r>
            <a:r>
              <a:rPr lang="en-GB" dirty="0" err="1"/>
              <a:t>Hizbullah</a:t>
            </a:r>
            <a:r>
              <a:rPr lang="en-GB" dirty="0"/>
              <a:t> action is constrained for the moment by the need to sustain European support for the nuclear deal.  Long may that continue.</a:t>
            </a:r>
          </a:p>
          <a:p>
            <a:endParaRPr lang="en-GB" dirty="0"/>
          </a:p>
          <a:p>
            <a:r>
              <a:rPr lang="en-GB" dirty="0"/>
              <a:t>The roots of modern terrorism lie not in Islam but in the conflict between the far left, far right and mainstream society in the West.  With deeper roots in 19th century anarchism.</a:t>
            </a:r>
          </a:p>
          <a:p>
            <a:endParaRPr lang="en-GB" dirty="0"/>
          </a:p>
          <a:p>
            <a:endParaRPr lang="en-GB" dirty="0"/>
          </a:p>
        </p:txBody>
      </p:sp>
      <p:sp>
        <p:nvSpPr>
          <p:cNvPr id="4" name="Slide Number Placeholder 3"/>
          <p:cNvSpPr>
            <a:spLocks noGrp="1"/>
          </p:cNvSpPr>
          <p:nvPr>
            <p:ph type="sldNum" sz="quarter" idx="5"/>
          </p:nvPr>
        </p:nvSpPr>
        <p:spPr/>
        <p:txBody>
          <a:bodyPr/>
          <a:lstStyle/>
          <a:p>
            <a:fld id="{37D26382-FFC2-6B49-B74D-5A4EC468346D}" type="slidenum">
              <a:rPr lang="en-US" smtClean="0"/>
              <a:t>11</a:t>
            </a:fld>
            <a:endParaRPr lang="en-US"/>
          </a:p>
        </p:txBody>
      </p:sp>
    </p:spTree>
    <p:extLst>
      <p:ext uri="{BB962C8B-B14F-4D97-AF65-F5344CB8AC3E}">
        <p14:creationId xmlns:p14="http://schemas.microsoft.com/office/powerpoint/2010/main" val="3095581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Just as with Islamic terrorism, modern political terrorism is using the technological revolution to increase capabilities and to amplify effects.</a:t>
            </a:r>
          </a:p>
          <a:p>
            <a:endParaRPr lang="en-GB" dirty="0"/>
          </a:p>
          <a:p>
            <a:r>
              <a:rPr lang="en-GB" dirty="0"/>
              <a:t>Right wing terrorism is growing with attacks in the US – 50 people killed in 2018 -  and most recently and shockingly in New Zealand.</a:t>
            </a:r>
          </a:p>
          <a:p>
            <a:endParaRPr lang="en-GB" dirty="0"/>
          </a:p>
          <a:p>
            <a:r>
              <a:rPr lang="en-GB" dirty="0"/>
              <a:t>ISIS perfected the art of using the Internet for spreading their ideology and terror.  It has now been picked up by the far right.</a:t>
            </a:r>
          </a:p>
          <a:p>
            <a:endParaRPr lang="en-GB" dirty="0"/>
          </a:p>
          <a:p>
            <a:r>
              <a:rPr lang="en-GB" dirty="0"/>
              <a:t>Andre </a:t>
            </a:r>
            <a:r>
              <a:rPr lang="en-GB" dirty="0" err="1"/>
              <a:t>Brevik</a:t>
            </a:r>
            <a:r>
              <a:rPr lang="en-GB" dirty="0"/>
              <a:t> the Norwegian </a:t>
            </a:r>
            <a:r>
              <a:rPr lang="en-GB" dirty="0" err="1"/>
              <a:t>neo-nazi</a:t>
            </a:r>
            <a:r>
              <a:rPr lang="en-GB" dirty="0"/>
              <a:t> called his killing spree his book launch.</a:t>
            </a:r>
          </a:p>
          <a:p>
            <a:endParaRPr lang="en-GB" dirty="0"/>
          </a:p>
          <a:p>
            <a:r>
              <a:rPr lang="en-GB" dirty="0"/>
              <a:t>But the live streaming of attacks has brought a new immediacy and new permanency to terrorist propaganda – terrible footage will likely lurk for ever in dark corners of the internet </a:t>
            </a:r>
          </a:p>
          <a:p>
            <a:endParaRPr lang="en-GB" dirty="0"/>
          </a:p>
          <a:p>
            <a:r>
              <a:rPr lang="en-GB" dirty="0"/>
              <a:t>Terrorists will use whatever weapons are available – knives and cars in the UK; a truck in Marseilles; commandeered planes in 9/11; assault rifles when possible; homemade or stolen explosives.</a:t>
            </a:r>
          </a:p>
          <a:p>
            <a:endParaRPr lang="en-GB" dirty="0"/>
          </a:p>
          <a:p>
            <a:endParaRPr lang="en-GB" dirty="0"/>
          </a:p>
          <a:p>
            <a:endParaRPr lang="en-US" dirty="0"/>
          </a:p>
        </p:txBody>
      </p:sp>
      <p:sp>
        <p:nvSpPr>
          <p:cNvPr id="4" name="Slide Number Placeholder 3"/>
          <p:cNvSpPr>
            <a:spLocks noGrp="1"/>
          </p:cNvSpPr>
          <p:nvPr>
            <p:ph type="sldNum" sz="quarter" idx="5"/>
          </p:nvPr>
        </p:nvSpPr>
        <p:spPr/>
        <p:txBody>
          <a:bodyPr/>
          <a:lstStyle/>
          <a:p>
            <a:fld id="{37D26382-FFC2-6B49-B74D-5A4EC468346D}" type="slidenum">
              <a:rPr lang="en-US" smtClean="0"/>
              <a:t>12</a:t>
            </a:fld>
            <a:endParaRPr lang="en-US"/>
          </a:p>
        </p:txBody>
      </p:sp>
    </p:spTree>
    <p:extLst>
      <p:ext uri="{BB962C8B-B14F-4D97-AF65-F5344CB8AC3E}">
        <p14:creationId xmlns:p14="http://schemas.microsoft.com/office/powerpoint/2010/main" val="1499834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one with this bad a haircut should have nuclear weapons.</a:t>
            </a:r>
          </a:p>
          <a:p>
            <a:endParaRPr lang="en-GB" dirty="0"/>
          </a:p>
          <a:p>
            <a:r>
              <a:rPr lang="en-GB" dirty="0"/>
              <a:t>But he has and he is building longer range missiles.</a:t>
            </a:r>
          </a:p>
          <a:p>
            <a:endParaRPr lang="en-GB" dirty="0"/>
          </a:p>
          <a:p>
            <a:r>
              <a:rPr lang="en-GB" dirty="0"/>
              <a:t>Still no answers.</a:t>
            </a:r>
          </a:p>
        </p:txBody>
      </p:sp>
      <p:sp>
        <p:nvSpPr>
          <p:cNvPr id="4" name="Slide Number Placeholder 3"/>
          <p:cNvSpPr>
            <a:spLocks noGrp="1"/>
          </p:cNvSpPr>
          <p:nvPr>
            <p:ph type="sldNum" sz="quarter" idx="5"/>
          </p:nvPr>
        </p:nvSpPr>
        <p:spPr/>
        <p:txBody>
          <a:bodyPr/>
          <a:lstStyle/>
          <a:p>
            <a:fld id="{37D26382-FFC2-6B49-B74D-5A4EC468346D}" type="slidenum">
              <a:rPr lang="en-US" smtClean="0"/>
              <a:t>13</a:t>
            </a:fld>
            <a:endParaRPr lang="en-US"/>
          </a:p>
        </p:txBody>
      </p:sp>
    </p:spTree>
    <p:extLst>
      <p:ext uri="{BB962C8B-B14F-4D97-AF65-F5344CB8AC3E}">
        <p14:creationId xmlns:p14="http://schemas.microsoft.com/office/powerpoint/2010/main" val="1902613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Russia – become a tactical power with nuclear weapons</a:t>
            </a:r>
          </a:p>
          <a:p>
            <a:endParaRPr lang="en-GB" dirty="0"/>
          </a:p>
          <a:p>
            <a:r>
              <a:rPr lang="en-GB" dirty="0"/>
              <a:t>Cyber playbook showing the way.</a:t>
            </a:r>
            <a:endParaRPr lang="en-US" dirty="0"/>
          </a:p>
        </p:txBody>
      </p:sp>
      <p:sp>
        <p:nvSpPr>
          <p:cNvPr id="4" name="Slide Number Placeholder 3"/>
          <p:cNvSpPr>
            <a:spLocks noGrp="1"/>
          </p:cNvSpPr>
          <p:nvPr>
            <p:ph type="sldNum" sz="quarter" idx="5"/>
          </p:nvPr>
        </p:nvSpPr>
        <p:spPr/>
        <p:txBody>
          <a:bodyPr/>
          <a:lstStyle/>
          <a:p>
            <a:fld id="{37D26382-FFC2-6B49-B74D-5A4EC468346D}" type="slidenum">
              <a:rPr lang="en-US" smtClean="0"/>
              <a:t>14</a:t>
            </a:fld>
            <a:endParaRPr lang="en-US"/>
          </a:p>
        </p:txBody>
      </p:sp>
    </p:spTree>
    <p:extLst>
      <p:ext uri="{BB962C8B-B14F-4D97-AF65-F5344CB8AC3E}">
        <p14:creationId xmlns:p14="http://schemas.microsoft.com/office/powerpoint/2010/main" val="3415169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A2CE1-75A8-6844-B5AC-3D7E731F07D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C24A20F2-C716-A24F-9D5A-5DCDC28EBE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C528E6E-AB28-B444-BB5F-8EBA4A118828}"/>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5" name="Footer Placeholder 4">
            <a:extLst>
              <a:ext uri="{FF2B5EF4-FFF2-40B4-BE49-F238E27FC236}">
                <a16:creationId xmlns:a16="http://schemas.microsoft.com/office/drawing/2014/main" id="{DD808E29-2E6B-9440-BCB4-968C44A01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B1AD70-841E-2D45-B213-AB28590FBF2E}"/>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2696095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0EB6C-A2B7-8E49-96FE-98A907BDA09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C22AC50-1477-3545-9B70-65C29D0A47C5}"/>
              </a:ext>
            </a:extLst>
          </p:cNvPr>
          <p:cNvSpPr>
            <a:spLocks noGrp="1"/>
          </p:cNvSpPr>
          <p:nvPr>
            <p:ph idx="1"/>
          </p:nvPr>
        </p:nvSpPr>
        <p:spPr/>
        <p:txBody>
          <a:bodyPr/>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68C980AF-01C0-BF42-9C6B-D505DFB964CE}"/>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5" name="Footer Placeholder 4">
            <a:extLst>
              <a:ext uri="{FF2B5EF4-FFF2-40B4-BE49-F238E27FC236}">
                <a16:creationId xmlns:a16="http://schemas.microsoft.com/office/drawing/2014/main" id="{DBDA9E30-59D8-EF47-8E05-7C8494C3F9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054E02-5AB4-8C41-92AC-C71ED5E5638B}"/>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2039474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B71B6-C9EC-554D-B9FF-8C724CFA792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FCAF93B-8DBF-134D-8A42-2F0F5BCABC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873BC853-7E7D-F743-9613-43C564F7EC01}"/>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5" name="Footer Placeholder 4">
            <a:extLst>
              <a:ext uri="{FF2B5EF4-FFF2-40B4-BE49-F238E27FC236}">
                <a16:creationId xmlns:a16="http://schemas.microsoft.com/office/drawing/2014/main" id="{B6F9693A-6401-1647-9422-814FE91DA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0D0774-FD7E-CB46-BC11-4CEA6EB92BEB}"/>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2956610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50F0-01F0-C04E-A81B-7C62E1DB14C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7F008B7-EA30-7749-A1F0-7DEF81986E52}"/>
              </a:ext>
            </a:extLst>
          </p:cNvPr>
          <p:cNvSpPr>
            <a:spLocks noGrp="1"/>
          </p:cNvSpPr>
          <p:nvPr>
            <p:ph sz="half" idx="1"/>
          </p:nvPr>
        </p:nvSpPr>
        <p:spPr>
          <a:xfrm>
            <a:off x="838200" y="1825625"/>
            <a:ext cx="5181600" cy="4351338"/>
          </a:xfrm>
        </p:spPr>
        <p:txBody>
          <a:bodyPr/>
          <a:lstStyle/>
          <a:p>
            <a:r>
              <a:rPr lang="en-GB"/>
              <a:t>Edit Master text styles
Second level
Third level
Fourth level
Fifth level</a:t>
            </a:r>
            <a:endParaRPr lang="en-US"/>
          </a:p>
        </p:txBody>
      </p:sp>
      <p:sp>
        <p:nvSpPr>
          <p:cNvPr id="4" name="Content Placeholder 3">
            <a:extLst>
              <a:ext uri="{FF2B5EF4-FFF2-40B4-BE49-F238E27FC236}">
                <a16:creationId xmlns:a16="http://schemas.microsoft.com/office/drawing/2014/main" id="{371B07E4-838A-1941-B229-032CA006CF24}"/>
              </a:ext>
            </a:extLst>
          </p:cNvPr>
          <p:cNvSpPr>
            <a:spLocks noGrp="1"/>
          </p:cNvSpPr>
          <p:nvPr>
            <p:ph sz="half" idx="2"/>
          </p:nvPr>
        </p:nvSpPr>
        <p:spPr>
          <a:xfrm>
            <a:off x="6172200" y="1825625"/>
            <a:ext cx="5181600" cy="4351338"/>
          </a:xfrm>
        </p:spPr>
        <p:txBody>
          <a:body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id="{DD6263B8-C648-3B46-9D80-DA55DA5FB19E}"/>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6" name="Footer Placeholder 5">
            <a:extLst>
              <a:ext uri="{FF2B5EF4-FFF2-40B4-BE49-F238E27FC236}">
                <a16:creationId xmlns:a16="http://schemas.microsoft.com/office/drawing/2014/main" id="{2C459958-ECC0-BC40-8FF8-03F90D4E4E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43EB7F-40B3-E04A-A07E-79469BCDC4F7}"/>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2041804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C767-1AEF-884F-883C-5B3A79464C0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A4FEB0B-F1DE-2D40-B124-76FDDF4AEE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GB"/>
              <a:t>Edit Master text styles
Second level
Third level
Fourth level
Fifth level</a:t>
            </a:r>
            <a:endParaRPr lang="en-US"/>
          </a:p>
        </p:txBody>
      </p:sp>
      <p:sp>
        <p:nvSpPr>
          <p:cNvPr id="4" name="Content Placeholder 3">
            <a:extLst>
              <a:ext uri="{FF2B5EF4-FFF2-40B4-BE49-F238E27FC236}">
                <a16:creationId xmlns:a16="http://schemas.microsoft.com/office/drawing/2014/main" id="{7DA75A2B-0949-804D-93E5-6EA2FE0571F3}"/>
              </a:ext>
            </a:extLst>
          </p:cNvPr>
          <p:cNvSpPr>
            <a:spLocks noGrp="1"/>
          </p:cNvSpPr>
          <p:nvPr>
            <p:ph sz="half" idx="2"/>
          </p:nvPr>
        </p:nvSpPr>
        <p:spPr>
          <a:xfrm>
            <a:off x="839788" y="2505075"/>
            <a:ext cx="5157787" cy="3684588"/>
          </a:xfrm>
        </p:spPr>
        <p:txBody>
          <a:bodyPr/>
          <a:lstStyle/>
          <a:p>
            <a:r>
              <a:rPr lang="en-GB"/>
              <a:t>Edit Master text styles
Second level
Third level
Fourth level
Fifth level</a:t>
            </a:r>
            <a:endParaRPr lang="en-US"/>
          </a:p>
        </p:txBody>
      </p:sp>
      <p:sp>
        <p:nvSpPr>
          <p:cNvPr id="5" name="Text Placeholder 4">
            <a:extLst>
              <a:ext uri="{FF2B5EF4-FFF2-40B4-BE49-F238E27FC236}">
                <a16:creationId xmlns:a16="http://schemas.microsoft.com/office/drawing/2014/main" id="{9B3A54B1-712E-9C46-A6EE-61B3D811C4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GB"/>
              <a:t>Edit Master text styles
Second level
Third level
Fourth level
Fifth level</a:t>
            </a:r>
            <a:endParaRPr lang="en-US"/>
          </a:p>
        </p:txBody>
      </p:sp>
      <p:sp>
        <p:nvSpPr>
          <p:cNvPr id="6" name="Content Placeholder 5">
            <a:extLst>
              <a:ext uri="{FF2B5EF4-FFF2-40B4-BE49-F238E27FC236}">
                <a16:creationId xmlns:a16="http://schemas.microsoft.com/office/drawing/2014/main" id="{3FB96466-E914-5040-8DBC-2D2D13FDD859}"/>
              </a:ext>
            </a:extLst>
          </p:cNvPr>
          <p:cNvSpPr>
            <a:spLocks noGrp="1"/>
          </p:cNvSpPr>
          <p:nvPr>
            <p:ph sz="quarter" idx="4"/>
          </p:nvPr>
        </p:nvSpPr>
        <p:spPr>
          <a:xfrm>
            <a:off x="6172200" y="2505075"/>
            <a:ext cx="5183188" cy="3684588"/>
          </a:xfrm>
        </p:spPr>
        <p:txBody>
          <a:bodyPr/>
          <a:lstStyle/>
          <a:p>
            <a:r>
              <a:rPr lang="en-GB"/>
              <a:t>Edit Master text styles
Second level
Third level
Fourth level
Fifth level</a:t>
            </a:r>
            <a:endParaRPr lang="en-US"/>
          </a:p>
        </p:txBody>
      </p:sp>
      <p:sp>
        <p:nvSpPr>
          <p:cNvPr id="7" name="Date Placeholder 6">
            <a:extLst>
              <a:ext uri="{FF2B5EF4-FFF2-40B4-BE49-F238E27FC236}">
                <a16:creationId xmlns:a16="http://schemas.microsoft.com/office/drawing/2014/main" id="{BCF46D9D-06AD-4942-89FC-A691637655DB}"/>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8" name="Footer Placeholder 7">
            <a:extLst>
              <a:ext uri="{FF2B5EF4-FFF2-40B4-BE49-F238E27FC236}">
                <a16:creationId xmlns:a16="http://schemas.microsoft.com/office/drawing/2014/main" id="{D707023C-61F6-434C-BCD3-E28864C47C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DF4CF4-A9C8-4548-BB3C-1E17F6143F6E}"/>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382699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8B44D-4132-A140-AF2D-3A2C04062C5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93EBEBD-932D-7F42-8FA5-AC00BC8B4611}"/>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4" name="Footer Placeholder 3">
            <a:extLst>
              <a:ext uri="{FF2B5EF4-FFF2-40B4-BE49-F238E27FC236}">
                <a16:creationId xmlns:a16="http://schemas.microsoft.com/office/drawing/2014/main" id="{73DABDA6-8612-A74A-BB8C-BD70A38ACB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EEEBA1-9FCC-8A4A-A37B-F9A4EF58056C}"/>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3430601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26075A-D6BF-1C49-8A0B-5DC041238FE7}"/>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3" name="Footer Placeholder 2">
            <a:extLst>
              <a:ext uri="{FF2B5EF4-FFF2-40B4-BE49-F238E27FC236}">
                <a16:creationId xmlns:a16="http://schemas.microsoft.com/office/drawing/2014/main" id="{8CAD184C-9751-8345-875E-90A2054BDF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C47A61-6A1F-A34C-A20E-47641CCFD9A8}"/>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1584883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5522-FA3D-8848-90F8-06FD278E960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50D6F1D-65FF-DD43-BCBB-AA7D75A1F3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GB"/>
              <a:t>Edit Master text styles
Second level
Third level
Fourth level
Fifth level</a:t>
            </a:r>
            <a:endParaRPr lang="en-US"/>
          </a:p>
        </p:txBody>
      </p:sp>
      <p:sp>
        <p:nvSpPr>
          <p:cNvPr id="4" name="Text Placeholder 3">
            <a:extLst>
              <a:ext uri="{FF2B5EF4-FFF2-40B4-BE49-F238E27FC236}">
                <a16:creationId xmlns:a16="http://schemas.microsoft.com/office/drawing/2014/main" id="{75753D60-ACA5-EF49-B07E-446EC422A3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id="{D4BBDBE5-4724-2944-883E-5E0F0FD505E3}"/>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6" name="Footer Placeholder 5">
            <a:extLst>
              <a:ext uri="{FF2B5EF4-FFF2-40B4-BE49-F238E27FC236}">
                <a16:creationId xmlns:a16="http://schemas.microsoft.com/office/drawing/2014/main" id="{4343C1C5-1DDD-ED41-A2AC-AD66B7EC9D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737AB3-DB49-8F49-872D-F0295EAF6437}"/>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2403319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3E7DA-6838-2747-98FA-F9193132C1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10572C8-4197-D74C-BF29-C4AC15F76A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85E195-4789-CB4E-BFE3-40498242C5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id="{CDACF141-7E40-AD48-97C2-A9471A2319AA}"/>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6" name="Footer Placeholder 5">
            <a:extLst>
              <a:ext uri="{FF2B5EF4-FFF2-40B4-BE49-F238E27FC236}">
                <a16:creationId xmlns:a16="http://schemas.microsoft.com/office/drawing/2014/main" id="{AD498A82-35AD-F241-A80B-8868E57F8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7C085F-42E9-FE45-ACD4-2960BA816281}"/>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2705911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A90B2-61A1-3E47-B68B-DFF3EEA3503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5F4D403-F48C-D043-8D96-3CBF93032609}"/>
              </a:ext>
            </a:extLst>
          </p:cNvPr>
          <p:cNvSpPr>
            <a:spLocks noGrp="1"/>
          </p:cNvSpPr>
          <p:nvPr>
            <p:ph type="body" orient="vert" idx="1"/>
          </p:nvPr>
        </p:nvSpPr>
        <p:spPr/>
        <p:txBody>
          <a:bodyPr vert="eaVert"/>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652B8A83-644B-E349-9A35-3861C76EEF09}"/>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5" name="Footer Placeholder 4">
            <a:extLst>
              <a:ext uri="{FF2B5EF4-FFF2-40B4-BE49-F238E27FC236}">
                <a16:creationId xmlns:a16="http://schemas.microsoft.com/office/drawing/2014/main" id="{778DA6BD-D672-6E42-B157-B4030127B3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24BE83-3351-794A-8C25-2A75CA66B57E}"/>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548897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86F662-BAA8-9F4B-BD98-D7D1350199C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D5AE762-CC06-594C-9926-8CD1E0C6A79B}"/>
              </a:ext>
            </a:extLst>
          </p:cNvPr>
          <p:cNvSpPr>
            <a:spLocks noGrp="1"/>
          </p:cNvSpPr>
          <p:nvPr>
            <p:ph type="body" orient="vert" idx="1"/>
          </p:nvPr>
        </p:nvSpPr>
        <p:spPr>
          <a:xfrm>
            <a:off x="838200" y="365125"/>
            <a:ext cx="7734300" cy="5811838"/>
          </a:xfrm>
        </p:spPr>
        <p:txBody>
          <a:bodyPr vert="eaVert"/>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75F044DD-8F89-064F-BCF4-52AB2141421C}"/>
              </a:ext>
            </a:extLst>
          </p:cNvPr>
          <p:cNvSpPr>
            <a:spLocks noGrp="1"/>
          </p:cNvSpPr>
          <p:nvPr>
            <p:ph type="dt" sz="half" idx="10"/>
          </p:nvPr>
        </p:nvSpPr>
        <p:spPr/>
        <p:txBody>
          <a:bodyPr/>
          <a:lstStyle/>
          <a:p>
            <a:fld id="{98B124AB-A947-D34D-A6E4-DD1C776B7B4A}" type="datetimeFigureOut">
              <a:rPr lang="en-US" smtClean="0"/>
              <a:t>10/9/19</a:t>
            </a:fld>
            <a:endParaRPr lang="en-US"/>
          </a:p>
        </p:txBody>
      </p:sp>
      <p:sp>
        <p:nvSpPr>
          <p:cNvPr id="5" name="Footer Placeholder 4">
            <a:extLst>
              <a:ext uri="{FF2B5EF4-FFF2-40B4-BE49-F238E27FC236}">
                <a16:creationId xmlns:a16="http://schemas.microsoft.com/office/drawing/2014/main" id="{384DAC9C-6ABC-A849-BA59-CAD09DABC7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641F10-AF22-5A4A-BBB0-A528FF423F5F}"/>
              </a:ext>
            </a:extLst>
          </p:cNvPr>
          <p:cNvSpPr>
            <a:spLocks noGrp="1"/>
          </p:cNvSpPr>
          <p:nvPr>
            <p:ph type="sldNum" sz="quarter" idx="12"/>
          </p:nvPr>
        </p:nvSpPr>
        <p:spPr/>
        <p:txBody>
          <a:bodyPr/>
          <a:lstStyle/>
          <a:p>
            <a:fld id="{A3A6CE31-508D-5840-9E24-25D6A8CC1124}" type="slidenum">
              <a:rPr lang="en-US" smtClean="0"/>
              <a:t>‹#›</a:t>
            </a:fld>
            <a:endParaRPr lang="en-US"/>
          </a:p>
        </p:txBody>
      </p:sp>
    </p:spTree>
    <p:extLst>
      <p:ext uri="{BB962C8B-B14F-4D97-AF65-F5344CB8AC3E}">
        <p14:creationId xmlns:p14="http://schemas.microsoft.com/office/powerpoint/2010/main" val="2027124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DBD15-E5F0-AA4F-9186-C1E0931117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D1536D9-718F-B14E-B58E-63744569ED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90A96C5D-FAAB-3C45-BCF4-7337C9A7E0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124AB-A947-D34D-A6E4-DD1C776B7B4A}" type="datetimeFigureOut">
              <a:rPr lang="en-US" smtClean="0"/>
              <a:t>10/9/19</a:t>
            </a:fld>
            <a:endParaRPr lang="en-US"/>
          </a:p>
        </p:txBody>
      </p:sp>
      <p:sp>
        <p:nvSpPr>
          <p:cNvPr id="5" name="Footer Placeholder 4">
            <a:extLst>
              <a:ext uri="{FF2B5EF4-FFF2-40B4-BE49-F238E27FC236}">
                <a16:creationId xmlns:a16="http://schemas.microsoft.com/office/drawing/2014/main" id="{82E102C8-D213-8C40-B532-DDD5EF2D65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7F1B32-CE5C-FB47-8835-4CE285E6FC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6CE31-508D-5840-9E24-25D6A8CC1124}" type="slidenum">
              <a:rPr lang="en-US" smtClean="0"/>
              <a:t>‹#›</a:t>
            </a:fld>
            <a:endParaRPr lang="en-US"/>
          </a:p>
        </p:txBody>
      </p:sp>
    </p:spTree>
    <p:extLst>
      <p:ext uri="{BB962C8B-B14F-4D97-AF65-F5344CB8AC3E}">
        <p14:creationId xmlns:p14="http://schemas.microsoft.com/office/powerpoint/2010/main" val="4199076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A1CA2D-C3B2-C843-B635-E4DC6CA034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9417" y="38769"/>
            <a:ext cx="4804833" cy="6819232"/>
          </a:xfrm>
          <a:prstGeom prst="rect">
            <a:avLst/>
          </a:prstGeom>
        </p:spPr>
      </p:pic>
    </p:spTree>
    <p:extLst>
      <p:ext uri="{BB962C8B-B14F-4D97-AF65-F5344CB8AC3E}">
        <p14:creationId xmlns:p14="http://schemas.microsoft.com/office/powerpoint/2010/main" val="1116240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2294E75-6152-6B49-8BA1-63A69884D40E}"/>
              </a:ext>
            </a:extLst>
          </p:cNvPr>
          <p:cNvPicPr>
            <a:picLocks noChangeAspect="1"/>
          </p:cNvPicPr>
          <p:nvPr/>
        </p:nvPicPr>
        <p:blipFill rotWithShape="1">
          <a:blip r:embed="rId3">
            <a:extLst>
              <a:ext uri="{28A0092B-C50C-407E-A947-70E740481C1C}">
                <a14:useLocalDpi xmlns:a14="http://schemas.microsoft.com/office/drawing/2010/main" val="0"/>
              </a:ext>
            </a:extLst>
          </a:blip>
          <a:srcRect t="9715" r="-1" b="289"/>
          <a:stretch/>
        </p:blipFill>
        <p:spPr>
          <a:xfrm>
            <a:off x="838200" y="-3810"/>
            <a:ext cx="9928860" cy="6858001"/>
          </a:xfrm>
          <a:prstGeom prst="rect">
            <a:avLst/>
          </a:prstGeom>
        </p:spPr>
      </p:pic>
      <p:pic>
        <p:nvPicPr>
          <p:cNvPr id="7"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09915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9D0842-83C3-0C42-8092-F1070415E8E1}"/>
              </a:ext>
            </a:extLst>
          </p:cNvPr>
          <p:cNvSpPr txBox="1"/>
          <p:nvPr/>
        </p:nvSpPr>
        <p:spPr>
          <a:xfrm>
            <a:off x="4906434" y="1170517"/>
            <a:ext cx="1828800" cy="4708981"/>
          </a:xfrm>
          <a:prstGeom prst="rect">
            <a:avLst/>
          </a:prstGeom>
          <a:noFill/>
        </p:spPr>
        <p:txBody>
          <a:bodyPr wrap="square" rtlCol="0">
            <a:spAutoFit/>
          </a:bodyPr>
          <a:lstStyle/>
          <a:p>
            <a:pPr algn="l"/>
            <a:r>
              <a:rPr lang="en-GB" sz="30000" dirty="0"/>
              <a:t>?</a:t>
            </a:r>
            <a:endParaRPr lang="en-US" sz="30000" dirty="0"/>
          </a:p>
        </p:txBody>
      </p:sp>
    </p:spTree>
    <p:extLst>
      <p:ext uri="{BB962C8B-B14F-4D97-AF65-F5344CB8AC3E}">
        <p14:creationId xmlns:p14="http://schemas.microsoft.com/office/powerpoint/2010/main" val="2020314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Freeform: Shape 10">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2">
            <a:extLst>
              <a:ext uri="{FF2B5EF4-FFF2-40B4-BE49-F238E27FC236}">
                <a16:creationId xmlns:a16="http://schemas.microsoft.com/office/drawing/2014/main" id="{56F2BA97-1C6D-DA41-AC5F-52BF5FD3DE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9919" y="1176793"/>
            <a:ext cx="5335070" cy="4548146"/>
          </a:xfrm>
          <a:prstGeom prst="rect">
            <a:avLst/>
          </a:prstGeom>
        </p:spPr>
      </p:pic>
    </p:spTree>
    <p:extLst>
      <p:ext uri="{BB962C8B-B14F-4D97-AF65-F5344CB8AC3E}">
        <p14:creationId xmlns:p14="http://schemas.microsoft.com/office/powerpoint/2010/main" val="345634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2D9C098-0962-4B40-9506-24686618A690}"/>
              </a:ext>
            </a:extLst>
          </p:cNvPr>
          <p:cNvPicPr>
            <a:picLocks noChangeAspect="1"/>
          </p:cNvPicPr>
          <p:nvPr/>
        </p:nvPicPr>
        <p:blipFill rotWithShape="1">
          <a:blip r:embed="rId3">
            <a:extLst>
              <a:ext uri="{28A0092B-C50C-407E-A947-70E740481C1C}">
                <a14:useLocalDpi xmlns:a14="http://schemas.microsoft.com/office/drawing/2010/main" val="0"/>
              </a:ext>
            </a:extLst>
          </a:blip>
          <a:srcRect t="7905" r="-1" b="-1"/>
          <a:stretch/>
        </p:blipFill>
        <p:spPr>
          <a:xfrm>
            <a:off x="838200" y="-3810"/>
            <a:ext cx="9928860" cy="6858001"/>
          </a:xfrm>
          <a:prstGeom prst="rect">
            <a:avLst/>
          </a:prstGeom>
        </p:spPr>
      </p:pic>
      <p:pic>
        <p:nvPicPr>
          <p:cNvPr id="7"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94859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ED688C3-7C45-0C45-AF38-BE1019F9361A}"/>
              </a:ext>
            </a:extLst>
          </p:cNvPr>
          <p:cNvPicPr>
            <a:picLocks noChangeAspect="1"/>
          </p:cNvPicPr>
          <p:nvPr/>
        </p:nvPicPr>
        <p:blipFill rotWithShape="1">
          <a:blip r:embed="rId3">
            <a:extLst>
              <a:ext uri="{28A0092B-C50C-407E-A947-70E740481C1C}">
                <a14:useLocalDpi xmlns:a14="http://schemas.microsoft.com/office/drawing/2010/main" val="0"/>
              </a:ext>
            </a:extLst>
          </a:blip>
          <a:srcRect t="3389" r="-1" b="25403"/>
          <a:stretch/>
        </p:blipFill>
        <p:spPr>
          <a:xfrm>
            <a:off x="849963" y="55005"/>
            <a:ext cx="9928860" cy="6858001"/>
          </a:xfrm>
          <a:prstGeom prst="rect">
            <a:avLst/>
          </a:prstGeom>
        </p:spPr>
      </p:pic>
      <p:pic>
        <p:nvPicPr>
          <p:cNvPr id="7"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95756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FC7B7C4-5240-9646-AF75-9F06A4142922}"/>
              </a:ext>
            </a:extLst>
          </p:cNvPr>
          <p:cNvPicPr>
            <a:picLocks noChangeAspect="1"/>
          </p:cNvPicPr>
          <p:nvPr/>
        </p:nvPicPr>
        <p:blipFill rotWithShape="1">
          <a:blip r:embed="rId3">
            <a:extLst>
              <a:ext uri="{28A0092B-C50C-407E-A947-70E740481C1C}">
                <a14:useLocalDpi xmlns:a14="http://schemas.microsoft.com/office/drawing/2010/main" val="0"/>
              </a:ext>
            </a:extLst>
          </a:blip>
          <a:srcRect t="19192" b="29867"/>
          <a:stretch/>
        </p:blipFill>
        <p:spPr>
          <a:xfrm>
            <a:off x="838200" y="-3810"/>
            <a:ext cx="9928860" cy="6858001"/>
          </a:xfrm>
          <a:prstGeom prst="rect">
            <a:avLst/>
          </a:prstGeom>
        </p:spPr>
      </p:pic>
      <p:pic>
        <p:nvPicPr>
          <p:cNvPr id="7"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87144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Freeform: Shape 10">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2">
            <a:extLst>
              <a:ext uri="{FF2B5EF4-FFF2-40B4-BE49-F238E27FC236}">
                <a16:creationId xmlns:a16="http://schemas.microsoft.com/office/drawing/2014/main" id="{729E2F0E-C63F-6F43-B717-778C0D463F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6181" y="1306818"/>
            <a:ext cx="5462546" cy="4288096"/>
          </a:xfrm>
          <a:prstGeom prst="rect">
            <a:avLst/>
          </a:prstGeom>
        </p:spPr>
      </p:pic>
    </p:spTree>
    <p:extLst>
      <p:ext uri="{BB962C8B-B14F-4D97-AF65-F5344CB8AC3E}">
        <p14:creationId xmlns:p14="http://schemas.microsoft.com/office/powerpoint/2010/main" val="3999767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B94BCB-F392-3540-87D4-BC100C41676D}"/>
              </a:ext>
            </a:extLst>
          </p:cNvPr>
          <p:cNvPicPr>
            <a:picLocks noChangeAspect="1"/>
          </p:cNvPicPr>
          <p:nvPr/>
        </p:nvPicPr>
        <p:blipFill rotWithShape="1">
          <a:blip r:embed="rId3">
            <a:extLst>
              <a:ext uri="{28A0092B-C50C-407E-A947-70E740481C1C}">
                <a14:useLocalDpi xmlns:a14="http://schemas.microsoft.com/office/drawing/2010/main" val="0"/>
              </a:ext>
            </a:extLst>
          </a:blip>
          <a:srcRect r="3723"/>
          <a:stretch/>
        </p:blipFill>
        <p:spPr>
          <a:xfrm>
            <a:off x="838200" y="-3810"/>
            <a:ext cx="9928860" cy="6858001"/>
          </a:xfrm>
          <a:prstGeom prst="rect">
            <a:avLst/>
          </a:prstGeom>
        </p:spPr>
      </p:pic>
      <p:pic>
        <p:nvPicPr>
          <p:cNvPr id="8" name="Picture 7">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05527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0FFCABE-3364-3F4C-AFF2-9BACF6294D60}"/>
              </a:ext>
            </a:extLst>
          </p:cNvPr>
          <p:cNvPicPr>
            <a:picLocks noChangeAspect="1"/>
          </p:cNvPicPr>
          <p:nvPr/>
        </p:nvPicPr>
        <p:blipFill rotWithShape="1">
          <a:blip r:embed="rId3">
            <a:extLst>
              <a:ext uri="{28A0092B-C50C-407E-A947-70E740481C1C}">
                <a14:useLocalDpi xmlns:a14="http://schemas.microsoft.com/office/drawing/2010/main" val="0"/>
              </a:ext>
            </a:extLst>
          </a:blip>
          <a:srcRect l="16765" r="1797"/>
          <a:stretch/>
        </p:blipFill>
        <p:spPr>
          <a:xfrm>
            <a:off x="838200" y="-3810"/>
            <a:ext cx="9928860" cy="6858001"/>
          </a:xfrm>
          <a:prstGeom prst="rect">
            <a:avLst/>
          </a:prstGeom>
        </p:spPr>
      </p:pic>
      <p:pic>
        <p:nvPicPr>
          <p:cNvPr id="7"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18860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9CF8ABF-C732-7C47-816A-5085AF3C4E44}"/>
              </a:ext>
            </a:extLst>
          </p:cNvPr>
          <p:cNvPicPr>
            <a:picLocks noChangeAspect="1"/>
          </p:cNvPicPr>
          <p:nvPr/>
        </p:nvPicPr>
        <p:blipFill rotWithShape="1">
          <a:blip r:embed="rId3">
            <a:extLst>
              <a:ext uri="{28A0092B-C50C-407E-A947-70E740481C1C}">
                <a14:useLocalDpi xmlns:a14="http://schemas.microsoft.com/office/drawing/2010/main" val="0"/>
              </a:ext>
            </a:extLst>
          </a:blip>
          <a:srcRect t="6208" r="2" b="35083"/>
          <a:stretch/>
        </p:blipFill>
        <p:spPr>
          <a:xfrm>
            <a:off x="838200" y="-3810"/>
            <a:ext cx="9928860" cy="6858001"/>
          </a:xfrm>
          <a:prstGeom prst="rect">
            <a:avLst/>
          </a:prstGeom>
        </p:spPr>
      </p:pic>
      <p:pic>
        <p:nvPicPr>
          <p:cNvPr id="13"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5246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C5E9660-2F6B-6446-8887-930B8F94F648}"/>
              </a:ext>
            </a:extLst>
          </p:cNvPr>
          <p:cNvPicPr>
            <a:picLocks noChangeAspect="1"/>
          </p:cNvPicPr>
          <p:nvPr/>
        </p:nvPicPr>
        <p:blipFill rotWithShape="1">
          <a:blip r:embed="rId3">
            <a:extLst>
              <a:ext uri="{28A0092B-C50C-407E-A947-70E740481C1C}">
                <a14:useLocalDpi xmlns:a14="http://schemas.microsoft.com/office/drawing/2010/main" val="0"/>
              </a:ext>
            </a:extLst>
          </a:blip>
          <a:srcRect l="3361" r="-2" b="-2"/>
          <a:stretch/>
        </p:blipFill>
        <p:spPr>
          <a:xfrm>
            <a:off x="838200" y="-3810"/>
            <a:ext cx="9928860" cy="6858001"/>
          </a:xfrm>
          <a:prstGeom prst="rect">
            <a:avLst/>
          </a:prstGeom>
        </p:spPr>
      </p:pic>
      <p:pic>
        <p:nvPicPr>
          <p:cNvPr id="7"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6940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62B6F44-EE27-6047-9D0B-74A701EEB36E}"/>
              </a:ext>
            </a:extLst>
          </p:cNvPr>
          <p:cNvPicPr>
            <a:picLocks noChangeAspect="1"/>
          </p:cNvPicPr>
          <p:nvPr/>
        </p:nvPicPr>
        <p:blipFill rotWithShape="1">
          <a:blip r:embed="rId3">
            <a:extLst>
              <a:ext uri="{28A0092B-C50C-407E-A947-70E740481C1C}">
                <a14:useLocalDpi xmlns:a14="http://schemas.microsoft.com/office/drawing/2010/main" val="0"/>
              </a:ext>
            </a:extLst>
          </a:blip>
          <a:srcRect t="7905" r="-1" b="-1"/>
          <a:stretch/>
        </p:blipFill>
        <p:spPr>
          <a:xfrm>
            <a:off x="838200" y="-3810"/>
            <a:ext cx="9928860" cy="6858001"/>
          </a:xfrm>
          <a:prstGeom prst="rect">
            <a:avLst/>
          </a:prstGeom>
        </p:spPr>
      </p:pic>
      <p:pic>
        <p:nvPicPr>
          <p:cNvPr id="16" name="Picture 8">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61744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4CD2367-8050-0745-883F-580B098A20F3}"/>
              </a:ext>
            </a:extLst>
          </p:cNvPr>
          <p:cNvPicPr>
            <a:picLocks noChangeAspect="1"/>
          </p:cNvPicPr>
          <p:nvPr/>
        </p:nvPicPr>
        <p:blipFill rotWithShape="1">
          <a:blip r:embed="rId3">
            <a:extLst>
              <a:ext uri="{28A0092B-C50C-407E-A947-70E740481C1C}">
                <a14:useLocalDpi xmlns:a14="http://schemas.microsoft.com/office/drawing/2010/main" val="0"/>
              </a:ext>
            </a:extLst>
          </a:blip>
          <a:srcRect t="7905" r="-1" b="-1"/>
          <a:stretch/>
        </p:blipFill>
        <p:spPr>
          <a:xfrm>
            <a:off x="838200" y="-3810"/>
            <a:ext cx="9928860" cy="6858001"/>
          </a:xfrm>
          <a:prstGeom prst="rect">
            <a:avLst/>
          </a:prstGeom>
        </p:spPr>
      </p:pic>
      <p:pic>
        <p:nvPicPr>
          <p:cNvPr id="7"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84897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667B3B39-2A29-3240-8D81-7431B5C79385}"/>
              </a:ext>
            </a:extLst>
          </p:cNvPr>
          <p:cNvPicPr>
            <a:picLocks noChangeAspect="1"/>
          </p:cNvPicPr>
          <p:nvPr/>
        </p:nvPicPr>
        <p:blipFill rotWithShape="1">
          <a:blip r:embed="rId2">
            <a:extLst>
              <a:ext uri="{28A0092B-C50C-407E-A947-70E740481C1C}">
                <a14:useLocalDpi xmlns:a14="http://schemas.microsoft.com/office/drawing/2010/main" val="0"/>
              </a:ext>
            </a:extLst>
          </a:blip>
          <a:srcRect t="17421" r="-1" b="4532"/>
          <a:stretch/>
        </p:blipFill>
        <p:spPr>
          <a:xfrm>
            <a:off x="838200" y="-3810"/>
            <a:ext cx="9928860" cy="6858001"/>
          </a:xfrm>
          <a:prstGeom prst="rect">
            <a:avLst/>
          </a:prstGeom>
        </p:spPr>
      </p:pic>
      <p:pic>
        <p:nvPicPr>
          <p:cNvPr id="12" name="Picture 11">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49686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6358D9C-68F9-4E47-BFA2-8568BA954462}"/>
              </a:ext>
            </a:extLst>
          </p:cNvPr>
          <p:cNvPicPr>
            <a:picLocks noChangeAspect="1"/>
          </p:cNvPicPr>
          <p:nvPr/>
        </p:nvPicPr>
        <p:blipFill rotWithShape="1">
          <a:blip r:embed="rId2">
            <a:extLst>
              <a:ext uri="{28A0092B-C50C-407E-A947-70E740481C1C}">
                <a14:useLocalDpi xmlns:a14="http://schemas.microsoft.com/office/drawing/2010/main" val="0"/>
              </a:ext>
            </a:extLst>
          </a:blip>
          <a:srcRect t="11325" r="-1" b="6201"/>
          <a:stretch/>
        </p:blipFill>
        <p:spPr>
          <a:xfrm>
            <a:off x="838200" y="-3810"/>
            <a:ext cx="9928860" cy="6858001"/>
          </a:xfrm>
          <a:prstGeom prst="rect">
            <a:avLst/>
          </a:prstGeom>
        </p:spPr>
      </p:pic>
      <p:pic>
        <p:nvPicPr>
          <p:cNvPr id="9" name="Picture 8">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62461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CEC2F88-D904-A74C-9696-281945905C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0946" y="643466"/>
            <a:ext cx="3830108" cy="5571067"/>
          </a:xfrm>
          <a:prstGeom prst="rect">
            <a:avLst/>
          </a:prstGeom>
        </p:spPr>
      </p:pic>
    </p:spTree>
    <p:extLst>
      <p:ext uri="{BB962C8B-B14F-4D97-AF65-F5344CB8AC3E}">
        <p14:creationId xmlns:p14="http://schemas.microsoft.com/office/powerpoint/2010/main" val="2933089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45F99C8-5E4F-6A45-B37B-11138357E226}"/>
              </a:ext>
            </a:extLst>
          </p:cNvPr>
          <p:cNvSpPr txBox="1"/>
          <p:nvPr/>
        </p:nvSpPr>
        <p:spPr>
          <a:xfrm>
            <a:off x="4906434" y="1170517"/>
            <a:ext cx="1828800" cy="4708981"/>
          </a:xfrm>
          <a:prstGeom prst="rect">
            <a:avLst/>
          </a:prstGeom>
          <a:noFill/>
        </p:spPr>
        <p:txBody>
          <a:bodyPr wrap="square" rtlCol="0">
            <a:spAutoFit/>
          </a:bodyPr>
          <a:lstStyle/>
          <a:p>
            <a:pPr algn="l"/>
            <a:r>
              <a:rPr lang="en-GB" sz="30000" dirty="0"/>
              <a:t>?</a:t>
            </a:r>
            <a:endParaRPr lang="en-US" sz="30000" dirty="0"/>
          </a:p>
        </p:txBody>
      </p:sp>
    </p:spTree>
    <p:extLst>
      <p:ext uri="{BB962C8B-B14F-4D97-AF65-F5344CB8AC3E}">
        <p14:creationId xmlns:p14="http://schemas.microsoft.com/office/powerpoint/2010/main" val="8154857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3" ma:contentTypeDescription="Create a new document." ma:contentTypeScope="" ma:versionID="90b1f749cc598f378c562e24c3824558">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5028a69e7fc812058b3129bade10cba7"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MediaServic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AEA4B0-2E30-490D-9BFB-98E51CC10B1F}"/>
</file>

<file path=customXml/itemProps2.xml><?xml version="1.0" encoding="utf-8"?>
<ds:datastoreItem xmlns:ds="http://schemas.openxmlformats.org/officeDocument/2006/customXml" ds:itemID="{DD4754B5-9914-425E-BF5B-13BE454513AB}"/>
</file>

<file path=customXml/itemProps3.xml><?xml version="1.0" encoding="utf-8"?>
<ds:datastoreItem xmlns:ds="http://schemas.openxmlformats.org/officeDocument/2006/customXml" ds:itemID="{A44A1359-551E-47F2-89F7-1A218DDFF152}"/>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18</Slides>
  <Notes>14</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Director</dc:creator>
  <cp:lastModifiedBy>Director</cp:lastModifiedBy>
  <cp:revision>18</cp:revision>
  <dcterms:created xsi:type="dcterms:W3CDTF">2018-10-22T04:54:35Z</dcterms:created>
  <dcterms:modified xsi:type="dcterms:W3CDTF">2019-10-09T06:10:25Z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0x0101002F770C17822F49488E987D29C95B97EE</vt:lpwstr>
  </property>
</Properties>
</file>