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67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13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38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90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14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36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471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5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25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4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F4466-B76B-4175-90CC-2EBD47382F8B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8C94E-47B2-4EBB-9868-CFE23477D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89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226133\AppData\Local\Microsoft\Windows\Temporary Internet Files\Content.Outlook\5HND9DEC\HDI Slide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900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226133\AppData\Local\Microsoft\Windows\Temporary Internet Files\Content.Outlook\5HND9DEC\HDI Slide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574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144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226133\AppData\Local\Microsoft\Windows\Temporary Internet Files\Content.Outlook\5HND9DEC\HDI Slide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1" y="692696"/>
            <a:ext cx="9032729" cy="508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41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36712"/>
            <a:ext cx="7994840" cy="5328592"/>
          </a:xfrm>
        </p:spPr>
      </p:pic>
    </p:spTree>
    <p:extLst>
      <p:ext uri="{BB962C8B-B14F-4D97-AF65-F5344CB8AC3E}">
        <p14:creationId xmlns:p14="http://schemas.microsoft.com/office/powerpoint/2010/main" val="2578697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Talanx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Butler, Ellie</dc:creator>
  <cp:lastModifiedBy>Butler, Ellie</cp:lastModifiedBy>
  <cp:revision>1</cp:revision>
  <dcterms:created xsi:type="dcterms:W3CDTF">2019-06-18T09:21:06Z</dcterms:created>
  <dcterms:modified xsi:type="dcterms:W3CDTF">2019-06-18T09:26:16Z</dcterms:modified>
</cp:coreProperties>
</file>