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theme/theme2.xml" ContentType="application/vnd.openxmlformats-officedocument.theme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theme/theme3.xml" ContentType="application/vnd.openxmlformats-officedocument.theme+xml"/>
  <Override PartName="/ppt/theme/theme4.xml" ContentType="application/vnd.openxmlformats-officedocument.theme+xml"/>
  <Override PartName="/ppt/theme/theme5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800" r:id="rId4"/>
    <p:sldMasterId id="2147483833" r:id="rId5"/>
    <p:sldMasterId id="2147483826" r:id="rId6"/>
  </p:sldMasterIdLst>
  <p:notesMasterIdLst>
    <p:notesMasterId r:id="rId9"/>
  </p:notesMasterIdLst>
  <p:handoutMasterIdLst>
    <p:handoutMasterId r:id="rId10"/>
  </p:handoutMasterIdLst>
  <p:sldIdLst>
    <p:sldId id="266" r:id="rId7"/>
    <p:sldId id="270" r:id="rId8"/>
  </p:sldIdLst>
  <p:sldSz cx="9144000" cy="5143500" type="screen16x9"/>
  <p:notesSz cx="7315200" cy="96012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 xmlns="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  <p15:guide id="3" orient="horz" pos="559">
          <p15:clr>
            <a:srgbClr val="A4A3A4"/>
          </p15:clr>
        </p15:guide>
        <p15:guide id="4" pos="498">
          <p15:clr>
            <a:srgbClr val="A4A3A4"/>
          </p15:clr>
        </p15:guide>
        <p15:guide id="5" orient="horz" pos="1620">
          <p15:clr>
            <a:srgbClr val="A4A3A4"/>
          </p15:clr>
        </p15:guide>
        <p15:guide id="6" orient="horz" pos="419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 xmlns="">
        <p15:guide id="1" orient="horz" pos="3024" userDrawn="1">
          <p15:clr>
            <a:srgbClr val="A4A3A4"/>
          </p15:clr>
        </p15:guide>
        <p15:guide id="2" pos="2304" userDrawn="1">
          <p15:clr>
            <a:srgbClr val="A4A3A4"/>
          </p15:clr>
        </p15:guide>
      </p15:notesGuideLst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0" name="Kristie Newnham" initials="KN" lastIdx="18" clrIdx="0"/>
  <p:cmAuthor id="1" name="Andy Stauffer" initials="" lastIdx="0" clrIdx="1"/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A4C8E1"/>
    <a:srgbClr val="8FC3EA"/>
    <a:srgbClr val="898D8D"/>
    <a:srgbClr val="00263E"/>
    <a:srgbClr val="666666"/>
    <a:srgbClr val="000000"/>
    <a:srgbClr val="EA7600"/>
    <a:srgbClr val="7C868D"/>
    <a:srgbClr val="A6BBC9"/>
    <a:srgbClr val="001D26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  <p:ext uri="{FD5EFAAD-0ECE-453E-9831-46B23BE46B34}">
      <p15:chartTrackingRefBased xmlns:p15="http://schemas.microsoft.com/office/powerpoint/2012/main" xmlns="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B301B821-A1FF-4177-AEE7-76D212191A09}" styleName="Medium Style 1 - Accent 1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1"/>
              </a:solidFill>
            </a:ln>
          </a:left>
          <a:right>
            <a:ln w="12700" cmpd="sng">
              <a:solidFill>
                <a:schemeClr val="accent1"/>
              </a:solidFill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 w="12700" cmpd="sng">
              <a:solidFill>
                <a:schemeClr val="accent1"/>
              </a:solidFill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accent1">
              <a:tint val="20000"/>
            </a:schemeClr>
          </a:solidFill>
        </a:fill>
      </a:tcStyle>
    </a:band1H>
    <a:band1V>
      <a:tcStyle>
        <a:tcBdr/>
        <a:fill>
          <a:solidFill>
            <a:schemeClr val="accent1">
              <a:tint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1"/>
              </a:solidFill>
            </a:ln>
          </a:top>
        </a:tcBdr>
        <a:fill>
          <a:solidFill>
            <a:schemeClr val="lt1"/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1"/>
          </a:solidFill>
        </a:fill>
      </a:tcStyle>
    </a:firstRow>
  </a:tblStyle>
  <a:tblStyle styleId="{10A1B5D5-9B99-4C35-A422-299274C87663}" styleName="Medium Style 1 - Accent 6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6"/>
              </a:solidFill>
            </a:ln>
          </a:left>
          <a:right>
            <a:ln w="12700" cmpd="sng">
              <a:solidFill>
                <a:schemeClr val="accent6"/>
              </a:solidFill>
            </a:ln>
          </a:right>
          <a:top>
            <a:ln w="12700" cmpd="sng">
              <a:solidFill>
                <a:schemeClr val="accent6"/>
              </a:solidFill>
            </a:ln>
          </a:top>
          <a:bottom>
            <a:ln w="12700" cmpd="sng">
              <a:solidFill>
                <a:schemeClr val="accent6"/>
              </a:solidFill>
            </a:ln>
          </a:bottom>
          <a:insideH>
            <a:ln w="12700" cmpd="sng">
              <a:solidFill>
                <a:schemeClr val="accent6"/>
              </a:solidFill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accent6">
              <a:tint val="20000"/>
            </a:schemeClr>
          </a:solidFill>
        </a:fill>
      </a:tcStyle>
    </a:band1H>
    <a:band1V>
      <a:tcStyle>
        <a:tcBdr/>
        <a:fill>
          <a:solidFill>
            <a:schemeClr val="accent6">
              <a:tint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6"/>
              </a:solidFill>
            </a:ln>
          </a:top>
        </a:tcBdr>
        <a:fill>
          <a:solidFill>
            <a:schemeClr val="lt1"/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6"/>
          </a:solidFill>
        </a:fill>
      </a:tcStyle>
    </a:firstRow>
  </a:tblStyle>
  <a:tblStyle styleId="{9DCAF9ED-07DC-4A11-8D7F-57B35C25682E}" styleName="Medium Style 1 - Accent 2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2"/>
              </a:solidFill>
            </a:ln>
          </a:left>
          <a:right>
            <a:ln w="12700" cmpd="sng">
              <a:solidFill>
                <a:schemeClr val="accent2"/>
              </a:solidFill>
            </a:ln>
          </a:right>
          <a:top>
            <a:ln w="12700" cmpd="sng">
              <a:solidFill>
                <a:schemeClr val="accent2"/>
              </a:solidFill>
            </a:ln>
          </a:top>
          <a:bottom>
            <a:ln w="12700" cmpd="sng">
              <a:solidFill>
                <a:schemeClr val="accent2"/>
              </a:solidFill>
            </a:ln>
          </a:bottom>
          <a:insideH>
            <a:ln w="12700" cmpd="sng">
              <a:solidFill>
                <a:schemeClr val="accent2"/>
              </a:solidFill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accent2">
              <a:tint val="20000"/>
            </a:schemeClr>
          </a:solidFill>
        </a:fill>
      </a:tcStyle>
    </a:band1H>
    <a:band1V>
      <a:tcStyle>
        <a:tcBdr/>
        <a:fill>
          <a:solidFill>
            <a:schemeClr val="accent2">
              <a:tint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2"/>
              </a:solidFill>
            </a:ln>
          </a:top>
        </a:tcBdr>
        <a:fill>
          <a:solidFill>
            <a:schemeClr val="lt1"/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2"/>
          </a:solidFill>
        </a:fill>
      </a:tcStyle>
    </a:firstRow>
  </a:tblStyle>
  <a:tblStyle styleId="{793D81CF-94F2-401A-BA57-92F5A7B2D0C5}" styleName="Medium Style 1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dk1"/>
              </a:solidFill>
            </a:ln>
          </a:left>
          <a:right>
            <a:ln w="12700" cmpd="sng">
              <a:solidFill>
                <a:schemeClr val="dk1"/>
              </a:solidFill>
            </a:ln>
          </a:right>
          <a:top>
            <a:ln w="12700" cmpd="sng">
              <a:solidFill>
                <a:schemeClr val="dk1"/>
              </a:solidFill>
            </a:ln>
          </a:top>
          <a:bottom>
            <a:ln w="12700" cmpd="sng">
              <a:solidFill>
                <a:schemeClr val="dk1"/>
              </a:solidFill>
            </a:ln>
          </a:bottom>
          <a:insideH>
            <a:ln w="12700" cmpd="sng">
              <a:solidFill>
                <a:schemeClr val="dk1"/>
              </a:solidFill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dk1">
              <a:tint val="20000"/>
            </a:schemeClr>
          </a:solidFill>
        </a:fill>
      </a:tcStyle>
    </a:band1H>
    <a:band1V>
      <a:tcStyle>
        <a:tcBdr/>
        <a:fill>
          <a:solidFill>
            <a:schemeClr val="dk1">
              <a:tint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lt1"/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dk1"/>
          </a:solidFill>
        </a:fill>
      </a:tcStyle>
    </a:firstRow>
  </a:tblStyle>
  <a:tblStyle styleId="{69012ECD-51FC-41F1-AA8D-1B2483CD663E}" styleName="Light Style 2 - Accent 1">
    <a:wholeTbl>
      <a:tcTxStyle>
        <a:fontRef idx="minor">
          <a:scrgbClr r="0" g="0" b="0"/>
        </a:fontRef>
        <a:schemeClr val="tx1"/>
      </a:tcTxStyle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</a:tcBdr>
      </a:tcStyle>
    </a:band1H>
    <a:band1V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</a:tcBdr>
      </a:tcStyle>
    </a:band1V>
    <a:band2V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</a:tcBdr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1"/>
              </a:solidFill>
            </a:ln>
          </a:top>
        </a:tcBdr>
      </a:tcStyle>
    </a:lastRow>
    <a:firstRow>
      <a:tcTxStyle b="on">
        <a:fontRef idx="minor">
          <a:scrgbClr r="0" g="0" b="0"/>
        </a:fontRef>
        <a:schemeClr val="bg1"/>
      </a:tcTxStyle>
      <a:tcStyle>
        <a:tcBdr/>
        <a:fillRef idx="1">
          <a:schemeClr val="accent1"/>
        </a:fillRef>
      </a:tcStyle>
    </a:firstRow>
  </a:tblStyle>
  <a:tblStyle styleId="{912C8C85-51F0-491E-9774-3900AFEF0FD7}" styleName="Light Style 2 - Accent 6">
    <a:wholeTbl>
      <a:tcTxStyle>
        <a:fontRef idx="minor">
          <a:scrgbClr r="0" g="0" b="0"/>
        </a:fontRef>
        <a:schemeClr val="tx1"/>
      </a:tcTxStyle>
      <a:tcStyle>
        <a:tcBdr>
          <a:left>
            <a:lnRef idx="1">
              <a:schemeClr val="accent6"/>
            </a:lnRef>
          </a:left>
          <a:right>
            <a:lnRef idx="1">
              <a:schemeClr val="accent6"/>
            </a:lnRef>
          </a:right>
          <a:top>
            <a:lnRef idx="1">
              <a:schemeClr val="accent6"/>
            </a:lnRef>
          </a:top>
          <a:bottom>
            <a:lnRef idx="1">
              <a:schemeClr val="accent6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>
          <a:top>
            <a:lnRef idx="1">
              <a:schemeClr val="accent6"/>
            </a:lnRef>
          </a:top>
          <a:bottom>
            <a:lnRef idx="1">
              <a:schemeClr val="accent6"/>
            </a:lnRef>
          </a:bottom>
        </a:tcBdr>
      </a:tcStyle>
    </a:band1H>
    <a:band1V>
      <a:tcStyle>
        <a:tcBdr>
          <a:left>
            <a:lnRef idx="1">
              <a:schemeClr val="accent6"/>
            </a:lnRef>
          </a:left>
          <a:right>
            <a:lnRef idx="1">
              <a:schemeClr val="accent6"/>
            </a:lnRef>
          </a:right>
        </a:tcBdr>
      </a:tcStyle>
    </a:band1V>
    <a:band2V>
      <a:tcStyle>
        <a:tcBdr>
          <a:left>
            <a:lnRef idx="1">
              <a:schemeClr val="accent6"/>
            </a:lnRef>
          </a:left>
          <a:right>
            <a:lnRef idx="1">
              <a:schemeClr val="accent6"/>
            </a:lnRef>
          </a:right>
        </a:tcBdr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6"/>
              </a:solidFill>
            </a:ln>
          </a:top>
        </a:tcBdr>
      </a:tcStyle>
    </a:lastRow>
    <a:firstRow>
      <a:tcTxStyle b="on">
        <a:fontRef idx="minor">
          <a:scrgbClr r="0" g="0" b="0"/>
        </a:fontRef>
        <a:schemeClr val="bg1"/>
      </a:tcTxStyle>
      <a:tcStyle>
        <a:tcBdr/>
        <a:fillRef idx="1">
          <a:schemeClr val="accent6"/>
        </a:fillRef>
      </a:tcStyle>
    </a:firstRow>
  </a:tblStyle>
  <a:tblStyle styleId="{68D230F3-CF80-4859-8CE7-A43EE81993B5}" styleName="Light Style 1 - Accent 6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accent6"/>
              </a:solidFill>
            </a:ln>
          </a:top>
          <a:bottom>
            <a:ln w="12700" cmpd="sng">
              <a:solidFill>
                <a:schemeClr val="accent6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6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6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accent6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accent6"/>
              </a:solidFill>
            </a:ln>
          </a:bottom>
        </a:tcBdr>
        <a:fill>
          <a:noFill/>
        </a:fill>
      </a:tcStyle>
    </a:firstRow>
  </a:tblStyle>
  <a:tblStyle styleId="{93296810-A885-4BE3-A3E7-6D5BEEA58F35}" styleName="Medium Style 2 - Accent 6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6">
              <a:tint val="20000"/>
            </a:schemeClr>
          </a:solidFill>
        </a:fill>
      </a:tcStyle>
    </a:wholeTbl>
    <a:band1H>
      <a:tcStyle>
        <a:tcBdr/>
        <a:fill>
          <a:solidFill>
            <a:schemeClr val="accent6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6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6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6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6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6"/>
          </a:solidFill>
        </a:fill>
      </a:tcStyle>
    </a:firstRow>
  </a:tblStyle>
  <a:tblStyle styleId="{2A488322-F2BA-4B5B-9748-0D474271808F}" styleName="Medium Style 3 - Accent 6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25400" cmpd="sng">
              <a:solidFill>
                <a:schemeClr val="dk1"/>
              </a:solidFill>
            </a:ln>
          </a:top>
          <a:bottom>
            <a:ln w="25400" cmpd="sng">
              <a:solidFill>
                <a:schemeClr val="dk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dk1">
              <a:tint val="20000"/>
            </a:schemeClr>
          </a:solidFill>
        </a:fill>
      </a:tcStyle>
    </a:band1H>
    <a:band1V>
      <a:tcStyle>
        <a:tcBdr/>
        <a:fill>
          <a:solidFill>
            <a:schemeClr val="dk1">
              <a:tint val="20000"/>
            </a:schemeClr>
          </a:solidFill>
        </a:fill>
      </a:tcStyle>
    </a:band1V>
    <a:la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6"/>
          </a:solidFill>
        </a:fill>
      </a:tcStyle>
    </a:lastCol>
    <a:fir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6"/>
          </a:solidFill>
        </a:fill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lt1"/>
          </a:solidFill>
        </a:fill>
      </a:tcStyle>
    </a:lastRow>
    <a:seCell>
      <a:tcTxStyle b="on">
        <a:fontRef idx="minor">
          <a:scrgbClr r="0" g="0" b="0"/>
        </a:fontRef>
        <a:schemeClr val="dk1"/>
      </a:tcTxStyle>
      <a:tcStyle>
        <a:tcBdr/>
      </a:tcStyle>
    </a:seCell>
    <a:swCell>
      <a:tcTxStyle b="on">
        <a:fontRef idx="minor">
          <a:scrgbClr r="0" g="0" b="0"/>
        </a:fontRef>
        <a:schemeClr val="dk1"/>
      </a:tcTxStyle>
      <a:tcStyle>
        <a:tcBdr/>
      </a:tcStyle>
    </a:swCell>
    <a:firstRow>
      <a:tcTxStyle b="on">
        <a:fontRef idx="minor">
          <a:scrgbClr r="0" g="0" b="0"/>
        </a:fontRef>
        <a:schemeClr val="lt1"/>
      </a:tcTxStyle>
      <a:tcStyle>
        <a:tcBdr>
          <a:bottom>
            <a:ln w="25400" cmpd="sng">
              <a:solidFill>
                <a:schemeClr val="dk1"/>
              </a:solidFill>
            </a:ln>
          </a:bottom>
        </a:tcBdr>
        <a:fill>
          <a:solidFill>
            <a:schemeClr val="accent6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7739" autoAdjust="0"/>
    <p:restoredTop sz="94660"/>
  </p:normalViewPr>
  <p:slideViewPr>
    <p:cSldViewPr snapToGrid="0" snapToObjects="1">
      <p:cViewPr varScale="1">
        <p:scale>
          <a:sx n="154" d="100"/>
          <a:sy n="154" d="100"/>
        </p:scale>
        <p:origin x="-420" y="-84"/>
      </p:cViewPr>
      <p:guideLst>
        <p:guide orient="horz" pos="2160"/>
        <p:guide orient="horz" pos="559"/>
        <p:guide orient="horz" pos="1620"/>
        <p:guide orient="horz" pos="419"/>
        <p:guide pos="2880"/>
        <p:guide pos="498"/>
      </p:guideLst>
    </p:cSldViewPr>
  </p:slid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66" d="100"/>
        <a:sy n="66" d="100"/>
      </p:scale>
      <p:origin x="0" y="0"/>
    </p:cViewPr>
  </p:sorterViewPr>
  <p:notesViewPr>
    <p:cSldViewPr snapToGrid="0" snapToObjects="1">
      <p:cViewPr varScale="1">
        <p:scale>
          <a:sx n="81" d="100"/>
          <a:sy n="81" d="100"/>
        </p:scale>
        <p:origin x="-3804" y="-102"/>
      </p:cViewPr>
      <p:guideLst>
        <p:guide orient="horz" pos="3024"/>
        <p:guide pos="2304"/>
      </p:guideLst>
    </p:cSldViewPr>
  </p:notes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2.xml"/><Relationship Id="rId13" Type="http://schemas.openxmlformats.org/officeDocument/2006/relationships/viewProps" Target="viewProps.xml"/><Relationship Id="rId3" Type="http://schemas.openxmlformats.org/officeDocument/2006/relationships/customXml" Target="../customXml/item3.xml"/><Relationship Id="rId7" Type="http://schemas.openxmlformats.org/officeDocument/2006/relationships/slide" Target="slides/slide1.xml"/><Relationship Id="rId12" Type="http://schemas.openxmlformats.org/officeDocument/2006/relationships/presProps" Target="presProps.xml"/><Relationship Id="rId2" Type="http://schemas.openxmlformats.org/officeDocument/2006/relationships/customXml" Target="../customXml/item2.xml"/><Relationship Id="rId1" Type="http://schemas.openxmlformats.org/officeDocument/2006/relationships/customXml" Target="../customXml/item1.xml"/><Relationship Id="rId6" Type="http://schemas.openxmlformats.org/officeDocument/2006/relationships/slideMaster" Target="slideMasters/slideMaster3.xml"/><Relationship Id="rId11" Type="http://schemas.openxmlformats.org/officeDocument/2006/relationships/commentAuthors" Target="commentAuthors.xml"/><Relationship Id="rId5" Type="http://schemas.openxmlformats.org/officeDocument/2006/relationships/slideMaster" Target="slideMasters/slideMaster2.xml"/><Relationship Id="rId15" Type="http://schemas.openxmlformats.org/officeDocument/2006/relationships/tableStyles" Target="tableStyles.xml"/><Relationship Id="rId10" Type="http://schemas.openxmlformats.org/officeDocument/2006/relationships/handoutMaster" Target="handoutMasters/handoutMaster1.xml"/><Relationship Id="rId4" Type="http://schemas.openxmlformats.org/officeDocument/2006/relationships/slideMaster" Target="slideMasters/slideMaster1.xml"/><Relationship Id="rId9" Type="http://schemas.openxmlformats.org/officeDocument/2006/relationships/notesMaster" Target="notesMasters/notesMaster1.xml"/><Relationship Id="rId14" Type="http://schemas.openxmlformats.org/officeDocument/2006/relationships/theme" Target="theme/theme1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5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169920" cy="480060"/>
          </a:xfrm>
          <a:prstGeom prst="rect">
            <a:avLst/>
          </a:prstGeom>
        </p:spPr>
        <p:txBody>
          <a:bodyPr vert="horz" lIns="95747" tIns="47873" rIns="95747" bIns="47873" rtlCol="0"/>
          <a:lstStyle>
            <a:lvl1pPr algn="l">
              <a:defRPr sz="13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quarter" idx="1"/>
          </p:nvPr>
        </p:nvSpPr>
        <p:spPr>
          <a:xfrm>
            <a:off x="4143587" y="0"/>
            <a:ext cx="3169920" cy="480060"/>
          </a:xfrm>
          <a:prstGeom prst="rect">
            <a:avLst/>
          </a:prstGeom>
        </p:spPr>
        <p:txBody>
          <a:bodyPr vert="horz" lIns="95747" tIns="47873" rIns="95747" bIns="47873" rtlCol="0"/>
          <a:lstStyle>
            <a:lvl1pPr algn="r">
              <a:defRPr sz="1300"/>
            </a:lvl1pPr>
          </a:lstStyle>
          <a:p>
            <a:fld id="{9564DCE8-7011-D84B-AAC9-7AFAA2150D71}" type="datetimeFigureOut">
              <a:rPr lang="en-US" smtClean="0"/>
              <a:pPr/>
              <a:t>6/4/2018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2"/>
          </p:nvPr>
        </p:nvSpPr>
        <p:spPr>
          <a:xfrm>
            <a:off x="0" y="9119474"/>
            <a:ext cx="3169920" cy="480060"/>
          </a:xfrm>
          <a:prstGeom prst="rect">
            <a:avLst/>
          </a:prstGeom>
        </p:spPr>
        <p:txBody>
          <a:bodyPr vert="horz" lIns="95747" tIns="47873" rIns="95747" bIns="47873" rtlCol="0" anchor="b"/>
          <a:lstStyle>
            <a:lvl1pPr algn="l">
              <a:defRPr sz="1300"/>
            </a:lvl1pPr>
          </a:lstStyle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3"/>
          </p:nvPr>
        </p:nvSpPr>
        <p:spPr>
          <a:xfrm>
            <a:off x="4143587" y="9119474"/>
            <a:ext cx="3169920" cy="480060"/>
          </a:xfrm>
          <a:prstGeom prst="rect">
            <a:avLst/>
          </a:prstGeom>
        </p:spPr>
        <p:txBody>
          <a:bodyPr vert="horz" lIns="95747" tIns="47873" rIns="95747" bIns="47873" rtlCol="0" anchor="b"/>
          <a:lstStyle>
            <a:lvl1pPr algn="r">
              <a:defRPr sz="1300"/>
            </a:lvl1pPr>
          </a:lstStyle>
          <a:p>
            <a:fld id="{C2FCAB67-2488-8D48-B37F-021D6EE37B9B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3226567"/>
      </p:ext>
    </p:extLst>
  </p:cSld>
  <p:clrMap bg1="lt1" tx1="dk1" bg2="lt2" tx2="dk2" accent1="accent1" accent2="accent2" accent3="accent3" accent4="accent4" accent5="accent5" accent6="accent6" hlink="hlink" folHlink="folHlink"/>
  <p:hf hdr="0" ftr="0" dt="0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169920" cy="480060"/>
          </a:xfrm>
          <a:prstGeom prst="rect">
            <a:avLst/>
          </a:prstGeom>
        </p:spPr>
        <p:txBody>
          <a:bodyPr vert="horz" lIns="95747" tIns="47873" rIns="95747" bIns="47873" rtlCol="0"/>
          <a:lstStyle>
            <a:lvl1pPr algn="l">
              <a:defRPr sz="13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4143587" y="0"/>
            <a:ext cx="3169920" cy="480060"/>
          </a:xfrm>
          <a:prstGeom prst="rect">
            <a:avLst/>
          </a:prstGeom>
        </p:spPr>
        <p:txBody>
          <a:bodyPr vert="horz" lIns="95747" tIns="47873" rIns="95747" bIns="47873" rtlCol="0"/>
          <a:lstStyle>
            <a:lvl1pPr algn="r">
              <a:defRPr sz="1300"/>
            </a:lvl1pPr>
          </a:lstStyle>
          <a:p>
            <a:fld id="{1576AAE3-9058-814E-81D5-28DDE681F558}" type="datetimeFigureOut">
              <a:rPr lang="en-US" smtClean="0"/>
              <a:pPr/>
              <a:t>6/4/2018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457200" y="719138"/>
            <a:ext cx="6400800" cy="360045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5747" tIns="47873" rIns="95747" bIns="47873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731520" y="4560570"/>
            <a:ext cx="5852160" cy="4320540"/>
          </a:xfrm>
          <a:prstGeom prst="rect">
            <a:avLst/>
          </a:prstGeom>
        </p:spPr>
        <p:txBody>
          <a:bodyPr vert="horz" lIns="95747" tIns="47873" rIns="95747" bIns="47873" rtlCol="0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9119474"/>
            <a:ext cx="3169920" cy="480060"/>
          </a:xfrm>
          <a:prstGeom prst="rect">
            <a:avLst/>
          </a:prstGeom>
        </p:spPr>
        <p:txBody>
          <a:bodyPr vert="horz" lIns="95747" tIns="47873" rIns="95747" bIns="47873" rtlCol="0" anchor="b"/>
          <a:lstStyle>
            <a:lvl1pPr algn="l">
              <a:defRPr sz="13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4143587" y="9119474"/>
            <a:ext cx="3169920" cy="480060"/>
          </a:xfrm>
          <a:prstGeom prst="rect">
            <a:avLst/>
          </a:prstGeom>
        </p:spPr>
        <p:txBody>
          <a:bodyPr vert="horz" lIns="95747" tIns="47873" rIns="95747" bIns="47873" rtlCol="0" anchor="b"/>
          <a:lstStyle>
            <a:lvl1pPr algn="r">
              <a:defRPr sz="1300"/>
            </a:lvl1pPr>
          </a:lstStyle>
          <a:p>
            <a:fld id="{7D266651-02D9-C949-8344-2390968C25F3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45262155"/>
      </p:ext>
    </p:extLst>
  </p:cSld>
  <p:clrMap bg1="lt1" tx1="dk1" bg2="lt2" tx2="dk2" accent1="accent1" accent2="accent2" accent3="accent3" accent4="accent4" accent5="accent5" accent6="accent6" hlink="hlink" folHlink="folHlink"/>
  <p:hf hdr="0" ftr="0" dt="0"/>
  <p:notesStyle>
    <a:lvl1pPr marL="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ubtitle-Bulle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85800" y="1303020"/>
            <a:ext cx="7315200" cy="2880360"/>
          </a:xfrm>
          <a:prstGeom prst="rect">
            <a:avLst/>
          </a:prstGeom>
        </p:spPr>
        <p:txBody>
          <a:bodyPr/>
          <a:lstStyle>
            <a:lvl1pPr marL="342900" indent="-342900">
              <a:buClr>
                <a:schemeClr val="accent2"/>
              </a:buClr>
              <a:buFont typeface="Arial" panose="020B0604020202020204" pitchFamily="34" charset="0"/>
              <a:buChar char="•"/>
              <a:defRPr>
                <a:solidFill>
                  <a:schemeClr val="tx2"/>
                </a:solidFill>
              </a:defRPr>
            </a:lvl1pPr>
            <a:lvl2pPr>
              <a:buClr>
                <a:schemeClr val="accent2"/>
              </a:buClr>
              <a:defRPr>
                <a:solidFill>
                  <a:schemeClr val="tx2"/>
                </a:solidFill>
              </a:defRPr>
            </a:lvl2pPr>
            <a:lvl3pPr>
              <a:buClr>
                <a:schemeClr val="accent2"/>
              </a:buClr>
              <a:defRPr>
                <a:solidFill>
                  <a:schemeClr val="tx2"/>
                </a:solidFill>
              </a:defRPr>
            </a:lvl3pPr>
            <a:lvl4pPr>
              <a:buClr>
                <a:schemeClr val="accent2"/>
              </a:buClr>
              <a:defRPr>
                <a:solidFill>
                  <a:schemeClr val="tx2"/>
                </a:solidFill>
              </a:defRPr>
            </a:lvl4pPr>
            <a:lvl5pPr>
              <a:buClr>
                <a:schemeClr val="accent2"/>
              </a:buClr>
              <a:defRPr>
                <a:solidFill>
                  <a:schemeClr val="tx2"/>
                </a:solidFill>
              </a:defRPr>
            </a:lvl5pPr>
          </a:lstStyle>
          <a:p>
            <a:pPr lvl="0"/>
            <a:r>
              <a:rPr lang="en-GB" noProof="0" dirty="0" smtClean="0"/>
              <a:t>Click to edit Master text styles</a:t>
            </a:r>
          </a:p>
          <a:p>
            <a:pPr lvl="1"/>
            <a:r>
              <a:rPr lang="en-GB" noProof="0" dirty="0" smtClean="0"/>
              <a:t>Second level</a:t>
            </a:r>
          </a:p>
          <a:p>
            <a:pPr lvl="2"/>
            <a:r>
              <a:rPr lang="en-GB" noProof="0" dirty="0" smtClean="0"/>
              <a:t>Third level</a:t>
            </a:r>
          </a:p>
          <a:p>
            <a:pPr lvl="3"/>
            <a:r>
              <a:rPr lang="en-GB" noProof="0" dirty="0" smtClean="0"/>
              <a:t>Fourth level</a:t>
            </a:r>
          </a:p>
          <a:p>
            <a:pPr lvl="4"/>
            <a:r>
              <a:rPr lang="en-GB" noProof="0" dirty="0" smtClean="0"/>
              <a:t>Fifth level</a:t>
            </a:r>
            <a:endParaRPr lang="en-GB" noProof="0" dirty="0"/>
          </a:p>
        </p:txBody>
      </p:sp>
      <p:sp>
        <p:nvSpPr>
          <p:cNvPr id="5" name="Title Placeholder 1"/>
          <p:cNvSpPr>
            <a:spLocks noGrp="1"/>
          </p:cNvSpPr>
          <p:nvPr>
            <p:ph type="title"/>
          </p:nvPr>
        </p:nvSpPr>
        <p:spPr>
          <a:xfrm>
            <a:off x="685800" y="137160"/>
            <a:ext cx="5943600" cy="617220"/>
          </a:xfrm>
          <a:prstGeom prst="rect">
            <a:avLst/>
          </a:prstGeom>
        </p:spPr>
        <p:txBody>
          <a:bodyPr vert="horz" lIns="91440" tIns="45720" rIns="91440" bIns="45720" rtlCol="0" anchor="b" anchorCtr="0">
            <a:normAutofit/>
          </a:bodyPr>
          <a:lstStyle>
            <a:lvl1pPr defTabSz="119063">
              <a:tabLst/>
              <a:defRPr>
                <a:solidFill>
                  <a:schemeClr val="accent1"/>
                </a:solidFill>
              </a:defRPr>
            </a:lvl1pPr>
          </a:lstStyle>
          <a:p>
            <a:r>
              <a:rPr lang="en-GB" noProof="0" dirty="0" smtClean="0"/>
              <a:t>Click to edit Master title style</a:t>
            </a:r>
            <a:endParaRPr lang="en-GB" noProof="0" dirty="0"/>
          </a:p>
        </p:txBody>
      </p:sp>
      <p:sp>
        <p:nvSpPr>
          <p:cNvPr id="7" name="Text Placeholder 8"/>
          <p:cNvSpPr>
            <a:spLocks noGrp="1"/>
          </p:cNvSpPr>
          <p:nvPr>
            <p:ph type="body" sz="quarter" idx="13" hasCustomPrompt="1"/>
          </p:nvPr>
        </p:nvSpPr>
        <p:spPr>
          <a:xfrm>
            <a:off x="685800" y="925830"/>
            <a:ext cx="7315200" cy="308610"/>
          </a:xfrm>
          <a:prstGeom prst="rect">
            <a:avLst/>
          </a:prstGeom>
        </p:spPr>
        <p:txBody>
          <a:bodyPr>
            <a:noAutofit/>
          </a:bodyPr>
          <a:lstStyle>
            <a:lvl1pPr>
              <a:buNone/>
              <a:defRPr sz="2400" b="1">
                <a:solidFill>
                  <a:schemeClr val="accent2"/>
                </a:solidFill>
                <a:latin typeface="+mj-lt"/>
              </a:defRPr>
            </a:lvl1pPr>
          </a:lstStyle>
          <a:p>
            <a:pPr lvl="0"/>
            <a:r>
              <a:rPr lang="en-GB" noProof="0" dirty="0" smtClean="0"/>
              <a:t>Subtitle</a:t>
            </a:r>
            <a:endParaRPr lang="en-GB" noProof="0" dirty="0"/>
          </a:p>
        </p:txBody>
      </p:sp>
    </p:spTree>
    <p:extLst>
      <p:ext uri="{BB962C8B-B14F-4D97-AF65-F5344CB8AC3E}">
        <p14:creationId xmlns:p14="http://schemas.microsoft.com/office/powerpoint/2010/main" val="264100302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Bulle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85800" y="1097280"/>
            <a:ext cx="7315200" cy="3154680"/>
          </a:xfrm>
          <a:prstGeom prst="rect">
            <a:avLst/>
          </a:prstGeom>
        </p:spPr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</a:lstStyle>
          <a:p>
            <a:pPr lvl="0"/>
            <a:r>
              <a:rPr lang="en-GB" noProof="0" dirty="0" smtClean="0"/>
              <a:t>Click to edit Master text styles</a:t>
            </a:r>
          </a:p>
          <a:p>
            <a:pPr lvl="1"/>
            <a:r>
              <a:rPr lang="en-GB" noProof="0" dirty="0" smtClean="0"/>
              <a:t>Second level</a:t>
            </a:r>
          </a:p>
          <a:p>
            <a:pPr lvl="2"/>
            <a:r>
              <a:rPr lang="en-GB" noProof="0" dirty="0" smtClean="0"/>
              <a:t>Third level</a:t>
            </a:r>
          </a:p>
          <a:p>
            <a:pPr lvl="3"/>
            <a:r>
              <a:rPr lang="en-GB" noProof="0" dirty="0" smtClean="0"/>
              <a:t>Fourth level</a:t>
            </a:r>
          </a:p>
          <a:p>
            <a:pPr lvl="4"/>
            <a:r>
              <a:rPr lang="en-GB" noProof="0" dirty="0" smtClean="0"/>
              <a:t>Fifth level</a:t>
            </a:r>
            <a:endParaRPr lang="en-GB" noProof="0" dirty="0"/>
          </a:p>
        </p:txBody>
      </p:sp>
      <p:sp>
        <p:nvSpPr>
          <p:cNvPr id="5" name="Title Placeholder 1"/>
          <p:cNvSpPr>
            <a:spLocks noGrp="1"/>
          </p:cNvSpPr>
          <p:nvPr>
            <p:ph type="title"/>
          </p:nvPr>
        </p:nvSpPr>
        <p:spPr>
          <a:xfrm>
            <a:off x="685800" y="137160"/>
            <a:ext cx="5943600" cy="617220"/>
          </a:xfrm>
          <a:prstGeom prst="rect">
            <a:avLst/>
          </a:prstGeom>
        </p:spPr>
        <p:txBody>
          <a:bodyPr vert="horz" lIns="91440" tIns="45720" rIns="91440" bIns="45720" rtlCol="0" anchor="b" anchorCtr="0">
            <a:normAutofit/>
          </a:bodyPr>
          <a:lstStyle>
            <a:lvl1pPr defTabSz="119063">
              <a:tabLst/>
              <a:defRPr>
                <a:solidFill>
                  <a:schemeClr val="accent1"/>
                </a:solidFill>
              </a:defRPr>
            </a:lvl1pPr>
          </a:lstStyle>
          <a:p>
            <a:r>
              <a:rPr lang="en-GB" noProof="0" dirty="0" smtClean="0"/>
              <a:t>Click to edit Master title style</a:t>
            </a:r>
            <a:endParaRPr lang="en-GB" noProof="0" dirty="0"/>
          </a:p>
        </p:txBody>
      </p:sp>
    </p:spTree>
    <p:extLst>
      <p:ext uri="{BB962C8B-B14F-4D97-AF65-F5344CB8AC3E}">
        <p14:creationId xmlns:p14="http://schemas.microsoft.com/office/powerpoint/2010/main" val="9209506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wo Column-Bulle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0" y="137160"/>
            <a:ext cx="5943600" cy="617220"/>
          </a:xfrm>
        </p:spPr>
        <p:txBody>
          <a:bodyPr/>
          <a:lstStyle/>
          <a:p>
            <a:r>
              <a:rPr lang="en-GB" noProof="0" dirty="0" smtClean="0"/>
              <a:t>Click to edit Master title style</a:t>
            </a:r>
            <a:endParaRPr lang="en-GB" noProof="0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85800" y="1303020"/>
            <a:ext cx="3840480" cy="2743200"/>
          </a:xfrm>
        </p:spPr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</a:lstStyle>
          <a:p>
            <a:pPr lvl="0"/>
            <a:r>
              <a:rPr lang="en-GB" noProof="0" dirty="0" smtClean="0"/>
              <a:t>Click to edit Master text styles</a:t>
            </a:r>
          </a:p>
          <a:p>
            <a:pPr lvl="1"/>
            <a:r>
              <a:rPr lang="en-GB" noProof="0" dirty="0" smtClean="0"/>
              <a:t>Second level</a:t>
            </a:r>
          </a:p>
          <a:p>
            <a:pPr lvl="2"/>
            <a:r>
              <a:rPr lang="en-GB" noProof="0" dirty="0" smtClean="0"/>
              <a:t>Third level</a:t>
            </a:r>
          </a:p>
          <a:p>
            <a:pPr lvl="3"/>
            <a:r>
              <a:rPr lang="en-GB" noProof="0" dirty="0" smtClean="0"/>
              <a:t>Fourth level</a:t>
            </a:r>
          </a:p>
          <a:p>
            <a:pPr lvl="4"/>
            <a:r>
              <a:rPr lang="en-GB" noProof="0" dirty="0" smtClean="0"/>
              <a:t>Fifth level</a:t>
            </a:r>
            <a:endParaRPr lang="en-GB" noProof="0" dirty="0"/>
          </a:p>
        </p:txBody>
      </p:sp>
      <p:sp>
        <p:nvSpPr>
          <p:cNvPr id="8" name="Content Placeholder 2"/>
          <p:cNvSpPr>
            <a:spLocks noGrp="1"/>
          </p:cNvSpPr>
          <p:nvPr>
            <p:ph idx="13"/>
          </p:nvPr>
        </p:nvSpPr>
        <p:spPr>
          <a:xfrm>
            <a:off x="4754880" y="1303020"/>
            <a:ext cx="3840480" cy="2743200"/>
          </a:xfrm>
        </p:spPr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</a:lstStyle>
          <a:p>
            <a:pPr lvl="0"/>
            <a:r>
              <a:rPr lang="en-GB" noProof="0" dirty="0" smtClean="0"/>
              <a:t>Click to edit Master text styles</a:t>
            </a:r>
          </a:p>
          <a:p>
            <a:pPr lvl="1"/>
            <a:r>
              <a:rPr lang="en-GB" noProof="0" dirty="0" smtClean="0"/>
              <a:t>Second level</a:t>
            </a:r>
          </a:p>
          <a:p>
            <a:pPr lvl="2"/>
            <a:r>
              <a:rPr lang="en-GB" noProof="0" dirty="0" smtClean="0"/>
              <a:t>Third level</a:t>
            </a:r>
          </a:p>
          <a:p>
            <a:pPr lvl="3"/>
            <a:r>
              <a:rPr lang="en-GB" noProof="0" dirty="0" smtClean="0"/>
              <a:t>Fourth level</a:t>
            </a:r>
          </a:p>
          <a:p>
            <a:pPr lvl="4"/>
            <a:r>
              <a:rPr lang="en-GB" noProof="0" dirty="0" smtClean="0"/>
              <a:t>Fifth level</a:t>
            </a:r>
            <a:endParaRPr lang="en-GB" noProof="0" dirty="0"/>
          </a:p>
        </p:txBody>
      </p:sp>
      <p:sp>
        <p:nvSpPr>
          <p:cNvPr id="7" name="Text Placeholder 8"/>
          <p:cNvSpPr>
            <a:spLocks noGrp="1"/>
          </p:cNvSpPr>
          <p:nvPr>
            <p:ph type="body" sz="quarter" idx="14" hasCustomPrompt="1"/>
          </p:nvPr>
        </p:nvSpPr>
        <p:spPr>
          <a:xfrm>
            <a:off x="685800" y="925830"/>
            <a:ext cx="7315200" cy="308610"/>
          </a:xfrm>
        </p:spPr>
        <p:txBody>
          <a:bodyPr>
            <a:noAutofit/>
          </a:bodyPr>
          <a:lstStyle>
            <a:lvl1pPr marL="0" indent="0">
              <a:buNone/>
              <a:defRPr lang="en-US" sz="2400" b="1" kern="1200" dirty="0">
                <a:solidFill>
                  <a:schemeClr val="accent2"/>
                </a:solidFill>
                <a:latin typeface="+mj-lt"/>
                <a:ea typeface="+mn-ea"/>
                <a:cs typeface="Times New Roman"/>
              </a:defRPr>
            </a:lvl1pPr>
          </a:lstStyle>
          <a:p>
            <a:pPr marL="342900" lvl="0" indent="-342900" algn="l" defTabSz="457200" rtl="0" eaLnBrk="1" latinLnBrk="0" hangingPunct="1">
              <a:spcBef>
                <a:spcPct val="20000"/>
              </a:spcBef>
              <a:buFont typeface="Arial"/>
              <a:buNone/>
            </a:pPr>
            <a:r>
              <a:rPr lang="en-GB" noProof="0" dirty="0" smtClean="0"/>
              <a:t>Subtitle</a:t>
            </a:r>
            <a:endParaRPr lang="en-GB" noProof="0" dirty="0"/>
          </a:p>
        </p:txBody>
      </p:sp>
    </p:spTree>
    <p:extLst>
      <p:ext uri="{BB962C8B-B14F-4D97-AF65-F5344CB8AC3E}">
        <p14:creationId xmlns:p14="http://schemas.microsoft.com/office/powerpoint/2010/main" val="27024296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ext And Picture-Bulle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0" y="137160"/>
            <a:ext cx="5943600" cy="617220"/>
          </a:xfrm>
        </p:spPr>
        <p:txBody>
          <a:bodyPr/>
          <a:lstStyle>
            <a:lvl1pPr>
              <a:defRPr>
                <a:solidFill>
                  <a:schemeClr val="accent1"/>
                </a:solidFill>
              </a:defRPr>
            </a:lvl1pPr>
          </a:lstStyle>
          <a:p>
            <a:r>
              <a:rPr lang="en-GB" noProof="0" dirty="0" smtClean="0"/>
              <a:t>Click to edit Master title style</a:t>
            </a:r>
            <a:endParaRPr lang="en-GB" noProof="0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85800" y="1303020"/>
            <a:ext cx="3931920" cy="3086100"/>
          </a:xfrm>
        </p:spPr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</a:lstStyle>
          <a:p>
            <a:pPr lvl="0"/>
            <a:r>
              <a:rPr lang="en-GB" noProof="0" dirty="0" smtClean="0"/>
              <a:t>Click to edit Master text styles</a:t>
            </a:r>
          </a:p>
          <a:p>
            <a:pPr lvl="1"/>
            <a:r>
              <a:rPr lang="en-GB" noProof="0" dirty="0" smtClean="0"/>
              <a:t>Second level</a:t>
            </a:r>
          </a:p>
          <a:p>
            <a:pPr lvl="2"/>
            <a:r>
              <a:rPr lang="en-GB" noProof="0" dirty="0" smtClean="0"/>
              <a:t>Third level</a:t>
            </a:r>
          </a:p>
          <a:p>
            <a:pPr lvl="3"/>
            <a:r>
              <a:rPr lang="en-GB" noProof="0" dirty="0" smtClean="0"/>
              <a:t>Fourth level</a:t>
            </a:r>
          </a:p>
          <a:p>
            <a:pPr lvl="4"/>
            <a:r>
              <a:rPr lang="en-GB" noProof="0" dirty="0" smtClean="0"/>
              <a:t>Fifth level</a:t>
            </a:r>
            <a:endParaRPr lang="en-GB" noProof="0" dirty="0"/>
          </a:p>
        </p:txBody>
      </p:sp>
      <p:sp>
        <p:nvSpPr>
          <p:cNvPr id="5" name="Text Placeholder 8"/>
          <p:cNvSpPr>
            <a:spLocks noGrp="1"/>
          </p:cNvSpPr>
          <p:nvPr>
            <p:ph type="body" sz="quarter" idx="13" hasCustomPrompt="1"/>
          </p:nvPr>
        </p:nvSpPr>
        <p:spPr>
          <a:xfrm>
            <a:off x="685800" y="925830"/>
            <a:ext cx="7315200" cy="308610"/>
          </a:xfrm>
        </p:spPr>
        <p:txBody>
          <a:bodyPr>
            <a:noAutofit/>
          </a:bodyPr>
          <a:lstStyle>
            <a:lvl1pPr marL="0" indent="0">
              <a:buNone/>
              <a:defRPr lang="en-US" sz="2400" b="1" kern="1200" dirty="0">
                <a:solidFill>
                  <a:schemeClr val="accent2"/>
                </a:solidFill>
                <a:latin typeface="+mj-lt"/>
                <a:ea typeface="+mn-ea"/>
                <a:cs typeface="Times New Roman"/>
              </a:defRPr>
            </a:lvl1pPr>
          </a:lstStyle>
          <a:p>
            <a:pPr marL="342900" lvl="0" indent="-342900" algn="l" defTabSz="457200" rtl="0" eaLnBrk="1" latinLnBrk="0" hangingPunct="1">
              <a:spcBef>
                <a:spcPct val="20000"/>
              </a:spcBef>
              <a:buFont typeface="Arial"/>
              <a:buNone/>
            </a:pPr>
            <a:r>
              <a:rPr lang="en-GB" noProof="0" dirty="0" smtClean="0"/>
              <a:t>Subtitle</a:t>
            </a:r>
            <a:endParaRPr lang="en-GB" noProof="0" dirty="0"/>
          </a:p>
        </p:txBody>
      </p:sp>
      <p:sp>
        <p:nvSpPr>
          <p:cNvPr id="10" name="Picture Placeholder 9"/>
          <p:cNvSpPr>
            <a:spLocks noGrp="1"/>
          </p:cNvSpPr>
          <p:nvPr>
            <p:ph type="pic" sz="quarter" idx="14"/>
          </p:nvPr>
        </p:nvSpPr>
        <p:spPr>
          <a:xfrm>
            <a:off x="4846320" y="1303020"/>
            <a:ext cx="4297680" cy="2400300"/>
          </a:xfrm>
        </p:spPr>
        <p:txBody>
          <a:bodyPr/>
          <a:lstStyle>
            <a:lvl1pPr marL="0" indent="0">
              <a:buNone/>
              <a:defRPr>
                <a:solidFill>
                  <a:schemeClr val="tx2"/>
                </a:solidFill>
              </a:defRPr>
            </a:lvl1pPr>
          </a:lstStyle>
          <a:p>
            <a:endParaRPr lang="en-GB" noProof="0" dirty="0"/>
          </a:p>
        </p:txBody>
      </p:sp>
    </p:spTree>
    <p:extLst>
      <p:ext uri="{BB962C8B-B14F-4D97-AF65-F5344CB8AC3E}">
        <p14:creationId xmlns:p14="http://schemas.microsoft.com/office/powerpoint/2010/main" val="27024296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userDrawn="1">
  <p:cSld name="Cover - text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asted-image.pdf"/>
          <p:cNvPicPr>
            <a:picLocks noChangeAspect="1"/>
          </p:cNvPicPr>
          <p:nvPr userDrawn="1"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-70"/>
          <a:stretch/>
        </p:blipFill>
        <p:spPr>
          <a:xfrm>
            <a:off x="0" y="2411260"/>
            <a:ext cx="9144000" cy="2732240"/>
          </a:xfrm>
          <a:prstGeom prst="rect">
            <a:avLst/>
          </a:prstGeom>
          <a:ln w="12700">
            <a:miter lim="400000"/>
          </a:ln>
        </p:spPr>
      </p:pic>
      <p:sp>
        <p:nvSpPr>
          <p:cNvPr id="2" name="Title 1"/>
          <p:cNvSpPr>
            <a:spLocks noGrp="1"/>
          </p:cNvSpPr>
          <p:nvPr>
            <p:ph type="ctrTitle" hasCustomPrompt="1"/>
          </p:nvPr>
        </p:nvSpPr>
        <p:spPr>
          <a:xfrm>
            <a:off x="686776" y="817924"/>
            <a:ext cx="5546373" cy="826592"/>
          </a:xfrm>
          <a:prstGeom prst="rect">
            <a:avLst/>
          </a:prstGeom>
        </p:spPr>
        <p:txBody>
          <a:bodyPr anchor="b" anchorCtr="0">
            <a:normAutofit/>
          </a:bodyPr>
          <a:lstStyle>
            <a:lvl1pPr algn="l">
              <a:lnSpc>
                <a:spcPts val="4300"/>
              </a:lnSpc>
              <a:spcBef>
                <a:spcPts val="0"/>
              </a:spcBef>
              <a:defRPr sz="4000" cap="none">
                <a:solidFill>
                  <a:schemeClr val="accent1"/>
                </a:solidFill>
              </a:defRPr>
            </a:lvl1pPr>
          </a:lstStyle>
          <a:p>
            <a:r>
              <a:rPr lang="en-GB" noProof="0" dirty="0" smtClean="0"/>
              <a:t>Cover Page (text only)</a:t>
            </a:r>
            <a:endParaRPr lang="en-GB" noProof="0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 hasCustomPrompt="1"/>
          </p:nvPr>
        </p:nvSpPr>
        <p:spPr>
          <a:xfrm>
            <a:off x="686776" y="2185480"/>
            <a:ext cx="5546373" cy="290205"/>
          </a:xfrm>
          <a:prstGeom prst="rect">
            <a:avLst/>
          </a:prstGeom>
        </p:spPr>
        <p:txBody>
          <a:bodyPr>
            <a:normAutofit/>
          </a:bodyPr>
          <a:lstStyle>
            <a:lvl1pPr marL="0" indent="0" algn="l">
              <a:buNone/>
              <a:defRPr sz="1800" cap="none" baseline="0">
                <a:solidFill>
                  <a:schemeClr val="accent1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GB" noProof="0" dirty="0" smtClean="0"/>
              <a:t>Presenter name  |  Date</a:t>
            </a:r>
            <a:endParaRPr lang="en-GB" noProof="0" dirty="0"/>
          </a:p>
        </p:txBody>
      </p:sp>
      <p:sp>
        <p:nvSpPr>
          <p:cNvPr id="9" name="Text Placeholder 6"/>
          <p:cNvSpPr txBox="1">
            <a:spLocks/>
          </p:cNvSpPr>
          <p:nvPr userDrawn="1"/>
        </p:nvSpPr>
        <p:spPr>
          <a:xfrm>
            <a:off x="686776" y="4698054"/>
            <a:ext cx="3759383" cy="2738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marL="0" indent="0" algn="r" defTabSz="457200" rtl="0" eaLnBrk="1" latinLnBrk="0" hangingPunct="1">
              <a:spcBef>
                <a:spcPct val="20000"/>
              </a:spcBef>
              <a:buFont typeface="Arial"/>
              <a:buNone/>
              <a:defRPr lang="en-US" sz="700" kern="1200" smtClean="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457200" rtl="0" eaLnBrk="1" latinLnBrk="0" hangingPunct="1">
              <a:spcBef>
                <a:spcPct val="20000"/>
              </a:spcBef>
              <a:buFont typeface="Arial"/>
              <a:buChar char="–"/>
              <a:defRPr lang="en-US" sz="1800" kern="1200" smtClean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031875" indent="-230188" algn="l" defTabSz="457200" rtl="0" eaLnBrk="1" latinLnBrk="0" hangingPunct="1">
              <a:spcBef>
                <a:spcPct val="20000"/>
              </a:spcBef>
              <a:buFont typeface="Arial"/>
              <a:buChar char="•"/>
              <a:defRPr lang="en-US" sz="1800" kern="1200" smtClean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255713" indent="-223838" algn="l" defTabSz="457200" rtl="0" eaLnBrk="1" latinLnBrk="0" hangingPunct="1">
              <a:spcBef>
                <a:spcPct val="20000"/>
              </a:spcBef>
              <a:buFont typeface="Arial"/>
              <a:buChar char="–"/>
              <a:defRPr lang="en-US" sz="1800" kern="1200" smtClean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485900" indent="-230188" algn="l" defTabSz="457200" rtl="0" eaLnBrk="1" latinLnBrk="0" hangingPunct="1">
              <a:spcBef>
                <a:spcPct val="20000"/>
              </a:spcBef>
              <a:buFont typeface="Arial"/>
              <a:buChar char="»"/>
              <a:defRPr lang="en-US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indent="0" algn="l" defTabSz="4572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/>
              <a:buNone/>
              <a:tabLst/>
              <a:defRPr/>
            </a:pPr>
            <a:r>
              <a:rPr lang="en-GB" sz="700" noProof="0" dirty="0" smtClean="0">
                <a:solidFill>
                  <a:schemeClr val="accent1"/>
                </a:solidFill>
                <a:latin typeface="+mj-lt"/>
              </a:rPr>
              <a:t> </a:t>
            </a:r>
            <a:r>
              <a:rPr lang="en-GB" sz="600" kern="1200" noProof="0" dirty="0" smtClean="0">
                <a:solidFill>
                  <a:srgbClr val="4D4D4D"/>
                </a:solidFill>
                <a:latin typeface="+mj-lt"/>
                <a:ea typeface="+mn-ea"/>
                <a:cs typeface="+mn-cs"/>
              </a:rPr>
              <a:t>© 2018 ARTHUR J. GALLAGHER &amp; CO.  |  AJGINTERNATIONAL.COM</a:t>
            </a:r>
            <a:endParaRPr lang="en-GB" sz="600" kern="1200" noProof="0" dirty="0">
              <a:solidFill>
                <a:srgbClr val="4D4D4D"/>
              </a:solidFill>
              <a:latin typeface="+mj-lt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20204624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3" grpId="0" build="p">
        <p:tmplLst>
          <p:tmpl lvl="1">
            <p:tnLst>
              <p:par>
                <p:cTn presetID="10" presetClass="entr" presetSubtype="0" fill="hold" nodeType="with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3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fade">
                      <p:cBhvr>
                        <p:cTn dur="500"/>
                        <p:tgtEl>
                          <p:spTgt spid="3"/>
                        </p:tgtEl>
                      </p:cBhvr>
                    </p:animEffect>
                  </p:childTnLst>
                </p:cTn>
              </p:par>
            </p:tnLst>
          </p:tmpl>
        </p:tmplLst>
      </p:bldP>
    </p:bldLst>
  </p:timing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userDrawn="1">
  <p:cSld name="Thank you/Closi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asted-image.pdf"/>
          <p:cNvPicPr>
            <a:picLocks noChangeAspect="1"/>
          </p:cNvPicPr>
          <p:nvPr userDrawn="1"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-70"/>
          <a:stretch/>
        </p:blipFill>
        <p:spPr>
          <a:xfrm>
            <a:off x="0" y="2411260"/>
            <a:ext cx="9144000" cy="2732240"/>
          </a:xfrm>
          <a:prstGeom prst="rect">
            <a:avLst/>
          </a:prstGeom>
          <a:ln w="12700">
            <a:miter lim="400000"/>
          </a:ln>
        </p:spPr>
      </p:pic>
      <p:sp>
        <p:nvSpPr>
          <p:cNvPr id="2" name="Title 1"/>
          <p:cNvSpPr>
            <a:spLocks noGrp="1"/>
          </p:cNvSpPr>
          <p:nvPr>
            <p:ph type="ctrTitle" hasCustomPrompt="1"/>
          </p:nvPr>
        </p:nvSpPr>
        <p:spPr>
          <a:xfrm>
            <a:off x="686776" y="817924"/>
            <a:ext cx="5546373" cy="826592"/>
          </a:xfrm>
          <a:prstGeom prst="rect">
            <a:avLst/>
          </a:prstGeom>
        </p:spPr>
        <p:txBody>
          <a:bodyPr anchor="b" anchorCtr="0">
            <a:normAutofit/>
          </a:bodyPr>
          <a:lstStyle>
            <a:lvl1pPr algn="l">
              <a:lnSpc>
                <a:spcPts val="4300"/>
              </a:lnSpc>
              <a:spcBef>
                <a:spcPts val="0"/>
              </a:spcBef>
              <a:defRPr sz="4000" cap="none">
                <a:solidFill>
                  <a:schemeClr val="accent1"/>
                </a:solidFill>
              </a:defRPr>
            </a:lvl1pPr>
          </a:lstStyle>
          <a:p>
            <a:r>
              <a:rPr lang="en-GB" noProof="0" dirty="0" smtClean="0"/>
              <a:t>Thank You!</a:t>
            </a:r>
            <a:endParaRPr lang="en-GB" noProof="0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 hasCustomPrompt="1"/>
          </p:nvPr>
        </p:nvSpPr>
        <p:spPr>
          <a:xfrm>
            <a:off x="686776" y="3386596"/>
            <a:ext cx="3294676" cy="517937"/>
          </a:xfrm>
          <a:prstGeom prst="rect">
            <a:avLst/>
          </a:prstGeom>
        </p:spPr>
        <p:txBody>
          <a:bodyPr>
            <a:noAutofit/>
          </a:bodyPr>
          <a:lstStyle>
            <a:lvl1pPr marL="0" indent="0" algn="l">
              <a:spcBef>
                <a:spcPts val="0"/>
              </a:spcBef>
              <a:buNone/>
              <a:defRPr sz="1300" cap="none" baseline="0">
                <a:solidFill>
                  <a:schemeClr val="bg1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GB" dirty="0" smtClean="0"/>
              <a:t>Name</a:t>
            </a:r>
          </a:p>
          <a:p>
            <a:r>
              <a:rPr lang="en-GB" dirty="0" smtClean="0"/>
              <a:t>Email</a:t>
            </a:r>
          </a:p>
          <a:p>
            <a:r>
              <a:rPr lang="en-GB" dirty="0" smtClean="0"/>
              <a:t>Contact Number</a:t>
            </a:r>
          </a:p>
          <a:p>
            <a:r>
              <a:rPr lang="en-GB" dirty="0" smtClean="0"/>
              <a:t>Address</a:t>
            </a:r>
          </a:p>
          <a:p>
            <a:endParaRPr lang="en-GB" dirty="0" smtClean="0"/>
          </a:p>
          <a:p>
            <a:r>
              <a:rPr lang="en-GB" sz="800" dirty="0" smtClean="0"/>
              <a:t>FCA Disclosure </a:t>
            </a:r>
            <a:endParaRPr lang="en-GB" sz="800" dirty="0"/>
          </a:p>
        </p:txBody>
      </p:sp>
      <p:sp>
        <p:nvSpPr>
          <p:cNvPr id="9" name="Text Placeholder 6"/>
          <p:cNvSpPr txBox="1">
            <a:spLocks/>
          </p:cNvSpPr>
          <p:nvPr userDrawn="1"/>
        </p:nvSpPr>
        <p:spPr>
          <a:xfrm>
            <a:off x="686776" y="4810788"/>
            <a:ext cx="3759383" cy="2738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marL="0" indent="0" algn="r" defTabSz="457200" rtl="0" eaLnBrk="1" latinLnBrk="0" hangingPunct="1">
              <a:spcBef>
                <a:spcPct val="20000"/>
              </a:spcBef>
              <a:buFont typeface="Arial"/>
              <a:buNone/>
              <a:defRPr lang="en-US" sz="700" kern="1200" smtClean="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457200" rtl="0" eaLnBrk="1" latinLnBrk="0" hangingPunct="1">
              <a:spcBef>
                <a:spcPct val="20000"/>
              </a:spcBef>
              <a:buFont typeface="Arial"/>
              <a:buChar char="–"/>
              <a:defRPr lang="en-US" sz="1800" kern="1200" smtClean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031875" indent="-230188" algn="l" defTabSz="457200" rtl="0" eaLnBrk="1" latinLnBrk="0" hangingPunct="1">
              <a:spcBef>
                <a:spcPct val="20000"/>
              </a:spcBef>
              <a:buFont typeface="Arial"/>
              <a:buChar char="•"/>
              <a:defRPr lang="en-US" sz="1800" kern="1200" smtClean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255713" indent="-223838" algn="l" defTabSz="457200" rtl="0" eaLnBrk="1" latinLnBrk="0" hangingPunct="1">
              <a:spcBef>
                <a:spcPct val="20000"/>
              </a:spcBef>
              <a:buFont typeface="Arial"/>
              <a:buChar char="–"/>
              <a:defRPr lang="en-US" sz="1800" kern="1200" smtClean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485900" indent="-230188" algn="l" defTabSz="457200" rtl="0" eaLnBrk="1" latinLnBrk="0" hangingPunct="1">
              <a:spcBef>
                <a:spcPct val="20000"/>
              </a:spcBef>
              <a:buFont typeface="Arial"/>
              <a:buChar char="»"/>
              <a:defRPr lang="en-US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indent="0" algn="l" defTabSz="4572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/>
              <a:buNone/>
              <a:tabLst/>
              <a:defRPr/>
            </a:pPr>
            <a:r>
              <a:rPr lang="en-GB" sz="700" noProof="0" dirty="0" smtClean="0">
                <a:solidFill>
                  <a:schemeClr val="accent1"/>
                </a:solidFill>
                <a:latin typeface="+mj-lt"/>
              </a:rPr>
              <a:t> </a:t>
            </a:r>
            <a:r>
              <a:rPr lang="en-GB" sz="600" kern="1200" noProof="0" dirty="0" smtClean="0">
                <a:solidFill>
                  <a:srgbClr val="4D4D4D"/>
                </a:solidFill>
                <a:latin typeface="+mj-lt"/>
                <a:ea typeface="+mn-ea"/>
                <a:cs typeface="+mn-cs"/>
              </a:rPr>
              <a:t>© 2018 ARTHUR J. GALLAGHER &amp; CO.  |  AJGINTERNATIONAL.COM</a:t>
            </a:r>
            <a:endParaRPr lang="en-GB" sz="600" kern="1200" noProof="0" dirty="0">
              <a:solidFill>
                <a:srgbClr val="4D4D4D"/>
              </a:solidFill>
              <a:latin typeface="+mj-lt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6633089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3" grpId="0" build="p">
        <p:tmplLst>
          <p:tmpl lvl="1">
            <p:tnLst>
              <p:par>
                <p:cTn presetID="10" presetClass="entr" presetSubtype="0" fill="hold" nodeType="with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3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fade">
                      <p:cBhvr>
                        <p:cTn dur="500"/>
                        <p:tgtEl>
                          <p:spTgt spid="3"/>
                        </p:tgtEl>
                      </p:cBhvr>
                    </p:animEffect>
                  </p:childTnLst>
                </p:cTn>
              </p:par>
            </p:tnLst>
          </p:tmpl>
        </p:tmplLst>
      </p:bldP>
    </p:bldLst>
  </p:timing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ubtitle-Outlin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85800" y="1303020"/>
            <a:ext cx="7315200" cy="2880360"/>
          </a:xfrm>
          <a:prstGeom prst="rect">
            <a:avLst/>
          </a:prstGeom>
        </p:spPr>
        <p:txBody>
          <a:bodyPr/>
          <a:lstStyle>
            <a:lvl1pPr marL="461963" indent="-461963">
              <a:buFont typeface="+mj-lt"/>
              <a:buAutoNum type="romanUcPeriod"/>
              <a:defRPr>
                <a:solidFill>
                  <a:schemeClr val="tx2"/>
                </a:solidFill>
              </a:defRPr>
            </a:lvl1pPr>
            <a:lvl2pPr marL="914400" indent="-457200">
              <a:defRPr>
                <a:solidFill>
                  <a:schemeClr val="tx2"/>
                </a:solidFill>
              </a:defRPr>
            </a:lvl2pPr>
            <a:lvl3pPr marL="1254125" indent="-342900">
              <a:defRPr>
                <a:solidFill>
                  <a:schemeClr val="tx2"/>
                </a:solidFill>
              </a:defRPr>
            </a:lvl3pPr>
            <a:lvl4pPr marL="1601788" indent="-347663">
              <a:defRPr>
                <a:solidFill>
                  <a:schemeClr val="tx2"/>
                </a:solidFill>
              </a:defRPr>
            </a:lvl4pPr>
            <a:lvl5pPr marL="1941513" indent="-342900">
              <a:defRPr>
                <a:solidFill>
                  <a:schemeClr val="tx2"/>
                </a:solidFill>
              </a:defRPr>
            </a:lvl5pPr>
          </a:lstStyle>
          <a:p>
            <a:pPr lvl="0"/>
            <a:r>
              <a:rPr lang="en-GB" noProof="0" dirty="0" smtClean="0"/>
              <a:t>Click to edit Master text styles</a:t>
            </a:r>
          </a:p>
          <a:p>
            <a:pPr lvl="1"/>
            <a:r>
              <a:rPr lang="en-GB" noProof="0" dirty="0" smtClean="0"/>
              <a:t>Second level</a:t>
            </a:r>
          </a:p>
          <a:p>
            <a:pPr lvl="2"/>
            <a:r>
              <a:rPr lang="en-GB" noProof="0" dirty="0" smtClean="0"/>
              <a:t>Third level</a:t>
            </a:r>
          </a:p>
          <a:p>
            <a:pPr lvl="3"/>
            <a:r>
              <a:rPr lang="en-GB" noProof="0" dirty="0" smtClean="0"/>
              <a:t>Fourth level</a:t>
            </a:r>
          </a:p>
          <a:p>
            <a:pPr lvl="4"/>
            <a:r>
              <a:rPr lang="en-GB" noProof="0" dirty="0" smtClean="0"/>
              <a:t>Fifth level</a:t>
            </a:r>
            <a:endParaRPr lang="en-GB" noProof="0" dirty="0"/>
          </a:p>
        </p:txBody>
      </p:sp>
      <p:sp>
        <p:nvSpPr>
          <p:cNvPr id="5" name="Title Placeholder 1"/>
          <p:cNvSpPr>
            <a:spLocks noGrp="1"/>
          </p:cNvSpPr>
          <p:nvPr>
            <p:ph type="title"/>
          </p:nvPr>
        </p:nvSpPr>
        <p:spPr>
          <a:xfrm>
            <a:off x="685800" y="137160"/>
            <a:ext cx="5943600" cy="617220"/>
          </a:xfrm>
          <a:prstGeom prst="rect">
            <a:avLst/>
          </a:prstGeom>
        </p:spPr>
        <p:txBody>
          <a:bodyPr vert="horz" lIns="91440" tIns="45720" rIns="91440" bIns="45720" rtlCol="0" anchor="b" anchorCtr="0">
            <a:normAutofit/>
          </a:bodyPr>
          <a:lstStyle>
            <a:lvl1pPr defTabSz="119063">
              <a:tabLst/>
              <a:defRPr>
                <a:solidFill>
                  <a:schemeClr val="accent1"/>
                </a:solidFill>
              </a:defRPr>
            </a:lvl1pPr>
          </a:lstStyle>
          <a:p>
            <a:r>
              <a:rPr lang="en-GB" noProof="0" dirty="0" smtClean="0"/>
              <a:t>Click to edit Master title style</a:t>
            </a:r>
            <a:endParaRPr lang="en-GB" noProof="0" dirty="0"/>
          </a:p>
        </p:txBody>
      </p:sp>
      <p:sp>
        <p:nvSpPr>
          <p:cNvPr id="7" name="Text Placeholder 8"/>
          <p:cNvSpPr>
            <a:spLocks noGrp="1"/>
          </p:cNvSpPr>
          <p:nvPr>
            <p:ph type="body" sz="quarter" idx="13" hasCustomPrompt="1"/>
          </p:nvPr>
        </p:nvSpPr>
        <p:spPr>
          <a:xfrm>
            <a:off x="685800" y="925830"/>
            <a:ext cx="7315200" cy="308610"/>
          </a:xfrm>
          <a:prstGeom prst="rect">
            <a:avLst/>
          </a:prstGeom>
        </p:spPr>
        <p:txBody>
          <a:bodyPr>
            <a:noAutofit/>
          </a:bodyPr>
          <a:lstStyle>
            <a:lvl1pPr>
              <a:buNone/>
              <a:defRPr sz="2400" b="1">
                <a:solidFill>
                  <a:schemeClr val="accent2"/>
                </a:solidFill>
                <a:latin typeface="+mj-lt"/>
              </a:defRPr>
            </a:lvl1pPr>
          </a:lstStyle>
          <a:p>
            <a:pPr lvl="0"/>
            <a:r>
              <a:rPr lang="en-GB" noProof="0" dirty="0" smtClean="0"/>
              <a:t>Subtitle</a:t>
            </a:r>
            <a:endParaRPr lang="en-GB" noProof="0" dirty="0"/>
          </a:p>
        </p:txBody>
      </p:sp>
    </p:spTree>
    <p:extLst>
      <p:ext uri="{BB962C8B-B14F-4D97-AF65-F5344CB8AC3E}">
        <p14:creationId xmlns:p14="http://schemas.microsoft.com/office/powerpoint/2010/main" val="287454311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Outlin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85800" y="1097280"/>
            <a:ext cx="7315200" cy="3154680"/>
          </a:xfrm>
          <a:prstGeom prst="rect">
            <a:avLst/>
          </a:prstGeom>
        </p:spPr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</a:lstStyle>
          <a:p>
            <a:pPr lvl="0"/>
            <a:r>
              <a:rPr lang="en-GB" noProof="0" dirty="0" smtClean="0"/>
              <a:t>Click to edit Master text styles</a:t>
            </a:r>
          </a:p>
          <a:p>
            <a:pPr lvl="1"/>
            <a:r>
              <a:rPr lang="en-GB" noProof="0" dirty="0" smtClean="0"/>
              <a:t>Second level</a:t>
            </a:r>
          </a:p>
          <a:p>
            <a:pPr lvl="2"/>
            <a:r>
              <a:rPr lang="en-GB" noProof="0" dirty="0" smtClean="0"/>
              <a:t>Third level</a:t>
            </a:r>
          </a:p>
          <a:p>
            <a:pPr lvl="3"/>
            <a:r>
              <a:rPr lang="en-GB" noProof="0" dirty="0" smtClean="0"/>
              <a:t>Fourth level</a:t>
            </a:r>
          </a:p>
          <a:p>
            <a:pPr lvl="4"/>
            <a:r>
              <a:rPr lang="en-GB" noProof="0" dirty="0" smtClean="0"/>
              <a:t>Fifth level</a:t>
            </a:r>
            <a:endParaRPr lang="en-GB" noProof="0" dirty="0"/>
          </a:p>
        </p:txBody>
      </p:sp>
      <p:sp>
        <p:nvSpPr>
          <p:cNvPr id="5" name="Title Placeholder 1"/>
          <p:cNvSpPr>
            <a:spLocks noGrp="1"/>
          </p:cNvSpPr>
          <p:nvPr>
            <p:ph type="title"/>
          </p:nvPr>
        </p:nvSpPr>
        <p:spPr>
          <a:xfrm>
            <a:off x="685800" y="137160"/>
            <a:ext cx="5943600" cy="617220"/>
          </a:xfrm>
          <a:prstGeom prst="rect">
            <a:avLst/>
          </a:prstGeom>
        </p:spPr>
        <p:txBody>
          <a:bodyPr vert="horz" lIns="91440" tIns="45720" rIns="91440" bIns="45720" rtlCol="0" anchor="b" anchorCtr="0">
            <a:normAutofit/>
          </a:bodyPr>
          <a:lstStyle>
            <a:lvl1pPr defTabSz="119063">
              <a:tabLst/>
              <a:defRPr>
                <a:solidFill>
                  <a:schemeClr val="accent1"/>
                </a:solidFill>
              </a:defRPr>
            </a:lvl1pPr>
          </a:lstStyle>
          <a:p>
            <a:r>
              <a:rPr lang="en-GB" noProof="0" dirty="0" smtClean="0"/>
              <a:t>Click to edit Master title style</a:t>
            </a:r>
            <a:endParaRPr lang="en-GB" noProof="0" dirty="0"/>
          </a:p>
        </p:txBody>
      </p:sp>
    </p:spTree>
    <p:extLst>
      <p:ext uri="{BB962C8B-B14F-4D97-AF65-F5344CB8AC3E}">
        <p14:creationId xmlns:p14="http://schemas.microsoft.com/office/powerpoint/2010/main" val="230827196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wo Column-Outlin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0" y="137160"/>
            <a:ext cx="5943600" cy="617220"/>
          </a:xfrm>
        </p:spPr>
        <p:txBody>
          <a:bodyPr/>
          <a:lstStyle>
            <a:lvl1pPr>
              <a:defRPr>
                <a:solidFill>
                  <a:schemeClr val="accent1"/>
                </a:solidFill>
              </a:defRPr>
            </a:lvl1pPr>
          </a:lstStyle>
          <a:p>
            <a:r>
              <a:rPr lang="en-GB" noProof="0" dirty="0" smtClean="0"/>
              <a:t>Click to edit Master title style</a:t>
            </a:r>
            <a:endParaRPr lang="en-GB" noProof="0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85800" y="1303020"/>
            <a:ext cx="3931920" cy="2743200"/>
          </a:xfrm>
        </p:spPr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</a:lstStyle>
          <a:p>
            <a:pPr lvl="0"/>
            <a:r>
              <a:rPr lang="en-GB" noProof="0" dirty="0" smtClean="0"/>
              <a:t>Click to edit Master text styles</a:t>
            </a:r>
          </a:p>
          <a:p>
            <a:pPr lvl="1"/>
            <a:r>
              <a:rPr lang="en-GB" noProof="0" dirty="0" smtClean="0"/>
              <a:t>Second level</a:t>
            </a:r>
          </a:p>
          <a:p>
            <a:pPr lvl="2"/>
            <a:r>
              <a:rPr lang="en-GB" noProof="0" dirty="0" smtClean="0"/>
              <a:t>Third level</a:t>
            </a:r>
          </a:p>
          <a:p>
            <a:pPr lvl="3"/>
            <a:r>
              <a:rPr lang="en-GB" noProof="0" dirty="0" smtClean="0"/>
              <a:t>Fourth level</a:t>
            </a:r>
          </a:p>
          <a:p>
            <a:pPr lvl="4"/>
            <a:r>
              <a:rPr lang="en-GB" noProof="0" dirty="0" smtClean="0"/>
              <a:t>Fifth level</a:t>
            </a:r>
            <a:endParaRPr lang="en-GB" noProof="0" dirty="0"/>
          </a:p>
        </p:txBody>
      </p:sp>
      <p:sp>
        <p:nvSpPr>
          <p:cNvPr id="8" name="Content Placeholder 2"/>
          <p:cNvSpPr>
            <a:spLocks noGrp="1"/>
          </p:cNvSpPr>
          <p:nvPr>
            <p:ph idx="13"/>
          </p:nvPr>
        </p:nvSpPr>
        <p:spPr>
          <a:xfrm>
            <a:off x="4754880" y="1303020"/>
            <a:ext cx="3931920" cy="2743200"/>
          </a:xfrm>
        </p:spPr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</a:lstStyle>
          <a:p>
            <a:pPr lvl="0"/>
            <a:r>
              <a:rPr lang="en-GB" noProof="0" dirty="0" smtClean="0"/>
              <a:t>Click to edit Master text styles</a:t>
            </a:r>
          </a:p>
          <a:p>
            <a:pPr lvl="1"/>
            <a:r>
              <a:rPr lang="en-GB" noProof="0" dirty="0" smtClean="0"/>
              <a:t>Second level</a:t>
            </a:r>
          </a:p>
          <a:p>
            <a:pPr lvl="2"/>
            <a:r>
              <a:rPr lang="en-GB" noProof="0" dirty="0" smtClean="0"/>
              <a:t>Third level</a:t>
            </a:r>
          </a:p>
          <a:p>
            <a:pPr lvl="3"/>
            <a:r>
              <a:rPr lang="en-GB" noProof="0" dirty="0" smtClean="0"/>
              <a:t>Fourth level</a:t>
            </a:r>
          </a:p>
          <a:p>
            <a:pPr lvl="4"/>
            <a:r>
              <a:rPr lang="en-GB" noProof="0" dirty="0" smtClean="0"/>
              <a:t>Fifth level</a:t>
            </a:r>
            <a:endParaRPr lang="en-GB" noProof="0" dirty="0"/>
          </a:p>
        </p:txBody>
      </p:sp>
      <p:sp>
        <p:nvSpPr>
          <p:cNvPr id="7" name="Text Placeholder 8"/>
          <p:cNvSpPr>
            <a:spLocks noGrp="1"/>
          </p:cNvSpPr>
          <p:nvPr>
            <p:ph type="body" sz="quarter" idx="14" hasCustomPrompt="1"/>
          </p:nvPr>
        </p:nvSpPr>
        <p:spPr>
          <a:xfrm>
            <a:off x="685800" y="925830"/>
            <a:ext cx="7315200" cy="308610"/>
          </a:xfrm>
        </p:spPr>
        <p:txBody>
          <a:bodyPr>
            <a:noAutofit/>
          </a:bodyPr>
          <a:lstStyle>
            <a:lvl1pPr marL="0" indent="0">
              <a:buNone/>
              <a:defRPr lang="en-US" sz="2400" b="1" kern="1200" dirty="0">
                <a:solidFill>
                  <a:schemeClr val="accent2"/>
                </a:solidFill>
                <a:latin typeface="+mj-lt"/>
                <a:ea typeface="+mn-ea"/>
                <a:cs typeface="Times New Roman"/>
              </a:defRPr>
            </a:lvl1pPr>
          </a:lstStyle>
          <a:p>
            <a:pPr marL="342900" lvl="0" indent="-342900" algn="l" defTabSz="457200" rtl="0" eaLnBrk="1" latinLnBrk="0" hangingPunct="1">
              <a:spcBef>
                <a:spcPct val="20000"/>
              </a:spcBef>
              <a:buFont typeface="Arial"/>
              <a:buNone/>
            </a:pPr>
            <a:r>
              <a:rPr lang="en-GB" noProof="0" dirty="0" smtClean="0"/>
              <a:t>Subtitle</a:t>
            </a:r>
            <a:endParaRPr lang="en-GB" noProof="0" dirty="0"/>
          </a:p>
        </p:txBody>
      </p:sp>
    </p:spTree>
    <p:extLst>
      <p:ext uri="{BB962C8B-B14F-4D97-AF65-F5344CB8AC3E}">
        <p14:creationId xmlns:p14="http://schemas.microsoft.com/office/powerpoint/2010/main" val="398246041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ext And Picture-Outlin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0" y="202758"/>
            <a:ext cx="5943600" cy="548640"/>
          </a:xfrm>
        </p:spPr>
        <p:txBody>
          <a:bodyPr/>
          <a:lstStyle>
            <a:lvl1pPr>
              <a:defRPr>
                <a:solidFill>
                  <a:schemeClr val="accent1"/>
                </a:solidFill>
              </a:defRPr>
            </a:lvl1pPr>
          </a:lstStyle>
          <a:p>
            <a:r>
              <a:rPr lang="en-GB" noProof="0" dirty="0" smtClean="0"/>
              <a:t>Click to edit Master title style</a:t>
            </a:r>
            <a:endParaRPr lang="en-GB" noProof="0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85800" y="1303020"/>
            <a:ext cx="3931920" cy="3086100"/>
          </a:xfrm>
        </p:spPr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</a:lstStyle>
          <a:p>
            <a:pPr lvl="0"/>
            <a:r>
              <a:rPr lang="en-GB" noProof="0" dirty="0" smtClean="0"/>
              <a:t>Click to edit Master text styles</a:t>
            </a:r>
          </a:p>
          <a:p>
            <a:pPr lvl="1"/>
            <a:r>
              <a:rPr lang="en-GB" noProof="0" dirty="0" smtClean="0"/>
              <a:t>Second level</a:t>
            </a:r>
          </a:p>
          <a:p>
            <a:pPr lvl="2"/>
            <a:r>
              <a:rPr lang="en-GB" noProof="0" dirty="0" smtClean="0"/>
              <a:t>Third level</a:t>
            </a:r>
          </a:p>
          <a:p>
            <a:pPr lvl="3"/>
            <a:r>
              <a:rPr lang="en-GB" noProof="0" dirty="0" smtClean="0"/>
              <a:t>Fourth level</a:t>
            </a:r>
          </a:p>
          <a:p>
            <a:pPr lvl="4"/>
            <a:r>
              <a:rPr lang="en-GB" noProof="0" dirty="0" smtClean="0"/>
              <a:t>Fifth level</a:t>
            </a:r>
            <a:endParaRPr lang="en-GB" noProof="0" dirty="0"/>
          </a:p>
        </p:txBody>
      </p:sp>
      <p:sp>
        <p:nvSpPr>
          <p:cNvPr id="5" name="Text Placeholder 8"/>
          <p:cNvSpPr>
            <a:spLocks noGrp="1"/>
          </p:cNvSpPr>
          <p:nvPr>
            <p:ph type="body" sz="quarter" idx="13" hasCustomPrompt="1"/>
          </p:nvPr>
        </p:nvSpPr>
        <p:spPr>
          <a:xfrm>
            <a:off x="685800" y="925830"/>
            <a:ext cx="7315200" cy="308610"/>
          </a:xfrm>
        </p:spPr>
        <p:txBody>
          <a:bodyPr>
            <a:noAutofit/>
          </a:bodyPr>
          <a:lstStyle>
            <a:lvl1pPr marL="0" indent="0">
              <a:buNone/>
              <a:defRPr lang="en-US" sz="2400" b="1" kern="1200" dirty="0">
                <a:solidFill>
                  <a:schemeClr val="accent2"/>
                </a:solidFill>
                <a:latin typeface="+mj-lt"/>
                <a:ea typeface="+mn-ea"/>
                <a:cs typeface="Times New Roman"/>
              </a:defRPr>
            </a:lvl1pPr>
          </a:lstStyle>
          <a:p>
            <a:pPr marL="342900" lvl="0" indent="-342900" algn="l" defTabSz="457200" rtl="0" eaLnBrk="1" latinLnBrk="0" hangingPunct="1">
              <a:spcBef>
                <a:spcPct val="20000"/>
              </a:spcBef>
              <a:buFont typeface="Arial"/>
              <a:buNone/>
            </a:pPr>
            <a:r>
              <a:rPr lang="en-GB" noProof="0" dirty="0" smtClean="0"/>
              <a:t>Subtitle</a:t>
            </a:r>
            <a:endParaRPr lang="en-GB" noProof="0" dirty="0"/>
          </a:p>
        </p:txBody>
      </p:sp>
      <p:sp>
        <p:nvSpPr>
          <p:cNvPr id="10" name="Picture Placeholder 9"/>
          <p:cNvSpPr>
            <a:spLocks noGrp="1"/>
          </p:cNvSpPr>
          <p:nvPr>
            <p:ph type="pic" sz="quarter" idx="14"/>
          </p:nvPr>
        </p:nvSpPr>
        <p:spPr>
          <a:xfrm>
            <a:off x="4957638" y="1303020"/>
            <a:ext cx="3931920" cy="2400300"/>
          </a:xfrm>
        </p:spPr>
        <p:txBody>
          <a:bodyPr/>
          <a:lstStyle>
            <a:lvl1pPr marL="0" indent="0">
              <a:buNone/>
              <a:defRPr>
                <a:solidFill>
                  <a:schemeClr val="tx2"/>
                </a:solidFill>
              </a:defRPr>
            </a:lvl1pPr>
          </a:lstStyle>
          <a:p>
            <a:endParaRPr lang="en-GB" noProof="0" dirty="0"/>
          </a:p>
        </p:txBody>
      </p:sp>
    </p:spTree>
    <p:extLst>
      <p:ext uri="{BB962C8B-B14F-4D97-AF65-F5344CB8AC3E}">
        <p14:creationId xmlns:p14="http://schemas.microsoft.com/office/powerpoint/2010/main" val="311479388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ubtitle-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 hasCustomPrompt="1"/>
          </p:nvPr>
        </p:nvSpPr>
        <p:spPr>
          <a:xfrm>
            <a:off x="685800" y="1303020"/>
            <a:ext cx="7315200" cy="2880360"/>
          </a:xfrm>
          <a:prstGeom prst="rect">
            <a:avLst/>
          </a:prstGeom>
        </p:spPr>
        <p:txBody>
          <a:bodyPr/>
          <a:lstStyle>
            <a:lvl1pPr marL="0" marR="0" indent="0" algn="l" defTabSz="4572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/>
              <a:buNone/>
              <a:tabLst/>
              <a:defRPr>
                <a:solidFill>
                  <a:schemeClr val="tx2"/>
                </a:solidFill>
              </a:defRPr>
            </a:lvl1pPr>
            <a:lvl2pPr>
              <a:defRPr>
                <a:solidFill>
                  <a:srgbClr val="898D8D"/>
                </a:solidFill>
              </a:defRPr>
            </a:lvl2pPr>
            <a:lvl3pPr>
              <a:defRPr>
                <a:solidFill>
                  <a:srgbClr val="898D8D"/>
                </a:solidFill>
              </a:defRPr>
            </a:lvl3pPr>
            <a:lvl4pPr>
              <a:defRPr>
                <a:solidFill>
                  <a:srgbClr val="898D8D"/>
                </a:solidFill>
              </a:defRPr>
            </a:lvl4pPr>
            <a:lvl5pPr>
              <a:defRPr>
                <a:solidFill>
                  <a:srgbClr val="898D8D"/>
                </a:solidFill>
              </a:defRPr>
            </a:lvl5pPr>
          </a:lstStyle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/>
              <a:buNone/>
              <a:tabLst/>
              <a:defRPr/>
            </a:pPr>
            <a:r>
              <a:rPr lang="en-GB" noProof="0" dirty="0" smtClean="0"/>
              <a:t>Click to add text</a:t>
            </a:r>
          </a:p>
        </p:txBody>
      </p:sp>
      <p:sp>
        <p:nvSpPr>
          <p:cNvPr id="5" name="Title Placeholder 1"/>
          <p:cNvSpPr>
            <a:spLocks noGrp="1"/>
          </p:cNvSpPr>
          <p:nvPr>
            <p:ph type="title"/>
          </p:nvPr>
        </p:nvSpPr>
        <p:spPr>
          <a:xfrm>
            <a:off x="685800" y="137160"/>
            <a:ext cx="6035040" cy="617220"/>
          </a:xfrm>
          <a:prstGeom prst="rect">
            <a:avLst/>
          </a:prstGeom>
        </p:spPr>
        <p:txBody>
          <a:bodyPr vert="horz" lIns="91440" tIns="45720" rIns="91440" bIns="45720" rtlCol="0" anchor="b" anchorCtr="0">
            <a:normAutofit/>
          </a:bodyPr>
          <a:lstStyle>
            <a:lvl1pPr defTabSz="119063">
              <a:tabLst/>
              <a:defRPr>
                <a:solidFill>
                  <a:schemeClr val="accent1"/>
                </a:solidFill>
              </a:defRPr>
            </a:lvl1pPr>
          </a:lstStyle>
          <a:p>
            <a:r>
              <a:rPr lang="en-GB" noProof="0" dirty="0" smtClean="0"/>
              <a:t>Click to edit Master title style</a:t>
            </a:r>
            <a:endParaRPr lang="en-GB" noProof="0" dirty="0"/>
          </a:p>
        </p:txBody>
      </p:sp>
      <p:sp>
        <p:nvSpPr>
          <p:cNvPr id="7" name="Text Placeholder 8"/>
          <p:cNvSpPr>
            <a:spLocks noGrp="1"/>
          </p:cNvSpPr>
          <p:nvPr>
            <p:ph type="body" sz="quarter" idx="13" hasCustomPrompt="1"/>
          </p:nvPr>
        </p:nvSpPr>
        <p:spPr>
          <a:xfrm>
            <a:off x="685800" y="925830"/>
            <a:ext cx="7315200" cy="308610"/>
          </a:xfrm>
          <a:prstGeom prst="rect">
            <a:avLst/>
          </a:prstGeom>
        </p:spPr>
        <p:txBody>
          <a:bodyPr>
            <a:noAutofit/>
          </a:bodyPr>
          <a:lstStyle>
            <a:lvl1pPr>
              <a:buNone/>
              <a:defRPr sz="2400" b="1">
                <a:solidFill>
                  <a:schemeClr val="accent2"/>
                </a:solidFill>
                <a:latin typeface="+mj-lt"/>
              </a:defRPr>
            </a:lvl1pPr>
          </a:lstStyle>
          <a:p>
            <a:pPr lvl="0"/>
            <a:r>
              <a:rPr lang="en-GB" noProof="0" dirty="0" smtClean="0"/>
              <a:t>Subtitle</a:t>
            </a:r>
            <a:endParaRPr lang="en-GB" noProof="0" dirty="0"/>
          </a:p>
        </p:txBody>
      </p:sp>
    </p:spTree>
    <p:extLst>
      <p:ext uri="{BB962C8B-B14F-4D97-AF65-F5344CB8AC3E}">
        <p14:creationId xmlns:p14="http://schemas.microsoft.com/office/powerpoint/2010/main" val="352476533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 hasCustomPrompt="1"/>
          </p:nvPr>
        </p:nvSpPr>
        <p:spPr>
          <a:xfrm>
            <a:off x="685800" y="1097280"/>
            <a:ext cx="7315200" cy="3154680"/>
          </a:xfrm>
          <a:prstGeom prst="rect">
            <a:avLst/>
          </a:prstGeom>
        </p:spPr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  <a:lvl2pPr>
              <a:defRPr>
                <a:solidFill>
                  <a:srgbClr val="898D8D"/>
                </a:solidFill>
              </a:defRPr>
            </a:lvl2pPr>
            <a:lvl3pPr>
              <a:defRPr>
                <a:solidFill>
                  <a:srgbClr val="898D8D"/>
                </a:solidFill>
              </a:defRPr>
            </a:lvl3pPr>
            <a:lvl4pPr>
              <a:defRPr>
                <a:solidFill>
                  <a:srgbClr val="898D8D"/>
                </a:solidFill>
              </a:defRPr>
            </a:lvl4pPr>
            <a:lvl5pPr>
              <a:defRPr>
                <a:solidFill>
                  <a:srgbClr val="898D8D"/>
                </a:solidFill>
              </a:defRPr>
            </a:lvl5pPr>
          </a:lstStyle>
          <a:p>
            <a:pPr lvl="0"/>
            <a:r>
              <a:rPr lang="en-GB" noProof="0" dirty="0" smtClean="0"/>
              <a:t>Click to add text</a:t>
            </a:r>
            <a:endParaRPr lang="en-GB" noProof="0" dirty="0"/>
          </a:p>
        </p:txBody>
      </p:sp>
      <p:sp>
        <p:nvSpPr>
          <p:cNvPr id="5" name="Title Placeholder 1"/>
          <p:cNvSpPr>
            <a:spLocks noGrp="1"/>
          </p:cNvSpPr>
          <p:nvPr>
            <p:ph type="title"/>
          </p:nvPr>
        </p:nvSpPr>
        <p:spPr>
          <a:xfrm>
            <a:off x="685800" y="137160"/>
            <a:ext cx="5943600" cy="617220"/>
          </a:xfrm>
          <a:prstGeom prst="rect">
            <a:avLst/>
          </a:prstGeom>
        </p:spPr>
        <p:txBody>
          <a:bodyPr vert="horz" lIns="91440" tIns="45720" rIns="91440" bIns="45720" rtlCol="0" anchor="b" anchorCtr="0">
            <a:normAutofit/>
          </a:bodyPr>
          <a:lstStyle>
            <a:lvl1pPr defTabSz="119063">
              <a:tabLst/>
              <a:defRPr>
                <a:solidFill>
                  <a:schemeClr val="accent1"/>
                </a:solidFill>
              </a:defRPr>
            </a:lvl1pPr>
          </a:lstStyle>
          <a:p>
            <a:r>
              <a:rPr lang="en-GB" noProof="0" dirty="0" smtClean="0"/>
              <a:t>Click to edit Master title style</a:t>
            </a:r>
            <a:endParaRPr lang="en-GB" noProof="0" dirty="0"/>
          </a:p>
        </p:txBody>
      </p:sp>
    </p:spTree>
    <p:extLst>
      <p:ext uri="{BB962C8B-B14F-4D97-AF65-F5344CB8AC3E}">
        <p14:creationId xmlns:p14="http://schemas.microsoft.com/office/powerpoint/2010/main" val="319365648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ubtitle-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Placeholder 1"/>
          <p:cNvSpPr>
            <a:spLocks noGrp="1"/>
          </p:cNvSpPr>
          <p:nvPr>
            <p:ph type="title"/>
          </p:nvPr>
        </p:nvSpPr>
        <p:spPr>
          <a:xfrm>
            <a:off x="685800" y="137160"/>
            <a:ext cx="5943600" cy="617220"/>
          </a:xfrm>
          <a:prstGeom prst="rect">
            <a:avLst/>
          </a:prstGeom>
        </p:spPr>
        <p:txBody>
          <a:bodyPr vert="horz" lIns="91440" tIns="45720" rIns="91440" bIns="45720" rtlCol="0" anchor="b" anchorCtr="0">
            <a:normAutofit/>
          </a:bodyPr>
          <a:lstStyle>
            <a:lvl1pPr defTabSz="119063">
              <a:tabLst/>
              <a:defRPr>
                <a:solidFill>
                  <a:schemeClr val="accent1"/>
                </a:solidFill>
              </a:defRPr>
            </a:lvl1pPr>
          </a:lstStyle>
          <a:p>
            <a:r>
              <a:rPr lang="en-GB" noProof="0" dirty="0" smtClean="0"/>
              <a:t>Click to edit Master title style</a:t>
            </a:r>
            <a:endParaRPr lang="en-GB" noProof="0" dirty="0"/>
          </a:p>
        </p:txBody>
      </p:sp>
      <p:sp>
        <p:nvSpPr>
          <p:cNvPr id="7" name="Text Placeholder 8"/>
          <p:cNvSpPr>
            <a:spLocks noGrp="1"/>
          </p:cNvSpPr>
          <p:nvPr>
            <p:ph type="body" sz="quarter" idx="13" hasCustomPrompt="1"/>
          </p:nvPr>
        </p:nvSpPr>
        <p:spPr>
          <a:xfrm>
            <a:off x="685800" y="925830"/>
            <a:ext cx="7315200" cy="308610"/>
          </a:xfrm>
          <a:prstGeom prst="rect">
            <a:avLst/>
          </a:prstGeom>
        </p:spPr>
        <p:txBody>
          <a:bodyPr>
            <a:noAutofit/>
          </a:bodyPr>
          <a:lstStyle>
            <a:lvl1pPr>
              <a:buNone/>
              <a:defRPr sz="2400" b="1">
                <a:solidFill>
                  <a:schemeClr val="accent2"/>
                </a:solidFill>
                <a:latin typeface="+mj-lt"/>
              </a:defRPr>
            </a:lvl1pPr>
          </a:lstStyle>
          <a:p>
            <a:pPr lvl="0"/>
            <a:r>
              <a:rPr lang="en-GB" noProof="0" dirty="0" smtClean="0"/>
              <a:t>Subtitle</a:t>
            </a:r>
            <a:endParaRPr lang="en-GB" noProof="0" dirty="0"/>
          </a:p>
        </p:txBody>
      </p:sp>
    </p:spTree>
    <p:extLst>
      <p:ext uri="{BB962C8B-B14F-4D97-AF65-F5344CB8AC3E}">
        <p14:creationId xmlns:p14="http://schemas.microsoft.com/office/powerpoint/2010/main" val="396868896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-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Placeholder 1"/>
          <p:cNvSpPr>
            <a:spLocks noGrp="1"/>
          </p:cNvSpPr>
          <p:nvPr>
            <p:ph type="title"/>
          </p:nvPr>
        </p:nvSpPr>
        <p:spPr>
          <a:xfrm>
            <a:off x="685800" y="137160"/>
            <a:ext cx="5943600" cy="617220"/>
          </a:xfrm>
          <a:prstGeom prst="rect">
            <a:avLst/>
          </a:prstGeom>
        </p:spPr>
        <p:txBody>
          <a:bodyPr vert="horz" lIns="91440" tIns="45720" rIns="91440" bIns="45720" rtlCol="0" anchor="b" anchorCtr="0">
            <a:normAutofit/>
          </a:bodyPr>
          <a:lstStyle>
            <a:lvl1pPr defTabSz="119063">
              <a:tabLst/>
              <a:defRPr>
                <a:solidFill>
                  <a:schemeClr val="accent1"/>
                </a:solidFill>
              </a:defRPr>
            </a:lvl1pPr>
          </a:lstStyle>
          <a:p>
            <a:r>
              <a:rPr lang="en-GB" noProof="0" dirty="0" smtClean="0"/>
              <a:t>Click to edit Master title style</a:t>
            </a:r>
            <a:endParaRPr lang="en-GB" noProof="0" dirty="0"/>
          </a:p>
        </p:txBody>
      </p:sp>
    </p:spTree>
    <p:extLst>
      <p:ext uri="{BB962C8B-B14F-4D97-AF65-F5344CB8AC3E}">
        <p14:creationId xmlns:p14="http://schemas.microsoft.com/office/powerpoint/2010/main" val="345507318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wo Column-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0" y="137160"/>
            <a:ext cx="5943600" cy="617220"/>
          </a:xfrm>
        </p:spPr>
        <p:txBody>
          <a:bodyPr/>
          <a:lstStyle>
            <a:lvl1pPr>
              <a:defRPr>
                <a:solidFill>
                  <a:schemeClr val="accent1"/>
                </a:solidFill>
              </a:defRPr>
            </a:lvl1pPr>
          </a:lstStyle>
          <a:p>
            <a:r>
              <a:rPr lang="en-GB" noProof="0" dirty="0" smtClean="0"/>
              <a:t>Click to edit Master title style</a:t>
            </a:r>
            <a:endParaRPr lang="en-GB" noProof="0" dirty="0"/>
          </a:p>
        </p:txBody>
      </p:sp>
      <p:sp>
        <p:nvSpPr>
          <p:cNvPr id="3" name="Content Placeholder 2"/>
          <p:cNvSpPr>
            <a:spLocks noGrp="1"/>
          </p:cNvSpPr>
          <p:nvPr>
            <p:ph idx="1" hasCustomPrompt="1"/>
          </p:nvPr>
        </p:nvSpPr>
        <p:spPr>
          <a:xfrm>
            <a:off x="685800" y="1303020"/>
            <a:ext cx="3931920" cy="2811780"/>
          </a:xfrm>
        </p:spPr>
        <p:txBody>
          <a:bodyPr>
            <a:normAutofit/>
          </a:bodyPr>
          <a:lstStyle>
            <a:lvl1pPr>
              <a:defRPr sz="2200">
                <a:solidFill>
                  <a:schemeClr val="tx2"/>
                </a:solidFill>
              </a:defRPr>
            </a:lvl1pPr>
            <a:lvl2pPr>
              <a:defRPr>
                <a:solidFill>
                  <a:srgbClr val="898D8D"/>
                </a:solidFill>
              </a:defRPr>
            </a:lvl2pPr>
            <a:lvl3pPr>
              <a:defRPr>
                <a:solidFill>
                  <a:srgbClr val="898D8D"/>
                </a:solidFill>
              </a:defRPr>
            </a:lvl3pPr>
            <a:lvl4pPr>
              <a:defRPr>
                <a:solidFill>
                  <a:srgbClr val="898D8D"/>
                </a:solidFill>
              </a:defRPr>
            </a:lvl4pPr>
            <a:lvl5pPr>
              <a:defRPr>
                <a:solidFill>
                  <a:srgbClr val="898D8D"/>
                </a:solidFill>
              </a:defRPr>
            </a:lvl5pPr>
          </a:lstStyle>
          <a:p>
            <a:pPr lvl="0"/>
            <a:r>
              <a:rPr lang="en-GB" noProof="0" dirty="0" smtClean="0"/>
              <a:t>Click to add text </a:t>
            </a:r>
            <a:endParaRPr lang="en-GB" noProof="0" dirty="0"/>
          </a:p>
        </p:txBody>
      </p:sp>
      <p:sp>
        <p:nvSpPr>
          <p:cNvPr id="8" name="Content Placeholder 2"/>
          <p:cNvSpPr>
            <a:spLocks noGrp="1"/>
          </p:cNvSpPr>
          <p:nvPr>
            <p:ph idx="13" hasCustomPrompt="1"/>
          </p:nvPr>
        </p:nvSpPr>
        <p:spPr>
          <a:xfrm>
            <a:off x="4754880" y="1303020"/>
            <a:ext cx="3931920" cy="2811780"/>
          </a:xfrm>
        </p:spPr>
        <p:txBody>
          <a:bodyPr>
            <a:normAutofit/>
          </a:bodyPr>
          <a:lstStyle>
            <a:lvl1pPr>
              <a:defRPr sz="2200">
                <a:solidFill>
                  <a:schemeClr val="tx2"/>
                </a:solidFill>
              </a:defRPr>
            </a:lvl1pPr>
            <a:lvl2pPr>
              <a:defRPr>
                <a:solidFill>
                  <a:srgbClr val="898D8D"/>
                </a:solidFill>
              </a:defRPr>
            </a:lvl2pPr>
            <a:lvl3pPr>
              <a:defRPr>
                <a:solidFill>
                  <a:srgbClr val="898D8D"/>
                </a:solidFill>
              </a:defRPr>
            </a:lvl3pPr>
            <a:lvl4pPr>
              <a:defRPr>
                <a:solidFill>
                  <a:srgbClr val="898D8D"/>
                </a:solidFill>
              </a:defRPr>
            </a:lvl4pPr>
            <a:lvl5pPr>
              <a:defRPr>
                <a:solidFill>
                  <a:srgbClr val="898D8D"/>
                </a:solidFill>
              </a:defRPr>
            </a:lvl5pPr>
          </a:lstStyle>
          <a:p>
            <a:pPr lvl="0"/>
            <a:r>
              <a:rPr lang="en-GB" noProof="0" dirty="0" smtClean="0"/>
              <a:t>Click to add text </a:t>
            </a:r>
            <a:endParaRPr lang="en-GB" noProof="0" dirty="0"/>
          </a:p>
        </p:txBody>
      </p:sp>
      <p:sp>
        <p:nvSpPr>
          <p:cNvPr id="7" name="Text Placeholder 8"/>
          <p:cNvSpPr>
            <a:spLocks noGrp="1"/>
          </p:cNvSpPr>
          <p:nvPr>
            <p:ph type="body" sz="quarter" idx="14" hasCustomPrompt="1"/>
          </p:nvPr>
        </p:nvSpPr>
        <p:spPr>
          <a:xfrm>
            <a:off x="685800" y="925830"/>
            <a:ext cx="7315200" cy="308610"/>
          </a:xfrm>
        </p:spPr>
        <p:txBody>
          <a:bodyPr>
            <a:noAutofit/>
          </a:bodyPr>
          <a:lstStyle>
            <a:lvl1pPr marL="0" indent="0">
              <a:buNone/>
              <a:defRPr lang="en-US" sz="2400" b="1" kern="1200" dirty="0">
                <a:solidFill>
                  <a:schemeClr val="accent2"/>
                </a:solidFill>
                <a:latin typeface="+mj-lt"/>
                <a:ea typeface="+mn-ea"/>
                <a:cs typeface="Times New Roman"/>
              </a:defRPr>
            </a:lvl1pPr>
          </a:lstStyle>
          <a:p>
            <a:pPr marL="342900" lvl="0" indent="-342900" algn="l" defTabSz="457200" rtl="0" eaLnBrk="1" latinLnBrk="0" hangingPunct="1">
              <a:spcBef>
                <a:spcPct val="20000"/>
              </a:spcBef>
              <a:buFont typeface="Arial"/>
              <a:buNone/>
            </a:pPr>
            <a:r>
              <a:rPr lang="en-GB" noProof="0" dirty="0" smtClean="0"/>
              <a:t>Subtitle</a:t>
            </a:r>
            <a:endParaRPr lang="en-GB" noProof="0" dirty="0"/>
          </a:p>
        </p:txBody>
      </p:sp>
    </p:spTree>
    <p:extLst>
      <p:ext uri="{BB962C8B-B14F-4D97-AF65-F5344CB8AC3E}">
        <p14:creationId xmlns:p14="http://schemas.microsoft.com/office/powerpoint/2010/main" val="306695306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Two Column-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0" y="137160"/>
            <a:ext cx="5943600" cy="617220"/>
          </a:xfrm>
        </p:spPr>
        <p:txBody>
          <a:bodyPr/>
          <a:lstStyle>
            <a:lvl1pPr>
              <a:defRPr>
                <a:solidFill>
                  <a:schemeClr val="accent1"/>
                </a:solidFill>
              </a:defRPr>
            </a:lvl1pPr>
          </a:lstStyle>
          <a:p>
            <a:r>
              <a:rPr lang="en-GB" noProof="0" dirty="0" smtClean="0"/>
              <a:t>Click to edit Master title style</a:t>
            </a:r>
            <a:endParaRPr lang="en-GB" noProof="0" dirty="0"/>
          </a:p>
        </p:txBody>
      </p:sp>
      <p:sp>
        <p:nvSpPr>
          <p:cNvPr id="3" name="Content Placeholder 2"/>
          <p:cNvSpPr>
            <a:spLocks noGrp="1"/>
          </p:cNvSpPr>
          <p:nvPr>
            <p:ph idx="1" hasCustomPrompt="1"/>
          </p:nvPr>
        </p:nvSpPr>
        <p:spPr>
          <a:xfrm>
            <a:off x="685800" y="1303020"/>
            <a:ext cx="3931920" cy="2811780"/>
          </a:xfrm>
        </p:spPr>
        <p:txBody>
          <a:bodyPr>
            <a:normAutofit/>
          </a:bodyPr>
          <a:lstStyle>
            <a:lvl1pPr>
              <a:defRPr sz="2200">
                <a:solidFill>
                  <a:schemeClr val="tx2"/>
                </a:solidFill>
              </a:defRPr>
            </a:lvl1pPr>
            <a:lvl2pPr>
              <a:defRPr>
                <a:solidFill>
                  <a:srgbClr val="898D8D"/>
                </a:solidFill>
              </a:defRPr>
            </a:lvl2pPr>
            <a:lvl3pPr>
              <a:defRPr>
                <a:solidFill>
                  <a:srgbClr val="898D8D"/>
                </a:solidFill>
              </a:defRPr>
            </a:lvl3pPr>
            <a:lvl4pPr>
              <a:defRPr>
                <a:solidFill>
                  <a:srgbClr val="898D8D"/>
                </a:solidFill>
              </a:defRPr>
            </a:lvl4pPr>
            <a:lvl5pPr>
              <a:defRPr>
                <a:solidFill>
                  <a:srgbClr val="898D8D"/>
                </a:solidFill>
              </a:defRPr>
            </a:lvl5pPr>
          </a:lstStyle>
          <a:p>
            <a:pPr lvl="0"/>
            <a:r>
              <a:rPr lang="en-GB" noProof="0" dirty="0" smtClean="0"/>
              <a:t>Click to add text </a:t>
            </a:r>
            <a:endParaRPr lang="en-GB" noProof="0" dirty="0"/>
          </a:p>
        </p:txBody>
      </p:sp>
      <p:sp>
        <p:nvSpPr>
          <p:cNvPr id="8" name="Content Placeholder 2"/>
          <p:cNvSpPr>
            <a:spLocks noGrp="1"/>
          </p:cNvSpPr>
          <p:nvPr>
            <p:ph idx="13" hasCustomPrompt="1"/>
          </p:nvPr>
        </p:nvSpPr>
        <p:spPr>
          <a:xfrm>
            <a:off x="4754880" y="1303020"/>
            <a:ext cx="3931920" cy="2811780"/>
          </a:xfrm>
        </p:spPr>
        <p:txBody>
          <a:bodyPr>
            <a:normAutofit/>
          </a:bodyPr>
          <a:lstStyle>
            <a:lvl1pPr>
              <a:defRPr sz="2200">
                <a:solidFill>
                  <a:schemeClr val="tx2"/>
                </a:solidFill>
              </a:defRPr>
            </a:lvl1pPr>
            <a:lvl2pPr>
              <a:defRPr>
                <a:solidFill>
                  <a:srgbClr val="898D8D"/>
                </a:solidFill>
              </a:defRPr>
            </a:lvl2pPr>
            <a:lvl3pPr>
              <a:defRPr>
                <a:solidFill>
                  <a:srgbClr val="898D8D"/>
                </a:solidFill>
              </a:defRPr>
            </a:lvl3pPr>
            <a:lvl4pPr>
              <a:defRPr>
                <a:solidFill>
                  <a:srgbClr val="898D8D"/>
                </a:solidFill>
              </a:defRPr>
            </a:lvl4pPr>
            <a:lvl5pPr>
              <a:defRPr>
                <a:solidFill>
                  <a:srgbClr val="898D8D"/>
                </a:solidFill>
              </a:defRPr>
            </a:lvl5pPr>
          </a:lstStyle>
          <a:p>
            <a:pPr lvl="0"/>
            <a:r>
              <a:rPr lang="en-GB" noProof="0" dirty="0" smtClean="0"/>
              <a:t>Click to add text </a:t>
            </a:r>
            <a:endParaRPr lang="en-GB" noProof="0" dirty="0"/>
          </a:p>
        </p:txBody>
      </p:sp>
      <p:sp>
        <p:nvSpPr>
          <p:cNvPr id="7" name="Text Placeholder 8"/>
          <p:cNvSpPr>
            <a:spLocks noGrp="1"/>
          </p:cNvSpPr>
          <p:nvPr>
            <p:ph type="body" sz="quarter" idx="14" hasCustomPrompt="1"/>
          </p:nvPr>
        </p:nvSpPr>
        <p:spPr>
          <a:xfrm>
            <a:off x="685800" y="925830"/>
            <a:ext cx="7315200" cy="308610"/>
          </a:xfrm>
        </p:spPr>
        <p:txBody>
          <a:bodyPr>
            <a:noAutofit/>
          </a:bodyPr>
          <a:lstStyle>
            <a:lvl1pPr marL="0" indent="0">
              <a:buNone/>
              <a:defRPr lang="en-US" sz="2400" b="1" kern="1200" dirty="0">
                <a:solidFill>
                  <a:schemeClr val="accent2"/>
                </a:solidFill>
                <a:latin typeface="+mj-lt"/>
                <a:ea typeface="+mn-ea"/>
                <a:cs typeface="Times New Roman"/>
              </a:defRPr>
            </a:lvl1pPr>
          </a:lstStyle>
          <a:p>
            <a:pPr marL="342900" lvl="0" indent="-342900" algn="l" defTabSz="457200" rtl="0" eaLnBrk="1" latinLnBrk="0" hangingPunct="1">
              <a:spcBef>
                <a:spcPct val="20000"/>
              </a:spcBef>
              <a:buFont typeface="Arial"/>
              <a:buNone/>
            </a:pPr>
            <a:r>
              <a:rPr lang="en-GB" noProof="0" dirty="0" smtClean="0"/>
              <a:t>Subtitle</a:t>
            </a:r>
            <a:endParaRPr lang="en-GB" noProof="0" dirty="0"/>
          </a:p>
        </p:txBody>
      </p:sp>
    </p:spTree>
    <p:extLst>
      <p:ext uri="{BB962C8B-B14F-4D97-AF65-F5344CB8AC3E}">
        <p14:creationId xmlns:p14="http://schemas.microsoft.com/office/powerpoint/2010/main" val="354687399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ext And Pictu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0" y="137160"/>
            <a:ext cx="5943600" cy="617220"/>
          </a:xfrm>
        </p:spPr>
        <p:txBody>
          <a:bodyPr/>
          <a:lstStyle>
            <a:lvl1pPr>
              <a:defRPr>
                <a:solidFill>
                  <a:schemeClr val="accent1"/>
                </a:solidFill>
              </a:defRPr>
            </a:lvl1pPr>
          </a:lstStyle>
          <a:p>
            <a:r>
              <a:rPr lang="en-GB" noProof="0" dirty="0" smtClean="0"/>
              <a:t>Click to edit Master title style</a:t>
            </a:r>
            <a:endParaRPr lang="en-GB" noProof="0" dirty="0"/>
          </a:p>
        </p:txBody>
      </p:sp>
      <p:sp>
        <p:nvSpPr>
          <p:cNvPr id="3" name="Content Placeholder 2"/>
          <p:cNvSpPr>
            <a:spLocks noGrp="1"/>
          </p:cNvSpPr>
          <p:nvPr>
            <p:ph idx="1" hasCustomPrompt="1"/>
          </p:nvPr>
        </p:nvSpPr>
        <p:spPr>
          <a:xfrm>
            <a:off x="685800" y="1303020"/>
            <a:ext cx="3931920" cy="3086100"/>
          </a:xfrm>
        </p:spPr>
        <p:txBody>
          <a:bodyPr>
            <a:normAutofit/>
          </a:bodyPr>
          <a:lstStyle>
            <a:lvl1pPr>
              <a:defRPr sz="2200">
                <a:solidFill>
                  <a:schemeClr val="tx2"/>
                </a:solidFill>
              </a:defRPr>
            </a:lvl1pPr>
          </a:lstStyle>
          <a:p>
            <a:pPr lvl="0"/>
            <a:r>
              <a:rPr lang="en-GB" noProof="0" dirty="0" smtClean="0"/>
              <a:t>Click to add text </a:t>
            </a:r>
            <a:endParaRPr lang="en-GB" noProof="0" dirty="0"/>
          </a:p>
        </p:txBody>
      </p:sp>
      <p:sp>
        <p:nvSpPr>
          <p:cNvPr id="5" name="Text Placeholder 8"/>
          <p:cNvSpPr>
            <a:spLocks noGrp="1"/>
          </p:cNvSpPr>
          <p:nvPr>
            <p:ph type="body" sz="quarter" idx="13" hasCustomPrompt="1"/>
          </p:nvPr>
        </p:nvSpPr>
        <p:spPr>
          <a:xfrm>
            <a:off x="685800" y="925830"/>
            <a:ext cx="7315200" cy="308610"/>
          </a:xfrm>
        </p:spPr>
        <p:txBody>
          <a:bodyPr>
            <a:noAutofit/>
          </a:bodyPr>
          <a:lstStyle>
            <a:lvl1pPr marL="0" indent="0">
              <a:buNone/>
              <a:defRPr lang="en-US" sz="2400" b="1" kern="1200" dirty="0">
                <a:solidFill>
                  <a:schemeClr val="accent2"/>
                </a:solidFill>
                <a:latin typeface="+mj-lt"/>
                <a:ea typeface="+mn-ea"/>
                <a:cs typeface="Times New Roman"/>
              </a:defRPr>
            </a:lvl1pPr>
          </a:lstStyle>
          <a:p>
            <a:pPr marL="342900" lvl="0" indent="-342900" algn="l" defTabSz="457200" rtl="0" eaLnBrk="1" latinLnBrk="0" hangingPunct="1">
              <a:spcBef>
                <a:spcPct val="20000"/>
              </a:spcBef>
              <a:buFont typeface="Arial"/>
              <a:buNone/>
            </a:pPr>
            <a:r>
              <a:rPr lang="en-GB" noProof="0" dirty="0" smtClean="0"/>
              <a:t>Subtitle</a:t>
            </a:r>
            <a:endParaRPr lang="en-GB" noProof="0" dirty="0"/>
          </a:p>
        </p:txBody>
      </p:sp>
      <p:sp>
        <p:nvSpPr>
          <p:cNvPr id="10" name="Picture Placeholder 9"/>
          <p:cNvSpPr>
            <a:spLocks noGrp="1"/>
          </p:cNvSpPr>
          <p:nvPr>
            <p:ph type="pic" sz="quarter" idx="14"/>
          </p:nvPr>
        </p:nvSpPr>
        <p:spPr>
          <a:xfrm>
            <a:off x="4981492" y="1371600"/>
            <a:ext cx="3931920" cy="2400300"/>
          </a:xfrm>
        </p:spPr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endParaRPr lang="en-GB" noProof="0" dirty="0"/>
          </a:p>
        </p:txBody>
      </p:sp>
    </p:spTree>
    <p:extLst>
      <p:ext uri="{BB962C8B-B14F-4D97-AF65-F5344CB8AC3E}">
        <p14:creationId xmlns:p14="http://schemas.microsoft.com/office/powerpoint/2010/main" val="348334408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Pictu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0" y="137160"/>
            <a:ext cx="5943600" cy="617220"/>
          </a:xfrm>
        </p:spPr>
        <p:txBody>
          <a:bodyPr/>
          <a:lstStyle>
            <a:lvl1pPr>
              <a:defRPr>
                <a:solidFill>
                  <a:schemeClr val="accent1"/>
                </a:solidFill>
              </a:defRPr>
            </a:lvl1pPr>
          </a:lstStyle>
          <a:p>
            <a:r>
              <a:rPr lang="en-GB" noProof="0" dirty="0" smtClean="0"/>
              <a:t>Click to edit Master title style</a:t>
            </a:r>
            <a:endParaRPr lang="en-GB" noProof="0" dirty="0"/>
          </a:p>
        </p:txBody>
      </p:sp>
      <p:sp>
        <p:nvSpPr>
          <p:cNvPr id="3" name="Content Placeholder 2"/>
          <p:cNvSpPr>
            <a:spLocks noGrp="1"/>
          </p:cNvSpPr>
          <p:nvPr>
            <p:ph idx="1" hasCustomPrompt="1"/>
          </p:nvPr>
        </p:nvSpPr>
        <p:spPr>
          <a:xfrm>
            <a:off x="685800" y="1303020"/>
            <a:ext cx="3931920" cy="2743200"/>
          </a:xfrm>
        </p:spPr>
        <p:txBody>
          <a:bodyPr/>
          <a:lstStyle>
            <a:lvl1pPr marL="0" indent="0">
              <a:buNone/>
              <a:defRPr>
                <a:solidFill>
                  <a:schemeClr val="tx2"/>
                </a:solidFill>
              </a:defRPr>
            </a:lvl1pPr>
            <a:lvl2pPr>
              <a:defRPr>
                <a:solidFill>
                  <a:srgbClr val="898D8D"/>
                </a:solidFill>
              </a:defRPr>
            </a:lvl2pPr>
            <a:lvl3pPr>
              <a:defRPr>
                <a:solidFill>
                  <a:srgbClr val="898D8D"/>
                </a:solidFill>
              </a:defRPr>
            </a:lvl3pPr>
            <a:lvl4pPr>
              <a:defRPr>
                <a:solidFill>
                  <a:srgbClr val="898D8D"/>
                </a:solidFill>
              </a:defRPr>
            </a:lvl4pPr>
            <a:lvl5pPr>
              <a:defRPr>
                <a:solidFill>
                  <a:srgbClr val="898D8D"/>
                </a:solidFill>
              </a:defRPr>
            </a:lvl5pPr>
          </a:lstStyle>
          <a:p>
            <a:pPr lvl="0"/>
            <a:r>
              <a:rPr lang="en-GB" noProof="0" dirty="0" smtClean="0"/>
              <a:t>Picture</a:t>
            </a:r>
            <a:endParaRPr lang="en-GB" noProof="0" dirty="0"/>
          </a:p>
        </p:txBody>
      </p:sp>
      <p:sp>
        <p:nvSpPr>
          <p:cNvPr id="8" name="Content Placeholder 2"/>
          <p:cNvSpPr>
            <a:spLocks noGrp="1"/>
          </p:cNvSpPr>
          <p:nvPr>
            <p:ph idx="13" hasCustomPrompt="1"/>
          </p:nvPr>
        </p:nvSpPr>
        <p:spPr>
          <a:xfrm>
            <a:off x="4754880" y="1303020"/>
            <a:ext cx="3931920" cy="2743200"/>
          </a:xfrm>
        </p:spPr>
        <p:txBody>
          <a:bodyPr/>
          <a:lstStyle>
            <a:lvl1pPr marL="0" indent="0">
              <a:buNone/>
              <a:defRPr>
                <a:solidFill>
                  <a:schemeClr val="tx2"/>
                </a:solidFill>
              </a:defRPr>
            </a:lvl1pPr>
            <a:lvl2pPr>
              <a:defRPr>
                <a:solidFill>
                  <a:srgbClr val="898D8D"/>
                </a:solidFill>
              </a:defRPr>
            </a:lvl2pPr>
            <a:lvl3pPr>
              <a:defRPr>
                <a:solidFill>
                  <a:srgbClr val="898D8D"/>
                </a:solidFill>
              </a:defRPr>
            </a:lvl3pPr>
            <a:lvl4pPr>
              <a:defRPr>
                <a:solidFill>
                  <a:srgbClr val="898D8D"/>
                </a:solidFill>
              </a:defRPr>
            </a:lvl4pPr>
            <a:lvl5pPr>
              <a:defRPr>
                <a:solidFill>
                  <a:srgbClr val="898D8D"/>
                </a:solidFill>
              </a:defRPr>
            </a:lvl5pPr>
          </a:lstStyle>
          <a:p>
            <a:pPr lvl="0"/>
            <a:r>
              <a:rPr lang="en-GB" noProof="0" dirty="0" smtClean="0"/>
              <a:t>Picture</a:t>
            </a:r>
            <a:endParaRPr lang="en-GB" noProof="0" dirty="0"/>
          </a:p>
        </p:txBody>
      </p:sp>
      <p:sp>
        <p:nvSpPr>
          <p:cNvPr id="7" name="Text Placeholder 8"/>
          <p:cNvSpPr>
            <a:spLocks noGrp="1"/>
          </p:cNvSpPr>
          <p:nvPr>
            <p:ph type="body" sz="quarter" idx="14" hasCustomPrompt="1"/>
          </p:nvPr>
        </p:nvSpPr>
        <p:spPr>
          <a:xfrm>
            <a:off x="685800" y="925830"/>
            <a:ext cx="7315200" cy="308610"/>
          </a:xfrm>
        </p:spPr>
        <p:txBody>
          <a:bodyPr>
            <a:noAutofit/>
          </a:bodyPr>
          <a:lstStyle>
            <a:lvl1pPr marL="0" indent="0">
              <a:buNone/>
              <a:defRPr lang="en-US" sz="2400" b="1" kern="1200" dirty="0">
                <a:solidFill>
                  <a:schemeClr val="accent2"/>
                </a:solidFill>
                <a:latin typeface="+mj-lt"/>
                <a:ea typeface="+mn-ea"/>
                <a:cs typeface="Times New Roman"/>
              </a:defRPr>
            </a:lvl1pPr>
          </a:lstStyle>
          <a:p>
            <a:pPr marL="342900" lvl="0" indent="-342900" algn="l" defTabSz="457200" rtl="0" eaLnBrk="1" latinLnBrk="0" hangingPunct="1">
              <a:spcBef>
                <a:spcPct val="20000"/>
              </a:spcBef>
              <a:buFont typeface="Arial"/>
              <a:buNone/>
            </a:pPr>
            <a:r>
              <a:rPr lang="en-GB" noProof="0" dirty="0" smtClean="0"/>
              <a:t>Subtitle</a:t>
            </a:r>
            <a:endParaRPr lang="en-GB" noProof="0" dirty="0"/>
          </a:p>
        </p:txBody>
      </p:sp>
    </p:spTree>
    <p:extLst>
      <p:ext uri="{BB962C8B-B14F-4D97-AF65-F5344CB8AC3E}">
        <p14:creationId xmlns:p14="http://schemas.microsoft.com/office/powerpoint/2010/main" val="315437434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Pictu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0" y="137160"/>
            <a:ext cx="5943600" cy="617220"/>
          </a:xfrm>
        </p:spPr>
        <p:txBody>
          <a:bodyPr/>
          <a:lstStyle>
            <a:lvl1pPr>
              <a:defRPr>
                <a:solidFill>
                  <a:schemeClr val="accent1"/>
                </a:solidFill>
              </a:defRPr>
            </a:lvl1pPr>
          </a:lstStyle>
          <a:p>
            <a:r>
              <a:rPr lang="en-GB" noProof="0" dirty="0" smtClean="0"/>
              <a:t>Click to edit Master title style</a:t>
            </a:r>
            <a:endParaRPr lang="en-GB" noProof="0" dirty="0"/>
          </a:p>
        </p:txBody>
      </p:sp>
      <p:sp>
        <p:nvSpPr>
          <p:cNvPr id="3" name="Content Placeholder 2"/>
          <p:cNvSpPr>
            <a:spLocks noGrp="1"/>
          </p:cNvSpPr>
          <p:nvPr>
            <p:ph idx="1" hasCustomPrompt="1"/>
          </p:nvPr>
        </p:nvSpPr>
        <p:spPr>
          <a:xfrm>
            <a:off x="685801" y="1303020"/>
            <a:ext cx="3623807" cy="2212208"/>
          </a:xfrm>
        </p:spPr>
        <p:txBody>
          <a:bodyPr/>
          <a:lstStyle>
            <a:lvl1pPr marL="0" indent="0">
              <a:buNone/>
              <a:defRPr>
                <a:solidFill>
                  <a:schemeClr val="tx2"/>
                </a:solidFill>
              </a:defRPr>
            </a:lvl1pPr>
            <a:lvl2pPr>
              <a:defRPr>
                <a:solidFill>
                  <a:srgbClr val="898D8D"/>
                </a:solidFill>
              </a:defRPr>
            </a:lvl2pPr>
            <a:lvl3pPr>
              <a:defRPr>
                <a:solidFill>
                  <a:srgbClr val="898D8D"/>
                </a:solidFill>
              </a:defRPr>
            </a:lvl3pPr>
            <a:lvl4pPr>
              <a:defRPr>
                <a:solidFill>
                  <a:srgbClr val="898D8D"/>
                </a:solidFill>
              </a:defRPr>
            </a:lvl4pPr>
            <a:lvl5pPr>
              <a:defRPr>
                <a:solidFill>
                  <a:srgbClr val="898D8D"/>
                </a:solidFill>
              </a:defRPr>
            </a:lvl5pPr>
          </a:lstStyle>
          <a:p>
            <a:pPr lvl="0"/>
            <a:r>
              <a:rPr lang="en-GB" noProof="0" dirty="0" smtClean="0"/>
              <a:t>Picture</a:t>
            </a:r>
            <a:endParaRPr lang="en-GB" noProof="0" dirty="0"/>
          </a:p>
        </p:txBody>
      </p:sp>
      <p:sp>
        <p:nvSpPr>
          <p:cNvPr id="8" name="Content Placeholder 2"/>
          <p:cNvSpPr>
            <a:spLocks noGrp="1"/>
          </p:cNvSpPr>
          <p:nvPr>
            <p:ph idx="13" hasCustomPrompt="1"/>
          </p:nvPr>
        </p:nvSpPr>
        <p:spPr>
          <a:xfrm>
            <a:off x="4754881" y="1303020"/>
            <a:ext cx="3641697" cy="2223129"/>
          </a:xfrm>
        </p:spPr>
        <p:txBody>
          <a:bodyPr/>
          <a:lstStyle>
            <a:lvl1pPr marL="0" indent="0">
              <a:buNone/>
              <a:defRPr>
                <a:solidFill>
                  <a:schemeClr val="tx2"/>
                </a:solidFill>
              </a:defRPr>
            </a:lvl1pPr>
            <a:lvl2pPr>
              <a:defRPr>
                <a:solidFill>
                  <a:srgbClr val="898D8D"/>
                </a:solidFill>
              </a:defRPr>
            </a:lvl2pPr>
            <a:lvl3pPr>
              <a:defRPr>
                <a:solidFill>
                  <a:srgbClr val="898D8D"/>
                </a:solidFill>
              </a:defRPr>
            </a:lvl3pPr>
            <a:lvl4pPr>
              <a:defRPr>
                <a:solidFill>
                  <a:srgbClr val="898D8D"/>
                </a:solidFill>
              </a:defRPr>
            </a:lvl4pPr>
            <a:lvl5pPr>
              <a:defRPr>
                <a:solidFill>
                  <a:srgbClr val="898D8D"/>
                </a:solidFill>
              </a:defRPr>
            </a:lvl5pPr>
          </a:lstStyle>
          <a:p>
            <a:pPr lvl="0"/>
            <a:r>
              <a:rPr lang="en-GB" noProof="0" dirty="0" smtClean="0"/>
              <a:t>Picture</a:t>
            </a:r>
            <a:endParaRPr lang="en-GB" noProof="0" dirty="0"/>
          </a:p>
        </p:txBody>
      </p:sp>
      <p:sp>
        <p:nvSpPr>
          <p:cNvPr id="7" name="Text Placeholder 8"/>
          <p:cNvSpPr>
            <a:spLocks noGrp="1"/>
          </p:cNvSpPr>
          <p:nvPr>
            <p:ph type="body" sz="quarter" idx="14" hasCustomPrompt="1"/>
          </p:nvPr>
        </p:nvSpPr>
        <p:spPr>
          <a:xfrm>
            <a:off x="685800" y="925830"/>
            <a:ext cx="7315200" cy="308610"/>
          </a:xfrm>
        </p:spPr>
        <p:txBody>
          <a:bodyPr>
            <a:noAutofit/>
          </a:bodyPr>
          <a:lstStyle>
            <a:lvl1pPr marL="0" indent="0">
              <a:buNone/>
              <a:defRPr lang="en-US" sz="2400" b="1" kern="1200" dirty="0">
                <a:solidFill>
                  <a:schemeClr val="accent2"/>
                </a:solidFill>
                <a:latin typeface="+mj-lt"/>
                <a:ea typeface="+mn-ea"/>
                <a:cs typeface="Times New Roman"/>
              </a:defRPr>
            </a:lvl1pPr>
          </a:lstStyle>
          <a:p>
            <a:pPr marL="342900" lvl="0" indent="-342900" algn="l" defTabSz="457200" rtl="0" eaLnBrk="1" latinLnBrk="0" hangingPunct="1">
              <a:spcBef>
                <a:spcPct val="20000"/>
              </a:spcBef>
              <a:buFont typeface="Arial"/>
              <a:buNone/>
            </a:pPr>
            <a:r>
              <a:rPr lang="en-GB" noProof="0" dirty="0" smtClean="0"/>
              <a:t>Subtitle</a:t>
            </a:r>
            <a:endParaRPr lang="en-GB" noProof="0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15"/>
          </p:nvPr>
        </p:nvSpPr>
        <p:spPr>
          <a:xfrm>
            <a:off x="685801" y="3644152"/>
            <a:ext cx="3623807" cy="568808"/>
          </a:xfrm>
        </p:spPr>
        <p:txBody>
          <a:bodyPr>
            <a:normAutofit/>
          </a:bodyPr>
          <a:lstStyle>
            <a:lvl1pPr>
              <a:defRPr sz="1800"/>
            </a:lvl1pPr>
          </a:lstStyle>
          <a:p>
            <a:pPr lvl="0"/>
            <a:r>
              <a:rPr lang="en-GB" noProof="0" dirty="0" smtClean="0"/>
              <a:t>Click to edit Master text styles</a:t>
            </a:r>
          </a:p>
        </p:txBody>
      </p:sp>
      <p:sp>
        <p:nvSpPr>
          <p:cNvPr id="9" name="Text Placeholder 4"/>
          <p:cNvSpPr>
            <a:spLocks noGrp="1"/>
          </p:cNvSpPr>
          <p:nvPr>
            <p:ph type="body" sz="quarter" idx="16"/>
          </p:nvPr>
        </p:nvSpPr>
        <p:spPr>
          <a:xfrm>
            <a:off x="4754881" y="3644152"/>
            <a:ext cx="3641697" cy="571616"/>
          </a:xfrm>
        </p:spPr>
        <p:txBody>
          <a:bodyPr>
            <a:normAutofit/>
          </a:bodyPr>
          <a:lstStyle>
            <a:lvl1pPr>
              <a:defRPr sz="1800"/>
            </a:lvl1pPr>
          </a:lstStyle>
          <a:p>
            <a:pPr lvl="0"/>
            <a:r>
              <a:rPr lang="en-GB" noProof="0" dirty="0" smtClean="0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149926436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image" Target="../media/image1.png"/><Relationship Id="rId3" Type="http://schemas.openxmlformats.org/officeDocument/2006/relationships/slideLayout" Target="../slideLayouts/slideLayout3.xml"/><Relationship Id="rId7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Relationship Id="rId9" Type="http://schemas.openxmlformats.org/officeDocument/2006/relationships/image" Target="../media/image2.png"/></Relationships>
</file>

<file path=ppt/slideMasters/_rels/slideMaster2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9.xml"/><Relationship Id="rId7" Type="http://schemas.openxmlformats.org/officeDocument/2006/relationships/image" Target="../media/image2.png"/><Relationship Id="rId2" Type="http://schemas.openxmlformats.org/officeDocument/2006/relationships/slideLayout" Target="../slideLayouts/slideLayout8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.png"/><Relationship Id="rId5" Type="http://schemas.openxmlformats.org/officeDocument/2006/relationships/theme" Target="../theme/theme2.xml"/><Relationship Id="rId4" Type="http://schemas.openxmlformats.org/officeDocument/2006/relationships/slideLayout" Target="../slideLayouts/slideLayout10.xml"/></Relationships>
</file>

<file path=ppt/slideMasters/_rels/slideMaster3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8.xml"/><Relationship Id="rId3" Type="http://schemas.openxmlformats.org/officeDocument/2006/relationships/slideLayout" Target="../slideLayouts/slideLayout13.xml"/><Relationship Id="rId7" Type="http://schemas.openxmlformats.org/officeDocument/2006/relationships/slideLayout" Target="../slideLayouts/slideLayout17.xml"/><Relationship Id="rId12" Type="http://schemas.openxmlformats.org/officeDocument/2006/relationships/image" Target="../media/image2.png"/><Relationship Id="rId2" Type="http://schemas.openxmlformats.org/officeDocument/2006/relationships/slideLayout" Target="../slideLayouts/slideLayout12.xml"/><Relationship Id="rId1" Type="http://schemas.openxmlformats.org/officeDocument/2006/relationships/slideLayout" Target="../slideLayouts/slideLayout11.xml"/><Relationship Id="rId6" Type="http://schemas.openxmlformats.org/officeDocument/2006/relationships/slideLayout" Target="../slideLayouts/slideLayout16.xml"/><Relationship Id="rId11" Type="http://schemas.openxmlformats.org/officeDocument/2006/relationships/image" Target="../media/image1.png"/><Relationship Id="rId5" Type="http://schemas.openxmlformats.org/officeDocument/2006/relationships/slideLayout" Target="../slideLayouts/slideLayout15.xml"/><Relationship Id="rId10" Type="http://schemas.openxmlformats.org/officeDocument/2006/relationships/theme" Target="../theme/theme3.xml"/><Relationship Id="rId4" Type="http://schemas.openxmlformats.org/officeDocument/2006/relationships/slideLayout" Target="../slideLayouts/slideLayout14.xml"/><Relationship Id="rId9" Type="http://schemas.openxmlformats.org/officeDocument/2006/relationships/slideLayout" Target="../slideLayouts/slideLayout1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" name="Picture 11"/>
          <p:cNvPicPr>
            <a:picLocks noChangeAspect="1"/>
          </p:cNvPicPr>
          <p:nvPr userDrawn="1"/>
        </p:nvPicPr>
        <p:blipFill rotWithShape="1"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-568" b="32310"/>
          <a:stretch/>
        </p:blipFill>
        <p:spPr>
          <a:xfrm>
            <a:off x="1828800" y="3817062"/>
            <a:ext cx="7315200" cy="1329974"/>
          </a:xfrm>
          <a:prstGeom prst="rect">
            <a:avLst/>
          </a:prstGeom>
        </p:spPr>
      </p:pic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85800" y="137160"/>
            <a:ext cx="5943600" cy="617220"/>
          </a:xfrm>
          <a:prstGeom prst="rect">
            <a:avLst/>
          </a:prstGeom>
        </p:spPr>
        <p:txBody>
          <a:bodyPr vert="horz" lIns="91440" tIns="45720" rIns="91440" bIns="45720" rtlCol="0" anchor="b" anchorCtr="0">
            <a:noAutofit/>
          </a:bodyPr>
          <a:lstStyle/>
          <a:p>
            <a:r>
              <a:rPr lang="en-GB" noProof="0" dirty="0" smtClean="0"/>
              <a:t>Click to edit Master title style</a:t>
            </a:r>
            <a:endParaRPr lang="en-GB" noProof="0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5800" y="1171184"/>
            <a:ext cx="7315200" cy="3080776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GB" noProof="0" dirty="0" smtClean="0"/>
              <a:t>Click to edit Master text styles</a:t>
            </a:r>
          </a:p>
          <a:p>
            <a:pPr lvl="1"/>
            <a:r>
              <a:rPr lang="en-GB" noProof="0" dirty="0" smtClean="0"/>
              <a:t>Second level</a:t>
            </a:r>
          </a:p>
          <a:p>
            <a:pPr lvl="2"/>
            <a:r>
              <a:rPr lang="en-GB" noProof="0" dirty="0" smtClean="0"/>
              <a:t>Third level</a:t>
            </a:r>
          </a:p>
          <a:p>
            <a:pPr lvl="3"/>
            <a:r>
              <a:rPr lang="en-GB" noProof="0" dirty="0" smtClean="0"/>
              <a:t>Fourth level</a:t>
            </a:r>
          </a:p>
          <a:p>
            <a:pPr lvl="4"/>
            <a:r>
              <a:rPr lang="en-GB" noProof="0" dirty="0" smtClean="0"/>
              <a:t>Fifth level</a:t>
            </a:r>
            <a:endParaRPr lang="en-GB" noProof="0" dirty="0"/>
          </a:p>
        </p:txBody>
      </p:sp>
      <p:pic>
        <p:nvPicPr>
          <p:cNvPr id="10" name="Picture 9"/>
          <p:cNvPicPr>
            <a:picLocks noChangeAspect="1"/>
          </p:cNvPicPr>
          <p:nvPr userDrawn="1"/>
        </p:nvPicPr>
        <p:blipFill rotWithShape="1"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759" b="1522"/>
          <a:stretch/>
        </p:blipFill>
        <p:spPr>
          <a:xfrm>
            <a:off x="6711194" y="30742"/>
            <a:ext cx="2335185" cy="1066537"/>
          </a:xfrm>
          <a:prstGeom prst="rect">
            <a:avLst/>
          </a:prstGeom>
        </p:spPr>
      </p:pic>
      <p:sp>
        <p:nvSpPr>
          <p:cNvPr id="11" name="TextBox 10"/>
          <p:cNvSpPr txBox="1"/>
          <p:nvPr userDrawn="1"/>
        </p:nvSpPr>
        <p:spPr>
          <a:xfrm>
            <a:off x="383" y="4953112"/>
            <a:ext cx="1243202" cy="18466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600" noProof="0" dirty="0" smtClean="0">
                <a:solidFill>
                  <a:schemeClr val="bg1">
                    <a:lumMod val="75000"/>
                  </a:schemeClr>
                </a:solidFill>
                <a:latin typeface="+mj-lt"/>
              </a:rPr>
              <a:t>17CORP______</a:t>
            </a:r>
            <a:endParaRPr lang="en-GB" sz="600" noProof="0" dirty="0">
              <a:solidFill>
                <a:schemeClr val="bg1">
                  <a:lumMod val="75000"/>
                </a:schemeClr>
              </a:solidFill>
              <a:latin typeface="+mj-lt"/>
            </a:endParaRPr>
          </a:p>
        </p:txBody>
      </p:sp>
      <p:sp>
        <p:nvSpPr>
          <p:cNvPr id="9" name="Text Placeholder 6"/>
          <p:cNvSpPr txBox="1">
            <a:spLocks/>
          </p:cNvSpPr>
          <p:nvPr userDrawn="1"/>
        </p:nvSpPr>
        <p:spPr>
          <a:xfrm>
            <a:off x="5286996" y="4873191"/>
            <a:ext cx="3759383" cy="2738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marL="0" indent="0" algn="r" defTabSz="457200" rtl="0" eaLnBrk="1" latinLnBrk="0" hangingPunct="1">
              <a:spcBef>
                <a:spcPct val="20000"/>
              </a:spcBef>
              <a:buFont typeface="Arial"/>
              <a:buNone/>
              <a:defRPr lang="en-US" sz="700" kern="1200" smtClean="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457200" rtl="0" eaLnBrk="1" latinLnBrk="0" hangingPunct="1">
              <a:spcBef>
                <a:spcPct val="20000"/>
              </a:spcBef>
              <a:buFont typeface="Arial"/>
              <a:buChar char="–"/>
              <a:defRPr lang="en-US" sz="1800" kern="1200" smtClean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031875" indent="-230188" algn="l" defTabSz="457200" rtl="0" eaLnBrk="1" latinLnBrk="0" hangingPunct="1">
              <a:spcBef>
                <a:spcPct val="20000"/>
              </a:spcBef>
              <a:buFont typeface="Arial"/>
              <a:buChar char="•"/>
              <a:defRPr lang="en-US" sz="1800" kern="1200" smtClean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255713" indent="-223838" algn="l" defTabSz="457200" rtl="0" eaLnBrk="1" latinLnBrk="0" hangingPunct="1">
              <a:spcBef>
                <a:spcPct val="20000"/>
              </a:spcBef>
              <a:buFont typeface="Arial"/>
              <a:buChar char="–"/>
              <a:defRPr lang="en-US" sz="1800" kern="1200" smtClean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485900" indent="-230188" algn="l" defTabSz="457200" rtl="0" eaLnBrk="1" latinLnBrk="0" hangingPunct="1">
              <a:spcBef>
                <a:spcPct val="20000"/>
              </a:spcBef>
              <a:buFont typeface="Arial"/>
              <a:buChar char="»"/>
              <a:defRPr lang="en-US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indent="0" algn="r" defTabSz="4572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/>
              <a:buNone/>
              <a:tabLst/>
              <a:defRPr/>
            </a:pPr>
            <a:r>
              <a:rPr lang="en-GB" sz="700" noProof="0" dirty="0" smtClean="0">
                <a:solidFill>
                  <a:schemeClr val="accent1"/>
                </a:solidFill>
              </a:rPr>
              <a:t> </a:t>
            </a:r>
            <a:r>
              <a:rPr lang="en-GB" sz="600" kern="1200" noProof="0" dirty="0" smtClean="0">
                <a:solidFill>
                  <a:srgbClr val="4D4D4D"/>
                </a:solidFill>
                <a:latin typeface="+mj-lt"/>
                <a:ea typeface="+mn-ea"/>
                <a:cs typeface="+mn-cs"/>
              </a:rPr>
              <a:t>© 2017 ARTHUR J. GALLAGHER &amp; CO.  |  AJGINTERNATIONAL.COM</a:t>
            </a:r>
          </a:p>
        </p:txBody>
      </p:sp>
      <p:sp>
        <p:nvSpPr>
          <p:cNvPr id="13" name="TextBox 12"/>
          <p:cNvSpPr txBox="1"/>
          <p:nvPr userDrawn="1"/>
        </p:nvSpPr>
        <p:spPr>
          <a:xfrm>
            <a:off x="8722530" y="4698068"/>
            <a:ext cx="323849" cy="273844"/>
          </a:xfrm>
          <a:prstGeom prst="rect">
            <a:avLst/>
          </a:prstGeom>
        </p:spPr>
        <p:txBody>
          <a:bodyPr vert="horz" lIns="91440" tIns="45720" rIns="91440" bIns="45720" rtlCol="0" anchor="ctr"/>
          <a:lstStyle/>
          <a:p>
            <a:pPr marL="0" algn="ctr" defTabSz="457200" rtl="0" eaLnBrk="1" latinLnBrk="0" hangingPunct="1"/>
            <a:fld id="{8BA08932-23D9-42E7-9371-6007F82543F4}" type="slidenum">
              <a:rPr lang="en-GB" sz="800" kern="1200" noProof="0" smtClean="0">
                <a:solidFill>
                  <a:srgbClr val="4D4D4D"/>
                </a:solidFill>
                <a:latin typeface="+mn-lt"/>
                <a:ea typeface="+mn-ea"/>
                <a:cs typeface="+mn-cs"/>
              </a:rPr>
              <a:pPr marL="0" algn="ctr" defTabSz="457200" rtl="0" eaLnBrk="1" latinLnBrk="0" hangingPunct="1"/>
              <a:t>‹#›</a:t>
            </a:fld>
            <a:endParaRPr lang="en-GB" sz="800" kern="1200" noProof="0" dirty="0" smtClean="0">
              <a:solidFill>
                <a:srgbClr val="4D4D4D"/>
              </a:solidFill>
              <a:latin typeface="+mn-lt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09504525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832" r:id="rId1"/>
    <p:sldLayoutId id="2147483824" r:id="rId2"/>
    <p:sldLayoutId id="2147483802" r:id="rId3"/>
    <p:sldLayoutId id="2147483803" r:id="rId4"/>
    <p:sldLayoutId id="2147483843" r:id="rId5"/>
    <p:sldLayoutId id="2147483845" r:id="rId6"/>
  </p:sldLayoutIdLst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  <p:hf hdr="0" dt="0"/>
  <p:txStyles>
    <p:titleStyle>
      <a:lvl1pPr algn="l" defTabSz="457200" rtl="0" eaLnBrk="1" latinLnBrk="0" hangingPunct="1">
        <a:spcBef>
          <a:spcPct val="0"/>
        </a:spcBef>
        <a:buNone/>
        <a:defRPr sz="3200" kern="1200">
          <a:solidFill>
            <a:schemeClr val="accent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Clr>
          <a:schemeClr val="accent2"/>
        </a:buClr>
        <a:buFont typeface="Arial"/>
        <a:buChar char="•"/>
        <a:defRPr sz="2600" kern="1200">
          <a:solidFill>
            <a:schemeClr val="tx2"/>
          </a:solidFill>
          <a:latin typeface="+mn-lt"/>
          <a:ea typeface="+mn-ea"/>
          <a:cs typeface="Times New Roman"/>
        </a:defRPr>
      </a:lvl1pPr>
      <a:lvl2pPr marL="742950" indent="-285750" algn="l" defTabSz="457200" rtl="0" eaLnBrk="1" latinLnBrk="0" hangingPunct="1">
        <a:spcBef>
          <a:spcPct val="20000"/>
        </a:spcBef>
        <a:buClr>
          <a:schemeClr val="accent2"/>
        </a:buClr>
        <a:buFont typeface="Arial"/>
        <a:buChar char="–"/>
        <a:defRPr sz="2400" kern="1200">
          <a:solidFill>
            <a:schemeClr val="tx2"/>
          </a:solidFill>
          <a:latin typeface="+mn-lt"/>
          <a:ea typeface="+mn-ea"/>
          <a:cs typeface="Times New Roman"/>
        </a:defRPr>
      </a:lvl2pPr>
      <a:lvl3pPr marL="1031875" indent="-230188" algn="l" defTabSz="457200" rtl="0" eaLnBrk="1" latinLnBrk="0" hangingPunct="1">
        <a:spcBef>
          <a:spcPct val="20000"/>
        </a:spcBef>
        <a:buClr>
          <a:schemeClr val="accent2"/>
        </a:buClr>
        <a:buFont typeface="Arial"/>
        <a:buChar char="•"/>
        <a:defRPr sz="2200" kern="1200">
          <a:solidFill>
            <a:schemeClr val="tx2"/>
          </a:solidFill>
          <a:latin typeface="+mn-lt"/>
          <a:ea typeface="+mn-ea"/>
          <a:cs typeface="Times New Roman"/>
        </a:defRPr>
      </a:lvl3pPr>
      <a:lvl4pPr marL="1255713" indent="-223838" algn="l" defTabSz="457200" rtl="0" eaLnBrk="1" latinLnBrk="0" hangingPunct="1">
        <a:spcBef>
          <a:spcPct val="20000"/>
        </a:spcBef>
        <a:buClr>
          <a:schemeClr val="accent2"/>
        </a:buClr>
        <a:buFont typeface="Arial"/>
        <a:buChar char="–"/>
        <a:defRPr sz="2000" kern="1200">
          <a:solidFill>
            <a:schemeClr val="tx2"/>
          </a:solidFill>
          <a:latin typeface="+mn-lt"/>
          <a:ea typeface="+mn-ea"/>
          <a:cs typeface="Times New Roman"/>
        </a:defRPr>
      </a:lvl4pPr>
      <a:lvl5pPr marL="1485900" indent="-230188" algn="l" defTabSz="457200" rtl="0" eaLnBrk="1" latinLnBrk="0" hangingPunct="1">
        <a:spcBef>
          <a:spcPct val="20000"/>
        </a:spcBef>
        <a:buClr>
          <a:schemeClr val="accent2"/>
        </a:buClr>
        <a:buFont typeface="Arial"/>
        <a:buChar char="»"/>
        <a:defRPr sz="1800" kern="1200">
          <a:solidFill>
            <a:schemeClr val="tx2"/>
          </a:solidFill>
          <a:latin typeface="+mn-lt"/>
          <a:ea typeface="+mn-ea"/>
          <a:cs typeface="Times New Roman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Picture 9"/>
          <p:cNvPicPr>
            <a:picLocks noChangeAspect="1"/>
          </p:cNvPicPr>
          <p:nvPr userDrawn="1"/>
        </p:nvPicPr>
        <p:blipFill rotWithShape="1"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-568" b="32310"/>
          <a:stretch/>
        </p:blipFill>
        <p:spPr>
          <a:xfrm>
            <a:off x="1828800" y="3817062"/>
            <a:ext cx="7315200" cy="1329974"/>
          </a:xfrm>
          <a:prstGeom prst="rect">
            <a:avLst/>
          </a:prstGeom>
        </p:spPr>
      </p:pic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85800" y="137160"/>
            <a:ext cx="5943600" cy="617220"/>
          </a:xfrm>
          <a:prstGeom prst="rect">
            <a:avLst/>
          </a:prstGeom>
        </p:spPr>
        <p:txBody>
          <a:bodyPr vert="horz" lIns="91440" tIns="45720" rIns="91440" bIns="45720" rtlCol="0" anchor="b" anchorCtr="0">
            <a:noAutofit/>
          </a:bodyPr>
          <a:lstStyle/>
          <a:p>
            <a:r>
              <a:rPr lang="en-GB" noProof="0" dirty="0" smtClean="0"/>
              <a:t>Click to edit Master title style</a:t>
            </a:r>
            <a:endParaRPr lang="en-GB" noProof="0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5800" y="1202498"/>
            <a:ext cx="7315200" cy="2818357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GB" noProof="0" dirty="0" smtClean="0"/>
              <a:t>Click to edit Master text styles</a:t>
            </a:r>
          </a:p>
          <a:p>
            <a:pPr lvl="1"/>
            <a:r>
              <a:rPr lang="en-GB" noProof="0" dirty="0" smtClean="0"/>
              <a:t>Second level</a:t>
            </a:r>
          </a:p>
          <a:p>
            <a:pPr lvl="2"/>
            <a:r>
              <a:rPr lang="en-GB" noProof="0" dirty="0" smtClean="0"/>
              <a:t>Third level</a:t>
            </a:r>
          </a:p>
          <a:p>
            <a:pPr lvl="3"/>
            <a:r>
              <a:rPr lang="en-GB" noProof="0" dirty="0" smtClean="0"/>
              <a:t>Fourth level</a:t>
            </a:r>
          </a:p>
          <a:p>
            <a:pPr lvl="4"/>
            <a:r>
              <a:rPr lang="en-GB" noProof="0" dirty="0" smtClean="0"/>
              <a:t>Fifth level</a:t>
            </a:r>
            <a:endParaRPr lang="en-GB" noProof="0" dirty="0"/>
          </a:p>
        </p:txBody>
      </p:sp>
      <p:pic>
        <p:nvPicPr>
          <p:cNvPr id="18" name="Picture 17"/>
          <p:cNvPicPr>
            <a:picLocks noChangeAspect="1"/>
          </p:cNvPicPr>
          <p:nvPr userDrawn="1"/>
        </p:nvPicPr>
        <p:blipFill rotWithShape="1"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759" b="1522"/>
          <a:stretch/>
        </p:blipFill>
        <p:spPr>
          <a:xfrm>
            <a:off x="6711194" y="30742"/>
            <a:ext cx="2335185" cy="1066537"/>
          </a:xfrm>
          <a:prstGeom prst="rect">
            <a:avLst/>
          </a:prstGeom>
        </p:spPr>
      </p:pic>
      <p:sp>
        <p:nvSpPr>
          <p:cNvPr id="12" name="TextBox 11"/>
          <p:cNvSpPr txBox="1"/>
          <p:nvPr userDrawn="1"/>
        </p:nvSpPr>
        <p:spPr>
          <a:xfrm>
            <a:off x="383" y="4953112"/>
            <a:ext cx="1243202" cy="18466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600" noProof="0" dirty="0" smtClean="0">
                <a:solidFill>
                  <a:schemeClr val="bg1">
                    <a:lumMod val="75000"/>
                  </a:schemeClr>
                </a:solidFill>
                <a:latin typeface="+mj-lt"/>
              </a:rPr>
              <a:t>17CORP______</a:t>
            </a:r>
            <a:endParaRPr lang="en-GB" sz="600" noProof="0" dirty="0">
              <a:solidFill>
                <a:schemeClr val="bg1">
                  <a:lumMod val="75000"/>
                </a:schemeClr>
              </a:solidFill>
              <a:latin typeface="+mj-lt"/>
            </a:endParaRPr>
          </a:p>
        </p:txBody>
      </p:sp>
      <p:sp>
        <p:nvSpPr>
          <p:cNvPr id="9" name="Text Placeholder 6"/>
          <p:cNvSpPr txBox="1">
            <a:spLocks/>
          </p:cNvSpPr>
          <p:nvPr userDrawn="1"/>
        </p:nvSpPr>
        <p:spPr>
          <a:xfrm>
            <a:off x="5286996" y="4873191"/>
            <a:ext cx="3759383" cy="2738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marL="0" indent="0" algn="r" defTabSz="457200" rtl="0" eaLnBrk="1" latinLnBrk="0" hangingPunct="1">
              <a:spcBef>
                <a:spcPct val="20000"/>
              </a:spcBef>
              <a:buFont typeface="Arial"/>
              <a:buNone/>
              <a:defRPr lang="en-US" sz="700" kern="1200" smtClean="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457200" rtl="0" eaLnBrk="1" latinLnBrk="0" hangingPunct="1">
              <a:spcBef>
                <a:spcPct val="20000"/>
              </a:spcBef>
              <a:buFont typeface="Arial"/>
              <a:buChar char="–"/>
              <a:defRPr lang="en-US" sz="1800" kern="1200" smtClean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031875" indent="-230188" algn="l" defTabSz="457200" rtl="0" eaLnBrk="1" latinLnBrk="0" hangingPunct="1">
              <a:spcBef>
                <a:spcPct val="20000"/>
              </a:spcBef>
              <a:buFont typeface="Arial"/>
              <a:buChar char="•"/>
              <a:defRPr lang="en-US" sz="1800" kern="1200" smtClean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255713" indent="-223838" algn="l" defTabSz="457200" rtl="0" eaLnBrk="1" latinLnBrk="0" hangingPunct="1">
              <a:spcBef>
                <a:spcPct val="20000"/>
              </a:spcBef>
              <a:buFont typeface="Arial"/>
              <a:buChar char="–"/>
              <a:defRPr lang="en-US" sz="1800" kern="1200" smtClean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485900" indent="-230188" algn="l" defTabSz="457200" rtl="0" eaLnBrk="1" latinLnBrk="0" hangingPunct="1">
              <a:spcBef>
                <a:spcPct val="20000"/>
              </a:spcBef>
              <a:buFont typeface="Arial"/>
              <a:buChar char="»"/>
              <a:defRPr lang="en-US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indent="0" algn="r" defTabSz="4572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/>
              <a:buNone/>
              <a:tabLst/>
              <a:defRPr/>
            </a:pPr>
            <a:r>
              <a:rPr lang="en-GB" sz="700" noProof="0" dirty="0" smtClean="0">
                <a:solidFill>
                  <a:schemeClr val="accent1"/>
                </a:solidFill>
              </a:rPr>
              <a:t> </a:t>
            </a:r>
            <a:r>
              <a:rPr lang="en-GB" sz="600" kern="1200" noProof="0" dirty="0" smtClean="0">
                <a:solidFill>
                  <a:srgbClr val="4D4D4D"/>
                </a:solidFill>
                <a:latin typeface="+mj-lt"/>
                <a:ea typeface="+mn-ea"/>
                <a:cs typeface="+mn-cs"/>
              </a:rPr>
              <a:t>© 2018 ARTHUR J. GALLAGHER &amp; CO.  |  AJGINTERNATIONAL.COM</a:t>
            </a:r>
          </a:p>
        </p:txBody>
      </p:sp>
      <p:sp>
        <p:nvSpPr>
          <p:cNvPr id="11" name="TextBox 10"/>
          <p:cNvSpPr txBox="1"/>
          <p:nvPr userDrawn="1"/>
        </p:nvSpPr>
        <p:spPr>
          <a:xfrm>
            <a:off x="8722530" y="4698068"/>
            <a:ext cx="323849" cy="273844"/>
          </a:xfrm>
          <a:prstGeom prst="rect">
            <a:avLst/>
          </a:prstGeom>
        </p:spPr>
        <p:txBody>
          <a:bodyPr vert="horz" lIns="91440" tIns="45720" rIns="91440" bIns="45720" rtlCol="0" anchor="ctr"/>
          <a:lstStyle/>
          <a:p>
            <a:pPr marL="0" algn="ctr" defTabSz="457200" rtl="0" eaLnBrk="1" latinLnBrk="0" hangingPunct="1"/>
            <a:fld id="{8BA08932-23D9-42E7-9371-6007F82543F4}" type="slidenum">
              <a:rPr lang="en-GB" sz="800" kern="1200" noProof="0" smtClean="0">
                <a:solidFill>
                  <a:srgbClr val="4D4D4D"/>
                </a:solidFill>
                <a:latin typeface="+mn-lt"/>
                <a:ea typeface="+mn-ea"/>
                <a:cs typeface="+mn-cs"/>
              </a:rPr>
              <a:pPr marL="0" algn="ctr" defTabSz="457200" rtl="0" eaLnBrk="1" latinLnBrk="0" hangingPunct="1"/>
              <a:t>‹#›</a:t>
            </a:fld>
            <a:endParaRPr lang="en-GB" sz="800" kern="1200" noProof="0" dirty="0" smtClean="0">
              <a:solidFill>
                <a:srgbClr val="4D4D4D"/>
              </a:solidFill>
              <a:latin typeface="+mn-lt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1162661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834" r:id="rId1"/>
    <p:sldLayoutId id="2147483835" r:id="rId2"/>
    <p:sldLayoutId id="2147483836" r:id="rId3"/>
    <p:sldLayoutId id="2147483837" r:id="rId4"/>
  </p:sldLayoutIdLst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  <p:hf hdr="0" dt="0"/>
  <p:txStyles>
    <p:titleStyle>
      <a:lvl1pPr algn="l" defTabSz="457200" rtl="0" eaLnBrk="1" latinLnBrk="0" hangingPunct="1">
        <a:spcBef>
          <a:spcPct val="0"/>
        </a:spcBef>
        <a:buNone/>
        <a:defRPr sz="3200" kern="1200">
          <a:solidFill>
            <a:schemeClr val="accent1"/>
          </a:solidFill>
          <a:latin typeface="+mj-lt"/>
          <a:ea typeface="+mj-ea"/>
          <a:cs typeface="+mj-cs"/>
        </a:defRPr>
      </a:lvl1pPr>
    </p:titleStyle>
    <p:bodyStyle>
      <a:lvl1pPr marL="461963" indent="-461963" algn="l" defTabSz="457200" rtl="0" eaLnBrk="1" latinLnBrk="0" hangingPunct="1">
        <a:spcBef>
          <a:spcPct val="20000"/>
        </a:spcBef>
        <a:buClr>
          <a:schemeClr val="accent2"/>
        </a:buClr>
        <a:buFont typeface="+mj-lt"/>
        <a:buAutoNum type="romanUcPeriod"/>
        <a:defRPr sz="2600" kern="1200">
          <a:solidFill>
            <a:schemeClr val="tx2"/>
          </a:solidFill>
          <a:latin typeface="+mn-lt"/>
          <a:ea typeface="+mn-ea"/>
          <a:cs typeface="Times New Roman"/>
        </a:defRPr>
      </a:lvl1pPr>
      <a:lvl2pPr marL="914400" indent="-457200" algn="l" defTabSz="457200" rtl="0" eaLnBrk="1" latinLnBrk="0" hangingPunct="1">
        <a:spcBef>
          <a:spcPct val="20000"/>
        </a:spcBef>
        <a:buClr>
          <a:schemeClr val="accent2"/>
        </a:buClr>
        <a:buFont typeface="+mj-lt"/>
        <a:buAutoNum type="alphaUcPeriod"/>
        <a:defRPr sz="2400" kern="1200">
          <a:solidFill>
            <a:schemeClr val="tx2"/>
          </a:solidFill>
          <a:latin typeface="+mn-lt"/>
          <a:ea typeface="+mn-ea"/>
          <a:cs typeface="Times New Roman"/>
        </a:defRPr>
      </a:lvl2pPr>
      <a:lvl3pPr marL="1254125" indent="-455613" algn="l" defTabSz="457200" rtl="0" eaLnBrk="1" latinLnBrk="0" hangingPunct="1">
        <a:spcBef>
          <a:spcPct val="20000"/>
        </a:spcBef>
        <a:buClr>
          <a:schemeClr val="accent2"/>
        </a:buClr>
        <a:buFont typeface="+mj-lt"/>
        <a:buAutoNum type="arabicPeriod"/>
        <a:defRPr sz="2200" kern="1200">
          <a:solidFill>
            <a:schemeClr val="tx2"/>
          </a:solidFill>
          <a:latin typeface="+mn-lt"/>
          <a:ea typeface="+mn-ea"/>
          <a:cs typeface="Times New Roman"/>
        </a:defRPr>
      </a:lvl3pPr>
      <a:lvl4pPr marL="1601788" indent="-347663" algn="l" defTabSz="457200" rtl="0" eaLnBrk="1" latinLnBrk="0" hangingPunct="1">
        <a:spcBef>
          <a:spcPct val="20000"/>
        </a:spcBef>
        <a:buClr>
          <a:schemeClr val="accent2"/>
        </a:buClr>
        <a:buFont typeface="+mj-lt"/>
        <a:buAutoNum type="alphaLcParenR"/>
        <a:defRPr sz="2000" kern="1200">
          <a:solidFill>
            <a:schemeClr val="tx2"/>
          </a:solidFill>
          <a:latin typeface="+mn-lt"/>
          <a:ea typeface="+mn-ea"/>
          <a:cs typeface="Times New Roman"/>
        </a:defRPr>
      </a:lvl4pPr>
      <a:lvl5pPr marL="1941513" indent="-342900" algn="l" defTabSz="457200" rtl="0" eaLnBrk="1" latinLnBrk="0" hangingPunct="1">
        <a:spcBef>
          <a:spcPct val="20000"/>
        </a:spcBef>
        <a:buClr>
          <a:schemeClr val="accent2"/>
        </a:buClr>
        <a:buFont typeface="+mj-lt"/>
        <a:buAutoNum type="romanLcPeriod"/>
        <a:defRPr sz="1800" kern="1200">
          <a:solidFill>
            <a:schemeClr val="tx2"/>
          </a:solidFill>
          <a:latin typeface="+mn-lt"/>
          <a:ea typeface="+mn-ea"/>
          <a:cs typeface="Times New Roman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Picture 9"/>
          <p:cNvPicPr>
            <a:picLocks noChangeAspect="1"/>
          </p:cNvPicPr>
          <p:nvPr userDrawn="1"/>
        </p:nvPicPr>
        <p:blipFill rotWithShape="1">
          <a:blip r:embed="rId1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-568" b="32310"/>
          <a:stretch/>
        </p:blipFill>
        <p:spPr>
          <a:xfrm>
            <a:off x="1828800" y="3817062"/>
            <a:ext cx="7315200" cy="1329974"/>
          </a:xfrm>
          <a:prstGeom prst="rect">
            <a:avLst/>
          </a:prstGeom>
        </p:spPr>
      </p:pic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85800" y="137160"/>
            <a:ext cx="5943600" cy="617220"/>
          </a:xfrm>
          <a:prstGeom prst="rect">
            <a:avLst/>
          </a:prstGeom>
        </p:spPr>
        <p:txBody>
          <a:bodyPr vert="horz" lIns="91440" tIns="45720" rIns="91440" bIns="45720" rtlCol="0" anchor="b" anchorCtr="0">
            <a:noAutofit/>
          </a:bodyPr>
          <a:lstStyle/>
          <a:p>
            <a:r>
              <a:rPr lang="en-GB" noProof="0" dirty="0" smtClean="0"/>
              <a:t>Click to edit Master title style</a:t>
            </a:r>
            <a:endParaRPr lang="en-GB" noProof="0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5800" y="1196236"/>
            <a:ext cx="7315200" cy="3055724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endParaRPr lang="en-GB" noProof="0" dirty="0" smtClean="0"/>
          </a:p>
        </p:txBody>
      </p:sp>
      <p:pic>
        <p:nvPicPr>
          <p:cNvPr id="12" name="Picture 11"/>
          <p:cNvPicPr>
            <a:picLocks noChangeAspect="1"/>
          </p:cNvPicPr>
          <p:nvPr userDrawn="1"/>
        </p:nvPicPr>
        <p:blipFill rotWithShape="1">
          <a:blip r:embed="rId1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759" b="1522"/>
          <a:stretch/>
        </p:blipFill>
        <p:spPr>
          <a:xfrm>
            <a:off x="6711194" y="30742"/>
            <a:ext cx="2335185" cy="1066537"/>
          </a:xfrm>
          <a:prstGeom prst="rect">
            <a:avLst/>
          </a:prstGeom>
        </p:spPr>
      </p:pic>
      <p:sp>
        <p:nvSpPr>
          <p:cNvPr id="16" name="TextBox 15"/>
          <p:cNvSpPr txBox="1"/>
          <p:nvPr userDrawn="1"/>
        </p:nvSpPr>
        <p:spPr>
          <a:xfrm>
            <a:off x="383" y="4953112"/>
            <a:ext cx="1243202" cy="18466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600" noProof="0" dirty="0" smtClean="0">
                <a:solidFill>
                  <a:schemeClr val="bg1">
                    <a:lumMod val="75000"/>
                  </a:schemeClr>
                </a:solidFill>
                <a:latin typeface="+mj-lt"/>
              </a:rPr>
              <a:t>17CORP______</a:t>
            </a:r>
            <a:endParaRPr lang="en-GB" sz="600" noProof="0" dirty="0">
              <a:solidFill>
                <a:schemeClr val="bg1">
                  <a:lumMod val="75000"/>
                </a:schemeClr>
              </a:solidFill>
              <a:latin typeface="+mj-lt"/>
            </a:endParaRPr>
          </a:p>
        </p:txBody>
      </p:sp>
      <p:sp>
        <p:nvSpPr>
          <p:cNvPr id="11" name="Text Placeholder 6"/>
          <p:cNvSpPr txBox="1">
            <a:spLocks/>
          </p:cNvSpPr>
          <p:nvPr userDrawn="1"/>
        </p:nvSpPr>
        <p:spPr>
          <a:xfrm>
            <a:off x="5286996" y="4873191"/>
            <a:ext cx="3759383" cy="2738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marL="0" indent="0" algn="r" defTabSz="457200" rtl="0" eaLnBrk="1" latinLnBrk="0" hangingPunct="1">
              <a:spcBef>
                <a:spcPct val="20000"/>
              </a:spcBef>
              <a:buFont typeface="Arial"/>
              <a:buNone/>
              <a:defRPr lang="en-US" sz="700" kern="1200" smtClean="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457200" rtl="0" eaLnBrk="1" latinLnBrk="0" hangingPunct="1">
              <a:spcBef>
                <a:spcPct val="20000"/>
              </a:spcBef>
              <a:buFont typeface="Arial"/>
              <a:buChar char="–"/>
              <a:defRPr lang="en-US" sz="1800" kern="1200" smtClean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031875" indent="-230188" algn="l" defTabSz="457200" rtl="0" eaLnBrk="1" latinLnBrk="0" hangingPunct="1">
              <a:spcBef>
                <a:spcPct val="20000"/>
              </a:spcBef>
              <a:buFont typeface="Arial"/>
              <a:buChar char="•"/>
              <a:defRPr lang="en-US" sz="1800" kern="1200" smtClean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255713" indent="-223838" algn="l" defTabSz="457200" rtl="0" eaLnBrk="1" latinLnBrk="0" hangingPunct="1">
              <a:spcBef>
                <a:spcPct val="20000"/>
              </a:spcBef>
              <a:buFont typeface="Arial"/>
              <a:buChar char="–"/>
              <a:defRPr lang="en-US" sz="1800" kern="1200" smtClean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485900" indent="-230188" algn="l" defTabSz="457200" rtl="0" eaLnBrk="1" latinLnBrk="0" hangingPunct="1">
              <a:spcBef>
                <a:spcPct val="20000"/>
              </a:spcBef>
              <a:buFont typeface="Arial"/>
              <a:buChar char="»"/>
              <a:defRPr lang="en-US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indent="0" algn="r" defTabSz="4572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/>
              <a:buNone/>
              <a:tabLst/>
              <a:defRPr/>
            </a:pPr>
            <a:r>
              <a:rPr lang="en-GB" sz="700" noProof="0" dirty="0" smtClean="0">
                <a:solidFill>
                  <a:schemeClr val="accent1"/>
                </a:solidFill>
              </a:rPr>
              <a:t> </a:t>
            </a:r>
            <a:r>
              <a:rPr lang="en-GB" sz="600" kern="1200" noProof="0" dirty="0" smtClean="0">
                <a:solidFill>
                  <a:srgbClr val="4D4D4D"/>
                </a:solidFill>
                <a:latin typeface="+mj-lt"/>
                <a:ea typeface="+mn-ea"/>
                <a:cs typeface="+mn-cs"/>
              </a:rPr>
              <a:t>© 2018 ARTHUR J. GALLAGHER &amp; CO.  |  AJGINTERNATIONAL.COM</a:t>
            </a:r>
          </a:p>
        </p:txBody>
      </p:sp>
      <p:sp>
        <p:nvSpPr>
          <p:cNvPr id="13" name="TextBox 12"/>
          <p:cNvSpPr txBox="1"/>
          <p:nvPr userDrawn="1"/>
        </p:nvSpPr>
        <p:spPr>
          <a:xfrm>
            <a:off x="8722530" y="4698068"/>
            <a:ext cx="323849" cy="273844"/>
          </a:xfrm>
          <a:prstGeom prst="rect">
            <a:avLst/>
          </a:prstGeom>
        </p:spPr>
        <p:txBody>
          <a:bodyPr vert="horz" lIns="91440" tIns="45720" rIns="91440" bIns="45720" rtlCol="0" anchor="ctr"/>
          <a:lstStyle/>
          <a:p>
            <a:pPr marL="0" algn="ctr" defTabSz="457200" rtl="0" eaLnBrk="1" latinLnBrk="0" hangingPunct="1"/>
            <a:fld id="{8BA08932-23D9-42E7-9371-6007F82543F4}" type="slidenum">
              <a:rPr lang="en-GB" sz="800" kern="1200" noProof="0" smtClean="0">
                <a:solidFill>
                  <a:srgbClr val="4D4D4D"/>
                </a:solidFill>
                <a:latin typeface="+mn-lt"/>
                <a:ea typeface="+mn-ea"/>
                <a:cs typeface="+mn-cs"/>
              </a:rPr>
              <a:pPr marL="0" algn="ctr" defTabSz="457200" rtl="0" eaLnBrk="1" latinLnBrk="0" hangingPunct="1"/>
              <a:t>‹#›</a:t>
            </a:fld>
            <a:endParaRPr lang="en-GB" sz="800" kern="1200" noProof="0" dirty="0" smtClean="0">
              <a:solidFill>
                <a:srgbClr val="4D4D4D"/>
              </a:solidFill>
              <a:latin typeface="+mn-lt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81073000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827" r:id="rId1"/>
    <p:sldLayoutId id="2147483828" r:id="rId2"/>
    <p:sldLayoutId id="2147483839" r:id="rId3"/>
    <p:sldLayoutId id="2147483838" r:id="rId4"/>
    <p:sldLayoutId id="2147483829" r:id="rId5"/>
    <p:sldLayoutId id="2147483841" r:id="rId6"/>
    <p:sldLayoutId id="2147483830" r:id="rId7"/>
    <p:sldLayoutId id="2147483831" r:id="rId8"/>
    <p:sldLayoutId id="2147483840" r:id="rId9"/>
  </p:sldLayoutIdLst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  <p:hf hdr="0" dt="0"/>
  <p:txStyles>
    <p:titleStyle>
      <a:lvl1pPr algn="l" defTabSz="457200" rtl="0" eaLnBrk="1" latinLnBrk="0" hangingPunct="1">
        <a:spcBef>
          <a:spcPct val="0"/>
        </a:spcBef>
        <a:buNone/>
        <a:defRPr sz="3200" kern="1200">
          <a:solidFill>
            <a:schemeClr val="accent1"/>
          </a:solidFill>
          <a:latin typeface="+mj-lt"/>
          <a:ea typeface="+mj-ea"/>
          <a:cs typeface="+mj-cs"/>
        </a:defRPr>
      </a:lvl1pPr>
    </p:titleStyle>
    <p:bodyStyle>
      <a:lvl1pPr marL="0" indent="0" algn="l" defTabSz="457200" rtl="0" eaLnBrk="1" latinLnBrk="0" hangingPunct="1">
        <a:spcBef>
          <a:spcPct val="20000"/>
        </a:spcBef>
        <a:buFont typeface="Arial"/>
        <a:buNone/>
        <a:defRPr sz="2400" kern="1200" baseline="0">
          <a:solidFill>
            <a:schemeClr val="tx2"/>
          </a:solidFill>
          <a:latin typeface="+mn-lt"/>
          <a:ea typeface="+mn-ea"/>
          <a:cs typeface="Times New Roman"/>
        </a:defRPr>
      </a:lvl1pPr>
      <a:lvl2pPr marL="457200" indent="0" algn="l" defTabSz="457200" rtl="0" eaLnBrk="1" latinLnBrk="0" hangingPunct="1">
        <a:spcBef>
          <a:spcPct val="20000"/>
        </a:spcBef>
        <a:buFont typeface="Arial"/>
        <a:buNone/>
        <a:defRPr sz="2400" kern="1200">
          <a:solidFill>
            <a:srgbClr val="898D8D"/>
          </a:solidFill>
          <a:latin typeface="+mn-lt"/>
          <a:ea typeface="+mn-ea"/>
          <a:cs typeface="Times New Roman"/>
        </a:defRPr>
      </a:lvl2pPr>
      <a:lvl3pPr marL="801687" indent="0" algn="l" defTabSz="457200" rtl="0" eaLnBrk="1" latinLnBrk="0" hangingPunct="1">
        <a:spcBef>
          <a:spcPct val="20000"/>
        </a:spcBef>
        <a:buFont typeface="Arial"/>
        <a:buNone/>
        <a:defRPr sz="2200" kern="1200">
          <a:solidFill>
            <a:srgbClr val="898D8D"/>
          </a:solidFill>
          <a:latin typeface="+mn-lt"/>
          <a:ea typeface="+mn-ea"/>
          <a:cs typeface="Times New Roman"/>
        </a:defRPr>
      </a:lvl3pPr>
      <a:lvl4pPr marL="1031875" indent="0" algn="l" defTabSz="457200" rtl="0" eaLnBrk="1" latinLnBrk="0" hangingPunct="1">
        <a:spcBef>
          <a:spcPct val="20000"/>
        </a:spcBef>
        <a:buFont typeface="Arial"/>
        <a:buNone/>
        <a:defRPr sz="2000" kern="1200">
          <a:solidFill>
            <a:srgbClr val="898D8D"/>
          </a:solidFill>
          <a:latin typeface="+mn-lt"/>
          <a:ea typeface="+mn-ea"/>
          <a:cs typeface="Times New Roman"/>
        </a:defRPr>
      </a:lvl4pPr>
      <a:lvl5pPr marL="1255712" indent="0" algn="l" defTabSz="457200" rtl="0" eaLnBrk="1" latinLnBrk="0" hangingPunct="1">
        <a:spcBef>
          <a:spcPct val="20000"/>
        </a:spcBef>
        <a:buFont typeface="Arial"/>
        <a:buNone/>
        <a:defRPr sz="1800" kern="1200">
          <a:solidFill>
            <a:srgbClr val="898D8D"/>
          </a:solidFill>
          <a:latin typeface="+mn-lt"/>
          <a:ea typeface="+mn-ea"/>
          <a:cs typeface="Times New Roman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686776" y="2426422"/>
            <a:ext cx="5546373" cy="290205"/>
          </a:xfrm>
        </p:spPr>
        <p:txBody>
          <a:bodyPr>
            <a:normAutofit fontScale="85000" lnSpcReduction="20000"/>
          </a:bodyPr>
          <a:lstStyle/>
          <a:p>
            <a:r>
              <a:rPr lang="en-US" dirty="0" smtClean="0"/>
              <a:t>Mathu Barker, Risk Management Consultant | June 2018</a:t>
            </a:r>
            <a:endParaRPr lang="en-US" dirty="0"/>
          </a:p>
        </p:txBody>
      </p:sp>
      <p:sp>
        <p:nvSpPr>
          <p:cNvPr id="5" name="Title 1"/>
          <p:cNvSpPr>
            <a:spLocks noGrp="1"/>
          </p:cNvSpPr>
          <p:nvPr>
            <p:ph type="ctrTitle"/>
          </p:nvPr>
        </p:nvSpPr>
        <p:spPr>
          <a:xfrm>
            <a:off x="686777" y="1037926"/>
            <a:ext cx="6863202" cy="1279992"/>
          </a:xfrm>
          <a:prstGeom prst="rect">
            <a:avLst/>
          </a:prstGeom>
        </p:spPr>
        <p:txBody>
          <a:bodyPr vert="horz" lIns="91440" tIns="45720" rIns="91440" bIns="45720" rtlCol="0" anchor="b" anchorCtr="0">
            <a:noAutofit/>
          </a:bodyPr>
          <a:lstStyle>
            <a:lvl1pPr algn="l" defTabSz="457200" rtl="0" eaLnBrk="1" latinLnBrk="0" hangingPunct="1">
              <a:lnSpc>
                <a:spcPts val="4300"/>
              </a:lnSpc>
              <a:spcBef>
                <a:spcPts val="0"/>
              </a:spcBef>
              <a:buNone/>
              <a:defRPr sz="4000" kern="1200" cap="none">
                <a:solidFill>
                  <a:schemeClr val="accent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sz="3200" dirty="0" smtClean="0"/>
              <a:t>Enterprise Risk Management – </a:t>
            </a:r>
            <a:br>
              <a:rPr lang="en-US" sz="3200" dirty="0" smtClean="0"/>
            </a:br>
            <a:r>
              <a:rPr lang="en-US" sz="3200" dirty="0" smtClean="0"/>
              <a:t>from Theory to Practice</a:t>
            </a:r>
            <a:endParaRPr lang="en-US" sz="3200" dirty="0"/>
          </a:p>
        </p:txBody>
      </p:sp>
    </p:spTree>
    <p:extLst>
      <p:ext uri="{BB962C8B-B14F-4D97-AF65-F5344CB8AC3E}">
        <p14:creationId xmlns:p14="http://schemas.microsoft.com/office/powerpoint/2010/main" val="35330818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GB" dirty="0" smtClean="0">
                <a:solidFill>
                  <a:srgbClr val="002060"/>
                </a:solidFill>
              </a:rPr>
              <a:t>Thank You!</a:t>
            </a:r>
            <a:endParaRPr lang="en-GB" dirty="0">
              <a:solidFill>
                <a:srgbClr val="002060"/>
              </a:solidFill>
            </a:endParaRPr>
          </a:p>
        </p:txBody>
      </p:sp>
      <p:sp>
        <p:nvSpPr>
          <p:cNvPr id="4" name="Subtitle 3"/>
          <p:cNvSpPr>
            <a:spLocks noGrp="1"/>
          </p:cNvSpPr>
          <p:nvPr>
            <p:ph type="subTitle" idx="1"/>
          </p:nvPr>
        </p:nvSpPr>
        <p:spPr>
          <a:xfrm>
            <a:off x="686774" y="3778630"/>
            <a:ext cx="4181788" cy="517937"/>
          </a:xfrm>
        </p:spPr>
        <p:txBody>
          <a:bodyPr/>
          <a:lstStyle/>
          <a:p>
            <a:r>
              <a:rPr lang="en-GB" dirty="0" smtClean="0"/>
              <a:t>Mathu Barker</a:t>
            </a:r>
          </a:p>
          <a:p>
            <a:r>
              <a:rPr lang="en-GB" dirty="0"/>
              <a:t>m</a:t>
            </a:r>
            <a:r>
              <a:rPr lang="en-GB" dirty="0" smtClean="0"/>
              <a:t>athu_barker@ajg.com</a:t>
            </a:r>
          </a:p>
          <a:p>
            <a:r>
              <a:rPr lang="en-GB" dirty="0" smtClean="0"/>
              <a:t>07876 791302</a:t>
            </a:r>
          </a:p>
          <a:p>
            <a:r>
              <a:rPr lang="en-GB" dirty="0" smtClean="0"/>
              <a:t>8-10 South Parade | Wakefield | WF1 1LR</a:t>
            </a:r>
          </a:p>
          <a:p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27245461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4_Custom Design">
  <a:themeElements>
    <a:clrScheme name="Corp PPT Palette">
      <a:dk1>
        <a:srgbClr val="000000"/>
      </a:dk1>
      <a:lt1>
        <a:srgbClr val="FFFFFF"/>
      </a:lt1>
      <a:dk2>
        <a:srgbClr val="535353"/>
      </a:dk2>
      <a:lt2>
        <a:srgbClr val="A7A7A7"/>
      </a:lt2>
      <a:accent1>
        <a:srgbClr val="00263E"/>
      </a:accent1>
      <a:accent2>
        <a:srgbClr val="407EC9"/>
      </a:accent2>
      <a:accent3>
        <a:srgbClr val="949300"/>
      </a:accent3>
      <a:accent4>
        <a:srgbClr val="E07E3C"/>
      </a:accent4>
      <a:accent5>
        <a:srgbClr val="F0B323"/>
      </a:accent5>
      <a:accent6>
        <a:srgbClr val="A4C8E1"/>
      </a:accent6>
      <a:hlink>
        <a:srgbClr val="898A89"/>
      </a:hlink>
      <a:folHlink>
        <a:srgbClr val="122D42"/>
      </a:folHlink>
    </a:clrScheme>
    <a:fontScheme name="BSD/GBS Theme - Alt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2.xml><?xml version="1.0" encoding="utf-8"?>
<a:theme xmlns:a="http://schemas.openxmlformats.org/drawingml/2006/main" name="6_Custom Design">
  <a:themeElements>
    <a:clrScheme name="Corp PPT Palette">
      <a:dk1>
        <a:srgbClr val="000000"/>
      </a:dk1>
      <a:lt1>
        <a:srgbClr val="FFFFFF"/>
      </a:lt1>
      <a:dk2>
        <a:srgbClr val="535353"/>
      </a:dk2>
      <a:lt2>
        <a:srgbClr val="A7A7A7"/>
      </a:lt2>
      <a:accent1>
        <a:srgbClr val="00263E"/>
      </a:accent1>
      <a:accent2>
        <a:srgbClr val="407EC9"/>
      </a:accent2>
      <a:accent3>
        <a:srgbClr val="949300"/>
      </a:accent3>
      <a:accent4>
        <a:srgbClr val="E07E3C"/>
      </a:accent4>
      <a:accent5>
        <a:srgbClr val="F0B323"/>
      </a:accent5>
      <a:accent6>
        <a:srgbClr val="A4C8E1"/>
      </a:accent6>
      <a:hlink>
        <a:srgbClr val="898A89"/>
      </a:hlink>
      <a:folHlink>
        <a:srgbClr val="122D42"/>
      </a:folHlink>
    </a:clrScheme>
    <a:fontScheme name="BSD/GBS Theme - Alt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3.xml><?xml version="1.0" encoding="utf-8"?>
<a:theme xmlns:a="http://schemas.openxmlformats.org/drawingml/2006/main" name="5_Custom Design">
  <a:themeElements>
    <a:clrScheme name="Corp PPT Palette">
      <a:dk1>
        <a:srgbClr val="000000"/>
      </a:dk1>
      <a:lt1>
        <a:srgbClr val="FFFFFF"/>
      </a:lt1>
      <a:dk2>
        <a:srgbClr val="535353"/>
      </a:dk2>
      <a:lt2>
        <a:srgbClr val="A7A7A7"/>
      </a:lt2>
      <a:accent1>
        <a:srgbClr val="00263E"/>
      </a:accent1>
      <a:accent2>
        <a:srgbClr val="407EC9"/>
      </a:accent2>
      <a:accent3>
        <a:srgbClr val="949300"/>
      </a:accent3>
      <a:accent4>
        <a:srgbClr val="E07E3C"/>
      </a:accent4>
      <a:accent5>
        <a:srgbClr val="F0B323"/>
      </a:accent5>
      <a:accent6>
        <a:srgbClr val="A4C8E1"/>
      </a:accent6>
      <a:hlink>
        <a:srgbClr val="898A89"/>
      </a:hlink>
      <a:folHlink>
        <a:srgbClr val="122D42"/>
      </a:folHlink>
    </a:clrScheme>
    <a:fontScheme name="BSD/GBS Theme - Alt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4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5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2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/>
</p:properties>
</file>

<file path=customXml/item3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2F770C17822F49488E987D29C95B97EE" ma:contentTypeVersion="10" ma:contentTypeDescription="Create a new document." ma:contentTypeScope="" ma:versionID="430adbbc18801fb793019b196e63a3b4">
  <xsd:schema xmlns:xsd="http://www.w3.org/2001/XMLSchema" xmlns:xs="http://www.w3.org/2001/XMLSchema" xmlns:p="http://schemas.microsoft.com/office/2006/metadata/properties" xmlns:ns2="1828f553-e118-4152-827c-dbad22e505ba" xmlns:ns3="aa51fc51-03ed-453a-a6ef-4827ed2efde5" targetNamespace="http://schemas.microsoft.com/office/2006/metadata/properties" ma:root="true" ma:fieldsID="b06d8c34e630c45e4bd2bca9710ff6cb" ns2:_="" ns3:_="">
    <xsd:import namespace="1828f553-e118-4152-827c-dbad22e505ba"/>
    <xsd:import namespace="aa51fc51-03ed-453a-a6ef-4827ed2efde5"/>
    <xsd:element name="properties">
      <xsd:complexType>
        <xsd:sequence>
          <xsd:element name="documentManagement">
            <xsd:complexType>
              <xsd:all>
                <xsd:element ref="ns2:SharedWithUsers" minOccurs="0"/>
                <xsd:element ref="ns2:SharingHintHash" minOccurs="0"/>
                <xsd:element ref="ns2:SharedWithDetails" minOccurs="0"/>
                <xsd:element ref="ns2:LastSharedByUser" minOccurs="0"/>
                <xsd:element ref="ns2:LastSharedByTime" minOccurs="0"/>
                <xsd:element ref="ns3:MediaServiceMetadata" minOccurs="0"/>
                <xsd:element ref="ns3:MediaServiceFastMetadata" minOccurs="0"/>
                <xsd:element ref="ns3:MediaServiceDateTaken" minOccurs="0"/>
                <xsd:element ref="ns3:MediaServiceAutoTags" minOccurs="0"/>
                <xsd:element ref="ns3:MediaServiceOCR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1828f553-e118-4152-827c-dbad22e505ba" elementFormDefault="qualified">
    <xsd:import namespace="http://schemas.microsoft.com/office/2006/documentManagement/types"/>
    <xsd:import namespace="http://schemas.microsoft.com/office/infopath/2007/PartnerControls"/>
    <xsd:element name="SharedWithUsers" ma:index="8" nillable="true" ma:displayName="Shared With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ingHintHash" ma:index="9" nillable="true" ma:displayName="Sharing Hint Hash" ma:internalName="SharingHintHash" ma:readOnly="true">
      <xsd:simpleType>
        <xsd:restriction base="dms:Text"/>
      </xsd:simpleType>
    </xsd:element>
    <xsd:element name="SharedWithDetails" ma:index="10" nillable="true" ma:displayName="Shared With Details" ma:description="" ma:internalName="SharedWithDetails" ma:readOnly="true">
      <xsd:simpleType>
        <xsd:restriction base="dms:Note">
          <xsd:maxLength value="255"/>
        </xsd:restriction>
      </xsd:simpleType>
    </xsd:element>
    <xsd:element name="LastSharedByUser" ma:index="11" nillable="true" ma:displayName="Last Shared By User" ma:description="" ma:internalName="LastSharedByUser" ma:readOnly="true">
      <xsd:simpleType>
        <xsd:restriction base="dms:Note">
          <xsd:maxLength value="255"/>
        </xsd:restriction>
      </xsd:simpleType>
    </xsd:element>
    <xsd:element name="LastSharedByTime" ma:index="12" nillable="true" ma:displayName="Last Shared By Time" ma:description="" ma:internalName="LastSharedByTime" ma:readOnly="true">
      <xsd:simpleType>
        <xsd:restriction base="dms:DateTime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aa51fc51-03ed-453a-a6ef-4827ed2efde5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13" nillable="true" ma:displayName="MediaServiceMetadata" ma:description="" ma:hidden="true" ma:internalName="MediaServiceMetadata" ma:readOnly="true">
      <xsd:simpleType>
        <xsd:restriction base="dms:Note"/>
      </xsd:simpleType>
    </xsd:element>
    <xsd:element name="MediaServiceFastMetadata" ma:index="14" nillable="true" ma:displayName="MediaServiceFastMetadata" ma:description="" ma:hidden="true" ma:internalName="MediaServiceFastMetadata" ma:readOnly="true">
      <xsd:simpleType>
        <xsd:restriction base="dms:Note"/>
      </xsd:simpleType>
    </xsd:element>
    <xsd:element name="MediaServiceDateTaken" ma:index="15" nillable="true" ma:displayName="MediaServiceDateTaken" ma:description="" ma:hidden="true" ma:internalName="MediaServiceDateTaken" ma:readOnly="true">
      <xsd:simpleType>
        <xsd:restriction base="dms:Text"/>
      </xsd:simpleType>
    </xsd:element>
    <xsd:element name="MediaServiceAutoTags" ma:index="16" nillable="true" ma:displayName="MediaServiceAutoTags" ma:description="" ma:internalName="MediaServiceAutoTags" ma:readOnly="true">
      <xsd:simpleType>
        <xsd:restriction base="dms:Text"/>
      </xsd:simpleType>
    </xsd:element>
    <xsd:element name="MediaServiceOCR" ma:index="17" nillable="true" ma:displayName="MediaServiceOCR" ma:internalName="MediaServiceOCR" ma:readOnly="true">
      <xsd:simpleType>
        <xsd:restriction base="dms:Note">
          <xsd:maxLength value="255"/>
        </xsd:restriction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Props1.xml><?xml version="1.0" encoding="utf-8"?>
<ds:datastoreItem xmlns:ds="http://schemas.openxmlformats.org/officeDocument/2006/customXml" ds:itemID="{C42E8810-4F31-4C22-8C02-5B5AEBC5F18E}">
  <ds:schemaRefs>
    <ds:schemaRef ds:uri="http://schemas.microsoft.com/sharepoint/v3/contenttype/forms"/>
  </ds:schemaRefs>
</ds:datastoreItem>
</file>

<file path=customXml/itemProps2.xml><?xml version="1.0" encoding="utf-8"?>
<ds:datastoreItem xmlns:ds="http://schemas.openxmlformats.org/officeDocument/2006/customXml" ds:itemID="{3EB85463-FE3A-4077-BD4A-1148AF0C32FD}">
  <ds:schemaRefs>
    <ds:schemaRef ds:uri="http://purl.org/dc/dcmitype/"/>
    <ds:schemaRef ds:uri="http://schemas.openxmlformats.org/package/2006/metadata/core-properties"/>
    <ds:schemaRef ds:uri="http://purl.org/dc/elements/1.1/"/>
    <ds:schemaRef ds:uri="http://purl.org/dc/terms/"/>
    <ds:schemaRef ds:uri="aba38e84-a0e7-499c-b499-e241a647658e"/>
    <ds:schemaRef ds:uri="http://schemas.microsoft.com/office/2006/documentManagement/types"/>
    <ds:schemaRef ds:uri="http://schemas.microsoft.com/office/infopath/2007/PartnerControls"/>
    <ds:schemaRef ds:uri="http://schemas.microsoft.com/sharepoint/v3"/>
    <ds:schemaRef ds:uri="http://schemas.microsoft.com/office/2006/metadata/properties"/>
    <ds:schemaRef ds:uri="http://www.w3.org/XML/1998/namespace"/>
  </ds:schemaRefs>
</ds:datastoreItem>
</file>

<file path=customXml/itemProps3.xml><?xml version="1.0" encoding="utf-8"?>
<ds:datastoreItem xmlns:ds="http://schemas.openxmlformats.org/officeDocument/2006/customXml" ds:itemID="{CA7D962C-B357-4B6B-BB0C-9D200B042583}"/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10593</TotalTime>
  <Words>29</Words>
  <Application>Microsoft Office PowerPoint</Application>
  <PresentationFormat>On-screen Show (16:9)</PresentationFormat>
  <Paragraphs>7</Paragraphs>
  <Slides>2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3</vt:i4>
      </vt:variant>
      <vt:variant>
        <vt:lpstr>Slide Titles</vt:lpstr>
      </vt:variant>
      <vt:variant>
        <vt:i4>2</vt:i4>
      </vt:variant>
    </vt:vector>
  </HeadingPairs>
  <TitlesOfParts>
    <vt:vector size="5" baseType="lpstr">
      <vt:lpstr>4_Custom Design</vt:lpstr>
      <vt:lpstr>6_Custom Design</vt:lpstr>
      <vt:lpstr>5_Custom Design</vt:lpstr>
      <vt:lpstr>Enterprise Risk Management –  from Theory to Practice</vt:lpstr>
      <vt:lpstr>Thank You!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Andy Stauffer</dc:creator>
  <cp:lastModifiedBy>Mathu Barker</cp:lastModifiedBy>
  <cp:revision>387</cp:revision>
  <cp:lastPrinted>2017-11-15T19:57:31Z</cp:lastPrinted>
  <dcterms:created xsi:type="dcterms:W3CDTF">2013-08-14T21:58:14Z</dcterms:created>
  <dcterms:modified xsi:type="dcterms:W3CDTF">2018-06-04T14:58:31Z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0x0101002F770C17822F49488E987D29C95B97EE</vt:lpwstr>
  </property>
</Properties>
</file>