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6.xml" ContentType="application/vnd.openxmlformats-officedocument.theme+xml"/>
  <Override PartName="/ppt/diagrams/quickStyle1.xml" ContentType="application/vnd.openxmlformats-officedocument.drawingml.diagramStyle+xml"/>
  <Override PartName="/ppt/theme/theme7.xml" ContentType="application/vnd.openxmlformats-officedocument.theme+xml"/>
  <Override PartName="/ppt/theme/theme5.xml" ContentType="application/vnd.openxmlformats-officedocument.them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8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ppt/tags/tag7.xml" ContentType="application/vnd.openxmlformats-officedocument.presentationml.tags+xml"/>
  <Override PartName="/ppt/tags/tag9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10.xml" ContentType="application/vnd.openxmlformats-officedocument.presentationml.tags+xml"/>
  <Override PartName="/docProps/app.xml" ContentType="application/vnd.openxmlformats-officedocument.extended-properties+xml"/>
  <Override PartName="/ppt/tags/tag3.xml" ContentType="application/vnd.openxmlformats-officedocument.presentationml.tags+xml"/>
  <Override PartName="/ppt/tags/tag1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716" r:id="rId2"/>
    <p:sldMasterId id="2147483718" r:id="rId3"/>
    <p:sldMasterId id="2147483688" r:id="rId4"/>
    <p:sldMasterId id="2147483720" r:id="rId5"/>
  </p:sldMasterIdLst>
  <p:notesMasterIdLst>
    <p:notesMasterId r:id="rId20"/>
  </p:notesMasterIdLst>
  <p:handoutMasterIdLst>
    <p:handoutMasterId r:id="rId21"/>
  </p:handoutMasterIdLst>
  <p:sldIdLst>
    <p:sldId id="256" r:id="rId6"/>
    <p:sldId id="257" r:id="rId7"/>
    <p:sldId id="265" r:id="rId8"/>
    <p:sldId id="266" r:id="rId9"/>
    <p:sldId id="271" r:id="rId10"/>
    <p:sldId id="270" r:id="rId11"/>
    <p:sldId id="269" r:id="rId12"/>
    <p:sldId id="268" r:id="rId13"/>
    <p:sldId id="267" r:id="rId14"/>
    <p:sldId id="276" r:id="rId15"/>
    <p:sldId id="273" r:id="rId16"/>
    <p:sldId id="272" r:id="rId17"/>
    <p:sldId id="275" r:id="rId18"/>
    <p:sldId id="259" r:id="rId19"/>
  </p:sldIdLst>
  <p:sldSz cx="9144000" cy="5143500" type="screen16x9"/>
  <p:notesSz cx="6858000" cy="9144000"/>
  <p:embeddedFontLst>
    <p:embeddedFont>
      <p:font typeface="Arial Unicode MS" panose="020B0604020202020204" charset="-128"/>
      <p:regular r:id="rId22"/>
    </p:embeddedFont>
    <p:embeddedFont>
      <p:font typeface="ＭＳ Ｐゴシック" panose="020B0600070205080204" pitchFamily="34" charset="-128"/>
      <p:regular r:id="rId23"/>
    </p:embeddedFont>
    <p:embeddedFont>
      <p:font typeface="Fujitsu Sans Light" panose="020B0304060202020204" pitchFamily="34" charset="0"/>
      <p:regular r:id="rId24"/>
      <p:italic r:id="rId25"/>
    </p:embeddedFont>
    <p:embeddedFont>
      <p:font typeface="Fujitsu Sans Medium" panose="020B0504060202020204" pitchFamily="34" charset="0"/>
      <p:regular r:id="rId26"/>
      <p:italic r:id="rId27"/>
    </p:embeddedFont>
    <p:embeddedFont>
      <p:font typeface="Fujitsu Sans" panose="020B0404060202020204" pitchFamily="34" charset="0"/>
      <p:regular r:id="rId28"/>
      <p:bold r:id="rId29"/>
    </p:embeddedFont>
  </p:embeddedFontLst>
  <p:custDataLst>
    <p:tags r:id="rId3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DB8ED1E-619C-4A13-8FE5-F82C422077B1}">
          <p14:sldIdLst>
            <p14:sldId id="256"/>
            <p14:sldId id="257"/>
            <p14:sldId id="265"/>
            <p14:sldId id="266"/>
            <p14:sldId id="271"/>
            <p14:sldId id="270"/>
          </p14:sldIdLst>
        </p14:section>
        <p14:section name="Untitled Section" id="{BE9915B5-053D-4665-83FA-6AF1A0B2DBE7}">
          <p14:sldIdLst>
            <p14:sldId id="269"/>
            <p14:sldId id="268"/>
            <p14:sldId id="267"/>
            <p14:sldId id="276"/>
            <p14:sldId id="273"/>
            <p14:sldId id="272"/>
            <p14:sldId id="275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26">
          <p15:clr>
            <a:srgbClr val="A4A3A4"/>
          </p15:clr>
        </p15:guide>
        <p15:guide id="2" orient="horz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3974">
          <p15:clr>
            <a:srgbClr val="A4A3A4"/>
          </p15:clr>
        </p15:guide>
        <p15:guide id="3" pos="34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0000"/>
    <a:srgbClr val="A30B1A"/>
    <a:srgbClr val="E73440"/>
    <a:srgbClr val="C07000"/>
    <a:srgbClr val="8B8807"/>
    <a:srgbClr val="1BA12B"/>
    <a:srgbClr val="7E7D76"/>
    <a:srgbClr val="1782DB"/>
    <a:srgbClr val="706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8971" autoAdjust="0"/>
  </p:normalViewPr>
  <p:slideViewPr>
    <p:cSldViewPr showGuides="1">
      <p:cViewPr varScale="1">
        <p:scale>
          <a:sx n="106" d="100"/>
          <a:sy n="106" d="100"/>
        </p:scale>
        <p:origin x="82" y="240"/>
      </p:cViewPr>
      <p:guideLst>
        <p:guide orient="horz" pos="3026"/>
        <p:guide orient="horz"/>
        <p:guide orient="horz" pos="667"/>
        <p:guide pos="158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75" d="100"/>
          <a:sy n="75" d="100"/>
        </p:scale>
        <p:origin x="2290" y="48"/>
      </p:cViewPr>
      <p:guideLst>
        <p:guide orient="horz" pos="2880"/>
        <p:guide pos="3974"/>
        <p:guide pos="3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21" Type="http://schemas.openxmlformats.org/officeDocument/2006/relationships/handoutMaster" Target="handoutMasters/handoutMaster1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02D098-01E3-4946-8EDD-9D75DC03C26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F0C877A-C8EC-4F95-B579-F2D80E55D713}">
      <dgm:prSet phldrT="[Text]"/>
      <dgm:spPr/>
      <dgm:t>
        <a:bodyPr/>
        <a:lstStyle/>
        <a:p>
          <a:r>
            <a:rPr lang="en-GB" dirty="0" smtClean="0"/>
            <a:t>Cyber threats are changing</a:t>
          </a:r>
          <a:endParaRPr lang="en-GB" dirty="0"/>
        </a:p>
      </dgm:t>
    </dgm:pt>
    <dgm:pt modelId="{E13206F3-9697-47D1-8C90-0C8AF73F7BC8}" type="parTrans" cxnId="{07DE0018-5758-434D-AF13-0040E66F9154}">
      <dgm:prSet/>
      <dgm:spPr/>
      <dgm:t>
        <a:bodyPr/>
        <a:lstStyle/>
        <a:p>
          <a:endParaRPr lang="en-GB"/>
        </a:p>
      </dgm:t>
    </dgm:pt>
    <dgm:pt modelId="{B33A6C83-AC2F-49AC-870C-C0821CFEA9A5}" type="sibTrans" cxnId="{07DE0018-5758-434D-AF13-0040E66F9154}">
      <dgm:prSet/>
      <dgm:spPr/>
      <dgm:t>
        <a:bodyPr/>
        <a:lstStyle/>
        <a:p>
          <a:endParaRPr lang="en-GB"/>
        </a:p>
      </dgm:t>
    </dgm:pt>
    <dgm:pt modelId="{1D8D924D-2F61-4868-938C-B7485B48A2D9}">
      <dgm:prSet phldrT="[Text]"/>
      <dgm:spPr/>
      <dgm:t>
        <a:bodyPr/>
        <a:lstStyle/>
        <a:p>
          <a:r>
            <a:rPr lang="en-GB" dirty="0" smtClean="0"/>
            <a:t>Its not all about the technology</a:t>
          </a:r>
          <a:endParaRPr lang="en-GB" dirty="0"/>
        </a:p>
      </dgm:t>
    </dgm:pt>
    <dgm:pt modelId="{50060AEE-CDA9-4651-86C6-DE4884637D46}" type="parTrans" cxnId="{FDFCE71B-1504-4219-880A-FD887C9D46C9}">
      <dgm:prSet/>
      <dgm:spPr/>
      <dgm:t>
        <a:bodyPr/>
        <a:lstStyle/>
        <a:p>
          <a:endParaRPr lang="en-GB"/>
        </a:p>
      </dgm:t>
    </dgm:pt>
    <dgm:pt modelId="{D8242A4E-729A-4F85-BB93-48C022D083E3}" type="sibTrans" cxnId="{FDFCE71B-1504-4219-880A-FD887C9D46C9}">
      <dgm:prSet/>
      <dgm:spPr/>
      <dgm:t>
        <a:bodyPr/>
        <a:lstStyle/>
        <a:p>
          <a:endParaRPr lang="en-GB"/>
        </a:p>
      </dgm:t>
    </dgm:pt>
    <dgm:pt modelId="{E0E7A952-7065-4DA1-A8C2-15BBAC05D61E}">
      <dgm:prSet/>
      <dgm:spPr/>
      <dgm:t>
        <a:bodyPr/>
        <a:lstStyle/>
        <a:p>
          <a:r>
            <a:rPr lang="en-GB" dirty="0" smtClean="0"/>
            <a:t>Awareness maturity framework</a:t>
          </a:r>
          <a:endParaRPr lang="en-GB" dirty="0"/>
        </a:p>
      </dgm:t>
    </dgm:pt>
    <dgm:pt modelId="{475285E1-087A-44EC-9A65-6F948B9267A1}" type="parTrans" cxnId="{960744EC-03B2-4127-A2CD-CBA1D6310F00}">
      <dgm:prSet/>
      <dgm:spPr/>
      <dgm:t>
        <a:bodyPr/>
        <a:lstStyle/>
        <a:p>
          <a:endParaRPr lang="en-GB"/>
        </a:p>
      </dgm:t>
    </dgm:pt>
    <dgm:pt modelId="{FFB7075F-E08A-4199-AD84-17F324CA9A8D}" type="sibTrans" cxnId="{960744EC-03B2-4127-A2CD-CBA1D6310F00}">
      <dgm:prSet/>
      <dgm:spPr/>
      <dgm:t>
        <a:bodyPr/>
        <a:lstStyle/>
        <a:p>
          <a:endParaRPr lang="en-GB"/>
        </a:p>
      </dgm:t>
    </dgm:pt>
    <dgm:pt modelId="{437A98E0-B582-45C5-B58D-FA687AE830D0}">
      <dgm:prSet/>
      <dgm:spPr/>
      <dgm:t>
        <a:bodyPr/>
        <a:lstStyle/>
        <a:p>
          <a:r>
            <a:rPr lang="en-GB" dirty="0" smtClean="0"/>
            <a:t>The way forward</a:t>
          </a:r>
          <a:endParaRPr lang="en-GB" dirty="0"/>
        </a:p>
      </dgm:t>
    </dgm:pt>
    <dgm:pt modelId="{B64AECFB-FD9D-4672-BC04-925E84A1D48A}" type="parTrans" cxnId="{82B42E1C-298C-4437-8420-F7D5B9E32C19}">
      <dgm:prSet/>
      <dgm:spPr/>
      <dgm:t>
        <a:bodyPr/>
        <a:lstStyle/>
        <a:p>
          <a:endParaRPr lang="en-GB"/>
        </a:p>
      </dgm:t>
    </dgm:pt>
    <dgm:pt modelId="{F22A75C2-49B9-4363-B702-E19DF0B0653F}" type="sibTrans" cxnId="{82B42E1C-298C-4437-8420-F7D5B9E32C19}">
      <dgm:prSet/>
      <dgm:spPr/>
      <dgm:t>
        <a:bodyPr/>
        <a:lstStyle/>
        <a:p>
          <a:endParaRPr lang="en-GB"/>
        </a:p>
      </dgm:t>
    </dgm:pt>
    <dgm:pt modelId="{EFC7F2A2-3162-4D26-81F1-02CBD55AE9D5}" type="pres">
      <dgm:prSet presAssocID="{0302D098-01E3-4946-8EDD-9D75DC03C2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3DAA3559-58D6-44D4-8334-100A8DD3DBD6}" type="pres">
      <dgm:prSet presAssocID="{0302D098-01E3-4946-8EDD-9D75DC03C26F}" presName="Name1" presStyleCnt="0"/>
      <dgm:spPr/>
    </dgm:pt>
    <dgm:pt modelId="{F75913C0-A77B-475E-A7CF-1B147E010F8C}" type="pres">
      <dgm:prSet presAssocID="{0302D098-01E3-4946-8EDD-9D75DC03C26F}" presName="cycle" presStyleCnt="0"/>
      <dgm:spPr/>
    </dgm:pt>
    <dgm:pt modelId="{FBE5C39D-CCAC-46BB-9240-24B8FFD4F79D}" type="pres">
      <dgm:prSet presAssocID="{0302D098-01E3-4946-8EDD-9D75DC03C26F}" presName="srcNode" presStyleLbl="node1" presStyleIdx="0" presStyleCnt="4"/>
      <dgm:spPr/>
    </dgm:pt>
    <dgm:pt modelId="{B127E599-2D0D-4B5B-8E2D-AC569A6ABF82}" type="pres">
      <dgm:prSet presAssocID="{0302D098-01E3-4946-8EDD-9D75DC03C26F}" presName="conn" presStyleLbl="parChTrans1D2" presStyleIdx="0" presStyleCnt="1"/>
      <dgm:spPr/>
      <dgm:t>
        <a:bodyPr/>
        <a:lstStyle/>
        <a:p>
          <a:endParaRPr lang="en-GB"/>
        </a:p>
      </dgm:t>
    </dgm:pt>
    <dgm:pt modelId="{8733A2CF-E110-4D6E-B66D-C936F31B528D}" type="pres">
      <dgm:prSet presAssocID="{0302D098-01E3-4946-8EDD-9D75DC03C26F}" presName="extraNode" presStyleLbl="node1" presStyleIdx="0" presStyleCnt="4"/>
      <dgm:spPr/>
    </dgm:pt>
    <dgm:pt modelId="{0FCA561F-4E67-4885-ACD8-6DE633C98AF3}" type="pres">
      <dgm:prSet presAssocID="{0302D098-01E3-4946-8EDD-9D75DC03C26F}" presName="dstNode" presStyleLbl="node1" presStyleIdx="0" presStyleCnt="4"/>
      <dgm:spPr/>
    </dgm:pt>
    <dgm:pt modelId="{C37CF593-7910-47C3-8CB0-6201E69FF4DF}" type="pres">
      <dgm:prSet presAssocID="{2F0C877A-C8EC-4F95-B579-F2D80E55D713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3930BD-9774-45E8-8EB3-6F3960E8BE47}" type="pres">
      <dgm:prSet presAssocID="{2F0C877A-C8EC-4F95-B579-F2D80E55D713}" presName="accent_1" presStyleCnt="0"/>
      <dgm:spPr/>
    </dgm:pt>
    <dgm:pt modelId="{2CF7A7FC-6D38-4671-84DB-CB93D3AC1282}" type="pres">
      <dgm:prSet presAssocID="{2F0C877A-C8EC-4F95-B579-F2D80E55D713}" presName="accentRepeatNode" presStyleLbl="solidFgAcc1" presStyleIdx="0" presStyleCnt="4"/>
      <dgm:spPr/>
    </dgm:pt>
    <dgm:pt modelId="{C0B5AA12-BAA5-4F0D-8E6B-9BC714C01D03}" type="pres">
      <dgm:prSet presAssocID="{1D8D924D-2F61-4868-938C-B7485B48A2D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0D2B07-A21F-43A4-BC4F-BBC53F362337}" type="pres">
      <dgm:prSet presAssocID="{1D8D924D-2F61-4868-938C-B7485B48A2D9}" presName="accent_2" presStyleCnt="0"/>
      <dgm:spPr/>
    </dgm:pt>
    <dgm:pt modelId="{264E2B6A-98BE-4EA0-95DF-1B607F341782}" type="pres">
      <dgm:prSet presAssocID="{1D8D924D-2F61-4868-938C-B7485B48A2D9}" presName="accentRepeatNode" presStyleLbl="solidFgAcc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A6EF4E79-8164-47A0-B9B2-071CF895F31B}" type="pres">
      <dgm:prSet presAssocID="{E0E7A952-7065-4DA1-A8C2-15BBAC05D61E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309D81-BEAD-4AEC-9AAD-3CADA8CE0BB7}" type="pres">
      <dgm:prSet presAssocID="{E0E7A952-7065-4DA1-A8C2-15BBAC05D61E}" presName="accent_3" presStyleCnt="0"/>
      <dgm:spPr/>
    </dgm:pt>
    <dgm:pt modelId="{5BFC9FD9-051A-40AF-86E9-CD5AC9EE7C5B}" type="pres">
      <dgm:prSet presAssocID="{E0E7A952-7065-4DA1-A8C2-15BBAC05D61E}" presName="accentRepeatNode" presStyleLbl="solidFgAcc1" presStyleIdx="2" presStyleCnt="4"/>
      <dgm:spPr/>
    </dgm:pt>
    <dgm:pt modelId="{3CE1D345-CA0A-49A4-9061-F187E469DC74}" type="pres">
      <dgm:prSet presAssocID="{437A98E0-B582-45C5-B58D-FA687AE830D0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2DDE4EB-D321-46E9-99BE-16E2F9256BC8}" type="pres">
      <dgm:prSet presAssocID="{437A98E0-B582-45C5-B58D-FA687AE830D0}" presName="accent_4" presStyleCnt="0"/>
      <dgm:spPr/>
    </dgm:pt>
    <dgm:pt modelId="{22E71FA4-DBA3-4D71-9BF8-B3DEDF3B22DE}" type="pres">
      <dgm:prSet presAssocID="{437A98E0-B582-45C5-B58D-FA687AE830D0}" presName="accentRepeatNode" presStyleLbl="solidFgAcc1" presStyleIdx="3" presStyleCnt="4"/>
      <dgm:spPr/>
    </dgm:pt>
  </dgm:ptLst>
  <dgm:cxnLst>
    <dgm:cxn modelId="{82B42E1C-298C-4437-8420-F7D5B9E32C19}" srcId="{0302D098-01E3-4946-8EDD-9D75DC03C26F}" destId="{437A98E0-B582-45C5-B58D-FA687AE830D0}" srcOrd="3" destOrd="0" parTransId="{B64AECFB-FD9D-4672-BC04-925E84A1D48A}" sibTransId="{F22A75C2-49B9-4363-B702-E19DF0B0653F}"/>
    <dgm:cxn modelId="{960744EC-03B2-4127-A2CD-CBA1D6310F00}" srcId="{0302D098-01E3-4946-8EDD-9D75DC03C26F}" destId="{E0E7A952-7065-4DA1-A8C2-15BBAC05D61E}" srcOrd="2" destOrd="0" parTransId="{475285E1-087A-44EC-9A65-6F948B9267A1}" sibTransId="{FFB7075F-E08A-4199-AD84-17F324CA9A8D}"/>
    <dgm:cxn modelId="{FDFCE71B-1504-4219-880A-FD887C9D46C9}" srcId="{0302D098-01E3-4946-8EDD-9D75DC03C26F}" destId="{1D8D924D-2F61-4868-938C-B7485B48A2D9}" srcOrd="1" destOrd="0" parTransId="{50060AEE-CDA9-4651-86C6-DE4884637D46}" sibTransId="{D8242A4E-729A-4F85-BB93-48C022D083E3}"/>
    <dgm:cxn modelId="{5138726A-8C79-4D6B-B6B4-1405E1936988}" type="presOf" srcId="{0302D098-01E3-4946-8EDD-9D75DC03C26F}" destId="{EFC7F2A2-3162-4D26-81F1-02CBD55AE9D5}" srcOrd="0" destOrd="0" presId="urn:microsoft.com/office/officeart/2008/layout/VerticalCurvedList"/>
    <dgm:cxn modelId="{7B8257B6-C0F5-489C-B2C5-3024D3B73E52}" type="presOf" srcId="{E0E7A952-7065-4DA1-A8C2-15BBAC05D61E}" destId="{A6EF4E79-8164-47A0-B9B2-071CF895F31B}" srcOrd="0" destOrd="0" presId="urn:microsoft.com/office/officeart/2008/layout/VerticalCurvedList"/>
    <dgm:cxn modelId="{CEF99BA5-60CA-4E58-AC81-7EB8DB830412}" type="presOf" srcId="{1D8D924D-2F61-4868-938C-B7485B48A2D9}" destId="{C0B5AA12-BAA5-4F0D-8E6B-9BC714C01D03}" srcOrd="0" destOrd="0" presId="urn:microsoft.com/office/officeart/2008/layout/VerticalCurvedList"/>
    <dgm:cxn modelId="{48EF80F5-55C2-4EE8-8124-22203914F2CD}" type="presOf" srcId="{B33A6C83-AC2F-49AC-870C-C0821CFEA9A5}" destId="{B127E599-2D0D-4B5B-8E2D-AC569A6ABF82}" srcOrd="0" destOrd="0" presId="urn:microsoft.com/office/officeart/2008/layout/VerticalCurvedList"/>
    <dgm:cxn modelId="{B228A29D-87C5-4EB8-98C1-5EC552B02FF1}" type="presOf" srcId="{437A98E0-B582-45C5-B58D-FA687AE830D0}" destId="{3CE1D345-CA0A-49A4-9061-F187E469DC74}" srcOrd="0" destOrd="0" presId="urn:microsoft.com/office/officeart/2008/layout/VerticalCurvedList"/>
    <dgm:cxn modelId="{2616A33E-6365-4AED-B25C-8D7727DAFCDC}" type="presOf" srcId="{2F0C877A-C8EC-4F95-B579-F2D80E55D713}" destId="{C37CF593-7910-47C3-8CB0-6201E69FF4DF}" srcOrd="0" destOrd="0" presId="urn:microsoft.com/office/officeart/2008/layout/VerticalCurvedList"/>
    <dgm:cxn modelId="{07DE0018-5758-434D-AF13-0040E66F9154}" srcId="{0302D098-01E3-4946-8EDD-9D75DC03C26F}" destId="{2F0C877A-C8EC-4F95-B579-F2D80E55D713}" srcOrd="0" destOrd="0" parTransId="{E13206F3-9697-47D1-8C90-0C8AF73F7BC8}" sibTransId="{B33A6C83-AC2F-49AC-870C-C0821CFEA9A5}"/>
    <dgm:cxn modelId="{A1E6A725-6B0E-43E2-B4DB-E8184646FA9E}" type="presParOf" srcId="{EFC7F2A2-3162-4D26-81F1-02CBD55AE9D5}" destId="{3DAA3559-58D6-44D4-8334-100A8DD3DBD6}" srcOrd="0" destOrd="0" presId="urn:microsoft.com/office/officeart/2008/layout/VerticalCurvedList"/>
    <dgm:cxn modelId="{E8745948-7CEF-4AD0-8632-594C05B9A866}" type="presParOf" srcId="{3DAA3559-58D6-44D4-8334-100A8DD3DBD6}" destId="{F75913C0-A77B-475E-A7CF-1B147E010F8C}" srcOrd="0" destOrd="0" presId="urn:microsoft.com/office/officeart/2008/layout/VerticalCurvedList"/>
    <dgm:cxn modelId="{657BD912-6848-4FA1-9EAC-A59B88EBCC42}" type="presParOf" srcId="{F75913C0-A77B-475E-A7CF-1B147E010F8C}" destId="{FBE5C39D-CCAC-46BB-9240-24B8FFD4F79D}" srcOrd="0" destOrd="0" presId="urn:microsoft.com/office/officeart/2008/layout/VerticalCurvedList"/>
    <dgm:cxn modelId="{383AA7B0-8C0E-4942-80C1-7662ADA44C23}" type="presParOf" srcId="{F75913C0-A77B-475E-A7CF-1B147E010F8C}" destId="{B127E599-2D0D-4B5B-8E2D-AC569A6ABF82}" srcOrd="1" destOrd="0" presId="urn:microsoft.com/office/officeart/2008/layout/VerticalCurvedList"/>
    <dgm:cxn modelId="{643ABEFA-0828-48A9-8EE2-24EBB56612A1}" type="presParOf" srcId="{F75913C0-A77B-475E-A7CF-1B147E010F8C}" destId="{8733A2CF-E110-4D6E-B66D-C936F31B528D}" srcOrd="2" destOrd="0" presId="urn:microsoft.com/office/officeart/2008/layout/VerticalCurvedList"/>
    <dgm:cxn modelId="{8085C535-24D2-4B56-9934-4E6549C0019D}" type="presParOf" srcId="{F75913C0-A77B-475E-A7CF-1B147E010F8C}" destId="{0FCA561F-4E67-4885-ACD8-6DE633C98AF3}" srcOrd="3" destOrd="0" presId="urn:microsoft.com/office/officeart/2008/layout/VerticalCurvedList"/>
    <dgm:cxn modelId="{D494E398-5C52-4BC6-AD40-C9F5CA2A9D6F}" type="presParOf" srcId="{3DAA3559-58D6-44D4-8334-100A8DD3DBD6}" destId="{C37CF593-7910-47C3-8CB0-6201E69FF4DF}" srcOrd="1" destOrd="0" presId="urn:microsoft.com/office/officeart/2008/layout/VerticalCurvedList"/>
    <dgm:cxn modelId="{A1029018-CD63-40DD-841F-3B825FA06E12}" type="presParOf" srcId="{3DAA3559-58D6-44D4-8334-100A8DD3DBD6}" destId="{0D3930BD-9774-45E8-8EB3-6F3960E8BE47}" srcOrd="2" destOrd="0" presId="urn:microsoft.com/office/officeart/2008/layout/VerticalCurvedList"/>
    <dgm:cxn modelId="{957F2C82-96A9-4226-B205-14E4AEE82666}" type="presParOf" srcId="{0D3930BD-9774-45E8-8EB3-6F3960E8BE47}" destId="{2CF7A7FC-6D38-4671-84DB-CB93D3AC1282}" srcOrd="0" destOrd="0" presId="urn:microsoft.com/office/officeart/2008/layout/VerticalCurvedList"/>
    <dgm:cxn modelId="{DCB98FFC-2F00-45B5-8A93-0A16F50C34C7}" type="presParOf" srcId="{3DAA3559-58D6-44D4-8334-100A8DD3DBD6}" destId="{C0B5AA12-BAA5-4F0D-8E6B-9BC714C01D03}" srcOrd="3" destOrd="0" presId="urn:microsoft.com/office/officeart/2008/layout/VerticalCurvedList"/>
    <dgm:cxn modelId="{37528D63-8BE6-4F42-8497-95AD3FD2C47E}" type="presParOf" srcId="{3DAA3559-58D6-44D4-8334-100A8DD3DBD6}" destId="{DB0D2B07-A21F-43A4-BC4F-BBC53F362337}" srcOrd="4" destOrd="0" presId="urn:microsoft.com/office/officeart/2008/layout/VerticalCurvedList"/>
    <dgm:cxn modelId="{955374C9-1EE8-469E-BA85-F1994486FAA9}" type="presParOf" srcId="{DB0D2B07-A21F-43A4-BC4F-BBC53F362337}" destId="{264E2B6A-98BE-4EA0-95DF-1B607F341782}" srcOrd="0" destOrd="0" presId="urn:microsoft.com/office/officeart/2008/layout/VerticalCurvedList"/>
    <dgm:cxn modelId="{F3BC1ED7-DD7B-4D1B-84DB-B37A484E20B4}" type="presParOf" srcId="{3DAA3559-58D6-44D4-8334-100A8DD3DBD6}" destId="{A6EF4E79-8164-47A0-B9B2-071CF895F31B}" srcOrd="5" destOrd="0" presId="urn:microsoft.com/office/officeart/2008/layout/VerticalCurvedList"/>
    <dgm:cxn modelId="{97231963-28AA-4DFD-9B29-E5B7E90AC88E}" type="presParOf" srcId="{3DAA3559-58D6-44D4-8334-100A8DD3DBD6}" destId="{2C309D81-BEAD-4AEC-9AAD-3CADA8CE0BB7}" srcOrd="6" destOrd="0" presId="urn:microsoft.com/office/officeart/2008/layout/VerticalCurvedList"/>
    <dgm:cxn modelId="{97BA662D-432A-4180-A136-6EEC3A439E6D}" type="presParOf" srcId="{2C309D81-BEAD-4AEC-9AAD-3CADA8CE0BB7}" destId="{5BFC9FD9-051A-40AF-86E9-CD5AC9EE7C5B}" srcOrd="0" destOrd="0" presId="urn:microsoft.com/office/officeart/2008/layout/VerticalCurvedList"/>
    <dgm:cxn modelId="{EA83AAB1-9082-43A9-928F-D85513782F85}" type="presParOf" srcId="{3DAA3559-58D6-44D4-8334-100A8DD3DBD6}" destId="{3CE1D345-CA0A-49A4-9061-F187E469DC74}" srcOrd="7" destOrd="0" presId="urn:microsoft.com/office/officeart/2008/layout/VerticalCurvedList"/>
    <dgm:cxn modelId="{CB7CD5AA-3F0E-4F26-9BE0-EC667B673EE9}" type="presParOf" srcId="{3DAA3559-58D6-44D4-8334-100A8DD3DBD6}" destId="{02DDE4EB-D321-46E9-99BE-16E2F9256BC8}" srcOrd="8" destOrd="0" presId="urn:microsoft.com/office/officeart/2008/layout/VerticalCurvedList"/>
    <dgm:cxn modelId="{C8B6B55C-B6EA-4CA3-A0E0-6A3A29B43AEA}" type="presParOf" srcId="{02DDE4EB-D321-46E9-99BE-16E2F9256BC8}" destId="{22E71FA4-DBA3-4D71-9BF8-B3DEDF3B22D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7E599-2D0D-4B5B-8E2D-AC569A6ABF82}">
      <dsp:nvSpPr>
        <dsp:cNvPr id="0" name=""/>
        <dsp:cNvSpPr/>
      </dsp:nvSpPr>
      <dsp:spPr>
        <a:xfrm>
          <a:off x="-3445410" y="-529740"/>
          <a:ext cx="4107975" cy="4107975"/>
        </a:xfrm>
        <a:prstGeom prst="blockArc">
          <a:avLst>
            <a:gd name="adj1" fmla="val 18900000"/>
            <a:gd name="adj2" fmla="val 2700000"/>
            <a:gd name="adj3" fmla="val 52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7CF593-7910-47C3-8CB0-6201E69FF4DF}">
      <dsp:nvSpPr>
        <dsp:cNvPr id="0" name=""/>
        <dsp:cNvSpPr/>
      </dsp:nvSpPr>
      <dsp:spPr>
        <a:xfrm>
          <a:off x="347401" y="234368"/>
          <a:ext cx="5709450" cy="468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2253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Cyber threats are changing</a:t>
          </a:r>
          <a:endParaRPr lang="en-GB" sz="2500" kern="1200" dirty="0"/>
        </a:p>
      </dsp:txBody>
      <dsp:txXfrm>
        <a:off x="347401" y="234368"/>
        <a:ext cx="5709450" cy="468980"/>
      </dsp:txXfrm>
    </dsp:sp>
    <dsp:sp modelId="{2CF7A7FC-6D38-4671-84DB-CB93D3AC1282}">
      <dsp:nvSpPr>
        <dsp:cNvPr id="0" name=""/>
        <dsp:cNvSpPr/>
      </dsp:nvSpPr>
      <dsp:spPr>
        <a:xfrm>
          <a:off x="54288" y="175745"/>
          <a:ext cx="586225" cy="58622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5AA12-BAA5-4F0D-8E6B-9BC714C01D03}">
      <dsp:nvSpPr>
        <dsp:cNvPr id="0" name=""/>
        <dsp:cNvSpPr/>
      </dsp:nvSpPr>
      <dsp:spPr>
        <a:xfrm>
          <a:off x="616278" y="937960"/>
          <a:ext cx="5440573" cy="468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2253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Its not all about the technology</a:t>
          </a:r>
          <a:endParaRPr lang="en-GB" sz="2500" kern="1200" dirty="0"/>
        </a:p>
      </dsp:txBody>
      <dsp:txXfrm>
        <a:off x="616278" y="937960"/>
        <a:ext cx="5440573" cy="468980"/>
      </dsp:txXfrm>
    </dsp:sp>
    <dsp:sp modelId="{264E2B6A-98BE-4EA0-95DF-1B607F341782}">
      <dsp:nvSpPr>
        <dsp:cNvPr id="0" name=""/>
        <dsp:cNvSpPr/>
      </dsp:nvSpPr>
      <dsp:spPr>
        <a:xfrm>
          <a:off x="323165" y="879338"/>
          <a:ext cx="586225" cy="58622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F4E79-8164-47A0-B9B2-071CF895F31B}">
      <dsp:nvSpPr>
        <dsp:cNvPr id="0" name=""/>
        <dsp:cNvSpPr/>
      </dsp:nvSpPr>
      <dsp:spPr>
        <a:xfrm>
          <a:off x="616278" y="1641553"/>
          <a:ext cx="5440573" cy="468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2253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Awareness maturity framework</a:t>
          </a:r>
          <a:endParaRPr lang="en-GB" sz="2500" kern="1200" dirty="0"/>
        </a:p>
      </dsp:txBody>
      <dsp:txXfrm>
        <a:off x="616278" y="1641553"/>
        <a:ext cx="5440573" cy="468980"/>
      </dsp:txXfrm>
    </dsp:sp>
    <dsp:sp modelId="{5BFC9FD9-051A-40AF-86E9-CD5AC9EE7C5B}">
      <dsp:nvSpPr>
        <dsp:cNvPr id="0" name=""/>
        <dsp:cNvSpPr/>
      </dsp:nvSpPr>
      <dsp:spPr>
        <a:xfrm>
          <a:off x="323165" y="1582930"/>
          <a:ext cx="586225" cy="58622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1D345-CA0A-49A4-9061-F187E469DC74}">
      <dsp:nvSpPr>
        <dsp:cNvPr id="0" name=""/>
        <dsp:cNvSpPr/>
      </dsp:nvSpPr>
      <dsp:spPr>
        <a:xfrm>
          <a:off x="347401" y="2345145"/>
          <a:ext cx="5709450" cy="468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2253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The way forward</a:t>
          </a:r>
          <a:endParaRPr lang="en-GB" sz="2500" kern="1200" dirty="0"/>
        </a:p>
      </dsp:txBody>
      <dsp:txXfrm>
        <a:off x="347401" y="2345145"/>
        <a:ext cx="5709450" cy="468980"/>
      </dsp:txXfrm>
    </dsp:sp>
    <dsp:sp modelId="{22E71FA4-DBA3-4D71-9BF8-B3DEDF3B22DE}">
      <dsp:nvSpPr>
        <dsp:cNvPr id="0" name=""/>
        <dsp:cNvSpPr/>
      </dsp:nvSpPr>
      <dsp:spPr>
        <a:xfrm>
          <a:off x="54288" y="2286522"/>
          <a:ext cx="586225" cy="58622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52000" cy="500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r"/>
            <a:endParaRPr lang="en-GB" sz="800" dirty="0">
              <a:latin typeface="Fujitsu Sans" panose="020B0404060202020204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3"/>
          </p:nvPr>
        </p:nvSpPr>
        <p:spPr>
          <a:xfrm>
            <a:off x="3884613" y="8643600"/>
            <a:ext cx="2952000" cy="500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D310C-11CC-44CF-B61D-C36BD5A4E9FA}" type="slidenum">
              <a:rPr lang="en-GB" sz="800" smtClean="0">
                <a:latin typeface="Fujitsu Sans" panose="020B0404060202020204" pitchFamily="34" charset="0"/>
              </a:rPr>
              <a:pPr/>
              <a:t>‹#›</a:t>
            </a:fld>
            <a:endParaRPr lang="en-GB" sz="800" dirty="0">
              <a:latin typeface="Fujitsu Sans" panose="020B0404060202020204" pitchFamily="34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"/>
          </p:nvPr>
        </p:nvSpPr>
        <p:spPr>
          <a:xfrm>
            <a:off x="0" y="8643600"/>
            <a:ext cx="2952000" cy="500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z="800" dirty="0">
                <a:latin typeface="Fujitsu Sans" panose="020B0404060202020204" pitchFamily="34" charset="0"/>
              </a:rPr>
              <a:t>© FUJITSU 2018</a:t>
            </a:r>
          </a:p>
        </p:txBody>
      </p:sp>
      <p:grpSp>
        <p:nvGrpSpPr>
          <p:cNvPr id="6" name="Group 5"/>
          <p:cNvGrpSpPr/>
          <p:nvPr/>
        </p:nvGrpSpPr>
        <p:grpSpPr bwMode="black">
          <a:xfrm>
            <a:off x="257175" y="359239"/>
            <a:ext cx="632460" cy="141161"/>
            <a:chOff x="1219189" y="6312097"/>
            <a:chExt cx="632460" cy="210711"/>
          </a:xfrm>
        </p:grpSpPr>
        <p:sp>
          <p:nvSpPr>
            <p:cNvPr id="7" name="Rounded Rectangle 6"/>
            <p:cNvSpPr/>
            <p:nvPr userDrawn="1"/>
          </p:nvSpPr>
          <p:spPr bwMode="black">
            <a:xfrm>
              <a:off x="1219189" y="6312097"/>
              <a:ext cx="632460" cy="210711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rgbClr val="F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98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" name="Rectangle 7"/>
            <p:cNvSpPr/>
            <p:nvPr userDrawn="1"/>
          </p:nvSpPr>
          <p:spPr bwMode="black">
            <a:xfrm>
              <a:off x="1243066" y="6322125"/>
              <a:ext cx="568578" cy="179903"/>
            </a:xfrm>
            <a:prstGeom prst="rect">
              <a:avLst/>
            </a:prstGeom>
          </p:spPr>
          <p:txBody>
            <a:bodyPr wrap="square" lIns="0" tIns="0" rIns="0" bIns="0" anchor="b">
              <a:noAutofit/>
            </a:bodyPr>
            <a:lstStyle/>
            <a:p>
              <a:pPr marL="0" marR="0" lvl="0" indent="0" algn="ctr" defTabSz="1218673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altLang="ja-JP" sz="7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0000"/>
                  </a:solidFill>
                  <a:effectLst/>
                  <a:uLnTx/>
                  <a:uFillTx/>
                  <a:latin typeface="Fujitsu Sans Medium" panose="020B0504060202020204" pitchFamily="34" charset="0"/>
                  <a:ea typeface="+mn-ea"/>
                  <a:cs typeface="+mn-cs"/>
                </a:rPr>
                <a:t>Unclassified</a:t>
              </a:r>
              <a:endParaRPr kumimoji="1" lang="en-US" altLang="ja-JP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0000"/>
                </a:solidFill>
                <a:effectLst/>
                <a:uLnTx/>
                <a:uFillTx/>
                <a:latin typeface="Fujitsu Sans Medium" panose="020B050406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38317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eader Placeholder 14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52000" cy="500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Fujitsu Sans" panose="020B040406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6" name="Slide Image Placeholder 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5"/>
          </p:nvPr>
        </p:nvSpPr>
        <p:spPr>
          <a:xfrm>
            <a:off x="3884613" y="8643600"/>
            <a:ext cx="2952000" cy="500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Fujitsu Sans" panose="020B0404060202020204" pitchFamily="34" charset="0"/>
              </a:defRPr>
            </a:lvl1pPr>
          </a:lstStyle>
          <a:p>
            <a:fld id="{12BC81D3-C59B-4C63-B840-07ACB8BAB3C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4"/>
          </p:nvPr>
        </p:nvSpPr>
        <p:spPr>
          <a:xfrm>
            <a:off x="0" y="8643600"/>
            <a:ext cx="2952000" cy="500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Fujitsu Sans" panose="020B0404060202020204" pitchFamily="34" charset="0"/>
              </a:defRPr>
            </a:lvl1pPr>
          </a:lstStyle>
          <a:p>
            <a:r>
              <a:rPr lang="en-GB" dirty="0" smtClean="0"/>
              <a:t>© FUJITSU 2018</a:t>
            </a:r>
          </a:p>
        </p:txBody>
      </p:sp>
      <p:sp>
        <p:nvSpPr>
          <p:cNvPr id="30" name="Notes Placeholder 29"/>
          <p:cNvSpPr>
            <a:spLocks noGrp="1"/>
          </p:cNvSpPr>
          <p:nvPr>
            <p:ph type="body" sz="quarter" idx="3"/>
          </p:nvPr>
        </p:nvSpPr>
        <p:spPr>
          <a:xfrm>
            <a:off x="549275" y="4572000"/>
            <a:ext cx="5759450" cy="3886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grpSp>
        <p:nvGrpSpPr>
          <p:cNvPr id="8" name="Group 7"/>
          <p:cNvGrpSpPr/>
          <p:nvPr/>
        </p:nvGrpSpPr>
        <p:grpSpPr bwMode="black">
          <a:xfrm>
            <a:off x="257175" y="359239"/>
            <a:ext cx="632460" cy="141161"/>
            <a:chOff x="1219189" y="6312097"/>
            <a:chExt cx="632460" cy="210711"/>
          </a:xfrm>
        </p:grpSpPr>
        <p:sp>
          <p:nvSpPr>
            <p:cNvPr id="9" name="Rounded Rectangle 8"/>
            <p:cNvSpPr/>
            <p:nvPr userDrawn="1"/>
          </p:nvSpPr>
          <p:spPr bwMode="black">
            <a:xfrm>
              <a:off x="1219189" y="6312097"/>
              <a:ext cx="632460" cy="210711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rgbClr val="F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98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" name="Rectangle 9"/>
            <p:cNvSpPr/>
            <p:nvPr userDrawn="1"/>
          </p:nvSpPr>
          <p:spPr bwMode="black">
            <a:xfrm>
              <a:off x="1243066" y="6322125"/>
              <a:ext cx="568578" cy="179903"/>
            </a:xfrm>
            <a:prstGeom prst="rect">
              <a:avLst/>
            </a:prstGeom>
          </p:spPr>
          <p:txBody>
            <a:bodyPr wrap="square" lIns="0" tIns="0" rIns="0" bIns="0" anchor="b">
              <a:noAutofit/>
            </a:bodyPr>
            <a:lstStyle/>
            <a:p>
              <a:pPr marL="0" marR="0" lvl="0" indent="0" algn="ctr" defTabSz="1218673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altLang="ja-JP" sz="7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0000"/>
                  </a:solidFill>
                  <a:effectLst/>
                  <a:uLnTx/>
                  <a:uFillTx/>
                  <a:latin typeface="Fujitsu Sans Medium" panose="020B0504060202020204" pitchFamily="34" charset="0"/>
                  <a:ea typeface="+mn-ea"/>
                  <a:cs typeface="+mn-cs"/>
                </a:rPr>
                <a:t>Unclassified</a:t>
              </a:r>
              <a:endParaRPr kumimoji="1" lang="en-US" altLang="ja-JP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0000"/>
                </a:solidFill>
                <a:effectLst/>
                <a:uLnTx/>
                <a:uFillTx/>
                <a:latin typeface="Fujitsu Sans Medium" panose="020B050406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93713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182563" indent="-182563" algn="l" defTabSz="914400" rtl="0" eaLnBrk="1" latinLnBrk="0" hangingPunct="1">
      <a:spcBef>
        <a:spcPts val="516"/>
      </a:spcBef>
      <a:spcAft>
        <a:spcPts val="288"/>
      </a:spcAft>
      <a:buClr>
        <a:schemeClr val="accent2"/>
      </a:buClr>
      <a:buFont typeface="Wingdings" pitchFamily="2" charset="2"/>
      <a:buChar char="n"/>
      <a:defRPr sz="1600" kern="1200">
        <a:solidFill>
          <a:schemeClr val="tx1"/>
        </a:solidFill>
        <a:latin typeface="Fujitsu Sans" panose="020B0404060202020204" pitchFamily="34" charset="0"/>
        <a:ea typeface="+mn-ea"/>
        <a:cs typeface="Arial" pitchFamily="34" charset="0"/>
      </a:defRPr>
    </a:lvl1pPr>
    <a:lvl2pPr marL="358775" indent="-176213" algn="l" defTabSz="914400" rtl="0" eaLnBrk="1" latinLnBrk="0" hangingPunct="1">
      <a:spcAft>
        <a:spcPts val="288"/>
      </a:spcAft>
      <a:buClr>
        <a:schemeClr val="tx2"/>
      </a:buClr>
      <a:buFont typeface="Wingdings" pitchFamily="2" charset="2"/>
      <a:buChar char="n"/>
      <a:defRPr sz="1400" kern="1200">
        <a:solidFill>
          <a:schemeClr val="tx1"/>
        </a:solidFill>
        <a:latin typeface="Fujitsu Sans" panose="020B0404060202020204" pitchFamily="34" charset="0"/>
        <a:ea typeface="+mn-ea"/>
        <a:cs typeface="Arial" pitchFamily="34" charset="0"/>
      </a:defRPr>
    </a:lvl2pPr>
    <a:lvl3pPr marL="449263" indent="-90488" algn="l" defTabSz="914400" rtl="0" eaLnBrk="1" latinLnBrk="0" hangingPunct="1">
      <a:spcBef>
        <a:spcPts val="432"/>
      </a:spcBef>
      <a:spcAft>
        <a:spcPts val="240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Fujitsu Sans" panose="020B0404060202020204" pitchFamily="34" charset="0"/>
        <a:ea typeface="+mn-ea"/>
        <a:cs typeface="Arial" pitchFamily="34" charset="0"/>
      </a:defRPr>
    </a:lvl3pPr>
    <a:lvl4pPr marL="541338" indent="-92075" algn="l" defTabSz="914400" rtl="0" eaLnBrk="1" latinLnBrk="0" hangingPunct="1">
      <a:spcBef>
        <a:spcPts val="384"/>
      </a:spcBef>
      <a:spcAft>
        <a:spcPts val="216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Fujitsu Sans" panose="020B0404060202020204" pitchFamily="34" charset="0"/>
        <a:ea typeface="+mn-ea"/>
        <a:cs typeface="Arial" pitchFamily="34" charset="0"/>
      </a:defRPr>
    </a:lvl4pPr>
    <a:lvl5pPr marL="625475" indent="-84138" algn="l" defTabSz="914400" rtl="0" eaLnBrk="1" latinLnBrk="0" hangingPunct="1">
      <a:spcBef>
        <a:spcPts val="336"/>
      </a:spcBef>
      <a:spcAft>
        <a:spcPts val="192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Fujitsu Sans" panose="020B0404060202020204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C81D3-C59B-4C63-B840-07ACB8BAB3C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2011 FUJITSU</a:t>
            </a:r>
            <a:endParaRPr lang="en-GB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" name="Notes Placeholder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 smtClean="0"/>
              <a:t>Copyright 2011 FUJITSU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BC81D3-C59B-4C63-B840-07ACB8BAB3C6}" type="slidenum">
              <a:rPr lang="en-GB" smtClean="0"/>
              <a:pPr/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 smtClean="0"/>
              <a:t>Copyright 2011 FUJITSU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BC81D3-C59B-4C63-B840-07ACB8BAB3C6}" type="slidenum">
              <a:rPr lang="en-GB" smtClean="0"/>
              <a:pPr/>
              <a:t>14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>
            <a:grpSpLocks noChangeAspect="1"/>
          </p:cNvGrpSpPr>
          <p:nvPr userDrawn="1"/>
        </p:nvGrpSpPr>
        <p:grpSpPr bwMode="gray">
          <a:xfrm>
            <a:off x="7606538" y="114300"/>
            <a:ext cx="1418400" cy="792555"/>
            <a:chOff x="7324408" y="0"/>
            <a:chExt cx="1647825" cy="920750"/>
          </a:xfrm>
        </p:grpSpPr>
        <p:sp>
          <p:nvSpPr>
            <p:cNvPr id="51" name="AutoShape 48"/>
            <p:cNvSpPr>
              <a:spLocks noChangeAspect="1" noChangeArrowheads="1" noTextEdit="1"/>
            </p:cNvSpPr>
            <p:nvPr userDrawn="1"/>
          </p:nvSpPr>
          <p:spPr bwMode="gray">
            <a:xfrm>
              <a:off x="7324408" y="0"/>
              <a:ext cx="1647825" cy="920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2" name="Freeform 49"/>
            <p:cNvSpPr>
              <a:spLocks/>
            </p:cNvSpPr>
            <p:nvPr userDrawn="1"/>
          </p:nvSpPr>
          <p:spPr bwMode="gray">
            <a:xfrm>
              <a:off x="7405371" y="773113"/>
              <a:ext cx="41275" cy="68263"/>
            </a:xfrm>
            <a:custGeom>
              <a:avLst/>
              <a:gdLst/>
              <a:ahLst/>
              <a:cxnLst>
                <a:cxn ang="0">
                  <a:pos x="0" y="731"/>
                </a:cxn>
                <a:cxn ang="0">
                  <a:pos x="0" y="643"/>
                </a:cxn>
                <a:cxn ang="0">
                  <a:pos x="177" y="684"/>
                </a:cxn>
                <a:cxn ang="0">
                  <a:pos x="355" y="568"/>
                </a:cxn>
                <a:cxn ang="0">
                  <a:pos x="325" y="493"/>
                </a:cxn>
                <a:cxn ang="0">
                  <a:pos x="271" y="452"/>
                </a:cxn>
                <a:cxn ang="0">
                  <a:pos x="203" y="417"/>
                </a:cxn>
                <a:cxn ang="0">
                  <a:pos x="62" y="323"/>
                </a:cxn>
                <a:cxn ang="0">
                  <a:pos x="12" y="190"/>
                </a:cxn>
                <a:cxn ang="0">
                  <a:pos x="90" y="41"/>
                </a:cxn>
                <a:cxn ang="0">
                  <a:pos x="257" y="0"/>
                </a:cxn>
                <a:cxn ang="0">
                  <a:pos x="411" y="24"/>
                </a:cxn>
                <a:cxn ang="0">
                  <a:pos x="411" y="106"/>
                </a:cxn>
                <a:cxn ang="0">
                  <a:pos x="262" y="74"/>
                </a:cxn>
                <a:cxn ang="0">
                  <a:pos x="162" y="98"/>
                </a:cxn>
                <a:cxn ang="0">
                  <a:pos x="120" y="178"/>
                </a:cxn>
                <a:cxn ang="0">
                  <a:pos x="149" y="253"/>
                </a:cxn>
                <a:cxn ang="0">
                  <a:pos x="273" y="331"/>
                </a:cxn>
                <a:cxn ang="0">
                  <a:pos x="374" y="388"/>
                </a:cxn>
                <a:cxn ang="0">
                  <a:pos x="444" y="465"/>
                </a:cxn>
                <a:cxn ang="0">
                  <a:pos x="463" y="556"/>
                </a:cxn>
                <a:cxn ang="0">
                  <a:pos x="184" y="762"/>
                </a:cxn>
                <a:cxn ang="0">
                  <a:pos x="0" y="731"/>
                </a:cxn>
              </a:cxnLst>
              <a:rect l="0" t="0" r="r" b="b"/>
              <a:pathLst>
                <a:path w="463" h="762">
                  <a:moveTo>
                    <a:pt x="0" y="731"/>
                  </a:moveTo>
                  <a:cubicBezTo>
                    <a:pt x="0" y="643"/>
                    <a:pt x="0" y="643"/>
                    <a:pt x="0" y="643"/>
                  </a:cubicBezTo>
                  <a:cubicBezTo>
                    <a:pt x="48" y="670"/>
                    <a:pt x="107" y="684"/>
                    <a:pt x="177" y="684"/>
                  </a:cubicBezTo>
                  <a:cubicBezTo>
                    <a:pt x="296" y="684"/>
                    <a:pt x="355" y="645"/>
                    <a:pt x="355" y="568"/>
                  </a:cubicBezTo>
                  <a:cubicBezTo>
                    <a:pt x="355" y="538"/>
                    <a:pt x="345" y="513"/>
                    <a:pt x="325" y="493"/>
                  </a:cubicBezTo>
                  <a:cubicBezTo>
                    <a:pt x="309" y="477"/>
                    <a:pt x="291" y="463"/>
                    <a:pt x="271" y="452"/>
                  </a:cubicBezTo>
                  <a:cubicBezTo>
                    <a:pt x="253" y="442"/>
                    <a:pt x="231" y="431"/>
                    <a:pt x="203" y="417"/>
                  </a:cubicBezTo>
                  <a:cubicBezTo>
                    <a:pt x="135" y="384"/>
                    <a:pt x="89" y="352"/>
                    <a:pt x="62" y="323"/>
                  </a:cubicBezTo>
                  <a:cubicBezTo>
                    <a:pt x="29" y="286"/>
                    <a:pt x="12" y="242"/>
                    <a:pt x="12" y="190"/>
                  </a:cubicBezTo>
                  <a:cubicBezTo>
                    <a:pt x="12" y="124"/>
                    <a:pt x="38" y="74"/>
                    <a:pt x="90" y="41"/>
                  </a:cubicBezTo>
                  <a:cubicBezTo>
                    <a:pt x="134" y="13"/>
                    <a:pt x="189" y="0"/>
                    <a:pt x="257" y="0"/>
                  </a:cubicBezTo>
                  <a:cubicBezTo>
                    <a:pt x="304" y="0"/>
                    <a:pt x="355" y="8"/>
                    <a:pt x="411" y="24"/>
                  </a:cubicBezTo>
                  <a:cubicBezTo>
                    <a:pt x="411" y="106"/>
                    <a:pt x="411" y="106"/>
                    <a:pt x="411" y="106"/>
                  </a:cubicBezTo>
                  <a:cubicBezTo>
                    <a:pt x="364" y="85"/>
                    <a:pt x="314" y="74"/>
                    <a:pt x="262" y="74"/>
                  </a:cubicBezTo>
                  <a:cubicBezTo>
                    <a:pt x="222" y="74"/>
                    <a:pt x="188" y="82"/>
                    <a:pt x="162" y="98"/>
                  </a:cubicBezTo>
                  <a:cubicBezTo>
                    <a:pt x="134" y="115"/>
                    <a:pt x="120" y="141"/>
                    <a:pt x="120" y="178"/>
                  </a:cubicBezTo>
                  <a:cubicBezTo>
                    <a:pt x="120" y="209"/>
                    <a:pt x="130" y="234"/>
                    <a:pt x="149" y="253"/>
                  </a:cubicBezTo>
                  <a:cubicBezTo>
                    <a:pt x="168" y="273"/>
                    <a:pt x="209" y="298"/>
                    <a:pt x="273" y="331"/>
                  </a:cubicBezTo>
                  <a:cubicBezTo>
                    <a:pt x="324" y="356"/>
                    <a:pt x="357" y="375"/>
                    <a:pt x="374" y="388"/>
                  </a:cubicBezTo>
                  <a:cubicBezTo>
                    <a:pt x="407" y="412"/>
                    <a:pt x="430" y="437"/>
                    <a:pt x="444" y="465"/>
                  </a:cubicBezTo>
                  <a:cubicBezTo>
                    <a:pt x="457" y="490"/>
                    <a:pt x="463" y="520"/>
                    <a:pt x="463" y="556"/>
                  </a:cubicBezTo>
                  <a:cubicBezTo>
                    <a:pt x="463" y="693"/>
                    <a:pt x="370" y="762"/>
                    <a:pt x="184" y="762"/>
                  </a:cubicBezTo>
                  <a:cubicBezTo>
                    <a:pt x="109" y="762"/>
                    <a:pt x="48" y="752"/>
                    <a:pt x="0" y="73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3" name="Freeform 50"/>
            <p:cNvSpPr>
              <a:spLocks/>
            </p:cNvSpPr>
            <p:nvPr userDrawn="1"/>
          </p:nvSpPr>
          <p:spPr bwMode="gray">
            <a:xfrm>
              <a:off x="7462521" y="742950"/>
              <a:ext cx="47625" cy="96838"/>
            </a:xfrm>
            <a:custGeom>
              <a:avLst/>
              <a:gdLst/>
              <a:ahLst/>
              <a:cxnLst>
                <a:cxn ang="0">
                  <a:pos x="0" y="1087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2"/>
                </a:cxn>
                <a:cxn ang="0">
                  <a:pos x="306" y="345"/>
                </a:cxn>
                <a:cxn ang="0">
                  <a:pos x="526" y="458"/>
                </a:cxn>
                <a:cxn ang="0">
                  <a:pos x="548" y="644"/>
                </a:cxn>
                <a:cxn ang="0">
                  <a:pos x="548" y="1087"/>
                </a:cxn>
                <a:cxn ang="0">
                  <a:pos x="425" y="1087"/>
                </a:cxn>
                <a:cxn ang="0">
                  <a:pos x="425" y="624"/>
                </a:cxn>
                <a:cxn ang="0">
                  <a:pos x="403" y="477"/>
                </a:cxn>
                <a:cxn ang="0">
                  <a:pos x="294" y="419"/>
                </a:cxn>
                <a:cxn ang="0">
                  <a:pos x="124" y="463"/>
                </a:cxn>
                <a:cxn ang="0">
                  <a:pos x="124" y="1087"/>
                </a:cxn>
                <a:cxn ang="0">
                  <a:pos x="0" y="1087"/>
                </a:cxn>
              </a:cxnLst>
              <a:rect l="0" t="0" r="r" b="b"/>
              <a:pathLst>
                <a:path w="548" h="1087">
                  <a:moveTo>
                    <a:pt x="0" y="108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382"/>
                    <a:pt x="124" y="382"/>
                    <a:pt x="124" y="382"/>
                  </a:cubicBezTo>
                  <a:cubicBezTo>
                    <a:pt x="188" y="357"/>
                    <a:pt x="249" y="345"/>
                    <a:pt x="306" y="345"/>
                  </a:cubicBezTo>
                  <a:cubicBezTo>
                    <a:pt x="420" y="345"/>
                    <a:pt x="493" y="382"/>
                    <a:pt x="526" y="458"/>
                  </a:cubicBezTo>
                  <a:cubicBezTo>
                    <a:pt x="541" y="492"/>
                    <a:pt x="548" y="554"/>
                    <a:pt x="548" y="644"/>
                  </a:cubicBezTo>
                  <a:cubicBezTo>
                    <a:pt x="548" y="1087"/>
                    <a:pt x="548" y="1087"/>
                    <a:pt x="548" y="1087"/>
                  </a:cubicBezTo>
                  <a:cubicBezTo>
                    <a:pt x="425" y="1087"/>
                    <a:pt x="425" y="1087"/>
                    <a:pt x="425" y="1087"/>
                  </a:cubicBezTo>
                  <a:cubicBezTo>
                    <a:pt x="425" y="624"/>
                    <a:pt x="425" y="624"/>
                    <a:pt x="425" y="624"/>
                  </a:cubicBezTo>
                  <a:cubicBezTo>
                    <a:pt x="425" y="555"/>
                    <a:pt x="418" y="506"/>
                    <a:pt x="403" y="477"/>
                  </a:cubicBezTo>
                  <a:cubicBezTo>
                    <a:pt x="384" y="439"/>
                    <a:pt x="347" y="419"/>
                    <a:pt x="294" y="419"/>
                  </a:cubicBezTo>
                  <a:cubicBezTo>
                    <a:pt x="245" y="419"/>
                    <a:pt x="189" y="434"/>
                    <a:pt x="124" y="463"/>
                  </a:cubicBezTo>
                  <a:cubicBezTo>
                    <a:pt x="124" y="1087"/>
                    <a:pt x="124" y="1087"/>
                    <a:pt x="124" y="1087"/>
                  </a:cubicBezTo>
                  <a:lnTo>
                    <a:pt x="0" y="10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gray">
            <a:xfrm>
              <a:off x="7524433" y="773113"/>
              <a:ext cx="50800" cy="68263"/>
            </a:xfrm>
            <a:custGeom>
              <a:avLst/>
              <a:gdLst/>
              <a:ahLst/>
              <a:cxnLst>
                <a:cxn ang="0">
                  <a:pos x="437" y="286"/>
                </a:cxn>
                <a:cxn ang="0">
                  <a:pos x="437" y="248"/>
                </a:cxn>
                <a:cxn ang="0">
                  <a:pos x="415" y="138"/>
                </a:cxn>
                <a:cxn ang="0">
                  <a:pos x="271" y="77"/>
                </a:cxn>
                <a:cxn ang="0">
                  <a:pos x="70" y="118"/>
                </a:cxn>
                <a:cxn ang="0">
                  <a:pos x="70" y="31"/>
                </a:cxn>
                <a:cxn ang="0">
                  <a:pos x="284" y="0"/>
                </a:cxn>
                <a:cxn ang="0">
                  <a:pos x="516" y="76"/>
                </a:cxn>
                <a:cxn ang="0">
                  <a:pos x="558" y="200"/>
                </a:cxn>
                <a:cxn ang="0">
                  <a:pos x="561" y="290"/>
                </a:cxn>
                <a:cxn ang="0">
                  <a:pos x="561" y="727"/>
                </a:cxn>
                <a:cxn ang="0">
                  <a:pos x="293" y="762"/>
                </a:cxn>
                <a:cxn ang="0">
                  <a:pos x="83" y="720"/>
                </a:cxn>
                <a:cxn ang="0">
                  <a:pos x="0" y="558"/>
                </a:cxn>
                <a:cxn ang="0">
                  <a:pos x="96" y="363"/>
                </a:cxn>
                <a:cxn ang="0">
                  <a:pos x="336" y="297"/>
                </a:cxn>
                <a:cxn ang="0">
                  <a:pos x="437" y="286"/>
                </a:cxn>
                <a:cxn ang="0">
                  <a:pos x="437" y="356"/>
                </a:cxn>
                <a:cxn ang="0">
                  <a:pos x="267" y="382"/>
                </a:cxn>
                <a:cxn ang="0">
                  <a:pos x="127" y="545"/>
                </a:cxn>
                <a:cxn ang="0">
                  <a:pos x="168" y="650"/>
                </a:cxn>
                <a:cxn ang="0">
                  <a:pos x="312" y="687"/>
                </a:cxn>
                <a:cxn ang="0">
                  <a:pos x="437" y="670"/>
                </a:cxn>
                <a:cxn ang="0">
                  <a:pos x="437" y="356"/>
                </a:cxn>
              </a:cxnLst>
              <a:rect l="0" t="0" r="r" b="b"/>
              <a:pathLst>
                <a:path w="561" h="762">
                  <a:moveTo>
                    <a:pt x="437" y="286"/>
                  </a:moveTo>
                  <a:cubicBezTo>
                    <a:pt x="437" y="248"/>
                    <a:pt x="437" y="248"/>
                    <a:pt x="437" y="248"/>
                  </a:cubicBezTo>
                  <a:cubicBezTo>
                    <a:pt x="437" y="200"/>
                    <a:pt x="430" y="164"/>
                    <a:pt x="415" y="138"/>
                  </a:cubicBezTo>
                  <a:cubicBezTo>
                    <a:pt x="392" y="97"/>
                    <a:pt x="344" y="77"/>
                    <a:pt x="271" y="77"/>
                  </a:cubicBezTo>
                  <a:cubicBezTo>
                    <a:pt x="206" y="77"/>
                    <a:pt x="139" y="91"/>
                    <a:pt x="70" y="118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139" y="10"/>
                    <a:pt x="210" y="0"/>
                    <a:pt x="284" y="0"/>
                  </a:cubicBezTo>
                  <a:cubicBezTo>
                    <a:pt x="397" y="0"/>
                    <a:pt x="474" y="25"/>
                    <a:pt x="516" y="76"/>
                  </a:cubicBezTo>
                  <a:cubicBezTo>
                    <a:pt x="539" y="104"/>
                    <a:pt x="553" y="145"/>
                    <a:pt x="558" y="200"/>
                  </a:cubicBezTo>
                  <a:cubicBezTo>
                    <a:pt x="560" y="220"/>
                    <a:pt x="561" y="250"/>
                    <a:pt x="561" y="290"/>
                  </a:cubicBezTo>
                  <a:cubicBezTo>
                    <a:pt x="561" y="727"/>
                    <a:pt x="561" y="727"/>
                    <a:pt x="561" y="727"/>
                  </a:cubicBezTo>
                  <a:cubicBezTo>
                    <a:pt x="477" y="750"/>
                    <a:pt x="387" y="762"/>
                    <a:pt x="293" y="762"/>
                  </a:cubicBezTo>
                  <a:cubicBezTo>
                    <a:pt x="203" y="762"/>
                    <a:pt x="133" y="748"/>
                    <a:pt x="83" y="720"/>
                  </a:cubicBezTo>
                  <a:cubicBezTo>
                    <a:pt x="28" y="689"/>
                    <a:pt x="0" y="635"/>
                    <a:pt x="0" y="558"/>
                  </a:cubicBezTo>
                  <a:cubicBezTo>
                    <a:pt x="0" y="470"/>
                    <a:pt x="32" y="405"/>
                    <a:pt x="96" y="363"/>
                  </a:cubicBezTo>
                  <a:cubicBezTo>
                    <a:pt x="143" y="332"/>
                    <a:pt x="223" y="310"/>
                    <a:pt x="336" y="297"/>
                  </a:cubicBezTo>
                  <a:cubicBezTo>
                    <a:pt x="357" y="294"/>
                    <a:pt x="391" y="291"/>
                    <a:pt x="437" y="286"/>
                  </a:cubicBezTo>
                  <a:close/>
                  <a:moveTo>
                    <a:pt x="437" y="356"/>
                  </a:moveTo>
                  <a:cubicBezTo>
                    <a:pt x="362" y="363"/>
                    <a:pt x="305" y="372"/>
                    <a:pt x="267" y="382"/>
                  </a:cubicBezTo>
                  <a:cubicBezTo>
                    <a:pt x="173" y="405"/>
                    <a:pt x="127" y="460"/>
                    <a:pt x="127" y="545"/>
                  </a:cubicBezTo>
                  <a:cubicBezTo>
                    <a:pt x="127" y="593"/>
                    <a:pt x="140" y="627"/>
                    <a:pt x="168" y="650"/>
                  </a:cubicBezTo>
                  <a:cubicBezTo>
                    <a:pt x="198" y="675"/>
                    <a:pt x="246" y="687"/>
                    <a:pt x="312" y="687"/>
                  </a:cubicBezTo>
                  <a:cubicBezTo>
                    <a:pt x="357" y="687"/>
                    <a:pt x="398" y="681"/>
                    <a:pt x="437" y="670"/>
                  </a:cubicBezTo>
                  <a:lnTo>
                    <a:pt x="437" y="3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gray">
            <a:xfrm>
              <a:off x="7594283" y="773113"/>
              <a:ext cx="50800" cy="96838"/>
            </a:xfrm>
            <a:custGeom>
              <a:avLst/>
              <a:gdLst/>
              <a:ahLst/>
              <a:cxnLst>
                <a:cxn ang="0">
                  <a:pos x="123" y="711"/>
                </a:cxn>
                <a:cxn ang="0">
                  <a:pos x="123" y="1087"/>
                </a:cxn>
                <a:cxn ang="0">
                  <a:pos x="0" y="1087"/>
                </a:cxn>
                <a:cxn ang="0">
                  <a:pos x="0" y="28"/>
                </a:cxn>
                <a:cxn ang="0">
                  <a:pos x="249" y="0"/>
                </a:cxn>
                <a:cxn ang="0">
                  <a:pos x="505" y="113"/>
                </a:cxn>
                <a:cxn ang="0">
                  <a:pos x="567" y="379"/>
                </a:cxn>
                <a:cxn ang="0">
                  <a:pos x="489" y="662"/>
                </a:cxn>
                <a:cxn ang="0">
                  <a:pos x="274" y="762"/>
                </a:cxn>
                <a:cxn ang="0">
                  <a:pos x="172" y="742"/>
                </a:cxn>
                <a:cxn ang="0">
                  <a:pos x="123" y="711"/>
                </a:cxn>
                <a:cxn ang="0">
                  <a:pos x="123" y="625"/>
                </a:cxn>
                <a:cxn ang="0">
                  <a:pos x="260" y="687"/>
                </a:cxn>
                <a:cxn ang="0">
                  <a:pos x="400" y="591"/>
                </a:cxn>
                <a:cxn ang="0">
                  <a:pos x="441" y="378"/>
                </a:cxn>
                <a:cxn ang="0">
                  <a:pos x="386" y="140"/>
                </a:cxn>
                <a:cxn ang="0">
                  <a:pos x="230" y="74"/>
                </a:cxn>
                <a:cxn ang="0">
                  <a:pos x="123" y="83"/>
                </a:cxn>
                <a:cxn ang="0">
                  <a:pos x="123" y="625"/>
                </a:cxn>
              </a:cxnLst>
              <a:rect l="0" t="0" r="r" b="b"/>
              <a:pathLst>
                <a:path w="567" h="1087">
                  <a:moveTo>
                    <a:pt x="123" y="711"/>
                  </a:moveTo>
                  <a:cubicBezTo>
                    <a:pt x="123" y="1087"/>
                    <a:pt x="123" y="1087"/>
                    <a:pt x="123" y="1087"/>
                  </a:cubicBezTo>
                  <a:cubicBezTo>
                    <a:pt x="0" y="1087"/>
                    <a:pt x="0" y="1087"/>
                    <a:pt x="0" y="108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5" y="9"/>
                    <a:pt x="168" y="0"/>
                    <a:pt x="249" y="0"/>
                  </a:cubicBezTo>
                  <a:cubicBezTo>
                    <a:pt x="374" y="0"/>
                    <a:pt x="459" y="37"/>
                    <a:pt x="505" y="113"/>
                  </a:cubicBezTo>
                  <a:cubicBezTo>
                    <a:pt x="546" y="180"/>
                    <a:pt x="567" y="269"/>
                    <a:pt x="567" y="379"/>
                  </a:cubicBezTo>
                  <a:cubicBezTo>
                    <a:pt x="567" y="495"/>
                    <a:pt x="541" y="590"/>
                    <a:pt x="489" y="662"/>
                  </a:cubicBezTo>
                  <a:cubicBezTo>
                    <a:pt x="440" y="728"/>
                    <a:pt x="369" y="762"/>
                    <a:pt x="274" y="762"/>
                  </a:cubicBezTo>
                  <a:cubicBezTo>
                    <a:pt x="234" y="762"/>
                    <a:pt x="200" y="755"/>
                    <a:pt x="172" y="742"/>
                  </a:cubicBezTo>
                  <a:cubicBezTo>
                    <a:pt x="159" y="736"/>
                    <a:pt x="142" y="725"/>
                    <a:pt x="123" y="711"/>
                  </a:cubicBezTo>
                  <a:close/>
                  <a:moveTo>
                    <a:pt x="123" y="625"/>
                  </a:moveTo>
                  <a:cubicBezTo>
                    <a:pt x="165" y="666"/>
                    <a:pt x="210" y="687"/>
                    <a:pt x="260" y="687"/>
                  </a:cubicBezTo>
                  <a:cubicBezTo>
                    <a:pt x="324" y="687"/>
                    <a:pt x="371" y="655"/>
                    <a:pt x="400" y="591"/>
                  </a:cubicBezTo>
                  <a:cubicBezTo>
                    <a:pt x="427" y="533"/>
                    <a:pt x="441" y="462"/>
                    <a:pt x="441" y="378"/>
                  </a:cubicBezTo>
                  <a:cubicBezTo>
                    <a:pt x="441" y="272"/>
                    <a:pt x="422" y="193"/>
                    <a:pt x="386" y="140"/>
                  </a:cubicBezTo>
                  <a:cubicBezTo>
                    <a:pt x="356" y="96"/>
                    <a:pt x="304" y="74"/>
                    <a:pt x="230" y="74"/>
                  </a:cubicBezTo>
                  <a:cubicBezTo>
                    <a:pt x="198" y="74"/>
                    <a:pt x="162" y="77"/>
                    <a:pt x="123" y="83"/>
                  </a:cubicBezTo>
                  <a:lnTo>
                    <a:pt x="123" y="6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6" name="Freeform 53"/>
            <p:cNvSpPr>
              <a:spLocks noEditPoints="1"/>
            </p:cNvSpPr>
            <p:nvPr userDrawn="1"/>
          </p:nvSpPr>
          <p:spPr bwMode="gray">
            <a:xfrm>
              <a:off x="7659371" y="752475"/>
              <a:ext cx="14288" cy="87313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131" y="25"/>
                </a:cxn>
                <a:cxn ang="0">
                  <a:pos x="150" y="76"/>
                </a:cxn>
                <a:cxn ang="0">
                  <a:pos x="126" y="132"/>
                </a:cxn>
                <a:cxn ang="0">
                  <a:pos x="74" y="151"/>
                </a:cxn>
                <a:cxn ang="0">
                  <a:pos x="19" y="127"/>
                </a:cxn>
                <a:cxn ang="0">
                  <a:pos x="0" y="75"/>
                </a:cxn>
                <a:cxn ang="0">
                  <a:pos x="24" y="20"/>
                </a:cxn>
                <a:cxn ang="0">
                  <a:pos x="75" y="0"/>
                </a:cxn>
                <a:cxn ang="0">
                  <a:pos x="15" y="987"/>
                </a:cxn>
                <a:cxn ang="0">
                  <a:pos x="15" y="265"/>
                </a:cxn>
                <a:cxn ang="0">
                  <a:pos x="138" y="265"/>
                </a:cxn>
                <a:cxn ang="0">
                  <a:pos x="138" y="987"/>
                </a:cxn>
                <a:cxn ang="0">
                  <a:pos x="15" y="987"/>
                </a:cxn>
              </a:cxnLst>
              <a:rect l="0" t="0" r="r" b="b"/>
              <a:pathLst>
                <a:path w="150" h="987">
                  <a:moveTo>
                    <a:pt x="75" y="0"/>
                  </a:moveTo>
                  <a:cubicBezTo>
                    <a:pt x="97" y="0"/>
                    <a:pt x="116" y="9"/>
                    <a:pt x="131" y="25"/>
                  </a:cubicBezTo>
                  <a:cubicBezTo>
                    <a:pt x="144" y="40"/>
                    <a:pt x="150" y="57"/>
                    <a:pt x="150" y="76"/>
                  </a:cubicBezTo>
                  <a:cubicBezTo>
                    <a:pt x="150" y="98"/>
                    <a:pt x="142" y="117"/>
                    <a:pt x="126" y="132"/>
                  </a:cubicBezTo>
                  <a:cubicBezTo>
                    <a:pt x="112" y="145"/>
                    <a:pt x="94" y="151"/>
                    <a:pt x="74" y="151"/>
                  </a:cubicBezTo>
                  <a:cubicBezTo>
                    <a:pt x="52" y="151"/>
                    <a:pt x="33" y="143"/>
                    <a:pt x="19" y="127"/>
                  </a:cubicBezTo>
                  <a:cubicBezTo>
                    <a:pt x="6" y="112"/>
                    <a:pt x="0" y="95"/>
                    <a:pt x="0" y="75"/>
                  </a:cubicBezTo>
                  <a:cubicBezTo>
                    <a:pt x="0" y="53"/>
                    <a:pt x="8" y="35"/>
                    <a:pt x="24" y="20"/>
                  </a:cubicBezTo>
                  <a:cubicBezTo>
                    <a:pt x="38" y="7"/>
                    <a:pt x="55" y="0"/>
                    <a:pt x="75" y="0"/>
                  </a:cubicBezTo>
                  <a:close/>
                  <a:moveTo>
                    <a:pt x="15" y="987"/>
                  </a:moveTo>
                  <a:cubicBezTo>
                    <a:pt x="15" y="265"/>
                    <a:pt x="15" y="265"/>
                    <a:pt x="15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987"/>
                    <a:pt x="138" y="987"/>
                    <a:pt x="138" y="987"/>
                  </a:cubicBezTo>
                  <a:lnTo>
                    <a:pt x="15" y="9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7" name="Freeform 54"/>
            <p:cNvSpPr>
              <a:spLocks/>
            </p:cNvSpPr>
            <p:nvPr userDrawn="1"/>
          </p:nvSpPr>
          <p:spPr bwMode="gray">
            <a:xfrm>
              <a:off x="7692708" y="773113"/>
              <a:ext cx="49213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28"/>
                </a:cxn>
                <a:cxn ang="0">
                  <a:pos x="289" y="0"/>
                </a:cxn>
                <a:cxn ang="0">
                  <a:pos x="526" y="113"/>
                </a:cxn>
                <a:cxn ang="0">
                  <a:pos x="548" y="299"/>
                </a:cxn>
                <a:cxn ang="0">
                  <a:pos x="548" y="742"/>
                </a:cxn>
                <a:cxn ang="0">
                  <a:pos x="424" y="742"/>
                </a:cxn>
                <a:cxn ang="0">
                  <a:pos x="424" y="306"/>
                </a:cxn>
                <a:cxn ang="0">
                  <a:pos x="403" y="134"/>
                </a:cxn>
                <a:cxn ang="0">
                  <a:pos x="277" y="74"/>
                </a:cxn>
                <a:cxn ang="0">
                  <a:pos x="123" y="90"/>
                </a:cxn>
                <a:cxn ang="0">
                  <a:pos x="123" y="742"/>
                </a:cxn>
                <a:cxn ang="0">
                  <a:pos x="0" y="742"/>
                </a:cxn>
              </a:cxnLst>
              <a:rect l="0" t="0" r="r" b="b"/>
              <a:pathLst>
                <a:path w="548" h="742">
                  <a:moveTo>
                    <a:pt x="0" y="74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14" y="9"/>
                    <a:pt x="210" y="0"/>
                    <a:pt x="289" y="0"/>
                  </a:cubicBezTo>
                  <a:cubicBezTo>
                    <a:pt x="415" y="0"/>
                    <a:pt x="494" y="38"/>
                    <a:pt x="526" y="113"/>
                  </a:cubicBezTo>
                  <a:cubicBezTo>
                    <a:pt x="541" y="149"/>
                    <a:pt x="548" y="210"/>
                    <a:pt x="548" y="299"/>
                  </a:cubicBezTo>
                  <a:cubicBezTo>
                    <a:pt x="548" y="742"/>
                    <a:pt x="548" y="742"/>
                    <a:pt x="548" y="742"/>
                  </a:cubicBezTo>
                  <a:cubicBezTo>
                    <a:pt x="424" y="742"/>
                    <a:pt x="424" y="742"/>
                    <a:pt x="424" y="742"/>
                  </a:cubicBezTo>
                  <a:cubicBezTo>
                    <a:pt x="424" y="306"/>
                    <a:pt x="424" y="306"/>
                    <a:pt x="424" y="306"/>
                  </a:cubicBezTo>
                  <a:cubicBezTo>
                    <a:pt x="424" y="221"/>
                    <a:pt x="417" y="163"/>
                    <a:pt x="403" y="134"/>
                  </a:cubicBezTo>
                  <a:cubicBezTo>
                    <a:pt x="382" y="94"/>
                    <a:pt x="341" y="74"/>
                    <a:pt x="277" y="74"/>
                  </a:cubicBezTo>
                  <a:cubicBezTo>
                    <a:pt x="227" y="74"/>
                    <a:pt x="176" y="80"/>
                    <a:pt x="123" y="90"/>
                  </a:cubicBezTo>
                  <a:cubicBezTo>
                    <a:pt x="123" y="742"/>
                    <a:pt x="123" y="742"/>
                    <a:pt x="123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8" name="Freeform 55"/>
            <p:cNvSpPr>
              <a:spLocks noEditPoints="1"/>
            </p:cNvSpPr>
            <p:nvPr userDrawn="1"/>
          </p:nvSpPr>
          <p:spPr bwMode="gray">
            <a:xfrm>
              <a:off x="7756208" y="773113"/>
              <a:ext cx="50800" cy="98425"/>
            </a:xfrm>
            <a:custGeom>
              <a:avLst/>
              <a:gdLst/>
              <a:ahLst/>
              <a:cxnLst>
                <a:cxn ang="0">
                  <a:pos x="445" y="677"/>
                </a:cxn>
                <a:cxn ang="0">
                  <a:pos x="399" y="721"/>
                </a:cxn>
                <a:cxn ang="0">
                  <a:pos x="257" y="762"/>
                </a:cxn>
                <a:cxn ang="0">
                  <a:pos x="97" y="708"/>
                </a:cxn>
                <a:cxn ang="0">
                  <a:pos x="0" y="414"/>
                </a:cxn>
                <a:cxn ang="0">
                  <a:pos x="71" y="131"/>
                </a:cxn>
                <a:cxn ang="0">
                  <a:pos x="340" y="0"/>
                </a:cxn>
                <a:cxn ang="0">
                  <a:pos x="569" y="28"/>
                </a:cxn>
                <a:cxn ang="0">
                  <a:pos x="569" y="601"/>
                </a:cxn>
                <a:cxn ang="0">
                  <a:pos x="555" y="843"/>
                </a:cxn>
                <a:cxn ang="0">
                  <a:pos x="422" y="1052"/>
                </a:cxn>
                <a:cxn ang="0">
                  <a:pos x="191" y="1098"/>
                </a:cxn>
                <a:cxn ang="0">
                  <a:pos x="98" y="1092"/>
                </a:cxn>
                <a:cxn ang="0">
                  <a:pos x="98" y="1018"/>
                </a:cxn>
                <a:cxn ang="0">
                  <a:pos x="190" y="1024"/>
                </a:cxn>
                <a:cxn ang="0">
                  <a:pos x="341" y="997"/>
                </a:cxn>
                <a:cxn ang="0">
                  <a:pos x="434" y="858"/>
                </a:cxn>
                <a:cxn ang="0">
                  <a:pos x="445" y="716"/>
                </a:cxn>
                <a:cxn ang="0">
                  <a:pos x="445" y="677"/>
                </a:cxn>
                <a:cxn ang="0">
                  <a:pos x="445" y="81"/>
                </a:cxn>
                <a:cxn ang="0">
                  <a:pos x="353" y="74"/>
                </a:cxn>
                <a:cxn ang="0">
                  <a:pos x="231" y="106"/>
                </a:cxn>
                <a:cxn ang="0">
                  <a:pos x="152" y="233"/>
                </a:cxn>
                <a:cxn ang="0">
                  <a:pos x="126" y="419"/>
                </a:cxn>
                <a:cxn ang="0">
                  <a:pos x="174" y="633"/>
                </a:cxn>
                <a:cxn ang="0">
                  <a:pos x="274" y="687"/>
                </a:cxn>
                <a:cxn ang="0">
                  <a:pos x="371" y="654"/>
                </a:cxn>
                <a:cxn ang="0">
                  <a:pos x="435" y="566"/>
                </a:cxn>
                <a:cxn ang="0">
                  <a:pos x="445" y="483"/>
                </a:cxn>
                <a:cxn ang="0">
                  <a:pos x="445" y="81"/>
                </a:cxn>
              </a:cxnLst>
              <a:rect l="0" t="0" r="r" b="b"/>
              <a:pathLst>
                <a:path w="569" h="1098">
                  <a:moveTo>
                    <a:pt x="445" y="677"/>
                  </a:moveTo>
                  <a:cubicBezTo>
                    <a:pt x="427" y="697"/>
                    <a:pt x="412" y="712"/>
                    <a:pt x="399" y="721"/>
                  </a:cubicBezTo>
                  <a:cubicBezTo>
                    <a:pt x="362" y="748"/>
                    <a:pt x="314" y="762"/>
                    <a:pt x="257" y="762"/>
                  </a:cubicBezTo>
                  <a:cubicBezTo>
                    <a:pt x="192" y="762"/>
                    <a:pt x="139" y="744"/>
                    <a:pt x="97" y="708"/>
                  </a:cubicBezTo>
                  <a:cubicBezTo>
                    <a:pt x="32" y="654"/>
                    <a:pt x="0" y="556"/>
                    <a:pt x="0" y="414"/>
                  </a:cubicBezTo>
                  <a:cubicBezTo>
                    <a:pt x="0" y="300"/>
                    <a:pt x="24" y="206"/>
                    <a:pt x="71" y="131"/>
                  </a:cubicBezTo>
                  <a:cubicBezTo>
                    <a:pt x="126" y="44"/>
                    <a:pt x="216" y="0"/>
                    <a:pt x="340" y="0"/>
                  </a:cubicBezTo>
                  <a:cubicBezTo>
                    <a:pt x="414" y="0"/>
                    <a:pt x="490" y="9"/>
                    <a:pt x="569" y="28"/>
                  </a:cubicBezTo>
                  <a:cubicBezTo>
                    <a:pt x="569" y="601"/>
                    <a:pt x="569" y="601"/>
                    <a:pt x="569" y="601"/>
                  </a:cubicBezTo>
                  <a:cubicBezTo>
                    <a:pt x="569" y="707"/>
                    <a:pt x="564" y="788"/>
                    <a:pt x="555" y="843"/>
                  </a:cubicBezTo>
                  <a:cubicBezTo>
                    <a:pt x="538" y="944"/>
                    <a:pt x="494" y="1013"/>
                    <a:pt x="422" y="1052"/>
                  </a:cubicBezTo>
                  <a:cubicBezTo>
                    <a:pt x="363" y="1083"/>
                    <a:pt x="286" y="1098"/>
                    <a:pt x="191" y="1098"/>
                  </a:cubicBezTo>
                  <a:cubicBezTo>
                    <a:pt x="164" y="1098"/>
                    <a:pt x="133" y="1096"/>
                    <a:pt x="98" y="1092"/>
                  </a:cubicBezTo>
                  <a:cubicBezTo>
                    <a:pt x="98" y="1018"/>
                    <a:pt x="98" y="1018"/>
                    <a:pt x="98" y="1018"/>
                  </a:cubicBezTo>
                  <a:cubicBezTo>
                    <a:pt x="130" y="1022"/>
                    <a:pt x="160" y="1024"/>
                    <a:pt x="190" y="1024"/>
                  </a:cubicBezTo>
                  <a:cubicBezTo>
                    <a:pt x="258" y="1024"/>
                    <a:pt x="308" y="1015"/>
                    <a:pt x="341" y="997"/>
                  </a:cubicBezTo>
                  <a:cubicBezTo>
                    <a:pt x="390" y="971"/>
                    <a:pt x="421" y="924"/>
                    <a:pt x="434" y="858"/>
                  </a:cubicBezTo>
                  <a:cubicBezTo>
                    <a:pt x="442" y="821"/>
                    <a:pt x="445" y="773"/>
                    <a:pt x="445" y="716"/>
                  </a:cubicBezTo>
                  <a:lnTo>
                    <a:pt x="445" y="677"/>
                  </a:lnTo>
                  <a:close/>
                  <a:moveTo>
                    <a:pt x="445" y="81"/>
                  </a:moveTo>
                  <a:cubicBezTo>
                    <a:pt x="411" y="77"/>
                    <a:pt x="380" y="74"/>
                    <a:pt x="353" y="74"/>
                  </a:cubicBezTo>
                  <a:cubicBezTo>
                    <a:pt x="301" y="74"/>
                    <a:pt x="260" y="85"/>
                    <a:pt x="231" y="106"/>
                  </a:cubicBezTo>
                  <a:cubicBezTo>
                    <a:pt x="197" y="130"/>
                    <a:pt x="171" y="173"/>
                    <a:pt x="152" y="233"/>
                  </a:cubicBezTo>
                  <a:cubicBezTo>
                    <a:pt x="135" y="287"/>
                    <a:pt x="126" y="348"/>
                    <a:pt x="126" y="419"/>
                  </a:cubicBezTo>
                  <a:cubicBezTo>
                    <a:pt x="126" y="517"/>
                    <a:pt x="142" y="589"/>
                    <a:pt x="174" y="633"/>
                  </a:cubicBezTo>
                  <a:cubicBezTo>
                    <a:pt x="199" y="669"/>
                    <a:pt x="233" y="687"/>
                    <a:pt x="274" y="687"/>
                  </a:cubicBezTo>
                  <a:cubicBezTo>
                    <a:pt x="308" y="687"/>
                    <a:pt x="341" y="676"/>
                    <a:pt x="371" y="654"/>
                  </a:cubicBezTo>
                  <a:cubicBezTo>
                    <a:pt x="401" y="631"/>
                    <a:pt x="423" y="602"/>
                    <a:pt x="435" y="566"/>
                  </a:cubicBezTo>
                  <a:cubicBezTo>
                    <a:pt x="442" y="547"/>
                    <a:pt x="445" y="520"/>
                    <a:pt x="445" y="483"/>
                  </a:cubicBezTo>
                  <a:lnTo>
                    <a:pt x="445" y="8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0" name="Freeform 56"/>
            <p:cNvSpPr>
              <a:spLocks/>
            </p:cNvSpPr>
            <p:nvPr userDrawn="1"/>
          </p:nvSpPr>
          <p:spPr bwMode="gray">
            <a:xfrm>
              <a:off x="7856221" y="758825"/>
              <a:ext cx="28575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0"/>
                </a:cxn>
                <a:cxn ang="0">
                  <a:pos x="124" y="195"/>
                </a:cxn>
                <a:cxn ang="0">
                  <a:pos x="318" y="195"/>
                </a:cxn>
                <a:cxn ang="0">
                  <a:pos x="318" y="273"/>
                </a:cxn>
                <a:cxn ang="0">
                  <a:pos x="124" y="273"/>
                </a:cxn>
                <a:cxn ang="0">
                  <a:pos x="124" y="656"/>
                </a:cxn>
                <a:cxn ang="0">
                  <a:pos x="156" y="804"/>
                </a:cxn>
                <a:cxn ang="0">
                  <a:pos x="225" y="836"/>
                </a:cxn>
                <a:cxn ang="0">
                  <a:pos x="277" y="838"/>
                </a:cxn>
                <a:cxn ang="0">
                  <a:pos x="318" y="838"/>
                </a:cxn>
                <a:cxn ang="0">
                  <a:pos x="318" y="917"/>
                </a:cxn>
                <a:cxn ang="0">
                  <a:pos x="251" y="917"/>
                </a:cxn>
                <a:cxn ang="0">
                  <a:pos x="127" y="904"/>
                </a:cxn>
                <a:cxn ang="0">
                  <a:pos x="11" y="782"/>
                </a:cxn>
                <a:cxn ang="0">
                  <a:pos x="0" y="638"/>
                </a:cxn>
                <a:cxn ang="0">
                  <a:pos x="0" y="0"/>
                </a:cxn>
              </a:cxnLst>
              <a:rect l="0" t="0" r="r" b="b"/>
              <a:pathLst>
                <a:path w="318" h="917">
                  <a:moveTo>
                    <a:pt x="0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318" y="195"/>
                    <a:pt x="318" y="195"/>
                    <a:pt x="318" y="195"/>
                  </a:cubicBezTo>
                  <a:cubicBezTo>
                    <a:pt x="318" y="273"/>
                    <a:pt x="318" y="273"/>
                    <a:pt x="318" y="273"/>
                  </a:cubicBezTo>
                  <a:cubicBezTo>
                    <a:pt x="124" y="273"/>
                    <a:pt x="124" y="273"/>
                    <a:pt x="124" y="273"/>
                  </a:cubicBezTo>
                  <a:cubicBezTo>
                    <a:pt x="124" y="656"/>
                    <a:pt x="124" y="656"/>
                    <a:pt x="124" y="656"/>
                  </a:cubicBezTo>
                  <a:cubicBezTo>
                    <a:pt x="124" y="729"/>
                    <a:pt x="135" y="778"/>
                    <a:pt x="156" y="804"/>
                  </a:cubicBezTo>
                  <a:cubicBezTo>
                    <a:pt x="171" y="821"/>
                    <a:pt x="194" y="832"/>
                    <a:pt x="225" y="836"/>
                  </a:cubicBezTo>
                  <a:cubicBezTo>
                    <a:pt x="235" y="837"/>
                    <a:pt x="252" y="838"/>
                    <a:pt x="277" y="838"/>
                  </a:cubicBezTo>
                  <a:cubicBezTo>
                    <a:pt x="318" y="838"/>
                    <a:pt x="318" y="838"/>
                    <a:pt x="318" y="838"/>
                  </a:cubicBezTo>
                  <a:cubicBezTo>
                    <a:pt x="318" y="917"/>
                    <a:pt x="318" y="917"/>
                    <a:pt x="318" y="917"/>
                  </a:cubicBezTo>
                  <a:cubicBezTo>
                    <a:pt x="251" y="917"/>
                    <a:pt x="251" y="917"/>
                    <a:pt x="251" y="917"/>
                  </a:cubicBezTo>
                  <a:cubicBezTo>
                    <a:pt x="198" y="917"/>
                    <a:pt x="157" y="913"/>
                    <a:pt x="127" y="904"/>
                  </a:cubicBezTo>
                  <a:cubicBezTo>
                    <a:pt x="64" y="887"/>
                    <a:pt x="26" y="846"/>
                    <a:pt x="11" y="782"/>
                  </a:cubicBezTo>
                  <a:cubicBezTo>
                    <a:pt x="4" y="747"/>
                    <a:pt x="0" y="699"/>
                    <a:pt x="0" y="6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1" name="Freeform 57"/>
            <p:cNvSpPr>
              <a:spLocks noEditPoints="1"/>
            </p:cNvSpPr>
            <p:nvPr userDrawn="1"/>
          </p:nvSpPr>
          <p:spPr bwMode="gray">
            <a:xfrm>
              <a:off x="7894321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4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4" y="762"/>
                  </a:cubicBezTo>
                  <a:cubicBezTo>
                    <a:pt x="101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6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6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2" name="Freeform 58"/>
            <p:cNvSpPr>
              <a:spLocks/>
            </p:cNvSpPr>
            <p:nvPr userDrawn="1"/>
          </p:nvSpPr>
          <p:spPr bwMode="gray">
            <a:xfrm>
              <a:off x="7964171" y="773113"/>
              <a:ext cx="82550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28"/>
                </a:cxn>
                <a:cxn ang="0">
                  <a:pos x="267" y="0"/>
                </a:cxn>
                <a:cxn ang="0">
                  <a:pos x="460" y="46"/>
                </a:cxn>
                <a:cxn ang="0">
                  <a:pos x="691" y="0"/>
                </a:cxn>
                <a:cxn ang="0">
                  <a:pos x="912" y="114"/>
                </a:cxn>
                <a:cxn ang="0">
                  <a:pos x="933" y="299"/>
                </a:cxn>
                <a:cxn ang="0">
                  <a:pos x="933" y="742"/>
                </a:cxn>
                <a:cxn ang="0">
                  <a:pos x="809" y="742"/>
                </a:cxn>
                <a:cxn ang="0">
                  <a:pos x="809" y="306"/>
                </a:cxn>
                <a:cxn ang="0">
                  <a:pos x="790" y="135"/>
                </a:cxn>
                <a:cxn ang="0">
                  <a:pos x="675" y="74"/>
                </a:cxn>
                <a:cxn ang="0">
                  <a:pos x="528" y="108"/>
                </a:cxn>
                <a:cxn ang="0">
                  <a:pos x="528" y="742"/>
                </a:cxn>
                <a:cxn ang="0">
                  <a:pos x="405" y="742"/>
                </a:cxn>
                <a:cxn ang="0">
                  <a:pos x="405" y="301"/>
                </a:cxn>
                <a:cxn ang="0">
                  <a:pos x="385" y="135"/>
                </a:cxn>
                <a:cxn ang="0">
                  <a:pos x="267" y="74"/>
                </a:cxn>
                <a:cxn ang="0">
                  <a:pos x="124" y="90"/>
                </a:cxn>
                <a:cxn ang="0">
                  <a:pos x="124" y="742"/>
                </a:cxn>
                <a:cxn ang="0">
                  <a:pos x="0" y="742"/>
                </a:cxn>
              </a:cxnLst>
              <a:rect l="0" t="0" r="r" b="b"/>
              <a:pathLst>
                <a:path w="933" h="742">
                  <a:moveTo>
                    <a:pt x="0" y="74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13" y="9"/>
                    <a:pt x="202" y="0"/>
                    <a:pt x="267" y="0"/>
                  </a:cubicBezTo>
                  <a:cubicBezTo>
                    <a:pt x="352" y="0"/>
                    <a:pt x="417" y="15"/>
                    <a:pt x="460" y="46"/>
                  </a:cubicBezTo>
                  <a:cubicBezTo>
                    <a:pt x="538" y="15"/>
                    <a:pt x="615" y="0"/>
                    <a:pt x="691" y="0"/>
                  </a:cubicBezTo>
                  <a:cubicBezTo>
                    <a:pt x="808" y="0"/>
                    <a:pt x="881" y="38"/>
                    <a:pt x="912" y="114"/>
                  </a:cubicBezTo>
                  <a:cubicBezTo>
                    <a:pt x="926" y="149"/>
                    <a:pt x="933" y="211"/>
                    <a:pt x="933" y="299"/>
                  </a:cubicBezTo>
                  <a:cubicBezTo>
                    <a:pt x="933" y="742"/>
                    <a:pt x="933" y="742"/>
                    <a:pt x="933" y="742"/>
                  </a:cubicBezTo>
                  <a:cubicBezTo>
                    <a:pt x="809" y="742"/>
                    <a:pt x="809" y="742"/>
                    <a:pt x="809" y="742"/>
                  </a:cubicBezTo>
                  <a:cubicBezTo>
                    <a:pt x="809" y="306"/>
                    <a:pt x="809" y="306"/>
                    <a:pt x="809" y="306"/>
                  </a:cubicBezTo>
                  <a:cubicBezTo>
                    <a:pt x="809" y="222"/>
                    <a:pt x="803" y="164"/>
                    <a:pt x="790" y="135"/>
                  </a:cubicBezTo>
                  <a:cubicBezTo>
                    <a:pt x="771" y="94"/>
                    <a:pt x="733" y="74"/>
                    <a:pt x="675" y="74"/>
                  </a:cubicBezTo>
                  <a:cubicBezTo>
                    <a:pt x="627" y="74"/>
                    <a:pt x="578" y="86"/>
                    <a:pt x="528" y="108"/>
                  </a:cubicBezTo>
                  <a:cubicBezTo>
                    <a:pt x="528" y="742"/>
                    <a:pt x="528" y="742"/>
                    <a:pt x="528" y="742"/>
                  </a:cubicBezTo>
                  <a:cubicBezTo>
                    <a:pt x="405" y="742"/>
                    <a:pt x="405" y="742"/>
                    <a:pt x="405" y="742"/>
                  </a:cubicBezTo>
                  <a:cubicBezTo>
                    <a:pt x="405" y="301"/>
                    <a:pt x="405" y="301"/>
                    <a:pt x="405" y="301"/>
                  </a:cubicBezTo>
                  <a:cubicBezTo>
                    <a:pt x="405" y="219"/>
                    <a:pt x="398" y="164"/>
                    <a:pt x="385" y="135"/>
                  </a:cubicBezTo>
                  <a:cubicBezTo>
                    <a:pt x="366" y="94"/>
                    <a:pt x="327" y="74"/>
                    <a:pt x="267" y="74"/>
                  </a:cubicBezTo>
                  <a:cubicBezTo>
                    <a:pt x="221" y="74"/>
                    <a:pt x="173" y="80"/>
                    <a:pt x="124" y="90"/>
                  </a:cubicBezTo>
                  <a:cubicBezTo>
                    <a:pt x="124" y="742"/>
                    <a:pt x="124" y="742"/>
                    <a:pt x="124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8062596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4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4" y="762"/>
                  </a:cubicBezTo>
                  <a:cubicBezTo>
                    <a:pt x="101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6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6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8132446" y="773113"/>
              <a:ext cx="26988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31"/>
                </a:cxn>
                <a:cxn ang="0">
                  <a:pos x="312" y="0"/>
                </a:cxn>
                <a:cxn ang="0">
                  <a:pos x="312" y="77"/>
                </a:cxn>
                <a:cxn ang="0">
                  <a:pos x="124" y="90"/>
                </a:cxn>
                <a:cxn ang="0">
                  <a:pos x="124" y="742"/>
                </a:cxn>
                <a:cxn ang="0">
                  <a:pos x="0" y="742"/>
                </a:cxn>
              </a:cxnLst>
              <a:rect l="0" t="0" r="r" b="b"/>
              <a:pathLst>
                <a:path w="312" h="742">
                  <a:moveTo>
                    <a:pt x="0" y="742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94" y="11"/>
                    <a:pt x="198" y="1"/>
                    <a:pt x="312" y="0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243" y="78"/>
                    <a:pt x="180" y="82"/>
                    <a:pt x="124" y="90"/>
                  </a:cubicBezTo>
                  <a:cubicBezTo>
                    <a:pt x="124" y="742"/>
                    <a:pt x="124" y="742"/>
                    <a:pt x="124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8172133" y="773113"/>
              <a:ext cx="26988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31"/>
                </a:cxn>
                <a:cxn ang="0">
                  <a:pos x="312" y="0"/>
                </a:cxn>
                <a:cxn ang="0">
                  <a:pos x="312" y="77"/>
                </a:cxn>
                <a:cxn ang="0">
                  <a:pos x="124" y="90"/>
                </a:cxn>
                <a:cxn ang="0">
                  <a:pos x="124" y="742"/>
                </a:cxn>
                <a:cxn ang="0">
                  <a:pos x="0" y="742"/>
                </a:cxn>
              </a:cxnLst>
              <a:rect l="0" t="0" r="r" b="b"/>
              <a:pathLst>
                <a:path w="312" h="742">
                  <a:moveTo>
                    <a:pt x="0" y="742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94" y="11"/>
                    <a:pt x="198" y="1"/>
                    <a:pt x="312" y="0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243" y="78"/>
                    <a:pt x="180" y="82"/>
                    <a:pt x="124" y="90"/>
                  </a:cubicBezTo>
                  <a:cubicBezTo>
                    <a:pt x="124" y="742"/>
                    <a:pt x="124" y="742"/>
                    <a:pt x="124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8207058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5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5" y="762"/>
                  </a:cubicBezTo>
                  <a:cubicBezTo>
                    <a:pt x="102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6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6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8267383" y="774700"/>
              <a:ext cx="82550" cy="65088"/>
            </a:xfrm>
            <a:custGeom>
              <a:avLst/>
              <a:gdLst/>
              <a:ahLst/>
              <a:cxnLst>
                <a:cxn ang="0">
                  <a:pos x="204" y="722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277" y="588"/>
                </a:cxn>
                <a:cxn ang="0">
                  <a:pos x="412" y="0"/>
                </a:cxn>
                <a:cxn ang="0">
                  <a:pos x="534" y="0"/>
                </a:cxn>
                <a:cxn ang="0">
                  <a:pos x="676" y="588"/>
                </a:cxn>
                <a:cxn ang="0">
                  <a:pos x="828" y="0"/>
                </a:cxn>
                <a:cxn ang="0">
                  <a:pos x="929" y="0"/>
                </a:cxn>
                <a:cxn ang="0">
                  <a:pos x="726" y="722"/>
                </a:cxn>
                <a:cxn ang="0">
                  <a:pos x="603" y="722"/>
                </a:cxn>
                <a:cxn ang="0">
                  <a:pos x="495" y="255"/>
                </a:cxn>
                <a:cxn ang="0">
                  <a:pos x="468" y="107"/>
                </a:cxn>
                <a:cxn ang="0">
                  <a:pos x="440" y="254"/>
                </a:cxn>
                <a:cxn ang="0">
                  <a:pos x="332" y="722"/>
                </a:cxn>
                <a:cxn ang="0">
                  <a:pos x="204" y="722"/>
                </a:cxn>
              </a:cxnLst>
              <a:rect l="0" t="0" r="r" b="b"/>
              <a:pathLst>
                <a:path w="929" h="722">
                  <a:moveTo>
                    <a:pt x="204" y="72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277" y="588"/>
                    <a:pt x="277" y="588"/>
                    <a:pt x="277" y="588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676" y="588"/>
                    <a:pt x="676" y="588"/>
                    <a:pt x="676" y="588"/>
                  </a:cubicBezTo>
                  <a:cubicBezTo>
                    <a:pt x="828" y="0"/>
                    <a:pt x="828" y="0"/>
                    <a:pt x="828" y="0"/>
                  </a:cubicBezTo>
                  <a:cubicBezTo>
                    <a:pt x="929" y="0"/>
                    <a:pt x="929" y="0"/>
                    <a:pt x="929" y="0"/>
                  </a:cubicBezTo>
                  <a:cubicBezTo>
                    <a:pt x="726" y="722"/>
                    <a:pt x="726" y="722"/>
                    <a:pt x="726" y="722"/>
                  </a:cubicBezTo>
                  <a:cubicBezTo>
                    <a:pt x="603" y="722"/>
                    <a:pt x="603" y="722"/>
                    <a:pt x="603" y="722"/>
                  </a:cubicBezTo>
                  <a:cubicBezTo>
                    <a:pt x="495" y="255"/>
                    <a:pt x="495" y="255"/>
                    <a:pt x="495" y="255"/>
                  </a:cubicBezTo>
                  <a:cubicBezTo>
                    <a:pt x="487" y="221"/>
                    <a:pt x="478" y="172"/>
                    <a:pt x="468" y="107"/>
                  </a:cubicBezTo>
                  <a:cubicBezTo>
                    <a:pt x="460" y="159"/>
                    <a:pt x="451" y="208"/>
                    <a:pt x="440" y="254"/>
                  </a:cubicBezTo>
                  <a:cubicBezTo>
                    <a:pt x="332" y="722"/>
                    <a:pt x="332" y="722"/>
                    <a:pt x="332" y="722"/>
                  </a:cubicBezTo>
                  <a:lnTo>
                    <a:pt x="204" y="7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8" name="Freeform 67"/>
            <p:cNvSpPr>
              <a:spLocks/>
            </p:cNvSpPr>
            <p:nvPr userDrawn="1"/>
          </p:nvSpPr>
          <p:spPr bwMode="gray">
            <a:xfrm>
              <a:off x="8381683" y="774700"/>
              <a:ext cx="82550" cy="65088"/>
            </a:xfrm>
            <a:custGeom>
              <a:avLst/>
              <a:gdLst/>
              <a:ahLst/>
              <a:cxnLst>
                <a:cxn ang="0">
                  <a:pos x="204" y="722"/>
                </a:cxn>
                <a:cxn ang="0">
                  <a:pos x="0" y="0"/>
                </a:cxn>
                <a:cxn ang="0">
                  <a:pos x="125" y="0"/>
                </a:cxn>
                <a:cxn ang="0">
                  <a:pos x="277" y="588"/>
                </a:cxn>
                <a:cxn ang="0">
                  <a:pos x="412" y="0"/>
                </a:cxn>
                <a:cxn ang="0">
                  <a:pos x="535" y="0"/>
                </a:cxn>
                <a:cxn ang="0">
                  <a:pos x="676" y="588"/>
                </a:cxn>
                <a:cxn ang="0">
                  <a:pos x="829" y="0"/>
                </a:cxn>
                <a:cxn ang="0">
                  <a:pos x="930" y="0"/>
                </a:cxn>
                <a:cxn ang="0">
                  <a:pos x="726" y="722"/>
                </a:cxn>
                <a:cxn ang="0">
                  <a:pos x="604" y="722"/>
                </a:cxn>
                <a:cxn ang="0">
                  <a:pos x="495" y="255"/>
                </a:cxn>
                <a:cxn ang="0">
                  <a:pos x="468" y="107"/>
                </a:cxn>
                <a:cxn ang="0">
                  <a:pos x="441" y="254"/>
                </a:cxn>
                <a:cxn ang="0">
                  <a:pos x="332" y="722"/>
                </a:cxn>
                <a:cxn ang="0">
                  <a:pos x="204" y="722"/>
                </a:cxn>
              </a:cxnLst>
              <a:rect l="0" t="0" r="r" b="b"/>
              <a:pathLst>
                <a:path w="930" h="722">
                  <a:moveTo>
                    <a:pt x="204" y="72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277" y="588"/>
                    <a:pt x="277" y="588"/>
                    <a:pt x="277" y="588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676" y="588"/>
                    <a:pt x="676" y="588"/>
                    <a:pt x="676" y="588"/>
                  </a:cubicBezTo>
                  <a:cubicBezTo>
                    <a:pt x="829" y="0"/>
                    <a:pt x="829" y="0"/>
                    <a:pt x="829" y="0"/>
                  </a:cubicBezTo>
                  <a:cubicBezTo>
                    <a:pt x="930" y="0"/>
                    <a:pt x="930" y="0"/>
                    <a:pt x="930" y="0"/>
                  </a:cubicBezTo>
                  <a:cubicBezTo>
                    <a:pt x="726" y="722"/>
                    <a:pt x="726" y="722"/>
                    <a:pt x="726" y="722"/>
                  </a:cubicBezTo>
                  <a:cubicBezTo>
                    <a:pt x="604" y="722"/>
                    <a:pt x="604" y="722"/>
                    <a:pt x="604" y="722"/>
                  </a:cubicBezTo>
                  <a:cubicBezTo>
                    <a:pt x="495" y="255"/>
                    <a:pt x="495" y="255"/>
                    <a:pt x="495" y="255"/>
                  </a:cubicBezTo>
                  <a:cubicBezTo>
                    <a:pt x="488" y="221"/>
                    <a:pt x="479" y="172"/>
                    <a:pt x="468" y="107"/>
                  </a:cubicBezTo>
                  <a:cubicBezTo>
                    <a:pt x="460" y="159"/>
                    <a:pt x="451" y="208"/>
                    <a:pt x="441" y="254"/>
                  </a:cubicBezTo>
                  <a:cubicBezTo>
                    <a:pt x="332" y="722"/>
                    <a:pt x="332" y="722"/>
                    <a:pt x="332" y="722"/>
                  </a:cubicBezTo>
                  <a:lnTo>
                    <a:pt x="204" y="7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9" name="Freeform 68"/>
            <p:cNvSpPr>
              <a:spLocks noEditPoints="1"/>
            </p:cNvSpPr>
            <p:nvPr userDrawn="1"/>
          </p:nvSpPr>
          <p:spPr bwMode="gray">
            <a:xfrm>
              <a:off x="8475346" y="752475"/>
              <a:ext cx="14288" cy="8731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32" y="25"/>
                </a:cxn>
                <a:cxn ang="0">
                  <a:pos x="151" y="76"/>
                </a:cxn>
                <a:cxn ang="0">
                  <a:pos x="126" y="132"/>
                </a:cxn>
                <a:cxn ang="0">
                  <a:pos x="75" y="151"/>
                </a:cxn>
                <a:cxn ang="0">
                  <a:pos x="20" y="127"/>
                </a:cxn>
                <a:cxn ang="0">
                  <a:pos x="0" y="75"/>
                </a:cxn>
                <a:cxn ang="0">
                  <a:pos x="25" y="20"/>
                </a:cxn>
                <a:cxn ang="0">
                  <a:pos x="76" y="0"/>
                </a:cxn>
                <a:cxn ang="0">
                  <a:pos x="15" y="987"/>
                </a:cxn>
                <a:cxn ang="0">
                  <a:pos x="15" y="265"/>
                </a:cxn>
                <a:cxn ang="0">
                  <a:pos x="139" y="265"/>
                </a:cxn>
                <a:cxn ang="0">
                  <a:pos x="139" y="987"/>
                </a:cxn>
                <a:cxn ang="0">
                  <a:pos x="15" y="987"/>
                </a:cxn>
              </a:cxnLst>
              <a:rect l="0" t="0" r="r" b="b"/>
              <a:pathLst>
                <a:path w="151" h="987">
                  <a:moveTo>
                    <a:pt x="76" y="0"/>
                  </a:moveTo>
                  <a:cubicBezTo>
                    <a:pt x="98" y="0"/>
                    <a:pt x="117" y="9"/>
                    <a:pt x="132" y="25"/>
                  </a:cubicBezTo>
                  <a:cubicBezTo>
                    <a:pt x="145" y="40"/>
                    <a:pt x="151" y="57"/>
                    <a:pt x="151" y="76"/>
                  </a:cubicBezTo>
                  <a:cubicBezTo>
                    <a:pt x="151" y="98"/>
                    <a:pt x="143" y="117"/>
                    <a:pt x="126" y="132"/>
                  </a:cubicBezTo>
                  <a:cubicBezTo>
                    <a:pt x="112" y="145"/>
                    <a:pt x="95" y="151"/>
                    <a:pt x="75" y="151"/>
                  </a:cubicBezTo>
                  <a:cubicBezTo>
                    <a:pt x="53" y="151"/>
                    <a:pt x="34" y="143"/>
                    <a:pt x="20" y="127"/>
                  </a:cubicBezTo>
                  <a:cubicBezTo>
                    <a:pt x="7" y="112"/>
                    <a:pt x="0" y="95"/>
                    <a:pt x="0" y="75"/>
                  </a:cubicBezTo>
                  <a:cubicBezTo>
                    <a:pt x="0" y="53"/>
                    <a:pt x="9" y="35"/>
                    <a:pt x="25" y="20"/>
                  </a:cubicBezTo>
                  <a:cubicBezTo>
                    <a:pt x="39" y="7"/>
                    <a:pt x="56" y="0"/>
                    <a:pt x="76" y="0"/>
                  </a:cubicBezTo>
                  <a:close/>
                  <a:moveTo>
                    <a:pt x="15" y="987"/>
                  </a:moveTo>
                  <a:cubicBezTo>
                    <a:pt x="15" y="265"/>
                    <a:pt x="15" y="265"/>
                    <a:pt x="15" y="265"/>
                  </a:cubicBezTo>
                  <a:cubicBezTo>
                    <a:pt x="139" y="265"/>
                    <a:pt x="139" y="265"/>
                    <a:pt x="139" y="265"/>
                  </a:cubicBezTo>
                  <a:cubicBezTo>
                    <a:pt x="139" y="987"/>
                    <a:pt x="139" y="987"/>
                    <a:pt x="139" y="987"/>
                  </a:cubicBezTo>
                  <a:lnTo>
                    <a:pt x="15" y="9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70" name="Freeform 69"/>
            <p:cNvSpPr>
              <a:spLocks/>
            </p:cNvSpPr>
            <p:nvPr userDrawn="1"/>
          </p:nvSpPr>
          <p:spPr bwMode="gray">
            <a:xfrm>
              <a:off x="8508683" y="758825"/>
              <a:ext cx="28575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0"/>
                </a:cxn>
                <a:cxn ang="0">
                  <a:pos x="124" y="195"/>
                </a:cxn>
                <a:cxn ang="0">
                  <a:pos x="318" y="195"/>
                </a:cxn>
                <a:cxn ang="0">
                  <a:pos x="318" y="273"/>
                </a:cxn>
                <a:cxn ang="0">
                  <a:pos x="124" y="273"/>
                </a:cxn>
                <a:cxn ang="0">
                  <a:pos x="124" y="656"/>
                </a:cxn>
                <a:cxn ang="0">
                  <a:pos x="156" y="804"/>
                </a:cxn>
                <a:cxn ang="0">
                  <a:pos x="225" y="836"/>
                </a:cxn>
                <a:cxn ang="0">
                  <a:pos x="277" y="838"/>
                </a:cxn>
                <a:cxn ang="0">
                  <a:pos x="318" y="838"/>
                </a:cxn>
                <a:cxn ang="0">
                  <a:pos x="318" y="917"/>
                </a:cxn>
                <a:cxn ang="0">
                  <a:pos x="251" y="917"/>
                </a:cxn>
                <a:cxn ang="0">
                  <a:pos x="127" y="904"/>
                </a:cxn>
                <a:cxn ang="0">
                  <a:pos x="11" y="782"/>
                </a:cxn>
                <a:cxn ang="0">
                  <a:pos x="0" y="638"/>
                </a:cxn>
                <a:cxn ang="0">
                  <a:pos x="0" y="0"/>
                </a:cxn>
              </a:cxnLst>
              <a:rect l="0" t="0" r="r" b="b"/>
              <a:pathLst>
                <a:path w="318" h="917">
                  <a:moveTo>
                    <a:pt x="0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318" y="195"/>
                    <a:pt x="318" y="195"/>
                    <a:pt x="318" y="195"/>
                  </a:cubicBezTo>
                  <a:cubicBezTo>
                    <a:pt x="318" y="273"/>
                    <a:pt x="318" y="273"/>
                    <a:pt x="318" y="273"/>
                  </a:cubicBezTo>
                  <a:cubicBezTo>
                    <a:pt x="124" y="273"/>
                    <a:pt x="124" y="273"/>
                    <a:pt x="124" y="273"/>
                  </a:cubicBezTo>
                  <a:cubicBezTo>
                    <a:pt x="124" y="656"/>
                    <a:pt x="124" y="656"/>
                    <a:pt x="124" y="656"/>
                  </a:cubicBezTo>
                  <a:cubicBezTo>
                    <a:pt x="124" y="729"/>
                    <a:pt x="135" y="778"/>
                    <a:pt x="156" y="804"/>
                  </a:cubicBezTo>
                  <a:cubicBezTo>
                    <a:pt x="171" y="821"/>
                    <a:pt x="194" y="832"/>
                    <a:pt x="225" y="836"/>
                  </a:cubicBezTo>
                  <a:cubicBezTo>
                    <a:pt x="235" y="837"/>
                    <a:pt x="252" y="838"/>
                    <a:pt x="277" y="838"/>
                  </a:cubicBezTo>
                  <a:cubicBezTo>
                    <a:pt x="318" y="838"/>
                    <a:pt x="318" y="838"/>
                    <a:pt x="318" y="838"/>
                  </a:cubicBezTo>
                  <a:cubicBezTo>
                    <a:pt x="318" y="917"/>
                    <a:pt x="318" y="917"/>
                    <a:pt x="318" y="917"/>
                  </a:cubicBezTo>
                  <a:cubicBezTo>
                    <a:pt x="251" y="917"/>
                    <a:pt x="251" y="917"/>
                    <a:pt x="251" y="917"/>
                  </a:cubicBezTo>
                  <a:cubicBezTo>
                    <a:pt x="198" y="917"/>
                    <a:pt x="157" y="913"/>
                    <a:pt x="127" y="904"/>
                  </a:cubicBezTo>
                  <a:cubicBezTo>
                    <a:pt x="64" y="887"/>
                    <a:pt x="25" y="846"/>
                    <a:pt x="11" y="782"/>
                  </a:cubicBezTo>
                  <a:cubicBezTo>
                    <a:pt x="4" y="747"/>
                    <a:pt x="0" y="699"/>
                    <a:pt x="0" y="6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71" name="Freeform 70"/>
            <p:cNvSpPr>
              <a:spLocks/>
            </p:cNvSpPr>
            <p:nvPr userDrawn="1"/>
          </p:nvSpPr>
          <p:spPr bwMode="gray">
            <a:xfrm>
              <a:off x="8549958" y="742950"/>
              <a:ext cx="49213" cy="96838"/>
            </a:xfrm>
            <a:custGeom>
              <a:avLst/>
              <a:gdLst/>
              <a:ahLst/>
              <a:cxnLst>
                <a:cxn ang="0">
                  <a:pos x="0" y="1087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2"/>
                </a:cxn>
                <a:cxn ang="0">
                  <a:pos x="306" y="345"/>
                </a:cxn>
                <a:cxn ang="0">
                  <a:pos x="526" y="458"/>
                </a:cxn>
                <a:cxn ang="0">
                  <a:pos x="548" y="644"/>
                </a:cxn>
                <a:cxn ang="0">
                  <a:pos x="548" y="1087"/>
                </a:cxn>
                <a:cxn ang="0">
                  <a:pos x="425" y="1087"/>
                </a:cxn>
                <a:cxn ang="0">
                  <a:pos x="425" y="624"/>
                </a:cxn>
                <a:cxn ang="0">
                  <a:pos x="403" y="477"/>
                </a:cxn>
                <a:cxn ang="0">
                  <a:pos x="294" y="419"/>
                </a:cxn>
                <a:cxn ang="0">
                  <a:pos x="124" y="463"/>
                </a:cxn>
                <a:cxn ang="0">
                  <a:pos x="124" y="1087"/>
                </a:cxn>
                <a:cxn ang="0">
                  <a:pos x="0" y="1087"/>
                </a:cxn>
              </a:cxnLst>
              <a:rect l="0" t="0" r="r" b="b"/>
              <a:pathLst>
                <a:path w="548" h="1087">
                  <a:moveTo>
                    <a:pt x="0" y="108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382"/>
                    <a:pt x="124" y="382"/>
                    <a:pt x="124" y="382"/>
                  </a:cubicBezTo>
                  <a:cubicBezTo>
                    <a:pt x="188" y="357"/>
                    <a:pt x="249" y="345"/>
                    <a:pt x="306" y="345"/>
                  </a:cubicBezTo>
                  <a:cubicBezTo>
                    <a:pt x="420" y="345"/>
                    <a:pt x="493" y="382"/>
                    <a:pt x="526" y="458"/>
                  </a:cubicBezTo>
                  <a:cubicBezTo>
                    <a:pt x="541" y="492"/>
                    <a:pt x="548" y="554"/>
                    <a:pt x="548" y="644"/>
                  </a:cubicBezTo>
                  <a:cubicBezTo>
                    <a:pt x="548" y="1087"/>
                    <a:pt x="548" y="1087"/>
                    <a:pt x="548" y="1087"/>
                  </a:cubicBezTo>
                  <a:cubicBezTo>
                    <a:pt x="425" y="1087"/>
                    <a:pt x="425" y="1087"/>
                    <a:pt x="425" y="1087"/>
                  </a:cubicBezTo>
                  <a:cubicBezTo>
                    <a:pt x="425" y="624"/>
                    <a:pt x="425" y="624"/>
                    <a:pt x="425" y="624"/>
                  </a:cubicBezTo>
                  <a:cubicBezTo>
                    <a:pt x="425" y="555"/>
                    <a:pt x="418" y="506"/>
                    <a:pt x="403" y="477"/>
                  </a:cubicBezTo>
                  <a:cubicBezTo>
                    <a:pt x="384" y="439"/>
                    <a:pt x="347" y="419"/>
                    <a:pt x="294" y="419"/>
                  </a:cubicBezTo>
                  <a:cubicBezTo>
                    <a:pt x="245" y="419"/>
                    <a:pt x="189" y="434"/>
                    <a:pt x="124" y="463"/>
                  </a:cubicBezTo>
                  <a:cubicBezTo>
                    <a:pt x="124" y="1087"/>
                    <a:pt x="124" y="1087"/>
                    <a:pt x="124" y="1087"/>
                  </a:cubicBezTo>
                  <a:lnTo>
                    <a:pt x="0" y="10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72" name="Freeform 71"/>
            <p:cNvSpPr>
              <a:spLocks/>
            </p:cNvSpPr>
            <p:nvPr userDrawn="1"/>
          </p:nvSpPr>
          <p:spPr bwMode="gray">
            <a:xfrm>
              <a:off x="8638858" y="774700"/>
              <a:ext cx="53975" cy="95250"/>
            </a:xfrm>
            <a:custGeom>
              <a:avLst/>
              <a:gdLst/>
              <a:ahLst/>
              <a:cxnLst>
                <a:cxn ang="0">
                  <a:pos x="15" y="41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18" y="33"/>
                </a:cxn>
                <a:cxn ang="0">
                  <a:pos x="28" y="0"/>
                </a:cxn>
                <a:cxn ang="0">
                  <a:pos x="34" y="0"/>
                </a:cxn>
                <a:cxn ang="0">
                  <a:pos x="14" y="60"/>
                </a:cxn>
                <a:cxn ang="0">
                  <a:pos x="8" y="60"/>
                </a:cxn>
                <a:cxn ang="0">
                  <a:pos x="15" y="41"/>
                </a:cxn>
              </a:cxnLst>
              <a:rect l="0" t="0" r="r" b="b"/>
              <a:pathLst>
                <a:path w="34" h="60">
                  <a:moveTo>
                    <a:pt x="15" y="41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18" y="33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14" y="60"/>
                  </a:lnTo>
                  <a:lnTo>
                    <a:pt x="8" y="60"/>
                  </a:lnTo>
                  <a:lnTo>
                    <a:pt x="15" y="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73" name="Freeform 72"/>
            <p:cNvSpPr>
              <a:spLocks noEditPoints="1"/>
            </p:cNvSpPr>
            <p:nvPr userDrawn="1"/>
          </p:nvSpPr>
          <p:spPr bwMode="gray">
            <a:xfrm>
              <a:off x="8699183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4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4" y="762"/>
                  </a:cubicBezTo>
                  <a:cubicBezTo>
                    <a:pt x="101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5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5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74" name="Freeform 73"/>
            <p:cNvSpPr>
              <a:spLocks/>
            </p:cNvSpPr>
            <p:nvPr userDrawn="1"/>
          </p:nvSpPr>
          <p:spPr bwMode="gray">
            <a:xfrm>
              <a:off x="8769033" y="774700"/>
              <a:ext cx="46038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" y="0"/>
                </a:cxn>
                <a:cxn ang="0">
                  <a:pos x="123" y="445"/>
                </a:cxn>
                <a:cxn ang="0">
                  <a:pos x="145" y="609"/>
                </a:cxn>
                <a:cxn ang="0">
                  <a:pos x="197" y="656"/>
                </a:cxn>
                <a:cxn ang="0">
                  <a:pos x="276" y="667"/>
                </a:cxn>
                <a:cxn ang="0">
                  <a:pos x="403" y="648"/>
                </a:cxn>
                <a:cxn ang="0">
                  <a:pos x="403" y="0"/>
                </a:cxn>
                <a:cxn ang="0">
                  <a:pos x="527" y="0"/>
                </a:cxn>
                <a:cxn ang="0">
                  <a:pos x="527" y="710"/>
                </a:cxn>
                <a:cxn ang="0">
                  <a:pos x="269" y="742"/>
                </a:cxn>
                <a:cxn ang="0">
                  <a:pos x="86" y="703"/>
                </a:cxn>
                <a:cxn ang="0">
                  <a:pos x="6" y="567"/>
                </a:cxn>
                <a:cxn ang="0">
                  <a:pos x="0" y="454"/>
                </a:cxn>
                <a:cxn ang="0">
                  <a:pos x="0" y="0"/>
                </a:cxn>
              </a:cxnLst>
              <a:rect l="0" t="0" r="r" b="b"/>
              <a:pathLst>
                <a:path w="527" h="742">
                  <a:moveTo>
                    <a:pt x="0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445"/>
                    <a:pt x="123" y="445"/>
                    <a:pt x="123" y="445"/>
                  </a:cubicBezTo>
                  <a:cubicBezTo>
                    <a:pt x="123" y="527"/>
                    <a:pt x="131" y="582"/>
                    <a:pt x="145" y="609"/>
                  </a:cubicBezTo>
                  <a:cubicBezTo>
                    <a:pt x="157" y="632"/>
                    <a:pt x="174" y="648"/>
                    <a:pt x="197" y="656"/>
                  </a:cubicBezTo>
                  <a:cubicBezTo>
                    <a:pt x="216" y="663"/>
                    <a:pt x="242" y="667"/>
                    <a:pt x="276" y="667"/>
                  </a:cubicBezTo>
                  <a:cubicBezTo>
                    <a:pt x="317" y="667"/>
                    <a:pt x="359" y="661"/>
                    <a:pt x="403" y="648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527" y="0"/>
                    <a:pt x="527" y="0"/>
                    <a:pt x="527" y="0"/>
                  </a:cubicBezTo>
                  <a:cubicBezTo>
                    <a:pt x="527" y="710"/>
                    <a:pt x="527" y="710"/>
                    <a:pt x="527" y="710"/>
                  </a:cubicBezTo>
                  <a:cubicBezTo>
                    <a:pt x="435" y="731"/>
                    <a:pt x="349" y="742"/>
                    <a:pt x="269" y="742"/>
                  </a:cubicBezTo>
                  <a:cubicBezTo>
                    <a:pt x="187" y="742"/>
                    <a:pt x="126" y="729"/>
                    <a:pt x="86" y="703"/>
                  </a:cubicBezTo>
                  <a:cubicBezTo>
                    <a:pt x="41" y="674"/>
                    <a:pt x="14" y="629"/>
                    <a:pt x="6" y="567"/>
                  </a:cubicBezTo>
                  <a:cubicBezTo>
                    <a:pt x="2" y="539"/>
                    <a:pt x="0" y="501"/>
                    <a:pt x="0" y="45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noProof="0" dirty="0"/>
            </a:p>
          </p:txBody>
        </p:sp>
        <p:grpSp>
          <p:nvGrpSpPr>
            <p:cNvPr id="75" name="Group 129"/>
            <p:cNvGrpSpPr/>
            <p:nvPr userDrawn="1"/>
          </p:nvGrpSpPr>
          <p:grpSpPr bwMode="gray">
            <a:xfrm>
              <a:off x="7792721" y="157163"/>
              <a:ext cx="1038225" cy="504825"/>
              <a:chOff x="7792721" y="157163"/>
              <a:chExt cx="1038225" cy="504825"/>
            </a:xfrm>
          </p:grpSpPr>
          <p:sp>
            <p:nvSpPr>
              <p:cNvPr id="76" name="Freeform 71"/>
              <p:cNvSpPr>
                <a:spLocks/>
              </p:cNvSpPr>
              <p:nvPr userDrawn="1"/>
            </p:nvSpPr>
            <p:spPr bwMode="gray">
              <a:xfrm>
                <a:off x="8135621" y="157163"/>
                <a:ext cx="209550" cy="161925"/>
              </a:xfrm>
              <a:custGeom>
                <a:avLst/>
                <a:gdLst/>
                <a:ahLst/>
                <a:cxnLst>
                  <a:cxn ang="0">
                    <a:pos x="961" y="764"/>
                  </a:cxn>
                  <a:cxn ang="0">
                    <a:pos x="599" y="642"/>
                  </a:cxn>
                  <a:cxn ang="0">
                    <a:pos x="1" y="1235"/>
                  </a:cxn>
                  <a:cxn ang="0">
                    <a:pos x="599" y="1825"/>
                  </a:cxn>
                  <a:cxn ang="0">
                    <a:pos x="1053" y="1619"/>
                  </a:cxn>
                  <a:cxn ang="0">
                    <a:pos x="1053" y="1293"/>
                  </a:cxn>
                  <a:cxn ang="0">
                    <a:pos x="771" y="1568"/>
                  </a:cxn>
                  <a:cxn ang="0">
                    <a:pos x="599" y="1604"/>
                  </a:cxn>
                  <a:cxn ang="0">
                    <a:pos x="225" y="1235"/>
                  </a:cxn>
                  <a:cxn ang="0">
                    <a:pos x="599" y="863"/>
                  </a:cxn>
                  <a:cxn ang="0">
                    <a:pos x="861" y="972"/>
                  </a:cxn>
                  <a:cxn ang="0">
                    <a:pos x="1093" y="1239"/>
                  </a:cxn>
                  <a:cxn ang="0">
                    <a:pos x="1630" y="1473"/>
                  </a:cxn>
                  <a:cxn ang="0">
                    <a:pos x="2365" y="741"/>
                  </a:cxn>
                  <a:cxn ang="0">
                    <a:pos x="1630" y="0"/>
                  </a:cxn>
                  <a:cxn ang="0">
                    <a:pos x="1053" y="295"/>
                  </a:cxn>
                  <a:cxn ang="0">
                    <a:pos x="1053" y="735"/>
                  </a:cxn>
                  <a:cxn ang="0">
                    <a:pos x="1630" y="232"/>
                  </a:cxn>
                  <a:cxn ang="0">
                    <a:pos x="2134" y="741"/>
                  </a:cxn>
                  <a:cxn ang="0">
                    <a:pos x="1630" y="1245"/>
                  </a:cxn>
                  <a:cxn ang="0">
                    <a:pos x="1303" y="1125"/>
                  </a:cxn>
                  <a:cxn ang="0">
                    <a:pos x="961" y="764"/>
                  </a:cxn>
                </a:cxnLst>
                <a:rect l="0" t="0" r="r" b="b"/>
                <a:pathLst>
                  <a:path w="2365" h="1825">
                    <a:moveTo>
                      <a:pt x="961" y="764"/>
                    </a:moveTo>
                    <a:cubicBezTo>
                      <a:pt x="875" y="688"/>
                      <a:pt x="736" y="643"/>
                      <a:pt x="599" y="642"/>
                    </a:cubicBezTo>
                    <a:cubicBezTo>
                      <a:pt x="270" y="641"/>
                      <a:pt x="2" y="900"/>
                      <a:pt x="1" y="1235"/>
                    </a:cubicBezTo>
                    <a:cubicBezTo>
                      <a:pt x="0" y="1563"/>
                      <a:pt x="270" y="1824"/>
                      <a:pt x="599" y="1825"/>
                    </a:cubicBezTo>
                    <a:cubicBezTo>
                      <a:pt x="783" y="1825"/>
                      <a:pt x="943" y="1751"/>
                      <a:pt x="1053" y="1619"/>
                    </a:cubicBezTo>
                    <a:cubicBezTo>
                      <a:pt x="1053" y="1293"/>
                      <a:pt x="1053" y="1293"/>
                      <a:pt x="1053" y="1293"/>
                    </a:cubicBezTo>
                    <a:cubicBezTo>
                      <a:pt x="994" y="1394"/>
                      <a:pt x="877" y="1524"/>
                      <a:pt x="771" y="1568"/>
                    </a:cubicBezTo>
                    <a:cubicBezTo>
                      <a:pt x="717" y="1590"/>
                      <a:pt x="662" y="1604"/>
                      <a:pt x="599" y="1604"/>
                    </a:cubicBezTo>
                    <a:cubicBezTo>
                      <a:pt x="394" y="1604"/>
                      <a:pt x="225" y="1445"/>
                      <a:pt x="225" y="1235"/>
                    </a:cubicBezTo>
                    <a:cubicBezTo>
                      <a:pt x="225" y="1041"/>
                      <a:pt x="380" y="862"/>
                      <a:pt x="599" y="863"/>
                    </a:cubicBezTo>
                    <a:cubicBezTo>
                      <a:pt x="701" y="863"/>
                      <a:pt x="793" y="905"/>
                      <a:pt x="861" y="972"/>
                    </a:cubicBezTo>
                    <a:cubicBezTo>
                      <a:pt x="931" y="1040"/>
                      <a:pt x="1041" y="1183"/>
                      <a:pt x="1093" y="1239"/>
                    </a:cubicBezTo>
                    <a:cubicBezTo>
                      <a:pt x="1227" y="1383"/>
                      <a:pt x="1419" y="1473"/>
                      <a:pt x="1630" y="1473"/>
                    </a:cubicBezTo>
                    <a:cubicBezTo>
                      <a:pt x="2036" y="1474"/>
                      <a:pt x="2365" y="1146"/>
                      <a:pt x="2365" y="741"/>
                    </a:cubicBezTo>
                    <a:cubicBezTo>
                      <a:pt x="2365" y="336"/>
                      <a:pt x="2035" y="0"/>
                      <a:pt x="1630" y="0"/>
                    </a:cubicBezTo>
                    <a:cubicBezTo>
                      <a:pt x="1395" y="0"/>
                      <a:pt x="1187" y="122"/>
                      <a:pt x="1053" y="295"/>
                    </a:cubicBezTo>
                    <a:cubicBezTo>
                      <a:pt x="1053" y="735"/>
                      <a:pt x="1053" y="735"/>
                      <a:pt x="1053" y="735"/>
                    </a:cubicBezTo>
                    <a:cubicBezTo>
                      <a:pt x="1155" y="455"/>
                      <a:pt x="1340" y="232"/>
                      <a:pt x="1630" y="232"/>
                    </a:cubicBezTo>
                    <a:cubicBezTo>
                      <a:pt x="1909" y="232"/>
                      <a:pt x="2135" y="463"/>
                      <a:pt x="2134" y="741"/>
                    </a:cubicBezTo>
                    <a:cubicBezTo>
                      <a:pt x="2134" y="1020"/>
                      <a:pt x="1909" y="1246"/>
                      <a:pt x="1630" y="1245"/>
                    </a:cubicBezTo>
                    <a:cubicBezTo>
                      <a:pt x="1506" y="1244"/>
                      <a:pt x="1391" y="1199"/>
                      <a:pt x="1303" y="1125"/>
                    </a:cubicBezTo>
                    <a:cubicBezTo>
                      <a:pt x="1194" y="1040"/>
                      <a:pt x="1074" y="860"/>
                      <a:pt x="961" y="76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77" name="Freeform 72"/>
              <p:cNvSpPr>
                <a:spLocks/>
              </p:cNvSpPr>
              <p:nvPr userDrawn="1"/>
            </p:nvSpPr>
            <p:spPr bwMode="gray">
              <a:xfrm>
                <a:off x="7792721" y="333375"/>
                <a:ext cx="144463" cy="2349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24" y="0"/>
                  </a:cxn>
                  <a:cxn ang="0">
                    <a:pos x="1624" y="452"/>
                  </a:cxn>
                  <a:cxn ang="0">
                    <a:pos x="1365" y="273"/>
                  </a:cxn>
                  <a:cxn ang="0">
                    <a:pos x="613" y="273"/>
                  </a:cxn>
                  <a:cxn ang="0">
                    <a:pos x="613" y="1053"/>
                  </a:cxn>
                  <a:cxn ang="0">
                    <a:pos x="1428" y="1053"/>
                  </a:cxn>
                  <a:cxn ang="0">
                    <a:pos x="1428" y="1467"/>
                  </a:cxn>
                  <a:cxn ang="0">
                    <a:pos x="1205" y="1335"/>
                  </a:cxn>
                  <a:cxn ang="0">
                    <a:pos x="613" y="1335"/>
                  </a:cxn>
                  <a:cxn ang="0">
                    <a:pos x="613" y="2401"/>
                  </a:cxn>
                  <a:cxn ang="0">
                    <a:pos x="784" y="2651"/>
                  </a:cxn>
                  <a:cxn ang="0">
                    <a:pos x="11" y="2651"/>
                  </a:cxn>
                  <a:cxn ang="0">
                    <a:pos x="173" y="2401"/>
                  </a:cxn>
                  <a:cxn ang="0">
                    <a:pos x="173" y="278"/>
                  </a:cxn>
                  <a:cxn ang="0">
                    <a:pos x="0" y="0"/>
                  </a:cxn>
                </a:cxnLst>
                <a:rect l="0" t="0" r="r" b="b"/>
                <a:pathLst>
                  <a:path w="1624" h="2651">
                    <a:moveTo>
                      <a:pt x="0" y="0"/>
                    </a:moveTo>
                    <a:cubicBezTo>
                      <a:pt x="1624" y="0"/>
                      <a:pt x="1624" y="0"/>
                      <a:pt x="1624" y="0"/>
                    </a:cubicBezTo>
                    <a:cubicBezTo>
                      <a:pt x="1624" y="452"/>
                      <a:pt x="1624" y="452"/>
                      <a:pt x="1624" y="452"/>
                    </a:cubicBezTo>
                    <a:cubicBezTo>
                      <a:pt x="1624" y="452"/>
                      <a:pt x="1540" y="274"/>
                      <a:pt x="1365" y="273"/>
                    </a:cubicBezTo>
                    <a:cubicBezTo>
                      <a:pt x="613" y="273"/>
                      <a:pt x="613" y="273"/>
                      <a:pt x="613" y="273"/>
                    </a:cubicBezTo>
                    <a:cubicBezTo>
                      <a:pt x="613" y="1053"/>
                      <a:pt x="613" y="1053"/>
                      <a:pt x="613" y="1053"/>
                    </a:cubicBezTo>
                    <a:cubicBezTo>
                      <a:pt x="1428" y="1053"/>
                      <a:pt x="1428" y="1053"/>
                      <a:pt x="1428" y="1053"/>
                    </a:cubicBezTo>
                    <a:cubicBezTo>
                      <a:pt x="1428" y="1467"/>
                      <a:pt x="1428" y="1467"/>
                      <a:pt x="1428" y="1467"/>
                    </a:cubicBezTo>
                    <a:cubicBezTo>
                      <a:pt x="1428" y="1467"/>
                      <a:pt x="1402" y="1335"/>
                      <a:pt x="1205" y="1335"/>
                    </a:cubicBezTo>
                    <a:cubicBezTo>
                      <a:pt x="613" y="1335"/>
                      <a:pt x="613" y="1335"/>
                      <a:pt x="613" y="1335"/>
                    </a:cubicBezTo>
                    <a:cubicBezTo>
                      <a:pt x="613" y="2401"/>
                      <a:pt x="613" y="2401"/>
                      <a:pt x="613" y="2401"/>
                    </a:cubicBezTo>
                    <a:cubicBezTo>
                      <a:pt x="613" y="2558"/>
                      <a:pt x="784" y="2651"/>
                      <a:pt x="784" y="2651"/>
                    </a:cubicBezTo>
                    <a:cubicBezTo>
                      <a:pt x="11" y="2651"/>
                      <a:pt x="11" y="2651"/>
                      <a:pt x="11" y="2651"/>
                    </a:cubicBezTo>
                    <a:cubicBezTo>
                      <a:pt x="11" y="2651"/>
                      <a:pt x="173" y="2569"/>
                      <a:pt x="173" y="2401"/>
                    </a:cubicBezTo>
                    <a:cubicBezTo>
                      <a:pt x="173" y="278"/>
                      <a:pt x="173" y="278"/>
                      <a:pt x="173" y="278"/>
                    </a:cubicBezTo>
                    <a:cubicBezTo>
                      <a:pt x="173" y="9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78" name="Freeform 73"/>
              <p:cNvSpPr>
                <a:spLocks/>
              </p:cNvSpPr>
              <p:nvPr userDrawn="1"/>
            </p:nvSpPr>
            <p:spPr bwMode="gray">
              <a:xfrm>
                <a:off x="8134033" y="333375"/>
                <a:ext cx="95250" cy="328613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1072" y="0"/>
                  </a:cxn>
                  <a:cxn ang="0">
                    <a:pos x="887" y="230"/>
                  </a:cxn>
                  <a:cxn ang="0">
                    <a:pos x="887" y="2717"/>
                  </a:cxn>
                  <a:cxn ang="0">
                    <a:pos x="0" y="3693"/>
                  </a:cxn>
                  <a:cxn ang="0">
                    <a:pos x="423" y="2717"/>
                  </a:cxn>
                  <a:cxn ang="0">
                    <a:pos x="423" y="230"/>
                  </a:cxn>
                  <a:cxn ang="0">
                    <a:pos x="246" y="0"/>
                  </a:cxn>
                </a:cxnLst>
                <a:rect l="0" t="0" r="r" b="b"/>
                <a:pathLst>
                  <a:path w="1072" h="3696">
                    <a:moveTo>
                      <a:pt x="246" y="0"/>
                    </a:moveTo>
                    <a:cubicBezTo>
                      <a:pt x="1072" y="0"/>
                      <a:pt x="1072" y="0"/>
                      <a:pt x="1072" y="0"/>
                    </a:cubicBezTo>
                    <a:cubicBezTo>
                      <a:pt x="1072" y="0"/>
                      <a:pt x="887" y="87"/>
                      <a:pt x="887" y="230"/>
                    </a:cubicBezTo>
                    <a:cubicBezTo>
                      <a:pt x="887" y="2717"/>
                      <a:pt x="887" y="2717"/>
                      <a:pt x="887" y="2717"/>
                    </a:cubicBezTo>
                    <a:cubicBezTo>
                      <a:pt x="887" y="3558"/>
                      <a:pt x="44" y="3696"/>
                      <a:pt x="0" y="3693"/>
                    </a:cubicBezTo>
                    <a:cubicBezTo>
                      <a:pt x="72" y="3647"/>
                      <a:pt x="422" y="3349"/>
                      <a:pt x="423" y="2717"/>
                    </a:cubicBezTo>
                    <a:cubicBezTo>
                      <a:pt x="423" y="230"/>
                      <a:pt x="423" y="230"/>
                      <a:pt x="423" y="230"/>
                    </a:cubicBezTo>
                    <a:cubicBezTo>
                      <a:pt x="424" y="96"/>
                      <a:pt x="246" y="0"/>
                      <a:pt x="2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79" name="Freeform 74"/>
              <p:cNvSpPr>
                <a:spLocks/>
              </p:cNvSpPr>
              <p:nvPr userDrawn="1"/>
            </p:nvSpPr>
            <p:spPr bwMode="gray">
              <a:xfrm>
                <a:off x="8238808" y="333375"/>
                <a:ext cx="74613" cy="2349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28" y="0"/>
                  </a:cxn>
                  <a:cxn ang="0">
                    <a:pos x="645" y="235"/>
                  </a:cxn>
                  <a:cxn ang="0">
                    <a:pos x="645" y="2401"/>
                  </a:cxn>
                  <a:cxn ang="0">
                    <a:pos x="828" y="2653"/>
                  </a:cxn>
                  <a:cxn ang="0">
                    <a:pos x="0" y="2653"/>
                  </a:cxn>
                  <a:cxn ang="0">
                    <a:pos x="184" y="2401"/>
                  </a:cxn>
                  <a:cxn ang="0">
                    <a:pos x="184" y="235"/>
                  </a:cxn>
                  <a:cxn ang="0">
                    <a:pos x="0" y="0"/>
                  </a:cxn>
                </a:cxnLst>
                <a:rect l="0" t="0" r="r" b="b"/>
                <a:pathLst>
                  <a:path w="828" h="2653">
                    <a:moveTo>
                      <a:pt x="0" y="0"/>
                    </a:moveTo>
                    <a:cubicBezTo>
                      <a:pt x="828" y="0"/>
                      <a:pt x="828" y="0"/>
                      <a:pt x="828" y="0"/>
                    </a:cubicBezTo>
                    <a:cubicBezTo>
                      <a:pt x="828" y="0"/>
                      <a:pt x="645" y="89"/>
                      <a:pt x="645" y="235"/>
                    </a:cubicBezTo>
                    <a:cubicBezTo>
                      <a:pt x="645" y="2401"/>
                      <a:pt x="645" y="2401"/>
                      <a:pt x="645" y="2401"/>
                    </a:cubicBezTo>
                    <a:cubicBezTo>
                      <a:pt x="645" y="2556"/>
                      <a:pt x="828" y="2653"/>
                      <a:pt x="828" y="2653"/>
                    </a:cubicBezTo>
                    <a:cubicBezTo>
                      <a:pt x="0" y="2653"/>
                      <a:pt x="0" y="2653"/>
                      <a:pt x="0" y="2653"/>
                    </a:cubicBezTo>
                    <a:cubicBezTo>
                      <a:pt x="0" y="2653"/>
                      <a:pt x="184" y="2557"/>
                      <a:pt x="184" y="2401"/>
                    </a:cubicBezTo>
                    <a:cubicBezTo>
                      <a:pt x="184" y="235"/>
                      <a:pt x="184" y="235"/>
                      <a:pt x="184" y="235"/>
                    </a:cubicBezTo>
                    <a:cubicBezTo>
                      <a:pt x="184" y="8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80" name="Freeform 75"/>
              <p:cNvSpPr>
                <a:spLocks/>
              </p:cNvSpPr>
              <p:nvPr userDrawn="1"/>
            </p:nvSpPr>
            <p:spPr bwMode="gray">
              <a:xfrm>
                <a:off x="8313421" y="333375"/>
                <a:ext cx="176213" cy="234950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984" y="0"/>
                  </a:cxn>
                  <a:cxn ang="0">
                    <a:pos x="1829" y="482"/>
                  </a:cxn>
                  <a:cxn ang="0">
                    <a:pos x="1607" y="279"/>
                  </a:cxn>
                  <a:cxn ang="0">
                    <a:pos x="1229" y="279"/>
                  </a:cxn>
                  <a:cxn ang="0">
                    <a:pos x="1229" y="2401"/>
                  </a:cxn>
                  <a:cxn ang="0">
                    <a:pos x="1407" y="2651"/>
                  </a:cxn>
                  <a:cxn ang="0">
                    <a:pos x="595" y="2651"/>
                  </a:cxn>
                  <a:cxn ang="0">
                    <a:pos x="771" y="2401"/>
                  </a:cxn>
                  <a:cxn ang="0">
                    <a:pos x="771" y="279"/>
                  </a:cxn>
                  <a:cxn ang="0">
                    <a:pos x="315" y="279"/>
                  </a:cxn>
                  <a:cxn ang="0">
                    <a:pos x="0" y="522"/>
                  </a:cxn>
                  <a:cxn ang="0">
                    <a:pos x="161" y="0"/>
                  </a:cxn>
                </a:cxnLst>
                <a:rect l="0" t="0" r="r" b="b"/>
                <a:pathLst>
                  <a:path w="1984" h="2651">
                    <a:moveTo>
                      <a:pt x="161" y="0"/>
                    </a:moveTo>
                    <a:cubicBezTo>
                      <a:pt x="1984" y="0"/>
                      <a:pt x="1984" y="0"/>
                      <a:pt x="1984" y="0"/>
                    </a:cubicBezTo>
                    <a:cubicBezTo>
                      <a:pt x="1829" y="482"/>
                      <a:pt x="1829" y="482"/>
                      <a:pt x="1829" y="482"/>
                    </a:cubicBezTo>
                    <a:cubicBezTo>
                      <a:pt x="1829" y="482"/>
                      <a:pt x="1783" y="279"/>
                      <a:pt x="1607" y="279"/>
                    </a:cubicBezTo>
                    <a:cubicBezTo>
                      <a:pt x="1229" y="279"/>
                      <a:pt x="1229" y="279"/>
                      <a:pt x="1229" y="279"/>
                    </a:cubicBezTo>
                    <a:cubicBezTo>
                      <a:pt x="1229" y="2401"/>
                      <a:pt x="1229" y="2401"/>
                      <a:pt x="1229" y="2401"/>
                    </a:cubicBezTo>
                    <a:cubicBezTo>
                      <a:pt x="1229" y="2535"/>
                      <a:pt x="1407" y="2651"/>
                      <a:pt x="1407" y="2651"/>
                    </a:cubicBezTo>
                    <a:cubicBezTo>
                      <a:pt x="595" y="2651"/>
                      <a:pt x="595" y="2651"/>
                      <a:pt x="595" y="2651"/>
                    </a:cubicBezTo>
                    <a:cubicBezTo>
                      <a:pt x="595" y="2651"/>
                      <a:pt x="771" y="2547"/>
                      <a:pt x="771" y="2401"/>
                    </a:cubicBezTo>
                    <a:cubicBezTo>
                      <a:pt x="771" y="279"/>
                      <a:pt x="771" y="279"/>
                      <a:pt x="771" y="279"/>
                    </a:cubicBezTo>
                    <a:cubicBezTo>
                      <a:pt x="315" y="279"/>
                      <a:pt x="315" y="279"/>
                      <a:pt x="315" y="279"/>
                    </a:cubicBezTo>
                    <a:cubicBezTo>
                      <a:pt x="185" y="280"/>
                      <a:pt x="0" y="522"/>
                      <a:pt x="0" y="52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81" name="Freeform 76"/>
              <p:cNvSpPr>
                <a:spLocks/>
              </p:cNvSpPr>
              <p:nvPr userDrawn="1"/>
            </p:nvSpPr>
            <p:spPr bwMode="gray">
              <a:xfrm>
                <a:off x="8634096" y="333375"/>
                <a:ext cx="196850" cy="239713"/>
              </a:xfrm>
              <a:custGeom>
                <a:avLst/>
                <a:gdLst/>
                <a:ahLst/>
                <a:cxnLst>
                  <a:cxn ang="0">
                    <a:pos x="1420" y="0"/>
                  </a:cxn>
                  <a:cxn ang="0">
                    <a:pos x="2219" y="0"/>
                  </a:cxn>
                  <a:cxn ang="0">
                    <a:pos x="2048" y="234"/>
                  </a:cxn>
                  <a:cxn ang="0">
                    <a:pos x="2048" y="1840"/>
                  </a:cxn>
                  <a:cxn ang="0">
                    <a:pos x="1131" y="2693"/>
                  </a:cxn>
                  <a:cxn ang="0">
                    <a:pos x="176" y="1840"/>
                  </a:cxn>
                  <a:cxn ang="0">
                    <a:pos x="176" y="234"/>
                  </a:cxn>
                  <a:cxn ang="0">
                    <a:pos x="0" y="0"/>
                  </a:cxn>
                  <a:cxn ang="0">
                    <a:pos x="821" y="0"/>
                  </a:cxn>
                  <a:cxn ang="0">
                    <a:pos x="638" y="234"/>
                  </a:cxn>
                  <a:cxn ang="0">
                    <a:pos x="638" y="1840"/>
                  </a:cxn>
                  <a:cxn ang="0">
                    <a:pos x="1131" y="2406"/>
                  </a:cxn>
                  <a:cxn ang="0">
                    <a:pos x="1601" y="1840"/>
                  </a:cxn>
                  <a:cxn ang="0">
                    <a:pos x="1601" y="234"/>
                  </a:cxn>
                  <a:cxn ang="0">
                    <a:pos x="1420" y="0"/>
                  </a:cxn>
                </a:cxnLst>
                <a:rect l="0" t="0" r="r" b="b"/>
                <a:pathLst>
                  <a:path w="2219" h="2693">
                    <a:moveTo>
                      <a:pt x="1420" y="0"/>
                    </a:moveTo>
                    <a:cubicBezTo>
                      <a:pt x="2219" y="0"/>
                      <a:pt x="2219" y="0"/>
                      <a:pt x="2219" y="0"/>
                    </a:cubicBezTo>
                    <a:cubicBezTo>
                      <a:pt x="2219" y="0"/>
                      <a:pt x="2048" y="91"/>
                      <a:pt x="2048" y="234"/>
                    </a:cubicBezTo>
                    <a:cubicBezTo>
                      <a:pt x="2048" y="1840"/>
                      <a:pt x="2048" y="1840"/>
                      <a:pt x="2048" y="1840"/>
                    </a:cubicBezTo>
                    <a:cubicBezTo>
                      <a:pt x="2047" y="2492"/>
                      <a:pt x="1506" y="2693"/>
                      <a:pt x="1131" y="2693"/>
                    </a:cubicBezTo>
                    <a:cubicBezTo>
                      <a:pt x="759" y="2693"/>
                      <a:pt x="175" y="2490"/>
                      <a:pt x="176" y="1840"/>
                    </a:cubicBezTo>
                    <a:cubicBezTo>
                      <a:pt x="176" y="234"/>
                      <a:pt x="176" y="234"/>
                      <a:pt x="176" y="234"/>
                    </a:cubicBezTo>
                    <a:cubicBezTo>
                      <a:pt x="176" y="91"/>
                      <a:pt x="0" y="0"/>
                      <a:pt x="0" y="0"/>
                    </a:cubicBezTo>
                    <a:cubicBezTo>
                      <a:pt x="821" y="0"/>
                      <a:pt x="821" y="0"/>
                      <a:pt x="821" y="0"/>
                    </a:cubicBezTo>
                    <a:cubicBezTo>
                      <a:pt x="821" y="0"/>
                      <a:pt x="638" y="88"/>
                      <a:pt x="638" y="234"/>
                    </a:cubicBezTo>
                    <a:cubicBezTo>
                      <a:pt x="638" y="1840"/>
                      <a:pt x="638" y="1840"/>
                      <a:pt x="638" y="1840"/>
                    </a:cubicBezTo>
                    <a:cubicBezTo>
                      <a:pt x="638" y="2182"/>
                      <a:pt x="865" y="2406"/>
                      <a:pt x="1131" y="2406"/>
                    </a:cubicBezTo>
                    <a:cubicBezTo>
                      <a:pt x="1397" y="2406"/>
                      <a:pt x="1600" y="2173"/>
                      <a:pt x="1601" y="1840"/>
                    </a:cubicBezTo>
                    <a:cubicBezTo>
                      <a:pt x="1601" y="234"/>
                      <a:pt x="1601" y="234"/>
                      <a:pt x="1601" y="234"/>
                    </a:cubicBezTo>
                    <a:cubicBezTo>
                      <a:pt x="1601" y="91"/>
                      <a:pt x="1420" y="0"/>
                      <a:pt x="14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82" name="Freeform 77"/>
              <p:cNvSpPr>
                <a:spLocks/>
              </p:cNvSpPr>
              <p:nvPr userDrawn="1"/>
            </p:nvSpPr>
            <p:spPr bwMode="gray">
              <a:xfrm>
                <a:off x="7943533" y="333375"/>
                <a:ext cx="198438" cy="239713"/>
              </a:xfrm>
              <a:custGeom>
                <a:avLst/>
                <a:gdLst/>
                <a:ahLst/>
                <a:cxnLst>
                  <a:cxn ang="0">
                    <a:pos x="1427" y="0"/>
                  </a:cxn>
                  <a:cxn ang="0">
                    <a:pos x="2240" y="0"/>
                  </a:cxn>
                  <a:cxn ang="0">
                    <a:pos x="2068" y="237"/>
                  </a:cxn>
                  <a:cxn ang="0">
                    <a:pos x="2067" y="1838"/>
                  </a:cxn>
                  <a:cxn ang="0">
                    <a:pos x="1122" y="2700"/>
                  </a:cxn>
                  <a:cxn ang="0">
                    <a:pos x="166" y="1838"/>
                  </a:cxn>
                  <a:cxn ang="0">
                    <a:pos x="166" y="237"/>
                  </a:cxn>
                  <a:cxn ang="0">
                    <a:pos x="0" y="0"/>
                  </a:cxn>
                  <a:cxn ang="0">
                    <a:pos x="821" y="0"/>
                  </a:cxn>
                  <a:cxn ang="0">
                    <a:pos x="631" y="237"/>
                  </a:cxn>
                  <a:cxn ang="0">
                    <a:pos x="630" y="1838"/>
                  </a:cxn>
                  <a:cxn ang="0">
                    <a:pos x="1122" y="2413"/>
                  </a:cxn>
                  <a:cxn ang="0">
                    <a:pos x="1602" y="1838"/>
                  </a:cxn>
                  <a:cxn ang="0">
                    <a:pos x="1603" y="237"/>
                  </a:cxn>
                  <a:cxn ang="0">
                    <a:pos x="1427" y="0"/>
                  </a:cxn>
                </a:cxnLst>
                <a:rect l="0" t="0" r="r" b="b"/>
                <a:pathLst>
                  <a:path w="2240" h="2700">
                    <a:moveTo>
                      <a:pt x="1427" y="0"/>
                    </a:moveTo>
                    <a:cubicBezTo>
                      <a:pt x="2240" y="0"/>
                      <a:pt x="2240" y="0"/>
                      <a:pt x="2240" y="0"/>
                    </a:cubicBezTo>
                    <a:cubicBezTo>
                      <a:pt x="2240" y="0"/>
                      <a:pt x="2068" y="95"/>
                      <a:pt x="2068" y="237"/>
                    </a:cubicBezTo>
                    <a:cubicBezTo>
                      <a:pt x="2068" y="238"/>
                      <a:pt x="2067" y="1838"/>
                      <a:pt x="2067" y="1838"/>
                    </a:cubicBezTo>
                    <a:cubicBezTo>
                      <a:pt x="2067" y="2494"/>
                      <a:pt x="1501" y="2700"/>
                      <a:pt x="1122" y="2700"/>
                    </a:cubicBezTo>
                    <a:cubicBezTo>
                      <a:pt x="750" y="2700"/>
                      <a:pt x="166" y="2491"/>
                      <a:pt x="166" y="1838"/>
                    </a:cubicBezTo>
                    <a:cubicBezTo>
                      <a:pt x="166" y="237"/>
                      <a:pt x="166" y="237"/>
                      <a:pt x="166" y="237"/>
                    </a:cubicBezTo>
                    <a:cubicBezTo>
                      <a:pt x="166" y="94"/>
                      <a:pt x="0" y="0"/>
                      <a:pt x="0" y="0"/>
                    </a:cubicBezTo>
                    <a:cubicBezTo>
                      <a:pt x="821" y="0"/>
                      <a:pt x="821" y="0"/>
                      <a:pt x="821" y="0"/>
                    </a:cubicBezTo>
                    <a:cubicBezTo>
                      <a:pt x="821" y="0"/>
                      <a:pt x="631" y="94"/>
                      <a:pt x="631" y="237"/>
                    </a:cubicBezTo>
                    <a:cubicBezTo>
                      <a:pt x="630" y="1838"/>
                      <a:pt x="630" y="1838"/>
                      <a:pt x="630" y="1838"/>
                    </a:cubicBezTo>
                    <a:cubicBezTo>
                      <a:pt x="630" y="2178"/>
                      <a:pt x="856" y="2412"/>
                      <a:pt x="1122" y="2413"/>
                    </a:cubicBezTo>
                    <a:cubicBezTo>
                      <a:pt x="1388" y="2414"/>
                      <a:pt x="1602" y="2174"/>
                      <a:pt x="1602" y="1838"/>
                    </a:cubicBezTo>
                    <a:cubicBezTo>
                      <a:pt x="1603" y="237"/>
                      <a:pt x="1603" y="237"/>
                      <a:pt x="1603" y="237"/>
                    </a:cubicBezTo>
                    <a:cubicBezTo>
                      <a:pt x="1603" y="94"/>
                      <a:pt x="1427" y="0"/>
                      <a:pt x="1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83" name="Freeform 78"/>
              <p:cNvSpPr>
                <a:spLocks/>
              </p:cNvSpPr>
              <p:nvPr userDrawn="1"/>
            </p:nvSpPr>
            <p:spPr bwMode="gray">
              <a:xfrm>
                <a:off x="8481696" y="328613"/>
                <a:ext cx="150813" cy="244475"/>
              </a:xfrm>
              <a:custGeom>
                <a:avLst/>
                <a:gdLst/>
                <a:ahLst/>
                <a:cxnLst>
                  <a:cxn ang="0">
                    <a:pos x="1467" y="479"/>
                  </a:cxn>
                  <a:cxn ang="0">
                    <a:pos x="1019" y="276"/>
                  </a:cxn>
                  <a:cxn ang="0">
                    <a:pos x="504" y="677"/>
                  </a:cxn>
                  <a:cxn ang="0">
                    <a:pos x="995" y="1174"/>
                  </a:cxn>
                  <a:cxn ang="0">
                    <a:pos x="1705" y="1974"/>
                  </a:cxn>
                  <a:cxn ang="0">
                    <a:pos x="651" y="2755"/>
                  </a:cxn>
                  <a:cxn ang="0">
                    <a:pos x="155" y="2686"/>
                  </a:cxn>
                  <a:cxn ang="0">
                    <a:pos x="0" y="2177"/>
                  </a:cxn>
                  <a:cxn ang="0">
                    <a:pos x="658" y="2466"/>
                  </a:cxn>
                  <a:cxn ang="0">
                    <a:pos x="1252" y="2030"/>
                  </a:cxn>
                  <a:cxn ang="0">
                    <a:pos x="46" y="731"/>
                  </a:cxn>
                  <a:cxn ang="0">
                    <a:pos x="973" y="0"/>
                  </a:cxn>
                  <a:cxn ang="0">
                    <a:pos x="1467" y="69"/>
                  </a:cxn>
                  <a:cxn ang="0">
                    <a:pos x="1467" y="479"/>
                  </a:cxn>
                </a:cxnLst>
                <a:rect l="0" t="0" r="r" b="b"/>
                <a:pathLst>
                  <a:path w="1707" h="2755">
                    <a:moveTo>
                      <a:pt x="1467" y="479"/>
                    </a:moveTo>
                    <a:cubicBezTo>
                      <a:pt x="1467" y="479"/>
                      <a:pt x="1352" y="277"/>
                      <a:pt x="1019" y="276"/>
                    </a:cubicBezTo>
                    <a:cubicBezTo>
                      <a:pt x="686" y="275"/>
                      <a:pt x="505" y="450"/>
                      <a:pt x="504" y="677"/>
                    </a:cubicBezTo>
                    <a:cubicBezTo>
                      <a:pt x="503" y="934"/>
                      <a:pt x="696" y="1031"/>
                      <a:pt x="995" y="1174"/>
                    </a:cubicBezTo>
                    <a:cubicBezTo>
                      <a:pt x="1279" y="1311"/>
                      <a:pt x="1707" y="1499"/>
                      <a:pt x="1705" y="1974"/>
                    </a:cubicBezTo>
                    <a:cubicBezTo>
                      <a:pt x="1704" y="2399"/>
                      <a:pt x="1327" y="2755"/>
                      <a:pt x="651" y="2755"/>
                    </a:cubicBezTo>
                    <a:cubicBezTo>
                      <a:pt x="442" y="2754"/>
                      <a:pt x="155" y="2686"/>
                      <a:pt x="155" y="2686"/>
                    </a:cubicBezTo>
                    <a:cubicBezTo>
                      <a:pt x="0" y="2177"/>
                      <a:pt x="0" y="2177"/>
                      <a:pt x="0" y="2177"/>
                    </a:cubicBezTo>
                    <a:cubicBezTo>
                      <a:pt x="143" y="2316"/>
                      <a:pt x="397" y="2466"/>
                      <a:pt x="658" y="2466"/>
                    </a:cubicBezTo>
                    <a:cubicBezTo>
                      <a:pt x="929" y="2466"/>
                      <a:pt x="1252" y="2298"/>
                      <a:pt x="1252" y="2030"/>
                    </a:cubicBezTo>
                    <a:cubicBezTo>
                      <a:pt x="1252" y="1512"/>
                      <a:pt x="46" y="1598"/>
                      <a:pt x="46" y="731"/>
                    </a:cubicBezTo>
                    <a:cubicBezTo>
                      <a:pt x="46" y="433"/>
                      <a:pt x="254" y="0"/>
                      <a:pt x="973" y="0"/>
                    </a:cubicBezTo>
                    <a:cubicBezTo>
                      <a:pt x="1207" y="0"/>
                      <a:pt x="1467" y="69"/>
                      <a:pt x="1467" y="69"/>
                    </a:cubicBezTo>
                    <a:lnTo>
                      <a:pt x="1467" y="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noProof="0" dirty="0"/>
              </a:p>
            </p:txBody>
          </p:sp>
        </p:grpSp>
      </p:grpSp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726" y="509390"/>
            <a:ext cx="2178704" cy="12537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>
            <a:grpSpLocks noChangeAspect="1"/>
          </p:cNvGrpSpPr>
          <p:nvPr userDrawn="1"/>
        </p:nvGrpSpPr>
        <p:grpSpPr bwMode="gray">
          <a:xfrm>
            <a:off x="7606538" y="114300"/>
            <a:ext cx="1418400" cy="792555"/>
            <a:chOff x="7324408" y="0"/>
            <a:chExt cx="1647825" cy="920750"/>
          </a:xfrm>
        </p:grpSpPr>
        <p:sp>
          <p:nvSpPr>
            <p:cNvPr id="51" name="AutoShape 48"/>
            <p:cNvSpPr>
              <a:spLocks noChangeAspect="1" noChangeArrowheads="1" noTextEdit="1"/>
            </p:cNvSpPr>
            <p:nvPr userDrawn="1"/>
          </p:nvSpPr>
          <p:spPr bwMode="gray">
            <a:xfrm>
              <a:off x="7324408" y="0"/>
              <a:ext cx="1647825" cy="920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2" name="Freeform 49"/>
            <p:cNvSpPr>
              <a:spLocks/>
            </p:cNvSpPr>
            <p:nvPr userDrawn="1"/>
          </p:nvSpPr>
          <p:spPr bwMode="gray">
            <a:xfrm>
              <a:off x="7405371" y="773113"/>
              <a:ext cx="41275" cy="68263"/>
            </a:xfrm>
            <a:custGeom>
              <a:avLst/>
              <a:gdLst/>
              <a:ahLst/>
              <a:cxnLst>
                <a:cxn ang="0">
                  <a:pos x="0" y="731"/>
                </a:cxn>
                <a:cxn ang="0">
                  <a:pos x="0" y="643"/>
                </a:cxn>
                <a:cxn ang="0">
                  <a:pos x="177" y="684"/>
                </a:cxn>
                <a:cxn ang="0">
                  <a:pos x="355" y="568"/>
                </a:cxn>
                <a:cxn ang="0">
                  <a:pos x="325" y="493"/>
                </a:cxn>
                <a:cxn ang="0">
                  <a:pos x="271" y="452"/>
                </a:cxn>
                <a:cxn ang="0">
                  <a:pos x="203" y="417"/>
                </a:cxn>
                <a:cxn ang="0">
                  <a:pos x="62" y="323"/>
                </a:cxn>
                <a:cxn ang="0">
                  <a:pos x="12" y="190"/>
                </a:cxn>
                <a:cxn ang="0">
                  <a:pos x="90" y="41"/>
                </a:cxn>
                <a:cxn ang="0">
                  <a:pos x="257" y="0"/>
                </a:cxn>
                <a:cxn ang="0">
                  <a:pos x="411" y="24"/>
                </a:cxn>
                <a:cxn ang="0">
                  <a:pos x="411" y="106"/>
                </a:cxn>
                <a:cxn ang="0">
                  <a:pos x="262" y="74"/>
                </a:cxn>
                <a:cxn ang="0">
                  <a:pos x="162" y="98"/>
                </a:cxn>
                <a:cxn ang="0">
                  <a:pos x="120" y="178"/>
                </a:cxn>
                <a:cxn ang="0">
                  <a:pos x="149" y="253"/>
                </a:cxn>
                <a:cxn ang="0">
                  <a:pos x="273" y="331"/>
                </a:cxn>
                <a:cxn ang="0">
                  <a:pos x="374" y="388"/>
                </a:cxn>
                <a:cxn ang="0">
                  <a:pos x="444" y="465"/>
                </a:cxn>
                <a:cxn ang="0">
                  <a:pos x="463" y="556"/>
                </a:cxn>
                <a:cxn ang="0">
                  <a:pos x="184" y="762"/>
                </a:cxn>
                <a:cxn ang="0">
                  <a:pos x="0" y="731"/>
                </a:cxn>
              </a:cxnLst>
              <a:rect l="0" t="0" r="r" b="b"/>
              <a:pathLst>
                <a:path w="463" h="762">
                  <a:moveTo>
                    <a:pt x="0" y="731"/>
                  </a:moveTo>
                  <a:cubicBezTo>
                    <a:pt x="0" y="643"/>
                    <a:pt x="0" y="643"/>
                    <a:pt x="0" y="643"/>
                  </a:cubicBezTo>
                  <a:cubicBezTo>
                    <a:pt x="48" y="670"/>
                    <a:pt x="107" y="684"/>
                    <a:pt x="177" y="684"/>
                  </a:cubicBezTo>
                  <a:cubicBezTo>
                    <a:pt x="296" y="684"/>
                    <a:pt x="355" y="645"/>
                    <a:pt x="355" y="568"/>
                  </a:cubicBezTo>
                  <a:cubicBezTo>
                    <a:pt x="355" y="538"/>
                    <a:pt x="345" y="513"/>
                    <a:pt x="325" y="493"/>
                  </a:cubicBezTo>
                  <a:cubicBezTo>
                    <a:pt x="309" y="477"/>
                    <a:pt x="291" y="463"/>
                    <a:pt x="271" y="452"/>
                  </a:cubicBezTo>
                  <a:cubicBezTo>
                    <a:pt x="253" y="442"/>
                    <a:pt x="231" y="431"/>
                    <a:pt x="203" y="417"/>
                  </a:cubicBezTo>
                  <a:cubicBezTo>
                    <a:pt x="135" y="384"/>
                    <a:pt x="89" y="352"/>
                    <a:pt x="62" y="323"/>
                  </a:cubicBezTo>
                  <a:cubicBezTo>
                    <a:pt x="29" y="286"/>
                    <a:pt x="12" y="242"/>
                    <a:pt x="12" y="190"/>
                  </a:cubicBezTo>
                  <a:cubicBezTo>
                    <a:pt x="12" y="124"/>
                    <a:pt x="38" y="74"/>
                    <a:pt x="90" y="41"/>
                  </a:cubicBezTo>
                  <a:cubicBezTo>
                    <a:pt x="134" y="13"/>
                    <a:pt x="189" y="0"/>
                    <a:pt x="257" y="0"/>
                  </a:cubicBezTo>
                  <a:cubicBezTo>
                    <a:pt x="304" y="0"/>
                    <a:pt x="355" y="8"/>
                    <a:pt x="411" y="24"/>
                  </a:cubicBezTo>
                  <a:cubicBezTo>
                    <a:pt x="411" y="106"/>
                    <a:pt x="411" y="106"/>
                    <a:pt x="411" y="106"/>
                  </a:cubicBezTo>
                  <a:cubicBezTo>
                    <a:pt x="364" y="85"/>
                    <a:pt x="314" y="74"/>
                    <a:pt x="262" y="74"/>
                  </a:cubicBezTo>
                  <a:cubicBezTo>
                    <a:pt x="222" y="74"/>
                    <a:pt x="188" y="82"/>
                    <a:pt x="162" y="98"/>
                  </a:cubicBezTo>
                  <a:cubicBezTo>
                    <a:pt x="134" y="115"/>
                    <a:pt x="120" y="141"/>
                    <a:pt x="120" y="178"/>
                  </a:cubicBezTo>
                  <a:cubicBezTo>
                    <a:pt x="120" y="209"/>
                    <a:pt x="130" y="234"/>
                    <a:pt x="149" y="253"/>
                  </a:cubicBezTo>
                  <a:cubicBezTo>
                    <a:pt x="168" y="273"/>
                    <a:pt x="209" y="298"/>
                    <a:pt x="273" y="331"/>
                  </a:cubicBezTo>
                  <a:cubicBezTo>
                    <a:pt x="324" y="356"/>
                    <a:pt x="357" y="375"/>
                    <a:pt x="374" y="388"/>
                  </a:cubicBezTo>
                  <a:cubicBezTo>
                    <a:pt x="407" y="412"/>
                    <a:pt x="430" y="437"/>
                    <a:pt x="444" y="465"/>
                  </a:cubicBezTo>
                  <a:cubicBezTo>
                    <a:pt x="457" y="490"/>
                    <a:pt x="463" y="520"/>
                    <a:pt x="463" y="556"/>
                  </a:cubicBezTo>
                  <a:cubicBezTo>
                    <a:pt x="463" y="693"/>
                    <a:pt x="370" y="762"/>
                    <a:pt x="184" y="762"/>
                  </a:cubicBezTo>
                  <a:cubicBezTo>
                    <a:pt x="109" y="762"/>
                    <a:pt x="48" y="752"/>
                    <a:pt x="0" y="73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3" name="Freeform 50"/>
            <p:cNvSpPr>
              <a:spLocks/>
            </p:cNvSpPr>
            <p:nvPr userDrawn="1"/>
          </p:nvSpPr>
          <p:spPr bwMode="gray">
            <a:xfrm>
              <a:off x="7462521" y="742950"/>
              <a:ext cx="47625" cy="96838"/>
            </a:xfrm>
            <a:custGeom>
              <a:avLst/>
              <a:gdLst/>
              <a:ahLst/>
              <a:cxnLst>
                <a:cxn ang="0">
                  <a:pos x="0" y="1087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2"/>
                </a:cxn>
                <a:cxn ang="0">
                  <a:pos x="306" y="345"/>
                </a:cxn>
                <a:cxn ang="0">
                  <a:pos x="526" y="458"/>
                </a:cxn>
                <a:cxn ang="0">
                  <a:pos x="548" y="644"/>
                </a:cxn>
                <a:cxn ang="0">
                  <a:pos x="548" y="1087"/>
                </a:cxn>
                <a:cxn ang="0">
                  <a:pos x="425" y="1087"/>
                </a:cxn>
                <a:cxn ang="0">
                  <a:pos x="425" y="624"/>
                </a:cxn>
                <a:cxn ang="0">
                  <a:pos x="403" y="477"/>
                </a:cxn>
                <a:cxn ang="0">
                  <a:pos x="294" y="419"/>
                </a:cxn>
                <a:cxn ang="0">
                  <a:pos x="124" y="463"/>
                </a:cxn>
                <a:cxn ang="0">
                  <a:pos x="124" y="1087"/>
                </a:cxn>
                <a:cxn ang="0">
                  <a:pos x="0" y="1087"/>
                </a:cxn>
              </a:cxnLst>
              <a:rect l="0" t="0" r="r" b="b"/>
              <a:pathLst>
                <a:path w="548" h="1087">
                  <a:moveTo>
                    <a:pt x="0" y="108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382"/>
                    <a:pt x="124" y="382"/>
                    <a:pt x="124" y="382"/>
                  </a:cubicBezTo>
                  <a:cubicBezTo>
                    <a:pt x="188" y="357"/>
                    <a:pt x="249" y="345"/>
                    <a:pt x="306" y="345"/>
                  </a:cubicBezTo>
                  <a:cubicBezTo>
                    <a:pt x="420" y="345"/>
                    <a:pt x="493" y="382"/>
                    <a:pt x="526" y="458"/>
                  </a:cubicBezTo>
                  <a:cubicBezTo>
                    <a:pt x="541" y="492"/>
                    <a:pt x="548" y="554"/>
                    <a:pt x="548" y="644"/>
                  </a:cubicBezTo>
                  <a:cubicBezTo>
                    <a:pt x="548" y="1087"/>
                    <a:pt x="548" y="1087"/>
                    <a:pt x="548" y="1087"/>
                  </a:cubicBezTo>
                  <a:cubicBezTo>
                    <a:pt x="425" y="1087"/>
                    <a:pt x="425" y="1087"/>
                    <a:pt x="425" y="1087"/>
                  </a:cubicBezTo>
                  <a:cubicBezTo>
                    <a:pt x="425" y="624"/>
                    <a:pt x="425" y="624"/>
                    <a:pt x="425" y="624"/>
                  </a:cubicBezTo>
                  <a:cubicBezTo>
                    <a:pt x="425" y="555"/>
                    <a:pt x="418" y="506"/>
                    <a:pt x="403" y="477"/>
                  </a:cubicBezTo>
                  <a:cubicBezTo>
                    <a:pt x="384" y="439"/>
                    <a:pt x="347" y="419"/>
                    <a:pt x="294" y="419"/>
                  </a:cubicBezTo>
                  <a:cubicBezTo>
                    <a:pt x="245" y="419"/>
                    <a:pt x="189" y="434"/>
                    <a:pt x="124" y="463"/>
                  </a:cubicBezTo>
                  <a:cubicBezTo>
                    <a:pt x="124" y="1087"/>
                    <a:pt x="124" y="1087"/>
                    <a:pt x="124" y="1087"/>
                  </a:cubicBezTo>
                  <a:lnTo>
                    <a:pt x="0" y="10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gray">
            <a:xfrm>
              <a:off x="7524433" y="773113"/>
              <a:ext cx="50800" cy="68263"/>
            </a:xfrm>
            <a:custGeom>
              <a:avLst/>
              <a:gdLst/>
              <a:ahLst/>
              <a:cxnLst>
                <a:cxn ang="0">
                  <a:pos x="437" y="286"/>
                </a:cxn>
                <a:cxn ang="0">
                  <a:pos x="437" y="248"/>
                </a:cxn>
                <a:cxn ang="0">
                  <a:pos x="415" y="138"/>
                </a:cxn>
                <a:cxn ang="0">
                  <a:pos x="271" y="77"/>
                </a:cxn>
                <a:cxn ang="0">
                  <a:pos x="70" y="118"/>
                </a:cxn>
                <a:cxn ang="0">
                  <a:pos x="70" y="31"/>
                </a:cxn>
                <a:cxn ang="0">
                  <a:pos x="284" y="0"/>
                </a:cxn>
                <a:cxn ang="0">
                  <a:pos x="516" y="76"/>
                </a:cxn>
                <a:cxn ang="0">
                  <a:pos x="558" y="200"/>
                </a:cxn>
                <a:cxn ang="0">
                  <a:pos x="561" y="290"/>
                </a:cxn>
                <a:cxn ang="0">
                  <a:pos x="561" y="727"/>
                </a:cxn>
                <a:cxn ang="0">
                  <a:pos x="293" y="762"/>
                </a:cxn>
                <a:cxn ang="0">
                  <a:pos x="83" y="720"/>
                </a:cxn>
                <a:cxn ang="0">
                  <a:pos x="0" y="558"/>
                </a:cxn>
                <a:cxn ang="0">
                  <a:pos x="96" y="363"/>
                </a:cxn>
                <a:cxn ang="0">
                  <a:pos x="336" y="297"/>
                </a:cxn>
                <a:cxn ang="0">
                  <a:pos x="437" y="286"/>
                </a:cxn>
                <a:cxn ang="0">
                  <a:pos x="437" y="356"/>
                </a:cxn>
                <a:cxn ang="0">
                  <a:pos x="267" y="382"/>
                </a:cxn>
                <a:cxn ang="0">
                  <a:pos x="127" y="545"/>
                </a:cxn>
                <a:cxn ang="0">
                  <a:pos x="168" y="650"/>
                </a:cxn>
                <a:cxn ang="0">
                  <a:pos x="312" y="687"/>
                </a:cxn>
                <a:cxn ang="0">
                  <a:pos x="437" y="670"/>
                </a:cxn>
                <a:cxn ang="0">
                  <a:pos x="437" y="356"/>
                </a:cxn>
              </a:cxnLst>
              <a:rect l="0" t="0" r="r" b="b"/>
              <a:pathLst>
                <a:path w="561" h="762">
                  <a:moveTo>
                    <a:pt x="437" y="286"/>
                  </a:moveTo>
                  <a:cubicBezTo>
                    <a:pt x="437" y="248"/>
                    <a:pt x="437" y="248"/>
                    <a:pt x="437" y="248"/>
                  </a:cubicBezTo>
                  <a:cubicBezTo>
                    <a:pt x="437" y="200"/>
                    <a:pt x="430" y="164"/>
                    <a:pt x="415" y="138"/>
                  </a:cubicBezTo>
                  <a:cubicBezTo>
                    <a:pt x="392" y="97"/>
                    <a:pt x="344" y="77"/>
                    <a:pt x="271" y="77"/>
                  </a:cubicBezTo>
                  <a:cubicBezTo>
                    <a:pt x="206" y="77"/>
                    <a:pt x="139" y="91"/>
                    <a:pt x="70" y="118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139" y="10"/>
                    <a:pt x="210" y="0"/>
                    <a:pt x="284" y="0"/>
                  </a:cubicBezTo>
                  <a:cubicBezTo>
                    <a:pt x="397" y="0"/>
                    <a:pt x="474" y="25"/>
                    <a:pt x="516" y="76"/>
                  </a:cubicBezTo>
                  <a:cubicBezTo>
                    <a:pt x="539" y="104"/>
                    <a:pt x="553" y="145"/>
                    <a:pt x="558" y="200"/>
                  </a:cubicBezTo>
                  <a:cubicBezTo>
                    <a:pt x="560" y="220"/>
                    <a:pt x="561" y="250"/>
                    <a:pt x="561" y="290"/>
                  </a:cubicBezTo>
                  <a:cubicBezTo>
                    <a:pt x="561" y="727"/>
                    <a:pt x="561" y="727"/>
                    <a:pt x="561" y="727"/>
                  </a:cubicBezTo>
                  <a:cubicBezTo>
                    <a:pt x="477" y="750"/>
                    <a:pt x="387" y="762"/>
                    <a:pt x="293" y="762"/>
                  </a:cubicBezTo>
                  <a:cubicBezTo>
                    <a:pt x="203" y="762"/>
                    <a:pt x="133" y="748"/>
                    <a:pt x="83" y="720"/>
                  </a:cubicBezTo>
                  <a:cubicBezTo>
                    <a:pt x="28" y="689"/>
                    <a:pt x="0" y="635"/>
                    <a:pt x="0" y="558"/>
                  </a:cubicBezTo>
                  <a:cubicBezTo>
                    <a:pt x="0" y="470"/>
                    <a:pt x="32" y="405"/>
                    <a:pt x="96" y="363"/>
                  </a:cubicBezTo>
                  <a:cubicBezTo>
                    <a:pt x="143" y="332"/>
                    <a:pt x="223" y="310"/>
                    <a:pt x="336" y="297"/>
                  </a:cubicBezTo>
                  <a:cubicBezTo>
                    <a:pt x="357" y="294"/>
                    <a:pt x="391" y="291"/>
                    <a:pt x="437" y="286"/>
                  </a:cubicBezTo>
                  <a:close/>
                  <a:moveTo>
                    <a:pt x="437" y="356"/>
                  </a:moveTo>
                  <a:cubicBezTo>
                    <a:pt x="362" y="363"/>
                    <a:pt x="305" y="372"/>
                    <a:pt x="267" y="382"/>
                  </a:cubicBezTo>
                  <a:cubicBezTo>
                    <a:pt x="173" y="405"/>
                    <a:pt x="127" y="460"/>
                    <a:pt x="127" y="545"/>
                  </a:cubicBezTo>
                  <a:cubicBezTo>
                    <a:pt x="127" y="593"/>
                    <a:pt x="140" y="627"/>
                    <a:pt x="168" y="650"/>
                  </a:cubicBezTo>
                  <a:cubicBezTo>
                    <a:pt x="198" y="675"/>
                    <a:pt x="246" y="687"/>
                    <a:pt x="312" y="687"/>
                  </a:cubicBezTo>
                  <a:cubicBezTo>
                    <a:pt x="357" y="687"/>
                    <a:pt x="398" y="681"/>
                    <a:pt x="437" y="670"/>
                  </a:cubicBezTo>
                  <a:lnTo>
                    <a:pt x="437" y="3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gray">
            <a:xfrm>
              <a:off x="7594283" y="773113"/>
              <a:ext cx="50800" cy="96838"/>
            </a:xfrm>
            <a:custGeom>
              <a:avLst/>
              <a:gdLst/>
              <a:ahLst/>
              <a:cxnLst>
                <a:cxn ang="0">
                  <a:pos x="123" y="711"/>
                </a:cxn>
                <a:cxn ang="0">
                  <a:pos x="123" y="1087"/>
                </a:cxn>
                <a:cxn ang="0">
                  <a:pos x="0" y="1087"/>
                </a:cxn>
                <a:cxn ang="0">
                  <a:pos x="0" y="28"/>
                </a:cxn>
                <a:cxn ang="0">
                  <a:pos x="249" y="0"/>
                </a:cxn>
                <a:cxn ang="0">
                  <a:pos x="505" y="113"/>
                </a:cxn>
                <a:cxn ang="0">
                  <a:pos x="567" y="379"/>
                </a:cxn>
                <a:cxn ang="0">
                  <a:pos x="489" y="662"/>
                </a:cxn>
                <a:cxn ang="0">
                  <a:pos x="274" y="762"/>
                </a:cxn>
                <a:cxn ang="0">
                  <a:pos x="172" y="742"/>
                </a:cxn>
                <a:cxn ang="0">
                  <a:pos x="123" y="711"/>
                </a:cxn>
                <a:cxn ang="0">
                  <a:pos x="123" y="625"/>
                </a:cxn>
                <a:cxn ang="0">
                  <a:pos x="260" y="687"/>
                </a:cxn>
                <a:cxn ang="0">
                  <a:pos x="400" y="591"/>
                </a:cxn>
                <a:cxn ang="0">
                  <a:pos x="441" y="378"/>
                </a:cxn>
                <a:cxn ang="0">
                  <a:pos x="386" y="140"/>
                </a:cxn>
                <a:cxn ang="0">
                  <a:pos x="230" y="74"/>
                </a:cxn>
                <a:cxn ang="0">
                  <a:pos x="123" y="83"/>
                </a:cxn>
                <a:cxn ang="0">
                  <a:pos x="123" y="625"/>
                </a:cxn>
              </a:cxnLst>
              <a:rect l="0" t="0" r="r" b="b"/>
              <a:pathLst>
                <a:path w="567" h="1087">
                  <a:moveTo>
                    <a:pt x="123" y="711"/>
                  </a:moveTo>
                  <a:cubicBezTo>
                    <a:pt x="123" y="1087"/>
                    <a:pt x="123" y="1087"/>
                    <a:pt x="123" y="1087"/>
                  </a:cubicBezTo>
                  <a:cubicBezTo>
                    <a:pt x="0" y="1087"/>
                    <a:pt x="0" y="1087"/>
                    <a:pt x="0" y="108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5" y="9"/>
                    <a:pt x="168" y="0"/>
                    <a:pt x="249" y="0"/>
                  </a:cubicBezTo>
                  <a:cubicBezTo>
                    <a:pt x="374" y="0"/>
                    <a:pt x="459" y="37"/>
                    <a:pt x="505" y="113"/>
                  </a:cubicBezTo>
                  <a:cubicBezTo>
                    <a:pt x="546" y="180"/>
                    <a:pt x="567" y="269"/>
                    <a:pt x="567" y="379"/>
                  </a:cubicBezTo>
                  <a:cubicBezTo>
                    <a:pt x="567" y="495"/>
                    <a:pt x="541" y="590"/>
                    <a:pt x="489" y="662"/>
                  </a:cubicBezTo>
                  <a:cubicBezTo>
                    <a:pt x="440" y="728"/>
                    <a:pt x="369" y="762"/>
                    <a:pt x="274" y="762"/>
                  </a:cubicBezTo>
                  <a:cubicBezTo>
                    <a:pt x="234" y="762"/>
                    <a:pt x="200" y="755"/>
                    <a:pt x="172" y="742"/>
                  </a:cubicBezTo>
                  <a:cubicBezTo>
                    <a:pt x="159" y="736"/>
                    <a:pt x="142" y="725"/>
                    <a:pt x="123" y="711"/>
                  </a:cubicBezTo>
                  <a:close/>
                  <a:moveTo>
                    <a:pt x="123" y="625"/>
                  </a:moveTo>
                  <a:cubicBezTo>
                    <a:pt x="165" y="666"/>
                    <a:pt x="210" y="687"/>
                    <a:pt x="260" y="687"/>
                  </a:cubicBezTo>
                  <a:cubicBezTo>
                    <a:pt x="324" y="687"/>
                    <a:pt x="371" y="655"/>
                    <a:pt x="400" y="591"/>
                  </a:cubicBezTo>
                  <a:cubicBezTo>
                    <a:pt x="427" y="533"/>
                    <a:pt x="441" y="462"/>
                    <a:pt x="441" y="378"/>
                  </a:cubicBezTo>
                  <a:cubicBezTo>
                    <a:pt x="441" y="272"/>
                    <a:pt x="422" y="193"/>
                    <a:pt x="386" y="140"/>
                  </a:cubicBezTo>
                  <a:cubicBezTo>
                    <a:pt x="356" y="96"/>
                    <a:pt x="304" y="74"/>
                    <a:pt x="230" y="74"/>
                  </a:cubicBezTo>
                  <a:cubicBezTo>
                    <a:pt x="198" y="74"/>
                    <a:pt x="162" y="77"/>
                    <a:pt x="123" y="83"/>
                  </a:cubicBezTo>
                  <a:lnTo>
                    <a:pt x="123" y="6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6" name="Freeform 53"/>
            <p:cNvSpPr>
              <a:spLocks noEditPoints="1"/>
            </p:cNvSpPr>
            <p:nvPr userDrawn="1"/>
          </p:nvSpPr>
          <p:spPr bwMode="gray">
            <a:xfrm>
              <a:off x="7659371" y="752475"/>
              <a:ext cx="14288" cy="87313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131" y="25"/>
                </a:cxn>
                <a:cxn ang="0">
                  <a:pos x="150" y="76"/>
                </a:cxn>
                <a:cxn ang="0">
                  <a:pos x="126" y="132"/>
                </a:cxn>
                <a:cxn ang="0">
                  <a:pos x="74" y="151"/>
                </a:cxn>
                <a:cxn ang="0">
                  <a:pos x="19" y="127"/>
                </a:cxn>
                <a:cxn ang="0">
                  <a:pos x="0" y="75"/>
                </a:cxn>
                <a:cxn ang="0">
                  <a:pos x="24" y="20"/>
                </a:cxn>
                <a:cxn ang="0">
                  <a:pos x="75" y="0"/>
                </a:cxn>
                <a:cxn ang="0">
                  <a:pos x="15" y="987"/>
                </a:cxn>
                <a:cxn ang="0">
                  <a:pos x="15" y="265"/>
                </a:cxn>
                <a:cxn ang="0">
                  <a:pos x="138" y="265"/>
                </a:cxn>
                <a:cxn ang="0">
                  <a:pos x="138" y="987"/>
                </a:cxn>
                <a:cxn ang="0">
                  <a:pos x="15" y="987"/>
                </a:cxn>
              </a:cxnLst>
              <a:rect l="0" t="0" r="r" b="b"/>
              <a:pathLst>
                <a:path w="150" h="987">
                  <a:moveTo>
                    <a:pt x="75" y="0"/>
                  </a:moveTo>
                  <a:cubicBezTo>
                    <a:pt x="97" y="0"/>
                    <a:pt x="116" y="9"/>
                    <a:pt x="131" y="25"/>
                  </a:cubicBezTo>
                  <a:cubicBezTo>
                    <a:pt x="144" y="40"/>
                    <a:pt x="150" y="57"/>
                    <a:pt x="150" y="76"/>
                  </a:cubicBezTo>
                  <a:cubicBezTo>
                    <a:pt x="150" y="98"/>
                    <a:pt x="142" y="117"/>
                    <a:pt x="126" y="132"/>
                  </a:cubicBezTo>
                  <a:cubicBezTo>
                    <a:pt x="112" y="145"/>
                    <a:pt x="94" y="151"/>
                    <a:pt x="74" y="151"/>
                  </a:cubicBezTo>
                  <a:cubicBezTo>
                    <a:pt x="52" y="151"/>
                    <a:pt x="33" y="143"/>
                    <a:pt x="19" y="127"/>
                  </a:cubicBezTo>
                  <a:cubicBezTo>
                    <a:pt x="6" y="112"/>
                    <a:pt x="0" y="95"/>
                    <a:pt x="0" y="75"/>
                  </a:cubicBezTo>
                  <a:cubicBezTo>
                    <a:pt x="0" y="53"/>
                    <a:pt x="8" y="35"/>
                    <a:pt x="24" y="20"/>
                  </a:cubicBezTo>
                  <a:cubicBezTo>
                    <a:pt x="38" y="7"/>
                    <a:pt x="55" y="0"/>
                    <a:pt x="75" y="0"/>
                  </a:cubicBezTo>
                  <a:close/>
                  <a:moveTo>
                    <a:pt x="15" y="987"/>
                  </a:moveTo>
                  <a:cubicBezTo>
                    <a:pt x="15" y="265"/>
                    <a:pt x="15" y="265"/>
                    <a:pt x="15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987"/>
                    <a:pt x="138" y="987"/>
                    <a:pt x="138" y="987"/>
                  </a:cubicBezTo>
                  <a:lnTo>
                    <a:pt x="15" y="9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7" name="Freeform 54"/>
            <p:cNvSpPr>
              <a:spLocks/>
            </p:cNvSpPr>
            <p:nvPr userDrawn="1"/>
          </p:nvSpPr>
          <p:spPr bwMode="gray">
            <a:xfrm>
              <a:off x="7692708" y="773113"/>
              <a:ext cx="49213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28"/>
                </a:cxn>
                <a:cxn ang="0">
                  <a:pos x="289" y="0"/>
                </a:cxn>
                <a:cxn ang="0">
                  <a:pos x="526" y="113"/>
                </a:cxn>
                <a:cxn ang="0">
                  <a:pos x="548" y="299"/>
                </a:cxn>
                <a:cxn ang="0">
                  <a:pos x="548" y="742"/>
                </a:cxn>
                <a:cxn ang="0">
                  <a:pos x="424" y="742"/>
                </a:cxn>
                <a:cxn ang="0">
                  <a:pos x="424" y="306"/>
                </a:cxn>
                <a:cxn ang="0">
                  <a:pos x="403" y="134"/>
                </a:cxn>
                <a:cxn ang="0">
                  <a:pos x="277" y="74"/>
                </a:cxn>
                <a:cxn ang="0">
                  <a:pos x="123" y="90"/>
                </a:cxn>
                <a:cxn ang="0">
                  <a:pos x="123" y="742"/>
                </a:cxn>
                <a:cxn ang="0">
                  <a:pos x="0" y="742"/>
                </a:cxn>
              </a:cxnLst>
              <a:rect l="0" t="0" r="r" b="b"/>
              <a:pathLst>
                <a:path w="548" h="742">
                  <a:moveTo>
                    <a:pt x="0" y="74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14" y="9"/>
                    <a:pt x="210" y="0"/>
                    <a:pt x="289" y="0"/>
                  </a:cubicBezTo>
                  <a:cubicBezTo>
                    <a:pt x="415" y="0"/>
                    <a:pt x="494" y="38"/>
                    <a:pt x="526" y="113"/>
                  </a:cubicBezTo>
                  <a:cubicBezTo>
                    <a:pt x="541" y="149"/>
                    <a:pt x="548" y="210"/>
                    <a:pt x="548" y="299"/>
                  </a:cubicBezTo>
                  <a:cubicBezTo>
                    <a:pt x="548" y="742"/>
                    <a:pt x="548" y="742"/>
                    <a:pt x="548" y="742"/>
                  </a:cubicBezTo>
                  <a:cubicBezTo>
                    <a:pt x="424" y="742"/>
                    <a:pt x="424" y="742"/>
                    <a:pt x="424" y="742"/>
                  </a:cubicBezTo>
                  <a:cubicBezTo>
                    <a:pt x="424" y="306"/>
                    <a:pt x="424" y="306"/>
                    <a:pt x="424" y="306"/>
                  </a:cubicBezTo>
                  <a:cubicBezTo>
                    <a:pt x="424" y="221"/>
                    <a:pt x="417" y="163"/>
                    <a:pt x="403" y="134"/>
                  </a:cubicBezTo>
                  <a:cubicBezTo>
                    <a:pt x="382" y="94"/>
                    <a:pt x="341" y="74"/>
                    <a:pt x="277" y="74"/>
                  </a:cubicBezTo>
                  <a:cubicBezTo>
                    <a:pt x="227" y="74"/>
                    <a:pt x="176" y="80"/>
                    <a:pt x="123" y="90"/>
                  </a:cubicBezTo>
                  <a:cubicBezTo>
                    <a:pt x="123" y="742"/>
                    <a:pt x="123" y="742"/>
                    <a:pt x="123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58" name="Freeform 55"/>
            <p:cNvSpPr>
              <a:spLocks noEditPoints="1"/>
            </p:cNvSpPr>
            <p:nvPr userDrawn="1"/>
          </p:nvSpPr>
          <p:spPr bwMode="gray">
            <a:xfrm>
              <a:off x="7756208" y="773113"/>
              <a:ext cx="50800" cy="98425"/>
            </a:xfrm>
            <a:custGeom>
              <a:avLst/>
              <a:gdLst/>
              <a:ahLst/>
              <a:cxnLst>
                <a:cxn ang="0">
                  <a:pos x="445" y="677"/>
                </a:cxn>
                <a:cxn ang="0">
                  <a:pos x="399" y="721"/>
                </a:cxn>
                <a:cxn ang="0">
                  <a:pos x="257" y="762"/>
                </a:cxn>
                <a:cxn ang="0">
                  <a:pos x="97" y="708"/>
                </a:cxn>
                <a:cxn ang="0">
                  <a:pos x="0" y="414"/>
                </a:cxn>
                <a:cxn ang="0">
                  <a:pos x="71" y="131"/>
                </a:cxn>
                <a:cxn ang="0">
                  <a:pos x="340" y="0"/>
                </a:cxn>
                <a:cxn ang="0">
                  <a:pos x="569" y="28"/>
                </a:cxn>
                <a:cxn ang="0">
                  <a:pos x="569" y="601"/>
                </a:cxn>
                <a:cxn ang="0">
                  <a:pos x="555" y="843"/>
                </a:cxn>
                <a:cxn ang="0">
                  <a:pos x="422" y="1052"/>
                </a:cxn>
                <a:cxn ang="0">
                  <a:pos x="191" y="1098"/>
                </a:cxn>
                <a:cxn ang="0">
                  <a:pos x="98" y="1092"/>
                </a:cxn>
                <a:cxn ang="0">
                  <a:pos x="98" y="1018"/>
                </a:cxn>
                <a:cxn ang="0">
                  <a:pos x="190" y="1024"/>
                </a:cxn>
                <a:cxn ang="0">
                  <a:pos x="341" y="997"/>
                </a:cxn>
                <a:cxn ang="0">
                  <a:pos x="434" y="858"/>
                </a:cxn>
                <a:cxn ang="0">
                  <a:pos x="445" y="716"/>
                </a:cxn>
                <a:cxn ang="0">
                  <a:pos x="445" y="677"/>
                </a:cxn>
                <a:cxn ang="0">
                  <a:pos x="445" y="81"/>
                </a:cxn>
                <a:cxn ang="0">
                  <a:pos x="353" y="74"/>
                </a:cxn>
                <a:cxn ang="0">
                  <a:pos x="231" y="106"/>
                </a:cxn>
                <a:cxn ang="0">
                  <a:pos x="152" y="233"/>
                </a:cxn>
                <a:cxn ang="0">
                  <a:pos x="126" y="419"/>
                </a:cxn>
                <a:cxn ang="0">
                  <a:pos x="174" y="633"/>
                </a:cxn>
                <a:cxn ang="0">
                  <a:pos x="274" y="687"/>
                </a:cxn>
                <a:cxn ang="0">
                  <a:pos x="371" y="654"/>
                </a:cxn>
                <a:cxn ang="0">
                  <a:pos x="435" y="566"/>
                </a:cxn>
                <a:cxn ang="0">
                  <a:pos x="445" y="483"/>
                </a:cxn>
                <a:cxn ang="0">
                  <a:pos x="445" y="81"/>
                </a:cxn>
              </a:cxnLst>
              <a:rect l="0" t="0" r="r" b="b"/>
              <a:pathLst>
                <a:path w="569" h="1098">
                  <a:moveTo>
                    <a:pt x="445" y="677"/>
                  </a:moveTo>
                  <a:cubicBezTo>
                    <a:pt x="427" y="697"/>
                    <a:pt x="412" y="712"/>
                    <a:pt x="399" y="721"/>
                  </a:cubicBezTo>
                  <a:cubicBezTo>
                    <a:pt x="362" y="748"/>
                    <a:pt x="314" y="762"/>
                    <a:pt x="257" y="762"/>
                  </a:cubicBezTo>
                  <a:cubicBezTo>
                    <a:pt x="192" y="762"/>
                    <a:pt x="139" y="744"/>
                    <a:pt x="97" y="708"/>
                  </a:cubicBezTo>
                  <a:cubicBezTo>
                    <a:pt x="32" y="654"/>
                    <a:pt x="0" y="556"/>
                    <a:pt x="0" y="414"/>
                  </a:cubicBezTo>
                  <a:cubicBezTo>
                    <a:pt x="0" y="300"/>
                    <a:pt x="24" y="206"/>
                    <a:pt x="71" y="131"/>
                  </a:cubicBezTo>
                  <a:cubicBezTo>
                    <a:pt x="126" y="44"/>
                    <a:pt x="216" y="0"/>
                    <a:pt x="340" y="0"/>
                  </a:cubicBezTo>
                  <a:cubicBezTo>
                    <a:pt x="414" y="0"/>
                    <a:pt x="490" y="9"/>
                    <a:pt x="569" y="28"/>
                  </a:cubicBezTo>
                  <a:cubicBezTo>
                    <a:pt x="569" y="601"/>
                    <a:pt x="569" y="601"/>
                    <a:pt x="569" y="601"/>
                  </a:cubicBezTo>
                  <a:cubicBezTo>
                    <a:pt x="569" y="707"/>
                    <a:pt x="564" y="788"/>
                    <a:pt x="555" y="843"/>
                  </a:cubicBezTo>
                  <a:cubicBezTo>
                    <a:pt x="538" y="944"/>
                    <a:pt x="494" y="1013"/>
                    <a:pt x="422" y="1052"/>
                  </a:cubicBezTo>
                  <a:cubicBezTo>
                    <a:pt x="363" y="1083"/>
                    <a:pt x="286" y="1098"/>
                    <a:pt x="191" y="1098"/>
                  </a:cubicBezTo>
                  <a:cubicBezTo>
                    <a:pt x="164" y="1098"/>
                    <a:pt x="133" y="1096"/>
                    <a:pt x="98" y="1092"/>
                  </a:cubicBezTo>
                  <a:cubicBezTo>
                    <a:pt x="98" y="1018"/>
                    <a:pt x="98" y="1018"/>
                    <a:pt x="98" y="1018"/>
                  </a:cubicBezTo>
                  <a:cubicBezTo>
                    <a:pt x="130" y="1022"/>
                    <a:pt x="160" y="1024"/>
                    <a:pt x="190" y="1024"/>
                  </a:cubicBezTo>
                  <a:cubicBezTo>
                    <a:pt x="258" y="1024"/>
                    <a:pt x="308" y="1015"/>
                    <a:pt x="341" y="997"/>
                  </a:cubicBezTo>
                  <a:cubicBezTo>
                    <a:pt x="390" y="971"/>
                    <a:pt x="421" y="924"/>
                    <a:pt x="434" y="858"/>
                  </a:cubicBezTo>
                  <a:cubicBezTo>
                    <a:pt x="442" y="821"/>
                    <a:pt x="445" y="773"/>
                    <a:pt x="445" y="716"/>
                  </a:cubicBezTo>
                  <a:lnTo>
                    <a:pt x="445" y="677"/>
                  </a:lnTo>
                  <a:close/>
                  <a:moveTo>
                    <a:pt x="445" y="81"/>
                  </a:moveTo>
                  <a:cubicBezTo>
                    <a:pt x="411" y="77"/>
                    <a:pt x="380" y="74"/>
                    <a:pt x="353" y="74"/>
                  </a:cubicBezTo>
                  <a:cubicBezTo>
                    <a:pt x="301" y="74"/>
                    <a:pt x="260" y="85"/>
                    <a:pt x="231" y="106"/>
                  </a:cubicBezTo>
                  <a:cubicBezTo>
                    <a:pt x="197" y="130"/>
                    <a:pt x="171" y="173"/>
                    <a:pt x="152" y="233"/>
                  </a:cubicBezTo>
                  <a:cubicBezTo>
                    <a:pt x="135" y="287"/>
                    <a:pt x="126" y="348"/>
                    <a:pt x="126" y="419"/>
                  </a:cubicBezTo>
                  <a:cubicBezTo>
                    <a:pt x="126" y="517"/>
                    <a:pt x="142" y="589"/>
                    <a:pt x="174" y="633"/>
                  </a:cubicBezTo>
                  <a:cubicBezTo>
                    <a:pt x="199" y="669"/>
                    <a:pt x="233" y="687"/>
                    <a:pt x="274" y="687"/>
                  </a:cubicBezTo>
                  <a:cubicBezTo>
                    <a:pt x="308" y="687"/>
                    <a:pt x="341" y="676"/>
                    <a:pt x="371" y="654"/>
                  </a:cubicBezTo>
                  <a:cubicBezTo>
                    <a:pt x="401" y="631"/>
                    <a:pt x="423" y="602"/>
                    <a:pt x="435" y="566"/>
                  </a:cubicBezTo>
                  <a:cubicBezTo>
                    <a:pt x="442" y="547"/>
                    <a:pt x="445" y="520"/>
                    <a:pt x="445" y="483"/>
                  </a:cubicBezTo>
                  <a:lnTo>
                    <a:pt x="445" y="8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0" name="Freeform 56"/>
            <p:cNvSpPr>
              <a:spLocks/>
            </p:cNvSpPr>
            <p:nvPr userDrawn="1"/>
          </p:nvSpPr>
          <p:spPr bwMode="gray">
            <a:xfrm>
              <a:off x="7856221" y="758825"/>
              <a:ext cx="28575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0"/>
                </a:cxn>
                <a:cxn ang="0">
                  <a:pos x="124" y="195"/>
                </a:cxn>
                <a:cxn ang="0">
                  <a:pos x="318" y="195"/>
                </a:cxn>
                <a:cxn ang="0">
                  <a:pos x="318" y="273"/>
                </a:cxn>
                <a:cxn ang="0">
                  <a:pos x="124" y="273"/>
                </a:cxn>
                <a:cxn ang="0">
                  <a:pos x="124" y="656"/>
                </a:cxn>
                <a:cxn ang="0">
                  <a:pos x="156" y="804"/>
                </a:cxn>
                <a:cxn ang="0">
                  <a:pos x="225" y="836"/>
                </a:cxn>
                <a:cxn ang="0">
                  <a:pos x="277" y="838"/>
                </a:cxn>
                <a:cxn ang="0">
                  <a:pos x="318" y="838"/>
                </a:cxn>
                <a:cxn ang="0">
                  <a:pos x="318" y="917"/>
                </a:cxn>
                <a:cxn ang="0">
                  <a:pos x="251" y="917"/>
                </a:cxn>
                <a:cxn ang="0">
                  <a:pos x="127" y="904"/>
                </a:cxn>
                <a:cxn ang="0">
                  <a:pos x="11" y="782"/>
                </a:cxn>
                <a:cxn ang="0">
                  <a:pos x="0" y="638"/>
                </a:cxn>
                <a:cxn ang="0">
                  <a:pos x="0" y="0"/>
                </a:cxn>
              </a:cxnLst>
              <a:rect l="0" t="0" r="r" b="b"/>
              <a:pathLst>
                <a:path w="318" h="917">
                  <a:moveTo>
                    <a:pt x="0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318" y="195"/>
                    <a:pt x="318" y="195"/>
                    <a:pt x="318" y="195"/>
                  </a:cubicBezTo>
                  <a:cubicBezTo>
                    <a:pt x="318" y="273"/>
                    <a:pt x="318" y="273"/>
                    <a:pt x="318" y="273"/>
                  </a:cubicBezTo>
                  <a:cubicBezTo>
                    <a:pt x="124" y="273"/>
                    <a:pt x="124" y="273"/>
                    <a:pt x="124" y="273"/>
                  </a:cubicBezTo>
                  <a:cubicBezTo>
                    <a:pt x="124" y="656"/>
                    <a:pt x="124" y="656"/>
                    <a:pt x="124" y="656"/>
                  </a:cubicBezTo>
                  <a:cubicBezTo>
                    <a:pt x="124" y="729"/>
                    <a:pt x="135" y="778"/>
                    <a:pt x="156" y="804"/>
                  </a:cubicBezTo>
                  <a:cubicBezTo>
                    <a:pt x="171" y="821"/>
                    <a:pt x="194" y="832"/>
                    <a:pt x="225" y="836"/>
                  </a:cubicBezTo>
                  <a:cubicBezTo>
                    <a:pt x="235" y="837"/>
                    <a:pt x="252" y="838"/>
                    <a:pt x="277" y="838"/>
                  </a:cubicBezTo>
                  <a:cubicBezTo>
                    <a:pt x="318" y="838"/>
                    <a:pt x="318" y="838"/>
                    <a:pt x="318" y="838"/>
                  </a:cubicBezTo>
                  <a:cubicBezTo>
                    <a:pt x="318" y="917"/>
                    <a:pt x="318" y="917"/>
                    <a:pt x="318" y="917"/>
                  </a:cubicBezTo>
                  <a:cubicBezTo>
                    <a:pt x="251" y="917"/>
                    <a:pt x="251" y="917"/>
                    <a:pt x="251" y="917"/>
                  </a:cubicBezTo>
                  <a:cubicBezTo>
                    <a:pt x="198" y="917"/>
                    <a:pt x="157" y="913"/>
                    <a:pt x="127" y="904"/>
                  </a:cubicBezTo>
                  <a:cubicBezTo>
                    <a:pt x="64" y="887"/>
                    <a:pt x="26" y="846"/>
                    <a:pt x="11" y="782"/>
                  </a:cubicBezTo>
                  <a:cubicBezTo>
                    <a:pt x="4" y="747"/>
                    <a:pt x="0" y="699"/>
                    <a:pt x="0" y="6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1" name="Freeform 57"/>
            <p:cNvSpPr>
              <a:spLocks noEditPoints="1"/>
            </p:cNvSpPr>
            <p:nvPr userDrawn="1"/>
          </p:nvSpPr>
          <p:spPr bwMode="gray">
            <a:xfrm>
              <a:off x="7894321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4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4" y="762"/>
                  </a:cubicBezTo>
                  <a:cubicBezTo>
                    <a:pt x="101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6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6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2" name="Freeform 58"/>
            <p:cNvSpPr>
              <a:spLocks/>
            </p:cNvSpPr>
            <p:nvPr userDrawn="1"/>
          </p:nvSpPr>
          <p:spPr bwMode="gray">
            <a:xfrm>
              <a:off x="7964171" y="773113"/>
              <a:ext cx="82550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28"/>
                </a:cxn>
                <a:cxn ang="0">
                  <a:pos x="267" y="0"/>
                </a:cxn>
                <a:cxn ang="0">
                  <a:pos x="460" y="46"/>
                </a:cxn>
                <a:cxn ang="0">
                  <a:pos x="691" y="0"/>
                </a:cxn>
                <a:cxn ang="0">
                  <a:pos x="912" y="114"/>
                </a:cxn>
                <a:cxn ang="0">
                  <a:pos x="933" y="299"/>
                </a:cxn>
                <a:cxn ang="0">
                  <a:pos x="933" y="742"/>
                </a:cxn>
                <a:cxn ang="0">
                  <a:pos x="809" y="742"/>
                </a:cxn>
                <a:cxn ang="0">
                  <a:pos x="809" y="306"/>
                </a:cxn>
                <a:cxn ang="0">
                  <a:pos x="790" y="135"/>
                </a:cxn>
                <a:cxn ang="0">
                  <a:pos x="675" y="74"/>
                </a:cxn>
                <a:cxn ang="0">
                  <a:pos x="528" y="108"/>
                </a:cxn>
                <a:cxn ang="0">
                  <a:pos x="528" y="742"/>
                </a:cxn>
                <a:cxn ang="0">
                  <a:pos x="405" y="742"/>
                </a:cxn>
                <a:cxn ang="0">
                  <a:pos x="405" y="301"/>
                </a:cxn>
                <a:cxn ang="0">
                  <a:pos x="385" y="135"/>
                </a:cxn>
                <a:cxn ang="0">
                  <a:pos x="267" y="74"/>
                </a:cxn>
                <a:cxn ang="0">
                  <a:pos x="124" y="90"/>
                </a:cxn>
                <a:cxn ang="0">
                  <a:pos x="124" y="742"/>
                </a:cxn>
                <a:cxn ang="0">
                  <a:pos x="0" y="742"/>
                </a:cxn>
              </a:cxnLst>
              <a:rect l="0" t="0" r="r" b="b"/>
              <a:pathLst>
                <a:path w="933" h="742">
                  <a:moveTo>
                    <a:pt x="0" y="74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13" y="9"/>
                    <a:pt x="202" y="0"/>
                    <a:pt x="267" y="0"/>
                  </a:cubicBezTo>
                  <a:cubicBezTo>
                    <a:pt x="352" y="0"/>
                    <a:pt x="417" y="15"/>
                    <a:pt x="460" y="46"/>
                  </a:cubicBezTo>
                  <a:cubicBezTo>
                    <a:pt x="538" y="15"/>
                    <a:pt x="615" y="0"/>
                    <a:pt x="691" y="0"/>
                  </a:cubicBezTo>
                  <a:cubicBezTo>
                    <a:pt x="808" y="0"/>
                    <a:pt x="881" y="38"/>
                    <a:pt x="912" y="114"/>
                  </a:cubicBezTo>
                  <a:cubicBezTo>
                    <a:pt x="926" y="149"/>
                    <a:pt x="933" y="211"/>
                    <a:pt x="933" y="299"/>
                  </a:cubicBezTo>
                  <a:cubicBezTo>
                    <a:pt x="933" y="742"/>
                    <a:pt x="933" y="742"/>
                    <a:pt x="933" y="742"/>
                  </a:cubicBezTo>
                  <a:cubicBezTo>
                    <a:pt x="809" y="742"/>
                    <a:pt x="809" y="742"/>
                    <a:pt x="809" y="742"/>
                  </a:cubicBezTo>
                  <a:cubicBezTo>
                    <a:pt x="809" y="306"/>
                    <a:pt x="809" y="306"/>
                    <a:pt x="809" y="306"/>
                  </a:cubicBezTo>
                  <a:cubicBezTo>
                    <a:pt x="809" y="222"/>
                    <a:pt x="803" y="164"/>
                    <a:pt x="790" y="135"/>
                  </a:cubicBezTo>
                  <a:cubicBezTo>
                    <a:pt x="771" y="94"/>
                    <a:pt x="733" y="74"/>
                    <a:pt x="675" y="74"/>
                  </a:cubicBezTo>
                  <a:cubicBezTo>
                    <a:pt x="627" y="74"/>
                    <a:pt x="578" y="86"/>
                    <a:pt x="528" y="108"/>
                  </a:cubicBezTo>
                  <a:cubicBezTo>
                    <a:pt x="528" y="742"/>
                    <a:pt x="528" y="742"/>
                    <a:pt x="528" y="742"/>
                  </a:cubicBezTo>
                  <a:cubicBezTo>
                    <a:pt x="405" y="742"/>
                    <a:pt x="405" y="742"/>
                    <a:pt x="405" y="742"/>
                  </a:cubicBezTo>
                  <a:cubicBezTo>
                    <a:pt x="405" y="301"/>
                    <a:pt x="405" y="301"/>
                    <a:pt x="405" y="301"/>
                  </a:cubicBezTo>
                  <a:cubicBezTo>
                    <a:pt x="405" y="219"/>
                    <a:pt x="398" y="164"/>
                    <a:pt x="385" y="135"/>
                  </a:cubicBezTo>
                  <a:cubicBezTo>
                    <a:pt x="366" y="94"/>
                    <a:pt x="327" y="74"/>
                    <a:pt x="267" y="74"/>
                  </a:cubicBezTo>
                  <a:cubicBezTo>
                    <a:pt x="221" y="74"/>
                    <a:pt x="173" y="80"/>
                    <a:pt x="124" y="90"/>
                  </a:cubicBezTo>
                  <a:cubicBezTo>
                    <a:pt x="124" y="742"/>
                    <a:pt x="124" y="742"/>
                    <a:pt x="124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8062596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4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4" y="762"/>
                  </a:cubicBezTo>
                  <a:cubicBezTo>
                    <a:pt x="101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6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6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8132446" y="773113"/>
              <a:ext cx="26988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31"/>
                </a:cxn>
                <a:cxn ang="0">
                  <a:pos x="312" y="0"/>
                </a:cxn>
                <a:cxn ang="0">
                  <a:pos x="312" y="77"/>
                </a:cxn>
                <a:cxn ang="0">
                  <a:pos x="124" y="90"/>
                </a:cxn>
                <a:cxn ang="0">
                  <a:pos x="124" y="742"/>
                </a:cxn>
                <a:cxn ang="0">
                  <a:pos x="0" y="742"/>
                </a:cxn>
              </a:cxnLst>
              <a:rect l="0" t="0" r="r" b="b"/>
              <a:pathLst>
                <a:path w="312" h="742">
                  <a:moveTo>
                    <a:pt x="0" y="742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94" y="11"/>
                    <a:pt x="198" y="1"/>
                    <a:pt x="312" y="0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243" y="78"/>
                    <a:pt x="180" y="82"/>
                    <a:pt x="124" y="90"/>
                  </a:cubicBezTo>
                  <a:cubicBezTo>
                    <a:pt x="124" y="742"/>
                    <a:pt x="124" y="742"/>
                    <a:pt x="124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8172133" y="773113"/>
              <a:ext cx="26988" cy="66675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0" y="31"/>
                </a:cxn>
                <a:cxn ang="0">
                  <a:pos x="312" y="0"/>
                </a:cxn>
                <a:cxn ang="0">
                  <a:pos x="312" y="77"/>
                </a:cxn>
                <a:cxn ang="0">
                  <a:pos x="124" y="90"/>
                </a:cxn>
                <a:cxn ang="0">
                  <a:pos x="124" y="742"/>
                </a:cxn>
                <a:cxn ang="0">
                  <a:pos x="0" y="742"/>
                </a:cxn>
              </a:cxnLst>
              <a:rect l="0" t="0" r="r" b="b"/>
              <a:pathLst>
                <a:path w="312" h="742">
                  <a:moveTo>
                    <a:pt x="0" y="742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94" y="11"/>
                    <a:pt x="198" y="1"/>
                    <a:pt x="312" y="0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243" y="78"/>
                    <a:pt x="180" y="82"/>
                    <a:pt x="124" y="90"/>
                  </a:cubicBezTo>
                  <a:cubicBezTo>
                    <a:pt x="124" y="742"/>
                    <a:pt x="124" y="742"/>
                    <a:pt x="124" y="742"/>
                  </a:cubicBezTo>
                  <a:lnTo>
                    <a:pt x="0" y="7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8207058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5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5" y="762"/>
                  </a:cubicBezTo>
                  <a:cubicBezTo>
                    <a:pt x="102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6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6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8267383" y="774700"/>
              <a:ext cx="82550" cy="65088"/>
            </a:xfrm>
            <a:custGeom>
              <a:avLst/>
              <a:gdLst/>
              <a:ahLst/>
              <a:cxnLst>
                <a:cxn ang="0">
                  <a:pos x="204" y="722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277" y="588"/>
                </a:cxn>
                <a:cxn ang="0">
                  <a:pos x="412" y="0"/>
                </a:cxn>
                <a:cxn ang="0">
                  <a:pos x="534" y="0"/>
                </a:cxn>
                <a:cxn ang="0">
                  <a:pos x="676" y="588"/>
                </a:cxn>
                <a:cxn ang="0">
                  <a:pos x="828" y="0"/>
                </a:cxn>
                <a:cxn ang="0">
                  <a:pos x="929" y="0"/>
                </a:cxn>
                <a:cxn ang="0">
                  <a:pos x="726" y="722"/>
                </a:cxn>
                <a:cxn ang="0">
                  <a:pos x="603" y="722"/>
                </a:cxn>
                <a:cxn ang="0">
                  <a:pos x="495" y="255"/>
                </a:cxn>
                <a:cxn ang="0">
                  <a:pos x="468" y="107"/>
                </a:cxn>
                <a:cxn ang="0">
                  <a:pos x="440" y="254"/>
                </a:cxn>
                <a:cxn ang="0">
                  <a:pos x="332" y="722"/>
                </a:cxn>
                <a:cxn ang="0">
                  <a:pos x="204" y="722"/>
                </a:cxn>
              </a:cxnLst>
              <a:rect l="0" t="0" r="r" b="b"/>
              <a:pathLst>
                <a:path w="929" h="722">
                  <a:moveTo>
                    <a:pt x="204" y="72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277" y="588"/>
                    <a:pt x="277" y="588"/>
                    <a:pt x="277" y="588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676" y="588"/>
                    <a:pt x="676" y="588"/>
                    <a:pt x="676" y="588"/>
                  </a:cubicBezTo>
                  <a:cubicBezTo>
                    <a:pt x="828" y="0"/>
                    <a:pt x="828" y="0"/>
                    <a:pt x="828" y="0"/>
                  </a:cubicBezTo>
                  <a:cubicBezTo>
                    <a:pt x="929" y="0"/>
                    <a:pt x="929" y="0"/>
                    <a:pt x="929" y="0"/>
                  </a:cubicBezTo>
                  <a:cubicBezTo>
                    <a:pt x="726" y="722"/>
                    <a:pt x="726" y="722"/>
                    <a:pt x="726" y="722"/>
                  </a:cubicBezTo>
                  <a:cubicBezTo>
                    <a:pt x="603" y="722"/>
                    <a:pt x="603" y="722"/>
                    <a:pt x="603" y="722"/>
                  </a:cubicBezTo>
                  <a:cubicBezTo>
                    <a:pt x="495" y="255"/>
                    <a:pt x="495" y="255"/>
                    <a:pt x="495" y="255"/>
                  </a:cubicBezTo>
                  <a:cubicBezTo>
                    <a:pt x="487" y="221"/>
                    <a:pt x="478" y="172"/>
                    <a:pt x="468" y="107"/>
                  </a:cubicBezTo>
                  <a:cubicBezTo>
                    <a:pt x="460" y="159"/>
                    <a:pt x="451" y="208"/>
                    <a:pt x="440" y="254"/>
                  </a:cubicBezTo>
                  <a:cubicBezTo>
                    <a:pt x="332" y="722"/>
                    <a:pt x="332" y="722"/>
                    <a:pt x="332" y="722"/>
                  </a:cubicBezTo>
                  <a:lnTo>
                    <a:pt x="204" y="7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8" name="Freeform 67"/>
            <p:cNvSpPr>
              <a:spLocks/>
            </p:cNvSpPr>
            <p:nvPr userDrawn="1"/>
          </p:nvSpPr>
          <p:spPr bwMode="gray">
            <a:xfrm>
              <a:off x="8381683" y="774700"/>
              <a:ext cx="82550" cy="65088"/>
            </a:xfrm>
            <a:custGeom>
              <a:avLst/>
              <a:gdLst/>
              <a:ahLst/>
              <a:cxnLst>
                <a:cxn ang="0">
                  <a:pos x="204" y="722"/>
                </a:cxn>
                <a:cxn ang="0">
                  <a:pos x="0" y="0"/>
                </a:cxn>
                <a:cxn ang="0">
                  <a:pos x="125" y="0"/>
                </a:cxn>
                <a:cxn ang="0">
                  <a:pos x="277" y="588"/>
                </a:cxn>
                <a:cxn ang="0">
                  <a:pos x="412" y="0"/>
                </a:cxn>
                <a:cxn ang="0">
                  <a:pos x="535" y="0"/>
                </a:cxn>
                <a:cxn ang="0">
                  <a:pos x="676" y="588"/>
                </a:cxn>
                <a:cxn ang="0">
                  <a:pos x="829" y="0"/>
                </a:cxn>
                <a:cxn ang="0">
                  <a:pos x="930" y="0"/>
                </a:cxn>
                <a:cxn ang="0">
                  <a:pos x="726" y="722"/>
                </a:cxn>
                <a:cxn ang="0">
                  <a:pos x="604" y="722"/>
                </a:cxn>
                <a:cxn ang="0">
                  <a:pos x="495" y="255"/>
                </a:cxn>
                <a:cxn ang="0">
                  <a:pos x="468" y="107"/>
                </a:cxn>
                <a:cxn ang="0">
                  <a:pos x="441" y="254"/>
                </a:cxn>
                <a:cxn ang="0">
                  <a:pos x="332" y="722"/>
                </a:cxn>
                <a:cxn ang="0">
                  <a:pos x="204" y="722"/>
                </a:cxn>
              </a:cxnLst>
              <a:rect l="0" t="0" r="r" b="b"/>
              <a:pathLst>
                <a:path w="930" h="722">
                  <a:moveTo>
                    <a:pt x="204" y="72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277" y="588"/>
                    <a:pt x="277" y="588"/>
                    <a:pt x="277" y="588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676" y="588"/>
                    <a:pt x="676" y="588"/>
                    <a:pt x="676" y="588"/>
                  </a:cubicBezTo>
                  <a:cubicBezTo>
                    <a:pt x="829" y="0"/>
                    <a:pt x="829" y="0"/>
                    <a:pt x="829" y="0"/>
                  </a:cubicBezTo>
                  <a:cubicBezTo>
                    <a:pt x="930" y="0"/>
                    <a:pt x="930" y="0"/>
                    <a:pt x="930" y="0"/>
                  </a:cubicBezTo>
                  <a:cubicBezTo>
                    <a:pt x="726" y="722"/>
                    <a:pt x="726" y="722"/>
                    <a:pt x="726" y="722"/>
                  </a:cubicBezTo>
                  <a:cubicBezTo>
                    <a:pt x="604" y="722"/>
                    <a:pt x="604" y="722"/>
                    <a:pt x="604" y="722"/>
                  </a:cubicBezTo>
                  <a:cubicBezTo>
                    <a:pt x="495" y="255"/>
                    <a:pt x="495" y="255"/>
                    <a:pt x="495" y="255"/>
                  </a:cubicBezTo>
                  <a:cubicBezTo>
                    <a:pt x="488" y="221"/>
                    <a:pt x="479" y="172"/>
                    <a:pt x="468" y="107"/>
                  </a:cubicBezTo>
                  <a:cubicBezTo>
                    <a:pt x="460" y="159"/>
                    <a:pt x="451" y="208"/>
                    <a:pt x="441" y="254"/>
                  </a:cubicBezTo>
                  <a:cubicBezTo>
                    <a:pt x="332" y="722"/>
                    <a:pt x="332" y="722"/>
                    <a:pt x="332" y="722"/>
                  </a:cubicBezTo>
                  <a:lnTo>
                    <a:pt x="204" y="7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9" name="Freeform 68"/>
            <p:cNvSpPr>
              <a:spLocks noEditPoints="1"/>
            </p:cNvSpPr>
            <p:nvPr userDrawn="1"/>
          </p:nvSpPr>
          <p:spPr bwMode="gray">
            <a:xfrm>
              <a:off x="8475346" y="752475"/>
              <a:ext cx="14288" cy="8731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32" y="25"/>
                </a:cxn>
                <a:cxn ang="0">
                  <a:pos x="151" y="76"/>
                </a:cxn>
                <a:cxn ang="0">
                  <a:pos x="126" y="132"/>
                </a:cxn>
                <a:cxn ang="0">
                  <a:pos x="75" y="151"/>
                </a:cxn>
                <a:cxn ang="0">
                  <a:pos x="20" y="127"/>
                </a:cxn>
                <a:cxn ang="0">
                  <a:pos x="0" y="75"/>
                </a:cxn>
                <a:cxn ang="0">
                  <a:pos x="25" y="20"/>
                </a:cxn>
                <a:cxn ang="0">
                  <a:pos x="76" y="0"/>
                </a:cxn>
                <a:cxn ang="0">
                  <a:pos x="15" y="987"/>
                </a:cxn>
                <a:cxn ang="0">
                  <a:pos x="15" y="265"/>
                </a:cxn>
                <a:cxn ang="0">
                  <a:pos x="139" y="265"/>
                </a:cxn>
                <a:cxn ang="0">
                  <a:pos x="139" y="987"/>
                </a:cxn>
                <a:cxn ang="0">
                  <a:pos x="15" y="987"/>
                </a:cxn>
              </a:cxnLst>
              <a:rect l="0" t="0" r="r" b="b"/>
              <a:pathLst>
                <a:path w="151" h="987">
                  <a:moveTo>
                    <a:pt x="76" y="0"/>
                  </a:moveTo>
                  <a:cubicBezTo>
                    <a:pt x="98" y="0"/>
                    <a:pt x="117" y="9"/>
                    <a:pt x="132" y="25"/>
                  </a:cubicBezTo>
                  <a:cubicBezTo>
                    <a:pt x="145" y="40"/>
                    <a:pt x="151" y="57"/>
                    <a:pt x="151" y="76"/>
                  </a:cubicBezTo>
                  <a:cubicBezTo>
                    <a:pt x="151" y="98"/>
                    <a:pt x="143" y="117"/>
                    <a:pt x="126" y="132"/>
                  </a:cubicBezTo>
                  <a:cubicBezTo>
                    <a:pt x="112" y="145"/>
                    <a:pt x="95" y="151"/>
                    <a:pt x="75" y="151"/>
                  </a:cubicBezTo>
                  <a:cubicBezTo>
                    <a:pt x="53" y="151"/>
                    <a:pt x="34" y="143"/>
                    <a:pt x="20" y="127"/>
                  </a:cubicBezTo>
                  <a:cubicBezTo>
                    <a:pt x="7" y="112"/>
                    <a:pt x="0" y="95"/>
                    <a:pt x="0" y="75"/>
                  </a:cubicBezTo>
                  <a:cubicBezTo>
                    <a:pt x="0" y="53"/>
                    <a:pt x="9" y="35"/>
                    <a:pt x="25" y="20"/>
                  </a:cubicBezTo>
                  <a:cubicBezTo>
                    <a:pt x="39" y="7"/>
                    <a:pt x="56" y="0"/>
                    <a:pt x="76" y="0"/>
                  </a:cubicBezTo>
                  <a:close/>
                  <a:moveTo>
                    <a:pt x="15" y="987"/>
                  </a:moveTo>
                  <a:cubicBezTo>
                    <a:pt x="15" y="265"/>
                    <a:pt x="15" y="265"/>
                    <a:pt x="15" y="265"/>
                  </a:cubicBezTo>
                  <a:cubicBezTo>
                    <a:pt x="139" y="265"/>
                    <a:pt x="139" y="265"/>
                    <a:pt x="139" y="265"/>
                  </a:cubicBezTo>
                  <a:cubicBezTo>
                    <a:pt x="139" y="987"/>
                    <a:pt x="139" y="987"/>
                    <a:pt x="139" y="987"/>
                  </a:cubicBezTo>
                  <a:lnTo>
                    <a:pt x="15" y="9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70" name="Freeform 69"/>
            <p:cNvSpPr>
              <a:spLocks/>
            </p:cNvSpPr>
            <p:nvPr userDrawn="1"/>
          </p:nvSpPr>
          <p:spPr bwMode="gray">
            <a:xfrm>
              <a:off x="8508683" y="758825"/>
              <a:ext cx="28575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0"/>
                </a:cxn>
                <a:cxn ang="0">
                  <a:pos x="124" y="195"/>
                </a:cxn>
                <a:cxn ang="0">
                  <a:pos x="318" y="195"/>
                </a:cxn>
                <a:cxn ang="0">
                  <a:pos x="318" y="273"/>
                </a:cxn>
                <a:cxn ang="0">
                  <a:pos x="124" y="273"/>
                </a:cxn>
                <a:cxn ang="0">
                  <a:pos x="124" y="656"/>
                </a:cxn>
                <a:cxn ang="0">
                  <a:pos x="156" y="804"/>
                </a:cxn>
                <a:cxn ang="0">
                  <a:pos x="225" y="836"/>
                </a:cxn>
                <a:cxn ang="0">
                  <a:pos x="277" y="838"/>
                </a:cxn>
                <a:cxn ang="0">
                  <a:pos x="318" y="838"/>
                </a:cxn>
                <a:cxn ang="0">
                  <a:pos x="318" y="917"/>
                </a:cxn>
                <a:cxn ang="0">
                  <a:pos x="251" y="917"/>
                </a:cxn>
                <a:cxn ang="0">
                  <a:pos x="127" y="904"/>
                </a:cxn>
                <a:cxn ang="0">
                  <a:pos x="11" y="782"/>
                </a:cxn>
                <a:cxn ang="0">
                  <a:pos x="0" y="638"/>
                </a:cxn>
                <a:cxn ang="0">
                  <a:pos x="0" y="0"/>
                </a:cxn>
              </a:cxnLst>
              <a:rect l="0" t="0" r="r" b="b"/>
              <a:pathLst>
                <a:path w="318" h="917">
                  <a:moveTo>
                    <a:pt x="0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318" y="195"/>
                    <a:pt x="318" y="195"/>
                    <a:pt x="318" y="195"/>
                  </a:cubicBezTo>
                  <a:cubicBezTo>
                    <a:pt x="318" y="273"/>
                    <a:pt x="318" y="273"/>
                    <a:pt x="318" y="273"/>
                  </a:cubicBezTo>
                  <a:cubicBezTo>
                    <a:pt x="124" y="273"/>
                    <a:pt x="124" y="273"/>
                    <a:pt x="124" y="273"/>
                  </a:cubicBezTo>
                  <a:cubicBezTo>
                    <a:pt x="124" y="656"/>
                    <a:pt x="124" y="656"/>
                    <a:pt x="124" y="656"/>
                  </a:cubicBezTo>
                  <a:cubicBezTo>
                    <a:pt x="124" y="729"/>
                    <a:pt x="135" y="778"/>
                    <a:pt x="156" y="804"/>
                  </a:cubicBezTo>
                  <a:cubicBezTo>
                    <a:pt x="171" y="821"/>
                    <a:pt x="194" y="832"/>
                    <a:pt x="225" y="836"/>
                  </a:cubicBezTo>
                  <a:cubicBezTo>
                    <a:pt x="235" y="837"/>
                    <a:pt x="252" y="838"/>
                    <a:pt x="277" y="838"/>
                  </a:cubicBezTo>
                  <a:cubicBezTo>
                    <a:pt x="318" y="838"/>
                    <a:pt x="318" y="838"/>
                    <a:pt x="318" y="838"/>
                  </a:cubicBezTo>
                  <a:cubicBezTo>
                    <a:pt x="318" y="917"/>
                    <a:pt x="318" y="917"/>
                    <a:pt x="318" y="917"/>
                  </a:cubicBezTo>
                  <a:cubicBezTo>
                    <a:pt x="251" y="917"/>
                    <a:pt x="251" y="917"/>
                    <a:pt x="251" y="917"/>
                  </a:cubicBezTo>
                  <a:cubicBezTo>
                    <a:pt x="198" y="917"/>
                    <a:pt x="157" y="913"/>
                    <a:pt x="127" y="904"/>
                  </a:cubicBezTo>
                  <a:cubicBezTo>
                    <a:pt x="64" y="887"/>
                    <a:pt x="25" y="846"/>
                    <a:pt x="11" y="782"/>
                  </a:cubicBezTo>
                  <a:cubicBezTo>
                    <a:pt x="4" y="747"/>
                    <a:pt x="0" y="699"/>
                    <a:pt x="0" y="6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71" name="Freeform 70"/>
            <p:cNvSpPr>
              <a:spLocks/>
            </p:cNvSpPr>
            <p:nvPr userDrawn="1"/>
          </p:nvSpPr>
          <p:spPr bwMode="gray">
            <a:xfrm>
              <a:off x="8549958" y="742950"/>
              <a:ext cx="49213" cy="96838"/>
            </a:xfrm>
            <a:custGeom>
              <a:avLst/>
              <a:gdLst/>
              <a:ahLst/>
              <a:cxnLst>
                <a:cxn ang="0">
                  <a:pos x="0" y="1087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2"/>
                </a:cxn>
                <a:cxn ang="0">
                  <a:pos x="306" y="345"/>
                </a:cxn>
                <a:cxn ang="0">
                  <a:pos x="526" y="458"/>
                </a:cxn>
                <a:cxn ang="0">
                  <a:pos x="548" y="644"/>
                </a:cxn>
                <a:cxn ang="0">
                  <a:pos x="548" y="1087"/>
                </a:cxn>
                <a:cxn ang="0">
                  <a:pos x="425" y="1087"/>
                </a:cxn>
                <a:cxn ang="0">
                  <a:pos x="425" y="624"/>
                </a:cxn>
                <a:cxn ang="0">
                  <a:pos x="403" y="477"/>
                </a:cxn>
                <a:cxn ang="0">
                  <a:pos x="294" y="419"/>
                </a:cxn>
                <a:cxn ang="0">
                  <a:pos x="124" y="463"/>
                </a:cxn>
                <a:cxn ang="0">
                  <a:pos x="124" y="1087"/>
                </a:cxn>
                <a:cxn ang="0">
                  <a:pos x="0" y="1087"/>
                </a:cxn>
              </a:cxnLst>
              <a:rect l="0" t="0" r="r" b="b"/>
              <a:pathLst>
                <a:path w="548" h="1087">
                  <a:moveTo>
                    <a:pt x="0" y="108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382"/>
                    <a:pt x="124" y="382"/>
                    <a:pt x="124" y="382"/>
                  </a:cubicBezTo>
                  <a:cubicBezTo>
                    <a:pt x="188" y="357"/>
                    <a:pt x="249" y="345"/>
                    <a:pt x="306" y="345"/>
                  </a:cubicBezTo>
                  <a:cubicBezTo>
                    <a:pt x="420" y="345"/>
                    <a:pt x="493" y="382"/>
                    <a:pt x="526" y="458"/>
                  </a:cubicBezTo>
                  <a:cubicBezTo>
                    <a:pt x="541" y="492"/>
                    <a:pt x="548" y="554"/>
                    <a:pt x="548" y="644"/>
                  </a:cubicBezTo>
                  <a:cubicBezTo>
                    <a:pt x="548" y="1087"/>
                    <a:pt x="548" y="1087"/>
                    <a:pt x="548" y="1087"/>
                  </a:cubicBezTo>
                  <a:cubicBezTo>
                    <a:pt x="425" y="1087"/>
                    <a:pt x="425" y="1087"/>
                    <a:pt x="425" y="1087"/>
                  </a:cubicBezTo>
                  <a:cubicBezTo>
                    <a:pt x="425" y="624"/>
                    <a:pt x="425" y="624"/>
                    <a:pt x="425" y="624"/>
                  </a:cubicBezTo>
                  <a:cubicBezTo>
                    <a:pt x="425" y="555"/>
                    <a:pt x="418" y="506"/>
                    <a:pt x="403" y="477"/>
                  </a:cubicBezTo>
                  <a:cubicBezTo>
                    <a:pt x="384" y="439"/>
                    <a:pt x="347" y="419"/>
                    <a:pt x="294" y="419"/>
                  </a:cubicBezTo>
                  <a:cubicBezTo>
                    <a:pt x="245" y="419"/>
                    <a:pt x="189" y="434"/>
                    <a:pt x="124" y="463"/>
                  </a:cubicBezTo>
                  <a:cubicBezTo>
                    <a:pt x="124" y="1087"/>
                    <a:pt x="124" y="1087"/>
                    <a:pt x="124" y="1087"/>
                  </a:cubicBezTo>
                  <a:lnTo>
                    <a:pt x="0" y="10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72" name="Freeform 71"/>
            <p:cNvSpPr>
              <a:spLocks/>
            </p:cNvSpPr>
            <p:nvPr userDrawn="1"/>
          </p:nvSpPr>
          <p:spPr bwMode="gray">
            <a:xfrm>
              <a:off x="8638858" y="774700"/>
              <a:ext cx="53975" cy="95250"/>
            </a:xfrm>
            <a:custGeom>
              <a:avLst/>
              <a:gdLst/>
              <a:ahLst/>
              <a:cxnLst>
                <a:cxn ang="0">
                  <a:pos x="15" y="41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18" y="33"/>
                </a:cxn>
                <a:cxn ang="0">
                  <a:pos x="28" y="0"/>
                </a:cxn>
                <a:cxn ang="0">
                  <a:pos x="34" y="0"/>
                </a:cxn>
                <a:cxn ang="0">
                  <a:pos x="14" y="60"/>
                </a:cxn>
                <a:cxn ang="0">
                  <a:pos x="8" y="60"/>
                </a:cxn>
                <a:cxn ang="0">
                  <a:pos x="15" y="41"/>
                </a:cxn>
              </a:cxnLst>
              <a:rect l="0" t="0" r="r" b="b"/>
              <a:pathLst>
                <a:path w="34" h="60">
                  <a:moveTo>
                    <a:pt x="15" y="41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18" y="33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14" y="60"/>
                  </a:lnTo>
                  <a:lnTo>
                    <a:pt x="8" y="60"/>
                  </a:lnTo>
                  <a:lnTo>
                    <a:pt x="15" y="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73" name="Freeform 72"/>
            <p:cNvSpPr>
              <a:spLocks noEditPoints="1"/>
            </p:cNvSpPr>
            <p:nvPr userDrawn="1"/>
          </p:nvSpPr>
          <p:spPr bwMode="gray">
            <a:xfrm>
              <a:off x="8699183" y="773113"/>
              <a:ext cx="53975" cy="68263"/>
            </a:xfrm>
            <a:custGeom>
              <a:avLst/>
              <a:gdLst/>
              <a:ahLst/>
              <a:cxnLst>
                <a:cxn ang="0">
                  <a:pos x="304" y="0"/>
                </a:cxn>
                <a:cxn ang="0">
                  <a:pos x="534" y="103"/>
                </a:cxn>
                <a:cxn ang="0">
                  <a:pos x="607" y="381"/>
                </a:cxn>
                <a:cxn ang="0">
                  <a:pos x="534" y="659"/>
                </a:cxn>
                <a:cxn ang="0">
                  <a:pos x="304" y="762"/>
                </a:cxn>
                <a:cxn ang="0">
                  <a:pos x="0" y="375"/>
                </a:cxn>
                <a:cxn ang="0">
                  <a:pos x="73" y="103"/>
                </a:cxn>
                <a:cxn ang="0">
                  <a:pos x="304" y="0"/>
                </a:cxn>
                <a:cxn ang="0">
                  <a:pos x="304" y="74"/>
                </a:cxn>
                <a:cxn ang="0">
                  <a:pos x="159" y="168"/>
                </a:cxn>
                <a:cxn ang="0">
                  <a:pos x="126" y="377"/>
                </a:cxn>
                <a:cxn ang="0">
                  <a:pos x="159" y="593"/>
                </a:cxn>
                <a:cxn ang="0">
                  <a:pos x="304" y="687"/>
                </a:cxn>
                <a:cxn ang="0">
                  <a:pos x="448" y="593"/>
                </a:cxn>
                <a:cxn ang="0">
                  <a:pos x="481" y="380"/>
                </a:cxn>
                <a:cxn ang="0">
                  <a:pos x="448" y="168"/>
                </a:cxn>
                <a:cxn ang="0">
                  <a:pos x="304" y="74"/>
                </a:cxn>
              </a:cxnLst>
              <a:rect l="0" t="0" r="r" b="b"/>
              <a:pathLst>
                <a:path w="607" h="762">
                  <a:moveTo>
                    <a:pt x="304" y="0"/>
                  </a:moveTo>
                  <a:cubicBezTo>
                    <a:pt x="407" y="0"/>
                    <a:pt x="484" y="34"/>
                    <a:pt x="534" y="103"/>
                  </a:cubicBezTo>
                  <a:cubicBezTo>
                    <a:pt x="583" y="169"/>
                    <a:pt x="607" y="262"/>
                    <a:pt x="607" y="381"/>
                  </a:cubicBezTo>
                  <a:cubicBezTo>
                    <a:pt x="607" y="499"/>
                    <a:pt x="583" y="591"/>
                    <a:pt x="534" y="659"/>
                  </a:cubicBezTo>
                  <a:cubicBezTo>
                    <a:pt x="485" y="727"/>
                    <a:pt x="408" y="762"/>
                    <a:pt x="304" y="762"/>
                  </a:cubicBezTo>
                  <a:cubicBezTo>
                    <a:pt x="101" y="762"/>
                    <a:pt x="0" y="633"/>
                    <a:pt x="0" y="375"/>
                  </a:cubicBezTo>
                  <a:cubicBezTo>
                    <a:pt x="0" y="260"/>
                    <a:pt x="24" y="169"/>
                    <a:pt x="73" y="103"/>
                  </a:cubicBezTo>
                  <a:cubicBezTo>
                    <a:pt x="123" y="34"/>
                    <a:pt x="200" y="0"/>
                    <a:pt x="304" y="0"/>
                  </a:cubicBezTo>
                  <a:close/>
                  <a:moveTo>
                    <a:pt x="304" y="74"/>
                  </a:moveTo>
                  <a:cubicBezTo>
                    <a:pt x="234" y="74"/>
                    <a:pt x="185" y="106"/>
                    <a:pt x="159" y="168"/>
                  </a:cubicBezTo>
                  <a:cubicBezTo>
                    <a:pt x="137" y="220"/>
                    <a:pt x="126" y="290"/>
                    <a:pt x="126" y="377"/>
                  </a:cubicBezTo>
                  <a:cubicBezTo>
                    <a:pt x="126" y="469"/>
                    <a:pt x="137" y="541"/>
                    <a:pt x="159" y="593"/>
                  </a:cubicBezTo>
                  <a:cubicBezTo>
                    <a:pt x="185" y="655"/>
                    <a:pt x="234" y="687"/>
                    <a:pt x="304" y="687"/>
                  </a:cubicBezTo>
                  <a:cubicBezTo>
                    <a:pt x="374" y="687"/>
                    <a:pt x="422" y="655"/>
                    <a:pt x="448" y="593"/>
                  </a:cubicBezTo>
                  <a:cubicBezTo>
                    <a:pt x="470" y="541"/>
                    <a:pt x="481" y="470"/>
                    <a:pt x="481" y="380"/>
                  </a:cubicBezTo>
                  <a:cubicBezTo>
                    <a:pt x="481" y="289"/>
                    <a:pt x="470" y="219"/>
                    <a:pt x="448" y="168"/>
                  </a:cubicBezTo>
                  <a:cubicBezTo>
                    <a:pt x="421" y="106"/>
                    <a:pt x="373" y="74"/>
                    <a:pt x="304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74" name="Freeform 73"/>
            <p:cNvSpPr>
              <a:spLocks/>
            </p:cNvSpPr>
            <p:nvPr userDrawn="1"/>
          </p:nvSpPr>
          <p:spPr bwMode="gray">
            <a:xfrm>
              <a:off x="8769033" y="774700"/>
              <a:ext cx="46038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" y="0"/>
                </a:cxn>
                <a:cxn ang="0">
                  <a:pos x="123" y="445"/>
                </a:cxn>
                <a:cxn ang="0">
                  <a:pos x="145" y="609"/>
                </a:cxn>
                <a:cxn ang="0">
                  <a:pos x="197" y="656"/>
                </a:cxn>
                <a:cxn ang="0">
                  <a:pos x="276" y="667"/>
                </a:cxn>
                <a:cxn ang="0">
                  <a:pos x="403" y="648"/>
                </a:cxn>
                <a:cxn ang="0">
                  <a:pos x="403" y="0"/>
                </a:cxn>
                <a:cxn ang="0">
                  <a:pos x="527" y="0"/>
                </a:cxn>
                <a:cxn ang="0">
                  <a:pos x="527" y="710"/>
                </a:cxn>
                <a:cxn ang="0">
                  <a:pos x="269" y="742"/>
                </a:cxn>
                <a:cxn ang="0">
                  <a:pos x="86" y="703"/>
                </a:cxn>
                <a:cxn ang="0">
                  <a:pos x="6" y="567"/>
                </a:cxn>
                <a:cxn ang="0">
                  <a:pos x="0" y="454"/>
                </a:cxn>
                <a:cxn ang="0">
                  <a:pos x="0" y="0"/>
                </a:cxn>
              </a:cxnLst>
              <a:rect l="0" t="0" r="r" b="b"/>
              <a:pathLst>
                <a:path w="527" h="742">
                  <a:moveTo>
                    <a:pt x="0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445"/>
                    <a:pt x="123" y="445"/>
                    <a:pt x="123" y="445"/>
                  </a:cubicBezTo>
                  <a:cubicBezTo>
                    <a:pt x="123" y="527"/>
                    <a:pt x="131" y="582"/>
                    <a:pt x="145" y="609"/>
                  </a:cubicBezTo>
                  <a:cubicBezTo>
                    <a:pt x="157" y="632"/>
                    <a:pt x="174" y="648"/>
                    <a:pt x="197" y="656"/>
                  </a:cubicBezTo>
                  <a:cubicBezTo>
                    <a:pt x="216" y="663"/>
                    <a:pt x="242" y="667"/>
                    <a:pt x="276" y="667"/>
                  </a:cubicBezTo>
                  <a:cubicBezTo>
                    <a:pt x="317" y="667"/>
                    <a:pt x="359" y="661"/>
                    <a:pt x="403" y="648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527" y="0"/>
                    <a:pt x="527" y="0"/>
                    <a:pt x="527" y="0"/>
                  </a:cubicBezTo>
                  <a:cubicBezTo>
                    <a:pt x="527" y="710"/>
                    <a:pt x="527" y="710"/>
                    <a:pt x="527" y="710"/>
                  </a:cubicBezTo>
                  <a:cubicBezTo>
                    <a:pt x="435" y="731"/>
                    <a:pt x="349" y="742"/>
                    <a:pt x="269" y="742"/>
                  </a:cubicBezTo>
                  <a:cubicBezTo>
                    <a:pt x="187" y="742"/>
                    <a:pt x="126" y="729"/>
                    <a:pt x="86" y="703"/>
                  </a:cubicBezTo>
                  <a:cubicBezTo>
                    <a:pt x="41" y="674"/>
                    <a:pt x="14" y="629"/>
                    <a:pt x="6" y="567"/>
                  </a:cubicBezTo>
                  <a:cubicBezTo>
                    <a:pt x="2" y="539"/>
                    <a:pt x="0" y="501"/>
                    <a:pt x="0" y="45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grpSp>
          <p:nvGrpSpPr>
            <p:cNvPr id="75" name="Group 129"/>
            <p:cNvGrpSpPr/>
            <p:nvPr userDrawn="1"/>
          </p:nvGrpSpPr>
          <p:grpSpPr bwMode="gray">
            <a:xfrm>
              <a:off x="7792721" y="157163"/>
              <a:ext cx="1038225" cy="504825"/>
              <a:chOff x="7792721" y="157163"/>
              <a:chExt cx="1038225" cy="504825"/>
            </a:xfrm>
          </p:grpSpPr>
          <p:sp>
            <p:nvSpPr>
              <p:cNvPr id="76" name="Freeform 71"/>
              <p:cNvSpPr>
                <a:spLocks/>
              </p:cNvSpPr>
              <p:nvPr userDrawn="1"/>
            </p:nvSpPr>
            <p:spPr bwMode="gray">
              <a:xfrm>
                <a:off x="8135621" y="157163"/>
                <a:ext cx="209550" cy="161925"/>
              </a:xfrm>
              <a:custGeom>
                <a:avLst/>
                <a:gdLst/>
                <a:ahLst/>
                <a:cxnLst>
                  <a:cxn ang="0">
                    <a:pos x="961" y="764"/>
                  </a:cxn>
                  <a:cxn ang="0">
                    <a:pos x="599" y="642"/>
                  </a:cxn>
                  <a:cxn ang="0">
                    <a:pos x="1" y="1235"/>
                  </a:cxn>
                  <a:cxn ang="0">
                    <a:pos x="599" y="1825"/>
                  </a:cxn>
                  <a:cxn ang="0">
                    <a:pos x="1053" y="1619"/>
                  </a:cxn>
                  <a:cxn ang="0">
                    <a:pos x="1053" y="1293"/>
                  </a:cxn>
                  <a:cxn ang="0">
                    <a:pos x="771" y="1568"/>
                  </a:cxn>
                  <a:cxn ang="0">
                    <a:pos x="599" y="1604"/>
                  </a:cxn>
                  <a:cxn ang="0">
                    <a:pos x="225" y="1235"/>
                  </a:cxn>
                  <a:cxn ang="0">
                    <a:pos x="599" y="863"/>
                  </a:cxn>
                  <a:cxn ang="0">
                    <a:pos x="861" y="972"/>
                  </a:cxn>
                  <a:cxn ang="0">
                    <a:pos x="1093" y="1239"/>
                  </a:cxn>
                  <a:cxn ang="0">
                    <a:pos x="1630" y="1473"/>
                  </a:cxn>
                  <a:cxn ang="0">
                    <a:pos x="2365" y="741"/>
                  </a:cxn>
                  <a:cxn ang="0">
                    <a:pos x="1630" y="0"/>
                  </a:cxn>
                  <a:cxn ang="0">
                    <a:pos x="1053" y="295"/>
                  </a:cxn>
                  <a:cxn ang="0">
                    <a:pos x="1053" y="735"/>
                  </a:cxn>
                  <a:cxn ang="0">
                    <a:pos x="1630" y="232"/>
                  </a:cxn>
                  <a:cxn ang="0">
                    <a:pos x="2134" y="741"/>
                  </a:cxn>
                  <a:cxn ang="0">
                    <a:pos x="1630" y="1245"/>
                  </a:cxn>
                  <a:cxn ang="0">
                    <a:pos x="1303" y="1125"/>
                  </a:cxn>
                  <a:cxn ang="0">
                    <a:pos x="961" y="764"/>
                  </a:cxn>
                </a:cxnLst>
                <a:rect l="0" t="0" r="r" b="b"/>
                <a:pathLst>
                  <a:path w="2365" h="1825">
                    <a:moveTo>
                      <a:pt x="961" y="764"/>
                    </a:moveTo>
                    <a:cubicBezTo>
                      <a:pt x="875" y="688"/>
                      <a:pt x="736" y="643"/>
                      <a:pt x="599" y="642"/>
                    </a:cubicBezTo>
                    <a:cubicBezTo>
                      <a:pt x="270" y="641"/>
                      <a:pt x="2" y="900"/>
                      <a:pt x="1" y="1235"/>
                    </a:cubicBezTo>
                    <a:cubicBezTo>
                      <a:pt x="0" y="1563"/>
                      <a:pt x="270" y="1824"/>
                      <a:pt x="599" y="1825"/>
                    </a:cubicBezTo>
                    <a:cubicBezTo>
                      <a:pt x="783" y="1825"/>
                      <a:pt x="943" y="1751"/>
                      <a:pt x="1053" y="1619"/>
                    </a:cubicBezTo>
                    <a:cubicBezTo>
                      <a:pt x="1053" y="1293"/>
                      <a:pt x="1053" y="1293"/>
                      <a:pt x="1053" y="1293"/>
                    </a:cubicBezTo>
                    <a:cubicBezTo>
                      <a:pt x="994" y="1394"/>
                      <a:pt x="877" y="1524"/>
                      <a:pt x="771" y="1568"/>
                    </a:cubicBezTo>
                    <a:cubicBezTo>
                      <a:pt x="717" y="1590"/>
                      <a:pt x="662" y="1604"/>
                      <a:pt x="599" y="1604"/>
                    </a:cubicBezTo>
                    <a:cubicBezTo>
                      <a:pt x="394" y="1604"/>
                      <a:pt x="225" y="1445"/>
                      <a:pt x="225" y="1235"/>
                    </a:cubicBezTo>
                    <a:cubicBezTo>
                      <a:pt x="225" y="1041"/>
                      <a:pt x="380" y="862"/>
                      <a:pt x="599" y="863"/>
                    </a:cubicBezTo>
                    <a:cubicBezTo>
                      <a:pt x="701" y="863"/>
                      <a:pt x="793" y="905"/>
                      <a:pt x="861" y="972"/>
                    </a:cubicBezTo>
                    <a:cubicBezTo>
                      <a:pt x="931" y="1040"/>
                      <a:pt x="1041" y="1183"/>
                      <a:pt x="1093" y="1239"/>
                    </a:cubicBezTo>
                    <a:cubicBezTo>
                      <a:pt x="1227" y="1383"/>
                      <a:pt x="1419" y="1473"/>
                      <a:pt x="1630" y="1473"/>
                    </a:cubicBezTo>
                    <a:cubicBezTo>
                      <a:pt x="2036" y="1474"/>
                      <a:pt x="2365" y="1146"/>
                      <a:pt x="2365" y="741"/>
                    </a:cubicBezTo>
                    <a:cubicBezTo>
                      <a:pt x="2365" y="336"/>
                      <a:pt x="2035" y="0"/>
                      <a:pt x="1630" y="0"/>
                    </a:cubicBezTo>
                    <a:cubicBezTo>
                      <a:pt x="1395" y="0"/>
                      <a:pt x="1187" y="122"/>
                      <a:pt x="1053" y="295"/>
                    </a:cubicBezTo>
                    <a:cubicBezTo>
                      <a:pt x="1053" y="735"/>
                      <a:pt x="1053" y="735"/>
                      <a:pt x="1053" y="735"/>
                    </a:cubicBezTo>
                    <a:cubicBezTo>
                      <a:pt x="1155" y="455"/>
                      <a:pt x="1340" y="232"/>
                      <a:pt x="1630" y="232"/>
                    </a:cubicBezTo>
                    <a:cubicBezTo>
                      <a:pt x="1909" y="232"/>
                      <a:pt x="2135" y="463"/>
                      <a:pt x="2134" y="741"/>
                    </a:cubicBezTo>
                    <a:cubicBezTo>
                      <a:pt x="2134" y="1020"/>
                      <a:pt x="1909" y="1246"/>
                      <a:pt x="1630" y="1245"/>
                    </a:cubicBezTo>
                    <a:cubicBezTo>
                      <a:pt x="1506" y="1244"/>
                      <a:pt x="1391" y="1199"/>
                      <a:pt x="1303" y="1125"/>
                    </a:cubicBezTo>
                    <a:cubicBezTo>
                      <a:pt x="1194" y="1040"/>
                      <a:pt x="1074" y="860"/>
                      <a:pt x="961" y="76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77" name="Freeform 72"/>
              <p:cNvSpPr>
                <a:spLocks/>
              </p:cNvSpPr>
              <p:nvPr userDrawn="1"/>
            </p:nvSpPr>
            <p:spPr bwMode="gray">
              <a:xfrm>
                <a:off x="7792721" y="333375"/>
                <a:ext cx="144463" cy="2349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24" y="0"/>
                  </a:cxn>
                  <a:cxn ang="0">
                    <a:pos x="1624" y="452"/>
                  </a:cxn>
                  <a:cxn ang="0">
                    <a:pos x="1365" y="273"/>
                  </a:cxn>
                  <a:cxn ang="0">
                    <a:pos x="613" y="273"/>
                  </a:cxn>
                  <a:cxn ang="0">
                    <a:pos x="613" y="1053"/>
                  </a:cxn>
                  <a:cxn ang="0">
                    <a:pos x="1428" y="1053"/>
                  </a:cxn>
                  <a:cxn ang="0">
                    <a:pos x="1428" y="1467"/>
                  </a:cxn>
                  <a:cxn ang="0">
                    <a:pos x="1205" y="1335"/>
                  </a:cxn>
                  <a:cxn ang="0">
                    <a:pos x="613" y="1335"/>
                  </a:cxn>
                  <a:cxn ang="0">
                    <a:pos x="613" y="2401"/>
                  </a:cxn>
                  <a:cxn ang="0">
                    <a:pos x="784" y="2651"/>
                  </a:cxn>
                  <a:cxn ang="0">
                    <a:pos x="11" y="2651"/>
                  </a:cxn>
                  <a:cxn ang="0">
                    <a:pos x="173" y="2401"/>
                  </a:cxn>
                  <a:cxn ang="0">
                    <a:pos x="173" y="278"/>
                  </a:cxn>
                  <a:cxn ang="0">
                    <a:pos x="0" y="0"/>
                  </a:cxn>
                </a:cxnLst>
                <a:rect l="0" t="0" r="r" b="b"/>
                <a:pathLst>
                  <a:path w="1624" h="2651">
                    <a:moveTo>
                      <a:pt x="0" y="0"/>
                    </a:moveTo>
                    <a:cubicBezTo>
                      <a:pt x="1624" y="0"/>
                      <a:pt x="1624" y="0"/>
                      <a:pt x="1624" y="0"/>
                    </a:cubicBezTo>
                    <a:cubicBezTo>
                      <a:pt x="1624" y="452"/>
                      <a:pt x="1624" y="452"/>
                      <a:pt x="1624" y="452"/>
                    </a:cubicBezTo>
                    <a:cubicBezTo>
                      <a:pt x="1624" y="452"/>
                      <a:pt x="1540" y="274"/>
                      <a:pt x="1365" y="273"/>
                    </a:cubicBezTo>
                    <a:cubicBezTo>
                      <a:pt x="613" y="273"/>
                      <a:pt x="613" y="273"/>
                      <a:pt x="613" y="273"/>
                    </a:cubicBezTo>
                    <a:cubicBezTo>
                      <a:pt x="613" y="1053"/>
                      <a:pt x="613" y="1053"/>
                      <a:pt x="613" y="1053"/>
                    </a:cubicBezTo>
                    <a:cubicBezTo>
                      <a:pt x="1428" y="1053"/>
                      <a:pt x="1428" y="1053"/>
                      <a:pt x="1428" y="1053"/>
                    </a:cubicBezTo>
                    <a:cubicBezTo>
                      <a:pt x="1428" y="1467"/>
                      <a:pt x="1428" y="1467"/>
                      <a:pt x="1428" y="1467"/>
                    </a:cubicBezTo>
                    <a:cubicBezTo>
                      <a:pt x="1428" y="1467"/>
                      <a:pt x="1402" y="1335"/>
                      <a:pt x="1205" y="1335"/>
                    </a:cubicBezTo>
                    <a:cubicBezTo>
                      <a:pt x="613" y="1335"/>
                      <a:pt x="613" y="1335"/>
                      <a:pt x="613" y="1335"/>
                    </a:cubicBezTo>
                    <a:cubicBezTo>
                      <a:pt x="613" y="2401"/>
                      <a:pt x="613" y="2401"/>
                      <a:pt x="613" y="2401"/>
                    </a:cubicBezTo>
                    <a:cubicBezTo>
                      <a:pt x="613" y="2558"/>
                      <a:pt x="784" y="2651"/>
                      <a:pt x="784" y="2651"/>
                    </a:cubicBezTo>
                    <a:cubicBezTo>
                      <a:pt x="11" y="2651"/>
                      <a:pt x="11" y="2651"/>
                      <a:pt x="11" y="2651"/>
                    </a:cubicBezTo>
                    <a:cubicBezTo>
                      <a:pt x="11" y="2651"/>
                      <a:pt x="173" y="2569"/>
                      <a:pt x="173" y="2401"/>
                    </a:cubicBezTo>
                    <a:cubicBezTo>
                      <a:pt x="173" y="278"/>
                      <a:pt x="173" y="278"/>
                      <a:pt x="173" y="278"/>
                    </a:cubicBezTo>
                    <a:cubicBezTo>
                      <a:pt x="173" y="9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78" name="Freeform 73"/>
              <p:cNvSpPr>
                <a:spLocks/>
              </p:cNvSpPr>
              <p:nvPr userDrawn="1"/>
            </p:nvSpPr>
            <p:spPr bwMode="gray">
              <a:xfrm>
                <a:off x="8134033" y="333375"/>
                <a:ext cx="95250" cy="328613"/>
              </a:xfrm>
              <a:custGeom>
                <a:avLst/>
                <a:gdLst/>
                <a:ahLst/>
                <a:cxnLst>
                  <a:cxn ang="0">
                    <a:pos x="246" y="0"/>
                  </a:cxn>
                  <a:cxn ang="0">
                    <a:pos x="1072" y="0"/>
                  </a:cxn>
                  <a:cxn ang="0">
                    <a:pos x="887" y="230"/>
                  </a:cxn>
                  <a:cxn ang="0">
                    <a:pos x="887" y="2717"/>
                  </a:cxn>
                  <a:cxn ang="0">
                    <a:pos x="0" y="3693"/>
                  </a:cxn>
                  <a:cxn ang="0">
                    <a:pos x="423" y="2717"/>
                  </a:cxn>
                  <a:cxn ang="0">
                    <a:pos x="423" y="230"/>
                  </a:cxn>
                  <a:cxn ang="0">
                    <a:pos x="246" y="0"/>
                  </a:cxn>
                </a:cxnLst>
                <a:rect l="0" t="0" r="r" b="b"/>
                <a:pathLst>
                  <a:path w="1072" h="3696">
                    <a:moveTo>
                      <a:pt x="246" y="0"/>
                    </a:moveTo>
                    <a:cubicBezTo>
                      <a:pt x="1072" y="0"/>
                      <a:pt x="1072" y="0"/>
                      <a:pt x="1072" y="0"/>
                    </a:cubicBezTo>
                    <a:cubicBezTo>
                      <a:pt x="1072" y="0"/>
                      <a:pt x="887" y="87"/>
                      <a:pt x="887" y="230"/>
                    </a:cubicBezTo>
                    <a:cubicBezTo>
                      <a:pt x="887" y="2717"/>
                      <a:pt x="887" y="2717"/>
                      <a:pt x="887" y="2717"/>
                    </a:cubicBezTo>
                    <a:cubicBezTo>
                      <a:pt x="887" y="3558"/>
                      <a:pt x="44" y="3696"/>
                      <a:pt x="0" y="3693"/>
                    </a:cubicBezTo>
                    <a:cubicBezTo>
                      <a:pt x="72" y="3647"/>
                      <a:pt x="422" y="3349"/>
                      <a:pt x="423" y="2717"/>
                    </a:cubicBezTo>
                    <a:cubicBezTo>
                      <a:pt x="423" y="230"/>
                      <a:pt x="423" y="230"/>
                      <a:pt x="423" y="230"/>
                    </a:cubicBezTo>
                    <a:cubicBezTo>
                      <a:pt x="424" y="96"/>
                      <a:pt x="246" y="0"/>
                      <a:pt x="2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79" name="Freeform 74"/>
              <p:cNvSpPr>
                <a:spLocks/>
              </p:cNvSpPr>
              <p:nvPr userDrawn="1"/>
            </p:nvSpPr>
            <p:spPr bwMode="gray">
              <a:xfrm>
                <a:off x="8238808" y="333375"/>
                <a:ext cx="74613" cy="2349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28" y="0"/>
                  </a:cxn>
                  <a:cxn ang="0">
                    <a:pos x="645" y="235"/>
                  </a:cxn>
                  <a:cxn ang="0">
                    <a:pos x="645" y="2401"/>
                  </a:cxn>
                  <a:cxn ang="0">
                    <a:pos x="828" y="2653"/>
                  </a:cxn>
                  <a:cxn ang="0">
                    <a:pos x="0" y="2653"/>
                  </a:cxn>
                  <a:cxn ang="0">
                    <a:pos x="184" y="2401"/>
                  </a:cxn>
                  <a:cxn ang="0">
                    <a:pos x="184" y="235"/>
                  </a:cxn>
                  <a:cxn ang="0">
                    <a:pos x="0" y="0"/>
                  </a:cxn>
                </a:cxnLst>
                <a:rect l="0" t="0" r="r" b="b"/>
                <a:pathLst>
                  <a:path w="828" h="2653">
                    <a:moveTo>
                      <a:pt x="0" y="0"/>
                    </a:moveTo>
                    <a:cubicBezTo>
                      <a:pt x="828" y="0"/>
                      <a:pt x="828" y="0"/>
                      <a:pt x="828" y="0"/>
                    </a:cubicBezTo>
                    <a:cubicBezTo>
                      <a:pt x="828" y="0"/>
                      <a:pt x="645" y="89"/>
                      <a:pt x="645" y="235"/>
                    </a:cubicBezTo>
                    <a:cubicBezTo>
                      <a:pt x="645" y="2401"/>
                      <a:pt x="645" y="2401"/>
                      <a:pt x="645" y="2401"/>
                    </a:cubicBezTo>
                    <a:cubicBezTo>
                      <a:pt x="645" y="2556"/>
                      <a:pt x="828" y="2653"/>
                      <a:pt x="828" y="2653"/>
                    </a:cubicBezTo>
                    <a:cubicBezTo>
                      <a:pt x="0" y="2653"/>
                      <a:pt x="0" y="2653"/>
                      <a:pt x="0" y="2653"/>
                    </a:cubicBezTo>
                    <a:cubicBezTo>
                      <a:pt x="0" y="2653"/>
                      <a:pt x="184" y="2557"/>
                      <a:pt x="184" y="2401"/>
                    </a:cubicBezTo>
                    <a:cubicBezTo>
                      <a:pt x="184" y="235"/>
                      <a:pt x="184" y="235"/>
                      <a:pt x="184" y="235"/>
                    </a:cubicBezTo>
                    <a:cubicBezTo>
                      <a:pt x="184" y="8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80" name="Freeform 75"/>
              <p:cNvSpPr>
                <a:spLocks/>
              </p:cNvSpPr>
              <p:nvPr userDrawn="1"/>
            </p:nvSpPr>
            <p:spPr bwMode="gray">
              <a:xfrm>
                <a:off x="8313421" y="333375"/>
                <a:ext cx="176213" cy="234950"/>
              </a:xfrm>
              <a:custGeom>
                <a:avLst/>
                <a:gdLst/>
                <a:ahLst/>
                <a:cxnLst>
                  <a:cxn ang="0">
                    <a:pos x="161" y="0"/>
                  </a:cxn>
                  <a:cxn ang="0">
                    <a:pos x="1984" y="0"/>
                  </a:cxn>
                  <a:cxn ang="0">
                    <a:pos x="1829" y="482"/>
                  </a:cxn>
                  <a:cxn ang="0">
                    <a:pos x="1607" y="279"/>
                  </a:cxn>
                  <a:cxn ang="0">
                    <a:pos x="1229" y="279"/>
                  </a:cxn>
                  <a:cxn ang="0">
                    <a:pos x="1229" y="2401"/>
                  </a:cxn>
                  <a:cxn ang="0">
                    <a:pos x="1407" y="2651"/>
                  </a:cxn>
                  <a:cxn ang="0">
                    <a:pos x="595" y="2651"/>
                  </a:cxn>
                  <a:cxn ang="0">
                    <a:pos x="771" y="2401"/>
                  </a:cxn>
                  <a:cxn ang="0">
                    <a:pos x="771" y="279"/>
                  </a:cxn>
                  <a:cxn ang="0">
                    <a:pos x="315" y="279"/>
                  </a:cxn>
                  <a:cxn ang="0">
                    <a:pos x="0" y="522"/>
                  </a:cxn>
                  <a:cxn ang="0">
                    <a:pos x="161" y="0"/>
                  </a:cxn>
                </a:cxnLst>
                <a:rect l="0" t="0" r="r" b="b"/>
                <a:pathLst>
                  <a:path w="1984" h="2651">
                    <a:moveTo>
                      <a:pt x="161" y="0"/>
                    </a:moveTo>
                    <a:cubicBezTo>
                      <a:pt x="1984" y="0"/>
                      <a:pt x="1984" y="0"/>
                      <a:pt x="1984" y="0"/>
                    </a:cubicBezTo>
                    <a:cubicBezTo>
                      <a:pt x="1829" y="482"/>
                      <a:pt x="1829" y="482"/>
                      <a:pt x="1829" y="482"/>
                    </a:cubicBezTo>
                    <a:cubicBezTo>
                      <a:pt x="1829" y="482"/>
                      <a:pt x="1783" y="279"/>
                      <a:pt x="1607" y="279"/>
                    </a:cubicBezTo>
                    <a:cubicBezTo>
                      <a:pt x="1229" y="279"/>
                      <a:pt x="1229" y="279"/>
                      <a:pt x="1229" y="279"/>
                    </a:cubicBezTo>
                    <a:cubicBezTo>
                      <a:pt x="1229" y="2401"/>
                      <a:pt x="1229" y="2401"/>
                      <a:pt x="1229" y="2401"/>
                    </a:cubicBezTo>
                    <a:cubicBezTo>
                      <a:pt x="1229" y="2535"/>
                      <a:pt x="1407" y="2651"/>
                      <a:pt x="1407" y="2651"/>
                    </a:cubicBezTo>
                    <a:cubicBezTo>
                      <a:pt x="595" y="2651"/>
                      <a:pt x="595" y="2651"/>
                      <a:pt x="595" y="2651"/>
                    </a:cubicBezTo>
                    <a:cubicBezTo>
                      <a:pt x="595" y="2651"/>
                      <a:pt x="771" y="2547"/>
                      <a:pt x="771" y="2401"/>
                    </a:cubicBezTo>
                    <a:cubicBezTo>
                      <a:pt x="771" y="279"/>
                      <a:pt x="771" y="279"/>
                      <a:pt x="771" y="279"/>
                    </a:cubicBezTo>
                    <a:cubicBezTo>
                      <a:pt x="315" y="279"/>
                      <a:pt x="315" y="279"/>
                      <a:pt x="315" y="279"/>
                    </a:cubicBezTo>
                    <a:cubicBezTo>
                      <a:pt x="185" y="280"/>
                      <a:pt x="0" y="522"/>
                      <a:pt x="0" y="522"/>
                    </a:cubicBez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81" name="Freeform 76"/>
              <p:cNvSpPr>
                <a:spLocks/>
              </p:cNvSpPr>
              <p:nvPr userDrawn="1"/>
            </p:nvSpPr>
            <p:spPr bwMode="gray">
              <a:xfrm>
                <a:off x="8634096" y="333375"/>
                <a:ext cx="196850" cy="239713"/>
              </a:xfrm>
              <a:custGeom>
                <a:avLst/>
                <a:gdLst/>
                <a:ahLst/>
                <a:cxnLst>
                  <a:cxn ang="0">
                    <a:pos x="1420" y="0"/>
                  </a:cxn>
                  <a:cxn ang="0">
                    <a:pos x="2219" y="0"/>
                  </a:cxn>
                  <a:cxn ang="0">
                    <a:pos x="2048" y="234"/>
                  </a:cxn>
                  <a:cxn ang="0">
                    <a:pos x="2048" y="1840"/>
                  </a:cxn>
                  <a:cxn ang="0">
                    <a:pos x="1131" y="2693"/>
                  </a:cxn>
                  <a:cxn ang="0">
                    <a:pos x="176" y="1840"/>
                  </a:cxn>
                  <a:cxn ang="0">
                    <a:pos x="176" y="234"/>
                  </a:cxn>
                  <a:cxn ang="0">
                    <a:pos x="0" y="0"/>
                  </a:cxn>
                  <a:cxn ang="0">
                    <a:pos x="821" y="0"/>
                  </a:cxn>
                  <a:cxn ang="0">
                    <a:pos x="638" y="234"/>
                  </a:cxn>
                  <a:cxn ang="0">
                    <a:pos x="638" y="1840"/>
                  </a:cxn>
                  <a:cxn ang="0">
                    <a:pos x="1131" y="2406"/>
                  </a:cxn>
                  <a:cxn ang="0">
                    <a:pos x="1601" y="1840"/>
                  </a:cxn>
                  <a:cxn ang="0">
                    <a:pos x="1601" y="234"/>
                  </a:cxn>
                  <a:cxn ang="0">
                    <a:pos x="1420" y="0"/>
                  </a:cxn>
                </a:cxnLst>
                <a:rect l="0" t="0" r="r" b="b"/>
                <a:pathLst>
                  <a:path w="2219" h="2693">
                    <a:moveTo>
                      <a:pt x="1420" y="0"/>
                    </a:moveTo>
                    <a:cubicBezTo>
                      <a:pt x="2219" y="0"/>
                      <a:pt x="2219" y="0"/>
                      <a:pt x="2219" y="0"/>
                    </a:cubicBezTo>
                    <a:cubicBezTo>
                      <a:pt x="2219" y="0"/>
                      <a:pt x="2048" y="91"/>
                      <a:pt x="2048" y="234"/>
                    </a:cubicBezTo>
                    <a:cubicBezTo>
                      <a:pt x="2048" y="1840"/>
                      <a:pt x="2048" y="1840"/>
                      <a:pt x="2048" y="1840"/>
                    </a:cubicBezTo>
                    <a:cubicBezTo>
                      <a:pt x="2047" y="2492"/>
                      <a:pt x="1506" y="2693"/>
                      <a:pt x="1131" y="2693"/>
                    </a:cubicBezTo>
                    <a:cubicBezTo>
                      <a:pt x="759" y="2693"/>
                      <a:pt x="175" y="2490"/>
                      <a:pt x="176" y="1840"/>
                    </a:cubicBezTo>
                    <a:cubicBezTo>
                      <a:pt x="176" y="234"/>
                      <a:pt x="176" y="234"/>
                      <a:pt x="176" y="234"/>
                    </a:cubicBezTo>
                    <a:cubicBezTo>
                      <a:pt x="176" y="91"/>
                      <a:pt x="0" y="0"/>
                      <a:pt x="0" y="0"/>
                    </a:cubicBezTo>
                    <a:cubicBezTo>
                      <a:pt x="821" y="0"/>
                      <a:pt x="821" y="0"/>
                      <a:pt x="821" y="0"/>
                    </a:cubicBezTo>
                    <a:cubicBezTo>
                      <a:pt x="821" y="0"/>
                      <a:pt x="638" y="88"/>
                      <a:pt x="638" y="234"/>
                    </a:cubicBezTo>
                    <a:cubicBezTo>
                      <a:pt x="638" y="1840"/>
                      <a:pt x="638" y="1840"/>
                      <a:pt x="638" y="1840"/>
                    </a:cubicBezTo>
                    <a:cubicBezTo>
                      <a:pt x="638" y="2182"/>
                      <a:pt x="865" y="2406"/>
                      <a:pt x="1131" y="2406"/>
                    </a:cubicBezTo>
                    <a:cubicBezTo>
                      <a:pt x="1397" y="2406"/>
                      <a:pt x="1600" y="2173"/>
                      <a:pt x="1601" y="1840"/>
                    </a:cubicBezTo>
                    <a:cubicBezTo>
                      <a:pt x="1601" y="234"/>
                      <a:pt x="1601" y="234"/>
                      <a:pt x="1601" y="234"/>
                    </a:cubicBezTo>
                    <a:cubicBezTo>
                      <a:pt x="1601" y="91"/>
                      <a:pt x="1420" y="0"/>
                      <a:pt x="14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82" name="Freeform 77"/>
              <p:cNvSpPr>
                <a:spLocks/>
              </p:cNvSpPr>
              <p:nvPr userDrawn="1"/>
            </p:nvSpPr>
            <p:spPr bwMode="gray">
              <a:xfrm>
                <a:off x="7943533" y="333375"/>
                <a:ext cx="198438" cy="239713"/>
              </a:xfrm>
              <a:custGeom>
                <a:avLst/>
                <a:gdLst/>
                <a:ahLst/>
                <a:cxnLst>
                  <a:cxn ang="0">
                    <a:pos x="1427" y="0"/>
                  </a:cxn>
                  <a:cxn ang="0">
                    <a:pos x="2240" y="0"/>
                  </a:cxn>
                  <a:cxn ang="0">
                    <a:pos x="2068" y="237"/>
                  </a:cxn>
                  <a:cxn ang="0">
                    <a:pos x="2067" y="1838"/>
                  </a:cxn>
                  <a:cxn ang="0">
                    <a:pos x="1122" y="2700"/>
                  </a:cxn>
                  <a:cxn ang="0">
                    <a:pos x="166" y="1838"/>
                  </a:cxn>
                  <a:cxn ang="0">
                    <a:pos x="166" y="237"/>
                  </a:cxn>
                  <a:cxn ang="0">
                    <a:pos x="0" y="0"/>
                  </a:cxn>
                  <a:cxn ang="0">
                    <a:pos x="821" y="0"/>
                  </a:cxn>
                  <a:cxn ang="0">
                    <a:pos x="631" y="237"/>
                  </a:cxn>
                  <a:cxn ang="0">
                    <a:pos x="630" y="1838"/>
                  </a:cxn>
                  <a:cxn ang="0">
                    <a:pos x="1122" y="2413"/>
                  </a:cxn>
                  <a:cxn ang="0">
                    <a:pos x="1602" y="1838"/>
                  </a:cxn>
                  <a:cxn ang="0">
                    <a:pos x="1603" y="237"/>
                  </a:cxn>
                  <a:cxn ang="0">
                    <a:pos x="1427" y="0"/>
                  </a:cxn>
                </a:cxnLst>
                <a:rect l="0" t="0" r="r" b="b"/>
                <a:pathLst>
                  <a:path w="2240" h="2700">
                    <a:moveTo>
                      <a:pt x="1427" y="0"/>
                    </a:moveTo>
                    <a:cubicBezTo>
                      <a:pt x="2240" y="0"/>
                      <a:pt x="2240" y="0"/>
                      <a:pt x="2240" y="0"/>
                    </a:cubicBezTo>
                    <a:cubicBezTo>
                      <a:pt x="2240" y="0"/>
                      <a:pt x="2068" y="95"/>
                      <a:pt x="2068" y="237"/>
                    </a:cubicBezTo>
                    <a:cubicBezTo>
                      <a:pt x="2068" y="238"/>
                      <a:pt x="2067" y="1838"/>
                      <a:pt x="2067" y="1838"/>
                    </a:cubicBezTo>
                    <a:cubicBezTo>
                      <a:pt x="2067" y="2494"/>
                      <a:pt x="1501" y="2700"/>
                      <a:pt x="1122" y="2700"/>
                    </a:cubicBezTo>
                    <a:cubicBezTo>
                      <a:pt x="750" y="2700"/>
                      <a:pt x="166" y="2491"/>
                      <a:pt x="166" y="1838"/>
                    </a:cubicBezTo>
                    <a:cubicBezTo>
                      <a:pt x="166" y="237"/>
                      <a:pt x="166" y="237"/>
                      <a:pt x="166" y="237"/>
                    </a:cubicBezTo>
                    <a:cubicBezTo>
                      <a:pt x="166" y="94"/>
                      <a:pt x="0" y="0"/>
                      <a:pt x="0" y="0"/>
                    </a:cubicBezTo>
                    <a:cubicBezTo>
                      <a:pt x="821" y="0"/>
                      <a:pt x="821" y="0"/>
                      <a:pt x="821" y="0"/>
                    </a:cubicBezTo>
                    <a:cubicBezTo>
                      <a:pt x="821" y="0"/>
                      <a:pt x="631" y="94"/>
                      <a:pt x="631" y="237"/>
                    </a:cubicBezTo>
                    <a:cubicBezTo>
                      <a:pt x="630" y="1838"/>
                      <a:pt x="630" y="1838"/>
                      <a:pt x="630" y="1838"/>
                    </a:cubicBezTo>
                    <a:cubicBezTo>
                      <a:pt x="630" y="2178"/>
                      <a:pt x="856" y="2412"/>
                      <a:pt x="1122" y="2413"/>
                    </a:cubicBezTo>
                    <a:cubicBezTo>
                      <a:pt x="1388" y="2414"/>
                      <a:pt x="1602" y="2174"/>
                      <a:pt x="1602" y="1838"/>
                    </a:cubicBezTo>
                    <a:cubicBezTo>
                      <a:pt x="1603" y="237"/>
                      <a:pt x="1603" y="237"/>
                      <a:pt x="1603" y="237"/>
                    </a:cubicBezTo>
                    <a:cubicBezTo>
                      <a:pt x="1603" y="94"/>
                      <a:pt x="1427" y="0"/>
                      <a:pt x="1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83" name="Freeform 78"/>
              <p:cNvSpPr>
                <a:spLocks/>
              </p:cNvSpPr>
              <p:nvPr userDrawn="1"/>
            </p:nvSpPr>
            <p:spPr bwMode="gray">
              <a:xfrm>
                <a:off x="8481696" y="328613"/>
                <a:ext cx="150813" cy="244475"/>
              </a:xfrm>
              <a:custGeom>
                <a:avLst/>
                <a:gdLst/>
                <a:ahLst/>
                <a:cxnLst>
                  <a:cxn ang="0">
                    <a:pos x="1467" y="479"/>
                  </a:cxn>
                  <a:cxn ang="0">
                    <a:pos x="1019" y="276"/>
                  </a:cxn>
                  <a:cxn ang="0">
                    <a:pos x="504" y="677"/>
                  </a:cxn>
                  <a:cxn ang="0">
                    <a:pos x="995" y="1174"/>
                  </a:cxn>
                  <a:cxn ang="0">
                    <a:pos x="1705" y="1974"/>
                  </a:cxn>
                  <a:cxn ang="0">
                    <a:pos x="651" y="2755"/>
                  </a:cxn>
                  <a:cxn ang="0">
                    <a:pos x="155" y="2686"/>
                  </a:cxn>
                  <a:cxn ang="0">
                    <a:pos x="0" y="2177"/>
                  </a:cxn>
                  <a:cxn ang="0">
                    <a:pos x="658" y="2466"/>
                  </a:cxn>
                  <a:cxn ang="0">
                    <a:pos x="1252" y="2030"/>
                  </a:cxn>
                  <a:cxn ang="0">
                    <a:pos x="46" y="731"/>
                  </a:cxn>
                  <a:cxn ang="0">
                    <a:pos x="973" y="0"/>
                  </a:cxn>
                  <a:cxn ang="0">
                    <a:pos x="1467" y="69"/>
                  </a:cxn>
                  <a:cxn ang="0">
                    <a:pos x="1467" y="479"/>
                  </a:cxn>
                </a:cxnLst>
                <a:rect l="0" t="0" r="r" b="b"/>
                <a:pathLst>
                  <a:path w="1707" h="2755">
                    <a:moveTo>
                      <a:pt x="1467" y="479"/>
                    </a:moveTo>
                    <a:cubicBezTo>
                      <a:pt x="1467" y="479"/>
                      <a:pt x="1352" y="277"/>
                      <a:pt x="1019" y="276"/>
                    </a:cubicBezTo>
                    <a:cubicBezTo>
                      <a:pt x="686" y="275"/>
                      <a:pt x="505" y="450"/>
                      <a:pt x="504" y="677"/>
                    </a:cubicBezTo>
                    <a:cubicBezTo>
                      <a:pt x="503" y="934"/>
                      <a:pt x="696" y="1031"/>
                      <a:pt x="995" y="1174"/>
                    </a:cubicBezTo>
                    <a:cubicBezTo>
                      <a:pt x="1279" y="1311"/>
                      <a:pt x="1707" y="1499"/>
                      <a:pt x="1705" y="1974"/>
                    </a:cubicBezTo>
                    <a:cubicBezTo>
                      <a:pt x="1704" y="2399"/>
                      <a:pt x="1327" y="2755"/>
                      <a:pt x="651" y="2755"/>
                    </a:cubicBezTo>
                    <a:cubicBezTo>
                      <a:pt x="442" y="2754"/>
                      <a:pt x="155" y="2686"/>
                      <a:pt x="155" y="2686"/>
                    </a:cubicBezTo>
                    <a:cubicBezTo>
                      <a:pt x="0" y="2177"/>
                      <a:pt x="0" y="2177"/>
                      <a:pt x="0" y="2177"/>
                    </a:cubicBezTo>
                    <a:cubicBezTo>
                      <a:pt x="143" y="2316"/>
                      <a:pt x="397" y="2466"/>
                      <a:pt x="658" y="2466"/>
                    </a:cubicBezTo>
                    <a:cubicBezTo>
                      <a:pt x="929" y="2466"/>
                      <a:pt x="1252" y="2298"/>
                      <a:pt x="1252" y="2030"/>
                    </a:cubicBezTo>
                    <a:cubicBezTo>
                      <a:pt x="1252" y="1512"/>
                      <a:pt x="46" y="1598"/>
                      <a:pt x="46" y="731"/>
                    </a:cubicBezTo>
                    <a:cubicBezTo>
                      <a:pt x="46" y="433"/>
                      <a:pt x="254" y="0"/>
                      <a:pt x="973" y="0"/>
                    </a:cubicBezTo>
                    <a:cubicBezTo>
                      <a:pt x="1207" y="0"/>
                      <a:pt x="1467" y="69"/>
                      <a:pt x="1467" y="69"/>
                    </a:cubicBezTo>
                    <a:lnTo>
                      <a:pt x="1467" y="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0" dirty="0"/>
              </a:p>
            </p:txBody>
          </p:sp>
        </p:grpSp>
      </p:grpSp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5" name="VCT_Backup_ID_45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323999" y="3434400"/>
            <a:ext cx="8496151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2400" b="0" i="0" u="none" baseline="0" smtClean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2400" b="0" i="0" u="none" baseline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50250" y="3743230"/>
            <a:ext cx="8642926" cy="741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457200" rtl="0" eaLnBrk="1" fontAlgn="base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A30B1A"/>
              </a:buClr>
              <a:buFont typeface="Wingdings" pitchFamily="2" charset="2"/>
              <a:buNone/>
              <a:defRPr kumimoji="1" lang="en-US" altLang="ja-JP" sz="2000" b="0" kern="1200" baseline="0" noProof="0" dirty="0" smtClean="0">
                <a:solidFill>
                  <a:schemeClr val="tx1"/>
                </a:solidFill>
                <a:latin typeface="Fujitsu Sans" panose="020B0404060202020204" pitchFamily="34" charset="0"/>
                <a:ea typeface="+mn-ea"/>
                <a:cs typeface="+mn-cs"/>
              </a:defRPr>
            </a:lvl1pPr>
            <a:lvl2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 Name, Role</a:t>
            </a:r>
          </a:p>
          <a:p>
            <a:pPr lvl="0"/>
            <a:r>
              <a:rPr lang="en-US" dirty="0" smtClean="0"/>
              <a:t>Company Name / Date</a:t>
            </a:r>
            <a:endParaRPr lang="en-GB" dirty="0"/>
          </a:p>
        </p:txBody>
      </p:sp>
      <p:sp>
        <p:nvSpPr>
          <p:cNvPr id="48" name="Title 47"/>
          <p:cNvSpPr>
            <a:spLocks noGrp="1"/>
          </p:cNvSpPr>
          <p:nvPr>
            <p:ph type="title" hasCustomPrompt="1"/>
          </p:nvPr>
        </p:nvSpPr>
        <p:spPr bwMode="white">
          <a:xfrm>
            <a:off x="250825" y="2992648"/>
            <a:ext cx="8642356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tabLst>
                <a:tab pos="3676650" algn="l"/>
              </a:tabLst>
              <a:defRPr kumimoji="1" lang="en-US" altLang="ja-JP" sz="3200" kern="1200" baseline="0" noProof="0" smtClean="0">
                <a:solidFill>
                  <a:schemeClr val="bg1"/>
                </a:solidFill>
                <a:latin typeface="Fujitsu Sans" panose="020B0404060202020204" pitchFamily="34" charset="0"/>
                <a:ea typeface="+mj-ea"/>
                <a:cs typeface="+mj-cs"/>
              </a:defRPr>
            </a:lvl1pPr>
          </a:lstStyle>
          <a:p>
            <a:r>
              <a:rPr lang="de-DE" noProof="0" dirty="0" smtClean="0"/>
              <a:t>Presentation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9361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5" name="VCT_Backup_ID_45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323999" y="3434400"/>
            <a:ext cx="8496151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2400" b="0" i="0" u="none" baseline="0" smtClean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2400" b="0" i="0" u="none" baseline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50250" y="3230106"/>
            <a:ext cx="8642926" cy="709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latinLnBrk="0" hangingPunct="1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  <a:buClr>
                <a:srgbClr val="A30B1A"/>
              </a:buClr>
              <a:buFont typeface="Wingdings" pitchFamily="2" charset="2"/>
              <a:buNone/>
              <a:defRPr kumimoji="1" lang="en-US" altLang="ja-JP" sz="2000" b="0" kern="1200" baseline="0" noProof="0" dirty="0" smtClean="0">
                <a:solidFill>
                  <a:schemeClr val="tx1"/>
                </a:solidFill>
                <a:latin typeface="Fujitsu Sans" panose="020B0404060202020204" pitchFamily="34" charset="0"/>
                <a:ea typeface="+mn-ea"/>
                <a:cs typeface="+mn-cs"/>
              </a:defRPr>
            </a:lvl1pPr>
            <a:lvl2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48" name="Title 47"/>
          <p:cNvSpPr>
            <a:spLocks noGrp="1"/>
          </p:cNvSpPr>
          <p:nvPr>
            <p:ph type="title" hasCustomPrompt="1"/>
          </p:nvPr>
        </p:nvSpPr>
        <p:spPr bwMode="gray">
          <a:xfrm>
            <a:off x="250825" y="2715766"/>
            <a:ext cx="8642356" cy="4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tabLst>
                <a:tab pos="3676650" algn="l"/>
              </a:tabLst>
              <a:defRPr kumimoji="1" lang="en-US" altLang="ja-JP" sz="3200" kern="1200" baseline="0" noProof="0" smtClean="0">
                <a:solidFill>
                  <a:schemeClr val="tx1"/>
                </a:solidFill>
                <a:latin typeface="Fujitsu Sans" panose="020B0404060202020204" pitchFamily="34" charset="0"/>
                <a:ea typeface="+mj-ea"/>
                <a:cs typeface="+mj-cs"/>
              </a:defRPr>
            </a:lvl1pPr>
          </a:lstStyle>
          <a:p>
            <a:r>
              <a:rPr lang="de-DE" noProof="0" dirty="0" smtClean="0"/>
              <a:t>Section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8213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 algn="l">
              <a:defRPr/>
            </a:lvl1pPr>
          </a:lstStyle>
          <a:p>
            <a:endParaRPr lang="en-GB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0825" y="1058863"/>
            <a:ext cx="8642350" cy="3744912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pPr lvl="0"/>
            <a:r>
              <a:rPr lang="de-DE" dirty="0" smtClean="0"/>
              <a:t>Bullets level 1</a:t>
            </a:r>
          </a:p>
          <a:p>
            <a:pPr lvl="1"/>
            <a:r>
              <a:rPr lang="de-DE" dirty="0" smtClean="0"/>
              <a:t>Bullets level 2</a:t>
            </a:r>
          </a:p>
          <a:p>
            <a:pPr lvl="2"/>
            <a:r>
              <a:rPr lang="de-DE" dirty="0" smtClean="0"/>
              <a:t>Bullets level 3</a:t>
            </a:r>
          </a:p>
          <a:p>
            <a:pPr lvl="3"/>
            <a:r>
              <a:rPr lang="de-DE" dirty="0" smtClean="0"/>
              <a:t>Bullets level 4</a:t>
            </a:r>
          </a:p>
          <a:p>
            <a:pPr lvl="4"/>
            <a:r>
              <a:rPr lang="de-DE" dirty="0" smtClean="0"/>
              <a:t>Bullets level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1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 algn="l">
              <a:defRPr/>
            </a:lvl1pPr>
          </a:lstStyle>
          <a:p>
            <a:endParaRPr lang="en-GB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0825" y="1058863"/>
            <a:ext cx="8642350" cy="37449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+mj-lt"/>
              <a:buNone/>
              <a:defRPr sz="2000" baseline="0"/>
            </a:lvl1pPr>
            <a:lvl2pPr marL="309562" indent="0">
              <a:buNone/>
              <a:defRPr/>
            </a:lvl2pPr>
            <a:lvl3pPr marL="539750" indent="0">
              <a:buNone/>
              <a:defRPr/>
            </a:lvl3pPr>
            <a:lvl4pPr marL="714375" indent="0">
              <a:buNone/>
              <a:defRPr/>
            </a:lvl4pPr>
            <a:lvl5pPr marL="896937" indent="0">
              <a:buNone/>
              <a:defRPr/>
            </a:lvl5pPr>
          </a:lstStyle>
          <a:p>
            <a:pPr lvl="0"/>
            <a:r>
              <a:rPr lang="de-DE" dirty="0" smtClean="0"/>
              <a:t>Add your text here...</a:t>
            </a:r>
          </a:p>
        </p:txBody>
      </p:sp>
    </p:spTree>
    <p:extLst>
      <p:ext uri="{BB962C8B-B14F-4D97-AF65-F5344CB8AC3E}">
        <p14:creationId xmlns:p14="http://schemas.microsoft.com/office/powerpoint/2010/main" val="57785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5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179516" y="51471"/>
            <a:ext cx="7489745" cy="6371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56369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 userDrawn="1"/>
        </p:nvSpPr>
        <p:spPr bwMode="hidden">
          <a:xfrm>
            <a:off x="487680" y="396240"/>
            <a:ext cx="8116768" cy="41917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US" sz="1600" dirty="0" smtClean="0">
                <a:solidFill>
                  <a:schemeClr val="bg1"/>
                </a:solidFill>
                <a:latin typeface="Fujitsu Sans Light" panose="020B0304060202020204" pitchFamily="34" charset="0"/>
              </a:rPr>
              <a:t>Fujitsu Sans Light – abcdefghijklmnopqrstuvwxyz ABCDEFGHIJKLMNOPQRSTUVWXYZ 0123456789</a:t>
            </a:r>
            <a:r>
              <a:rPr lang="en-US" sz="1600" baseline="0" dirty="0" smtClean="0">
                <a:solidFill>
                  <a:schemeClr val="bg1"/>
                </a:solidFill>
                <a:latin typeface="Fujitsu Sans Light" panose="020B0304060202020204" pitchFamily="34" charset="0"/>
              </a:rPr>
              <a:t> ¬!”£$%^&amp;*()_+-=[]{};’#:@~,./&lt;&gt;?\| ©¨~¡¢¤¥¦§¨ª«»¬­®¯°±²³µ¶·¸¹º¼½¾¿ÀÁÂÃÄÅÇÈÆÉÊËÌÍÎÏÐÑÒÓÔÕÖ×ØÙÚÛÜÝÞßàáâãäåæçèéêëìíîïðñòóôõö÷øùúûüýþÿĐıŒœŠšŸŽžƒʼˆˇˉ˙˚˛˜˝·‑‒–—―‘’‚“”„†‡•…‰‹›‾⁄⁰⁴⁵⁶⁷⁸⁹₀₁₂₃₄₅₆₇₈₉€™</a:t>
            </a:r>
            <a:r>
              <a:rPr lang="el-GR" sz="1600" baseline="0" dirty="0" smtClean="0">
                <a:solidFill>
                  <a:schemeClr val="bg1"/>
                </a:solidFill>
                <a:latin typeface="Fujitsu Sans Light" panose="020B0304060202020204" pitchFamily="34" charset="0"/>
              </a:rPr>
              <a:t>Ω→∂∆∏∑−√∞∫≈≠≤≥⋅■◊</a:t>
            </a:r>
            <a:r>
              <a:rPr lang="en-GB" sz="1600" baseline="0" dirty="0" smtClean="0">
                <a:solidFill>
                  <a:schemeClr val="bg1"/>
                </a:solidFill>
                <a:latin typeface="Fujitsu Sans Light" panose="020B0304060202020204" pitchFamily="34" charset="0"/>
              </a:rPr>
              <a:t>ﬁﬂ</a:t>
            </a:r>
          </a:p>
          <a:p>
            <a:pPr marL="0" marR="0" indent="0" algn="l" defTabSz="651907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bg1"/>
                </a:solidFill>
                <a:latin typeface="Fujitsu Sans" panose="020B0404060202020204" pitchFamily="34" charset="0"/>
              </a:rPr>
              <a:t>Fujitsu Sans – abcdefghijklmnopqrstuvwxyz 0123456789</a:t>
            </a:r>
            <a:r>
              <a:rPr lang="en-US" sz="1600" baseline="0" dirty="0" smtClean="0">
                <a:solidFill>
                  <a:schemeClr val="bg1"/>
                </a:solidFill>
                <a:latin typeface="Fujitsu Sans" panose="020B0404060202020204" pitchFamily="34" charset="0"/>
              </a:rPr>
              <a:t> ¬!”£$%^&amp;*()_+-=[]{};’#:@~,./&lt;&gt;?\| ©¨~¡¢¤¥¦§¨ª«»¬­®¯°±²³µ¶·¸¹º¼½¾¿ÀÁÂÃÄÅÇÈÆÉÊËÌÍÎÏÐÑÒÓÔÕÖ×ØÙÚÛÜÝÞßàáâãäåæçèéêëìíîïðñòóôõö÷øùúûüýþÿĐıŒœŠšŸŽžƒʼˆˇˉ˙˚˛˜˝·‑‒–—―‘’‚“”„†‡•…‰‹›‾⁄⁰⁴⁵⁶⁷⁸⁹₀₁₂₃₄₅₆₇₈₉€™</a:t>
            </a:r>
            <a:r>
              <a:rPr lang="el-GR" sz="1600" baseline="0" dirty="0" smtClean="0">
                <a:solidFill>
                  <a:schemeClr val="bg1"/>
                </a:solidFill>
                <a:latin typeface="Fujitsu Sans" panose="020B0404060202020204" pitchFamily="34" charset="0"/>
              </a:rPr>
              <a:t>Ω→∂∆∏∑−√∞∫≈≠≤≥⋅■◊</a:t>
            </a:r>
            <a:r>
              <a:rPr lang="en-GB" sz="1600" baseline="0" dirty="0" smtClean="0">
                <a:solidFill>
                  <a:schemeClr val="bg1"/>
                </a:solidFill>
                <a:latin typeface="Fujitsu Sans" panose="020B0404060202020204" pitchFamily="34" charset="0"/>
              </a:rPr>
              <a:t>ﬁﬂ</a:t>
            </a:r>
          </a:p>
          <a:p>
            <a:pPr marL="0" marR="0" indent="0" algn="l" defTabSz="651907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bg1"/>
                </a:solidFill>
                <a:latin typeface="Fujitsu Sans Medium" panose="020B0504060202020204" pitchFamily="34" charset="0"/>
              </a:rPr>
              <a:t>Fujitsu Sans Medium – abcdefghijklmnopqrstuvwxyz 0123456789</a:t>
            </a:r>
            <a:r>
              <a:rPr lang="en-US" sz="1600" baseline="0" dirty="0" smtClean="0">
                <a:solidFill>
                  <a:schemeClr val="bg1"/>
                </a:solidFill>
                <a:latin typeface="Fujitsu Sans Medium" panose="020B0504060202020204" pitchFamily="34" charset="0"/>
              </a:rPr>
              <a:t> ¬!”£$%^&amp;*()_+-=[]{};’#:@~,./&lt;&gt;?\| ©¨~¡¢¤¥¦§¨ª«»¬­®¯°±²³µ¶·¸¹º¼½¾¿ÀÁÂÃÄÅÇÈÆÉÊËÌÍÎÏÐÑÒÓÔÕÖ×ØÙÚÛÜÝÞßàáâãäåæçèéêëìíîïðñòóôõö÷øùúûüýþÿĐıŒœŠšŸŽžƒʼˆˇˉ˙˚˛˜˝·‑‒–—―‘’‚“”„†‡•…‰‹›‾⁄⁰⁴⁵⁶⁷⁸⁹₀₁₂₃₄₅₆₇₈₉€™</a:t>
            </a:r>
            <a:r>
              <a:rPr lang="el-GR" sz="1600" baseline="0" dirty="0" smtClean="0">
                <a:solidFill>
                  <a:schemeClr val="bg1"/>
                </a:solidFill>
                <a:latin typeface="Fujitsu Sans Medium" panose="020B0504060202020204" pitchFamily="34" charset="0"/>
              </a:rPr>
              <a:t>Ω→∂∆∏∑−√∞∫≈≠≤≥⋅■◊</a:t>
            </a:r>
            <a:r>
              <a:rPr lang="en-GB" sz="1600" baseline="0" dirty="0" smtClean="0">
                <a:solidFill>
                  <a:schemeClr val="bg1"/>
                </a:solidFill>
                <a:latin typeface="Fujitsu Sans Medium" panose="020B0504060202020204" pitchFamily="34" charset="0"/>
              </a:rPr>
              <a:t>ﬁﬂ</a:t>
            </a:r>
            <a:endParaRPr lang="en-US" sz="1600" dirty="0" smtClean="0">
              <a:solidFill>
                <a:schemeClr val="bg1"/>
              </a:solidFill>
              <a:latin typeface="Fujitsu Sans Medium" panose="020B050406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noProof="0" dirty="0"/>
          </a:p>
        </p:txBody>
      </p:sp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80" y="895336"/>
            <a:ext cx="4663441" cy="271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6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29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.xml"/><Relationship Id="rId7" Type="http://schemas.microsoft.com/office/2007/relationships/hdphoto" Target="../media/hdphoto1.wdp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ags" Target="../tags/tag10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ags" Target="../tags/tag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426" y="1545"/>
            <a:ext cx="9145425" cy="5144302"/>
          </a:xfrm>
          <a:prstGeom prst="rect">
            <a:avLst/>
          </a:prstGeom>
          <a:solidFill>
            <a:srgbClr val="681A14"/>
          </a:solidFill>
        </p:spPr>
      </p:pic>
      <p:sp>
        <p:nvSpPr>
          <p:cNvPr id="2" name="Rectangle 1"/>
          <p:cNvSpPr/>
          <p:nvPr userDrawn="1"/>
        </p:nvSpPr>
        <p:spPr>
          <a:xfrm>
            <a:off x="412552" y="398810"/>
            <a:ext cx="2487212" cy="2854960"/>
          </a:xfrm>
          <a:prstGeom prst="rect">
            <a:avLst/>
          </a:prstGeom>
          <a:blipFill dpi="0" rotWithShape="1">
            <a:blip r:embed="rId5">
              <a:alphaModFix amt="90000"/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" name="VCT_Marker_ID_7" hidden="1"/>
          <p:cNvSpPr/>
          <p:nvPr>
            <p:custDataLst>
              <p:tags r:id="rId3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7602220" y="111697"/>
            <a:ext cx="1420710" cy="797868"/>
            <a:chOff x="6715531" y="659835"/>
            <a:chExt cx="2010293" cy="1128977"/>
          </a:xfrm>
        </p:grpSpPr>
        <p:pic>
          <p:nvPicPr>
            <p:cNvPr id="44" name="Picture 4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1295" y="659835"/>
              <a:ext cx="1604529" cy="998017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11" r="5059"/>
            <a:stretch/>
          </p:blipFill>
          <p:spPr>
            <a:xfrm>
              <a:off x="6715531" y="1535932"/>
              <a:ext cx="1918336" cy="252880"/>
            </a:xfrm>
            <a:prstGeom prst="rect">
              <a:avLst/>
            </a:prstGeom>
          </p:spPr>
        </p:pic>
      </p:grpSp>
      <p:sp>
        <p:nvSpPr>
          <p:cNvPr id="19" name="Footer Placeholder 110"/>
          <p:cNvSpPr txBox="1">
            <a:spLocks/>
          </p:cNvSpPr>
          <p:nvPr userDrawn="1"/>
        </p:nvSpPr>
        <p:spPr>
          <a:xfrm>
            <a:off x="8028384" y="4929574"/>
            <a:ext cx="867256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algn="r" defTabSz="914400" rtl="0" eaLnBrk="1" fontAlgn="base" latinLnBrk="0" hangingPunct="1">
              <a:defRPr kumimoji="0" lang="de-DE" altLang="ja-JP" sz="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Fujitsu Sans" panose="020B0404060202020204" pitchFamily="34" charset="0"/>
              </a:rPr>
              <a:t>© 2018 FUJITSU</a:t>
            </a:r>
            <a:endParaRPr lang="en-US" dirty="0">
              <a:solidFill>
                <a:schemeClr val="bg1"/>
              </a:solidFill>
              <a:latin typeface="Fujitsu Sans" panose="020B0404060202020204" pitchFamily="34" charset="0"/>
            </a:endParaRPr>
          </a:p>
        </p:txBody>
      </p:sp>
      <p:grpSp>
        <p:nvGrpSpPr>
          <p:cNvPr id="21" name="Group 20"/>
          <p:cNvGrpSpPr/>
          <p:nvPr userDrawn="1"/>
        </p:nvGrpSpPr>
        <p:grpSpPr bwMode="black">
          <a:xfrm>
            <a:off x="257175" y="4961791"/>
            <a:ext cx="632460" cy="141161"/>
            <a:chOff x="1219189" y="6312097"/>
            <a:chExt cx="632460" cy="210711"/>
          </a:xfrm>
        </p:grpSpPr>
        <p:sp>
          <p:nvSpPr>
            <p:cNvPr id="22" name="Rounded Rectangle 21"/>
            <p:cNvSpPr/>
            <p:nvPr userDrawn="1"/>
          </p:nvSpPr>
          <p:spPr bwMode="black">
            <a:xfrm>
              <a:off x="1219189" y="6312097"/>
              <a:ext cx="632460" cy="210711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98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Rectangle 22"/>
            <p:cNvSpPr/>
            <p:nvPr userDrawn="1"/>
          </p:nvSpPr>
          <p:spPr bwMode="black">
            <a:xfrm>
              <a:off x="1243066" y="6322125"/>
              <a:ext cx="568578" cy="179903"/>
            </a:xfrm>
            <a:prstGeom prst="rect">
              <a:avLst/>
            </a:prstGeom>
          </p:spPr>
          <p:txBody>
            <a:bodyPr wrap="square" lIns="0" tIns="0" rIns="0" bIns="0" anchor="b">
              <a:noAutofit/>
            </a:bodyPr>
            <a:lstStyle/>
            <a:p>
              <a:pPr marL="0" marR="0" lvl="0" indent="0" algn="ctr" defTabSz="1218673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altLang="ja-JP" sz="75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Fujitsu Sans Medium" panose="020B0504060202020204" pitchFamily="34" charset="0"/>
                  <a:ea typeface="+mn-ea"/>
                  <a:cs typeface="+mn-cs"/>
                </a:rPr>
                <a:t>Unclassified</a:t>
              </a:r>
              <a:endParaRPr kumimoji="1" lang="en-US" altLang="ja-JP" sz="7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jitsu Sans Medium" panose="020B0504060202020204" pitchFamily="34" charset="0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1000" y="111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90090" y="9009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2309 0.19074 L 3.61111E-6 1.7284E-6 " pathEditMode="relative" rAng="0" ptsTypes="AA">
                                      <p:cBhvr>
                                        <p:cTn id="2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63" y="-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</p:bld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2871788" algn="l"/>
          <a:tab pos="3676650" algn="l"/>
        </a:tabLst>
        <a:defRPr kumimoji="1" lang="de-DE" altLang="ja-JP" sz="2800" kern="1200" dirty="0" smtClean="0">
          <a:solidFill>
            <a:schemeClr val="tx1"/>
          </a:solidFill>
          <a:latin typeface="Fujitsu Sans" panose="020B0404060202020204" pitchFamily="34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accent2"/>
        </a:buClr>
        <a:buFont typeface="Wingdings" pitchFamily="2" charset="2"/>
        <a:buChar char=""/>
        <a:defRPr sz="2200" b="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1pPr>
      <a:lvl2pPr marL="539750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Wingdings" pitchFamily="2" charset="2"/>
        <a:buChar char=""/>
        <a:defRPr sz="18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2pPr>
      <a:lvl3pPr marL="714375" indent="-17462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tabLst/>
        <a:defRPr sz="16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3pPr>
      <a:lvl4pPr marL="896938" indent="-182563" algn="l" defTabSz="896938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4pPr>
      <a:lvl5pPr marL="1079500" indent="-182563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183"/>
            <a:ext cx="9143182" cy="4095384"/>
          </a:xfrm>
          <a:prstGeom prst="rect">
            <a:avLst/>
          </a:prstGeom>
        </p:spPr>
      </p:pic>
      <p:sp>
        <p:nvSpPr>
          <p:cNvPr id="7" name="VCT_Marker_ID_7" hidden="1"/>
          <p:cNvSpPr/>
          <p:nvPr>
            <p:custDataLst>
              <p:tags r:id="rId3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 userDrawn="1"/>
        </p:nvSpPr>
        <p:spPr bwMode="gray">
          <a:xfrm>
            <a:off x="4302000" y="4929505"/>
            <a:ext cx="540000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fld id="{AC746033-9F45-4508-8446-72AA2BBAAD2A}" type="slidenum">
              <a:rPr kumimoji="0" lang="en-US" altLang="ja-JP" sz="800" kern="1200" noProof="0" smtClean="0">
                <a:solidFill>
                  <a:schemeClr val="tx1"/>
                </a:solidFill>
                <a:latin typeface="Fujitsu Sans" panose="020B0404060202020204" pitchFamily="34" charset="0"/>
                <a:ea typeface="ＭＳ Ｐゴシック" charset="-128"/>
                <a:cs typeface="+mn-cs"/>
              </a:rPr>
              <a:pPr marL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altLang="ja-JP" sz="800" kern="1200" noProof="0" dirty="0" smtClean="0">
              <a:solidFill>
                <a:schemeClr val="tx1"/>
              </a:solidFill>
              <a:latin typeface="Fujitsu Sans" panose="020B0404060202020204" pitchFamily="34" charset="0"/>
              <a:ea typeface="ＭＳ Ｐゴシック" charset="-128"/>
              <a:cs typeface="+mn-cs"/>
            </a:endParaRPr>
          </a:p>
        </p:txBody>
      </p:sp>
      <p:sp>
        <p:nvSpPr>
          <p:cNvPr id="25" name="Footer Placeholder 110"/>
          <p:cNvSpPr txBox="1">
            <a:spLocks/>
          </p:cNvSpPr>
          <p:nvPr/>
        </p:nvSpPr>
        <p:spPr>
          <a:xfrm>
            <a:off x="4932040" y="4929574"/>
            <a:ext cx="3963600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algn="r" defTabSz="914400" rtl="0" eaLnBrk="1" fontAlgn="base" latinLnBrk="0" hangingPunct="1">
              <a:defRPr kumimoji="0" lang="de-DE" altLang="ja-JP" sz="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  <a:latin typeface="Fujitsu Sans" panose="020B0404060202020204" pitchFamily="34" charset="0"/>
              </a:rPr>
              <a:t>© 2018 FUJITSU</a:t>
            </a:r>
            <a:endParaRPr lang="en-US" dirty="0">
              <a:solidFill>
                <a:schemeClr val="tx1"/>
              </a:solidFill>
              <a:latin typeface="Fujitsu Sans" panose="020B0404060202020204" pitchFamily="34" charset="0"/>
            </a:endParaRPr>
          </a:p>
        </p:txBody>
      </p:sp>
      <p:grpSp>
        <p:nvGrpSpPr>
          <p:cNvPr id="67" name="Group 66"/>
          <p:cNvGrpSpPr/>
          <p:nvPr userDrawn="1"/>
        </p:nvGrpSpPr>
        <p:grpSpPr>
          <a:xfrm>
            <a:off x="7602220" y="111697"/>
            <a:ext cx="1420710" cy="797868"/>
            <a:chOff x="6715531" y="659835"/>
            <a:chExt cx="2010293" cy="1128977"/>
          </a:xfrm>
        </p:grpSpPr>
        <p:pic>
          <p:nvPicPr>
            <p:cNvPr id="68" name="Picture 67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1295" y="659835"/>
              <a:ext cx="1604529" cy="998017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11" r="5059"/>
            <a:stretch/>
          </p:blipFill>
          <p:spPr>
            <a:xfrm>
              <a:off x="6715531" y="1535932"/>
              <a:ext cx="1918336" cy="252880"/>
            </a:xfrm>
            <a:prstGeom prst="rect">
              <a:avLst/>
            </a:prstGeom>
          </p:spPr>
        </p:pic>
      </p:grpSp>
      <p:sp>
        <p:nvSpPr>
          <p:cNvPr id="24" name="Line 4"/>
          <p:cNvSpPr>
            <a:spLocks noChangeShapeType="1"/>
          </p:cNvSpPr>
          <p:nvPr userDrawn="1"/>
        </p:nvSpPr>
        <p:spPr bwMode="gray">
          <a:xfrm>
            <a:off x="0" y="4918416"/>
            <a:ext cx="9144000" cy="0"/>
          </a:xfrm>
          <a:prstGeom prst="line">
            <a:avLst/>
          </a:prstGeom>
          <a:noFill/>
          <a:ln w="12700">
            <a:solidFill>
              <a:srgbClr val="87867E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noProof="0" dirty="0">
              <a:latin typeface="Fujitsu Sans" panose="020B040406020202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 bwMode="black">
          <a:xfrm>
            <a:off x="257175" y="4961791"/>
            <a:ext cx="632460" cy="141161"/>
            <a:chOff x="1219189" y="6312097"/>
            <a:chExt cx="632460" cy="210711"/>
          </a:xfrm>
        </p:grpSpPr>
        <p:sp>
          <p:nvSpPr>
            <p:cNvPr id="30" name="Rounded Rectangle 29"/>
            <p:cNvSpPr/>
            <p:nvPr userDrawn="1"/>
          </p:nvSpPr>
          <p:spPr bwMode="black">
            <a:xfrm>
              <a:off x="1219189" y="6312097"/>
              <a:ext cx="632460" cy="210711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rgbClr val="F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98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1" name="Rectangle 30"/>
            <p:cNvSpPr/>
            <p:nvPr userDrawn="1"/>
          </p:nvSpPr>
          <p:spPr bwMode="black">
            <a:xfrm>
              <a:off x="1243066" y="6322125"/>
              <a:ext cx="568578" cy="179903"/>
            </a:xfrm>
            <a:prstGeom prst="rect">
              <a:avLst/>
            </a:prstGeom>
          </p:spPr>
          <p:txBody>
            <a:bodyPr wrap="square" lIns="0" tIns="0" rIns="0" bIns="0" anchor="b">
              <a:noAutofit/>
            </a:bodyPr>
            <a:lstStyle/>
            <a:p>
              <a:pPr marL="0" marR="0" lvl="0" indent="0" algn="ctr" defTabSz="1218673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altLang="ja-JP" sz="7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0000"/>
                  </a:solidFill>
                  <a:effectLst/>
                  <a:uLnTx/>
                  <a:uFillTx/>
                  <a:latin typeface="Fujitsu Sans Medium" panose="020B0504060202020204" pitchFamily="34" charset="0"/>
                  <a:ea typeface="+mn-ea"/>
                  <a:cs typeface="+mn-cs"/>
                </a:rPr>
                <a:t>Unclassified</a:t>
              </a:r>
              <a:endParaRPr kumimoji="1" lang="en-US" altLang="ja-JP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0000"/>
                </a:solidFill>
                <a:effectLst/>
                <a:uLnTx/>
                <a:uFillTx/>
                <a:latin typeface="Fujitsu Sans Medium" panose="020B050406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96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2871788" algn="l"/>
          <a:tab pos="3676650" algn="l"/>
        </a:tabLst>
        <a:defRPr kumimoji="1" lang="de-DE" altLang="ja-JP" sz="2800" kern="1200" dirty="0" smtClean="0">
          <a:solidFill>
            <a:schemeClr val="tx1"/>
          </a:solidFill>
          <a:latin typeface="Fujitsu Sans" panose="020B0404060202020204" pitchFamily="34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accent2"/>
        </a:buClr>
        <a:buFont typeface="Wingdings" pitchFamily="2" charset="2"/>
        <a:buChar char=""/>
        <a:defRPr sz="2200" b="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1pPr>
      <a:lvl2pPr marL="539750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Wingdings" pitchFamily="2" charset="2"/>
        <a:buChar char=""/>
        <a:defRPr sz="18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2pPr>
      <a:lvl3pPr marL="714375" indent="-17462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tabLst/>
        <a:defRPr sz="16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3pPr>
      <a:lvl4pPr marL="896938" indent="-182563" algn="l" defTabSz="896938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4pPr>
      <a:lvl5pPr marL="1079500" indent="-182563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>
            <p:custDataLst>
              <p:tags r:id="rId3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0" name="図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" y="-1488"/>
            <a:ext cx="9144000" cy="3048000"/>
          </a:xfrm>
          <a:prstGeom prst="rect">
            <a:avLst/>
          </a:prstGeom>
        </p:spPr>
      </p:pic>
      <p:grpSp>
        <p:nvGrpSpPr>
          <p:cNvPr id="84" name="Group 83"/>
          <p:cNvGrpSpPr/>
          <p:nvPr userDrawn="1"/>
        </p:nvGrpSpPr>
        <p:grpSpPr>
          <a:xfrm>
            <a:off x="7600950" y="112048"/>
            <a:ext cx="1420855" cy="792088"/>
            <a:chOff x="7600950" y="112048"/>
            <a:chExt cx="1420855" cy="792088"/>
          </a:xfrm>
        </p:grpSpPr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8605" y="112048"/>
              <a:ext cx="1133200" cy="704850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0950" y="681381"/>
              <a:ext cx="1358266" cy="222755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 bwMode="gray">
          <a:xfrm>
            <a:off x="4302000" y="4929505"/>
            <a:ext cx="540000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fld id="{AC746033-9F45-4508-8446-72AA2BBAAD2A}" type="slidenum">
              <a:rPr kumimoji="0" lang="en-US" altLang="ja-JP" sz="800" kern="1200" noProof="0" smtClean="0">
                <a:solidFill>
                  <a:schemeClr val="tx1"/>
                </a:solidFill>
                <a:latin typeface="Fujitsu Sans" panose="020B0404060202020204" pitchFamily="34" charset="0"/>
                <a:ea typeface="ＭＳ Ｐゴシック" charset="-128"/>
                <a:cs typeface="+mn-cs"/>
              </a:rPr>
              <a:pPr marL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altLang="ja-JP" sz="800" kern="1200" noProof="0" dirty="0" smtClean="0">
              <a:solidFill>
                <a:schemeClr val="tx1"/>
              </a:solidFill>
              <a:latin typeface="Fujitsu Sans" panose="020B0404060202020204" pitchFamily="34" charset="0"/>
              <a:ea typeface="ＭＳ Ｐゴシック" charset="-128"/>
              <a:cs typeface="+mn-cs"/>
            </a:endParaRPr>
          </a:p>
        </p:txBody>
      </p:sp>
      <p:sp>
        <p:nvSpPr>
          <p:cNvPr id="14" name="Footer Placeholder 110"/>
          <p:cNvSpPr txBox="1">
            <a:spLocks/>
          </p:cNvSpPr>
          <p:nvPr userDrawn="1"/>
        </p:nvSpPr>
        <p:spPr>
          <a:xfrm>
            <a:off x="4932040" y="4929574"/>
            <a:ext cx="3963600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algn="r" defTabSz="914400" rtl="0" eaLnBrk="1" fontAlgn="base" latinLnBrk="0" hangingPunct="1">
              <a:defRPr kumimoji="0" lang="de-DE" altLang="ja-JP" sz="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  <a:latin typeface="Fujitsu Sans" panose="020B0404060202020204" pitchFamily="34" charset="0"/>
              </a:rPr>
              <a:t>© 2018 FUJITSU</a:t>
            </a:r>
            <a:endParaRPr lang="en-US" dirty="0">
              <a:solidFill>
                <a:schemeClr val="tx1"/>
              </a:solidFill>
              <a:latin typeface="Fujitsu Sans" panose="020B0404060202020204" pitchFamily="34" charset="0"/>
            </a:endParaRPr>
          </a:p>
        </p:txBody>
      </p:sp>
      <p:sp>
        <p:nvSpPr>
          <p:cNvPr id="15" name="Line 4"/>
          <p:cNvSpPr>
            <a:spLocks noChangeShapeType="1"/>
          </p:cNvSpPr>
          <p:nvPr userDrawn="1"/>
        </p:nvSpPr>
        <p:spPr bwMode="gray">
          <a:xfrm>
            <a:off x="0" y="4918416"/>
            <a:ext cx="9144000" cy="0"/>
          </a:xfrm>
          <a:prstGeom prst="line">
            <a:avLst/>
          </a:prstGeom>
          <a:noFill/>
          <a:ln w="12700">
            <a:solidFill>
              <a:srgbClr val="87867E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noProof="0" dirty="0">
              <a:latin typeface="Fujitsu Sans" panose="020B0404060202020204" pitchFamily="34" charset="0"/>
            </a:endParaRPr>
          </a:p>
        </p:txBody>
      </p:sp>
      <p:grpSp>
        <p:nvGrpSpPr>
          <p:cNvPr id="20" name="Group 19"/>
          <p:cNvGrpSpPr/>
          <p:nvPr userDrawn="1"/>
        </p:nvGrpSpPr>
        <p:grpSpPr bwMode="black">
          <a:xfrm>
            <a:off x="257175" y="4961791"/>
            <a:ext cx="632460" cy="141161"/>
            <a:chOff x="1219189" y="6312097"/>
            <a:chExt cx="632460" cy="210711"/>
          </a:xfrm>
        </p:grpSpPr>
        <p:sp>
          <p:nvSpPr>
            <p:cNvPr id="21" name="Rounded Rectangle 20"/>
            <p:cNvSpPr/>
            <p:nvPr userDrawn="1"/>
          </p:nvSpPr>
          <p:spPr bwMode="black">
            <a:xfrm>
              <a:off x="1219189" y="6312097"/>
              <a:ext cx="632460" cy="210711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rgbClr val="F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98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Rectangle 22"/>
            <p:cNvSpPr/>
            <p:nvPr userDrawn="1"/>
          </p:nvSpPr>
          <p:spPr bwMode="black">
            <a:xfrm>
              <a:off x="1243066" y="6322125"/>
              <a:ext cx="568578" cy="179903"/>
            </a:xfrm>
            <a:prstGeom prst="rect">
              <a:avLst/>
            </a:prstGeom>
          </p:spPr>
          <p:txBody>
            <a:bodyPr wrap="square" lIns="0" tIns="0" rIns="0" bIns="0" anchor="b">
              <a:noAutofit/>
            </a:bodyPr>
            <a:lstStyle/>
            <a:p>
              <a:pPr marL="0" marR="0" lvl="0" indent="0" algn="ctr" defTabSz="1218673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altLang="ja-JP" sz="7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0000"/>
                  </a:solidFill>
                  <a:effectLst/>
                  <a:uLnTx/>
                  <a:uFillTx/>
                  <a:latin typeface="Fujitsu Sans Medium" panose="020B0504060202020204" pitchFamily="34" charset="0"/>
                  <a:ea typeface="+mn-ea"/>
                  <a:cs typeface="+mn-cs"/>
                </a:rPr>
                <a:t>Unclassified</a:t>
              </a:r>
              <a:endParaRPr kumimoji="1" lang="en-US" altLang="ja-JP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0000"/>
                </a:solidFill>
                <a:effectLst/>
                <a:uLnTx/>
                <a:uFillTx/>
                <a:latin typeface="Fujitsu Sans Medium" panose="020B050406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7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2871788" algn="l"/>
          <a:tab pos="3676650" algn="l"/>
        </a:tabLst>
        <a:defRPr kumimoji="1" lang="de-DE" altLang="ja-JP" sz="2800" kern="1200" dirty="0" smtClean="0">
          <a:solidFill>
            <a:schemeClr val="tx1"/>
          </a:solidFill>
          <a:latin typeface="Fujitsu Sans" panose="020B0404060202020204" pitchFamily="34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accent2"/>
        </a:buClr>
        <a:buFont typeface="Wingdings" pitchFamily="2" charset="2"/>
        <a:buChar char=""/>
        <a:defRPr sz="2200" b="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1pPr>
      <a:lvl2pPr marL="539750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Wingdings" pitchFamily="2" charset="2"/>
        <a:buChar char=""/>
        <a:defRPr sz="18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2pPr>
      <a:lvl3pPr marL="714375" indent="-17462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tabLst/>
        <a:defRPr sz="16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3pPr>
      <a:lvl4pPr marL="896938" indent="-182563" algn="l" defTabSz="896938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4pPr>
      <a:lvl5pPr marL="1079500" indent="-182563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3500"/>
          </a:xfrm>
          <a:prstGeom prst="rect">
            <a:avLst/>
          </a:prstGeom>
        </p:spPr>
      </p:pic>
      <p:sp>
        <p:nvSpPr>
          <p:cNvPr id="7" name="VCT_Marker_ID_7" hidden="1"/>
          <p:cNvSpPr/>
          <p:nvPr>
            <p:custDataLst>
              <p:tags r:id="rId6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250825" y="72557"/>
            <a:ext cx="7561264" cy="77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l" rtl="0" fontAlgn="base">
              <a:spcBef>
                <a:spcPct val="0"/>
              </a:spcBef>
              <a:spcAft>
                <a:spcPct val="0"/>
              </a:spcAft>
              <a:tabLst>
                <a:tab pos="3676650" algn="l"/>
              </a:tabLst>
            </a:pPr>
            <a:endParaRPr lang="en-US" noProof="0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605" y="112048"/>
            <a:ext cx="1133200" cy="70485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gray">
          <a:xfrm>
            <a:off x="4302000" y="4929505"/>
            <a:ext cx="540000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fld id="{AC746033-9F45-4508-8446-72AA2BBAAD2A}" type="slidenum">
              <a:rPr kumimoji="0" lang="en-US" altLang="ja-JP" sz="800" kern="1200" noProof="0" smtClean="0">
                <a:solidFill>
                  <a:schemeClr val="tx1"/>
                </a:solidFill>
                <a:latin typeface="Fujitsu Sans" panose="020B0404060202020204" pitchFamily="34" charset="0"/>
                <a:ea typeface="ＭＳ Ｐゴシック" charset="-128"/>
                <a:cs typeface="+mn-cs"/>
              </a:rPr>
              <a:pPr marL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US" altLang="ja-JP" sz="800" kern="1200" noProof="0" dirty="0" smtClean="0">
              <a:solidFill>
                <a:schemeClr val="tx1"/>
              </a:solidFill>
              <a:latin typeface="Fujitsu Sans" panose="020B0404060202020204" pitchFamily="34" charset="0"/>
              <a:ea typeface="ＭＳ Ｐゴシック" charset="-128"/>
              <a:cs typeface="+mn-cs"/>
            </a:endParaRPr>
          </a:p>
        </p:txBody>
      </p:sp>
      <p:sp>
        <p:nvSpPr>
          <p:cNvPr id="13" name="Footer Placeholder 110"/>
          <p:cNvSpPr txBox="1">
            <a:spLocks/>
          </p:cNvSpPr>
          <p:nvPr userDrawn="1"/>
        </p:nvSpPr>
        <p:spPr>
          <a:xfrm>
            <a:off x="4932040" y="4929574"/>
            <a:ext cx="3963600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algn="r" defTabSz="914400" rtl="0" eaLnBrk="1" fontAlgn="base" latinLnBrk="0" hangingPunct="1">
              <a:defRPr kumimoji="0" lang="de-DE" altLang="ja-JP" sz="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  <a:latin typeface="Fujitsu Sans" panose="020B0404060202020204" pitchFamily="34" charset="0"/>
              </a:rPr>
              <a:t>© 2018 FUJITSU</a:t>
            </a:r>
            <a:endParaRPr lang="en-US" dirty="0">
              <a:solidFill>
                <a:schemeClr val="tx1"/>
              </a:solidFill>
              <a:latin typeface="Fujitsu Sans" panose="020B0404060202020204" pitchFamily="34" charset="0"/>
            </a:endParaRPr>
          </a:p>
        </p:txBody>
      </p:sp>
      <p:sp>
        <p:nvSpPr>
          <p:cNvPr id="14" name="Line 4"/>
          <p:cNvSpPr>
            <a:spLocks noChangeShapeType="1"/>
          </p:cNvSpPr>
          <p:nvPr userDrawn="1"/>
        </p:nvSpPr>
        <p:spPr bwMode="gray">
          <a:xfrm>
            <a:off x="0" y="4918416"/>
            <a:ext cx="9144000" cy="0"/>
          </a:xfrm>
          <a:prstGeom prst="line">
            <a:avLst/>
          </a:prstGeom>
          <a:noFill/>
          <a:ln w="12700">
            <a:solidFill>
              <a:srgbClr val="87867E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noProof="0" dirty="0">
              <a:latin typeface="Fujitsu Sans" panose="020B0404060202020204" pitchFamily="34" charset="0"/>
            </a:endParaRPr>
          </a:p>
        </p:txBody>
      </p:sp>
      <p:grpSp>
        <p:nvGrpSpPr>
          <p:cNvPr id="18" name="Group 17"/>
          <p:cNvGrpSpPr/>
          <p:nvPr userDrawn="1"/>
        </p:nvGrpSpPr>
        <p:grpSpPr bwMode="black">
          <a:xfrm>
            <a:off x="257175" y="4961791"/>
            <a:ext cx="632460" cy="141161"/>
            <a:chOff x="1219189" y="6312097"/>
            <a:chExt cx="632460" cy="210711"/>
          </a:xfrm>
        </p:grpSpPr>
        <p:sp>
          <p:nvSpPr>
            <p:cNvPr id="21" name="Rounded Rectangle 20"/>
            <p:cNvSpPr/>
            <p:nvPr userDrawn="1"/>
          </p:nvSpPr>
          <p:spPr bwMode="black">
            <a:xfrm>
              <a:off x="1219189" y="6312097"/>
              <a:ext cx="632460" cy="210711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rgbClr val="F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98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black">
            <a:xfrm>
              <a:off x="1243066" y="6322125"/>
              <a:ext cx="568578" cy="179903"/>
            </a:xfrm>
            <a:prstGeom prst="rect">
              <a:avLst/>
            </a:prstGeom>
          </p:spPr>
          <p:txBody>
            <a:bodyPr wrap="square" lIns="0" tIns="0" rIns="0" bIns="0" anchor="b">
              <a:noAutofit/>
            </a:bodyPr>
            <a:lstStyle/>
            <a:p>
              <a:pPr marL="0" marR="0" lvl="0" indent="0" algn="ctr" defTabSz="1218673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altLang="ja-JP" sz="7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0000"/>
                  </a:solidFill>
                  <a:effectLst/>
                  <a:uLnTx/>
                  <a:uFillTx/>
                  <a:latin typeface="Fujitsu Sans Medium" panose="020B0504060202020204" pitchFamily="34" charset="0"/>
                  <a:ea typeface="+mn-ea"/>
                  <a:cs typeface="+mn-cs"/>
                </a:rPr>
                <a:t>Unclassified</a:t>
              </a:r>
              <a:endParaRPr kumimoji="1" lang="en-US" altLang="ja-JP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0000"/>
                </a:solidFill>
                <a:effectLst/>
                <a:uLnTx/>
                <a:uFillTx/>
                <a:latin typeface="Fujitsu Sans Medium" panose="020B050406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44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24" r:id="rId2"/>
    <p:sldLayoutId id="2147483723" r:id="rId3"/>
    <p:sldLayoutId id="2147483726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2871788" algn="l"/>
          <a:tab pos="3676650" algn="l"/>
        </a:tabLst>
        <a:defRPr kumimoji="1" lang="de-DE" altLang="ja-JP" sz="2800" kern="1200" dirty="0" smtClean="0">
          <a:solidFill>
            <a:schemeClr val="tx1"/>
          </a:solidFill>
          <a:latin typeface="Fujitsu Sans" panose="020B0404060202020204" pitchFamily="34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accent2"/>
        </a:buClr>
        <a:buFont typeface="Wingdings" pitchFamily="2" charset="2"/>
        <a:buChar char=""/>
        <a:defRPr sz="2200" b="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1pPr>
      <a:lvl2pPr marL="539750" indent="-230188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Wingdings" pitchFamily="2" charset="2"/>
        <a:buChar char=""/>
        <a:defRPr sz="18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2pPr>
      <a:lvl3pPr marL="714375" indent="-17462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tabLst/>
        <a:defRPr sz="16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3pPr>
      <a:lvl4pPr marL="896938" indent="-182563" algn="l" defTabSz="896938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4pPr>
      <a:lvl5pPr marL="1079500" indent="-182563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pos="158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orient="horz" pos="667" userDrawn="1">
          <p15:clr>
            <a:srgbClr val="F26B43"/>
          </p15:clr>
        </p15:guide>
        <p15:guide id="5" orient="horz" pos="3026" userDrawn="1">
          <p15:clr>
            <a:srgbClr val="F26B43"/>
          </p15:clr>
        </p15:guide>
        <p15:guide id="6" orient="horz" pos="184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>
            <p:custDataLst>
              <p:tags r:id="rId4"/>
            </p:custDataLst>
          </p:nvPr>
        </p:nvSpPr>
        <p:spPr>
          <a:xfrm>
            <a:off x="1270000" y="95250"/>
            <a:ext cx="12700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63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5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2871788" algn="l"/>
          <a:tab pos="3676650" algn="l"/>
        </a:tabLst>
        <a:defRPr kumimoji="1" lang="de-DE" altLang="ja-JP" sz="2800" kern="1200" dirty="0" smtClean="0">
          <a:solidFill>
            <a:schemeClr val="tx1"/>
          </a:solidFill>
          <a:latin typeface="Fujitsu Sans" panose="020B0404060202020204" pitchFamily="34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accent2"/>
        </a:buClr>
        <a:buFont typeface="Wingdings" pitchFamily="2" charset="2"/>
        <a:buChar char=""/>
        <a:defRPr sz="2200" b="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1pPr>
      <a:lvl2pPr marL="539750" indent="-26987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Wingdings" pitchFamily="2" charset="2"/>
        <a:buChar char=""/>
        <a:defRPr sz="18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2pPr>
      <a:lvl3pPr marL="714375" indent="-174625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tabLst/>
        <a:defRPr sz="16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3pPr>
      <a:lvl4pPr marL="896938" indent="-182563" algn="l" defTabSz="896938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4pPr>
      <a:lvl5pPr marL="1079500" indent="-182563" algn="l" defTabSz="914400" rtl="0" eaLnBrk="1" latinLnBrk="0" hangingPunct="1">
        <a:lnSpc>
          <a:spcPct val="110000"/>
        </a:lnSpc>
        <a:spcBef>
          <a:spcPts val="300"/>
        </a:spcBef>
        <a:spcAft>
          <a:spcPts val="200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Fujitsu Sans" panose="020B040406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0825" y="2549449"/>
            <a:ext cx="8642356" cy="886397"/>
          </a:xfrm>
        </p:spPr>
        <p:txBody>
          <a:bodyPr/>
          <a:lstStyle/>
          <a:p>
            <a:r>
              <a:rPr lang="en-US" dirty="0" smtClean="0"/>
              <a:t>Securing The Human Factor – People Are Your Biggest Risk!</a:t>
            </a:r>
            <a:endParaRPr lang="en-US" dirty="0"/>
          </a:p>
        </p:txBody>
      </p:sp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250250" y="3795886"/>
            <a:ext cx="8642926" cy="320537"/>
          </a:xfrm>
        </p:spPr>
        <p:txBody>
          <a:bodyPr/>
          <a:lstStyle/>
          <a:p>
            <a:r>
              <a:rPr lang="en-US" dirty="0" smtClean="0"/>
              <a:t>Haroon Malik, Director – Cyber Security Consulting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55412761"/>
              </p:ext>
            </p:extLst>
          </p:nvPr>
        </p:nvGraphicFramePr>
        <p:xfrm>
          <a:off x="1524000" y="1555256"/>
          <a:ext cx="6096000" cy="3048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41238" y="1796249"/>
            <a:ext cx="542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996398" y="2524629"/>
            <a:ext cx="542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93429" y="3262780"/>
            <a:ext cx="542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3</a:t>
            </a: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708157" y="3992542"/>
            <a:ext cx="542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8268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story so far…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95536" y="1174633"/>
            <a:ext cx="5768173" cy="643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874" y="3636097"/>
            <a:ext cx="3730215" cy="452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63456" y="2649168"/>
            <a:ext cx="3904720" cy="4385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9592" y="2012427"/>
            <a:ext cx="7292446" cy="4384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576" y="4266868"/>
            <a:ext cx="5099264" cy="5381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6850" y="3188983"/>
            <a:ext cx="76771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2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Dig a little deeper….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987160"/>
            <a:ext cx="2481774" cy="6390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78" y="3491967"/>
            <a:ext cx="4343770" cy="3857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6" y="4362406"/>
            <a:ext cx="4912254" cy="333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3216" y="3939902"/>
            <a:ext cx="3467100" cy="9511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887" y="1275606"/>
            <a:ext cx="7474179" cy="8049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9961" y="2214751"/>
            <a:ext cx="5829300" cy="638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344" y="2970511"/>
            <a:ext cx="5074711" cy="42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9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Technology – still the best ‘first line of Defence’?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31590"/>
            <a:ext cx="6480478" cy="35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3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me?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31590"/>
            <a:ext cx="7809653" cy="338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1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we engage our people?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31590"/>
            <a:ext cx="684076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8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does your organisation fit?</a:t>
            </a:r>
            <a:endParaRPr lang="en-GB" dirty="0"/>
          </a:p>
        </p:txBody>
      </p:sp>
      <p:sp>
        <p:nvSpPr>
          <p:cNvPr id="3" name="Shape 2"/>
          <p:cNvSpPr/>
          <p:nvPr/>
        </p:nvSpPr>
        <p:spPr>
          <a:xfrm>
            <a:off x="827584" y="1131590"/>
            <a:ext cx="7344816" cy="3545582"/>
          </a:xfrm>
          <a:prstGeom prst="swooshArrow">
            <a:avLst>
              <a:gd name="adj1" fmla="val 25000"/>
              <a:gd name="adj2" fmla="val 25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Oval 3"/>
          <p:cNvSpPr/>
          <p:nvPr/>
        </p:nvSpPr>
        <p:spPr>
          <a:xfrm>
            <a:off x="1115616" y="4158472"/>
            <a:ext cx="135514" cy="13551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1331640" y="4155926"/>
            <a:ext cx="1214414" cy="349647"/>
            <a:chOff x="780727" y="2705362"/>
            <a:chExt cx="1214414" cy="349647"/>
          </a:xfrm>
        </p:grpSpPr>
        <p:sp>
          <p:nvSpPr>
            <p:cNvPr id="6" name="Rectangle 5"/>
            <p:cNvSpPr/>
            <p:nvPr/>
          </p:nvSpPr>
          <p:spPr>
            <a:xfrm>
              <a:off x="780727" y="2705362"/>
              <a:ext cx="1214414" cy="34964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TextBox 6"/>
            <p:cNvSpPr txBox="1"/>
            <p:nvPr/>
          </p:nvSpPr>
          <p:spPr>
            <a:xfrm>
              <a:off x="780727" y="2705362"/>
              <a:ext cx="1214414" cy="3496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806" tIns="0" rIns="0" bIns="0" numCol="1" spcCol="1270" anchor="t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Non existent</a:t>
              </a:r>
              <a:endParaRPr lang="en-GB" sz="1200" kern="1200" dirty="0"/>
            </a:p>
          </p:txBody>
        </p:sp>
      </p:grpSp>
      <p:sp>
        <p:nvSpPr>
          <p:cNvPr id="8" name="Oval 7"/>
          <p:cNvSpPr/>
          <p:nvPr/>
        </p:nvSpPr>
        <p:spPr>
          <a:xfrm>
            <a:off x="3059832" y="2715766"/>
            <a:ext cx="395074" cy="43344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3165601" y="3095424"/>
            <a:ext cx="3926679" cy="444657"/>
            <a:chOff x="2545801" y="1675802"/>
            <a:chExt cx="3926679" cy="444657"/>
          </a:xfrm>
        </p:grpSpPr>
        <p:sp>
          <p:nvSpPr>
            <p:cNvPr id="10" name="Rectangle 9"/>
            <p:cNvSpPr/>
            <p:nvPr/>
          </p:nvSpPr>
          <p:spPr>
            <a:xfrm>
              <a:off x="2545801" y="1675802"/>
              <a:ext cx="3689176" cy="44465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TextBox 10"/>
            <p:cNvSpPr txBox="1"/>
            <p:nvPr/>
          </p:nvSpPr>
          <p:spPr>
            <a:xfrm>
              <a:off x="2783304" y="1675802"/>
              <a:ext cx="3689176" cy="4446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803" tIns="0" rIns="0" bIns="0" numCol="1" spcCol="1270" anchor="t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Promoting awareness &amp; behavioural change</a:t>
              </a:r>
              <a:endParaRPr lang="en-GB" sz="1200" kern="1200" dirty="0"/>
            </a:p>
          </p:txBody>
        </p:sp>
      </p:grpSp>
      <p:sp>
        <p:nvSpPr>
          <p:cNvPr id="12" name="Oval 11"/>
          <p:cNvSpPr/>
          <p:nvPr/>
        </p:nvSpPr>
        <p:spPr>
          <a:xfrm>
            <a:off x="4499992" y="2139702"/>
            <a:ext cx="595916" cy="5958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3" name="Group 12"/>
          <p:cNvGrpSpPr/>
          <p:nvPr/>
        </p:nvGrpSpPr>
        <p:grpSpPr>
          <a:xfrm>
            <a:off x="4641755" y="2571750"/>
            <a:ext cx="2378517" cy="688363"/>
            <a:chOff x="4021955" y="1152128"/>
            <a:chExt cx="2378517" cy="688363"/>
          </a:xfrm>
        </p:grpSpPr>
        <p:sp>
          <p:nvSpPr>
            <p:cNvPr id="14" name="Rectangle 13"/>
            <p:cNvSpPr/>
            <p:nvPr/>
          </p:nvSpPr>
          <p:spPr>
            <a:xfrm>
              <a:off x="4021955" y="1241528"/>
              <a:ext cx="2054014" cy="59896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4346458" y="1152128"/>
              <a:ext cx="2054014" cy="5989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9515" tIns="0" rIns="0" bIns="0" numCol="1" spcCol="1270" anchor="t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Cultural change</a:t>
              </a:r>
              <a:endParaRPr lang="en-GB" sz="1200" kern="1200" dirty="0"/>
            </a:p>
          </p:txBody>
        </p:sp>
      </p:grpSp>
      <p:sp>
        <p:nvSpPr>
          <p:cNvPr id="16" name="Oval 15"/>
          <p:cNvSpPr/>
          <p:nvPr/>
        </p:nvSpPr>
        <p:spPr>
          <a:xfrm flipH="1">
            <a:off x="1907704" y="3363838"/>
            <a:ext cx="288032" cy="280998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Oval 16"/>
          <p:cNvSpPr/>
          <p:nvPr/>
        </p:nvSpPr>
        <p:spPr>
          <a:xfrm>
            <a:off x="6454097" y="1563638"/>
            <a:ext cx="998223" cy="88582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7411272" y="1964821"/>
            <a:ext cx="1770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Metrics framework</a:t>
            </a:r>
            <a:endParaRPr lang="en-GB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177877" y="3435846"/>
            <a:ext cx="1742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Compliance-focused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1284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Executive level support and sponsorship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848" y="1419630"/>
            <a:ext cx="6174358" cy="278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4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Empower people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375" y="1046949"/>
            <a:ext cx="3635849" cy="366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3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best firewall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275606"/>
            <a:ext cx="6100187" cy="335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Doing without doing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434" y="1471613"/>
            <a:ext cx="6838416" cy="32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888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ADJUSTSHAPES_ARROWANGLE" val="45"/>
  <p:tag name="VCT_ADJUSTSHAPES_CHEVRONANGLE" val="60"/>
  <p:tag name="VCT_ADJUSTSHAPES_ROUNDRECTPOINTS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 Master 16-9 red"/>
  <p:tag name="VCT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 Master 16-9 red"/>
  <p:tag name="VCT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 Master 16-9 red"/>
  <p:tag name="VCT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 Master 16-9 red"/>
  <p:tag name="VCT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 Master 16-9 red"/>
  <p:tag name="VCTORDER" val="1"/>
</p:tagLst>
</file>

<file path=ppt/theme/theme1.xml><?xml version="1.0" encoding="utf-8"?>
<a:theme xmlns:a="http://schemas.openxmlformats.org/drawingml/2006/main" name="Master-16-9-Fujitsu Graphical Examples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t" anchorCtr="0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rmic Hub Presentation - Securing the human factor.potx" id="{CABD9F91-7480-4CD6-958A-208D4F6958F0}" vid="{A84401ED-0FAE-49A3-A806-5FD1E1474D02}"/>
    </a:ext>
  </a:extLst>
</a:theme>
</file>

<file path=ppt/theme/theme2.xml><?xml version="1.0" encoding="utf-8"?>
<a:theme xmlns:a="http://schemas.openxmlformats.org/drawingml/2006/main" name="2_Master-16-9-Fujitsu Graphical Examples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t" anchorCtr="0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rmic Hub Presentation - Securing the human factor.potx" id="{CABD9F91-7480-4CD6-958A-208D4F6958F0}" vid="{7A4B1020-0ACC-40DB-A6A0-F3B2569D7CBB}"/>
    </a:ext>
  </a:extLst>
</a:theme>
</file>

<file path=ppt/theme/theme3.xml><?xml version="1.0" encoding="utf-8"?>
<a:theme xmlns:a="http://schemas.openxmlformats.org/drawingml/2006/main" name="3_Master-16-9-Fujitsu Graphical Examples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t" anchorCtr="0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rmic Hub Presentation - Securing the human factor.potx" id="{CABD9F91-7480-4CD6-958A-208D4F6958F0}" vid="{79219C55-5A93-4488-A053-310231FA22E7}"/>
    </a:ext>
  </a:extLst>
</a:theme>
</file>

<file path=ppt/theme/theme4.xml><?xml version="1.0" encoding="utf-8"?>
<a:theme xmlns:a="http://schemas.openxmlformats.org/drawingml/2006/main" name="Inner Master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t" anchorCtr="0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rmic Hub Presentation - Securing the human factor.potx" id="{CABD9F91-7480-4CD6-958A-208D4F6958F0}" vid="{CE62C23B-7A51-4B7F-81B4-72D9F3128859}"/>
    </a:ext>
  </a:extLst>
</a:theme>
</file>

<file path=ppt/theme/theme5.xml><?xml version="1.0" encoding="utf-8"?>
<a:theme xmlns:a="http://schemas.openxmlformats.org/drawingml/2006/main" name="Closing Slide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t" anchorCtr="0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rmic Hub Presentation - Securing the human factor.potx" id="{CABD9F91-7480-4CD6-958A-208D4F6958F0}" vid="{C56AB8FD-5CF8-4029-9933-EE682BE1192B}"/>
    </a:ext>
  </a:extLst>
</a:theme>
</file>

<file path=ppt/theme/theme6.xml><?xml version="1.0" encoding="utf-8"?>
<a:theme xmlns:a="http://schemas.openxmlformats.org/drawingml/2006/main" name="Larissa-Design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3CD3DB-397E-41C8-83F2-41A21AD7F95E}"/>
</file>

<file path=customXml/itemProps2.xml><?xml version="1.0" encoding="utf-8"?>
<ds:datastoreItem xmlns:ds="http://schemas.openxmlformats.org/officeDocument/2006/customXml" ds:itemID="{39636DCD-EFD0-428D-B4E2-753CED9CFEE9}"/>
</file>

<file path=customXml/itemProps3.xml><?xml version="1.0" encoding="utf-8"?>
<ds:datastoreItem xmlns:ds="http://schemas.openxmlformats.org/officeDocument/2006/customXml" ds:itemID="{24C6AF7A-E483-4B51-8556-9A99A305D7B6}"/>
</file>

<file path=docProps/app.xml><?xml version="1.0" encoding="utf-8"?>
<Properties xmlns="http://schemas.openxmlformats.org/officeDocument/2006/extended-properties" xmlns:vt="http://schemas.openxmlformats.org/officeDocument/2006/docPropsVTypes">
  <Template>Airmic Hub Presentation - Securing the human factor</Template>
  <TotalTime>0</TotalTime>
  <Words>115</Words>
  <Application>Microsoft Office PowerPoint</Application>
  <PresentationFormat>On-screen Show (16:9)</PresentationFormat>
  <Paragraphs>32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 Unicode MS</vt:lpstr>
      <vt:lpstr>ＭＳ Ｐゴシック</vt:lpstr>
      <vt:lpstr>Fujitsu Sans Light</vt:lpstr>
      <vt:lpstr>Fujitsu Sans Medium</vt:lpstr>
      <vt:lpstr>Fujitsu Sans</vt:lpstr>
      <vt:lpstr>Arial</vt:lpstr>
      <vt:lpstr>Wingdings</vt:lpstr>
      <vt:lpstr>Master-16-9-Fujitsu Graphical Examples</vt:lpstr>
      <vt:lpstr>2_Master-16-9-Fujitsu Graphical Examples</vt:lpstr>
      <vt:lpstr>3_Master-16-9-Fujitsu Graphical Examples</vt:lpstr>
      <vt:lpstr>Inner Master</vt:lpstr>
      <vt:lpstr>Closing Slide</vt:lpstr>
      <vt:lpstr>PowerPoint Presentation</vt:lpstr>
      <vt:lpstr>Securing The Human Factor – People Are Your Biggest Risk!</vt:lpstr>
      <vt:lpstr>Key points </vt:lpstr>
      <vt:lpstr>The story so far…</vt:lpstr>
      <vt:lpstr>Dig a little deeper….</vt:lpstr>
      <vt:lpstr>Technology – still the best ‘first line of Defence’?</vt:lpstr>
      <vt:lpstr>Who me?</vt:lpstr>
      <vt:lpstr>How do we engage our people?</vt:lpstr>
      <vt:lpstr>Where does your organisation fit?</vt:lpstr>
      <vt:lpstr>Executive level support and sponsorship</vt:lpstr>
      <vt:lpstr>Empower people </vt:lpstr>
      <vt:lpstr>The best firewall</vt:lpstr>
      <vt:lpstr>Doing without doing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2018-06-06T18:16:14Z</dcterms:created>
  <dcterms:modified xsi:type="dcterms:W3CDTF">2018-06-06T18:30:44Z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