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6" r:id="rId4"/>
    <p:sldMasterId id="2147483734" r:id="rId5"/>
    <p:sldMasterId id="2147483758" r:id="rId6"/>
    <p:sldMasterId id="2147483780" r:id="rId7"/>
    <p:sldMasterId id="2147483788" r:id="rId8"/>
    <p:sldMasterId id="2147483796" r:id="rId9"/>
    <p:sldMasterId id="2147483805" r:id="rId10"/>
    <p:sldMasterId id="2147483817" r:id="rId11"/>
  </p:sldMasterIdLst>
  <p:notesMasterIdLst>
    <p:notesMasterId r:id="rId33"/>
  </p:notesMasterIdLst>
  <p:handoutMasterIdLst>
    <p:handoutMasterId r:id="rId34"/>
  </p:handoutMasterIdLst>
  <p:sldIdLst>
    <p:sldId id="791" r:id="rId12"/>
    <p:sldId id="802" r:id="rId13"/>
    <p:sldId id="737" r:id="rId14"/>
    <p:sldId id="799" r:id="rId15"/>
    <p:sldId id="729" r:id="rId16"/>
    <p:sldId id="798" r:id="rId17"/>
    <p:sldId id="795" r:id="rId18"/>
    <p:sldId id="796" r:id="rId19"/>
    <p:sldId id="797" r:id="rId20"/>
    <p:sldId id="751" r:id="rId21"/>
    <p:sldId id="782" r:id="rId22"/>
    <p:sldId id="753" r:id="rId23"/>
    <p:sldId id="755" r:id="rId24"/>
    <p:sldId id="756" r:id="rId25"/>
    <p:sldId id="757" r:id="rId26"/>
    <p:sldId id="784" r:id="rId27"/>
    <p:sldId id="785" r:id="rId28"/>
    <p:sldId id="786" r:id="rId29"/>
    <p:sldId id="800" r:id="rId30"/>
    <p:sldId id="787" r:id="rId31"/>
    <p:sldId id="722" r:id="rId32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8" userDrawn="1">
          <p15:clr>
            <a:srgbClr val="A4A3A4"/>
          </p15:clr>
        </p15:guide>
        <p15:guide id="2" pos="3813" userDrawn="1">
          <p15:clr>
            <a:srgbClr val="A4A3A4"/>
          </p15:clr>
        </p15:guide>
        <p15:guide id="3" pos="7413" userDrawn="1">
          <p15:clr>
            <a:srgbClr val="A4A3A4"/>
          </p15:clr>
        </p15:guide>
        <p15:guide id="4" pos="4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n" initials="BM" lastIdx="17" clrIdx="0"/>
  <p:cmAuthor id="1" name="Kyle Miller" initials="KM" lastIdx="13" clrIdx="1">
    <p:extLst/>
  </p:cmAuthor>
  <p:cmAuthor id="2" name="Cliff Hilton" initials="CH" lastIdx="1" clrIdx="2"/>
  <p:cmAuthor id="3" name="Bridget O'Carroll" initials="BO" lastIdx="3" clrIdx="3">
    <p:extLst>
      <p:ext uri="{19B8F6BF-5375-455C-9EA6-DF929625EA0E}">
        <p15:presenceInfo xmlns:p15="http://schemas.microsoft.com/office/powerpoint/2012/main" userId="d7208aa2374911ce" providerId="Windows Live"/>
      </p:ext>
    </p:extLst>
  </p:cmAuthor>
  <p:cmAuthor id="4" name="Eve Kager" initials="EK" lastIdx="45" clrIdx="4">
    <p:extLst>
      <p:ext uri="{19B8F6BF-5375-455C-9EA6-DF929625EA0E}">
        <p15:presenceInfo xmlns:p15="http://schemas.microsoft.com/office/powerpoint/2012/main" userId="Eve Kager" providerId="None"/>
      </p:ext>
    </p:extLst>
  </p:cmAuthor>
  <p:cmAuthor id="6" name="Bridget" initials="B" lastIdx="46" clrIdx="6">
    <p:extLst>
      <p:ext uri="{19B8F6BF-5375-455C-9EA6-DF929625EA0E}">
        <p15:presenceInfo xmlns:p15="http://schemas.microsoft.com/office/powerpoint/2012/main" userId="Bridge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284AC"/>
    <a:srgbClr val="692546"/>
    <a:srgbClr val="800040"/>
    <a:srgbClr val="FFFFFF"/>
    <a:srgbClr val="E77315"/>
    <a:srgbClr val="66B3FF"/>
    <a:srgbClr val="333333"/>
    <a:srgbClr val="D8CBCE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1" autoAdjust="0"/>
    <p:restoredTop sz="73894" autoAdjust="0"/>
  </p:normalViewPr>
  <p:slideViewPr>
    <p:cSldViewPr snapToGrid="0">
      <p:cViewPr>
        <p:scale>
          <a:sx n="30" d="100"/>
          <a:sy n="30" d="100"/>
        </p:scale>
        <p:origin x="1428" y="356"/>
      </p:cViewPr>
      <p:guideLst>
        <p:guide orient="horz" pos="1128"/>
        <p:guide pos="3813"/>
        <p:guide pos="7413"/>
        <p:guide pos="42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46" y="108"/>
      </p:cViewPr>
      <p:guideLst>
        <p:guide orient="horz" pos="3131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wen Lewis" userId="5c681175-c8e1-4071-b3fb-9ef231344267" providerId="ADAL" clId="{767AEB5E-8EF8-4E1D-AA37-6C7E2088B61C}"/>
    <pc:docChg chg="custSel addSld delSld modSld sldOrd">
      <pc:chgData name="Owen Lewis" userId="5c681175-c8e1-4071-b3fb-9ef231344267" providerId="ADAL" clId="{767AEB5E-8EF8-4E1D-AA37-6C7E2088B61C}" dt="2018-05-31T18:06:12.882" v="2081" actId="207"/>
      <pc:docMkLst>
        <pc:docMk/>
      </pc:docMkLst>
      <pc:sldChg chg="del modTransition modNotes modNotesTx">
        <pc:chgData name="Owen Lewis" userId="5c681175-c8e1-4071-b3fb-9ef231344267" providerId="ADAL" clId="{767AEB5E-8EF8-4E1D-AA37-6C7E2088B61C}" dt="2018-05-31T17:28:20.749" v="665" actId="2696"/>
        <pc:sldMkLst>
          <pc:docMk/>
          <pc:sldMk cId="1523944264" sldId="721"/>
        </pc:sldMkLst>
      </pc:sldChg>
      <pc:sldChg chg="ord">
        <pc:chgData name="Owen Lewis" userId="5c681175-c8e1-4071-b3fb-9ef231344267" providerId="ADAL" clId="{767AEB5E-8EF8-4E1D-AA37-6C7E2088B61C}" dt="2018-05-31T17:28:14.655" v="664" actId="207"/>
        <pc:sldMkLst>
          <pc:docMk/>
          <pc:sldMk cId="3565117438" sldId="722"/>
        </pc:sldMkLst>
      </pc:sldChg>
      <pc:sldChg chg="modNotes modNotesTx">
        <pc:chgData name="Owen Lewis" userId="5c681175-c8e1-4071-b3fb-9ef231344267" providerId="ADAL" clId="{767AEB5E-8EF8-4E1D-AA37-6C7E2088B61C}" dt="2018-05-31T18:00:40.841" v="2061" actId="207"/>
        <pc:sldMkLst>
          <pc:docMk/>
          <pc:sldMk cId="913043506" sldId="729"/>
        </pc:sldMkLst>
      </pc:sldChg>
      <pc:sldChg chg="del">
        <pc:chgData name="Owen Lewis" userId="5c681175-c8e1-4071-b3fb-9ef231344267" providerId="ADAL" clId="{767AEB5E-8EF8-4E1D-AA37-6C7E2088B61C}" dt="2018-05-31T17:03:47.972" v="210" actId="2696"/>
        <pc:sldMkLst>
          <pc:docMk/>
          <pc:sldMk cId="4191946413" sldId="731"/>
        </pc:sldMkLst>
      </pc:sldChg>
      <pc:sldChg chg="ord modNotesTx">
        <pc:chgData name="Owen Lewis" userId="5c681175-c8e1-4071-b3fb-9ef231344267" providerId="ADAL" clId="{767AEB5E-8EF8-4E1D-AA37-6C7E2088B61C}" dt="2018-05-31T17:43:31.146" v="1340" actId="20577"/>
        <pc:sldMkLst>
          <pc:docMk/>
          <pc:sldMk cId="3641307921" sldId="737"/>
        </pc:sldMkLst>
      </pc:sldChg>
      <pc:sldChg chg="delSp modSp delAnim modNotesTx">
        <pc:chgData name="Owen Lewis" userId="5c681175-c8e1-4071-b3fb-9ef231344267" providerId="ADAL" clId="{767AEB5E-8EF8-4E1D-AA37-6C7E2088B61C}" dt="2018-05-31T18:01:29.536" v="2065" actId="207"/>
        <pc:sldMkLst>
          <pc:docMk/>
          <pc:sldMk cId="1835092500" sldId="751"/>
        </pc:sldMkLst>
        <pc:spChg chg="del mod">
          <ac:chgData name="Owen Lewis" userId="5c681175-c8e1-4071-b3fb-9ef231344267" providerId="ADAL" clId="{767AEB5E-8EF8-4E1D-AA37-6C7E2088B61C}" dt="2018-05-31T17:58:37.483" v="2054" actId="478"/>
          <ac:spMkLst>
            <pc:docMk/>
            <pc:sldMk cId="1835092500" sldId="751"/>
            <ac:spMk id="4" creationId="{00000000-0000-0000-0000-000000000000}"/>
          </ac:spMkLst>
        </pc:spChg>
        <pc:spChg chg="mod">
          <ac:chgData name="Owen Lewis" userId="5c681175-c8e1-4071-b3fb-9ef231344267" providerId="ADAL" clId="{767AEB5E-8EF8-4E1D-AA37-6C7E2088B61C}" dt="2018-05-31T17:19:42.717" v="645" actId="6549"/>
          <ac:spMkLst>
            <pc:docMk/>
            <pc:sldMk cId="1835092500" sldId="751"/>
            <ac:spMk id="13" creationId="{00000000-0000-0000-0000-000000000000}"/>
          </ac:spMkLst>
        </pc:spChg>
      </pc:sldChg>
      <pc:sldChg chg="del">
        <pc:chgData name="Owen Lewis" userId="5c681175-c8e1-4071-b3fb-9ef231344267" providerId="ADAL" clId="{767AEB5E-8EF8-4E1D-AA37-6C7E2088B61C}" dt="2018-05-31T17:14:50.734" v="307" actId="2696"/>
        <pc:sldMkLst>
          <pc:docMk/>
          <pc:sldMk cId="142664567" sldId="752"/>
        </pc:sldMkLst>
      </pc:sldChg>
      <pc:sldChg chg="modNotesTx">
        <pc:chgData name="Owen Lewis" userId="5c681175-c8e1-4071-b3fb-9ef231344267" providerId="ADAL" clId="{767AEB5E-8EF8-4E1D-AA37-6C7E2088B61C}" dt="2018-05-31T18:04:32.006" v="2079" actId="2711"/>
        <pc:sldMkLst>
          <pc:docMk/>
          <pc:sldMk cId="1571446503" sldId="753"/>
        </pc:sldMkLst>
      </pc:sldChg>
      <pc:sldChg chg="del">
        <pc:chgData name="Owen Lewis" userId="5c681175-c8e1-4071-b3fb-9ef231344267" providerId="ADAL" clId="{767AEB5E-8EF8-4E1D-AA37-6C7E2088B61C}" dt="2018-05-31T17:15:00.921" v="308" actId="2696"/>
        <pc:sldMkLst>
          <pc:docMk/>
          <pc:sldMk cId="2479961170" sldId="754"/>
        </pc:sldMkLst>
      </pc:sldChg>
      <pc:sldChg chg="modNotes modNotesTx">
        <pc:chgData name="Owen Lewis" userId="5c681175-c8e1-4071-b3fb-9ef231344267" providerId="ADAL" clId="{767AEB5E-8EF8-4E1D-AA37-6C7E2088B61C}" dt="2018-05-31T18:03:58.928" v="2077" actId="27636"/>
        <pc:sldMkLst>
          <pc:docMk/>
          <pc:sldMk cId="670436805" sldId="755"/>
        </pc:sldMkLst>
      </pc:sldChg>
      <pc:sldChg chg="modNotesTx">
        <pc:chgData name="Owen Lewis" userId="5c681175-c8e1-4071-b3fb-9ef231344267" providerId="ADAL" clId="{767AEB5E-8EF8-4E1D-AA37-6C7E2088B61C}" dt="2018-05-31T18:02:06.599" v="2069" actId="207"/>
        <pc:sldMkLst>
          <pc:docMk/>
          <pc:sldMk cId="2334046433" sldId="756"/>
        </pc:sldMkLst>
      </pc:sldChg>
      <pc:sldChg chg="modNotesTx">
        <pc:chgData name="Owen Lewis" userId="5c681175-c8e1-4071-b3fb-9ef231344267" providerId="ADAL" clId="{767AEB5E-8EF8-4E1D-AA37-6C7E2088B61C}" dt="2018-05-31T18:02:13.958" v="2070" actId="207"/>
        <pc:sldMkLst>
          <pc:docMk/>
          <pc:sldMk cId="2139914170" sldId="757"/>
        </pc:sldMkLst>
      </pc:sldChg>
      <pc:sldChg chg="del modTransition">
        <pc:chgData name="Owen Lewis" userId="5c681175-c8e1-4071-b3fb-9ef231344267" providerId="ADAL" clId="{767AEB5E-8EF8-4E1D-AA37-6C7E2088B61C}" dt="2018-05-31T17:28:01.342" v="663" actId="2696"/>
        <pc:sldMkLst>
          <pc:docMk/>
          <pc:sldMk cId="429578440" sldId="773"/>
        </pc:sldMkLst>
      </pc:sldChg>
      <pc:sldChg chg="modNotesTx">
        <pc:chgData name="Owen Lewis" userId="5c681175-c8e1-4071-b3fb-9ef231344267" providerId="ADAL" clId="{767AEB5E-8EF8-4E1D-AA37-6C7E2088B61C}" dt="2018-05-31T18:01:41.630" v="2066" actId="207"/>
        <pc:sldMkLst>
          <pc:docMk/>
          <pc:sldMk cId="1039838754" sldId="782"/>
        </pc:sldMkLst>
      </pc:sldChg>
      <pc:sldChg chg="modNotesTx">
        <pc:chgData name="Owen Lewis" userId="5c681175-c8e1-4071-b3fb-9ef231344267" providerId="ADAL" clId="{767AEB5E-8EF8-4E1D-AA37-6C7E2088B61C}" dt="2018-05-31T18:02:22.443" v="2071" actId="207"/>
        <pc:sldMkLst>
          <pc:docMk/>
          <pc:sldMk cId="2992966365" sldId="784"/>
        </pc:sldMkLst>
      </pc:sldChg>
      <pc:sldChg chg="modNotesTx">
        <pc:chgData name="Owen Lewis" userId="5c681175-c8e1-4071-b3fb-9ef231344267" providerId="ADAL" clId="{767AEB5E-8EF8-4E1D-AA37-6C7E2088B61C}" dt="2018-05-31T18:02:29.708" v="2072" actId="207"/>
        <pc:sldMkLst>
          <pc:docMk/>
          <pc:sldMk cId="2517471283" sldId="785"/>
        </pc:sldMkLst>
      </pc:sldChg>
      <pc:sldChg chg="modNotesTx">
        <pc:chgData name="Owen Lewis" userId="5c681175-c8e1-4071-b3fb-9ef231344267" providerId="ADAL" clId="{767AEB5E-8EF8-4E1D-AA37-6C7E2088B61C}" dt="2018-05-31T18:02:37.208" v="2073" actId="207"/>
        <pc:sldMkLst>
          <pc:docMk/>
          <pc:sldMk cId="52334510" sldId="786"/>
        </pc:sldMkLst>
      </pc:sldChg>
      <pc:sldChg chg="modNotesTx">
        <pc:chgData name="Owen Lewis" userId="5c681175-c8e1-4071-b3fb-9ef231344267" providerId="ADAL" clId="{767AEB5E-8EF8-4E1D-AA37-6C7E2088B61C}" dt="2018-05-31T18:02:53.490" v="2075" actId="313"/>
        <pc:sldMkLst>
          <pc:docMk/>
          <pc:sldMk cId="4019868494" sldId="787"/>
        </pc:sldMkLst>
      </pc:sldChg>
      <pc:sldChg chg="modNotesTx">
        <pc:chgData name="Owen Lewis" userId="5c681175-c8e1-4071-b3fb-9ef231344267" providerId="ADAL" clId="{767AEB5E-8EF8-4E1D-AA37-6C7E2088B61C}" dt="2018-05-31T18:05:00.366" v="2080" actId="255"/>
        <pc:sldMkLst>
          <pc:docMk/>
          <pc:sldMk cId="803385536" sldId="791"/>
        </pc:sldMkLst>
      </pc:sldChg>
      <pc:sldChg chg="del">
        <pc:chgData name="Owen Lewis" userId="5c681175-c8e1-4071-b3fb-9ef231344267" providerId="ADAL" clId="{767AEB5E-8EF8-4E1D-AA37-6C7E2088B61C}" dt="2018-05-31T17:28:29.889" v="666" actId="2696"/>
        <pc:sldMkLst>
          <pc:docMk/>
          <pc:sldMk cId="2642431854" sldId="792"/>
        </pc:sldMkLst>
      </pc:sldChg>
      <pc:sldChg chg="modNotes modNotesTx">
        <pc:chgData name="Owen Lewis" userId="5c681175-c8e1-4071-b3fb-9ef231344267" providerId="ADAL" clId="{767AEB5E-8EF8-4E1D-AA37-6C7E2088B61C}" dt="2018-05-31T18:01:15.029" v="2064" actId="207"/>
        <pc:sldMkLst>
          <pc:docMk/>
          <pc:sldMk cId="240068590" sldId="795"/>
        </pc:sldMkLst>
      </pc:sldChg>
      <pc:sldChg chg="delSp modSp delAnim modNotesTx">
        <pc:chgData name="Owen Lewis" userId="5c681175-c8e1-4071-b3fb-9ef231344267" providerId="ADAL" clId="{767AEB5E-8EF8-4E1D-AA37-6C7E2088B61C}" dt="2018-05-31T18:06:12.882" v="2081" actId="207"/>
        <pc:sldMkLst>
          <pc:docMk/>
          <pc:sldMk cId="2394504596" sldId="798"/>
        </pc:sldMkLst>
        <pc:spChg chg="del mod">
          <ac:chgData name="Owen Lewis" userId="5c681175-c8e1-4071-b3fb-9ef231344267" providerId="ADAL" clId="{767AEB5E-8EF8-4E1D-AA37-6C7E2088B61C}" dt="2018-05-31T17:58:53.108" v="2056" actId="478"/>
          <ac:spMkLst>
            <pc:docMk/>
            <pc:sldMk cId="2394504596" sldId="798"/>
            <ac:spMk id="4" creationId="{00000000-0000-0000-0000-000000000000}"/>
          </ac:spMkLst>
        </pc:spChg>
      </pc:sldChg>
      <pc:sldChg chg="delSp add delAnim modNotes modNotesTx">
        <pc:chgData name="Owen Lewis" userId="5c681175-c8e1-4071-b3fb-9ef231344267" providerId="ADAL" clId="{767AEB5E-8EF8-4E1D-AA37-6C7E2088B61C}" dt="2018-05-31T18:00:40.935" v="2062" actId="27636"/>
        <pc:sldMkLst>
          <pc:docMk/>
          <pc:sldMk cId="1884299287" sldId="799"/>
        </pc:sldMkLst>
        <pc:spChg chg="del">
          <ac:chgData name="Owen Lewis" userId="5c681175-c8e1-4071-b3fb-9ef231344267" providerId="ADAL" clId="{767AEB5E-8EF8-4E1D-AA37-6C7E2088B61C}" dt="2018-05-31T16:47:23.119" v="3" actId="478"/>
          <ac:spMkLst>
            <pc:docMk/>
            <pc:sldMk cId="1884299287" sldId="799"/>
            <ac:spMk id="155" creationId="{00000000-0000-0000-0000-000000000000}"/>
          </ac:spMkLst>
        </pc:spChg>
        <pc:spChg chg="del">
          <ac:chgData name="Owen Lewis" userId="5c681175-c8e1-4071-b3fb-9ef231344267" providerId="ADAL" clId="{767AEB5E-8EF8-4E1D-AA37-6C7E2088B61C}" dt="2018-05-31T16:47:28.322" v="4" actId="478"/>
          <ac:spMkLst>
            <pc:docMk/>
            <pc:sldMk cId="1884299287" sldId="799"/>
            <ac:spMk id="156" creationId="{00000000-0000-0000-0000-000000000000}"/>
          </ac:spMkLst>
        </pc:spChg>
        <pc:picChg chg="del">
          <ac:chgData name="Owen Lewis" userId="5c681175-c8e1-4071-b3fb-9ef231344267" providerId="ADAL" clId="{767AEB5E-8EF8-4E1D-AA37-6C7E2088B61C}" dt="2018-05-31T16:49:11.060" v="5" actId="478"/>
          <ac:picMkLst>
            <pc:docMk/>
            <pc:sldMk cId="1884299287" sldId="799"/>
            <ac:picMk id="138" creationId="{00000000-0000-0000-0000-000000000000}"/>
          </ac:picMkLst>
        </pc:picChg>
        <pc:picChg chg="del">
          <ac:chgData name="Owen Lewis" userId="5c681175-c8e1-4071-b3fb-9ef231344267" providerId="ADAL" clId="{767AEB5E-8EF8-4E1D-AA37-6C7E2088B61C}" dt="2018-05-31T16:49:17.761" v="7" actId="478"/>
          <ac:picMkLst>
            <pc:docMk/>
            <pc:sldMk cId="1884299287" sldId="799"/>
            <ac:picMk id="139" creationId="{00000000-0000-0000-0000-000000000000}"/>
          </ac:picMkLst>
        </pc:picChg>
        <pc:picChg chg="del">
          <ac:chgData name="Owen Lewis" userId="5c681175-c8e1-4071-b3fb-9ef231344267" providerId="ADAL" clId="{767AEB5E-8EF8-4E1D-AA37-6C7E2088B61C}" dt="2018-05-31T16:49:14.277" v="6" actId="478"/>
          <ac:picMkLst>
            <pc:docMk/>
            <pc:sldMk cId="1884299287" sldId="799"/>
            <ac:picMk id="141" creationId="{00000000-0000-0000-0000-000000000000}"/>
          </ac:picMkLst>
        </pc:picChg>
      </pc:sldChg>
      <pc:sldChg chg="add modAnim modNotesTx">
        <pc:chgData name="Owen Lewis" userId="5c681175-c8e1-4071-b3fb-9ef231344267" providerId="ADAL" clId="{767AEB5E-8EF8-4E1D-AA37-6C7E2088B61C}" dt="2018-05-31T18:02:44.083" v="2074" actId="207"/>
        <pc:sldMkLst>
          <pc:docMk/>
          <pc:sldMk cId="3486051743" sldId="800"/>
        </pc:sldMkLst>
      </pc:sldChg>
    </pc:docChg>
  </pc:docChgLst>
  <pc:docChgLst>
    <pc:chgData name="Owen Lewis" userId="5c681175-c8e1-4071-b3fb-9ef231344267" providerId="ADAL" clId="{0968B845-36A5-4E15-9709-09B2DDF24D3F}"/>
    <pc:docChg chg="undo custSel addSld delSld modSld sldOrd modMainMaster">
      <pc:chgData name="Owen Lewis" userId="5c681175-c8e1-4071-b3fb-9ef231344267" providerId="ADAL" clId="{0968B845-36A5-4E15-9709-09B2DDF24D3F}" dt="2018-06-01T15:57:59.458" v="1426"/>
      <pc:docMkLst>
        <pc:docMk/>
      </pc:docMkLst>
      <pc:sldChg chg="modSp">
        <pc:chgData name="Owen Lewis" userId="5c681175-c8e1-4071-b3fb-9ef231344267" providerId="ADAL" clId="{0968B845-36A5-4E15-9709-09B2DDF24D3F}" dt="2018-06-01T15:51:22.947" v="1401"/>
        <pc:sldMkLst>
          <pc:docMk/>
          <pc:sldMk cId="3565117438" sldId="722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565117438" sldId="722"/>
            <ac:spMk id="3" creationId="{68BF6483-41DF-4F48-9E50-4A0B10000664}"/>
          </ac:spMkLst>
        </pc:spChg>
      </pc:sldChg>
      <pc:sldChg chg="modSp modNotes modNotesTx">
        <pc:chgData name="Owen Lewis" userId="5c681175-c8e1-4071-b3fb-9ef231344267" providerId="ADAL" clId="{0968B845-36A5-4E15-9709-09B2DDF24D3F}" dt="2018-06-01T15:54:17.273" v="1414" actId="14100"/>
        <pc:sldMkLst>
          <pc:docMk/>
          <pc:sldMk cId="913043506" sldId="729"/>
        </pc:sldMkLst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913043506" sldId="729"/>
            <ac:spMk id="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913043506" sldId="729"/>
            <ac:spMk id="1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4:17.273" v="1414" actId="14100"/>
          <ac:spMkLst>
            <pc:docMk/>
            <pc:sldMk cId="913043506" sldId="729"/>
            <ac:spMk id="17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 actId="14100"/>
          <ac:picMkLst>
            <pc:docMk/>
            <pc:sldMk cId="913043506" sldId="729"/>
            <ac:picMk id="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 actId="14100"/>
          <ac:picMkLst>
            <pc:docMk/>
            <pc:sldMk cId="913043506" sldId="729"/>
            <ac:picMk id="8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 actId="14100"/>
          <ac:picMkLst>
            <pc:docMk/>
            <pc:sldMk cId="913043506" sldId="729"/>
            <ac:picMk id="15" creationId="{00000000-0000-0000-0000-000000000000}"/>
          </ac:picMkLst>
        </pc:picChg>
      </pc:sldChg>
      <pc:sldChg chg="addSp delSp modSp ord delDesignElem modNotesTx">
        <pc:chgData name="Owen Lewis" userId="5c681175-c8e1-4071-b3fb-9ef231344267" providerId="ADAL" clId="{0968B845-36A5-4E15-9709-09B2DDF24D3F}" dt="2018-06-01T15:52:51.201" v="1408" actId="14100"/>
        <pc:sldMkLst>
          <pc:docMk/>
          <pc:sldMk cId="3641307921" sldId="737"/>
        </pc:sldMkLst>
        <pc:spChg chg="add del 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3641307921" sldId="737"/>
            <ac:spMk id="9" creationId="{01D0AF59-99C3-4251-AB9A-C966C6AD4400}"/>
          </ac:spMkLst>
        </pc:spChg>
        <pc:spChg chg="add del 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3641307921" sldId="737"/>
            <ac:spMk id="11" creationId="{1855405F-37A2-4869-9154-F8BE3BECE6C3}"/>
          </ac:spMkLst>
        </pc:spChg>
        <pc:picChg chg="mod">
          <ac:chgData name="Owen Lewis" userId="5c681175-c8e1-4071-b3fb-9ef231344267" providerId="ADAL" clId="{0968B845-36A5-4E15-9709-09B2DDF24D3F}" dt="2018-06-01T15:52:51.201" v="1408" actId="14100"/>
          <ac:picMkLst>
            <pc:docMk/>
            <pc:sldMk cId="3641307921" sldId="737"/>
            <ac:picMk id="3" creationId="{97BFFB72-76B9-4842-A7A7-6C033CCC0593}"/>
          </ac:picMkLst>
        </pc:picChg>
      </pc:sldChg>
      <pc:sldChg chg="modSp modAnim modNotesTx">
        <pc:chgData name="Owen Lewis" userId="5c681175-c8e1-4071-b3fb-9ef231344267" providerId="ADAL" clId="{0968B845-36A5-4E15-9709-09B2DDF24D3F}" dt="2018-06-01T15:57:59.458" v="1426"/>
        <pc:sldMkLst>
          <pc:docMk/>
          <pc:sldMk cId="1835092500" sldId="751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35092500" sldId="751"/>
            <ac:spMk id="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35092500" sldId="751"/>
            <ac:spMk id="1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35092500" sldId="751"/>
            <ac:spMk id="14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35092500" sldId="751"/>
            <ac:picMk id="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35092500" sldId="751"/>
            <ac:picMk id="3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35092500" sldId="751"/>
            <ac:picMk id="8" creationId="{00000000-0000-0000-0000-000000000000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1571446503" sldId="753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1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2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3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3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4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5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5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5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571446503" sldId="753"/>
            <ac:spMk id="59" creationId="{00000000-0000-0000-0000-000000000000}"/>
          </ac:spMkLst>
        </pc:spChg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k cId="1571446503" sldId="753"/>
            <ac:grpSpMk id="26" creationId="{00000000-0000-0000-0000-000000000000}"/>
          </ac:grpSpMkLst>
        </pc:grpChg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k cId="1571446503" sldId="753"/>
            <ac:grpSpMk id="30" creationId="{00000000-0000-0000-0000-000000000000}"/>
          </ac:grpSpMkLst>
        </pc:grpChg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k cId="1571446503" sldId="753"/>
            <ac:grpSpMk id="34" creationId="{00000000-0000-0000-0000-000000000000}"/>
          </ac:grpSpMkLst>
        </pc:grpChg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k cId="1571446503" sldId="753"/>
            <ac:grpSpMk id="38" creationId="{00000000-0000-0000-0000-000000000000}"/>
          </ac:grpSpMkLst>
        </pc:grpChg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k cId="1571446503" sldId="753"/>
            <ac:grpSpMk id="49" creationId="{00000000-0000-0000-0000-000000000000}"/>
          </ac:grpSpMkLst>
        </pc:grp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670436805" sldId="755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670436805" sldId="755"/>
            <ac:spMk id="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670436805" sldId="755"/>
            <ac:spMk id="1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670436805" sldId="755"/>
            <ac:spMk id="12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670436805" sldId="755"/>
            <ac:picMk id="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670436805" sldId="755"/>
            <ac:picMk id="8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670436805" sldId="755"/>
            <ac:picMk id="9" creationId="{00000000-0000-0000-0000-000000000000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2334046433" sldId="756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334046433" sldId="756"/>
            <ac:spMk id="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334046433" sldId="756"/>
            <ac:spMk id="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334046433" sldId="756"/>
            <ac:spMk id="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334046433" sldId="756"/>
            <ac:spMk id="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334046433" sldId="756"/>
            <ac:spMk id="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334046433" sldId="756"/>
            <ac:spMk id="11" creationId="{00000000-0000-0000-0000-000000000000}"/>
          </ac:spMkLst>
        </pc:spChg>
        <pc:graphicFrameChg chg="mod">
          <ac:chgData name="Owen Lewis" userId="5c681175-c8e1-4071-b3fb-9ef231344267" providerId="ADAL" clId="{0968B845-36A5-4E15-9709-09B2DDF24D3F}" dt="2018-06-01T15:51:22.947" v="1401"/>
          <ac:graphicFrameMkLst>
            <pc:docMk/>
            <pc:sldMk cId="2334046433" sldId="756"/>
            <ac:graphicFrameMk id="7" creationId="{00000000-0000-0000-0000-000000000000}"/>
          </ac:graphicFrameMkLst>
        </pc:graphicFrame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334046433" sldId="756"/>
            <ac:picMk id="10" creationId="{00000000-0000-0000-0000-000000000000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2139914170" sldId="757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139914170" sldId="757"/>
            <ac:spMk id="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139914170" sldId="757"/>
            <ac:spMk id="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2139914170" sldId="757"/>
            <ac:spMk id="11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139914170" sldId="757"/>
            <ac:picMk id="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139914170" sldId="757"/>
            <ac:picMk id="8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139914170" sldId="757"/>
            <ac:picMk id="9" creationId="{00000000-0000-0000-0000-000000000000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1039838754" sldId="782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039838754" sldId="782"/>
            <ac:picMk id="4" creationId="{EE693A3C-AEC3-44F7-B892-36EDB2D213A8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2992966365" sldId="784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992966365" sldId="784"/>
            <ac:picMk id="3" creationId="{3EBE6B0A-8017-4C63-B4FE-0F423873D62D}"/>
          </ac:picMkLst>
        </pc:picChg>
      </pc:sldChg>
      <pc:sldChg chg="modSp">
        <pc:chgData name="Owen Lewis" userId="5c681175-c8e1-4071-b3fb-9ef231344267" providerId="ADAL" clId="{0968B845-36A5-4E15-9709-09B2DDF24D3F}" dt="2018-06-01T15:51:22.947" v="1401"/>
        <pc:sldMkLst>
          <pc:docMk/>
          <pc:sldMk cId="2517471283" sldId="785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517471283" sldId="785"/>
            <ac:picMk id="3" creationId="{A450763F-D135-46FC-BC7B-62821818D557}"/>
          </ac:picMkLst>
        </pc:picChg>
      </pc:sldChg>
      <pc:sldChg chg="modSp">
        <pc:chgData name="Owen Lewis" userId="5c681175-c8e1-4071-b3fb-9ef231344267" providerId="ADAL" clId="{0968B845-36A5-4E15-9709-09B2DDF24D3F}" dt="2018-06-01T15:51:22.947" v="1401"/>
        <pc:sldMkLst>
          <pc:docMk/>
          <pc:sldMk cId="52334510" sldId="786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52334510" sldId="786"/>
            <ac:picMk id="5" creationId="{A4EF16F6-3488-495A-88A9-8CC97F3CC1A0}"/>
          </ac:picMkLst>
        </pc:picChg>
      </pc:sldChg>
      <pc:sldChg chg="modSp">
        <pc:chgData name="Owen Lewis" userId="5c681175-c8e1-4071-b3fb-9ef231344267" providerId="ADAL" clId="{0968B845-36A5-4E15-9709-09B2DDF24D3F}" dt="2018-06-01T15:51:22.947" v="1401"/>
        <pc:sldMkLst>
          <pc:docMk/>
          <pc:sldMk cId="4019868494" sldId="787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4019868494" sldId="787"/>
            <ac:picMk id="2" creationId="{5AE89E8F-B438-44A4-A462-E1ADE8EF8292}"/>
          </ac:picMkLst>
        </pc:picChg>
      </pc:sldChg>
      <pc:sldChg chg="modSp modNotesTx">
        <pc:chgData name="Owen Lewis" userId="5c681175-c8e1-4071-b3fb-9ef231344267" providerId="ADAL" clId="{0968B845-36A5-4E15-9709-09B2DDF24D3F}" dt="2018-06-01T15:52:23.490" v="1403" actId="14100"/>
        <pc:sldMkLst>
          <pc:docMk/>
          <pc:sldMk cId="803385536" sldId="791"/>
        </pc:sldMkLst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803385536" sldId="791"/>
            <ac:spMk id="10" creationId="{7D5622EA-3D18-493A-9910-EBB9CA78A37D}"/>
          </ac:spMkLst>
        </pc:spChg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803385536" sldId="791"/>
            <ac:spMk id="11" creationId="{E2ECBCC5-47CD-4860-8669-277E1442C4A2}"/>
          </ac:spMkLst>
        </pc:spChg>
        <pc:picChg chg="mod">
          <ac:chgData name="Owen Lewis" userId="5c681175-c8e1-4071-b3fb-9ef231344267" providerId="ADAL" clId="{0968B845-36A5-4E15-9709-09B2DDF24D3F}" dt="2018-06-01T15:52:23.490" v="1403" actId="14100"/>
          <ac:picMkLst>
            <pc:docMk/>
            <pc:sldMk cId="803385536" sldId="791"/>
            <ac:picMk id="8" creationId="{15C5A689-EF0E-412A-ACEE-8820AE3EDC75}"/>
          </ac:picMkLst>
        </pc:picChg>
        <pc:picChg chg="mod">
          <ac:chgData name="Owen Lewis" userId="5c681175-c8e1-4071-b3fb-9ef231344267" providerId="ADAL" clId="{0968B845-36A5-4E15-9709-09B2DDF24D3F}" dt="2018-06-01T15:51:22.947" v="1401" actId="14100"/>
          <ac:picMkLst>
            <pc:docMk/>
            <pc:sldMk cId="803385536" sldId="791"/>
            <ac:picMk id="9" creationId="{57956712-F668-44B4-A1A4-C9BEE7604B1E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240068590" sldId="795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40068590" sldId="795"/>
            <ac:picMk id="3" creationId="{2176DABF-74C5-4B80-94DF-D71BC9239953}"/>
          </ac:picMkLst>
        </pc:picChg>
      </pc:sldChg>
      <pc:sldChg chg="modSp">
        <pc:chgData name="Owen Lewis" userId="5c681175-c8e1-4071-b3fb-9ef231344267" providerId="ADAL" clId="{0968B845-36A5-4E15-9709-09B2DDF24D3F}" dt="2018-06-01T15:51:22.947" v="1401"/>
        <pc:sldMkLst>
          <pc:docMk/>
          <pc:sldMk cId="2180242444" sldId="796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180242444" sldId="796"/>
            <ac:picMk id="3" creationId="{B3AB37D7-DBC5-4C18-B616-991E71B28416}"/>
          </ac:picMkLst>
        </pc:picChg>
      </pc:sldChg>
      <pc:sldChg chg="modSp">
        <pc:chgData name="Owen Lewis" userId="5c681175-c8e1-4071-b3fb-9ef231344267" providerId="ADAL" clId="{0968B845-36A5-4E15-9709-09B2DDF24D3F}" dt="2018-06-01T15:51:22.947" v="1401"/>
        <pc:sldMkLst>
          <pc:docMk/>
          <pc:sldMk cId="2635414158" sldId="797"/>
        </pc:sldMkLst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2635414158" sldId="797"/>
            <ac:picMk id="3" creationId="{D0F3F16C-3F39-4DB9-8D81-D559537DEF2D}"/>
          </ac:picMkLst>
        </pc:picChg>
      </pc:sldChg>
      <pc:sldChg chg="addSp delSp modSp modAnim">
        <pc:chgData name="Owen Lewis" userId="5c681175-c8e1-4071-b3fb-9ef231344267" providerId="ADAL" clId="{0968B845-36A5-4E15-9709-09B2DDF24D3F}" dt="2018-06-01T15:57:35.805" v="1425" actId="14100"/>
        <pc:sldMkLst>
          <pc:docMk/>
          <pc:sldMk cId="2394504596" sldId="798"/>
        </pc:sldMkLst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2394504596" sldId="798"/>
            <ac:spMk id="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2394504596" sldId="798"/>
            <ac:spMk id="7" creationId="{00000000-0000-0000-0000-000000000000}"/>
          </ac:spMkLst>
        </pc:spChg>
        <pc:spChg chg="add del mod">
          <ac:chgData name="Owen Lewis" userId="5c681175-c8e1-4071-b3fb-9ef231344267" providerId="ADAL" clId="{0968B845-36A5-4E15-9709-09B2DDF24D3F}" dt="2018-06-01T15:57:35.805" v="1425" actId="14100"/>
          <ac:spMkLst>
            <pc:docMk/>
            <pc:sldMk cId="2394504596" sldId="798"/>
            <ac:spMk id="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 actId="14100"/>
          <ac:spMkLst>
            <pc:docMk/>
            <pc:sldMk cId="2394504596" sldId="798"/>
            <ac:spMk id="13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 actId="14100"/>
          <ac:picMkLst>
            <pc:docMk/>
            <pc:sldMk cId="2394504596" sldId="798"/>
            <ac:picMk id="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 actId="14100"/>
          <ac:picMkLst>
            <pc:docMk/>
            <pc:sldMk cId="2394504596" sldId="798"/>
            <ac:picMk id="8" creationId="{00000000-0000-0000-0000-000000000000}"/>
          </ac:picMkLst>
        </pc:picChg>
      </pc:sldChg>
      <pc:sldChg chg="delSp modSp modNotes modNotesTx">
        <pc:chgData name="Owen Lewis" userId="5c681175-c8e1-4071-b3fb-9ef231344267" providerId="ADAL" clId="{0968B845-36A5-4E15-9709-09B2DDF24D3F}" dt="2018-06-01T15:51:22.947" v="1401"/>
        <pc:sldMkLst>
          <pc:docMk/>
          <pc:sldMk cId="1884299287" sldId="799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2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3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4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5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6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7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8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9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0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1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2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3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3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1884299287" sldId="799"/>
            <ac:spMk id="132" creationId="{00000000-0000-0000-0000-000000000000}"/>
          </ac:spMkLst>
        </pc:spChg>
        <pc:picChg chg="del">
          <ac:chgData name="Owen Lewis" userId="5c681175-c8e1-4071-b3fb-9ef231344267" providerId="ADAL" clId="{0968B845-36A5-4E15-9709-09B2DDF24D3F}" dt="2018-06-01T08:01:49.440" v="5"/>
          <ac:picMkLst>
            <pc:docMk/>
            <pc:sldMk cId="1884299287" sldId="799"/>
            <ac:picMk id="2" creationId="{0F0B350F-F18E-4607-AB74-7C677AB394EA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1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15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16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25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28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33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3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35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36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37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0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3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5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6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7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8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49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50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51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5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53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1884299287" sldId="799"/>
            <ac:picMk id="154" creationId="{00000000-0000-0000-0000-000000000000}"/>
          </ac:picMkLst>
        </pc:picChg>
      </pc:sldChg>
      <pc:sldChg chg="modSp modNotesTx">
        <pc:chgData name="Owen Lewis" userId="5c681175-c8e1-4071-b3fb-9ef231344267" providerId="ADAL" clId="{0968B845-36A5-4E15-9709-09B2DDF24D3F}" dt="2018-06-01T15:51:22.947" v="1401"/>
        <pc:sldMkLst>
          <pc:docMk/>
          <pc:sldMk cId="3486051743" sldId="800"/>
        </pc:sld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1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3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3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3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3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3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39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0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1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6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8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k cId="3486051743" sldId="800"/>
            <ac:spMk id="49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3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6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1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15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17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18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19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0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1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2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3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4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5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6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7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29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k cId="3486051743" sldId="800"/>
            <ac:picMk id="1026" creationId="{00000000-0000-0000-0000-000000000000}"/>
          </ac:picMkLst>
        </pc:picChg>
      </pc:sldChg>
      <pc:sldChg chg="addSp delSp modSp add del">
        <pc:chgData name="Owen Lewis" userId="5c681175-c8e1-4071-b3fb-9ef231344267" providerId="ADAL" clId="{0968B845-36A5-4E15-9709-09B2DDF24D3F}" dt="2018-06-01T08:02:15.180" v="9" actId="2696"/>
        <pc:sldMkLst>
          <pc:docMk/>
          <pc:sldMk cId="2710812966" sldId="801"/>
        </pc:sldMkLst>
        <pc:spChg chg="add mod">
          <ac:chgData name="Owen Lewis" userId="5c681175-c8e1-4071-b3fb-9ef231344267" providerId="ADAL" clId="{0968B845-36A5-4E15-9709-09B2DDF24D3F}" dt="2018-06-01T08:00:25.172" v="3" actId="2696"/>
          <ac:spMkLst>
            <pc:docMk/>
            <pc:sldMk cId="2710812966" sldId="801"/>
            <ac:spMk id="3" creationId="{0CD752F4-D0AE-473D-857B-5BA21820B388}"/>
          </ac:spMkLst>
        </pc:spChg>
        <pc:spChg chg="add del mod">
          <ac:chgData name="Owen Lewis" userId="5c681175-c8e1-4071-b3fb-9ef231344267" providerId="ADAL" clId="{0968B845-36A5-4E15-9709-09B2DDF24D3F}" dt="2018-06-01T08:00:29.937" v="4" actId="2696"/>
          <ac:spMkLst>
            <pc:docMk/>
            <pc:sldMk cId="2710812966" sldId="801"/>
            <ac:spMk id="4" creationId="{F3B0CE9F-F784-4BA8-A095-2FDCBBCD0DE1}"/>
          </ac:spMkLst>
        </pc:spChg>
        <pc:picChg chg="add del">
          <ac:chgData name="Owen Lewis" userId="5c681175-c8e1-4071-b3fb-9ef231344267" providerId="ADAL" clId="{0968B845-36A5-4E15-9709-09B2DDF24D3F}" dt="2018-06-01T08:00:18.625" v="2" actId="478"/>
          <ac:picMkLst>
            <pc:docMk/>
            <pc:sldMk cId="2710812966" sldId="801"/>
            <ac:picMk id="2" creationId="{35D0A7CA-B567-474F-B7EE-CC30818830A9}"/>
          </ac:picMkLst>
        </pc:picChg>
        <pc:picChg chg="add mod">
          <ac:chgData name="Owen Lewis" userId="5c681175-c8e1-4071-b3fb-9ef231344267" providerId="ADAL" clId="{0968B845-36A5-4E15-9709-09B2DDF24D3F}" dt="2018-06-01T08:00:29.937" v="4" actId="2696"/>
          <ac:picMkLst>
            <pc:docMk/>
            <pc:sldMk cId="2710812966" sldId="801"/>
            <ac:picMk id="5" creationId="{EEE33197-CA9C-4146-A33F-2B9AC71CC56B}"/>
          </ac:picMkLst>
        </pc:picChg>
      </pc:sldChg>
      <pc:sldChg chg="addSp modSp add ord modNotesTx">
        <pc:chgData name="Owen Lewis" userId="5c681175-c8e1-4071-b3fb-9ef231344267" providerId="ADAL" clId="{0968B845-36A5-4E15-9709-09B2DDF24D3F}" dt="2018-06-01T15:52:38.784" v="1406" actId="14100"/>
        <pc:sldMkLst>
          <pc:docMk/>
          <pc:sldMk cId="1454675708" sldId="802"/>
        </pc:sldMkLst>
        <pc:spChg chg="add mod">
          <ac:chgData name="Owen Lewis" userId="5c681175-c8e1-4071-b3fb-9ef231344267" providerId="ADAL" clId="{0968B845-36A5-4E15-9709-09B2DDF24D3F}" dt="2018-06-01T08:02:02.612" v="7" actId="14100"/>
          <ac:spMkLst>
            <pc:docMk/>
            <pc:sldMk cId="1454675708" sldId="802"/>
            <ac:spMk id="2" creationId="{14C7E4D5-5B53-43FA-869A-D13BA64D802C}"/>
          </ac:spMkLst>
        </pc:spChg>
        <pc:spChg chg="add mod">
          <ac:chgData name="Owen Lewis" userId="5c681175-c8e1-4071-b3fb-9ef231344267" providerId="ADAL" clId="{0968B845-36A5-4E15-9709-09B2DDF24D3F}" dt="2018-06-01T08:02:02.612" v="7" actId="14100"/>
          <ac:spMkLst>
            <pc:docMk/>
            <pc:sldMk cId="1454675708" sldId="802"/>
            <ac:spMk id="3" creationId="{C9646607-9BF3-4B38-981A-11D5C16A0721}"/>
          </ac:spMkLst>
        </pc:spChg>
        <pc:picChg chg="add mod">
          <ac:chgData name="Owen Lewis" userId="5c681175-c8e1-4071-b3fb-9ef231344267" providerId="ADAL" clId="{0968B845-36A5-4E15-9709-09B2DDF24D3F}" dt="2018-06-01T15:52:38.784" v="1406" actId="14100"/>
          <ac:picMkLst>
            <pc:docMk/>
            <pc:sldMk cId="1454675708" sldId="802"/>
            <ac:picMk id="4" creationId="{C590DF97-B129-4FE2-8387-D7C237D0C632}"/>
          </ac:picMkLst>
        </pc:picChg>
      </pc:sld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710499070" sldId="2147483726"/>
        </pc:sldMaster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710499070" sldId="2147483726"/>
            <ac:spMk id="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710499070" sldId="2147483726"/>
            <ac:spMk id="1027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asterMk cId="710499070" sldId="2147483726"/>
            <ac:picMk id="1026" creationId="{00000000-0000-0000-0000-000000000000}"/>
          </ac:picMkLst>
        </pc:picChg>
        <pc:cxnChg chg="mod">
          <ac:chgData name="Owen Lewis" userId="5c681175-c8e1-4071-b3fb-9ef231344267" providerId="ADAL" clId="{0968B845-36A5-4E15-9709-09B2DDF24D3F}" dt="2018-06-01T15:51:22.947" v="1401"/>
          <ac:cxnSpMkLst>
            <pc:docMk/>
            <pc:sldMasterMk cId="710499070" sldId="2147483726"/>
            <ac:cxnSpMk id="7" creationId="{00000000-0000-0000-0000-000000000000}"/>
          </ac:cxnSpMkLst>
        </pc:cxn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710499070" sldId="2147483726"/>
            <pc:sldLayoutMk cId="2596298983" sldId="2147483728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710499070" sldId="2147483726"/>
              <pc:sldLayoutMk cId="2596298983" sldId="2147483728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710499070" sldId="2147483726"/>
              <pc:sldLayoutMk cId="2596298983" sldId="2147483728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710499070" sldId="2147483726"/>
            <pc:sldLayoutMk cId="1019190429" sldId="2147483729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710499070" sldId="2147483726"/>
              <pc:sldLayoutMk cId="1019190429" sldId="2147483729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710499070" sldId="2147483726"/>
              <pc:sldLayoutMk cId="1019190429" sldId="2147483729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710499070" sldId="2147483726"/>
              <pc:sldLayoutMk cId="1019190429" sldId="2147483729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710499070" sldId="2147483726"/>
            <pc:sldLayoutMk cId="2055082992" sldId="2147483730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710499070" sldId="2147483726"/>
              <pc:sldLayoutMk cId="2055082992" sldId="2147483730"/>
              <ac:spMk id="2" creationId="{00000000-0000-0000-0000-000000000000}"/>
            </ac:spMkLst>
          </pc:spChg>
        </pc:sldLayoutChg>
      </pc:sldMaster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572556108" sldId="2147483734"/>
        </pc:sldMaster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572556108" sldId="2147483734"/>
            <ac:spMk id="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572556108" sldId="2147483734"/>
            <ac:spMk id="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572556108" sldId="2147483734"/>
            <ac:spMk id="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572556108" sldId="2147483734"/>
            <ac:spMk id="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572556108" sldId="2147483734"/>
            <ac:spMk id="6" creationId="{00000000-0000-0000-0000-000000000000}"/>
          </ac:spMkLst>
        </pc:sp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878631130" sldId="2147483735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878631130" sldId="2147483735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878631130" sldId="2147483735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2391372226" sldId="2147483737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2391372226" sldId="2147483737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2391372226" sldId="2147483737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21096135" sldId="2147483738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21096135" sldId="2147483738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21096135" sldId="2147483738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15255810" sldId="2147483739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255810" sldId="2147483739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255810" sldId="2147483739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255810" sldId="2147483739"/>
              <ac:spMk id="4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255810" sldId="2147483739"/>
              <ac:spMk id="5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255810" sldId="2147483739"/>
              <ac:spMk id="6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1502660285" sldId="2147483742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02660285" sldId="2147483742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02660285" sldId="2147483742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1502660285" sldId="2147483742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954540824" sldId="2147483743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954540824" sldId="2147483743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954540824" sldId="2147483743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954540824" sldId="2147483743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572556108" sldId="2147483734"/>
            <pc:sldLayoutMk cId="4051515544" sldId="2147483745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4051515544" sldId="2147483745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572556108" sldId="2147483734"/>
              <pc:sldLayoutMk cId="4051515544" sldId="2147483745"/>
              <ac:spMk id="3" creationId="{00000000-0000-0000-0000-000000000000}"/>
            </ac:spMkLst>
          </pc:spChg>
        </pc:sldLayoutChg>
      </pc:sldMaster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1786450408" sldId="2147483746"/>
        </pc:sldMaster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786450408" sldId="2147483746"/>
            <ac:spMk id="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786450408" sldId="2147483746"/>
            <ac:spMk id="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786450408" sldId="2147483746"/>
            <ac:spMk id="4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786450408" sldId="2147483746"/>
            <ac:spMk id="5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786450408" sldId="2147483746"/>
            <ac:spMk id="6" creationId="{00000000-0000-0000-0000-000000000000}"/>
          </ac:spMkLst>
        </pc:sp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3320286154" sldId="2147483747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320286154" sldId="2147483747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320286154" sldId="2147483747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3904586509" sldId="2147483749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904586509" sldId="2147483749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904586509" sldId="2147483749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3118946814" sldId="2147483750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118946814" sldId="2147483750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118946814" sldId="2147483750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4148477037" sldId="2147483751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148477037" sldId="2147483751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148477037" sldId="2147483751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148477037" sldId="2147483751"/>
              <ac:spMk id="4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148477037" sldId="2147483751"/>
              <ac:spMk id="5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148477037" sldId="2147483751"/>
              <ac:spMk id="6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4243751767" sldId="2147483754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243751767" sldId="2147483754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243751767" sldId="2147483754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243751767" sldId="2147483754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3545825553" sldId="2147483755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545825553" sldId="2147483755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545825553" sldId="2147483755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3545825553" sldId="2147483755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786450408" sldId="2147483746"/>
            <pc:sldLayoutMk cId="488738983" sldId="2147483757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88738983" sldId="2147483757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786450408" sldId="2147483746"/>
              <pc:sldLayoutMk cId="488738983" sldId="2147483757"/>
              <ac:spMk id="3" creationId="{00000000-0000-0000-0000-000000000000}"/>
            </ac:spMkLst>
          </pc:spChg>
        </pc:sldLayoutChg>
      </pc:sldMaster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1636343855" sldId="2147483758"/>
        </pc:sldMaster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636343855" sldId="2147483758"/>
            <ac:spMk id="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636343855" sldId="2147483758"/>
            <ac:spMk id="3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1636343855" sldId="2147483758"/>
            <ac:spMk id="1027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asterMk cId="1636343855" sldId="2147483758"/>
            <ac:picMk id="6" creationId="{00000000-0000-0000-0000-000000000000}"/>
          </ac:picMkLst>
        </pc:pic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asterMk cId="1636343855" sldId="2147483758"/>
            <ac:picMk id="1026" creationId="{00000000-0000-0000-0000-000000000000}"/>
          </ac:picMkLst>
        </pc:picChg>
        <pc:cxnChg chg="mod">
          <ac:chgData name="Owen Lewis" userId="5c681175-c8e1-4071-b3fb-9ef231344267" providerId="ADAL" clId="{0968B845-36A5-4E15-9709-09B2DDF24D3F}" dt="2018-06-01T15:51:22.947" v="1401"/>
          <ac:cxnSpMkLst>
            <pc:docMk/>
            <pc:sldMasterMk cId="1636343855" sldId="2147483758"/>
            <ac:cxnSpMk id="7" creationId="{00000000-0000-0000-0000-000000000000}"/>
          </ac:cxnSpMkLst>
        </pc:cxn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636343855" sldId="2147483758"/>
            <pc:sldLayoutMk cId="532583883" sldId="2147483759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532583883" sldId="2147483759"/>
              <ac:spMk id="4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532583883" sldId="2147483759"/>
              <ac:spMk id="8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532583883" sldId="2147483759"/>
              <ac:spMk id="9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532583883" sldId="2147483759"/>
              <ac:spMk id="11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1636343855" sldId="2147483758"/>
              <pc:sldLayoutMk cId="532583883" sldId="2147483759"/>
              <ac:picMk id="2" creationId="{00000000-0000-0000-0000-000000000000}"/>
            </ac:picMkLst>
          </pc:pic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1636343855" sldId="2147483758"/>
              <pc:sldLayoutMk cId="532583883" sldId="2147483759"/>
              <ac:picMk id="5" creationId="{00000000-0000-0000-0000-000000000000}"/>
            </ac:picMkLst>
          </pc:pic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1636343855" sldId="2147483758"/>
              <pc:sldLayoutMk cId="532583883" sldId="2147483759"/>
              <ac:picMk id="10" creationId="{00000000-0000-0000-0000-000000000000}"/>
            </ac:picMkLst>
          </pc:pic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636343855" sldId="2147483758"/>
            <pc:sldLayoutMk cId="2999621912" sldId="2147483760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2999621912" sldId="2147483760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2999621912" sldId="2147483760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636343855" sldId="2147483758"/>
            <pc:sldLayoutMk cId="2856514984" sldId="2147483761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2856514984" sldId="2147483761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2856514984" sldId="2147483761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2856514984" sldId="2147483761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636343855" sldId="2147483758"/>
            <pc:sldLayoutMk cId="3329269104" sldId="2147483762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1636343855" sldId="2147483758"/>
              <pc:sldLayoutMk cId="3329269104" sldId="2147483762"/>
              <ac:spMk id="2" creationId="{00000000-0000-0000-0000-000000000000}"/>
            </ac:spMkLst>
          </pc:spChg>
        </pc:sldLayoutChg>
      </pc:sldMaster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3789089907" sldId="2147483780"/>
        </pc:sldMasterMkLst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3789089907" sldId="2147483780"/>
            <ac:spMk id="2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3789089907" sldId="2147483780"/>
            <ac:spMk id="1027" creationId="{00000000-0000-0000-0000-000000000000}"/>
          </ac:spMkLst>
        </pc:spChg>
        <pc:spChg chg="mod">
          <ac:chgData name="Owen Lewis" userId="5c681175-c8e1-4071-b3fb-9ef231344267" providerId="ADAL" clId="{0968B845-36A5-4E15-9709-09B2DDF24D3F}" dt="2018-06-01T15:51:22.947" v="1401"/>
          <ac:spMkLst>
            <pc:docMk/>
            <pc:sldMasterMk cId="3789089907" sldId="2147483780"/>
            <ac:spMk id="1031" creationId="{00000000-0000-0000-0000-000000000000}"/>
          </ac:spMkLst>
        </pc:spChg>
        <pc:picChg chg="mod">
          <ac:chgData name="Owen Lewis" userId="5c681175-c8e1-4071-b3fb-9ef231344267" providerId="ADAL" clId="{0968B845-36A5-4E15-9709-09B2DDF24D3F}" dt="2018-06-01T15:51:22.947" v="1401"/>
          <ac:picMkLst>
            <pc:docMk/>
            <pc:sldMasterMk cId="3789089907" sldId="2147483780"/>
            <ac:picMk id="1026" creationId="{00000000-0000-0000-0000-000000000000}"/>
          </ac:picMkLst>
        </pc:picChg>
        <pc:cxnChg chg="mod">
          <ac:chgData name="Owen Lewis" userId="5c681175-c8e1-4071-b3fb-9ef231344267" providerId="ADAL" clId="{0968B845-36A5-4E15-9709-09B2DDF24D3F}" dt="2018-06-01T15:51:22.947" v="1401"/>
          <ac:cxnSpMkLst>
            <pc:docMk/>
            <pc:sldMasterMk cId="3789089907" sldId="2147483780"/>
            <ac:cxnSpMk id="7" creationId="{00000000-0000-0000-0000-000000000000}"/>
          </ac:cxnSpMkLst>
        </pc:cxn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3789089907" sldId="2147483780"/>
            <pc:sldLayoutMk cId="173833240" sldId="2147483781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173833240" sldId="2147483781"/>
              <ac:spMk id="4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173833240" sldId="2147483781"/>
              <ac:spMk id="6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173833240" sldId="2147483781"/>
              <ac:spMk id="7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173833240" sldId="2147483781"/>
              <ac:spMk id="8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173833240" sldId="2147483781"/>
              <ac:spMk id="9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173833240" sldId="2147483781"/>
              <ac:spMk id="10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3789089907" sldId="2147483780"/>
              <pc:sldLayoutMk cId="173833240" sldId="2147483781"/>
              <ac:picMk id="5" creationId="{00000000-0000-0000-0000-000000000000}"/>
            </ac:picMkLst>
          </pc:pic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3789089907" sldId="2147483780"/>
              <pc:sldLayoutMk cId="173833240" sldId="2147483781"/>
              <ac:picMk id="11" creationId="{00000000-0000-0000-0000-000000000000}"/>
            </ac:picMkLst>
          </pc:pic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3789089907" sldId="2147483780"/>
            <pc:sldLayoutMk cId="3705001733" sldId="2147483782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3705001733" sldId="2147483782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3705001733" sldId="2147483782"/>
              <ac:spMk id="3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3789089907" sldId="2147483780"/>
            <pc:sldLayoutMk cId="2311810168" sldId="2147483784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2311810168" sldId="2147483784"/>
              <ac:spMk id="2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2311810168" sldId="2147483784"/>
              <ac:spMk id="3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2311810168" sldId="2147483784"/>
              <ac:spMk id="4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3789089907" sldId="2147483780"/>
            <pc:sldLayoutMk cId="4112182873" sldId="2147483785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4112182873" sldId="2147483785"/>
              <ac:spMk id="2" creationId="{00000000-0000-0000-0000-000000000000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3789089907" sldId="2147483780"/>
            <pc:sldLayoutMk cId="2078027335" sldId="2147483787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2078027335" sldId="2147483787"/>
              <ac:spMk id="6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2078027335" sldId="2147483787"/>
              <ac:spMk id="8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3789089907" sldId="2147483780"/>
              <pc:sldLayoutMk cId="2078027335" sldId="2147483787"/>
              <ac:spMk id="9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3789089907" sldId="2147483780"/>
              <pc:sldLayoutMk cId="2078027335" sldId="2147483787"/>
              <ac:picMk id="11" creationId="{00000000-0000-0000-0000-000000000000}"/>
            </ac:picMkLst>
          </pc:picChg>
        </pc:sldLayoutChg>
      </pc:sldMaster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26220020" sldId="2147483788"/>
        </pc:sldMasterMkLst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asterMk cId="26220020" sldId="2147483788"/>
            <ac:grpSpMk id="24" creationId="{9E7ADF59-3239-4D75-9E68-A792B44740A7}"/>
          </ac:grpSpMkLst>
        </pc:grp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3722041258" sldId="2147483789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722041258" sldId="2147483789"/>
              <ac:spMk id="3" creationId="{F07049FD-3E02-4545-A789-6BCB5092B167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722041258" sldId="2147483789"/>
              <ac:spMk id="6" creationId="{A36B36BF-9BC0-4110-9D62-D34B0E466D0F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722041258" sldId="2147483789"/>
              <ac:spMk id="7" creationId="{FA5446A5-660B-43D4-976A-0ED8C986086E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722041258" sldId="2147483789"/>
              <ac:spMk id="9" creationId="{87B028A4-87A0-4C40-9E63-6502DD007DD8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658382725" sldId="2147483790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658382725" sldId="2147483790"/>
              <ac:spMk id="2" creationId="{128A6EF1-1334-4BF6-BA28-1DEBCAC95A5F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658382725" sldId="2147483790"/>
              <ac:spMk id="6" creationId="{7EFC7177-FAE6-499D-8448-9455903853C9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658382725" sldId="2147483790"/>
              <ac:spMk id="7" creationId="{242124A1-E93E-4FA0-9020-21335ED598D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658382725" sldId="2147483790"/>
              <ac:spMk id="8" creationId="{39880D5D-8D15-449B-9AA1-2CCA4525E30A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3944396140" sldId="2147483791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944396140" sldId="2147483791"/>
              <ac:spMk id="2" creationId="{8EF1458E-FDF7-43AE-9A16-7E7D13A53DFE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944396140" sldId="2147483791"/>
              <ac:spMk id="6" creationId="{83DA4776-A73A-4C6F-ABD8-AC6D3E50B484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944396140" sldId="2147483791"/>
              <ac:spMk id="7" creationId="{63650AA2-DF3B-400D-AE47-1D79D264F515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944396140" sldId="2147483791"/>
              <ac:spMk id="8" creationId="{0785ADF9-7FF3-486A-9EA3-56544D31336B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3312003044" sldId="2147483792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312003044" sldId="2147483792"/>
              <ac:spMk id="2" creationId="{DC07BD0E-7CDC-4CAE-9713-BFDEBE590114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312003044" sldId="2147483792"/>
              <ac:spMk id="3" creationId="{8F532645-A1A9-46FA-AA62-B55170433E0A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312003044" sldId="2147483792"/>
              <ac:spMk id="4" creationId="{E84BA5CF-228D-48DA-AEA9-1FC225AC7C9E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3312003044" sldId="2147483792"/>
              <ac:spMk id="7" creationId="{D40D2043-6BBA-40FA-9493-927F3784AA45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1552061333" sldId="2147483793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1552061333" sldId="2147483793"/>
              <ac:spMk id="6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26220020" sldId="2147483788"/>
              <pc:sldLayoutMk cId="1552061333" sldId="2147483793"/>
              <ac:picMk id="7" creationId="{00000000-0000-0000-0000-000000000000}"/>
            </ac:picMkLst>
          </pc:pic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436011988" sldId="2147483794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436011988" sldId="2147483794"/>
              <ac:spMk id="5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436011988" sldId="2147483794"/>
              <ac:spMk id="6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26220020" sldId="2147483788"/>
              <pc:sldLayoutMk cId="436011988" sldId="2147483794"/>
              <ac:picMk id="2" creationId="{00000000-0000-0000-0000-000000000000}"/>
            </ac:picMkLst>
          </pc:pic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26220020" sldId="2147483788"/>
              <pc:sldLayoutMk cId="436011988" sldId="2147483794"/>
              <ac:picMk id="7" creationId="{00000000-0000-0000-0000-000000000000}"/>
            </ac:picMkLst>
          </pc:pic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6220020" sldId="2147483788"/>
            <pc:sldLayoutMk cId="4088739311" sldId="2147483795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6220020" sldId="2147483788"/>
              <pc:sldLayoutMk cId="4088739311" sldId="2147483795"/>
              <ac:spMk id="2" creationId="{00000000-0000-0000-0000-000000000000}"/>
            </ac:spMkLst>
          </pc:spChg>
        </pc:sldLayoutChg>
      </pc:sldMasterChg>
      <pc:sldMasterChg chg="modSp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2458408147" sldId="2147483796"/>
        </pc:sldMasterMkLst>
        <pc:grpChg chg="mod">
          <ac:chgData name="Owen Lewis" userId="5c681175-c8e1-4071-b3fb-9ef231344267" providerId="ADAL" clId="{0968B845-36A5-4E15-9709-09B2DDF24D3F}" dt="2018-06-01T15:51:22.947" v="1401"/>
          <ac:grpSpMkLst>
            <pc:docMk/>
            <pc:sldMasterMk cId="2458408147" sldId="2147483796"/>
            <ac:grpSpMk id="24" creationId="{9E7ADF59-3239-4D75-9E68-A792B44740A7}"/>
          </ac:grpSpMkLst>
        </pc:grp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2761554063" sldId="2147483797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761554063" sldId="2147483797"/>
              <ac:spMk id="3" creationId="{F07049FD-3E02-4545-A789-6BCB5092B167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761554063" sldId="2147483797"/>
              <ac:spMk id="6" creationId="{A36B36BF-9BC0-4110-9D62-D34B0E466D0F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761554063" sldId="2147483797"/>
              <ac:spMk id="7" creationId="{FA5446A5-660B-43D4-976A-0ED8C986086E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761554063" sldId="2147483797"/>
              <ac:spMk id="9" creationId="{87B028A4-87A0-4C40-9E63-6502DD007DD8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2088914214" sldId="2147483798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088914214" sldId="2147483798"/>
              <ac:spMk id="2" creationId="{128A6EF1-1334-4BF6-BA28-1DEBCAC95A5F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088914214" sldId="2147483798"/>
              <ac:spMk id="6" creationId="{7EFC7177-FAE6-499D-8448-9455903853C9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088914214" sldId="2147483798"/>
              <ac:spMk id="7" creationId="{242124A1-E93E-4FA0-9020-21335ED598D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088914214" sldId="2147483798"/>
              <ac:spMk id="8" creationId="{39880D5D-8D15-449B-9AA1-2CCA4525E30A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3897961766" sldId="2147483799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897961766" sldId="2147483799"/>
              <ac:spMk id="2" creationId="{8EF1458E-FDF7-43AE-9A16-7E7D13A53DFE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897961766" sldId="2147483799"/>
              <ac:spMk id="6" creationId="{83DA4776-A73A-4C6F-ABD8-AC6D3E50B484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897961766" sldId="2147483799"/>
              <ac:spMk id="7" creationId="{63650AA2-DF3B-400D-AE47-1D79D264F515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897961766" sldId="2147483799"/>
              <ac:spMk id="8" creationId="{0785ADF9-7FF3-486A-9EA3-56544D31336B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3482435381" sldId="2147483800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482435381" sldId="2147483800"/>
              <ac:spMk id="2" creationId="{DC07BD0E-7CDC-4CAE-9713-BFDEBE590114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482435381" sldId="2147483800"/>
              <ac:spMk id="3" creationId="{8F532645-A1A9-46FA-AA62-B55170433E0A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482435381" sldId="2147483800"/>
              <ac:spMk id="4" creationId="{E84BA5CF-228D-48DA-AEA9-1FC225AC7C9E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482435381" sldId="2147483800"/>
              <ac:spMk id="7" creationId="{D40D2043-6BBA-40FA-9493-927F3784AA45}"/>
            </ac:spMkLst>
          </pc:sp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3281223580" sldId="2147483801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3281223580" sldId="2147483801"/>
              <ac:spMk id="6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2458408147" sldId="2147483796"/>
              <pc:sldLayoutMk cId="3281223580" sldId="2147483801"/>
              <ac:picMk id="7" creationId="{00000000-0000-0000-0000-000000000000}"/>
            </ac:picMkLst>
          </pc:pic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2761139427" sldId="2147483802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761139427" sldId="2147483802"/>
              <ac:spMk id="5" creationId="{00000000-0000-0000-0000-000000000000}"/>
            </ac:spMkLst>
          </pc:spChg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2761139427" sldId="2147483802"/>
              <ac:spMk id="6" creationId="{00000000-0000-0000-0000-000000000000}"/>
            </ac:spMkLst>
          </pc:sp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2458408147" sldId="2147483796"/>
              <pc:sldLayoutMk cId="2761139427" sldId="2147483802"/>
              <ac:picMk id="2" creationId="{00000000-0000-0000-0000-000000000000}"/>
            </ac:picMkLst>
          </pc:picChg>
          <pc:picChg chg="mod">
            <ac:chgData name="Owen Lewis" userId="5c681175-c8e1-4071-b3fb-9ef231344267" providerId="ADAL" clId="{0968B845-36A5-4E15-9709-09B2DDF24D3F}" dt="2018-06-01T15:51:22.947" v="1401"/>
            <ac:picMkLst>
              <pc:docMk/>
              <pc:sldMasterMk cId="2458408147" sldId="2147483796"/>
              <pc:sldLayoutMk cId="2761139427" sldId="2147483802"/>
              <ac:picMk id="7" creationId="{00000000-0000-0000-0000-000000000000}"/>
            </ac:picMkLst>
          </pc:picChg>
        </pc:sldLayoutChg>
        <pc:sldLayoutChg chg="modSp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2458408147" sldId="2147483796"/>
            <pc:sldLayoutMk cId="515429959" sldId="2147483803"/>
          </pc:sldLayoutMkLst>
          <pc:spChg chg="mod">
            <ac:chgData name="Owen Lewis" userId="5c681175-c8e1-4071-b3fb-9ef231344267" providerId="ADAL" clId="{0968B845-36A5-4E15-9709-09B2DDF24D3F}" dt="2018-06-01T15:51:22.947" v="1401"/>
            <ac:spMkLst>
              <pc:docMk/>
              <pc:sldMasterMk cId="2458408147" sldId="2147483796"/>
              <pc:sldLayoutMk cId="515429959" sldId="2147483803"/>
              <ac:spMk id="2" creationId="{00000000-0000-0000-0000-000000000000}"/>
            </ac:spMkLst>
          </pc:spChg>
        </pc:sldLayoutChg>
      </pc:sldMasterChg>
      <pc:sldMasterChg chg="modTransition modSldLayout">
        <pc:chgData name="Owen Lewis" userId="5c681175-c8e1-4071-b3fb-9ef231344267" providerId="ADAL" clId="{0968B845-36A5-4E15-9709-09B2DDF24D3F}" dt="2018-06-01T15:51:16.538" v="1399"/>
        <pc:sldMasterMkLst>
          <pc:docMk/>
          <pc:sldMasterMk cId="307792888" sldId="2147483817"/>
        </pc:sldMasterMkLst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782345511" sldId="2147483818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428246560" sldId="2147483819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844273520" sldId="2147483820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2571648453" sldId="2147483821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3324965768" sldId="2147483822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812475756" sldId="2147483823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1826148889" sldId="2147483824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130286985" sldId="2147483825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2770959361" sldId="2147483826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2509078800" sldId="2147483827"/>
          </pc:sldLayoutMkLst>
        </pc:sldLayoutChg>
        <pc:sldLayoutChg chg="modTransition">
          <pc:chgData name="Owen Lewis" userId="5c681175-c8e1-4071-b3fb-9ef231344267" providerId="ADAL" clId="{0968B845-36A5-4E15-9709-09B2DDF24D3F}" dt="2018-06-01T15:51:16.538" v="1399"/>
          <pc:sldLayoutMkLst>
            <pc:docMk/>
            <pc:sldMasterMk cId="307792888" sldId="2147483817"/>
            <pc:sldLayoutMk cId="644630370" sldId="2147483828"/>
          </pc:sldLayoutMkLst>
        </pc:sldLayoutChg>
      </pc:sldMasterChg>
      <pc:sldMasterChg chg="modTransition modSldLayout">
        <pc:chgData name="Owen Lewis" userId="5c681175-c8e1-4071-b3fb-9ef231344267" providerId="ADAL" clId="{0968B845-36A5-4E15-9709-09B2DDF24D3F}" dt="2018-06-01T15:51:22.947" v="1401"/>
        <pc:sldMasterMkLst>
          <pc:docMk/>
          <pc:sldMasterMk cId="1216289181" sldId="2147483817"/>
        </pc:sldMasterMkLst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750374741" sldId="2147483818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1401420621" sldId="2147483819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3668746584" sldId="2147483820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3147923407" sldId="2147483821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3404747009" sldId="2147483822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82694878" sldId="2147483823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1038156897" sldId="2147483824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2609587652" sldId="2147483825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3127402401" sldId="2147483826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2793333840" sldId="2147483827"/>
          </pc:sldLayoutMkLst>
        </pc:sldLayoutChg>
        <pc:sldLayoutChg chg="modTransition">
          <pc:chgData name="Owen Lewis" userId="5c681175-c8e1-4071-b3fb-9ef231344267" providerId="ADAL" clId="{0968B845-36A5-4E15-9709-09B2DDF24D3F}" dt="2018-06-01T15:51:22.947" v="1401"/>
          <pc:sldLayoutMkLst>
            <pc:docMk/>
            <pc:sldMasterMk cId="1216289181" sldId="2147483817"/>
            <pc:sldLayoutMk cId="921626527" sldId="2147483828"/>
          </pc:sldLayoutMkLst>
        </pc:sldLayoutChg>
      </pc:sldMasterChg>
    </pc:docChg>
  </pc:docChgLst>
  <pc:docChgLst>
    <pc:chgData name="Lewis, Owen" userId="5c681175-c8e1-4071-b3fb-9ef231344267" providerId="ADAL" clId="{BBF770FA-73EC-413A-935D-41C5A4F7575F}"/>
    <pc:docChg chg="custSel addSld delSld modSld">
      <pc:chgData name="Lewis, Owen" userId="5c681175-c8e1-4071-b3fb-9ef231344267" providerId="ADAL" clId="{BBF770FA-73EC-413A-935D-41C5A4F7575F}" dt="2018-03-21T09:37:48.770" v="1177" actId="20577"/>
      <pc:docMkLst>
        <pc:docMk/>
      </pc:docMkLst>
      <pc:sldChg chg="modSp">
        <pc:chgData name="Lewis, Owen" userId="5c681175-c8e1-4071-b3fb-9ef231344267" providerId="ADAL" clId="{BBF770FA-73EC-413A-935D-41C5A4F7575F}" dt="2018-03-21T09:03:13.266" v="5" actId="115"/>
        <pc:sldMkLst>
          <pc:docMk/>
          <pc:sldMk cId="3565117438" sldId="722"/>
        </pc:sldMkLst>
        <pc:spChg chg="mod">
          <ac:chgData name="Lewis, Owen" userId="5c681175-c8e1-4071-b3fb-9ef231344267" providerId="ADAL" clId="{BBF770FA-73EC-413A-935D-41C5A4F7575F}" dt="2018-03-21T09:03:13.266" v="5" actId="115"/>
          <ac:spMkLst>
            <pc:docMk/>
            <pc:sldMk cId="3565117438" sldId="722"/>
            <ac:spMk id="3" creationId="{68BF6483-41DF-4F48-9E50-4A0B10000664}"/>
          </ac:spMkLst>
        </pc:spChg>
      </pc:sldChg>
    </pc:docChg>
  </pc:docChgLst>
  <pc:docChgLst>
    <pc:chgData name="Lewis, Owen" userId="5c681175-c8e1-4071-b3fb-9ef231344267" providerId="ADAL" clId="{F6B663F6-9641-4DF0-9BB3-465A94F74E62}"/>
    <pc:docChg chg="custSel modSld modNotesMaster modHandout">
      <pc:chgData name="Lewis, Owen" userId="5c681175-c8e1-4071-b3fb-9ef231344267" providerId="ADAL" clId="{F6B663F6-9641-4DF0-9BB3-465A94F74E62}" dt="2018-05-23T14:24:32.927" v="2" actId="27636"/>
      <pc:docMkLst>
        <pc:docMk/>
      </pc:docMkLst>
      <pc:sldChg chg="modNotes">
        <pc:chgData name="Lewis, Owen" userId="5c681175-c8e1-4071-b3fb-9ef231344267" providerId="ADAL" clId="{F6B663F6-9641-4DF0-9BB3-465A94F74E62}" dt="2018-05-23T14:24:32.880" v="1" actId="27636"/>
        <pc:sldMkLst>
          <pc:docMk/>
          <pc:sldMk cId="913043506" sldId="729"/>
        </pc:sldMkLst>
      </pc:sldChg>
      <pc:sldChg chg="modNotes">
        <pc:chgData name="Lewis, Owen" userId="5c681175-c8e1-4071-b3fb-9ef231344267" providerId="ADAL" clId="{F6B663F6-9641-4DF0-9BB3-465A94F74E62}" dt="2018-05-23T14:24:32.646" v="0" actId="27636"/>
        <pc:sldMkLst>
          <pc:docMk/>
          <pc:sldMk cId="1571446503" sldId="753"/>
        </pc:sldMkLst>
      </pc:sldChg>
    </pc:docChg>
  </pc:docChgLst>
  <pc:docChgLst>
    <pc:chgData name="Lewis, Owen" userId="5c681175-c8e1-4071-b3fb-9ef231344267" providerId="ADAL" clId="{108FA982-29E4-4169-B42C-6224469665CD}"/>
    <pc:docChg chg="undo custSel addSld delSld modSld sldOrd delMainMaster">
      <pc:chgData name="Lewis, Owen" userId="5c681175-c8e1-4071-b3fb-9ef231344267" providerId="ADAL" clId="{108FA982-29E4-4169-B42C-6224469665CD}" dt="2018-05-18T17:25:03.344" v="1457" actId="2696"/>
      <pc:docMkLst>
        <pc:docMk/>
      </pc:docMkLst>
      <pc:sldChg chg="ord modTransition">
        <pc:chgData name="Lewis, Owen" userId="5c681175-c8e1-4071-b3fb-9ef231344267" providerId="ADAL" clId="{108FA982-29E4-4169-B42C-6224469665CD}" dt="2018-05-18T15:29:08.694" v="650" actId="20577"/>
        <pc:sldMkLst>
          <pc:docMk/>
          <pc:sldMk cId="3565117438" sldId="722"/>
        </pc:sldMkLst>
      </pc:sldChg>
      <pc:sldChg chg="ord modNotesTx">
        <pc:chgData name="Lewis, Owen" userId="5c681175-c8e1-4071-b3fb-9ef231344267" providerId="ADAL" clId="{108FA982-29E4-4169-B42C-6224469665CD}" dt="2018-05-18T16:47:46.689" v="1296" actId="2696"/>
        <pc:sldMkLst>
          <pc:docMk/>
          <pc:sldMk cId="3641307921" sldId="737"/>
        </pc:sldMkLst>
      </pc:sldChg>
      <pc:sldChg chg="modTransition">
        <pc:chgData name="Lewis, Owen" userId="5c681175-c8e1-4071-b3fb-9ef231344267" providerId="ADAL" clId="{108FA982-29E4-4169-B42C-6224469665CD}" dt="2018-05-18T15:53:14.135" v="821" actId="20577"/>
        <pc:sldMkLst>
          <pc:docMk/>
          <pc:sldMk cId="1571446503" sldId="753"/>
        </pc:sldMkLst>
      </pc:sldChg>
      <pc:sldChg chg="addSp delSp modSp add">
        <pc:chgData name="Lewis, Owen" userId="5c681175-c8e1-4071-b3fb-9ef231344267" providerId="ADAL" clId="{108FA982-29E4-4169-B42C-6224469665CD}" dt="2018-05-18T16:07:51.154" v="860" actId="1038"/>
        <pc:sldMkLst>
          <pc:docMk/>
          <pc:sldMk cId="1039838754" sldId="782"/>
        </pc:sldMkLst>
        <pc:spChg chg="del">
          <ac:chgData name="Lewis, Owen" userId="5c681175-c8e1-4071-b3fb-9ef231344267" providerId="ADAL" clId="{108FA982-29E4-4169-B42C-6224469665CD}" dt="2018-05-18T15:51:13.613" v="754" actId="478"/>
          <ac:spMkLst>
            <pc:docMk/>
            <pc:sldMk cId="1039838754" sldId="782"/>
            <ac:spMk id="2" creationId="{8E71245E-AE91-4602-B4E8-70CAB84D02C1}"/>
          </ac:spMkLst>
        </pc:spChg>
        <pc:spChg chg="del">
          <ac:chgData name="Lewis, Owen" userId="5c681175-c8e1-4071-b3fb-9ef231344267" providerId="ADAL" clId="{108FA982-29E4-4169-B42C-6224469665CD}" dt="2018-05-18T15:51:09.066" v="753" actId="1038"/>
          <ac:spMkLst>
            <pc:docMk/>
            <pc:sldMk cId="1039838754" sldId="782"/>
            <ac:spMk id="3" creationId="{DEA654F3-2385-4B9E-B718-DC5A11D99221}"/>
          </ac:spMkLst>
        </pc:spChg>
        <pc:picChg chg="add mod">
          <ac:chgData name="Lewis, Owen" userId="5c681175-c8e1-4071-b3fb-9ef231344267" providerId="ADAL" clId="{108FA982-29E4-4169-B42C-6224469665CD}" dt="2018-05-18T16:07:51.154" v="860" actId="1038"/>
          <ac:picMkLst>
            <pc:docMk/>
            <pc:sldMk cId="1039838754" sldId="782"/>
            <ac:picMk id="4" creationId="{EE693A3C-AEC3-44F7-B892-36EDB2D213A8}"/>
          </ac:picMkLst>
        </pc:picChg>
      </pc:sldChg>
      <pc:sldChg chg="addSp modSp add modNotesTx">
        <pc:chgData name="Lewis, Owen" userId="5c681175-c8e1-4071-b3fb-9ef231344267" providerId="ADAL" clId="{108FA982-29E4-4169-B42C-6224469665CD}" dt="2018-05-18T16:16:32.867" v="910" actId="20577"/>
        <pc:sldMkLst>
          <pc:docMk/>
          <pc:sldMk cId="2992966365" sldId="784"/>
        </pc:sldMkLst>
        <pc:spChg chg="mod">
          <ac:chgData name="Lewis, Owen" userId="5c681175-c8e1-4071-b3fb-9ef231344267" providerId="ADAL" clId="{108FA982-29E4-4169-B42C-6224469665CD}" dt="2018-05-18T16:14:43.692" v="882" actId="20577"/>
          <ac:spMkLst>
            <pc:docMk/>
            <pc:sldMk cId="2992966365" sldId="784"/>
            <ac:spMk id="2" creationId="{52875A2F-871A-4310-B066-CF074A862DAE}"/>
          </ac:spMkLst>
        </pc:spChg>
        <pc:picChg chg="add mod">
          <ac:chgData name="Lewis, Owen" userId="5c681175-c8e1-4071-b3fb-9ef231344267" providerId="ADAL" clId="{108FA982-29E4-4169-B42C-6224469665CD}" dt="2018-05-18T16:15:53.961" v="909" actId="1036"/>
          <ac:picMkLst>
            <pc:docMk/>
            <pc:sldMk cId="2992966365" sldId="784"/>
            <ac:picMk id="3" creationId="{3EBE6B0A-8017-4C63-B4FE-0F423873D62D}"/>
          </ac:picMkLst>
        </pc:picChg>
      </pc:sldChg>
      <pc:sldChg chg="addSp modSp add">
        <pc:chgData name="Lewis, Owen" userId="5c681175-c8e1-4071-b3fb-9ef231344267" providerId="ADAL" clId="{108FA982-29E4-4169-B42C-6224469665CD}" dt="2018-05-18T16:18:14.581" v="945" actId="14100"/>
        <pc:sldMkLst>
          <pc:docMk/>
          <pc:sldMk cId="2517471283" sldId="785"/>
        </pc:sldMkLst>
        <pc:spChg chg="mod">
          <ac:chgData name="Lewis, Owen" userId="5c681175-c8e1-4071-b3fb-9ef231344267" providerId="ADAL" clId="{108FA982-29E4-4169-B42C-6224469665CD}" dt="2018-05-18T16:17:36.635" v="941" actId="20577"/>
          <ac:spMkLst>
            <pc:docMk/>
            <pc:sldMk cId="2517471283" sldId="785"/>
            <ac:spMk id="2" creationId="{E515CDCF-CB98-4911-BCB7-6FEBC43FD569}"/>
          </ac:spMkLst>
        </pc:spChg>
        <pc:picChg chg="add mod">
          <ac:chgData name="Lewis, Owen" userId="5c681175-c8e1-4071-b3fb-9ef231344267" providerId="ADAL" clId="{108FA982-29E4-4169-B42C-6224469665CD}" dt="2018-05-18T16:18:14.581" v="945" actId="14100"/>
          <ac:picMkLst>
            <pc:docMk/>
            <pc:sldMk cId="2517471283" sldId="785"/>
            <ac:picMk id="3" creationId="{A450763F-D135-46FC-BC7B-62821818D557}"/>
          </ac:picMkLst>
        </pc:picChg>
      </pc:sldChg>
      <pc:sldChg chg="addSp delSp modSp add modTransition modNotesTx">
        <pc:chgData name="Lewis, Owen" userId="5c681175-c8e1-4071-b3fb-9ef231344267" providerId="ADAL" clId="{108FA982-29E4-4169-B42C-6224469665CD}" dt="2018-05-18T16:22:09.494" v="1048" actId="113"/>
        <pc:sldMkLst>
          <pc:docMk/>
          <pc:sldMk cId="52334510" sldId="786"/>
        </pc:sldMkLst>
        <pc:spChg chg="del">
          <ac:chgData name="Lewis, Owen" userId="5c681175-c8e1-4071-b3fb-9ef231344267" providerId="ADAL" clId="{108FA982-29E4-4169-B42C-6224469665CD}" dt="2018-05-18T16:20:09.976" v="1001" actId="113"/>
          <ac:spMkLst>
            <pc:docMk/>
            <pc:sldMk cId="52334510" sldId="786"/>
            <ac:spMk id="2" creationId="{46296777-AC5E-4390-8BE4-7AC39D396AE0}"/>
          </ac:spMkLst>
        </pc:spChg>
        <pc:spChg chg="add mod">
          <ac:chgData name="Lewis, Owen" userId="5c681175-c8e1-4071-b3fb-9ef231344267" providerId="ADAL" clId="{108FA982-29E4-4169-B42C-6224469665CD}" dt="2018-05-18T16:20:29.477" v="1030" actId="20577"/>
          <ac:spMkLst>
            <pc:docMk/>
            <pc:sldMk cId="52334510" sldId="786"/>
            <ac:spMk id="3" creationId="{BF9D046A-2852-4BCD-A0FF-E53CA7D6A4F5}"/>
          </ac:spMkLst>
        </pc:spChg>
        <pc:spChg chg="add del mod">
          <ac:chgData name="Lewis, Owen" userId="5c681175-c8e1-4071-b3fb-9ef231344267" providerId="ADAL" clId="{108FA982-29E4-4169-B42C-6224469665CD}" dt="2018-05-18T16:20:54.071" v="1031" actId="113"/>
          <ac:spMkLst>
            <pc:docMk/>
            <pc:sldMk cId="52334510" sldId="786"/>
            <ac:spMk id="4" creationId="{883D2B09-08C8-4743-9ACF-99EA065D4FE1}"/>
          </ac:spMkLst>
        </pc:spChg>
        <pc:picChg chg="add mod">
          <ac:chgData name="Lewis, Owen" userId="5c681175-c8e1-4071-b3fb-9ef231344267" providerId="ADAL" clId="{108FA982-29E4-4169-B42C-6224469665CD}" dt="2018-05-18T16:21:07.805" v="1046" actId="1035"/>
          <ac:picMkLst>
            <pc:docMk/>
            <pc:sldMk cId="52334510" sldId="786"/>
            <ac:picMk id="5" creationId="{A4EF16F6-3488-495A-88A9-8CC97F3CC1A0}"/>
          </ac:picMkLst>
        </pc:picChg>
      </pc:sldChg>
      <pc:sldChg chg="modNotesTx">
        <pc:chgData name="Lewis, Owen" userId="5c681175-c8e1-4071-b3fb-9ef231344267" providerId="ADAL" clId="{108FA982-29E4-4169-B42C-6224469665CD}" dt="2018-05-18T17:24:48.555" v="1453" actId="20577"/>
        <pc:sldMkLst>
          <pc:docMk/>
          <pc:sldMk cId="4019868494" sldId="787"/>
        </pc:sldMkLst>
      </pc:sldChg>
      <pc:sldChg chg="addSp delSp modSp add mod modTransition setBg">
        <pc:chgData name="Lewis, Owen" userId="5c681175-c8e1-4071-b3fb-9ef231344267" providerId="ADAL" clId="{108FA982-29E4-4169-B42C-6224469665CD}" dt="2018-05-18T16:47:15.345" v="1292" actId="27636"/>
        <pc:sldMkLst>
          <pc:docMk/>
          <pc:sldMk cId="803385536" sldId="791"/>
        </pc:sldMkLst>
        <pc:spChg chg="del">
          <ac:chgData name="Lewis, Owen" userId="5c681175-c8e1-4071-b3fb-9ef231344267" providerId="ADAL" clId="{108FA982-29E4-4169-B42C-6224469665CD}" dt="2018-05-18T16:41:23.356" v="1173" actId="27636"/>
          <ac:spMkLst>
            <pc:docMk/>
            <pc:sldMk cId="803385536" sldId="791"/>
            <ac:spMk id="2" creationId="{E5938FD3-B8C5-4D5F-B409-70AC10F49F1C}"/>
          </ac:spMkLst>
        </pc:spChg>
        <pc:spChg chg="add del mod">
          <ac:chgData name="Lewis, Owen" userId="5c681175-c8e1-4071-b3fb-9ef231344267" providerId="ADAL" clId="{108FA982-29E4-4169-B42C-6224469665CD}" dt="2018-05-18T16:41:52.966" v="1175" actId="27636"/>
          <ac:spMkLst>
            <pc:docMk/>
            <pc:sldMk cId="803385536" sldId="791"/>
            <ac:spMk id="3" creationId="{03506B0E-CA2D-459A-8FCE-EBA2A00D8058}"/>
          </ac:spMkLst>
        </pc:spChg>
        <pc:spChg chg="add del mod">
          <ac:chgData name="Lewis, Owen" userId="5c681175-c8e1-4071-b3fb-9ef231344267" providerId="ADAL" clId="{108FA982-29E4-4169-B42C-6224469665CD}" dt="2018-05-18T16:41:52.966" v="1175" actId="27636"/>
          <ac:spMkLst>
            <pc:docMk/>
            <pc:sldMk cId="803385536" sldId="791"/>
            <ac:spMk id="4" creationId="{0B79942B-6AC1-4AC6-AC84-62E5063606D4}"/>
          </ac:spMkLst>
        </pc:spChg>
        <pc:spChg chg="add del mod">
          <ac:chgData name="Lewis, Owen" userId="5c681175-c8e1-4071-b3fb-9ef231344267" providerId="ADAL" clId="{108FA982-29E4-4169-B42C-6224469665CD}" dt="2018-05-18T16:41:56.231" v="1176" actId="478"/>
          <ac:spMkLst>
            <pc:docMk/>
            <pc:sldMk cId="803385536" sldId="791"/>
            <ac:spMk id="5" creationId="{03A9BEC2-11BC-4DDC-BCE2-BFBF5998D0F5}"/>
          </ac:spMkLst>
        </pc:spChg>
        <pc:spChg chg="add del mod">
          <ac:chgData name="Lewis, Owen" userId="5c681175-c8e1-4071-b3fb-9ef231344267" providerId="ADAL" clId="{108FA982-29E4-4169-B42C-6224469665CD}" dt="2018-05-18T16:42:25.343" v="1177" actId="931"/>
          <ac:spMkLst>
            <pc:docMk/>
            <pc:sldMk cId="803385536" sldId="791"/>
            <ac:spMk id="6" creationId="{204871F0-78CE-47A5-A0CB-033818090BFC}"/>
          </ac:spMkLst>
        </pc:spChg>
        <pc:spChg chg="add mod">
          <ac:chgData name="Lewis, Owen" userId="5c681175-c8e1-4071-b3fb-9ef231344267" providerId="ADAL" clId="{108FA982-29E4-4169-B42C-6224469665CD}" dt="2018-05-18T16:47:05.579" v="1289" actId="404"/>
          <ac:spMkLst>
            <pc:docMk/>
            <pc:sldMk cId="803385536" sldId="791"/>
            <ac:spMk id="10" creationId="{7D5622EA-3D18-493A-9910-EBB9CA78A37D}"/>
          </ac:spMkLst>
        </pc:spChg>
        <pc:spChg chg="add mod">
          <ac:chgData name="Lewis, Owen" userId="5c681175-c8e1-4071-b3fb-9ef231344267" providerId="ADAL" clId="{108FA982-29E4-4169-B42C-6224469665CD}" dt="2018-05-18T16:47:15.345" v="1292" actId="27636"/>
          <ac:spMkLst>
            <pc:docMk/>
            <pc:sldMk cId="803385536" sldId="791"/>
            <ac:spMk id="11" creationId="{E2ECBCC5-47CD-4860-8669-277E1442C4A2}"/>
          </ac:spMkLst>
        </pc:spChg>
        <pc:picChg chg="add mod">
          <ac:chgData name="Lewis, Owen" userId="5c681175-c8e1-4071-b3fb-9ef231344267" providerId="ADAL" clId="{108FA982-29E4-4169-B42C-6224469665CD}" dt="2018-05-18T16:42:40.130" v="1179" actId="26606"/>
          <ac:picMkLst>
            <pc:docMk/>
            <pc:sldMk cId="803385536" sldId="791"/>
            <ac:picMk id="8" creationId="{15C5A689-EF0E-412A-ACEE-8820AE3EDC75}"/>
          </ac:picMkLst>
        </pc:picChg>
        <pc:picChg chg="add mod">
          <ac:chgData name="Lewis, Owen" userId="5c681175-c8e1-4071-b3fb-9ef231344267" providerId="ADAL" clId="{108FA982-29E4-4169-B42C-6224469665CD}" dt="2018-05-18T16:46:38.877" v="1286" actId="1076"/>
          <ac:picMkLst>
            <pc:docMk/>
            <pc:sldMk cId="803385536" sldId="791"/>
            <ac:picMk id="9" creationId="{57956712-F668-44B4-A1A4-C9BEE7604B1E}"/>
          </ac:picMkLst>
        </pc:picChg>
      </pc:sldChg>
      <pc:sldChg chg="addSp modSp add modTransition modNotes">
        <pc:chgData name="Lewis, Owen" userId="5c681175-c8e1-4071-b3fb-9ef231344267" providerId="ADAL" clId="{108FA982-29E4-4169-B42C-6224469665CD}" dt="2018-05-18T17:17:08.910" v="1416" actId="1035"/>
        <pc:sldMkLst>
          <pc:docMk/>
          <pc:sldMk cId="240068590" sldId="795"/>
        </pc:sldMkLst>
        <pc:spChg chg="add mod">
          <ac:chgData name="Lewis, Owen" userId="5c681175-c8e1-4071-b3fb-9ef231344267" providerId="ADAL" clId="{108FA982-29E4-4169-B42C-6224469665CD}" dt="2018-05-18T17:11:24.352" v="1364" actId="20577"/>
          <ac:spMkLst>
            <pc:docMk/>
            <pc:sldMk cId="240068590" sldId="795"/>
            <ac:spMk id="2" creationId="{D3B40429-63D0-46CB-82E8-83EE8022AA62}"/>
          </ac:spMkLst>
        </pc:spChg>
        <pc:picChg chg="add mod">
          <ac:chgData name="Lewis, Owen" userId="5c681175-c8e1-4071-b3fb-9ef231344267" providerId="ADAL" clId="{108FA982-29E4-4169-B42C-6224469665CD}" dt="2018-05-18T17:17:08.910" v="1416" actId="1035"/>
          <ac:picMkLst>
            <pc:docMk/>
            <pc:sldMk cId="240068590" sldId="795"/>
            <ac:picMk id="3" creationId="{2176DABF-74C5-4B80-94DF-D71BC9239953}"/>
          </ac:picMkLst>
        </pc:picChg>
      </pc:sldChg>
      <pc:sldChg chg="addSp modSp add">
        <pc:chgData name="Lewis, Owen" userId="5c681175-c8e1-4071-b3fb-9ef231344267" providerId="ADAL" clId="{108FA982-29E4-4169-B42C-6224469665CD}" dt="2018-05-18T17:15:12.348" v="1387" actId="114"/>
        <pc:sldMkLst>
          <pc:docMk/>
          <pc:sldMk cId="2180242444" sldId="796"/>
        </pc:sldMkLst>
        <pc:spChg chg="mod">
          <ac:chgData name="Lewis, Owen" userId="5c681175-c8e1-4071-b3fb-9ef231344267" providerId="ADAL" clId="{108FA982-29E4-4169-B42C-6224469665CD}" dt="2018-05-18T17:15:12.348" v="1387" actId="114"/>
          <ac:spMkLst>
            <pc:docMk/>
            <pc:sldMk cId="2180242444" sldId="796"/>
            <ac:spMk id="2" creationId="{6A9003D1-CE5E-4D99-8D88-37B83E06DDA8}"/>
          </ac:spMkLst>
        </pc:spChg>
        <pc:picChg chg="add mod">
          <ac:chgData name="Lewis, Owen" userId="5c681175-c8e1-4071-b3fb-9ef231344267" providerId="ADAL" clId="{108FA982-29E4-4169-B42C-6224469665CD}" dt="2018-05-18T17:14:55.854" v="1386" actId="1076"/>
          <ac:picMkLst>
            <pc:docMk/>
            <pc:sldMk cId="2180242444" sldId="796"/>
            <ac:picMk id="3" creationId="{B3AB37D7-DBC5-4C18-B616-991E71B28416}"/>
          </ac:picMkLst>
        </pc:picChg>
      </pc:sldChg>
      <pc:sldChg chg="addSp modSp add">
        <pc:chgData name="Lewis, Owen" userId="5c681175-c8e1-4071-b3fb-9ef231344267" providerId="ADAL" clId="{108FA982-29E4-4169-B42C-6224469665CD}" dt="2018-05-18T17:16:24.422" v="1402" actId="1076"/>
        <pc:sldMkLst>
          <pc:docMk/>
          <pc:sldMk cId="2635414158" sldId="797"/>
        </pc:sldMkLst>
        <pc:spChg chg="mod">
          <ac:chgData name="Lewis, Owen" userId="5c681175-c8e1-4071-b3fb-9ef231344267" providerId="ADAL" clId="{108FA982-29E4-4169-B42C-6224469665CD}" dt="2018-05-18T17:16:10.110" v="1399" actId="20577"/>
          <ac:spMkLst>
            <pc:docMk/>
            <pc:sldMk cId="2635414158" sldId="797"/>
            <ac:spMk id="2" creationId="{1BC46B25-47C3-414E-ABCA-9A6421D926C5}"/>
          </ac:spMkLst>
        </pc:spChg>
        <pc:picChg chg="add mod">
          <ac:chgData name="Lewis, Owen" userId="5c681175-c8e1-4071-b3fb-9ef231344267" providerId="ADAL" clId="{108FA982-29E4-4169-B42C-6224469665CD}" dt="2018-05-18T17:16:24.422" v="1402" actId="1076"/>
          <ac:picMkLst>
            <pc:docMk/>
            <pc:sldMk cId="2635414158" sldId="797"/>
            <ac:picMk id="3" creationId="{D0F3F16C-3F39-4DB9-8D81-D559537DEF2D}"/>
          </ac:picMkLst>
        </pc:picChg>
      </pc:sldChg>
      <pc:sldMasterChg chg="addSldLayout delSldLayout">
        <pc:chgData name="Lewis, Owen" userId="5c681175-c8e1-4071-b3fb-9ef231344267" providerId="ADAL" clId="{108FA982-29E4-4169-B42C-6224469665CD}" dt="2018-05-18T15:28:45.991" v="641" actId="2696"/>
        <pc:sldMasterMkLst>
          <pc:docMk/>
          <pc:sldMasterMk cId="710499070" sldId="2147483726"/>
        </pc:sldMasterMkLst>
      </pc:sldMasterChg>
      <pc:sldMasterChg chg="delSldLayout">
        <pc:chgData name="Lewis, Owen" userId="5c681175-c8e1-4071-b3fb-9ef231344267" providerId="ADAL" clId="{108FA982-29E4-4169-B42C-6224469665CD}" dt="2018-05-18T16:22:42.478" v="1061" actId="2696"/>
        <pc:sldMasterMkLst>
          <pc:docMk/>
          <pc:sldMasterMk cId="26220020" sldId="2147483788"/>
        </pc:sldMasterMkLst>
      </pc:sldMasterChg>
    </pc:docChg>
  </pc:docChgLst>
  <pc:docChgLst>
    <pc:chgData name="Lewis, Owen" userId="5c681175-c8e1-4071-b3fb-9ef231344267" providerId="ADAL" clId="{C6BA6A35-85F5-408E-92D3-3680CC186B54}"/>
    <pc:docChg chg="custSel modSld">
      <pc:chgData name="Lewis, Owen" userId="5c681175-c8e1-4071-b3fb-9ef231344267" providerId="ADAL" clId="{C6BA6A35-85F5-408E-92D3-3680CC186B54}" dt="2018-06-01T16:22:06.883" v="76" actId="1076"/>
      <pc:docMkLst>
        <pc:docMk/>
      </pc:docMkLst>
      <pc:sldChg chg="modNotes modNotesTx">
        <pc:chgData name="Lewis, Owen" userId="5c681175-c8e1-4071-b3fb-9ef231344267" providerId="ADAL" clId="{C6BA6A35-85F5-408E-92D3-3680CC186B54}" dt="2018-06-01T16:08:44.592" v="25" actId="255"/>
        <pc:sldMkLst>
          <pc:docMk/>
          <pc:sldMk cId="913043506" sldId="729"/>
        </pc:sldMkLst>
      </pc:sldChg>
      <pc:sldChg chg="modNotesTx">
        <pc:chgData name="Lewis, Owen" userId="5c681175-c8e1-4071-b3fb-9ef231344267" providerId="ADAL" clId="{C6BA6A35-85F5-408E-92D3-3680CC186B54}" dt="2018-06-01T16:08:27.335" v="22" actId="403"/>
        <pc:sldMkLst>
          <pc:docMk/>
          <pc:sldMk cId="3641307921" sldId="737"/>
        </pc:sldMkLst>
      </pc:sldChg>
      <pc:sldChg chg="modNotesTx">
        <pc:chgData name="Lewis, Owen" userId="5c681175-c8e1-4071-b3fb-9ef231344267" providerId="ADAL" clId="{C6BA6A35-85F5-408E-92D3-3680CC186B54}" dt="2018-06-01T16:09:05.837" v="26" actId="403"/>
        <pc:sldMkLst>
          <pc:docMk/>
          <pc:sldMk cId="1835092500" sldId="751"/>
        </pc:sldMkLst>
      </pc:sldChg>
      <pc:sldChg chg="modNotesTx">
        <pc:chgData name="Lewis, Owen" userId="5c681175-c8e1-4071-b3fb-9ef231344267" providerId="ADAL" clId="{C6BA6A35-85F5-408E-92D3-3680CC186B54}" dt="2018-06-01T16:09:37.153" v="28" actId="403"/>
        <pc:sldMkLst>
          <pc:docMk/>
          <pc:sldMk cId="2334046433" sldId="756"/>
        </pc:sldMkLst>
      </pc:sldChg>
      <pc:sldChg chg="modNotesTx">
        <pc:chgData name="Lewis, Owen" userId="5c681175-c8e1-4071-b3fb-9ef231344267" providerId="ADAL" clId="{C6BA6A35-85F5-408E-92D3-3680CC186B54}" dt="2018-06-01T16:09:13.629" v="27" actId="403"/>
        <pc:sldMkLst>
          <pc:docMk/>
          <pc:sldMk cId="1039838754" sldId="782"/>
        </pc:sldMkLst>
      </pc:sldChg>
      <pc:sldChg chg="modNotesTx">
        <pc:chgData name="Lewis, Owen" userId="5c681175-c8e1-4071-b3fb-9ef231344267" providerId="ADAL" clId="{C6BA6A35-85F5-408E-92D3-3680CC186B54}" dt="2018-06-01T16:09:48.108" v="29" actId="403"/>
        <pc:sldMkLst>
          <pc:docMk/>
          <pc:sldMk cId="2992966365" sldId="784"/>
        </pc:sldMkLst>
      </pc:sldChg>
      <pc:sldChg chg="modNotesTx">
        <pc:chgData name="Lewis, Owen" userId="5c681175-c8e1-4071-b3fb-9ef231344267" providerId="ADAL" clId="{C6BA6A35-85F5-408E-92D3-3680CC186B54}" dt="2018-06-01T16:11:19.347" v="70" actId="113"/>
        <pc:sldMkLst>
          <pc:docMk/>
          <pc:sldMk cId="4019868494" sldId="787"/>
        </pc:sldMkLst>
      </pc:sldChg>
      <pc:sldChg chg="modSp">
        <pc:chgData name="Lewis, Owen" userId="5c681175-c8e1-4071-b3fb-9ef231344267" providerId="ADAL" clId="{C6BA6A35-85F5-408E-92D3-3680CC186B54}" dt="2018-06-01T16:22:06.883" v="76" actId="1076"/>
        <pc:sldMkLst>
          <pc:docMk/>
          <pc:sldMk cId="803385536" sldId="791"/>
        </pc:sldMkLst>
        <pc:picChg chg="mod">
          <ac:chgData name="Lewis, Owen" userId="5c681175-c8e1-4071-b3fb-9ef231344267" providerId="ADAL" clId="{C6BA6A35-85F5-408E-92D3-3680CC186B54}" dt="2018-06-01T16:22:06.883" v="76" actId="1076"/>
          <ac:picMkLst>
            <pc:docMk/>
            <pc:sldMk cId="803385536" sldId="791"/>
            <ac:picMk id="8" creationId="{15C5A689-EF0E-412A-ACEE-8820AE3EDC75}"/>
          </ac:picMkLst>
        </pc:picChg>
      </pc:sldChg>
      <pc:sldChg chg="modNotes">
        <pc:chgData name="Lewis, Owen" userId="5c681175-c8e1-4071-b3fb-9ef231344267" providerId="ADAL" clId="{C6BA6A35-85F5-408E-92D3-3680CC186B54}" dt="2018-06-01T16:01:09.937" v="1" actId="27636"/>
        <pc:sldMkLst>
          <pc:docMk/>
          <pc:sldMk cId="1884299287" sldId="799"/>
        </pc:sldMkLst>
      </pc:sldChg>
      <pc:sldChg chg="modNotesTx">
        <pc:chgData name="Lewis, Owen" userId="5c681175-c8e1-4071-b3fb-9ef231344267" providerId="ADAL" clId="{C6BA6A35-85F5-408E-92D3-3680CC186B54}" dt="2018-06-01T16:01:14.501" v="4" actId="113"/>
        <pc:sldMkLst>
          <pc:docMk/>
          <pc:sldMk cId="1454675708" sldId="802"/>
        </pc:sldMkLst>
      </pc:sldChg>
    </pc:docChg>
  </pc:docChgLst>
  <pc:docChgLst>
    <pc:chgData name="Lewis, Owen" userId="5c681175-c8e1-4071-b3fb-9ef231344267" providerId="ADAL" clId="{6463BF42-C833-48C7-870E-1F83BEC5F4F2}"/>
    <pc:docChg chg="undo custSel addSld delSld modSld sldOrd">
      <pc:chgData name="Lewis, Owen" userId="5c681175-c8e1-4071-b3fb-9ef231344267" providerId="ADAL" clId="{6463BF42-C833-48C7-870E-1F83BEC5F4F2}" dt="2018-03-20T16:06:58.255" v="1084" actId="20577"/>
      <pc:docMkLst>
        <pc:docMk/>
      </pc:docMkLst>
      <pc:sldChg chg="delSp modSp add ord">
        <pc:chgData name="Lewis, Owen" userId="5c681175-c8e1-4071-b3fb-9ef231344267" providerId="ADAL" clId="{6463BF42-C833-48C7-870E-1F83BEC5F4F2}" dt="2018-03-20T15:30:14.652" v="72" actId="113"/>
        <pc:sldMkLst>
          <pc:docMk/>
          <pc:sldMk cId="3565117438" sldId="722"/>
        </pc:sldMkLst>
        <pc:spChg chg="del">
          <ac:chgData name="Lewis, Owen" userId="5c681175-c8e1-4071-b3fb-9ef231344267" providerId="ADAL" clId="{6463BF42-C833-48C7-870E-1F83BEC5F4F2}" dt="2018-03-20T15:29:40.436" v="68" actId="478"/>
          <ac:spMkLst>
            <pc:docMk/>
            <pc:sldMk cId="3565117438" sldId="722"/>
            <ac:spMk id="2" creationId="{F5DDD6E6-A9A7-496D-B9F0-15E6BF607826}"/>
          </ac:spMkLst>
        </pc:spChg>
        <pc:spChg chg="mod">
          <ac:chgData name="Lewis, Owen" userId="5c681175-c8e1-4071-b3fb-9ef231344267" providerId="ADAL" clId="{6463BF42-C833-48C7-870E-1F83BEC5F4F2}" dt="2018-03-20T15:30:14.652" v="72" actId="113"/>
          <ac:spMkLst>
            <pc:docMk/>
            <pc:sldMk cId="3565117438" sldId="722"/>
            <ac:spMk id="3" creationId="{68BF6483-41DF-4F48-9E50-4A0B10000664}"/>
          </ac:spMkLst>
        </pc:spChg>
      </pc:sldChg>
      <pc:sldChg chg="delSp modSp add del">
        <pc:chgData name="Lewis, Owen" userId="5c681175-c8e1-4071-b3fb-9ef231344267" providerId="ADAL" clId="{6463BF42-C833-48C7-870E-1F83BEC5F4F2}" dt="2018-03-20T15:48:45.681" v="193" actId="20577"/>
        <pc:sldMkLst>
          <pc:docMk/>
          <pc:sldMk cId="913043506" sldId="729"/>
        </pc:sldMkLst>
        <pc:picChg chg="del mod">
          <ac:chgData name="Lewis, Owen" userId="5c681175-c8e1-4071-b3fb-9ef231344267" providerId="ADAL" clId="{6463BF42-C833-48C7-870E-1F83BEC5F4F2}" dt="2018-03-20T15:48:45.681" v="193" actId="20577"/>
          <ac:picMkLst>
            <pc:docMk/>
            <pc:sldMk cId="913043506" sldId="729"/>
            <ac:picMk id="2" creationId="{CC581E06-D684-40DF-B166-F5093B2F4776}"/>
          </ac:picMkLst>
        </pc:picChg>
      </pc:sldChg>
      <pc:sldChg chg="addSp delSp modSp add mod setBg">
        <pc:chgData name="Lewis, Owen" userId="5c681175-c8e1-4071-b3fb-9ef231344267" providerId="ADAL" clId="{6463BF42-C833-48C7-870E-1F83BEC5F4F2}" dt="2018-03-20T15:58:05.195" v="876" actId="26606"/>
        <pc:sldMkLst>
          <pc:docMk/>
          <pc:sldMk cId="3641307921" sldId="737"/>
        </pc:sldMkLst>
        <pc:spChg chg="add del">
          <ac:chgData name="Lewis, Owen" userId="5c681175-c8e1-4071-b3fb-9ef231344267" providerId="ADAL" clId="{6463BF42-C833-48C7-870E-1F83BEC5F4F2}" dt="2018-03-20T15:58:05.184" v="875" actId="26606"/>
          <ac:spMkLst>
            <pc:docMk/>
            <pc:sldMk cId="3641307921" sldId="737"/>
            <ac:spMk id="5" creationId="{32BC26D8-82FB-445E-AA49-62A77D7C1EE0}"/>
          </ac:spMkLst>
        </pc:spChg>
        <pc:spChg chg="add del">
          <ac:chgData name="Lewis, Owen" userId="5c681175-c8e1-4071-b3fb-9ef231344267" providerId="ADAL" clId="{6463BF42-C833-48C7-870E-1F83BEC5F4F2}" dt="2018-03-20T15:58:05.184" v="875" actId="26606"/>
          <ac:spMkLst>
            <pc:docMk/>
            <pc:sldMk cId="3641307921" sldId="737"/>
            <ac:spMk id="6" creationId="{CB44330D-EA18-4254-AA95-EB49948539B8}"/>
          </ac:spMkLst>
        </pc:spChg>
        <pc:spChg chg="add del">
          <ac:chgData name="Lewis, Owen" userId="5c681175-c8e1-4071-b3fb-9ef231344267" providerId="ADAL" clId="{6463BF42-C833-48C7-870E-1F83BEC5F4F2}" dt="2018-03-20T15:57:52.992" v="871" actId="26606"/>
          <ac:spMkLst>
            <pc:docMk/>
            <pc:sldMk cId="3641307921" sldId="737"/>
            <ac:spMk id="8" creationId="{A4D1609B-102A-4C77-86A2-ACB29FB96D59}"/>
          </ac:spMkLst>
        </pc:spChg>
        <pc:spChg chg="add">
          <ac:chgData name="Lewis, Owen" userId="5c681175-c8e1-4071-b3fb-9ef231344267" providerId="ADAL" clId="{6463BF42-C833-48C7-870E-1F83BEC5F4F2}" dt="2018-03-20T15:58:05.195" v="876" actId="26606"/>
          <ac:spMkLst>
            <pc:docMk/>
            <pc:sldMk cId="3641307921" sldId="737"/>
            <ac:spMk id="9" creationId="{01D0AF59-99C3-4251-AB9A-C966C6AD4400}"/>
          </ac:spMkLst>
        </pc:spChg>
        <pc:spChg chg="add del">
          <ac:chgData name="Lewis, Owen" userId="5c681175-c8e1-4071-b3fb-9ef231344267" providerId="ADAL" clId="{6463BF42-C833-48C7-870E-1F83BEC5F4F2}" dt="2018-03-20T15:57:52.992" v="871" actId="26606"/>
          <ac:spMkLst>
            <pc:docMk/>
            <pc:sldMk cId="3641307921" sldId="737"/>
            <ac:spMk id="10" creationId="{C651F706-C94E-46D4-BAAE-BAFD1AD976FE}"/>
          </ac:spMkLst>
        </pc:spChg>
        <pc:spChg chg="add">
          <ac:chgData name="Lewis, Owen" userId="5c681175-c8e1-4071-b3fb-9ef231344267" providerId="ADAL" clId="{6463BF42-C833-48C7-870E-1F83BEC5F4F2}" dt="2018-03-20T15:58:05.195" v="876" actId="26606"/>
          <ac:spMkLst>
            <pc:docMk/>
            <pc:sldMk cId="3641307921" sldId="737"/>
            <ac:spMk id="11" creationId="{1855405F-37A2-4869-9154-F8BE3BECE6C3}"/>
          </ac:spMkLst>
        </pc:spChg>
        <pc:picChg chg="add mod">
          <ac:chgData name="Lewis, Owen" userId="5c681175-c8e1-4071-b3fb-9ef231344267" providerId="ADAL" clId="{6463BF42-C833-48C7-870E-1F83BEC5F4F2}" dt="2018-03-20T15:58:05.195" v="876" actId="26606"/>
          <ac:picMkLst>
            <pc:docMk/>
            <pc:sldMk cId="3641307921" sldId="737"/>
            <ac:picMk id="3" creationId="{97BFFB72-76B9-4842-A7A7-6C033CCC0593}"/>
          </ac:picMkLst>
        </pc:picChg>
      </pc:sldChg>
      <pc:sldMasterChg chg="delSldLayout">
        <pc:chgData name="Lewis, Owen" userId="5c681175-c8e1-4071-b3fb-9ef231344267" providerId="ADAL" clId="{6463BF42-C833-48C7-870E-1F83BEC5F4F2}" dt="2018-03-20T15:23:48.700" v="2" actId="2696"/>
        <pc:sldMasterMkLst>
          <pc:docMk/>
          <pc:sldMasterMk cId="710499070" sldId="2147483726"/>
        </pc:sldMasterMkLst>
      </pc:sldMasterChg>
    </pc:docChg>
  </pc:docChgLst>
  <pc:docChgLst>
    <pc:chgData name="Lewis, Owen" userId="5c681175-c8e1-4071-b3fb-9ef231344267" providerId="ADAL" clId="{85E44887-AD27-418E-811E-E54FF27B25B5}"/>
    <pc:docChg chg="addSld delSld modSld">
      <pc:chgData name="Lewis, Owen" userId="5c681175-c8e1-4071-b3fb-9ef231344267" providerId="ADAL" clId="{85E44887-AD27-418E-811E-E54FF27B25B5}" dt="2018-04-09T13:48:53.688" v="3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63017444362864"/>
          <c:y val="3.1457332418210936E-2"/>
          <c:w val="0.41796794693267841"/>
          <c:h val="0.929335617536483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>
              <a:gsLst>
                <a:gs pos="23000">
                  <a:srgbClr val="7C6A55"/>
                </a:gs>
                <a:gs pos="100000">
                  <a:srgbClr val="B6B1AB"/>
                </a:gs>
              </a:gsLst>
              <a:lin ang="5400000" scaled="0"/>
            </a:gra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gradFill flip="none" rotWithShape="1">
                <a:gsLst>
                  <a:gs pos="23000">
                    <a:srgbClr val="7C6A55"/>
                  </a:gs>
                  <a:gs pos="100000">
                    <a:srgbClr val="B6B1AB"/>
                  </a:gs>
                </a:gsLst>
                <a:lin ang="11400000" scaled="0"/>
                <a:tileRect/>
              </a:gradFill>
              <a:ln w="19050"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47-4B1F-826E-3E1BC82956B1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23000">
                    <a:srgbClr val="7C6A55"/>
                  </a:gs>
                  <a:gs pos="100000">
                    <a:srgbClr val="B6B1AB"/>
                  </a:gs>
                </a:gsLst>
                <a:lin ang="13800000" scaled="0"/>
                <a:tileRect/>
              </a:gradFill>
              <a:ln w="19050"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47-4B1F-826E-3E1BC82956B1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23000">
                    <a:srgbClr val="7C6A55"/>
                  </a:gs>
                  <a:gs pos="100000">
                    <a:srgbClr val="B6B1AB"/>
                  </a:gs>
                </a:gsLst>
                <a:lin ang="1800000" scaled="0"/>
                <a:tileRect/>
              </a:gradFill>
              <a:ln w="19050"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847-4B1F-826E-3E1BC82956B1}"/>
              </c:ext>
            </c:extLst>
          </c:dPt>
          <c:dPt>
            <c:idx val="3"/>
            <c:bubble3D val="0"/>
            <c:spPr>
              <a:gradFill>
                <a:gsLst>
                  <a:gs pos="23000">
                    <a:srgbClr val="7C6A55"/>
                  </a:gs>
                  <a:gs pos="100000">
                    <a:srgbClr val="B6B1AB"/>
                  </a:gs>
                </a:gsLst>
                <a:lin ang="5400000" scaled="0"/>
              </a:gradFill>
              <a:ln w="19050"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847-4B1F-826E-3E1BC82956B1}"/>
              </c:ext>
            </c:extLst>
          </c:dPt>
          <c:dPt>
            <c:idx val="4"/>
            <c:bubble3D val="0"/>
            <c:spPr>
              <a:gradFill>
                <a:gsLst>
                  <a:gs pos="23000">
                    <a:srgbClr val="7C6A55"/>
                  </a:gs>
                  <a:gs pos="100000">
                    <a:srgbClr val="B6B1AB"/>
                  </a:gs>
                </a:gsLst>
                <a:lin ang="5400000" scaled="0"/>
              </a:gradFill>
              <a:ln w="19050"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847-4B1F-826E-3E1BC82956B1}"/>
              </c:ext>
            </c:extLst>
          </c:dPt>
          <c:cat>
            <c:strRef>
              <c:f>Sheet1!$A$2:$A$4</c:f>
              <c:strCache>
                <c:ptCount val="3"/>
                <c:pt idx="0">
                  <c:v>higher RelativeLikelihood</c:v>
                </c:pt>
                <c:pt idx="1">
                  <c:v>natural hazard</c:v>
                </c:pt>
                <c:pt idx="2">
                  <c:v>all others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</c:v>
                </c:pt>
                <c:pt idx="1">
                  <c:v>0.1</c:v>
                </c:pt>
                <c:pt idx="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47-4B1F-826E-3E1BC8295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5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0.26727</cdr:x>
      <cdr:y>0.38761</cdr:y>
    </cdr:from>
    <cdr:to>
      <cdr:x>0.36077</cdr:x>
      <cdr:y>0.53562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36573" y="2176319"/>
          <a:ext cx="1167307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All Others</a:t>
          </a:r>
        </a:p>
        <a:p xmlns:a="http://schemas.openxmlformats.org/drawingml/2006/main">
          <a:pPr algn="l"/>
          <a:r>
            <a: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70%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6643" tIns="48322" rIns="96643" bIns="4832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8" y="0"/>
            <a:ext cx="2950475" cy="497046"/>
          </a:xfrm>
          <a:prstGeom prst="rect">
            <a:avLst/>
          </a:prstGeom>
        </p:spPr>
        <p:txBody>
          <a:bodyPr vert="horz" lIns="96643" tIns="48322" rIns="96643" bIns="48322" rtlCol="0"/>
          <a:lstStyle>
            <a:lvl1pPr algn="r">
              <a:defRPr sz="1200"/>
            </a:lvl1pPr>
          </a:lstStyle>
          <a:p>
            <a:fld id="{2623E6C5-347C-4A13-91B6-AC07221EDD2D}" type="datetimeFigureOut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5"/>
            <a:ext cx="2950475" cy="497046"/>
          </a:xfrm>
          <a:prstGeom prst="rect">
            <a:avLst/>
          </a:prstGeom>
        </p:spPr>
        <p:txBody>
          <a:bodyPr vert="horz" lIns="96643" tIns="48322" rIns="96643" bIns="4832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8" y="9442155"/>
            <a:ext cx="2950475" cy="497046"/>
          </a:xfrm>
          <a:prstGeom prst="rect">
            <a:avLst/>
          </a:prstGeom>
        </p:spPr>
        <p:txBody>
          <a:bodyPr vert="horz" lIns="96643" tIns="48322" rIns="96643" bIns="48322" rtlCol="0" anchor="b"/>
          <a:lstStyle>
            <a:lvl1pPr algn="r">
              <a:defRPr sz="1200"/>
            </a:lvl1pPr>
          </a:lstStyle>
          <a:p>
            <a:fld id="{709DF43E-D47F-4C46-B795-A91836DB49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85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0991" cy="496366"/>
          </a:xfrm>
          <a:prstGeom prst="rect">
            <a:avLst/>
          </a:prstGeom>
        </p:spPr>
        <p:txBody>
          <a:bodyPr vert="horz" lIns="95065" tIns="47533" rIns="95065" bIns="4753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250" y="2"/>
            <a:ext cx="2950991" cy="496366"/>
          </a:xfrm>
          <a:prstGeom prst="rect">
            <a:avLst/>
          </a:prstGeom>
        </p:spPr>
        <p:txBody>
          <a:bodyPr vert="horz" lIns="95065" tIns="47533" rIns="95065" bIns="47533" rtlCol="0"/>
          <a:lstStyle>
            <a:lvl1pPr algn="r">
              <a:defRPr sz="1200"/>
            </a:lvl1pPr>
          </a:lstStyle>
          <a:p>
            <a:fld id="{D53E4353-B58B-4737-90E2-0E57D9490207}" type="datetimeFigureOut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5" tIns="47533" rIns="95065" bIns="4753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2281"/>
            <a:ext cx="5447030" cy="4472397"/>
          </a:xfrm>
          <a:prstGeom prst="rect">
            <a:avLst/>
          </a:prstGeom>
        </p:spPr>
        <p:txBody>
          <a:bodyPr vert="horz" lIns="95065" tIns="47533" rIns="95065" bIns="4753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860"/>
            <a:ext cx="2950991" cy="496366"/>
          </a:xfrm>
          <a:prstGeom prst="rect">
            <a:avLst/>
          </a:prstGeom>
        </p:spPr>
        <p:txBody>
          <a:bodyPr vert="horz" lIns="95065" tIns="47533" rIns="95065" bIns="4753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250" y="9442860"/>
            <a:ext cx="2950991" cy="496366"/>
          </a:xfrm>
          <a:prstGeom prst="rect">
            <a:avLst/>
          </a:prstGeom>
        </p:spPr>
        <p:txBody>
          <a:bodyPr vert="horz" lIns="95065" tIns="47533" rIns="95065" bIns="47533" rtlCol="0" anchor="b"/>
          <a:lstStyle>
            <a:lvl1pPr algn="r">
              <a:defRPr sz="1200"/>
            </a:lvl1pPr>
          </a:lstStyle>
          <a:p>
            <a:fld id="{9D4E3308-082D-4572-B28E-52778D08AD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211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/>
              <a:t>Big data …. Big subject</a:t>
            </a:r>
          </a:p>
          <a:p>
            <a:endParaRPr lang="en-GB" sz="1400" dirty="0"/>
          </a:p>
          <a:p>
            <a:r>
              <a:rPr lang="en-GB" sz="1400" dirty="0"/>
              <a:t>Will share what FM Global is doing in this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/>
              <a:t>Living in a time of unprecedented data creation and capture ….. </a:t>
            </a:r>
          </a:p>
          <a:p>
            <a:endParaRPr lang="en-GB" sz="1400" dirty="0"/>
          </a:p>
          <a:p>
            <a:r>
              <a:rPr lang="en-GB" sz="1400" dirty="0"/>
              <a:t>….. but how do we </a:t>
            </a:r>
            <a:r>
              <a:rPr lang="en-GB" sz="1400" b="1" dirty="0"/>
              <a:t>harness for risk management benefit</a:t>
            </a:r>
            <a:r>
              <a:rPr lang="en-GB" sz="1400" dirty="0"/>
              <a:t>? </a:t>
            </a:r>
          </a:p>
          <a:p>
            <a:endParaRPr lang="en-GB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/>
              <a:t>Not going to talk about Internet of Things, Artificial Intelligence, data aggregation or other jargon or buzzwords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/>
              <a:t>Predictive Analytics …… using </a:t>
            </a:r>
            <a:r>
              <a:rPr lang="en-GB" sz="1400" b="1" dirty="0"/>
              <a:t>data led models based on risk engineering data to</a:t>
            </a:r>
            <a:r>
              <a:rPr lang="en-GB" sz="1400" dirty="0"/>
              <a:t> </a:t>
            </a:r>
            <a:r>
              <a:rPr lang="en-GB" sz="1400" b="1" dirty="0"/>
              <a:t>predict where losses are most likely to occur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06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/>
              <a:t>We believe that the majority of all loss is preventable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/>
              <a:t>Big data becomes smart data …. when you can act on the insights</a:t>
            </a:r>
          </a:p>
          <a:p>
            <a:endParaRPr lang="en-GB" sz="1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5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business leader of a large, multinational company.  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hundreds of facilities and thousands of employees around the world.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responsible for increasing profits, protecting shareholder value, 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and avoiding disasters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building resilience into your business.</a:t>
            </a:r>
          </a:p>
          <a:p>
            <a:r>
              <a:rPr lang="en-US" dirty="0"/>
              <a:t>Where do you start? 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Suite of tools that could filter your view of the world, quickly, easily and reliably.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See the countries in which you operate that are the most resilient, and least resilient… 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most critical locations, filtered on the basis of risk quality, </a:t>
            </a:r>
          </a:p>
          <a:p>
            <a:r>
              <a:rPr lang="en-US" dirty="0"/>
              <a:t>&lt;CLICK&gt;</a:t>
            </a:r>
          </a:p>
          <a:p>
            <a:r>
              <a:rPr lang="en-US" dirty="0"/>
              <a:t>and narrowed down to locations most likely to suffer a major loss. </a:t>
            </a:r>
          </a:p>
          <a:p>
            <a:r>
              <a:rPr lang="en-US" dirty="0"/>
              <a:t>&lt;CLICK&gt; </a:t>
            </a:r>
          </a:p>
          <a:p>
            <a:r>
              <a:rPr lang="en-US" dirty="0"/>
              <a:t>identify which individual pieces of equipment are most likely to fail.</a:t>
            </a:r>
          </a:p>
          <a:p>
            <a:endParaRPr lang="en-US" dirty="0"/>
          </a:p>
          <a:p>
            <a:r>
              <a:rPr lang="en-US" dirty="0"/>
              <a:t>In a nutshell, that’s what FM Global analytics tools do.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4E3308-082D-4572-B28E-52778D08AD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507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1400" b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Collecting risk engineering data for nearly 200 years</a:t>
            </a:r>
          </a:p>
          <a:p>
            <a:r>
              <a:rPr lang="en-GB" sz="1400" b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….. only recent years started to think of this as “big data” </a:t>
            </a:r>
          </a:p>
          <a:p>
            <a:endParaRPr lang="en-GB" sz="1400" b="0" dirty="0">
              <a:solidFill>
                <a:schemeClr val="tx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engineers visit after losses</a:t>
            </a:r>
            <a:r>
              <a:rPr lang="en-GB" sz="1400" b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 ensure we understand the loss and </a:t>
            </a:r>
            <a:r>
              <a:rPr lang="en-GB" sz="1400" b="1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capture various contributing factors as data points</a:t>
            </a:r>
          </a:p>
          <a:p>
            <a:endParaRPr lang="en-GB" sz="1400" b="0" dirty="0">
              <a:solidFill>
                <a:schemeClr val="tx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Each year we have: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  <a:r>
              <a:rPr lang="en-US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engineers visiting 60,000 insured locations around the world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Collecting approximately 700 data points during 100,000 location visits per year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400" b="0" baseline="0" dirty="0">
              <a:solidFill>
                <a:schemeClr val="tx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trained the same way </a:t>
            </a: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 working to the 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same loss prevention standards</a:t>
            </a: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400" b="0" baseline="0" dirty="0">
              <a:solidFill>
                <a:schemeClr val="tx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same reporting software capturing data points</a:t>
            </a: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underwriting and communicating findings to our clients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400" b="0" baseline="0" dirty="0">
              <a:solidFill>
                <a:schemeClr val="tx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 is: 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 extremely large</a:t>
            </a:r>
            <a:r>
              <a:rPr lang="en-US" sz="1400" b="1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clean and consistent big data set</a:t>
            </a:r>
            <a:r>
              <a:rPr lang="en-US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which we can 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compare those same risk indicator data points before and after the loss </a:t>
            </a:r>
            <a:r>
              <a:rPr lang="en-GB" sz="1400" b="0" baseline="0" dirty="0">
                <a:solidFill>
                  <a:schemeClr val="tx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has occurred</a:t>
            </a:r>
            <a:endParaRPr lang="en-US" sz="1400" b="0" dirty="0">
              <a:solidFill>
                <a:schemeClr val="tx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D08EC-3107-460C-BDE3-C83E054FCB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223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D08EC-3107-460C-BDE3-C83E054FCB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46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We’ve had </a:t>
            </a:r>
            <a:r>
              <a:rPr lang="en-GB" sz="1400" dirty="0" err="1">
                <a:solidFill>
                  <a:srgbClr val="000000"/>
                </a:solidFill>
              </a:rPr>
              <a:t>RiskMark</a:t>
            </a:r>
            <a:r>
              <a:rPr lang="en-GB" sz="1400" dirty="0">
                <a:solidFill>
                  <a:srgbClr val="000000"/>
                </a:solidFill>
              </a:rPr>
              <a:t> for more than a decade now. 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 err="1">
                <a:solidFill>
                  <a:srgbClr val="000000"/>
                </a:solidFill>
              </a:rPr>
              <a:t>RiskMark</a:t>
            </a:r>
            <a:r>
              <a:rPr lang="en-GB" sz="1400" dirty="0">
                <a:solidFill>
                  <a:srgbClr val="000000"/>
                </a:solidFill>
              </a:rPr>
              <a:t> - location risk benchmarking tool, based on risk factors observed by our engineers.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6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149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03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 may have multiple locations, but do you know which are most likely to experience a loss? </a:t>
            </a:r>
          </a:p>
          <a:p>
            <a:endParaRPr lang="en-GB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For the past 5 years, on average</a:t>
            </a:r>
            <a:r>
              <a:rPr lang="en-US" sz="1400" b="1" kern="1200" baseline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 30% </a:t>
            </a:r>
            <a:r>
              <a:rPr lang="en-US" sz="1400" b="1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of large losses (&gt;$3M) occur at the 1000 locations identified at the beginning of the year. </a:t>
            </a:r>
          </a:p>
          <a:p>
            <a:endParaRPr lang="en-GB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 you would</a:t>
            </a:r>
            <a:r>
              <a:rPr lang="en-GB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expect from FM Global, we undertake d</a:t>
            </a:r>
            <a:r>
              <a:rPr lang="en-GB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ata led analysis. We study losses and have been</a:t>
            </a:r>
            <a:r>
              <a:rPr lang="en-GB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able to develop a tool that predicts the top 1000 locations that would have a loss &gt;$3m.</a:t>
            </a:r>
          </a:p>
          <a:p>
            <a:endParaRPr lang="en-GB" sz="1400" b="0" baseline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GB" sz="1400" b="1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 doesn’t include natural hazard losses</a:t>
            </a:r>
            <a:r>
              <a:rPr lang="en-GB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just fire or boiler &amp; machinery losses. </a:t>
            </a:r>
          </a:p>
          <a:p>
            <a:endParaRPr lang="en-GB" sz="1200" b="0" baseline="0" dirty="0">
              <a:solidFill>
                <a:schemeClr val="bg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D08EC-3107-460C-BDE3-C83E054FCB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486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>
                <a:solidFill>
                  <a:srgbClr val="000000"/>
                </a:solidFill>
              </a:rPr>
              <a:t>How did we do this ….. </a:t>
            </a:r>
            <a:r>
              <a:rPr lang="en-GB" sz="1400" b="1" dirty="0">
                <a:solidFill>
                  <a:srgbClr val="000000"/>
                </a:solidFill>
              </a:rPr>
              <a:t>Constructed a model, using location risk data and overlaying loss data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The math is pretty exotic 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Multinomial Ordinal Regression Model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But lets focus on how we can use the </a:t>
            </a:r>
            <a:r>
              <a:rPr lang="en-GB" sz="1400" b="1" dirty="0">
                <a:solidFill>
                  <a:srgbClr val="000000"/>
                </a:solidFill>
              </a:rPr>
              <a:t>insights to improve the risk management process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Let me show you </a:t>
            </a:r>
            <a:r>
              <a:rPr lang="en-GB" sz="1400" b="1" dirty="0">
                <a:solidFill>
                  <a:srgbClr val="000000"/>
                </a:solidFill>
              </a:rPr>
              <a:t>why I trust this model </a:t>
            </a:r>
            <a:r>
              <a:rPr lang="en-GB" sz="1400" dirty="0">
                <a:solidFill>
                  <a:srgbClr val="000000"/>
                </a:solidFill>
              </a:rPr>
              <a:t>….. </a:t>
            </a:r>
            <a:endParaRPr lang="en-US" sz="14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14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2425" y="1182688"/>
            <a:ext cx="5678488" cy="3195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a </a:t>
            </a:r>
            <a:r>
              <a:rPr lang="en-US" sz="1400" b="1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predictive model, now validated by losses </a:t>
            </a:r>
            <a:r>
              <a:rPr lang="en-US" sz="1400" b="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</a:t>
            </a:r>
            <a:r>
              <a:rPr lang="en-US" sz="1400" b="1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baseline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strong correlation.</a:t>
            </a:r>
            <a:endParaRPr lang="en-US" sz="1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sz="1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engineering analytics gives our teams and clients the insight to better focus efforts on those locations that may be more likely to have a fire or B&amp;M related loss. </a:t>
            </a:r>
          </a:p>
          <a:p>
            <a:endParaRPr lang="en-US" sz="1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the past 5 years, the </a:t>
            </a:r>
            <a:r>
              <a:rPr lang="en-US" sz="1400" b="1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locations identified as predisposed to loss at the beginning of the year are on average 16 times more likely than chance to experience a large loss throughout the year</a:t>
            </a:r>
            <a:r>
              <a:rPr lang="en-US" sz="1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endParaRPr lang="en-US" sz="1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/>
            <a:r>
              <a:rPr lang="en-GB" sz="1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Consult with our clients, where to focus risk improvement efforts and also our risk engineering time. </a:t>
            </a:r>
            <a:endParaRPr lang="en-US" sz="1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38F25-4668-1947-8F82-FA292DC447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853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Relate back to large multi-national company example </a:t>
            </a:r>
            <a:r>
              <a:rPr lang="en-GB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….. </a:t>
            </a:r>
            <a:r>
              <a:rPr lang="en-GB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hundreds, maybe thousands of loss prevention recommendations</a:t>
            </a:r>
          </a:p>
          <a:p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Relative Likelihood 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identifies those exposures</a:t>
            </a:r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at a location, that are 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most likely to be associated with a loss so you can </a:t>
            </a:r>
            <a:r>
              <a:rPr lang="en-US" sz="1400" b="1" dirty="0" err="1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prioritise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GB" sz="1400" b="1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="1" dirty="0" err="1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xample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Poor hot</a:t>
            </a:r>
            <a:r>
              <a:rPr lang="en-US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work control</a:t>
            </a:r>
          </a:p>
          <a:p>
            <a:r>
              <a:rPr lang="en-US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Missing interlock on pumped ignitable liquid system</a:t>
            </a:r>
          </a:p>
          <a:p>
            <a:r>
              <a:rPr lang="en-US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Lack of fire protection system</a:t>
            </a:r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Reflects the exposure itself and site factors</a:t>
            </a:r>
          </a:p>
          <a:p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err="1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Prioritise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predictive knowledge that will enable 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strategic, cost-effective decision making</a:t>
            </a:r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0" dirty="0">
              <a:solidFill>
                <a:schemeClr val="bg1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D08EC-3107-460C-BDE3-C83E054FCB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009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</a:rPr>
              <a:t>Split of recommendations across</a:t>
            </a:r>
            <a:r>
              <a:rPr lang="en-US" sz="1400" baseline="0" dirty="0">
                <a:solidFill>
                  <a:srgbClr val="000000"/>
                </a:solidFill>
              </a:rPr>
              <a:t> FM Global’s book of business.  </a:t>
            </a:r>
          </a:p>
          <a:p>
            <a:endParaRPr lang="en-GB" sz="1400" baseline="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>
                <a:solidFill>
                  <a:srgbClr val="000000"/>
                </a:solidFill>
              </a:rPr>
              <a:t>Loss data and Predictive Analytics models show that Higher Relative </a:t>
            </a:r>
            <a:r>
              <a:rPr lang="en-US" sz="1400" b="1" i="0" baseline="0" dirty="0">
                <a:solidFill>
                  <a:srgbClr val="000000"/>
                </a:solidFill>
              </a:rPr>
              <a:t>Likelihood</a:t>
            </a:r>
            <a:r>
              <a:rPr lang="en-US" sz="1400" b="1" i="1" baseline="0" dirty="0">
                <a:solidFill>
                  <a:srgbClr val="000000"/>
                </a:solidFill>
              </a:rPr>
              <a:t> </a:t>
            </a:r>
            <a:r>
              <a:rPr lang="en-US" sz="1400" b="1" i="0" baseline="0" dirty="0">
                <a:solidFill>
                  <a:srgbClr val="000000"/>
                </a:solidFill>
              </a:rPr>
              <a:t>are twice as likely to be associated with a loss than those in the pool of “all others” shown above.</a:t>
            </a:r>
            <a:endParaRPr lang="en-US" sz="1400" b="1" i="1" dirty="0">
              <a:solidFill>
                <a:srgbClr val="000000"/>
              </a:solidFill>
            </a:endParaRPr>
          </a:p>
          <a:p>
            <a:endParaRPr lang="en-US" sz="1400" baseline="0" dirty="0">
              <a:solidFill>
                <a:srgbClr val="000000"/>
              </a:solidFill>
            </a:endParaRPr>
          </a:p>
          <a:p>
            <a:r>
              <a:rPr lang="en-US" sz="1400" baseline="0" dirty="0">
                <a:solidFill>
                  <a:srgbClr val="000000"/>
                </a:solidFill>
              </a:rPr>
              <a:t>Natural hazard exposures have a greater frequency of occurrence than other risk losses, e.g. high hazard flood is 1 in 100 year frequency. </a:t>
            </a:r>
          </a:p>
          <a:p>
            <a:endParaRPr lang="en-US" baseline="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69602-B471-4A67-A73A-6B4C851C3A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487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Equipment factors is the tool we use to help assess equipment</a:t>
            </a:r>
            <a:r>
              <a:rPr lang="en-US" sz="1400" b="1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breakdown potential. </a:t>
            </a:r>
          </a:p>
          <a:p>
            <a:endParaRPr lang="en-US" sz="1400" b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Typically larger more industrial locations with 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 value / critical process</a:t>
            </a:r>
            <a:r>
              <a:rPr lang="en-US" sz="1400" b="1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equipment</a:t>
            </a:r>
            <a:r>
              <a:rPr lang="en-US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e.g. transformers, turbines, presses, switchgear, boilers</a:t>
            </a:r>
          </a:p>
          <a:p>
            <a:endParaRPr lang="en-US" sz="1400" b="0" baseline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Long lead times, drive revenue for the business</a:t>
            </a:r>
          </a:p>
          <a:p>
            <a:endParaRPr lang="en-US" sz="1400" b="0" baseline="0" dirty="0">
              <a:solidFill>
                <a:srgbClr val="000000"/>
              </a:solidFill>
              <a:effectLst>
                <a:outerShdw blurRad="101600" dist="508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Keeping your business up and running depends on how your equipment is designed, installed, operated, maintained and protected.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D08EC-3107-460C-BDE3-C83E054FCB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844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baseline="0" dirty="0">
                <a:solidFill>
                  <a:srgbClr val="000000"/>
                </a:solidFill>
              </a:rPr>
              <a:t>Equipment Factors are a set of seven observable conditions</a:t>
            </a:r>
            <a:r>
              <a:rPr lang="en-US" sz="1400" b="0" baseline="0" dirty="0">
                <a:solidFill>
                  <a:srgbClr val="000000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>
                <a:solidFill>
                  <a:srgbClr val="000000"/>
                </a:solidFill>
              </a:rPr>
              <a:t>we assess equipment against and provide satisfactory or unsatisfactory data point.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>
              <a:solidFill>
                <a:srgbClr val="0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>
                <a:solidFill>
                  <a:srgbClr val="000000"/>
                </a:solidFill>
              </a:rPr>
              <a:t>They help indicate the equipment most at risk, the frequency and severity of equipment breakdown.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i="0" baseline="0" dirty="0">
                <a:solidFill>
                  <a:srgbClr val="000000"/>
                </a:solidFill>
              </a:rPr>
              <a:t>L</a:t>
            </a:r>
            <a:r>
              <a:rPr lang="en-US" sz="1400" i="0" baseline="0" dirty="0" err="1">
                <a:solidFill>
                  <a:srgbClr val="000000"/>
                </a:solidFill>
              </a:rPr>
              <a:t>ots</a:t>
            </a:r>
            <a:r>
              <a:rPr lang="en-US" sz="1400" i="0" baseline="0" dirty="0">
                <a:solidFill>
                  <a:srgbClr val="000000"/>
                </a:solidFill>
              </a:rPr>
              <a:t> of research on-going in this area to further develop models for particularly types of equipment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761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10 year</a:t>
            </a:r>
            <a:r>
              <a:rPr lang="en-US" baseline="0" dirty="0">
                <a:solidFill>
                  <a:srgbClr val="000000"/>
                </a:solidFill>
              </a:rPr>
              <a:t> loss study – 2003-2012.  Loss dollars are USD</a:t>
            </a:r>
          </a:p>
          <a:p>
            <a:endParaRPr lang="en-US" baseline="0" dirty="0">
              <a:solidFill>
                <a:srgbClr val="000000"/>
              </a:solidFill>
            </a:endParaRPr>
          </a:p>
          <a:p>
            <a:r>
              <a:rPr lang="en-US" baseline="0" dirty="0">
                <a:solidFill>
                  <a:srgbClr val="000000"/>
                </a:solidFill>
              </a:rPr>
              <a:t>45,000 pieces of equipment at time of study – Currently the data base is over 50,000 pieces of equipment</a:t>
            </a:r>
          </a:p>
          <a:p>
            <a:endParaRPr lang="en-US" baseline="0" dirty="0">
              <a:solidFill>
                <a:srgbClr val="000000"/>
              </a:solidFill>
            </a:endParaRPr>
          </a:p>
          <a:p>
            <a:r>
              <a:rPr lang="en-US" sz="1200" b="0" i="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The loss study</a:t>
            </a:r>
            <a:r>
              <a:rPr lang="en-US" sz="1200" b="0" i="0" kern="1200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demonstrates the links between equipment breakdown loss </a:t>
            </a:r>
            <a:r>
              <a:rPr lang="en-US" sz="1200" b="0" i="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frequency,</a:t>
            </a:r>
            <a:r>
              <a:rPr lang="en-US" sz="1200" b="0" i="0" kern="1200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severity and the</a:t>
            </a:r>
            <a:r>
              <a:rPr lang="en-US" sz="1200" b="0" i="0" kern="1200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E</a:t>
            </a:r>
            <a:r>
              <a:rPr lang="en-US" sz="1200" b="0" i="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quipment Factors.</a:t>
            </a:r>
            <a:r>
              <a:rPr lang="en-US" sz="1200" b="0" i="0" kern="1200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 </a:t>
            </a:r>
            <a:r>
              <a:rPr lang="en-US" sz="1200" b="0" i="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  <a:p>
            <a:endParaRPr lang="en-US" sz="1200" b="0" i="0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</a:rPr>
              <a:t>Key</a:t>
            </a:r>
            <a:r>
              <a:rPr lang="en-US" baseline="0" dirty="0">
                <a:solidFill>
                  <a:srgbClr val="000000"/>
                </a:solidFill>
              </a:rPr>
              <a:t> takeaways from the loss study include - Click through and describe.   </a:t>
            </a:r>
          </a:p>
          <a:p>
            <a:pPr eaLnBrk="1" hangingPunct="1">
              <a:spcBef>
                <a:spcPct val="0"/>
              </a:spcBef>
            </a:pPr>
            <a:endParaRPr lang="en-US" baseline="0" dirty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spcAft>
                <a:spcPts val="16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12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Frequency and severity of loss increases with the number of Unsatisfactory Factors</a:t>
            </a:r>
          </a:p>
          <a:p>
            <a:pPr marL="457200" indent="-457200">
              <a:spcAft>
                <a:spcPts val="1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1200" b="0" dirty="0">
                <a:solidFill>
                  <a:srgbClr val="000000"/>
                </a:solidFill>
              </a:rPr>
              <a:t>Equipment with 1 or 2 unsatisfactory Factors can have significant exposures, particularly</a:t>
            </a:r>
            <a:r>
              <a:rPr lang="en-US" sz="1200" b="0" baseline="0" dirty="0">
                <a:solidFill>
                  <a:srgbClr val="000000"/>
                </a:solidFill>
              </a:rPr>
              <a:t> when the Factors are loss drivers for the equipment</a:t>
            </a:r>
            <a:r>
              <a:rPr lang="en-US" sz="1200" b="0" dirty="0">
                <a:solidFill>
                  <a:srgbClr val="000000"/>
                </a:solidFill>
              </a:rPr>
              <a:t> </a:t>
            </a:r>
          </a:p>
          <a:p>
            <a:pPr marL="457200" indent="-457200">
              <a:spcAft>
                <a:spcPts val="1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1200" b="0" dirty="0">
                <a:solidFill>
                  <a:srgbClr val="000000"/>
                </a:solidFill>
              </a:rPr>
              <a:t>Equipment with both a frequency and severity Factor rated unsatisfactory is a contributing factor for loss</a:t>
            </a:r>
          </a:p>
          <a:p>
            <a:pPr eaLnBrk="1" hangingPunct="1">
              <a:spcBef>
                <a:spcPct val="0"/>
              </a:spcBef>
            </a:pPr>
            <a:endParaRPr lang="en-US" baseline="0" dirty="0">
              <a:solidFill>
                <a:srgbClr val="000000"/>
              </a:solidFill>
            </a:endParaRP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solidFill>
                  <a:srgbClr val="000000"/>
                </a:solidFill>
              </a:rPr>
              <a:t>What about equipment with 3 or more unsatisfactory Factor ratings?  This equipment has the highest frequency and severity for loss.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54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b="0" dirty="0">
                <a:solidFill>
                  <a:srgbClr val="000000"/>
                </a:solidFill>
              </a:rPr>
              <a:t>The 10-year</a:t>
            </a:r>
            <a:r>
              <a:rPr lang="en-US" b="0" baseline="0" dirty="0">
                <a:solidFill>
                  <a:srgbClr val="000000"/>
                </a:solidFill>
              </a:rPr>
              <a:t> </a:t>
            </a:r>
            <a:r>
              <a:rPr lang="en-US" b="0" dirty="0">
                <a:solidFill>
                  <a:srgbClr val="000000"/>
                </a:solidFill>
              </a:rPr>
              <a:t>loss study of over</a:t>
            </a:r>
            <a:r>
              <a:rPr lang="en-US" b="0" baseline="0" dirty="0">
                <a:solidFill>
                  <a:srgbClr val="000000"/>
                </a:solidFill>
              </a:rPr>
              <a:t> 1200 equipment losses from our equipment data base, totaling </a:t>
            </a:r>
            <a:r>
              <a:rPr lang="en-US" b="0" dirty="0">
                <a:solidFill>
                  <a:srgbClr val="000000"/>
                </a:solidFill>
              </a:rPr>
              <a:t>over $8B in gross loss demonstrates the links between f</a:t>
            </a:r>
            <a:r>
              <a:rPr lang="en-US" b="0" baseline="0" dirty="0">
                <a:solidFill>
                  <a:srgbClr val="000000"/>
                </a:solidFill>
              </a:rPr>
              <a:t>requency and severity of equipment breakdown loss and the Equipment Factors.   </a:t>
            </a:r>
          </a:p>
          <a:p>
            <a:pPr eaLnBrk="1" hangingPunct="1">
              <a:spcBef>
                <a:spcPct val="0"/>
              </a:spcBef>
            </a:pPr>
            <a:endParaRPr lang="en-US" b="0" baseline="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US" b="0" dirty="0">
                <a:solidFill>
                  <a:srgbClr val="000000"/>
                </a:solidFill>
              </a:rPr>
              <a:t>Loss Study T</a:t>
            </a:r>
            <a:r>
              <a:rPr lang="en-US" b="0" baseline="0" dirty="0">
                <a:solidFill>
                  <a:srgbClr val="000000"/>
                </a:solidFill>
              </a:rPr>
              <a:t>akeaways</a:t>
            </a:r>
          </a:p>
          <a:p>
            <a:pPr eaLnBrk="1" hangingPunct="1">
              <a:spcBef>
                <a:spcPct val="0"/>
              </a:spcBef>
            </a:pPr>
            <a:r>
              <a:rPr lang="en-US" b="0" baseline="0" dirty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>
                <a:solidFill>
                  <a:srgbClr val="000000"/>
                </a:solidFill>
              </a:rPr>
              <a:t> </a:t>
            </a:r>
            <a:r>
              <a:rPr lang="en-US" b="0" i="1" baseline="0" dirty="0">
                <a:solidFill>
                  <a:srgbClr val="000000"/>
                </a:solidFill>
              </a:rPr>
              <a:t>-</a:t>
            </a:r>
            <a:r>
              <a:rPr lang="en-US" b="0" i="1" u="none" baseline="0" dirty="0">
                <a:solidFill>
                  <a:srgbClr val="000000"/>
                </a:solidFill>
              </a:rPr>
              <a:t> </a:t>
            </a:r>
            <a:r>
              <a:rPr lang="en-US" b="0" i="1" u="sng" baseline="0" dirty="0">
                <a:solidFill>
                  <a:srgbClr val="000000"/>
                </a:solidFill>
              </a:rPr>
              <a:t>Frequency and severity of loss increases with the number of unsatisfactory Factors </a:t>
            </a: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1" u="sng" baseline="0" dirty="0">
              <a:solidFill>
                <a:srgbClr val="000000"/>
              </a:solidFill>
            </a:endParaRP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u="none" baseline="0" dirty="0">
                <a:solidFill>
                  <a:srgbClr val="000000"/>
                </a:solidFill>
              </a:rPr>
              <a:t> - </a:t>
            </a:r>
            <a:r>
              <a:rPr lang="en-US" b="0" i="1" u="sng" baseline="0" dirty="0">
                <a:solidFill>
                  <a:srgbClr val="000000"/>
                </a:solidFill>
              </a:rPr>
              <a:t>Equipment with 1 or 2 unsatisfactory Factors – loss drivers</a:t>
            </a: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1" u="sng" baseline="0" dirty="0">
              <a:solidFill>
                <a:srgbClr val="000000"/>
              </a:solidFill>
            </a:endParaRP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u="none" baseline="0" dirty="0">
                <a:solidFill>
                  <a:srgbClr val="000000"/>
                </a:solidFill>
              </a:rPr>
              <a:t> - </a:t>
            </a:r>
            <a:r>
              <a:rPr lang="en-US" b="0" i="1" u="sng" baseline="0" dirty="0">
                <a:solidFill>
                  <a:srgbClr val="000000"/>
                </a:solidFill>
              </a:rPr>
              <a:t>E</a:t>
            </a:r>
            <a:r>
              <a:rPr lang="en-US" sz="1200" b="0" i="1" u="sng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quipment with both a frequency and severity Factor rated unsatisfactory is a contributing factor for loss</a:t>
            </a:r>
          </a:p>
          <a:p>
            <a:pPr marL="0" marR="0" indent="0" algn="l" defTabSz="5705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1" u="none" baseline="0" dirty="0">
              <a:solidFill>
                <a:srgbClr val="0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u="none" baseline="0" dirty="0">
                <a:solidFill>
                  <a:srgbClr val="000000"/>
                </a:solidFill>
              </a:rPr>
              <a:t> - </a:t>
            </a:r>
            <a:r>
              <a:rPr lang="en-US" b="0" i="1" u="sng" baseline="0" dirty="0">
                <a:solidFill>
                  <a:srgbClr val="000000"/>
                </a:solidFill>
              </a:rPr>
              <a:t>E</a:t>
            </a:r>
            <a:r>
              <a:rPr lang="en-US" sz="1200" b="0" i="1" u="sng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quipment with 3 or more Factors rated unsatisfactory have</a:t>
            </a:r>
            <a:r>
              <a:rPr lang="en-US" sz="1200" b="0" i="1" u="sng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the highest frequency and largest severity of loss</a:t>
            </a:r>
            <a:endParaRPr lang="en-US" sz="1200" b="0" i="1" u="sng" kern="1200" dirty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0" i="1" u="sng" baseline="0" dirty="0">
              <a:solidFill>
                <a:srgbClr val="000000"/>
              </a:solidFill>
            </a:endParaRPr>
          </a:p>
          <a:p>
            <a:r>
              <a:rPr lang="en-US" sz="12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The percentage of equipment with three</a:t>
            </a:r>
            <a:r>
              <a:rPr lang="en-US" sz="1200" b="0" i="1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o</a:t>
            </a:r>
            <a:r>
              <a:rPr lang="en-US" sz="12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r more Factors rated unsatisfactory that had a loss was 10x higher</a:t>
            </a:r>
            <a:r>
              <a:rPr lang="en-US" sz="1200" b="0" i="1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than equipment with zero to two unsatisfactory Factors (20% to 2% sustaining a loss).</a:t>
            </a:r>
            <a:r>
              <a:rPr lang="en-US" sz="1200" b="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b="0" kern="1200" dirty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1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The average loss severity increases </a:t>
            </a:r>
            <a:r>
              <a:rPr lang="en-US" sz="12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up to 5x overall</a:t>
            </a:r>
            <a:r>
              <a:rPr lang="en-US" sz="1200" b="0" i="1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as the number of unsatisfactory Factors increases ($20 to $4m).</a:t>
            </a:r>
            <a:endParaRPr lang="en-US" b="0" i="1" baseline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10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400" b="1" dirty="0">
                <a:solidFill>
                  <a:srgbClr val="000000"/>
                </a:solidFill>
              </a:rPr>
              <a:t>Resilience is a choice. The majority of all loss is preventable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Risk Managers and others in your organisation take advantage of these tools. 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Data led prioritisation to </a:t>
            </a:r>
            <a:r>
              <a:rPr lang="en-GB" sz="1400" b="1" dirty="0">
                <a:solidFill>
                  <a:srgbClr val="000000"/>
                </a:solidFill>
              </a:rPr>
              <a:t>target your resources</a:t>
            </a:r>
            <a:r>
              <a:rPr lang="en-GB" sz="1400" dirty="0">
                <a:solidFill>
                  <a:srgbClr val="000000"/>
                </a:solidFill>
              </a:rPr>
              <a:t>: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pPr lvl="1"/>
            <a:r>
              <a:rPr lang="en-GB" sz="1400" dirty="0">
                <a:solidFill>
                  <a:srgbClr val="000000"/>
                </a:solidFill>
              </a:rPr>
              <a:t>- </a:t>
            </a:r>
            <a:r>
              <a:rPr lang="en-GB" sz="1400" b="1" dirty="0">
                <a:solidFill>
                  <a:srgbClr val="000000"/>
                </a:solidFill>
              </a:rPr>
              <a:t>Focus risk management time </a:t>
            </a:r>
            <a:r>
              <a:rPr lang="en-GB" sz="1400" dirty="0">
                <a:solidFill>
                  <a:srgbClr val="000000"/>
                </a:solidFill>
              </a:rPr>
              <a:t>on critical exposures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rgbClr val="000000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000000"/>
                </a:solidFill>
              </a:rPr>
              <a:t>- Use predictive analytic </a:t>
            </a:r>
            <a:r>
              <a:rPr lang="en-GB" sz="1400" b="1" dirty="0">
                <a:solidFill>
                  <a:srgbClr val="000000"/>
                </a:solidFill>
              </a:rPr>
              <a:t>metrics to build consensus for action</a:t>
            </a:r>
          </a:p>
          <a:p>
            <a:pPr lvl="1"/>
            <a:endParaRPr lang="en-GB" sz="1400" dirty="0">
              <a:solidFill>
                <a:srgbClr val="000000"/>
              </a:solidFill>
            </a:endParaRPr>
          </a:p>
          <a:p>
            <a:pPr lvl="1"/>
            <a:r>
              <a:rPr lang="en-GB" sz="1400" dirty="0">
                <a:solidFill>
                  <a:srgbClr val="000000"/>
                </a:solidFill>
              </a:rPr>
              <a:t>- </a:t>
            </a:r>
            <a:r>
              <a:rPr lang="en-GB" sz="1400" b="1" dirty="0">
                <a:solidFill>
                  <a:srgbClr val="000000"/>
                </a:solidFill>
              </a:rPr>
              <a:t>Prioritise capital expenditure </a:t>
            </a:r>
            <a:r>
              <a:rPr lang="en-GB" sz="1400" b="0" dirty="0">
                <a:solidFill>
                  <a:srgbClr val="000000"/>
                </a:solidFill>
              </a:rPr>
              <a:t>for </a:t>
            </a:r>
            <a:r>
              <a:rPr lang="en-GB" sz="1400" dirty="0">
                <a:solidFill>
                  <a:srgbClr val="000000"/>
                </a:solidFill>
              </a:rPr>
              <a:t>risk improvement &amp; resilience</a:t>
            </a:r>
          </a:p>
          <a:p>
            <a:pPr lvl="1"/>
            <a:endParaRPr lang="en-GB" sz="1400" dirty="0">
              <a:solidFill>
                <a:srgbClr val="000000"/>
              </a:solidFill>
            </a:endParaRPr>
          </a:p>
          <a:p>
            <a:r>
              <a:rPr lang="en-GB" sz="1400" dirty="0">
                <a:solidFill>
                  <a:srgbClr val="000000"/>
                </a:solidFill>
              </a:rPr>
              <a:t>Bottom line: use these tools to </a:t>
            </a:r>
            <a:r>
              <a:rPr lang="en-GB" sz="1400" b="1" dirty="0">
                <a:solidFill>
                  <a:srgbClr val="000000"/>
                </a:solidFill>
              </a:rPr>
              <a:t>efficiently</a:t>
            </a:r>
            <a:r>
              <a:rPr lang="en-GB" sz="1400" dirty="0">
                <a:solidFill>
                  <a:srgbClr val="000000"/>
                </a:solidFill>
              </a:rPr>
              <a:t> reduce exposure to your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536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/>
              <a:t>Powerful strategic risk management tool </a:t>
            </a:r>
            <a:endParaRPr lang="en-US" sz="1400" b="1" dirty="0"/>
          </a:p>
          <a:p>
            <a:endParaRPr lang="en-GB" sz="1400" dirty="0"/>
          </a:p>
          <a:p>
            <a:r>
              <a:rPr lang="en-GB" sz="1400" dirty="0"/>
              <a:t>Overlaying the data driven priorities with the client’s business and future objectives will validate where the actual risk improvement priorities lie</a:t>
            </a:r>
          </a:p>
          <a:p>
            <a:r>
              <a:rPr lang="en-GB" sz="1400" dirty="0"/>
              <a:t> </a:t>
            </a:r>
          </a:p>
          <a:p>
            <a:r>
              <a:rPr lang="en-GB" sz="1400" dirty="0"/>
              <a:t>Put together with detailed analysis of supply chain financials and production interdependencies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E3308-082D-4572-B28E-52778D08ADD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39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3810000"/>
          </a:xfrm>
          <a:prstGeom prst="rect">
            <a:avLst/>
          </a:prstGeom>
        </p:spPr>
        <p:txBody>
          <a:bodyPr/>
          <a:lstStyle>
            <a:lvl1pPr marL="342896" indent="-342896">
              <a:buClr>
                <a:srgbClr val="682341"/>
              </a:buClr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9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662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5384800" cy="3886200"/>
          </a:xfrm>
          <a:prstGeom prst="rect">
            <a:avLst/>
          </a:prstGeom>
        </p:spPr>
        <p:txBody>
          <a:bodyPr/>
          <a:lstStyle>
            <a:lvl1pPr marL="342896" indent="-342896">
              <a:buClr>
                <a:srgbClr val="682341"/>
              </a:buClr>
              <a:buFont typeface="Wingdings" charset="2"/>
              <a:buChar char="§"/>
              <a:defRPr sz="2800"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 sz="2400"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 sz="2000"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5384800" cy="3886200"/>
          </a:xfrm>
          <a:prstGeom prst="rect">
            <a:avLst/>
          </a:prstGeom>
        </p:spPr>
        <p:txBody>
          <a:bodyPr/>
          <a:lstStyle>
            <a:lvl1pPr marL="342896" indent="-342896">
              <a:buClr>
                <a:srgbClr val="682341"/>
              </a:buClr>
              <a:buFont typeface="Wingdings" charset="2"/>
              <a:buChar char="§"/>
              <a:defRPr sz="2800"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 sz="2400"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 sz="2000"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1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8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97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6" indent="0" algn="ctr">
              <a:buNone/>
              <a:defRPr sz="2000"/>
            </a:lvl2pPr>
            <a:lvl3pPr marL="914391" indent="0" algn="ctr">
              <a:buNone/>
              <a:defRPr sz="1800"/>
            </a:lvl3pPr>
            <a:lvl4pPr marL="1371587" indent="0" algn="ctr">
              <a:buNone/>
              <a:defRPr sz="1600"/>
            </a:lvl4pPr>
            <a:lvl5pPr marL="1828782" indent="0" algn="ctr">
              <a:buNone/>
              <a:defRPr sz="1600"/>
            </a:lvl5pPr>
            <a:lvl6pPr marL="2285978" indent="0" algn="ctr">
              <a:buNone/>
              <a:defRPr sz="1600"/>
            </a:lvl6pPr>
            <a:lvl7pPr marL="2743173" indent="0" algn="ctr">
              <a:buNone/>
              <a:defRPr sz="1600"/>
            </a:lvl7pPr>
            <a:lvl8pPr marL="3200368" indent="0" algn="ctr">
              <a:buNone/>
              <a:defRPr sz="1600"/>
            </a:lvl8pPr>
            <a:lvl9pPr marL="365756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63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4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556" y="1709741"/>
            <a:ext cx="1051454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556" y="4589466"/>
            <a:ext cx="1051454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7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848" y="1825625"/>
            <a:ext cx="517348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668" y="1825625"/>
            <a:ext cx="5173487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11" y="365128"/>
            <a:ext cx="1051630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11" y="1681163"/>
            <a:ext cx="51576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11" y="2505075"/>
            <a:ext cx="515761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849" y="1681163"/>
            <a:ext cx="51840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849" y="2505075"/>
            <a:ext cx="5184069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3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11" y="457200"/>
            <a:ext cx="39317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071" y="987428"/>
            <a:ext cx="617184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11" y="2057400"/>
            <a:ext cx="39317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2" indent="0">
              <a:buNone/>
              <a:defRPr sz="1000"/>
            </a:lvl5pPr>
            <a:lvl6pPr marL="2285978" indent="0">
              <a:buNone/>
              <a:defRPr sz="1000"/>
            </a:lvl6pPr>
            <a:lvl7pPr marL="2743173" indent="0">
              <a:buNone/>
              <a:defRPr sz="1000"/>
            </a:lvl7pPr>
            <a:lvl8pPr marL="3200368" indent="0">
              <a:buNone/>
              <a:defRPr sz="1000"/>
            </a:lvl8pPr>
            <a:lvl9pPr marL="365756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6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11" y="457200"/>
            <a:ext cx="39317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4071" y="987428"/>
            <a:ext cx="617184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11" y="2057400"/>
            <a:ext cx="39317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2" indent="0">
              <a:buNone/>
              <a:defRPr sz="1000"/>
            </a:lvl5pPr>
            <a:lvl6pPr marL="2285978" indent="0">
              <a:buNone/>
              <a:defRPr sz="1000"/>
            </a:lvl6pPr>
            <a:lvl7pPr marL="2743173" indent="0">
              <a:buNone/>
              <a:defRPr sz="1000"/>
            </a:lvl7pPr>
            <a:lvl8pPr marL="3200368" indent="0">
              <a:buNone/>
              <a:defRPr sz="1000"/>
            </a:lvl8pPr>
            <a:lvl9pPr marL="365756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5961" y="365125"/>
            <a:ext cx="2628194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848" y="365125"/>
            <a:ext cx="7718778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1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xtLevelBG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64974" y="2570164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20">
              <a:solidFill>
                <a:srgbClr val="004080"/>
              </a:solidFill>
            </a:endParaRPr>
          </a:p>
        </p:txBody>
      </p:sp>
      <p:pic>
        <p:nvPicPr>
          <p:cNvPr id="5" name="Picture 9" descr="FMGlobal.229-11(R)-w-box-dk.pn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42" y="2670177"/>
            <a:ext cx="3129139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791200" y="2663831"/>
            <a:ext cx="4876800" cy="14700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791200" y="4419600"/>
            <a:ext cx="5486400" cy="1752600"/>
          </a:xfrm>
          <a:prstGeom prst="rect">
            <a:avLst/>
          </a:prstGeom>
        </p:spPr>
        <p:txBody>
          <a:bodyPr/>
          <a:lstStyle>
            <a:lvl1pPr algn="l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3" y="228600"/>
            <a:ext cx="454377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4"/>
          <p:cNvSpPr txBox="1">
            <a:spLocks noChangeArrowheads="1"/>
          </p:cNvSpPr>
          <p:nvPr userDrawn="1"/>
        </p:nvSpPr>
        <p:spPr bwMode="auto">
          <a:xfrm>
            <a:off x="677336" y="304800"/>
            <a:ext cx="39793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FM Global</a:t>
            </a:r>
          </a:p>
        </p:txBody>
      </p:sp>
    </p:spTree>
    <p:extLst>
      <p:ext uri="{BB962C8B-B14F-4D97-AF65-F5344CB8AC3E}">
        <p14:creationId xmlns:p14="http://schemas.microsoft.com/office/powerpoint/2010/main" val="5325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3810000"/>
          </a:xfrm>
          <a:prstGeom prst="rect">
            <a:avLst/>
          </a:prstGeom>
        </p:spPr>
        <p:txBody>
          <a:bodyPr/>
          <a:lstStyle>
            <a:lvl1pPr marL="308607" indent="-308607">
              <a:buClr>
                <a:srgbClr val="682341"/>
              </a:buClr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2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5384800" cy="3886200"/>
          </a:xfrm>
          <a:prstGeom prst="rect">
            <a:avLst/>
          </a:prstGeom>
        </p:spPr>
        <p:txBody>
          <a:bodyPr/>
          <a:lstStyle>
            <a:lvl1pPr marL="308607" indent="-308607">
              <a:buClr>
                <a:srgbClr val="682341"/>
              </a:buClr>
              <a:buFont typeface="Wingdings" charset="2"/>
              <a:buChar char="§"/>
              <a:defRPr sz="2520"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 sz="2160"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 sz="1620"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 sz="1620">
                <a:solidFill>
                  <a:srgbClr val="000000"/>
                </a:solidFill>
              </a:defRPr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5384800" cy="3886200"/>
          </a:xfrm>
          <a:prstGeom prst="rect">
            <a:avLst/>
          </a:prstGeom>
        </p:spPr>
        <p:txBody>
          <a:bodyPr/>
          <a:lstStyle>
            <a:lvl1pPr marL="308607" indent="-308607">
              <a:buClr>
                <a:srgbClr val="682341"/>
              </a:buClr>
              <a:buFont typeface="Wingdings" charset="2"/>
              <a:buChar char="§"/>
              <a:defRPr sz="2520"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 sz="2160"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 sz="1620"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 sz="1620">
                <a:solidFill>
                  <a:srgbClr val="000000"/>
                </a:solidFill>
              </a:defRPr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5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26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403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64974" y="257016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800"/>
          </a:p>
        </p:txBody>
      </p:sp>
      <p:pic>
        <p:nvPicPr>
          <p:cNvPr id="5" name="Picture 9" descr="FMGlobal.229-11(R)-w-box-dk.pn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41" y="2670177"/>
            <a:ext cx="3129139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791200" y="2663829"/>
            <a:ext cx="5486400" cy="14700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791200" y="4419600"/>
            <a:ext cx="5486400" cy="1752600"/>
          </a:xfrm>
          <a:prstGeom prst="rect">
            <a:avLst/>
          </a:prstGeom>
        </p:spPr>
        <p:txBody>
          <a:bodyPr/>
          <a:lstStyle>
            <a:lvl1pPr algn="l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5791200" y="2663829"/>
            <a:ext cx="5486400" cy="1470025"/>
          </a:xfrm>
          <a:prstGeom prst="rect">
            <a:avLst/>
          </a:prstGeom>
        </p:spPr>
        <p:txBody>
          <a:bodyPr anchor="ctr" anchorCtr="0"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791200" y="4419600"/>
            <a:ext cx="5486400" cy="1752600"/>
          </a:xfrm>
          <a:prstGeom prst="rect">
            <a:avLst/>
          </a:prstGeom>
        </p:spPr>
        <p:txBody>
          <a:bodyPr/>
          <a:lstStyle>
            <a:lvl1pPr algn="l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964530" y="25708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solidFill>
                <a:srgbClr val="004080"/>
              </a:solidFill>
              <a:latin typeface="Arial"/>
            </a:endParaRPr>
          </a:p>
        </p:txBody>
      </p:sp>
      <p:pic>
        <p:nvPicPr>
          <p:cNvPr id="11" name="Picture 10" descr="FMGlobal.229-11(R)-w-box-dk.pn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05280" y="2670048"/>
            <a:ext cx="3129280" cy="198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3810000"/>
          </a:xfrm>
          <a:prstGeom prst="rect">
            <a:avLst/>
          </a:prstGeom>
        </p:spPr>
        <p:txBody>
          <a:bodyPr/>
          <a:lstStyle>
            <a:lvl1pPr marL="342896" indent="-342896">
              <a:buClr>
                <a:srgbClr val="682341"/>
              </a:buClr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0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25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5384800" cy="3886200"/>
          </a:xfrm>
          <a:prstGeom prst="rect">
            <a:avLst/>
          </a:prstGeom>
        </p:spPr>
        <p:txBody>
          <a:bodyPr/>
          <a:lstStyle>
            <a:lvl1pPr marL="342896" indent="-342896">
              <a:buClr>
                <a:srgbClr val="682341"/>
              </a:buClr>
              <a:buFont typeface="Wingdings" charset="2"/>
              <a:buChar char="§"/>
              <a:defRPr sz="2800"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 sz="2400"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 sz="2000"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5384800" cy="3886200"/>
          </a:xfrm>
          <a:prstGeom prst="rect">
            <a:avLst/>
          </a:prstGeom>
        </p:spPr>
        <p:txBody>
          <a:bodyPr/>
          <a:lstStyle>
            <a:lvl1pPr marL="342896" indent="-342896">
              <a:buClr>
                <a:srgbClr val="682341"/>
              </a:buClr>
              <a:buFont typeface="Wingdings" charset="2"/>
              <a:buChar char="§"/>
              <a:defRPr sz="2800">
                <a:solidFill>
                  <a:srgbClr val="000000"/>
                </a:solidFill>
              </a:defRPr>
            </a:lvl1pPr>
            <a:lvl2pPr>
              <a:buClr>
                <a:srgbClr val="0B5A26"/>
              </a:buClr>
              <a:defRPr sz="2400">
                <a:solidFill>
                  <a:srgbClr val="000000"/>
                </a:solidFill>
              </a:defRPr>
            </a:lvl2pPr>
            <a:lvl3pPr>
              <a:buClr>
                <a:srgbClr val="0B5A26"/>
              </a:buClr>
              <a:defRPr sz="2000">
                <a:solidFill>
                  <a:srgbClr val="000000"/>
                </a:solidFill>
              </a:defRPr>
            </a:lvl3pPr>
            <a:lvl4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4pPr>
            <a:lvl5pPr>
              <a:buClr>
                <a:srgbClr val="0B5A26"/>
              </a:buCl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1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791200" y="2663829"/>
            <a:ext cx="5486400" cy="1470025"/>
          </a:xfrm>
          <a:prstGeom prst="rect">
            <a:avLst/>
          </a:prstGeom>
        </p:spPr>
        <p:txBody>
          <a:bodyPr anchor="ctr" anchorCtr="0"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5791200" y="4419600"/>
            <a:ext cx="5486400" cy="1752600"/>
          </a:xfrm>
          <a:prstGeom prst="rect">
            <a:avLst/>
          </a:prstGeom>
        </p:spPr>
        <p:txBody>
          <a:bodyPr/>
          <a:lstStyle>
            <a:lvl1pPr algn="l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964530" y="25708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solidFill>
                <a:srgbClr val="004080"/>
              </a:solidFill>
              <a:latin typeface="Arial"/>
            </a:endParaRPr>
          </a:p>
        </p:txBody>
      </p:sp>
      <p:pic>
        <p:nvPicPr>
          <p:cNvPr id="11" name="Picture 10" descr="FMGlobal.229-11(R)-w-box-dk.pn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05280" y="2670048"/>
            <a:ext cx="3129280" cy="198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2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36B36BF-9BC0-4110-9D62-D34B0E466D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7" name="border">
            <a:extLst>
              <a:ext uri="{FF2B5EF4-FFF2-40B4-BE49-F238E27FC236}">
                <a16:creationId xmlns:a16="http://schemas.microsoft.com/office/drawing/2014/main" id="{FA5446A5-660B-43D4-976A-0ED8C986086E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7049FD-3E02-4545-A789-6BCB5092B1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</p:spPr>
        <p:txBody>
          <a:bodyPr lIns="365760" tIns="0" bIns="0" anchor="ctr" anchorCtr="0"/>
          <a:lstStyle>
            <a:lvl1pPr>
              <a:defRPr sz="252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Key Concept to Communicate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7B028A4-87A0-4C40-9E63-6502DD007D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9464" y="2779776"/>
            <a:ext cx="7050024" cy="17556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None/>
              <a:defRPr b="1">
                <a:solidFill>
                  <a:schemeClr val="bg1"/>
                </a:solidFill>
              </a:defRPr>
            </a:lvl1pPr>
            <a:lvl2pPr marL="617214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2pPr>
            <a:lvl3pPr marL="1028690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3pPr>
            <a:lvl4pPr marL="1440166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4pPr>
            <a:lvl5pPr marL="1851641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412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EFC7177-FAE6-499D-8448-9455903853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7" name="border">
            <a:extLst>
              <a:ext uri="{FF2B5EF4-FFF2-40B4-BE49-F238E27FC236}">
                <a16:creationId xmlns:a16="http://schemas.microsoft.com/office/drawing/2014/main" id="{242124A1-E93E-4FA0-9020-21335ED598D0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A6EF1-1334-4BF6-BA28-1DEBCAC95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</p:spPr>
        <p:txBody>
          <a:bodyPr lIns="365760" tIns="0" bIns="0" anchor="ctr" anchorCtr="0"/>
          <a:lstStyle>
            <a:lvl1pPr>
              <a:defRPr sz="252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Key Concept to Communicate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880D5D-8D15-449B-9AA1-2CCA4525E3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9464" y="2779776"/>
            <a:ext cx="7050024" cy="1755648"/>
          </a:xfrm>
          <a:prstGeom prst="rect">
            <a:avLst/>
          </a:prstGeom>
        </p:spPr>
        <p:txBody>
          <a:bodyPr/>
          <a:lstStyle>
            <a:lvl1pPr marL="98754" indent="0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bg1"/>
                </a:solidFill>
              </a:defRPr>
            </a:lvl1pPr>
            <a:lvl2pPr marL="613099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2pPr>
            <a:lvl3pPr marL="1024574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3pPr>
            <a:lvl4pPr marL="1384616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4pPr>
            <a:lvl5pPr marL="1796092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382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order">
            <a:extLst>
              <a:ext uri="{FF2B5EF4-FFF2-40B4-BE49-F238E27FC236}">
                <a16:creationId xmlns:a16="http://schemas.microsoft.com/office/drawing/2014/main" id="{83DA4776-A73A-4C6F-ABD8-AC6D3E50B484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650AA2-DF3B-400D-AE47-1D79D264F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F1458E-FDF7-43AE-9A16-7E7D13A53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  <a:noFill/>
        </p:spPr>
        <p:txBody>
          <a:bodyPr lIns="365760" tIns="0" bIns="0" anchor="ctr" anchorCtr="0"/>
          <a:lstStyle>
            <a:lvl1pPr>
              <a:defRPr sz="2520" b="1">
                <a:solidFill>
                  <a:srgbClr val="682341"/>
                </a:solidFill>
              </a:defRPr>
            </a:lvl1pPr>
          </a:lstStyle>
          <a:p>
            <a:r>
              <a:rPr lang="en-US" dirty="0"/>
              <a:t>Key Concept to Communicate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85ADF9-7FF3-486A-9EA3-56544D3133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9464" y="2779776"/>
            <a:ext cx="7050024" cy="17556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None/>
              <a:defRPr b="1"/>
            </a:lvl1pPr>
            <a:lvl2pPr marL="617214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2pPr>
            <a:lvl3pPr marL="1028690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3pPr>
            <a:lvl4pPr marL="1440166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4pPr>
            <a:lvl5pPr marL="1851641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961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FOR CHARTS]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eme graphic blocker">
            <a:extLst>
              <a:ext uri="{FF2B5EF4-FFF2-40B4-BE49-F238E27FC236}">
                <a16:creationId xmlns:a16="http://schemas.microsoft.com/office/drawing/2014/main" id="{DC07BD0E-7CDC-4CAE-9713-BFDEBE590114}"/>
              </a:ext>
            </a:extLst>
          </p:cNvPr>
          <p:cNvSpPr/>
          <p:nvPr userDrawn="1"/>
        </p:nvSpPr>
        <p:spPr>
          <a:xfrm>
            <a:off x="2014541" y="6116599"/>
            <a:ext cx="10177461" cy="7414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sp>
        <p:nvSpPr>
          <p:cNvPr id="7" name="citation">
            <a:extLst>
              <a:ext uri="{FF2B5EF4-FFF2-40B4-BE49-F238E27FC236}">
                <a16:creationId xmlns:a16="http://schemas.microsoft.com/office/drawing/2014/main" id="{D40D2043-6BBA-40FA-9493-927F3784AA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4" name="border">
            <a:extLst>
              <a:ext uri="{FF2B5EF4-FFF2-40B4-BE49-F238E27FC236}">
                <a16:creationId xmlns:a16="http://schemas.microsoft.com/office/drawing/2014/main" id="{E84BA5CF-228D-48DA-AEA9-1FC225AC7C9E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532645-A1A9-46FA-AA62-B55170433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</p:spPr>
        <p:txBody>
          <a:bodyPr lIns="365760" tIns="0" bIns="0" anchor="ctr" anchorCtr="0"/>
          <a:lstStyle>
            <a:lvl1pPr marL="0" marR="0" indent="0" algn="l" defTabSz="8229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20" b="1">
                <a:solidFill>
                  <a:srgbClr val="13477D"/>
                </a:solidFill>
              </a:defRPr>
            </a:lvl1pPr>
          </a:lstStyle>
          <a:p>
            <a:pPr marL="0" marR="0" lvl="0" indent="0" algn="l" defTabSz="8229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[Chart Slide] What story does this data reveal?</a:t>
            </a:r>
          </a:p>
        </p:txBody>
      </p:sp>
    </p:spTree>
    <p:extLst>
      <p:ext uri="{BB962C8B-B14F-4D97-AF65-F5344CB8AC3E}">
        <p14:creationId xmlns:p14="http://schemas.microsoft.com/office/powerpoint/2010/main" val="3312003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3959" y="389878"/>
            <a:ext cx="9749840" cy="776598"/>
          </a:xfrm>
        </p:spPr>
        <p:txBody>
          <a:bodyPr>
            <a:noAutofit/>
          </a:bodyPr>
          <a:lstStyle>
            <a:lvl1pPr>
              <a:defRPr sz="252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" y="321731"/>
            <a:ext cx="978286" cy="6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613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478" y="2710949"/>
            <a:ext cx="7363522" cy="413425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603960" y="1973766"/>
            <a:ext cx="9601200" cy="4170556"/>
          </a:xfrm>
        </p:spPr>
        <p:txBody>
          <a:bodyPr>
            <a:noAutofit/>
          </a:bodyPr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3959" y="389878"/>
            <a:ext cx="9749840" cy="776598"/>
          </a:xfrm>
        </p:spPr>
        <p:txBody>
          <a:bodyPr>
            <a:noAutofit/>
          </a:bodyPr>
          <a:lstStyle>
            <a:lvl1pPr>
              <a:defRPr sz="2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logo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" y="321731"/>
            <a:ext cx="978286" cy="6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119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36B36BF-9BC0-4110-9D62-D34B0E466D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7" name="border">
            <a:extLst>
              <a:ext uri="{FF2B5EF4-FFF2-40B4-BE49-F238E27FC236}">
                <a16:creationId xmlns:a16="http://schemas.microsoft.com/office/drawing/2014/main" id="{FA5446A5-660B-43D4-976A-0ED8C986086E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7049FD-3E02-4545-A789-6BCB5092B1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</p:spPr>
        <p:txBody>
          <a:bodyPr lIns="365760" tIns="0" bIns="0" anchor="ctr" anchorCtr="0"/>
          <a:lstStyle>
            <a:lvl1pPr>
              <a:defRPr sz="252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Key Concept to Communicate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7B028A4-87A0-4C40-9E63-6502DD007D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9464" y="2779776"/>
            <a:ext cx="7050024" cy="17556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None/>
              <a:defRPr b="1">
                <a:solidFill>
                  <a:schemeClr val="bg1"/>
                </a:solidFill>
              </a:defRPr>
            </a:lvl1pPr>
            <a:lvl2pPr marL="617214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2pPr>
            <a:lvl3pPr marL="1028690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3pPr>
            <a:lvl4pPr marL="1440166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4pPr>
            <a:lvl5pPr marL="1851641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540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EFC7177-FAE6-499D-8448-9455903853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7" name="border">
            <a:extLst>
              <a:ext uri="{FF2B5EF4-FFF2-40B4-BE49-F238E27FC236}">
                <a16:creationId xmlns:a16="http://schemas.microsoft.com/office/drawing/2014/main" id="{242124A1-E93E-4FA0-9020-21335ED598D0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A6EF1-1334-4BF6-BA28-1DEBCAC95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</p:spPr>
        <p:txBody>
          <a:bodyPr lIns="365760" tIns="0" bIns="0" anchor="ctr" anchorCtr="0"/>
          <a:lstStyle>
            <a:lvl1pPr>
              <a:defRPr sz="252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Key Concept to Communicate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880D5D-8D15-449B-9AA1-2CCA4525E3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9464" y="2779776"/>
            <a:ext cx="7050024" cy="1755648"/>
          </a:xfrm>
          <a:prstGeom prst="rect">
            <a:avLst/>
          </a:prstGeom>
        </p:spPr>
        <p:txBody>
          <a:bodyPr/>
          <a:lstStyle>
            <a:lvl1pPr marL="98754" indent="0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bg1"/>
                </a:solidFill>
              </a:defRPr>
            </a:lvl1pPr>
            <a:lvl2pPr marL="613099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2pPr>
            <a:lvl3pPr marL="1024574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3pPr>
            <a:lvl4pPr marL="1384616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4pPr>
            <a:lvl5pPr marL="1796092" indent="-312722">
              <a:lnSpc>
                <a:spcPct val="100000"/>
              </a:lnSpc>
              <a:spcBef>
                <a:spcPts val="45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142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order">
            <a:extLst>
              <a:ext uri="{FF2B5EF4-FFF2-40B4-BE49-F238E27FC236}">
                <a16:creationId xmlns:a16="http://schemas.microsoft.com/office/drawing/2014/main" id="{83DA4776-A73A-4C6F-ABD8-AC6D3E50B484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650AA2-DF3B-400D-AE47-1D79D264F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F1458E-FDF7-43AE-9A16-7E7D13A53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  <a:noFill/>
        </p:spPr>
        <p:txBody>
          <a:bodyPr lIns="365760" tIns="0" bIns="0" anchor="ctr" anchorCtr="0"/>
          <a:lstStyle>
            <a:lvl1pPr>
              <a:defRPr sz="2520" b="1">
                <a:solidFill>
                  <a:srgbClr val="682341"/>
                </a:solidFill>
              </a:defRPr>
            </a:lvl1pPr>
          </a:lstStyle>
          <a:p>
            <a:r>
              <a:rPr lang="en-US" dirty="0"/>
              <a:t>Key Concept to Communicate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85ADF9-7FF3-486A-9EA3-56544D3133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9464" y="2779776"/>
            <a:ext cx="7050024" cy="17556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None/>
              <a:defRPr b="1"/>
            </a:lvl1pPr>
            <a:lvl2pPr marL="617214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2pPr>
            <a:lvl3pPr marL="1028690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3pPr>
            <a:lvl4pPr marL="1440166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4pPr>
            <a:lvl5pPr marL="1851641" indent="-312722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617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FOR CHARTS]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eme graphic blocker">
            <a:extLst>
              <a:ext uri="{FF2B5EF4-FFF2-40B4-BE49-F238E27FC236}">
                <a16:creationId xmlns:a16="http://schemas.microsoft.com/office/drawing/2014/main" id="{DC07BD0E-7CDC-4CAE-9713-BFDEBE590114}"/>
              </a:ext>
            </a:extLst>
          </p:cNvPr>
          <p:cNvSpPr/>
          <p:nvPr userDrawn="1"/>
        </p:nvSpPr>
        <p:spPr>
          <a:xfrm>
            <a:off x="2014541" y="6116599"/>
            <a:ext cx="10177461" cy="7414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sp>
        <p:nvSpPr>
          <p:cNvPr id="7" name="citation">
            <a:extLst>
              <a:ext uri="{FF2B5EF4-FFF2-40B4-BE49-F238E27FC236}">
                <a16:creationId xmlns:a16="http://schemas.microsoft.com/office/drawing/2014/main" id="{D40D2043-6BBA-40FA-9493-927F3784AA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9301" y="6300216"/>
            <a:ext cx="10172700" cy="557784"/>
          </a:xfrm>
          <a:prstGeom prst="rect">
            <a:avLst/>
          </a:prstGeom>
          <a:noFill/>
        </p:spPr>
        <p:txBody>
          <a:bodyPr rIns="274320" anchor="ctr" anchorCtr="0">
            <a:normAutofit/>
          </a:bodyPr>
          <a:lstStyle>
            <a:lvl1pPr marL="0" indent="0" algn="r">
              <a:buNone/>
              <a:defRPr sz="126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Citation</a:t>
            </a:r>
          </a:p>
        </p:txBody>
      </p:sp>
      <p:sp>
        <p:nvSpPr>
          <p:cNvPr id="4" name="border">
            <a:extLst>
              <a:ext uri="{FF2B5EF4-FFF2-40B4-BE49-F238E27FC236}">
                <a16:creationId xmlns:a16="http://schemas.microsoft.com/office/drawing/2014/main" id="{E84BA5CF-228D-48DA-AEA9-1FC225AC7C9E}"/>
              </a:ext>
            </a:extLst>
          </p:cNvPr>
          <p:cNvSpPr/>
          <p:nvPr userDrawn="1"/>
        </p:nvSpPr>
        <p:spPr>
          <a:xfrm>
            <a:off x="1" y="1143000"/>
            <a:ext cx="12192000" cy="1095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532645-A1A9-46FA-AA62-B55170433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58984" cy="1143000"/>
          </a:xfrm>
          <a:prstGeom prst="rect">
            <a:avLst/>
          </a:prstGeom>
        </p:spPr>
        <p:txBody>
          <a:bodyPr lIns="365760" tIns="0" bIns="0" anchor="ctr" anchorCtr="0"/>
          <a:lstStyle>
            <a:lvl1pPr marL="0" marR="0" indent="0" algn="l" defTabSz="8229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20" b="1">
                <a:solidFill>
                  <a:srgbClr val="13477D"/>
                </a:solidFill>
              </a:defRPr>
            </a:lvl1pPr>
          </a:lstStyle>
          <a:p>
            <a:pPr marL="0" marR="0" lvl="0" indent="0" algn="l" defTabSz="8229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[Chart Slide] What story does this data reveal?</a:t>
            </a:r>
          </a:p>
        </p:txBody>
      </p:sp>
    </p:spTree>
    <p:extLst>
      <p:ext uri="{BB962C8B-B14F-4D97-AF65-F5344CB8AC3E}">
        <p14:creationId xmlns:p14="http://schemas.microsoft.com/office/powerpoint/2010/main" val="34824353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3959" y="389878"/>
            <a:ext cx="9749840" cy="776598"/>
          </a:xfrm>
        </p:spPr>
        <p:txBody>
          <a:bodyPr>
            <a:noAutofit/>
          </a:bodyPr>
          <a:lstStyle>
            <a:lvl1pPr>
              <a:defRPr sz="252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" y="321731"/>
            <a:ext cx="978286" cy="6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235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478" y="2710949"/>
            <a:ext cx="7363522" cy="413425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603960" y="1973766"/>
            <a:ext cx="9601200" cy="4170556"/>
          </a:xfrm>
        </p:spPr>
        <p:txBody>
          <a:bodyPr>
            <a:noAutofit/>
          </a:bodyPr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3959" y="389878"/>
            <a:ext cx="9749840" cy="776598"/>
          </a:xfrm>
        </p:spPr>
        <p:txBody>
          <a:bodyPr>
            <a:noAutofit/>
          </a:bodyPr>
          <a:lstStyle>
            <a:lvl1pPr>
              <a:defRPr sz="2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logo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" y="321731"/>
            <a:ext cx="978286" cy="6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39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8234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42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203938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88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228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891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119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968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431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95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921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82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430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D7CC-9B46-4398-ADDE-6B5A1473FBB3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A60E2-D30F-4E69-968B-2E007C6CA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199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7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2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4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2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4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8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0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3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2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5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3" y="228600"/>
            <a:ext cx="454377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2"/>
          <p:cNvSpPr>
            <a:spLocks noGrp="1"/>
          </p:cNvSpPr>
          <p:nvPr>
            <p:ph type="title"/>
          </p:nvPr>
        </p:nvSpPr>
        <p:spPr bwMode="auto">
          <a:xfrm>
            <a:off x="610307" y="758825"/>
            <a:ext cx="109713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77335" y="304800"/>
            <a:ext cx="39793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FM Global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 w="57150" cmpd="sng">
            <a:solidFill>
              <a:srgbClr val="0B5A2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4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33" r:id="rId2"/>
    <p:sldLayoutId id="2147483729" r:id="rId3"/>
    <p:sldLayoutId id="2147483730" r:id="rId4"/>
    <p:sldLayoutId id="214748373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68234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6" indent="-342896" algn="l" rtl="0" eaLnBrk="1" fontAlgn="base" hangingPunct="1">
        <a:spcBef>
          <a:spcPct val="20000"/>
        </a:spcBef>
        <a:spcAft>
          <a:spcPct val="0"/>
        </a:spcAft>
        <a:buClr>
          <a:srgbClr val="682341"/>
        </a:buClr>
        <a:buFont typeface="Wingdings" charset="0"/>
        <a:buChar char="§"/>
        <a:defRPr sz="3200" kern="1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43" indent="-28574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–"/>
        <a:defRPr sz="2800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1142988" indent="-22859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•"/>
        <a:defRPr sz="2400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600184" indent="-22859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–"/>
        <a:defRPr sz="2000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2057379" indent="-22859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»"/>
        <a:defRPr sz="2000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848" y="365128"/>
            <a:ext cx="105163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848" y="1825625"/>
            <a:ext cx="1051630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849" y="6356353"/>
            <a:ext cx="27428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CFAE9-8C61-49A7-BDED-4E1BB367F366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307" y="6356353"/>
            <a:ext cx="4113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307" y="6356353"/>
            <a:ext cx="27428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BFEDF-A159-45B2-9365-BD906F178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3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DD5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160">
              <a:solidFill>
                <a:prstClr val="white"/>
              </a:solidFill>
            </a:endParaRPr>
          </a:p>
        </p:txBody>
      </p:sp>
      <p:pic>
        <p:nvPicPr>
          <p:cNvPr id="6" name="Picture 5" descr="NextLevelEngineeringBanner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34" y="0"/>
            <a:ext cx="12276667" cy="9207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3" y="228600"/>
            <a:ext cx="454377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2"/>
          <p:cNvSpPr>
            <a:spLocks noGrp="1"/>
          </p:cNvSpPr>
          <p:nvPr>
            <p:ph type="title"/>
          </p:nvPr>
        </p:nvSpPr>
        <p:spPr bwMode="auto">
          <a:xfrm>
            <a:off x="610308" y="758825"/>
            <a:ext cx="109713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77336" y="304800"/>
            <a:ext cx="39793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FM Global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14400"/>
            <a:ext cx="12192000" cy="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34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960" kern="1200">
          <a:solidFill>
            <a:srgbClr val="68234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6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6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6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6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8607" indent="-308607" algn="l" rtl="0" eaLnBrk="1" fontAlgn="base" hangingPunct="1">
        <a:spcBef>
          <a:spcPct val="20000"/>
        </a:spcBef>
        <a:spcAft>
          <a:spcPct val="0"/>
        </a:spcAft>
        <a:buClr>
          <a:srgbClr val="682341"/>
        </a:buClr>
        <a:buFont typeface="Wingdings" charset="0"/>
        <a:buChar char="§"/>
        <a:defRPr sz="2880" kern="1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668649" indent="-257172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–"/>
        <a:defRPr sz="2520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1028690" indent="-205738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•"/>
        <a:defRPr sz="2160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440166" indent="-205738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–"/>
        <a:defRPr sz="1800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1851641" indent="-205738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»"/>
        <a:defRPr sz="1800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263118" indent="-205738" algn="l" defTabSz="8229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593" indent="-205738" algn="l" defTabSz="8229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069" indent="-205738" algn="l" defTabSz="8229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45" indent="-205738" algn="l" defTabSz="82295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76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52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27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04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379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56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31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07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3" y="228600"/>
            <a:ext cx="454377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2"/>
          <p:cNvSpPr>
            <a:spLocks noGrp="1"/>
          </p:cNvSpPr>
          <p:nvPr>
            <p:ph type="title"/>
          </p:nvPr>
        </p:nvSpPr>
        <p:spPr bwMode="auto">
          <a:xfrm>
            <a:off x="610307" y="758825"/>
            <a:ext cx="109713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77335" y="304800"/>
            <a:ext cx="39793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FM Global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 w="57150" cmpd="sng">
            <a:solidFill>
              <a:srgbClr val="0B5A2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1" name="TextBox 7"/>
          <p:cNvSpPr txBox="1">
            <a:spLocks noChangeArrowheads="1"/>
          </p:cNvSpPr>
          <p:nvPr/>
        </p:nvSpPr>
        <p:spPr bwMode="auto">
          <a:xfrm>
            <a:off x="508000" y="6324602"/>
            <a:ext cx="85513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solidFill>
                  <a:srgbClr val="682341"/>
                </a:solidFill>
              </a:rPr>
              <a:t>[ INTERNAL</a:t>
            </a:r>
            <a:r>
              <a:rPr lang="en-US" sz="1200" baseline="0" dirty="0">
                <a:solidFill>
                  <a:srgbClr val="682341"/>
                </a:solidFill>
              </a:rPr>
              <a:t> ONLY</a:t>
            </a:r>
            <a:r>
              <a:rPr lang="en-US" sz="1200" dirty="0">
                <a:solidFill>
                  <a:srgbClr val="682341"/>
                </a:solidFill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378908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68234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82341"/>
          </a:solidFill>
          <a:latin typeface="Arial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6" indent="-342896" algn="l" rtl="0" eaLnBrk="1" fontAlgn="base" hangingPunct="1">
        <a:spcBef>
          <a:spcPct val="20000"/>
        </a:spcBef>
        <a:spcAft>
          <a:spcPct val="0"/>
        </a:spcAft>
        <a:buClr>
          <a:srgbClr val="682341"/>
        </a:buClr>
        <a:buFont typeface="Wingdings" charset="0"/>
        <a:buChar char="§"/>
        <a:defRPr sz="3200" kern="1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43" indent="-28574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–"/>
        <a:defRPr sz="2800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1142988" indent="-22859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•"/>
        <a:defRPr sz="2400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600184" indent="-22859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–"/>
        <a:defRPr sz="2000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2057379" indent="-228597" algn="l" rtl="0" eaLnBrk="1" fontAlgn="base" hangingPunct="1">
        <a:spcBef>
          <a:spcPct val="20000"/>
        </a:spcBef>
        <a:spcAft>
          <a:spcPct val="0"/>
        </a:spcAft>
        <a:buClr>
          <a:srgbClr val="0B5A26"/>
        </a:buClr>
        <a:buFont typeface="Arial" charset="0"/>
        <a:buChar char="»"/>
        <a:defRPr sz="2000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header">
            <a:extLst>
              <a:ext uri="{FF2B5EF4-FFF2-40B4-BE49-F238E27FC236}">
                <a16:creationId xmlns:a16="http://schemas.microsoft.com/office/drawing/2014/main" id="{9E7ADF59-3239-4D75-9E68-A792B44740A7}"/>
              </a:ext>
            </a:extLst>
          </p:cNvPr>
          <p:cNvGrpSpPr/>
          <p:nvPr/>
        </p:nvGrpSpPr>
        <p:grpSpPr>
          <a:xfrm>
            <a:off x="1" y="0"/>
            <a:ext cx="12192000" cy="1143000"/>
            <a:chOff x="1" y="0"/>
            <a:chExt cx="12192000" cy="1143000"/>
          </a:xfrm>
        </p:grpSpPr>
        <p:sp>
          <p:nvSpPr>
            <p:cNvPr id="26" name="background">
              <a:extLst>
                <a:ext uri="{FF2B5EF4-FFF2-40B4-BE49-F238E27FC236}">
                  <a16:creationId xmlns:a16="http://schemas.microsoft.com/office/drawing/2014/main" id="{D72DF551-BFE8-4D99-927F-4886D12BB11E}"/>
                </a:ext>
              </a:extLst>
            </p:cNvPr>
            <p:cNvSpPr/>
            <p:nvPr userDrawn="1"/>
          </p:nvSpPr>
          <p:spPr>
            <a:xfrm>
              <a:off x="1" y="0"/>
              <a:ext cx="12192000" cy="1143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  <p:pic>
          <p:nvPicPr>
            <p:cNvPr id="27" name="FM Global">
              <a:extLst>
                <a:ext uri="{FF2B5EF4-FFF2-40B4-BE49-F238E27FC236}">
                  <a16:creationId xmlns:a16="http://schemas.microsoft.com/office/drawing/2014/main" id="{DAB88C04-3AFC-4075-9756-7D525F449B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13232" y="189804"/>
              <a:ext cx="1132534" cy="777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</p:sldLayoutIdLst>
  <p:hf sldNum="0" hdr="0" ftr="0"/>
  <p:txStyles>
    <p:titleStyle>
      <a:lvl1pPr algn="l" defTabSz="822952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38" indent="-205738" algn="l" defTabSz="822952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14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690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66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41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18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593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069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45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76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52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27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04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379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56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31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07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header">
            <a:extLst>
              <a:ext uri="{FF2B5EF4-FFF2-40B4-BE49-F238E27FC236}">
                <a16:creationId xmlns:a16="http://schemas.microsoft.com/office/drawing/2014/main" id="{9E7ADF59-3239-4D75-9E68-A792B44740A7}"/>
              </a:ext>
            </a:extLst>
          </p:cNvPr>
          <p:cNvGrpSpPr/>
          <p:nvPr/>
        </p:nvGrpSpPr>
        <p:grpSpPr>
          <a:xfrm>
            <a:off x="1" y="0"/>
            <a:ext cx="12192000" cy="1143000"/>
            <a:chOff x="1" y="0"/>
            <a:chExt cx="12192000" cy="1143000"/>
          </a:xfrm>
        </p:grpSpPr>
        <p:sp>
          <p:nvSpPr>
            <p:cNvPr id="26" name="background">
              <a:extLst>
                <a:ext uri="{FF2B5EF4-FFF2-40B4-BE49-F238E27FC236}">
                  <a16:creationId xmlns:a16="http://schemas.microsoft.com/office/drawing/2014/main" id="{D72DF551-BFE8-4D99-927F-4886D12BB11E}"/>
                </a:ext>
              </a:extLst>
            </p:cNvPr>
            <p:cNvSpPr/>
            <p:nvPr userDrawn="1"/>
          </p:nvSpPr>
          <p:spPr>
            <a:xfrm>
              <a:off x="1" y="0"/>
              <a:ext cx="12192000" cy="1143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  <p:pic>
          <p:nvPicPr>
            <p:cNvPr id="27" name="FM Global">
              <a:extLst>
                <a:ext uri="{FF2B5EF4-FFF2-40B4-BE49-F238E27FC236}">
                  <a16:creationId xmlns:a16="http://schemas.microsoft.com/office/drawing/2014/main" id="{DAB88C04-3AFC-4075-9756-7D525F449B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13232" y="189804"/>
              <a:ext cx="1132534" cy="777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840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</p:sldLayoutIdLst>
  <p:hf sldNum="0" hdr="0" ftr="0"/>
  <p:txStyles>
    <p:titleStyle>
      <a:lvl1pPr algn="l" defTabSz="822952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38" indent="-205738" algn="l" defTabSz="822952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14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690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66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41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18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593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069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45" indent="-205738" algn="l" defTabSz="82295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76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52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27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04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379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56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31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07" algn="l" defTabSz="82295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39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8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0.emf"/><Relationship Id="rId4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0.emf"/><Relationship Id="rId4" Type="http://schemas.openxmlformats.org/officeDocument/2006/relationships/image" Target="../media/image2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0.emf"/><Relationship Id="rId4" Type="http://schemas.openxmlformats.org/officeDocument/2006/relationships/image" Target="../media/image2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0.emf"/><Relationship Id="rId4" Type="http://schemas.openxmlformats.org/officeDocument/2006/relationships/image" Target="../media/image3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49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15C5A689-EF0E-412A-ACEE-8820AE3ED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367"/>
          <a:stretch/>
        </p:blipFill>
        <p:spPr>
          <a:xfrm>
            <a:off x="0" y="-529858"/>
            <a:ext cx="12192000" cy="7620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56712-F668-44B4-A1A4-C9BEE7604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771" y="4649605"/>
            <a:ext cx="2653891" cy="18709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5622EA-3D18-493A-9910-EBB9CA78A37D}"/>
              </a:ext>
            </a:extLst>
          </p:cNvPr>
          <p:cNvSpPr txBox="1"/>
          <p:nvPr/>
        </p:nvSpPr>
        <p:spPr>
          <a:xfrm>
            <a:off x="906347" y="1143296"/>
            <a:ext cx="101809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91">
              <a:defRPr/>
            </a:pPr>
            <a:r>
              <a:rPr lang="en-US" sz="7200" b="1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Taking a byte out of data, </a:t>
            </a:r>
            <a:br>
              <a:rPr lang="en-US" sz="7200" b="1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</a:br>
            <a:r>
              <a:rPr lang="en-US" sz="7200" b="1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turning big data into smart data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ECBCC5-47CD-4860-8669-277E1442C4A2}"/>
              </a:ext>
            </a:extLst>
          </p:cNvPr>
          <p:cNvSpPr txBox="1">
            <a:spLocks/>
          </p:cNvSpPr>
          <p:nvPr/>
        </p:nvSpPr>
        <p:spPr>
          <a:xfrm>
            <a:off x="1158241" y="4020133"/>
            <a:ext cx="10180991" cy="25004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05740" indent="-205740" algn="l" defTabSz="822960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722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18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5166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314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822960" rtl="0" eaLnBrk="1" latinLnBrk="0" hangingPunct="1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GB" sz="3200" b="1" dirty="0">
                <a:solidFill>
                  <a:schemeClr val="bg1"/>
                </a:solidFill>
              </a:rPr>
              <a:t>Owen Lewis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2800" i="1" dirty="0">
                <a:solidFill>
                  <a:schemeClr val="bg1"/>
                </a:solidFill>
              </a:rPr>
              <a:t>Operations Vice President</a:t>
            </a:r>
            <a:br>
              <a:rPr lang="en-GB" sz="2800" i="1" dirty="0">
                <a:solidFill>
                  <a:schemeClr val="bg1"/>
                </a:solidFill>
              </a:rPr>
            </a:br>
            <a:r>
              <a:rPr lang="en-GB" sz="2800" i="1" dirty="0">
                <a:solidFill>
                  <a:schemeClr val="bg1"/>
                </a:solidFill>
              </a:rPr>
              <a:t>Account Engineering Manager</a:t>
            </a:r>
            <a:br>
              <a:rPr lang="en-GB" sz="2800" i="1" dirty="0">
                <a:solidFill>
                  <a:schemeClr val="bg1"/>
                </a:solidFill>
              </a:rPr>
            </a:br>
            <a:endParaRPr lang="en-GB" sz="32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en-GB" sz="3200" b="1" dirty="0">
                <a:solidFill>
                  <a:schemeClr val="bg1"/>
                </a:solidFill>
              </a:rPr>
              <a:t>AIRMIC CONFERENCE 2018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85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E4D5-5B53-43FA-869A-D13BA64D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46607-9BF3-4B38-981A-11D5C16A0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90DF97-B129-4FE2-8387-D7C237D0C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811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BFFB72-76B9-4842-A7A7-6C033CCC0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571" y="175587"/>
            <a:ext cx="9176658" cy="65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0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1" y="895593"/>
            <a:ext cx="10973669" cy="962025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31" y="5916396"/>
            <a:ext cx="10973669" cy="962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108308"/>
            <a:ext cx="10972800" cy="493002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822358" y="257020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95818" y="287912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Oval 6"/>
          <p:cNvSpPr/>
          <p:nvPr/>
        </p:nvSpPr>
        <p:spPr>
          <a:xfrm>
            <a:off x="3464012" y="290198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18293" y="261592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Oval 8"/>
          <p:cNvSpPr/>
          <p:nvPr/>
        </p:nvSpPr>
        <p:spPr>
          <a:xfrm>
            <a:off x="2681417" y="294770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351904" y="26616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351904" y="252448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46174" y="283340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41412" y="250162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69033" y="312626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225115" y="270736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76639" y="273022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618677" y="245817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49611" y="290198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681416" y="287912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618676" y="263919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509731" y="281054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179396" y="275308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139532" y="210559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443230" y="227415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397511" y="241245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361883" y="217416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981702" y="263878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98590" y="224480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856390" y="221988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94034" y="236879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358586" y="203701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259937" y="241986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290623" y="203906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093813" y="226560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935851" y="199355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450851" y="253416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998590" y="241451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6844516" y="220093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82796" y="231132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6476285" y="205987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9565576" y="291813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9224841" y="340126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731699" y="320662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9541894" y="315133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8407746" y="345132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9328121" y="356228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137205" y="366674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8620078" y="318133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9717252" y="310100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274909" y="321272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9112083" y="352760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9519857" y="307814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9361895" y="280609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8950935" y="327306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8424634" y="322705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9270560" y="301347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9240906" y="389822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9725704" y="301336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9201981" y="385250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9750104" y="266073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10445063" y="515608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9588948" y="484552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443230" y="23597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8489189" y="353850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9376720" y="323806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210539" y="281290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9725703" y="278450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10072911" y="43891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10667688" y="501356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9889213" y="358422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10258473" y="279004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617026" y="505928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065076" y="296764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27095" y="253416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8470353" y="360708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9843494" y="263878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670522" y="359206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3569919" y="301335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2302073" y="229701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3822357" y="23459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517" y="224194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026600" y="287801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048094" y="267669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4230754" y="371246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4633327" y="470239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4428463" y="380678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669566" y="256075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6397511" y="389494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6847814" y="499070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3555450" y="292650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6692426" y="236058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6717865" y="487271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3940576" y="438913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3685201" y="276718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7002068" y="297056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5823435" y="266858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2995693" y="337840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7116672" y="247672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6776764" y="496784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284610" y="373532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139674" y="251214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2688878" y="301335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6970657" y="26981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10394401" y="511099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9640332" y="314912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8395087" y="357046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3748328" y="433059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3730920" y="262286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862079" y="449191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4576698" y="465667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6054197" y="225129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9305261" y="362102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14" name="Picture 4" descr="Image result for profi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57" y="2319876"/>
            <a:ext cx="2822515" cy="27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6" descr="Image result for safety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30" y="2251798"/>
            <a:ext cx="3028877" cy="30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8" descr="Image result for resilience icon"/>
          <p:cNvPicPr>
            <a:picLocks noChangeAspect="1" noChangeArrowheads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294" y="2300854"/>
            <a:ext cx="29146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Oval 116"/>
          <p:cNvSpPr/>
          <p:nvPr/>
        </p:nvSpPr>
        <p:spPr>
          <a:xfrm>
            <a:off x="8129878" y="3021739"/>
            <a:ext cx="659436" cy="671302"/>
          </a:xfrm>
          <a:prstGeom prst="ellipse">
            <a:avLst/>
          </a:prstGeom>
          <a:solidFill>
            <a:srgbClr val="E77315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5787556" y="2100330"/>
            <a:ext cx="659436" cy="671302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9308742" y="2478645"/>
            <a:ext cx="852865" cy="849307"/>
          </a:xfrm>
          <a:prstGeom prst="ellipse">
            <a:avLst/>
          </a:prstGeom>
          <a:solidFill>
            <a:srgbClr val="E77315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8950773" y="3318779"/>
            <a:ext cx="508733" cy="519687"/>
          </a:xfrm>
          <a:prstGeom prst="ellipse">
            <a:avLst/>
          </a:prstGeom>
          <a:solidFill>
            <a:srgbClr val="E77315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3019957" y="2117168"/>
            <a:ext cx="1070985" cy="1035199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4102664" y="3523418"/>
            <a:ext cx="477432" cy="469524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6459398" y="2268947"/>
            <a:ext cx="659436" cy="671302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10233397" y="4655050"/>
            <a:ext cx="659436" cy="671302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4355504" y="4276310"/>
            <a:ext cx="659436" cy="671302"/>
          </a:xfrm>
          <a:prstGeom prst="ellipse">
            <a:avLst/>
          </a:prstGeom>
          <a:solidFill>
            <a:srgbClr val="E77315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6467840" y="4462554"/>
            <a:ext cx="659436" cy="671302"/>
          </a:xfrm>
          <a:prstGeom prst="ellipse">
            <a:avLst/>
          </a:prstGeom>
          <a:solidFill>
            <a:srgbClr val="E77315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6277449" y="3680022"/>
            <a:ext cx="402917" cy="406246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3613244" y="4103196"/>
            <a:ext cx="559266" cy="551854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1" name="Oval 130"/>
          <p:cNvSpPr/>
          <p:nvPr/>
        </p:nvSpPr>
        <p:spPr>
          <a:xfrm>
            <a:off x="2305292" y="2430104"/>
            <a:ext cx="1070985" cy="1035199"/>
          </a:xfrm>
          <a:prstGeom prst="ellipse">
            <a:avLst/>
          </a:prstGeom>
          <a:solidFill>
            <a:srgbClr val="FFC000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6911053" y="2853325"/>
            <a:ext cx="337422" cy="316599"/>
          </a:xfrm>
          <a:prstGeom prst="ellipse">
            <a:avLst/>
          </a:prstGeom>
          <a:solidFill>
            <a:srgbClr val="E77315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33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316" y="2666932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668" y="2891212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761" y="3281417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602" y="4402746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389" y="2458173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437" y="2066418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575" y="2218282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14" y="2370459"/>
            <a:ext cx="533164" cy="46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6" descr="Image result for warn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467" y="1328929"/>
            <a:ext cx="5005205" cy="436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144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765" y="3343130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145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437" y="3931337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146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99" y="4310784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147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432" y="4805470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148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012" y="4763546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149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501" y="4833951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150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364" y="4763545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51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002" y="4203934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82" y="4069545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53" descr="Factory Manufacturing Clip Art"/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68" y="3489401"/>
            <a:ext cx="592738" cy="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29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500"/>
                            </p:stCondLst>
                            <p:childTnLst>
                              <p:par>
                                <p:cTn id="330" presetID="27" presetClass="emph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1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2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3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61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2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3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66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7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8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71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7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1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2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3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6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7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8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1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2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3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4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1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2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3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4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4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7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1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2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1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2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3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4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2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3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7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8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9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1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2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3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4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6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7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8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71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2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3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4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76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7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8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9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81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2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3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4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86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7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8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9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91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2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3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4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96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7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01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2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3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4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06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7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8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9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1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2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3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6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7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8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9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2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3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4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26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7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8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9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1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2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3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4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6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7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8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9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3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4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6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7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8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9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1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2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3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4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6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7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8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9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1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2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3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4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6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7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8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9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71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2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3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4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7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8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9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81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2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3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86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7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8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9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91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2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3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4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96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7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8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9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01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2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3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4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06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7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8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9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1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2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3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4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6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7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8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9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21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2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3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4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26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7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8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9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31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2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3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4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36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7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8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9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41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2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3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4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46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7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8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9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1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2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3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4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6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7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8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9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61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62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3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4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66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67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8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9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71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72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3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4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76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77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8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9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81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2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3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4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86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7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8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9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91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2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3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4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96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7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8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9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01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2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3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4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06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7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8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9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11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2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3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4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16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7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8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9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21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2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3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4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26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7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8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9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1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2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6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7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8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9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41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2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3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4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4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7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8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9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51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52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3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4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56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57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8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9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1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2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3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4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6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7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8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9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71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2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3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4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76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7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8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9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81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2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3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4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86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7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8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9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91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92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3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4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96" dur="25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97" dur="25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8" dur="25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9" dur="25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01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2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3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4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06" dur="25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7" dur="25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8" dur="25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9" dur="25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11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12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3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4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16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17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8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9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21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22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3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4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26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27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8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9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31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2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3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4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36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7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8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9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41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42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3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4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46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47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8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9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51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52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3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4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56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57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8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9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61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2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63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4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66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7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68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9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0" fill="hold">
                      <p:stCondLst>
                        <p:cond delay="indefinite"/>
                      </p:stCondLst>
                      <p:childTnLst>
                        <p:par>
                          <p:cTn id="871" fill="hold">
                            <p:stCondLst>
                              <p:cond delay="0"/>
                            </p:stCondLst>
                            <p:childTnLst>
                              <p:par>
                                <p:cTn id="8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5" fill="hold">
                      <p:stCondLst>
                        <p:cond delay="indefinite"/>
                      </p:stCondLst>
                      <p:childTnLst>
                        <p:par>
                          <p:cTn id="876" fill="hold">
                            <p:stCondLst>
                              <p:cond delay="0"/>
                            </p:stCondLst>
                            <p:childTnLst>
                              <p:par>
                                <p:cTn id="8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0" fill="hold">
                      <p:stCondLst>
                        <p:cond delay="indefinite"/>
                      </p:stCondLst>
                      <p:childTnLst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5" fill="hold">
                      <p:stCondLst>
                        <p:cond delay="indefinite"/>
                      </p:stCondLst>
                      <p:childTnLst>
                        <p:par>
                          <p:cTn id="886" fill="hold">
                            <p:stCondLst>
                              <p:cond delay="0"/>
                            </p:stCondLst>
                            <p:childTnLst>
                              <p:par>
                                <p:cTn id="8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6" fill="hold">
                      <p:stCondLst>
                        <p:cond delay="indefinite"/>
                      </p:stCondLst>
                      <p:childTnLst>
                        <p:par>
                          <p:cTn id="897" fill="hold">
                            <p:stCondLst>
                              <p:cond delay="0"/>
                            </p:stCondLst>
                            <p:childTnLst>
                              <p:par>
                                <p:cTn id="8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2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6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0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4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8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0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8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2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6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4" fill="hold">
                      <p:stCondLst>
                        <p:cond delay="indefinite"/>
                      </p:stCondLst>
                      <p:childTnLst>
                        <p:par>
                          <p:cTn id="955" fill="hold">
                            <p:stCondLst>
                              <p:cond delay="0"/>
                            </p:stCondLst>
                            <p:childTnLst>
                              <p:par>
                                <p:cTn id="9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3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8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3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8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3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8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9" fill="hold">
                      <p:stCondLst>
                        <p:cond delay="indefinite"/>
                      </p:stCondLst>
                      <p:childTnLst>
                        <p:par>
                          <p:cTn id="1040" fill="hold">
                            <p:stCondLst>
                              <p:cond delay="0"/>
                            </p:stCondLst>
                            <p:childTnLst>
                              <p:par>
                                <p:cTn id="10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5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6" fill="hold">
                      <p:stCondLst>
                        <p:cond delay="indefinite"/>
                      </p:stCondLst>
                      <p:childTnLst>
                        <p:par>
                          <p:cTn id="1047" fill="hold">
                            <p:stCondLst>
                              <p:cond delay="0"/>
                            </p:stCondLst>
                            <p:childTnLst>
                              <p:par>
                                <p:cTn id="10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0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3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6" dur="7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9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2" dur="7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5" dur="7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8" dur="7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1" dur="7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4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7" dur="7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127" grpId="0" animBg="1"/>
      <p:bldP spid="127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2"/>
            <a:ext cx="10972800" cy="6861681"/>
          </a:xfrm>
          <a:prstGeom prst="rect">
            <a:avLst/>
          </a:prstGeom>
        </p:spPr>
      </p:pic>
      <p:sp>
        <p:nvSpPr>
          <p:cNvPr id="17" name="lightbox"/>
          <p:cNvSpPr/>
          <p:nvPr/>
        </p:nvSpPr>
        <p:spPr>
          <a:xfrm>
            <a:off x="609600" y="0"/>
            <a:ext cx="10972800" cy="6858000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msg 2a"/>
          <p:cNvSpPr txBox="1"/>
          <p:nvPr/>
        </p:nvSpPr>
        <p:spPr>
          <a:xfrm>
            <a:off x="6146006" y="3450433"/>
            <a:ext cx="5436394" cy="1362078"/>
          </a:xfrm>
          <a:prstGeom prst="rect">
            <a:avLst/>
          </a:prstGeom>
          <a:solidFill>
            <a:srgbClr val="E0601F"/>
          </a:solidFill>
          <a:effectLst>
            <a:outerShdw blurRad="762000" dist="50800" dir="5400000" algn="ctr" rotWithShape="0">
              <a:schemeClr val="tx1"/>
            </a:outerShdw>
          </a:effectLst>
        </p:spPr>
        <p:txBody>
          <a:bodyPr wrap="square" lIns="274320" tIns="0" rIns="0" bIns="0" rtlCol="0" anchor="ctr" anchorCtr="0">
            <a:noAutofit/>
          </a:bodyPr>
          <a:lstStyle>
            <a:defPPr>
              <a:defRPr lang="en-US"/>
            </a:defPPr>
            <a:lvl1pPr>
              <a:lnSpc>
                <a:spcPct val="50000"/>
              </a:lnSpc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91">
              <a:lnSpc>
                <a:spcPct val="100000"/>
              </a:lnSpc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  <a:t>700 data points from 100,000 location visits each year.</a:t>
            </a:r>
          </a:p>
        </p:txBody>
      </p:sp>
      <p:sp>
        <p:nvSpPr>
          <p:cNvPr id="5" name="msg 1"/>
          <p:cNvSpPr txBox="1"/>
          <p:nvPr/>
        </p:nvSpPr>
        <p:spPr>
          <a:xfrm>
            <a:off x="1173985" y="1726870"/>
            <a:ext cx="9352503" cy="1701703"/>
          </a:xfrm>
          <a:prstGeom prst="rect">
            <a:avLst/>
          </a:prstGeom>
          <a:solidFill>
            <a:schemeClr val="tx1">
              <a:alpha val="64000"/>
            </a:schemeClr>
          </a:solidFill>
          <a:ln w="38100">
            <a:solidFill>
              <a:schemeClr val="bg1"/>
            </a:solidFill>
            <a:miter lim="800000"/>
          </a:ln>
        </p:spPr>
        <p:txBody>
          <a:bodyPr wrap="square" lIns="493776" rIns="246888" rtlCol="0" anchor="ctr" anchorCtr="0">
            <a:noAutofit/>
          </a:bodyPr>
          <a:lstStyle/>
          <a:p>
            <a:pPr defTabSz="914391">
              <a:defRPr/>
            </a:pPr>
            <a:r>
              <a:rPr lang="en-US" sz="4200" b="1" dirty="0">
                <a:solidFill>
                  <a:prstClr val="white"/>
                </a:solidFill>
                <a:effectLst>
                  <a:outerShdw blurRad="101600" dist="50800" dir="54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Spotting risk is critical.</a:t>
            </a:r>
          </a:p>
          <a:p>
            <a:pPr defTabSz="914391">
              <a:defRPr/>
            </a:pPr>
            <a:r>
              <a:rPr lang="en-US" sz="4200" b="1" dirty="0">
                <a:solidFill>
                  <a:prstClr val="white"/>
                </a:solidFill>
                <a:effectLst>
                  <a:outerShdw blurRad="101600" dist="50800" dir="54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Predicting it changes everything.</a:t>
            </a:r>
          </a:p>
        </p:txBody>
      </p:sp>
      <p:pic>
        <p:nvPicPr>
          <p:cNvPr id="15" name="culprit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5590" y="451968"/>
            <a:ext cx="1953986" cy="1948333"/>
          </a:xfrm>
          <a:prstGeom prst="ellipse">
            <a:avLst/>
          </a:prstGeom>
          <a:ln w="127000">
            <a:solidFill>
              <a:schemeClr val="bg1"/>
            </a:solidFill>
          </a:ln>
          <a:effectLst>
            <a:outerShdw blurRad="762000" algn="ctr" rotWithShape="0">
              <a:prstClr val="black"/>
            </a:outerShdw>
          </a:effec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192" y="5462587"/>
            <a:ext cx="1505558" cy="1033500"/>
          </a:xfrm>
          <a:prstGeom prst="rect">
            <a:avLst/>
          </a:prstGeom>
          <a:effectLst>
            <a:outerShdw blurRad="38100" dist="25400" dir="5400000" algn="t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913043506"/>
      </p:ext>
    </p:extLst>
  </p:cSld>
  <p:clrMapOvr>
    <a:masterClrMapping/>
  </p:clrMapOvr>
  <p:transition spd="slow"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-swap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-85344"/>
            <a:ext cx="11010067" cy="6961632"/>
          </a:xfrm>
          <a:prstGeom prst="rect">
            <a:avLst/>
          </a:prstGeom>
        </p:spPr>
      </p:pic>
      <p:sp>
        <p:nvSpPr>
          <p:cNvPr id="9" name="lightbox"/>
          <p:cNvSpPr/>
          <p:nvPr/>
        </p:nvSpPr>
        <p:spPr>
          <a:xfrm>
            <a:off x="622300" y="0"/>
            <a:ext cx="10997367" cy="6858000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sg 2a"/>
          <p:cNvSpPr txBox="1"/>
          <p:nvPr/>
        </p:nvSpPr>
        <p:spPr>
          <a:xfrm>
            <a:off x="622300" y="2579553"/>
            <a:ext cx="10972800" cy="1698897"/>
          </a:xfrm>
          <a:prstGeom prst="rect">
            <a:avLst/>
          </a:prstGeom>
          <a:solidFill>
            <a:srgbClr val="E0601F"/>
          </a:solidFill>
          <a:effectLst>
            <a:outerShdw blurRad="762000" dist="50800" dir="5400000" algn="ctr" rotWithShape="0">
              <a:schemeClr val="tx1"/>
            </a:outerShdw>
          </a:effectLst>
        </p:spPr>
        <p:txBody>
          <a:bodyPr wrap="square" lIns="3108960" rtlCol="0" anchor="ctr" anchorCtr="0">
            <a:noAutofit/>
          </a:bodyPr>
          <a:lstStyle>
            <a:defPPr>
              <a:defRPr lang="en-US"/>
            </a:defPPr>
            <a:lvl1pPr>
              <a:lnSpc>
                <a:spcPct val="50000"/>
              </a:lnSpc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>
              <a:effectLst>
                <a:outerShdw blurRad="63500" dist="38100" dir="5400000" algn="ctr" rotWithShape="0">
                  <a:srgbClr val="95440D"/>
                </a:outerShdw>
              </a:effectLst>
            </a:endParaRPr>
          </a:p>
        </p:txBody>
      </p:sp>
      <p:sp>
        <p:nvSpPr>
          <p:cNvPr id="7" name="msg 1"/>
          <p:cNvSpPr txBox="1"/>
          <p:nvPr/>
        </p:nvSpPr>
        <p:spPr>
          <a:xfrm>
            <a:off x="2133602" y="1460499"/>
            <a:ext cx="6779759" cy="1092202"/>
          </a:xfrm>
          <a:prstGeom prst="rect">
            <a:avLst/>
          </a:prstGeom>
          <a:solidFill>
            <a:schemeClr val="tx1">
              <a:alpha val="64000"/>
            </a:schemeClr>
          </a:solidFill>
          <a:ln w="38100">
            <a:solidFill>
              <a:schemeClr val="bg1"/>
            </a:solidFill>
            <a:miter lim="800000"/>
          </a:ln>
        </p:spPr>
        <p:txBody>
          <a:bodyPr wrap="square" lIns="493776" rIns="246888" rtlCol="0" anchor="ctr" anchorCtr="0">
            <a:noAutofit/>
          </a:bodyPr>
          <a:lstStyle/>
          <a:p>
            <a:r>
              <a:rPr lang="en-US" sz="4200" b="1" dirty="0">
                <a:solidFill>
                  <a:schemeClr val="bg1"/>
                </a:solidFill>
                <a:effectLst>
                  <a:outerShdw blurRad="1016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RiskMark</a:t>
            </a:r>
          </a:p>
        </p:txBody>
      </p:sp>
      <p:pic>
        <p:nvPicPr>
          <p:cNvPr id="8" name="logo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192" y="5462587"/>
            <a:ext cx="1505558" cy="1033500"/>
          </a:xfrm>
          <a:prstGeom prst="rect">
            <a:avLst/>
          </a:prstGeom>
          <a:effectLst>
            <a:outerShdw blurRad="38100" dist="25400" dir="5400000" algn="t" rotWithShape="0">
              <a:prstClr val="black"/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552700" y="2943137"/>
            <a:ext cx="859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Locations with the lowest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en-US" sz="2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Mark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scores 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are 7x more likely to experience a loss.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450459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0429-63D0-46CB-82E8-83EE8022A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Risk</a:t>
            </a:r>
            <a:r>
              <a:rPr lang="en-GB" i="1" dirty="0" err="1"/>
              <a:t>Mark</a:t>
            </a:r>
            <a:r>
              <a:rPr lang="en-GB" i="1" dirty="0"/>
              <a:t> 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76DABF-74C5-4B80-94DF-D71BC9239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961" y="1644899"/>
            <a:ext cx="8964080" cy="458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003D1-CE5E-4D99-8D88-37B83E06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Risk</a:t>
            </a:r>
            <a:r>
              <a:rPr lang="en-GB" i="1" dirty="0" err="1"/>
              <a:t>Mark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AB37D7-DBC5-4C18-B616-991E71B28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67" y="1434122"/>
            <a:ext cx="10721835" cy="481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4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6B25-47C3-414E-ABCA-9A6421D9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Risk</a:t>
            </a:r>
            <a:r>
              <a:rPr lang="en-GB" i="1" dirty="0" err="1"/>
              <a:t>Mark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F3F16C-3F39-4DB9-8D81-D559537DE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146" y="1095193"/>
            <a:ext cx="4909803" cy="536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1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3" y="0"/>
            <a:ext cx="10972799" cy="6869044"/>
          </a:xfrm>
          <a:prstGeom prst="rect">
            <a:avLst/>
          </a:prstGeom>
        </p:spPr>
      </p:pic>
      <p:sp>
        <p:nvSpPr>
          <p:cNvPr id="14" name="lightbox"/>
          <p:cNvSpPr/>
          <p:nvPr/>
        </p:nvSpPr>
        <p:spPr>
          <a:xfrm>
            <a:off x="609600" y="0"/>
            <a:ext cx="10972800" cy="6858000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msg 2a"/>
          <p:cNvSpPr txBox="1"/>
          <p:nvPr/>
        </p:nvSpPr>
        <p:spPr>
          <a:xfrm>
            <a:off x="609600" y="2579553"/>
            <a:ext cx="10972800" cy="1698897"/>
          </a:xfrm>
          <a:prstGeom prst="rect">
            <a:avLst/>
          </a:prstGeom>
          <a:solidFill>
            <a:srgbClr val="E0601F"/>
          </a:solidFill>
          <a:effectLst>
            <a:outerShdw blurRad="762000" dist="50800" dir="5400000" algn="ctr" rotWithShape="0">
              <a:schemeClr val="tx1"/>
            </a:outerShdw>
          </a:effectLst>
        </p:spPr>
        <p:txBody>
          <a:bodyPr wrap="square" lIns="3108960" rtlCol="0" anchor="ctr" anchorCtr="0">
            <a:noAutofit/>
          </a:bodyPr>
          <a:lstStyle>
            <a:defPPr>
              <a:defRPr lang="en-US"/>
            </a:defPPr>
            <a:lvl1pPr>
              <a:lnSpc>
                <a:spcPct val="50000"/>
              </a:lnSpc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  <a:t>Top 1,000 locations identified as predisposed to loss generate 30% of losses &gt;$3m per year</a:t>
            </a:r>
          </a:p>
        </p:txBody>
      </p:sp>
      <p:sp>
        <p:nvSpPr>
          <p:cNvPr id="7" name="msg 1"/>
          <p:cNvSpPr txBox="1"/>
          <p:nvPr/>
        </p:nvSpPr>
        <p:spPr>
          <a:xfrm>
            <a:off x="2133602" y="1460499"/>
            <a:ext cx="6779759" cy="1092202"/>
          </a:xfrm>
          <a:prstGeom prst="rect">
            <a:avLst/>
          </a:prstGeom>
          <a:solidFill>
            <a:schemeClr val="tx1">
              <a:alpha val="64000"/>
            </a:schemeClr>
          </a:solidFill>
          <a:ln w="38100">
            <a:solidFill>
              <a:schemeClr val="bg1"/>
            </a:solidFill>
            <a:miter lim="800000"/>
          </a:ln>
        </p:spPr>
        <p:txBody>
          <a:bodyPr wrap="square" lIns="493776" rIns="246888" rtlCol="0" anchor="ctr" anchorCtr="0">
            <a:noAutofit/>
          </a:bodyPr>
          <a:lstStyle/>
          <a:p>
            <a:pPr defTabSz="914391">
              <a:defRPr/>
            </a:pPr>
            <a:r>
              <a:rPr lang="en-US" sz="4200" b="1" dirty="0">
                <a:solidFill>
                  <a:prstClr val="white"/>
                </a:solidFill>
                <a:effectLst>
                  <a:outerShdw blurRad="101600" dist="50800" dir="54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Locations Predisposed</a:t>
            </a:r>
          </a:p>
        </p:txBody>
      </p:sp>
      <p:pic>
        <p:nvPicPr>
          <p:cNvPr id="3" name="culprit"/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2144" y="2423160"/>
            <a:ext cx="2011680" cy="2011680"/>
          </a:xfrm>
          <a:prstGeom prst="ellipse">
            <a:avLst/>
          </a:prstGeom>
          <a:ln w="127000">
            <a:solidFill>
              <a:schemeClr val="bg1"/>
            </a:solidFill>
          </a:ln>
          <a:effectLst>
            <a:outerShdw blurRad="762000" algn="ctr" rotWithShape="0">
              <a:prstClr val="black"/>
            </a:outerShdw>
          </a:effec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192" y="5462587"/>
            <a:ext cx="1505558" cy="1033500"/>
          </a:xfrm>
          <a:prstGeom prst="rect">
            <a:avLst/>
          </a:prstGeom>
          <a:effectLst>
            <a:outerShdw blurRad="38100" dist="25400" dir="5400000" algn="t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1835092500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693A3C-AEC3-44F7-B892-36EDB2D21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50028" y="953586"/>
            <a:ext cx="6646374" cy="49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3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/>
          <p:cNvSpPr/>
          <p:nvPr/>
        </p:nvSpPr>
        <p:spPr>
          <a:xfrm>
            <a:off x="2114936" y="2245997"/>
            <a:ext cx="7962139" cy="2777491"/>
          </a:xfrm>
          <a:prstGeom prst="roundRect">
            <a:avLst>
              <a:gd name="adj" fmla="val 50000"/>
            </a:avLst>
          </a:prstGeom>
          <a:solidFill>
            <a:srgbClr val="7D7D7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sample def"/>
          <p:cNvSpPr txBox="1"/>
          <p:nvPr/>
        </p:nvSpPr>
        <p:spPr>
          <a:xfrm>
            <a:off x="4503364" y="2672786"/>
            <a:ext cx="5500116" cy="1941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defTabSz="462102">
              <a:defRPr/>
            </a:pPr>
            <a:r>
              <a:rPr lang="en-US" sz="2755" b="1" dirty="0">
                <a:solidFill>
                  <a:srgbClr val="FFFFFF"/>
                </a:solidFill>
                <a:latin typeface="Arial"/>
                <a:cs typeface="Arial" pitchFamily="34" charset="0"/>
              </a:rPr>
              <a:t>data from</a:t>
            </a:r>
            <a:br>
              <a:rPr lang="en-US" sz="2755" b="1" dirty="0">
                <a:solidFill>
                  <a:srgbClr val="FFFFFF"/>
                </a:solidFill>
                <a:latin typeface="Arial"/>
                <a:cs typeface="Arial" pitchFamily="34" charset="0"/>
              </a:rPr>
            </a:br>
            <a:r>
              <a:rPr lang="en-US" sz="5589" b="1" dirty="0">
                <a:solidFill>
                  <a:srgbClr val="FFFFFF"/>
                </a:solidFill>
                <a:latin typeface="Arial"/>
                <a:cs typeface="Arial" pitchFamily="34" charset="0"/>
              </a:rPr>
              <a:t>60,000</a:t>
            </a:r>
            <a:br>
              <a:rPr lang="en-US" sz="5589" b="1" dirty="0">
                <a:solidFill>
                  <a:srgbClr val="FFFFFF"/>
                </a:solidFill>
                <a:latin typeface="Arial"/>
                <a:cs typeface="Arial" pitchFamily="34" charset="0"/>
              </a:rPr>
            </a:br>
            <a:r>
              <a:rPr lang="en-US" sz="2755" b="1" dirty="0">
                <a:solidFill>
                  <a:srgbClr val="FFFFFF"/>
                </a:solidFill>
                <a:latin typeface="Arial"/>
                <a:cs typeface="Arial" pitchFamily="34" charset="0"/>
              </a:rPr>
              <a:t>engineered locations</a:t>
            </a:r>
          </a:p>
        </p:txBody>
      </p:sp>
      <p:sp>
        <p:nvSpPr>
          <p:cNvPr id="10" name="year - 2010"/>
          <p:cNvSpPr txBox="1"/>
          <p:nvPr/>
        </p:nvSpPr>
        <p:spPr>
          <a:xfrm>
            <a:off x="2815115" y="2467958"/>
            <a:ext cx="1142592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2013</a:t>
            </a:r>
          </a:p>
        </p:txBody>
      </p:sp>
      <p:sp>
        <p:nvSpPr>
          <p:cNvPr id="11" name="year - 2011"/>
          <p:cNvSpPr txBox="1"/>
          <p:nvPr/>
        </p:nvSpPr>
        <p:spPr>
          <a:xfrm>
            <a:off x="4212460" y="2467958"/>
            <a:ext cx="1142592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2014</a:t>
            </a:r>
          </a:p>
        </p:txBody>
      </p:sp>
      <p:sp>
        <p:nvSpPr>
          <p:cNvPr id="12" name="year - 2012"/>
          <p:cNvSpPr txBox="1"/>
          <p:nvPr/>
        </p:nvSpPr>
        <p:spPr>
          <a:xfrm>
            <a:off x="5569801" y="2467958"/>
            <a:ext cx="1142592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2015</a:t>
            </a:r>
          </a:p>
        </p:txBody>
      </p:sp>
      <p:sp>
        <p:nvSpPr>
          <p:cNvPr id="13" name="year - 2013"/>
          <p:cNvSpPr txBox="1"/>
          <p:nvPr/>
        </p:nvSpPr>
        <p:spPr>
          <a:xfrm>
            <a:off x="6944905" y="2467958"/>
            <a:ext cx="1142592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2016</a:t>
            </a:r>
          </a:p>
        </p:txBody>
      </p:sp>
      <p:sp>
        <p:nvSpPr>
          <p:cNvPr id="14" name="likely - 2010"/>
          <p:cNvSpPr txBox="1"/>
          <p:nvPr/>
        </p:nvSpPr>
        <p:spPr>
          <a:xfrm>
            <a:off x="2949243" y="4346999"/>
            <a:ext cx="898936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algn="ctr"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15×</a:t>
            </a:r>
          </a:p>
        </p:txBody>
      </p:sp>
      <p:sp>
        <p:nvSpPr>
          <p:cNvPr id="15" name="likely - 2011"/>
          <p:cNvSpPr txBox="1"/>
          <p:nvPr/>
        </p:nvSpPr>
        <p:spPr>
          <a:xfrm>
            <a:off x="4335234" y="4346999"/>
            <a:ext cx="871685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algn="ctr"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16</a:t>
            </a:r>
            <a:r>
              <a:rPr lang="en-US" sz="324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×</a:t>
            </a:r>
            <a:endParaRPr lang="en-US" sz="3600" b="1" baseline="-25000" dirty="0">
              <a:solidFill>
                <a:prstClr val="white"/>
              </a:solidFill>
              <a:latin typeface="Arial"/>
              <a:cs typeface="Arial" pitchFamily="34" charset="0"/>
            </a:endParaRPr>
          </a:p>
        </p:txBody>
      </p:sp>
      <p:sp>
        <p:nvSpPr>
          <p:cNvPr id="16" name="likely - 2012"/>
          <p:cNvSpPr txBox="1"/>
          <p:nvPr/>
        </p:nvSpPr>
        <p:spPr>
          <a:xfrm>
            <a:off x="5695611" y="4346999"/>
            <a:ext cx="898936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algn="ctr"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13×</a:t>
            </a:r>
          </a:p>
        </p:txBody>
      </p:sp>
      <p:sp>
        <p:nvSpPr>
          <p:cNvPr id="17" name="likely - 2013"/>
          <p:cNvSpPr txBox="1"/>
          <p:nvPr/>
        </p:nvSpPr>
        <p:spPr>
          <a:xfrm>
            <a:off x="7035184" y="4346999"/>
            <a:ext cx="898936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algn="ctr"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14×</a:t>
            </a:r>
          </a:p>
        </p:txBody>
      </p:sp>
      <p:sp>
        <p:nvSpPr>
          <p:cNvPr id="20" name="note - 1 - text"/>
          <p:cNvSpPr txBox="1"/>
          <p:nvPr/>
        </p:nvSpPr>
        <p:spPr>
          <a:xfrm>
            <a:off x="2314796" y="5169828"/>
            <a:ext cx="7571232" cy="462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462102">
              <a:defRPr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Top 1,000 locations (&lt; 2%) predisposed to having a loss</a:t>
            </a:r>
          </a:p>
        </p:txBody>
      </p:sp>
      <p:sp>
        <p:nvSpPr>
          <p:cNvPr id="21" name="locs - 2010"/>
          <p:cNvSpPr/>
          <p:nvPr/>
        </p:nvSpPr>
        <p:spPr>
          <a:xfrm>
            <a:off x="2909403" y="3110871"/>
            <a:ext cx="911018" cy="91031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locs - 2011"/>
          <p:cNvSpPr/>
          <p:nvPr/>
        </p:nvSpPr>
        <p:spPr>
          <a:xfrm>
            <a:off x="4345405" y="3110871"/>
            <a:ext cx="911018" cy="91031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locs - 2012"/>
          <p:cNvSpPr/>
          <p:nvPr/>
        </p:nvSpPr>
        <p:spPr>
          <a:xfrm>
            <a:off x="5698467" y="3110871"/>
            <a:ext cx="911018" cy="91031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locs - 2013"/>
          <p:cNvSpPr/>
          <p:nvPr/>
        </p:nvSpPr>
        <p:spPr>
          <a:xfrm>
            <a:off x="7057315" y="3110871"/>
            <a:ext cx="911018" cy="91031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3mGross - 2010"/>
          <p:cNvSpPr/>
          <p:nvPr/>
        </p:nvSpPr>
        <p:spPr>
          <a:xfrm>
            <a:off x="3064929" y="3746123"/>
            <a:ext cx="562905" cy="5647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26" name="venn - 2010"/>
          <p:cNvGrpSpPr/>
          <p:nvPr/>
        </p:nvGrpSpPr>
        <p:grpSpPr>
          <a:xfrm>
            <a:off x="3012524" y="3607396"/>
            <a:ext cx="663784" cy="552130"/>
            <a:chOff x="2345874" y="3886200"/>
            <a:chExt cx="1222826" cy="1016785"/>
          </a:xfrm>
          <a:solidFill>
            <a:srgbClr val="FF5DFF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7" name="Chord 26"/>
            <p:cNvSpPr/>
            <p:nvPr/>
          </p:nvSpPr>
          <p:spPr>
            <a:xfrm rot="10800000">
              <a:off x="2345874" y="3886200"/>
              <a:ext cx="1222826" cy="762000"/>
            </a:xfrm>
            <a:prstGeom prst="chord">
              <a:avLst>
                <a:gd name="adj1" fmla="val 12269081"/>
                <a:gd name="adj2" fmla="val 20111858"/>
              </a:avLst>
            </a:prstGeom>
            <a:solidFill>
              <a:schemeClr val="accent3"/>
            </a:solidFill>
            <a:ln>
              <a:noFill/>
            </a:ln>
            <a:effectLst/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8" name="Chord 27"/>
            <p:cNvSpPr/>
            <p:nvPr/>
          </p:nvSpPr>
          <p:spPr>
            <a:xfrm>
              <a:off x="2466976" y="4140994"/>
              <a:ext cx="981074" cy="761991"/>
            </a:xfrm>
            <a:prstGeom prst="chord">
              <a:avLst>
                <a:gd name="adj1" fmla="val 10942378"/>
                <a:gd name="adj2" fmla="val 21479624"/>
              </a:avLst>
            </a:prstGeom>
            <a:solidFill>
              <a:schemeClr val="accent3"/>
            </a:solidFill>
            <a:ln>
              <a:noFill/>
            </a:ln>
            <a:effectLst/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9" name="3mGross - 2011"/>
          <p:cNvSpPr/>
          <p:nvPr/>
        </p:nvSpPr>
        <p:spPr>
          <a:xfrm>
            <a:off x="4500928" y="3746123"/>
            <a:ext cx="562905" cy="5647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30" name="venn - 2011"/>
          <p:cNvGrpSpPr/>
          <p:nvPr/>
        </p:nvGrpSpPr>
        <p:grpSpPr>
          <a:xfrm>
            <a:off x="4448523" y="3607396"/>
            <a:ext cx="663784" cy="552130"/>
            <a:chOff x="2345874" y="3886200"/>
            <a:chExt cx="1222826" cy="1016785"/>
          </a:xfrm>
          <a:solidFill>
            <a:schemeClr val="accent3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1" name="Chord 30"/>
            <p:cNvSpPr/>
            <p:nvPr/>
          </p:nvSpPr>
          <p:spPr>
            <a:xfrm rot="10800000">
              <a:off x="2345874" y="3886200"/>
              <a:ext cx="1222826" cy="762000"/>
            </a:xfrm>
            <a:prstGeom prst="chord">
              <a:avLst>
                <a:gd name="adj1" fmla="val 12269081"/>
                <a:gd name="adj2" fmla="val 20111858"/>
              </a:avLst>
            </a:prstGeom>
            <a:grpFill/>
            <a:ln>
              <a:noFill/>
            </a:ln>
            <a:effectLst/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>
              <a:off x="2466976" y="4140994"/>
              <a:ext cx="981074" cy="761991"/>
            </a:xfrm>
            <a:prstGeom prst="chord">
              <a:avLst>
                <a:gd name="adj1" fmla="val 10942378"/>
                <a:gd name="adj2" fmla="val 21479624"/>
              </a:avLst>
            </a:prstGeom>
            <a:grpFill/>
            <a:ln>
              <a:noFill/>
            </a:ln>
            <a:effectLst/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33" name="3mGross - 2012"/>
          <p:cNvSpPr/>
          <p:nvPr/>
        </p:nvSpPr>
        <p:spPr>
          <a:xfrm>
            <a:off x="5853992" y="3746123"/>
            <a:ext cx="562905" cy="5647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34" name="venn - 2012"/>
          <p:cNvGrpSpPr/>
          <p:nvPr/>
        </p:nvGrpSpPr>
        <p:grpSpPr>
          <a:xfrm>
            <a:off x="5801586" y="3607396"/>
            <a:ext cx="663784" cy="552130"/>
            <a:chOff x="2345874" y="3886200"/>
            <a:chExt cx="1222826" cy="1016785"/>
          </a:xfrm>
          <a:solidFill>
            <a:srgbClr val="FF5DFF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5" name="Chord 34"/>
            <p:cNvSpPr/>
            <p:nvPr/>
          </p:nvSpPr>
          <p:spPr>
            <a:xfrm rot="10800000">
              <a:off x="2345874" y="3886200"/>
              <a:ext cx="1222826" cy="762000"/>
            </a:xfrm>
            <a:prstGeom prst="chord">
              <a:avLst>
                <a:gd name="adj1" fmla="val 12269081"/>
                <a:gd name="adj2" fmla="val 20111858"/>
              </a:avLst>
            </a:prstGeom>
            <a:solidFill>
              <a:schemeClr val="accent3"/>
            </a:solidFill>
            <a:ln>
              <a:noFill/>
            </a:ln>
            <a:effectLst/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6" name="Chord 35"/>
            <p:cNvSpPr/>
            <p:nvPr/>
          </p:nvSpPr>
          <p:spPr>
            <a:xfrm>
              <a:off x="2466976" y="4140994"/>
              <a:ext cx="981074" cy="761991"/>
            </a:xfrm>
            <a:prstGeom prst="chord">
              <a:avLst>
                <a:gd name="adj1" fmla="val 10942378"/>
                <a:gd name="adj2" fmla="val 21479624"/>
              </a:avLst>
            </a:prstGeom>
            <a:solidFill>
              <a:schemeClr val="accent3"/>
            </a:solidFill>
            <a:ln>
              <a:noFill/>
            </a:ln>
            <a:effectLst/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37" name="3mGross - 2013"/>
          <p:cNvSpPr/>
          <p:nvPr/>
        </p:nvSpPr>
        <p:spPr>
          <a:xfrm>
            <a:off x="7212840" y="3746123"/>
            <a:ext cx="562905" cy="5647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38" name="venn - 2013"/>
          <p:cNvGrpSpPr/>
          <p:nvPr/>
        </p:nvGrpSpPr>
        <p:grpSpPr>
          <a:xfrm>
            <a:off x="7160434" y="3607396"/>
            <a:ext cx="663784" cy="552130"/>
            <a:chOff x="2345874" y="3886200"/>
            <a:chExt cx="1222826" cy="1016785"/>
          </a:xfrm>
          <a:solidFill>
            <a:srgbClr val="FF5DFF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9" name="Chord 38"/>
            <p:cNvSpPr/>
            <p:nvPr/>
          </p:nvSpPr>
          <p:spPr>
            <a:xfrm rot="10800000">
              <a:off x="2345874" y="3886200"/>
              <a:ext cx="1222826" cy="762000"/>
            </a:xfrm>
            <a:prstGeom prst="chord">
              <a:avLst>
                <a:gd name="adj1" fmla="val 12269081"/>
                <a:gd name="adj2" fmla="val 20111858"/>
              </a:avLst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7771" tIns="28886" rIns="57771" bIns="28886"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0" name="Chord 39"/>
            <p:cNvSpPr/>
            <p:nvPr/>
          </p:nvSpPr>
          <p:spPr>
            <a:xfrm>
              <a:off x="2466976" y="4140994"/>
              <a:ext cx="981074" cy="761991"/>
            </a:xfrm>
            <a:prstGeom prst="chord">
              <a:avLst>
                <a:gd name="adj1" fmla="val 10942378"/>
                <a:gd name="adj2" fmla="val 21479624"/>
              </a:avLst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7771" tIns="28886" rIns="57771" bIns="28886"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41" name="year - 2013"/>
          <p:cNvSpPr txBox="1"/>
          <p:nvPr/>
        </p:nvSpPr>
        <p:spPr>
          <a:xfrm>
            <a:off x="6641073" y="3257220"/>
            <a:ext cx="813629" cy="386388"/>
          </a:xfrm>
          <a:prstGeom prst="wedgeRectCallout">
            <a:avLst>
              <a:gd name="adj1" fmla="val 48229"/>
              <a:gd name="adj2" fmla="val 103764"/>
            </a:avLst>
          </a:prstGeom>
          <a:solidFill>
            <a:schemeClr val="accent3"/>
          </a:solidFill>
          <a:ln w="12700">
            <a:solidFill>
              <a:schemeClr val="bg1"/>
            </a:solidFill>
            <a:miter lim="800000"/>
          </a:ln>
          <a:effectLst>
            <a:outerShdw blurRad="152400" dist="101600" dir="5400000" sx="97000" sy="97000" algn="ctr" rotWithShape="0">
              <a:srgbClr val="000000">
                <a:alpha val="64000"/>
              </a:srgbClr>
            </a:outerShdw>
          </a:effectLst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279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defTabSz="770282">
              <a:defRPr/>
            </a:pPr>
            <a:r>
              <a:rPr lang="en-US" sz="2511" dirty="0">
                <a:solidFill>
                  <a:prstClr val="white"/>
                </a:solidFill>
                <a:latin typeface="Arial"/>
              </a:rPr>
              <a:t>29%</a:t>
            </a:r>
          </a:p>
        </p:txBody>
      </p:sp>
      <p:sp>
        <p:nvSpPr>
          <p:cNvPr id="42" name="year - 2012"/>
          <p:cNvSpPr txBox="1"/>
          <p:nvPr/>
        </p:nvSpPr>
        <p:spPr>
          <a:xfrm>
            <a:off x="5260623" y="3257220"/>
            <a:ext cx="813629" cy="386388"/>
          </a:xfrm>
          <a:prstGeom prst="wedgeRectCallout">
            <a:avLst>
              <a:gd name="adj1" fmla="val 49643"/>
              <a:gd name="adj2" fmla="val 106343"/>
            </a:avLst>
          </a:prstGeom>
          <a:solidFill>
            <a:schemeClr val="accent3"/>
          </a:solidFill>
          <a:ln w="12700">
            <a:solidFill>
              <a:schemeClr val="bg1"/>
            </a:solidFill>
            <a:miter lim="800000"/>
          </a:ln>
          <a:effectLst>
            <a:outerShdw blurRad="152400" dist="101600" dir="5400000" sx="97000" sy="97000" algn="ctr" rotWithShape="0">
              <a:srgbClr val="000000">
                <a:alpha val="64000"/>
              </a:srgbClr>
            </a:outerShdw>
          </a:effectLst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279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defTabSz="770282">
              <a:defRPr/>
            </a:pPr>
            <a:r>
              <a:rPr lang="en-US" sz="2511" dirty="0">
                <a:solidFill>
                  <a:prstClr val="white"/>
                </a:solidFill>
                <a:latin typeface="Arial"/>
              </a:rPr>
              <a:t>27%</a:t>
            </a:r>
          </a:p>
        </p:txBody>
      </p:sp>
      <p:sp>
        <p:nvSpPr>
          <p:cNvPr id="43" name="year - 2011"/>
          <p:cNvSpPr txBox="1"/>
          <p:nvPr/>
        </p:nvSpPr>
        <p:spPr>
          <a:xfrm>
            <a:off x="3933600" y="3257220"/>
            <a:ext cx="813629" cy="386388"/>
          </a:xfrm>
          <a:prstGeom prst="wedgeRectCallout">
            <a:avLst>
              <a:gd name="adj1" fmla="val 46815"/>
              <a:gd name="adj2" fmla="val 104280"/>
            </a:avLst>
          </a:prstGeom>
          <a:solidFill>
            <a:schemeClr val="accent3"/>
          </a:solidFill>
          <a:ln w="12700">
            <a:solidFill>
              <a:schemeClr val="bg1"/>
            </a:solidFill>
            <a:miter lim="800000"/>
          </a:ln>
          <a:effectLst>
            <a:outerShdw blurRad="152400" dist="101600" dir="5400000" sx="97000" sy="97000" algn="ctr" rotWithShape="0">
              <a:srgbClr val="000000">
                <a:alpha val="64000"/>
              </a:srgbClr>
            </a:outerShdw>
          </a:effectLst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279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defTabSz="770282">
              <a:defRPr/>
            </a:pPr>
            <a:r>
              <a:rPr lang="en-US" sz="2511" dirty="0">
                <a:solidFill>
                  <a:prstClr val="white"/>
                </a:solidFill>
                <a:latin typeface="Arial"/>
              </a:rPr>
              <a:t>29%</a:t>
            </a:r>
          </a:p>
        </p:txBody>
      </p:sp>
      <p:sp>
        <p:nvSpPr>
          <p:cNvPr id="44" name="year - 2010"/>
          <p:cNvSpPr txBox="1"/>
          <p:nvPr/>
        </p:nvSpPr>
        <p:spPr>
          <a:xfrm>
            <a:off x="2470594" y="3257220"/>
            <a:ext cx="813629" cy="386388"/>
          </a:xfrm>
          <a:prstGeom prst="wedgeRectCallout">
            <a:avLst>
              <a:gd name="adj1" fmla="val 43988"/>
              <a:gd name="adj2" fmla="val 101701"/>
            </a:avLst>
          </a:prstGeom>
          <a:solidFill>
            <a:schemeClr val="accent3"/>
          </a:solidFill>
          <a:ln w="12700">
            <a:solidFill>
              <a:schemeClr val="bg1"/>
            </a:solidFill>
            <a:miter lim="800000"/>
          </a:ln>
          <a:effectLst>
            <a:outerShdw blurRad="152400" dist="101600" dir="5400000" sx="97000" sy="97000" algn="ctr" rotWithShape="0">
              <a:srgbClr val="000000">
                <a:alpha val="64000"/>
              </a:srgbClr>
            </a:outerShdw>
          </a:effectLst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279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defTabSz="770282">
              <a:defRPr/>
            </a:pPr>
            <a:r>
              <a:rPr lang="en-US" sz="2511" dirty="0">
                <a:solidFill>
                  <a:prstClr val="white"/>
                </a:solidFill>
                <a:latin typeface="Arial"/>
              </a:rPr>
              <a:t>23%</a:t>
            </a:r>
          </a:p>
        </p:txBody>
      </p:sp>
      <p:sp>
        <p:nvSpPr>
          <p:cNvPr id="46" name="year - 2014"/>
          <p:cNvSpPr txBox="1"/>
          <p:nvPr/>
        </p:nvSpPr>
        <p:spPr>
          <a:xfrm>
            <a:off x="8320006" y="2467958"/>
            <a:ext cx="1142592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2017</a:t>
            </a:r>
          </a:p>
        </p:txBody>
      </p:sp>
      <p:sp>
        <p:nvSpPr>
          <p:cNvPr id="47" name="locs - 2014"/>
          <p:cNvSpPr/>
          <p:nvPr/>
        </p:nvSpPr>
        <p:spPr>
          <a:xfrm>
            <a:off x="8430630" y="3118585"/>
            <a:ext cx="911018" cy="91031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sp>
        <p:nvSpPr>
          <p:cNvPr id="48" name="3mGross - 2014"/>
          <p:cNvSpPr/>
          <p:nvPr/>
        </p:nvSpPr>
        <p:spPr>
          <a:xfrm>
            <a:off x="8586153" y="3753836"/>
            <a:ext cx="562905" cy="5647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771" tIns="28886" rIns="57771" bIns="28886" rtlCol="0" anchor="ctr"/>
          <a:lstStyle/>
          <a:p>
            <a:pPr algn="ctr" defTabSz="770282">
              <a:defRPr/>
            </a:pPr>
            <a:endParaRPr lang="en-US" sz="1094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49" name="venn - 2014"/>
          <p:cNvGrpSpPr/>
          <p:nvPr/>
        </p:nvGrpSpPr>
        <p:grpSpPr>
          <a:xfrm>
            <a:off x="8538034" y="3617253"/>
            <a:ext cx="663784" cy="549986"/>
            <a:chOff x="2345874" y="3890147"/>
            <a:chExt cx="1222826" cy="1012838"/>
          </a:xfrm>
          <a:solidFill>
            <a:schemeClr val="accent3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50" name="Chord 49"/>
            <p:cNvSpPr/>
            <p:nvPr/>
          </p:nvSpPr>
          <p:spPr>
            <a:xfrm rot="10800000">
              <a:off x="2345874" y="3890147"/>
              <a:ext cx="1222826" cy="762000"/>
            </a:xfrm>
            <a:prstGeom prst="chord">
              <a:avLst>
                <a:gd name="adj1" fmla="val 12269081"/>
                <a:gd name="adj2" fmla="val 20111858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7771" tIns="28886" rIns="57771" bIns="28886"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1" name="Chord 50"/>
            <p:cNvSpPr/>
            <p:nvPr/>
          </p:nvSpPr>
          <p:spPr>
            <a:xfrm>
              <a:off x="2466976" y="4140994"/>
              <a:ext cx="981074" cy="761991"/>
            </a:xfrm>
            <a:prstGeom prst="chord">
              <a:avLst>
                <a:gd name="adj1" fmla="val 10942378"/>
                <a:gd name="adj2" fmla="val 21479624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7771" tIns="28886" rIns="57771" bIns="28886" rtlCol="0" anchor="ctr"/>
            <a:lstStyle/>
            <a:p>
              <a:pPr algn="ctr" defTabSz="770282">
                <a:defRPr/>
              </a:pPr>
              <a:endParaRPr lang="en-US" sz="1094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52" name="year - 2014"/>
          <p:cNvSpPr txBox="1"/>
          <p:nvPr/>
        </p:nvSpPr>
        <p:spPr>
          <a:xfrm>
            <a:off x="8029819" y="3257220"/>
            <a:ext cx="813629" cy="386388"/>
          </a:xfrm>
          <a:prstGeom prst="wedgeRectCallout">
            <a:avLst>
              <a:gd name="adj1" fmla="val 48229"/>
              <a:gd name="adj2" fmla="val 103764"/>
            </a:avLst>
          </a:prstGeom>
          <a:solidFill>
            <a:schemeClr val="accent3"/>
          </a:solidFill>
          <a:ln w="12700">
            <a:solidFill>
              <a:schemeClr val="bg1"/>
            </a:solidFill>
            <a:miter lim="800000"/>
          </a:ln>
          <a:effectLst>
            <a:outerShdw blurRad="152400" dist="101600" dir="5400000" sx="97000" sy="97000" algn="ctr" rotWithShape="0">
              <a:srgbClr val="000000">
                <a:alpha val="64000"/>
              </a:srgbClr>
            </a:outerShdw>
          </a:effectLst>
        </p:spPr>
        <p:txBody>
          <a:bodyPr wrap="square" lIns="0" tIns="0" rIns="0" bIns="0" rtlCol="0" anchor="ctr" anchorCtr="0">
            <a:spAutoFit/>
          </a:bodyPr>
          <a:lstStyle/>
          <a:p>
            <a:pPr algn="ctr" defTabSz="770282">
              <a:defRPr/>
            </a:pPr>
            <a:r>
              <a:rPr lang="en-US" sz="2511" b="1" dirty="0">
                <a:solidFill>
                  <a:prstClr val="white"/>
                </a:solidFill>
                <a:latin typeface="Arial"/>
                <a:cs typeface="Arial" pitchFamily="34" charset="0"/>
              </a:rPr>
              <a:t>45%</a:t>
            </a:r>
          </a:p>
        </p:txBody>
      </p:sp>
      <p:sp>
        <p:nvSpPr>
          <p:cNvPr id="53" name="likely - 2014"/>
          <p:cNvSpPr txBox="1"/>
          <p:nvPr/>
        </p:nvSpPr>
        <p:spPr>
          <a:xfrm>
            <a:off x="8434536" y="4346999"/>
            <a:ext cx="898936" cy="612334"/>
          </a:xfrm>
          <a:prstGeom prst="rect">
            <a:avLst/>
          </a:prstGeom>
          <a:noFill/>
        </p:spPr>
        <p:txBody>
          <a:bodyPr wrap="none" lIns="57771" tIns="28886" rIns="57771" bIns="28886" rtlCol="0">
            <a:spAutoFit/>
          </a:bodyPr>
          <a:lstStyle/>
          <a:p>
            <a:pPr algn="ctr" defTabSz="770282">
              <a:defRPr/>
            </a:pPr>
            <a:r>
              <a:rPr lang="en-US" sz="3600" b="1" dirty="0">
                <a:solidFill>
                  <a:prstClr val="white"/>
                </a:solidFill>
                <a:latin typeface="Arial"/>
                <a:cs typeface="Arial" pitchFamily="34" charset="0"/>
              </a:rPr>
              <a:t>22×</a:t>
            </a:r>
          </a:p>
        </p:txBody>
      </p:sp>
      <p:sp>
        <p:nvSpPr>
          <p:cNvPr id="59" name="note - 2"/>
          <p:cNvSpPr txBox="1"/>
          <p:nvPr/>
        </p:nvSpPr>
        <p:spPr>
          <a:xfrm>
            <a:off x="2314796" y="5176031"/>
            <a:ext cx="7571232" cy="46291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defTabSz="462102">
              <a:defRPr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All losses &gt;$3M Gross at engineered locations in a given year</a:t>
            </a:r>
          </a:p>
        </p:txBody>
      </p:sp>
      <p:sp>
        <p:nvSpPr>
          <p:cNvPr id="57" name="note - 3"/>
          <p:cNvSpPr txBox="1"/>
          <p:nvPr/>
        </p:nvSpPr>
        <p:spPr>
          <a:xfrm>
            <a:off x="2314796" y="5180217"/>
            <a:ext cx="7571232" cy="46291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defTabSz="462102">
              <a:defRPr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Percentage of losses &gt;$3M captured within the top 1,000 locations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Locations Predisposed</a:t>
            </a:r>
          </a:p>
        </p:txBody>
      </p:sp>
    </p:spTree>
    <p:extLst>
      <p:ext uri="{BB962C8B-B14F-4D97-AF65-F5344CB8AC3E}">
        <p14:creationId xmlns:p14="http://schemas.microsoft.com/office/powerpoint/2010/main" val="157144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3" grpId="0" animBg="1"/>
      <p:bldP spid="37" grpId="0" animBg="1"/>
      <p:bldP spid="46" grpId="0"/>
      <p:bldP spid="47" grpId="0" animBg="1"/>
      <p:bldP spid="48" grpId="0" animBg="1"/>
      <p:bldP spid="53" grpId="0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10" name="lightbox"/>
          <p:cNvSpPr/>
          <p:nvPr/>
        </p:nvSpPr>
        <p:spPr>
          <a:xfrm>
            <a:off x="609600" y="0"/>
            <a:ext cx="10972800" cy="6858000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msg 2a"/>
          <p:cNvSpPr txBox="1"/>
          <p:nvPr/>
        </p:nvSpPr>
        <p:spPr>
          <a:xfrm>
            <a:off x="609600" y="2730499"/>
            <a:ext cx="10972800" cy="1397002"/>
          </a:xfrm>
          <a:prstGeom prst="rect">
            <a:avLst/>
          </a:prstGeom>
          <a:solidFill>
            <a:srgbClr val="E0601F"/>
          </a:solidFill>
          <a:effectLst>
            <a:outerShdw blurRad="762000" dist="50800" dir="5400000" algn="ctr" rotWithShape="0">
              <a:schemeClr val="tx1"/>
            </a:outerShdw>
          </a:effectLst>
        </p:spPr>
        <p:txBody>
          <a:bodyPr wrap="square" lIns="1554480" rtlCol="0" anchor="ctr" anchorCtr="0">
            <a:noAutofit/>
          </a:bodyPr>
          <a:lstStyle>
            <a:defPPr>
              <a:defRPr lang="en-US"/>
            </a:defPPr>
            <a:lvl1pPr>
              <a:lnSpc>
                <a:spcPct val="50000"/>
              </a:lnSpc>
              <a:defRPr sz="252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91">
              <a:lnSpc>
                <a:spcPct val="100000"/>
              </a:lnSpc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  <a:t>Relative Likelihood exposures are 2x</a:t>
            </a:r>
          </a:p>
          <a:p>
            <a:pPr defTabSz="914391">
              <a:lnSpc>
                <a:spcPct val="100000"/>
              </a:lnSpc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  <a:t>as likely to be associated with a loss.</a:t>
            </a:r>
          </a:p>
        </p:txBody>
      </p:sp>
      <p:sp>
        <p:nvSpPr>
          <p:cNvPr id="7" name="msg 1"/>
          <p:cNvSpPr txBox="1"/>
          <p:nvPr/>
        </p:nvSpPr>
        <p:spPr>
          <a:xfrm>
            <a:off x="3886201" y="1676400"/>
            <a:ext cx="5753100" cy="1035232"/>
          </a:xfrm>
          <a:prstGeom prst="rect">
            <a:avLst/>
          </a:prstGeom>
          <a:solidFill>
            <a:schemeClr val="tx1">
              <a:alpha val="64000"/>
            </a:schemeClr>
          </a:solidFill>
          <a:ln w="38100">
            <a:solidFill>
              <a:schemeClr val="bg1"/>
            </a:solidFill>
            <a:miter lim="800000"/>
          </a:ln>
        </p:spPr>
        <p:txBody>
          <a:bodyPr wrap="square" lIns="0" rIns="0" rtlCol="0" anchor="ctr" anchorCtr="0">
            <a:noAutofit/>
          </a:bodyPr>
          <a:lstStyle/>
          <a:p>
            <a:pPr algn="ctr" defTabSz="914391">
              <a:defRPr/>
            </a:pPr>
            <a:r>
              <a:rPr lang="en-US" sz="4320" b="1" dirty="0">
                <a:solidFill>
                  <a:prstClr val="white"/>
                </a:solidFill>
                <a:effectLst>
                  <a:outerShdw blurRad="101600" dist="50800" dir="54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Relative Likelihood</a:t>
            </a:r>
          </a:p>
        </p:txBody>
      </p:sp>
      <p:pic>
        <p:nvPicPr>
          <p:cNvPr id="9" name="culprit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712">
            <a:off x="9147110" y="2493993"/>
            <a:ext cx="1821552" cy="1821502"/>
          </a:xfrm>
          <a:prstGeom prst="ellipse">
            <a:avLst/>
          </a:prstGeom>
          <a:ln w="127000">
            <a:solidFill>
              <a:schemeClr val="bg1"/>
            </a:solidFill>
          </a:ln>
          <a:effectLst>
            <a:outerShdw blurRad="762000" algn="ctr" rotWithShape="0">
              <a:prstClr val="black"/>
            </a:outerShdw>
          </a:effec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192" y="5462587"/>
            <a:ext cx="1505558" cy="1033500"/>
          </a:xfrm>
          <a:prstGeom prst="rect">
            <a:avLst/>
          </a:prstGeom>
          <a:effectLst>
            <a:outerShdw blurRad="38100" dist="25400" dir="5400000" algn="t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670436805"/>
      </p:ext>
    </p:extLst>
  </p:cSld>
  <p:clrMapOvr>
    <a:masterClrMapping/>
  </p:clrMapOvr>
  <p:transition spd="slow">
    <p:wipe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" y="1"/>
            <a:ext cx="10972800" cy="1690689"/>
          </a:xfrm>
          <a:prstGeom prst="rect">
            <a:avLst/>
          </a:prstGeom>
          <a:solidFill>
            <a:srgbClr val="E06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169068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 Relative Likelihood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5944" y="4724618"/>
            <a:ext cx="914400" cy="4308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4391">
              <a:defRPr/>
            </a:pPr>
            <a:r>
              <a:rPr lang="en-US" sz="2000" dirty="0">
                <a:solidFill>
                  <a:srgbClr val="FFFFFF"/>
                </a:solidFill>
                <a:latin typeface="Calibri" panose="020F0502020204030204"/>
              </a:rPr>
              <a:t>None</a:t>
            </a:r>
          </a:p>
        </p:txBody>
      </p:sp>
      <p:graphicFrame>
        <p:nvGraphicFramePr>
          <p:cNvPr id="7" name="Content Placeholder 9"/>
          <p:cNvGraphicFramePr>
            <a:graphicFrameLocks/>
          </p:cNvGraphicFramePr>
          <p:nvPr>
            <p:extLst/>
          </p:nvPr>
        </p:nvGraphicFramePr>
        <p:xfrm>
          <a:off x="828355" y="1243343"/>
          <a:ext cx="12483979" cy="5614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704888" y="3432381"/>
            <a:ext cx="1912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1"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Relative </a:t>
            </a:r>
          </a:p>
          <a:p>
            <a:pPr defTabSz="914391"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Likelihood</a:t>
            </a:r>
          </a:p>
          <a:p>
            <a:pPr defTabSz="914391"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08755" y="4231754"/>
            <a:ext cx="1069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1">
              <a:defRPr/>
            </a:pPr>
            <a:r>
              <a:rPr lang="en-US" sz="5400" b="1" dirty="0"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888" y="4999305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91"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</a:t>
            </a:r>
          </a:p>
          <a:p>
            <a:pPr defTabSz="914391"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</a:t>
            </a:r>
          </a:p>
          <a:p>
            <a:pPr defTabSz="914391"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9431" y="6074479"/>
            <a:ext cx="953294" cy="6551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3404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7" grpId="0">
        <p:bldAsOne/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86" y="0"/>
            <a:ext cx="10987315" cy="6858000"/>
          </a:xfrm>
          <a:prstGeom prst="rect">
            <a:avLst/>
          </a:prstGeom>
        </p:spPr>
      </p:pic>
      <p:sp>
        <p:nvSpPr>
          <p:cNvPr id="3" name="lightbox"/>
          <p:cNvSpPr/>
          <p:nvPr/>
        </p:nvSpPr>
        <p:spPr>
          <a:xfrm>
            <a:off x="609600" y="0"/>
            <a:ext cx="10972800" cy="6858000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1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msg 2a"/>
          <p:cNvSpPr txBox="1"/>
          <p:nvPr/>
        </p:nvSpPr>
        <p:spPr>
          <a:xfrm>
            <a:off x="609601" y="3427420"/>
            <a:ext cx="10972800" cy="1143001"/>
          </a:xfrm>
          <a:prstGeom prst="rect">
            <a:avLst/>
          </a:prstGeom>
          <a:solidFill>
            <a:srgbClr val="E0601F"/>
          </a:solidFill>
          <a:effectLst>
            <a:outerShdw blurRad="762000" dist="50800" dir="5400000" algn="ctr" rotWithShape="0">
              <a:schemeClr val="tx1"/>
            </a:outerShdw>
          </a:effectLst>
        </p:spPr>
        <p:txBody>
          <a:bodyPr wrap="square" lIns="3931920" rIns="0" rtlCol="0" anchor="ctr" anchorCtr="0">
            <a:noAutofit/>
          </a:bodyPr>
          <a:lstStyle>
            <a:defPPr>
              <a:defRPr lang="en-US"/>
            </a:defPPr>
            <a:lvl1pPr>
              <a:lnSpc>
                <a:spcPct val="50000"/>
              </a:lnSpc>
              <a:defRPr sz="252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91">
              <a:lnSpc>
                <a:spcPct val="100000"/>
              </a:lnSpc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  <a:t>Breakdown of equipment at risk</a:t>
            </a:r>
            <a:b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</a:br>
            <a:r>
              <a:rPr lang="en-US" sz="2800" dirty="0">
                <a:solidFill>
                  <a:prstClr val="white"/>
                </a:solidFill>
                <a:effectLst>
                  <a:outerShdw blurRad="63500" dist="38100" dir="5400000" algn="ctr" rotWithShape="0">
                    <a:srgbClr val="95440D"/>
                  </a:outerShdw>
                </a:effectLst>
              </a:rPr>
              <a:t>is up to 5x more severe.</a:t>
            </a:r>
          </a:p>
        </p:txBody>
      </p:sp>
      <p:sp>
        <p:nvSpPr>
          <p:cNvPr id="6" name="msg 1"/>
          <p:cNvSpPr txBox="1"/>
          <p:nvPr/>
        </p:nvSpPr>
        <p:spPr>
          <a:xfrm>
            <a:off x="3493633" y="2344058"/>
            <a:ext cx="5792564" cy="1060451"/>
          </a:xfrm>
          <a:prstGeom prst="rect">
            <a:avLst/>
          </a:prstGeom>
          <a:solidFill>
            <a:schemeClr val="tx1">
              <a:alpha val="64000"/>
            </a:schemeClr>
          </a:solidFill>
          <a:ln w="38100">
            <a:solidFill>
              <a:schemeClr val="bg1"/>
            </a:solidFill>
            <a:miter lim="800000"/>
          </a:ln>
        </p:spPr>
        <p:txBody>
          <a:bodyPr wrap="square" lIns="493776" rIns="246888" rtlCol="0" anchor="ctr" anchorCtr="0">
            <a:noAutofit/>
          </a:bodyPr>
          <a:lstStyle/>
          <a:p>
            <a:pPr defTabSz="914391">
              <a:defRPr/>
            </a:pPr>
            <a:r>
              <a:rPr lang="en-US" sz="4320" b="1" dirty="0">
                <a:solidFill>
                  <a:prstClr val="white"/>
                </a:solidFill>
                <a:effectLst>
                  <a:outerShdw blurRad="101600" dist="50800" dir="54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Equipment Factors</a:t>
            </a:r>
          </a:p>
        </p:txBody>
      </p:sp>
      <p:pic>
        <p:nvPicPr>
          <p:cNvPr id="9" name="culprit"/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2905" y="3017520"/>
            <a:ext cx="2011680" cy="2011680"/>
          </a:xfrm>
          <a:prstGeom prst="ellipse">
            <a:avLst/>
          </a:prstGeom>
          <a:ln w="1270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192" y="5462587"/>
            <a:ext cx="1505558" cy="1033500"/>
          </a:xfrm>
          <a:prstGeom prst="rect">
            <a:avLst/>
          </a:prstGeom>
          <a:effectLst>
            <a:outerShdw blurRad="38100" dist="25400" dir="5400000" algn="t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2139914170"/>
      </p:ext>
    </p:extLst>
  </p:cSld>
  <p:clrMapOvr>
    <a:masterClrMapping/>
  </p:clrMapOvr>
  <p:transition spd="slow">
    <p:wipe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5A2F-871A-4310-B066-CF074A862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Equipment Factors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BE6B0A-8017-4C63-B4FE-0F423873D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1" y="1887311"/>
            <a:ext cx="102108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CDCF-CB98-4911-BCB7-6FEBC43FD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Equipment Factors Loss Study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50763F-D135-46FC-BC7B-62821818D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204" y="2079988"/>
            <a:ext cx="7608648" cy="429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7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9D046A-2852-4BCD-A0FF-E53CA7D6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Equipment Factor Loss Study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EF16F6-3488-495A-88A9-8CC97F3CC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1887" y="2157684"/>
            <a:ext cx="9074674" cy="413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803" y="2371781"/>
            <a:ext cx="8568670" cy="3877499"/>
          </a:xfrm>
          <a:prstGeom prst="rect">
            <a:avLst/>
          </a:prstGeom>
        </p:spPr>
      </p:pic>
      <p:sp>
        <p:nvSpPr>
          <p:cNvPr id="16" name="Partial Circle 15"/>
          <p:cNvSpPr/>
          <p:nvPr/>
        </p:nvSpPr>
        <p:spPr>
          <a:xfrm rot="5400000">
            <a:off x="1174625" y="937814"/>
            <a:ext cx="9883937" cy="10626816"/>
          </a:xfrm>
          <a:prstGeom prst="pie">
            <a:avLst>
              <a:gd name="adj1" fmla="val 5409628"/>
              <a:gd name="adj2" fmla="val 16200000"/>
            </a:avLst>
          </a:prstGeom>
          <a:solidFill>
            <a:schemeClr val="accent1">
              <a:lumMod val="20000"/>
              <a:lumOff val="80000"/>
              <a:alpha val="27843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2" descr="Image result for factory ico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2" y="3823853"/>
            <a:ext cx="2461727" cy="24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mage result for truck icon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89" y="2626424"/>
            <a:ext cx="771330" cy="77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age result for political risk icon"/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25" y="4449976"/>
            <a:ext cx="821677" cy="82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cyber risk icon"/>
          <p:cNvPicPr>
            <a:picLocks noChangeAspect="1" noChangeArrowheads="1"/>
          </p:cNvPicPr>
          <p:nvPr/>
        </p:nvPicPr>
        <p:blipFill>
          <a:blip r:embed="rId7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2" y="2833253"/>
            <a:ext cx="792581" cy="79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Image result for hurricane icon"/>
          <p:cNvPicPr>
            <a:picLocks noChangeAspect="1" noChangeArrowheads="1"/>
          </p:cNvPicPr>
          <p:nvPr/>
        </p:nvPicPr>
        <p:blipFill>
          <a:blip r:embed="rId8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062" y="1541025"/>
            <a:ext cx="734360" cy="69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Image result for oil icon"/>
          <p:cNvPicPr>
            <a:picLocks noChangeAspect="1" noChangeArrowheads="1"/>
          </p:cNvPicPr>
          <p:nvPr/>
        </p:nvPicPr>
        <p:blipFill>
          <a:blip r:embed="rId9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073" y="1772462"/>
            <a:ext cx="660617" cy="66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Image result for urbanization icon"/>
          <p:cNvPicPr>
            <a:picLocks noChangeAspect="1" noChangeArrowheads="1"/>
          </p:cNvPicPr>
          <p:nvPr/>
        </p:nvPicPr>
        <p:blipFill>
          <a:blip r:embed="rId10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103" y="4303795"/>
            <a:ext cx="889038" cy="85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Image result for corruptionicon"/>
          <p:cNvPicPr>
            <a:picLocks noChangeAspect="1" noChangeArrowheads="1"/>
          </p:cNvPicPr>
          <p:nvPr/>
        </p:nvPicPr>
        <p:blipFill>
          <a:blip r:embed="rId11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2" y="1690253"/>
            <a:ext cx="866741" cy="86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Image result for supply icon"/>
          <p:cNvPicPr>
            <a:picLocks noChangeAspect="1" noChangeArrowheads="1"/>
          </p:cNvPicPr>
          <p:nvPr/>
        </p:nvPicPr>
        <p:blipFill>
          <a:blip r:embed="rId1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45" y="5287768"/>
            <a:ext cx="825680" cy="82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Image result for risk  icon"/>
          <p:cNvPicPr>
            <a:picLocks noChangeAspect="1" noChangeArrowheads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222" y="3442852"/>
            <a:ext cx="805778" cy="80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8" descr="Image result for gdp  icon"/>
          <p:cNvPicPr>
            <a:picLocks noChangeAspect="1" noChangeArrowheads="1"/>
          </p:cNvPicPr>
          <p:nvPr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805" y="5347853"/>
            <a:ext cx="757523" cy="75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mage result for money icon"/>
          <p:cNvPicPr>
            <a:picLocks noChangeAspect="1" noChangeArrowheads="1"/>
          </p:cNvPicPr>
          <p:nvPr/>
        </p:nvPicPr>
        <p:blipFill>
          <a:blip r:embed="rId1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75" y="3534608"/>
            <a:ext cx="735563" cy="7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result for book  icon"/>
          <p:cNvPicPr>
            <a:picLocks noChangeAspect="1" noChangeArrowheads="1"/>
          </p:cNvPicPr>
          <p:nvPr/>
        </p:nvPicPr>
        <p:blipFill>
          <a:blip r:embed="rId1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83" y="1431944"/>
            <a:ext cx="822918" cy="82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25" y="5048229"/>
            <a:ext cx="1219200" cy="121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840" y="2376052"/>
            <a:ext cx="1041784" cy="1041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095" y="1772074"/>
            <a:ext cx="838200" cy="8382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89676" y="4760622"/>
            <a:ext cx="1693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Franklin Gothic Demi Cond" panose="020B0706030402020204" pitchFamily="34" charset="0"/>
              </a:rPr>
              <a:t>PLANT MANAGER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0" y="3302120"/>
            <a:ext cx="1567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Franklin Gothic Demi Cond" panose="020B0706030402020204" pitchFamily="34" charset="0"/>
              </a:rPr>
              <a:t>RISK MANAGER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67748" y="2572774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Franklin Gothic Demi Cond" panose="020B0706030402020204" pitchFamily="34" charset="0"/>
              </a:rPr>
              <a:t>C-SUITE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792" y="5555737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75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64130" y="4042169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73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82363" y="3281027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85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99185" y="29496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61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67101" y="3742413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59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759681" y="4229421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82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92605" y="5257598"/>
            <a:ext cx="557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64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29621" y="5518032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66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132745" y="5181517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46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72038" y="5039255"/>
            <a:ext cx="813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65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428377" y="4668064"/>
            <a:ext cx="1311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PREDISPOSED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36522" y="4959694"/>
            <a:ext cx="14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PREDISPOSED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198549" y="3389996"/>
            <a:ext cx="1311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60062B"/>
                </a:solidFill>
                <a:latin typeface="Franklin Gothic Demi Cond" panose="020B0706030402020204" pitchFamily="34" charset="0"/>
              </a:rPr>
              <a:t>PREDISPOSED</a:t>
            </a:r>
          </a:p>
        </p:txBody>
      </p:sp>
      <p:pic>
        <p:nvPicPr>
          <p:cNvPr id="1026" name="Picture 2" descr="Factory Manufacturing Clip Art"/>
          <p:cNvPicPr>
            <a:picLocks noChangeAspect="1" noChangeArrowheads="1"/>
          </p:cNvPicPr>
          <p:nvPr/>
        </p:nvPicPr>
        <p:blipFill>
          <a:blip r:embed="rId2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746" y="5037116"/>
            <a:ext cx="1424554" cy="112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5149533" y="5956657"/>
            <a:ext cx="1244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HIGH LIKELIHOOD</a:t>
            </a:r>
          </a:p>
        </p:txBody>
      </p:sp>
    </p:spTree>
    <p:extLst>
      <p:ext uri="{BB962C8B-B14F-4D97-AF65-F5344CB8AC3E}">
        <p14:creationId xmlns:p14="http://schemas.microsoft.com/office/powerpoint/2010/main" val="348605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E89E8F-B438-44A4-A462-E1ADE8EF8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02" y="0"/>
            <a:ext cx="10377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68494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F6483-41DF-4F48-9E50-4A0B1000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397287"/>
            <a:ext cx="9875520" cy="4767209"/>
          </a:xfrm>
        </p:spPr>
        <p:txBody>
          <a:bodyPr/>
          <a:lstStyle/>
          <a:p>
            <a:r>
              <a:rPr lang="en-GB" sz="2400" b="1" i="1" dirty="0"/>
              <a:t>Spotting risk is critical; predicting risk changes everything. </a:t>
            </a:r>
            <a:r>
              <a:rPr lang="en-GB" sz="2400" i="1" dirty="0"/>
              <a:t>In a world that’s full of data, finding a way to </a:t>
            </a:r>
            <a:r>
              <a:rPr lang="en-GB" sz="2400" i="1" u="sng" dirty="0"/>
              <a:t>see through the noise to the most important risks</a:t>
            </a:r>
            <a:r>
              <a:rPr lang="en-GB" sz="2400" i="1" dirty="0"/>
              <a:t>, and knowing which ones are most likely to occur sounds like an art. It isn’t. It’s a science. What turns big data into smart data? What’s the </a:t>
            </a:r>
            <a:r>
              <a:rPr lang="en-GB" sz="2400" i="1" u="sng" dirty="0"/>
              <a:t>difference between benchmarking and prediction</a:t>
            </a:r>
            <a:r>
              <a:rPr lang="en-GB" sz="2400" i="1" dirty="0"/>
              <a:t>? How can you </a:t>
            </a:r>
            <a:r>
              <a:rPr lang="en-GB" sz="2400" i="1" u="sng" dirty="0"/>
              <a:t>balance operational hazards against inherent, sometimes country-wide, risk</a:t>
            </a:r>
            <a:r>
              <a:rPr lang="en-GB" sz="2400" i="1" dirty="0"/>
              <a:t>? And how do you validate those </a:t>
            </a:r>
            <a:r>
              <a:rPr lang="en-GB" sz="2400" i="1" u="sng" dirty="0"/>
              <a:t>data-driven priorities</a:t>
            </a:r>
            <a:r>
              <a:rPr lang="en-GB" sz="2400" i="1" dirty="0"/>
              <a:t>? </a:t>
            </a:r>
          </a:p>
          <a:p>
            <a:r>
              <a:rPr lang="en-GB" sz="2400" i="1" dirty="0"/>
              <a:t>All of these can be explored in just twenty minutes… from field-collected data points to embedded sensor feeds, more data doesn’t mean rich data. And it’s the latter that helps take the guesswork out of risk management.</a:t>
            </a:r>
            <a:endParaRPr lang="en-US" sz="2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1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15006b FM Global PPT Template 2015 - Light">
  <a:themeElements>
    <a:clrScheme name="Affiliated Light">
      <a:dk1>
        <a:srgbClr val="004080"/>
      </a:dk1>
      <a:lt1>
        <a:sysClr val="window" lastClr="FFFFFF"/>
      </a:lt1>
      <a:dk2>
        <a:srgbClr val="550D2A"/>
      </a:dk2>
      <a:lt2>
        <a:srgbClr val="BDC1C6"/>
      </a:lt2>
      <a:accent1>
        <a:srgbClr val="FDB913"/>
      </a:accent1>
      <a:accent2>
        <a:srgbClr val="800040"/>
      </a:accent2>
      <a:accent3>
        <a:srgbClr val="008000"/>
      </a:accent3>
      <a:accent4>
        <a:srgbClr val="205C80"/>
      </a:accent4>
      <a:accent5>
        <a:srgbClr val="5284AC"/>
      </a:accent5>
      <a:accent6>
        <a:srgbClr val="800040"/>
      </a:accent6>
      <a:hlink>
        <a:srgbClr val="5284AC"/>
      </a:hlink>
      <a:folHlink>
        <a:srgbClr val="800040"/>
      </a:folHlink>
    </a:clrScheme>
    <a:fontScheme name="FM Global (201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M Global (2012)">
      <a:fillStyleLst>
        <a:solidFill>
          <a:schemeClr val="accent1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  <a:lin ang="16200000" scaled="1"/>
        </a:gradFill>
        <a:gradFill rotWithShape="1">
          <a:gsLst>
            <a:gs pos="0">
              <a:schemeClr val="phClr"/>
            </a:gs>
            <a:gs pos="80000">
              <a:schemeClr val="phClr"/>
            </a:gs>
            <a:gs pos="100000">
              <a:schemeClr val="phClr"/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40000">
              <a:schemeClr val="phClr"/>
            </a:gs>
            <a:gs pos="100000">
              <a:schemeClr val="phClr"/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phClr"/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E76D43C-9D5C-4DF6-A20E-710D9C2D8A10}" vid="{0DD877C9-841F-420A-A8CA-9F749DC482F2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15006b FM Global PPT Template 2015 - Light">
  <a:themeElements>
    <a:clrScheme name="Affiliated Light">
      <a:dk1>
        <a:srgbClr val="004080"/>
      </a:dk1>
      <a:lt1>
        <a:sysClr val="window" lastClr="FFFFFF"/>
      </a:lt1>
      <a:dk2>
        <a:srgbClr val="550D2A"/>
      </a:dk2>
      <a:lt2>
        <a:srgbClr val="BDC1C6"/>
      </a:lt2>
      <a:accent1>
        <a:srgbClr val="FDB913"/>
      </a:accent1>
      <a:accent2>
        <a:srgbClr val="800040"/>
      </a:accent2>
      <a:accent3>
        <a:srgbClr val="008000"/>
      </a:accent3>
      <a:accent4>
        <a:srgbClr val="205C80"/>
      </a:accent4>
      <a:accent5>
        <a:srgbClr val="5284AC"/>
      </a:accent5>
      <a:accent6>
        <a:srgbClr val="800040"/>
      </a:accent6>
      <a:hlink>
        <a:srgbClr val="5284AC"/>
      </a:hlink>
      <a:folHlink>
        <a:srgbClr val="800040"/>
      </a:folHlink>
    </a:clrScheme>
    <a:fontScheme name="FM Global (201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M Global (2012)">
      <a:fillStyleLst>
        <a:solidFill>
          <a:schemeClr val="accent1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  <a:lin ang="16200000" scaled="1"/>
        </a:gradFill>
        <a:gradFill rotWithShape="1">
          <a:gsLst>
            <a:gs pos="0">
              <a:schemeClr val="phClr"/>
            </a:gs>
            <a:gs pos="80000">
              <a:schemeClr val="phClr"/>
            </a:gs>
            <a:gs pos="100000">
              <a:schemeClr val="phClr"/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40000">
              <a:schemeClr val="phClr"/>
            </a:gs>
            <a:gs pos="100000">
              <a:schemeClr val="phClr"/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phClr"/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xtLevelEngineering (00000002)" id="{6B2E35BC-4CFE-4FD0-B6DF-1563D357E317}" vid="{D59ECFEA-BF10-4BBD-B311-72BDD464ABF9}"/>
    </a:ext>
  </a:extLst>
</a:theme>
</file>

<file path=ppt/theme/theme4.xml><?xml version="1.0" encoding="utf-8"?>
<a:theme xmlns:a="http://schemas.openxmlformats.org/drawingml/2006/main" name="2_P15006b FM Global PPT Template 2015 - Light">
  <a:themeElements>
    <a:clrScheme name="Affiliated Light">
      <a:dk1>
        <a:srgbClr val="004080"/>
      </a:dk1>
      <a:lt1>
        <a:sysClr val="window" lastClr="FFFFFF"/>
      </a:lt1>
      <a:dk2>
        <a:srgbClr val="550D2A"/>
      </a:dk2>
      <a:lt2>
        <a:srgbClr val="BDC1C6"/>
      </a:lt2>
      <a:accent1>
        <a:srgbClr val="FDB913"/>
      </a:accent1>
      <a:accent2>
        <a:srgbClr val="800040"/>
      </a:accent2>
      <a:accent3>
        <a:srgbClr val="008000"/>
      </a:accent3>
      <a:accent4>
        <a:srgbClr val="205C80"/>
      </a:accent4>
      <a:accent5>
        <a:srgbClr val="5284AC"/>
      </a:accent5>
      <a:accent6>
        <a:srgbClr val="800040"/>
      </a:accent6>
      <a:hlink>
        <a:srgbClr val="5284AC"/>
      </a:hlink>
      <a:folHlink>
        <a:srgbClr val="800040"/>
      </a:folHlink>
    </a:clrScheme>
    <a:fontScheme name="FM Global (201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M Global (2012)">
      <a:fillStyleLst>
        <a:solidFill>
          <a:schemeClr val="accent1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  <a:lin ang="16200000" scaled="1"/>
        </a:gradFill>
        <a:gradFill rotWithShape="1">
          <a:gsLst>
            <a:gs pos="0">
              <a:schemeClr val="phClr"/>
            </a:gs>
            <a:gs pos="80000">
              <a:schemeClr val="phClr"/>
            </a:gs>
            <a:gs pos="100000">
              <a:schemeClr val="phClr"/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40000">
              <a:schemeClr val="phClr"/>
            </a:gs>
            <a:gs pos="100000">
              <a:schemeClr val="phClr"/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phClr"/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E76D43C-9D5C-4DF6-A20E-710D9C2D8A10}" vid="{0DD877C9-841F-420A-A8CA-9F749DC482F2}"/>
    </a:ext>
  </a:extLst>
</a:theme>
</file>

<file path=ppt/theme/theme5.xml><?xml version="1.0" encoding="utf-8"?>
<a:theme xmlns:a="http://schemas.openxmlformats.org/drawingml/2006/main" name="Content Slides (Choose a theme graphic in slide master view, using the Selection Pane.)">
  <a:themeElements>
    <a:clrScheme name="FM Global (2018)">
      <a:dk1>
        <a:sysClr val="windowText" lastClr="000000"/>
      </a:dk1>
      <a:lt1>
        <a:sysClr val="window" lastClr="FFFFFF"/>
      </a:lt1>
      <a:dk2>
        <a:srgbClr val="682341"/>
      </a:dk2>
      <a:lt2>
        <a:srgbClr val="7C6A55"/>
      </a:lt2>
      <a:accent1>
        <a:srgbClr val="B42E34"/>
      </a:accent1>
      <a:accent2>
        <a:srgbClr val="E77315"/>
      </a:accent2>
      <a:accent3>
        <a:srgbClr val="576C30"/>
      </a:accent3>
      <a:accent4>
        <a:srgbClr val="FDB913"/>
      </a:accent4>
      <a:accent5>
        <a:srgbClr val="13477D"/>
      </a:accent5>
      <a:accent6>
        <a:srgbClr val="556292"/>
      </a:accent6>
      <a:hlink>
        <a:srgbClr val="FDB913"/>
      </a:hlink>
      <a:folHlink>
        <a:srgbClr val="FFFFFF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_template_FMGlobal.potx" id="{75EA0EF6-A656-48C2-8566-CF61A489A07A}" vid="{75C639E3-F4D8-4FB6-8FDA-7973985035D0}"/>
    </a:ext>
  </a:extLst>
</a:theme>
</file>

<file path=ppt/theme/theme6.xml><?xml version="1.0" encoding="utf-8"?>
<a:theme xmlns:a="http://schemas.openxmlformats.org/drawingml/2006/main" name="1_Content Slides (Choose a theme graphic in slide master view, using the Selection Pane.)">
  <a:themeElements>
    <a:clrScheme name="FM Global (2018)">
      <a:dk1>
        <a:sysClr val="windowText" lastClr="000000"/>
      </a:dk1>
      <a:lt1>
        <a:sysClr val="window" lastClr="FFFFFF"/>
      </a:lt1>
      <a:dk2>
        <a:srgbClr val="682341"/>
      </a:dk2>
      <a:lt2>
        <a:srgbClr val="7C6A55"/>
      </a:lt2>
      <a:accent1>
        <a:srgbClr val="B42E34"/>
      </a:accent1>
      <a:accent2>
        <a:srgbClr val="E77315"/>
      </a:accent2>
      <a:accent3>
        <a:srgbClr val="576C30"/>
      </a:accent3>
      <a:accent4>
        <a:srgbClr val="FDB913"/>
      </a:accent4>
      <a:accent5>
        <a:srgbClr val="13477D"/>
      </a:accent5>
      <a:accent6>
        <a:srgbClr val="556292"/>
      </a:accent6>
      <a:hlink>
        <a:srgbClr val="FDB913"/>
      </a:hlink>
      <a:folHlink>
        <a:srgbClr val="FFFFFF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_template_FMGlobal.potx" id="{75EA0EF6-A656-48C2-8566-CF61A489A07A}" vid="{75C639E3-F4D8-4FB6-8FDA-7973985035D0}"/>
    </a:ext>
  </a:extLst>
</a:theme>
</file>

<file path=ppt/theme/theme7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27B728-0C53-44A8-B1BD-CB29DE2519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9B7133-37E2-4F02-8D3F-7A7E1BD4DCEF}"/>
</file>

<file path=customXml/itemProps3.xml><?xml version="1.0" encoding="utf-8"?>
<ds:datastoreItem xmlns:ds="http://schemas.openxmlformats.org/officeDocument/2006/customXml" ds:itemID="{B45195E0-94A2-4B8B-A04A-10FDBC3DFFF1}">
  <ds:schemaRefs>
    <ds:schemaRef ds:uri="c986998e-acb7-4e39-826b-ff94d6c938b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Story of Analytics</Template>
  <TotalTime>1822</TotalTime>
  <Words>1680</Words>
  <Application>Microsoft Office PowerPoint</Application>
  <PresentationFormat>Widescreen</PresentationFormat>
  <Paragraphs>243</Paragraphs>
  <Slides>21</Slides>
  <Notes>20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ＭＳ Ｐゴシック</vt:lpstr>
      <vt:lpstr>Agency FB</vt:lpstr>
      <vt:lpstr>Arial</vt:lpstr>
      <vt:lpstr>Calibri</vt:lpstr>
      <vt:lpstr>Calibri Light</vt:lpstr>
      <vt:lpstr>Franklin Gothic Demi Cond</vt:lpstr>
      <vt:lpstr>Wingdings</vt:lpstr>
      <vt:lpstr>P15006b FM Global PPT Template 2015 - Light</vt:lpstr>
      <vt:lpstr>Custom Design</vt:lpstr>
      <vt:lpstr>1_P15006b FM Global PPT Template 2015 - Light</vt:lpstr>
      <vt:lpstr>2_P15006b FM Global PPT Template 2015 - Light</vt:lpstr>
      <vt:lpstr>Content Slides (Choose a theme graphic in slide master view, using the Selection Pane.)</vt:lpstr>
      <vt:lpstr>1_Content Slides (Choose a theme graphic in slide master view, using the Selection Pane.)</vt:lpstr>
      <vt:lpstr>Office Theme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RiskMark </vt:lpstr>
      <vt:lpstr>RiskMark</vt:lpstr>
      <vt:lpstr>RiskMark</vt:lpstr>
      <vt:lpstr>PowerPoint Presentation</vt:lpstr>
      <vt:lpstr>PowerPoint Presentation</vt:lpstr>
      <vt:lpstr>Locations Predisposed</vt:lpstr>
      <vt:lpstr>PowerPoint Presentation</vt:lpstr>
      <vt:lpstr>Recommendation Relative Likelihood</vt:lpstr>
      <vt:lpstr>PowerPoint Presentation</vt:lpstr>
      <vt:lpstr>Equipment Factors</vt:lpstr>
      <vt:lpstr>Equipment Factors Loss Study</vt:lpstr>
      <vt:lpstr>Equipment Factor Loss Study</vt:lpstr>
      <vt:lpstr>PowerPoint Presentation</vt:lpstr>
      <vt:lpstr>PowerPoint Presentation</vt:lpstr>
      <vt:lpstr>PowerPoint Presentation</vt:lpstr>
    </vt:vector>
  </TitlesOfParts>
  <Company>FM Global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FM Global</dc:subject>
  <dc:creator>Gibson, Ronnie</dc:creator>
  <cp:keywords>FM Global</cp:keywords>
  <dc:description>light background</dc:description>
  <cp:lastModifiedBy>Lewis, Owen</cp:lastModifiedBy>
  <cp:revision>58</cp:revision>
  <cp:lastPrinted>2018-06-01T16:12:06Z</cp:lastPrinted>
  <dcterms:created xsi:type="dcterms:W3CDTF">2017-11-03T19:58:19Z</dcterms:created>
  <dcterms:modified xsi:type="dcterms:W3CDTF">2018-06-01T16:22:17Z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