
<file path=[Content_Types].xml><?xml version="1.0" encoding="utf-8"?>
<Types xmlns="http://schemas.openxmlformats.org/package/2006/content-types">
  <Default Extension="png" ContentType="image/png"/>
  <Default Extension="tmp"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slides/slide34.xml" ContentType="application/vnd.openxmlformats-officedocument.presentationml.slide+xml"/>
  <Override PartName="/ppt/presentation.xml" ContentType="application/vnd.openxmlformats-officedocument.presentationml.presentation.main+xml"/>
  <Override PartName="/ppt/slides/slide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xml" ContentType="application/vnd.openxmlformats-officedocument.presentationml.slide+xml"/>
  <Override PartName="/ppt/slides/slide19.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20.xml" ContentType="application/vnd.openxmlformats-officedocument.presentationml.slide+xml"/>
  <Override PartName="/ppt/slides/slide18.xml" ContentType="application/vnd.openxmlformats-officedocument.presentationml.slide+xml"/>
  <Override PartName="/ppt/slides/slide22.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2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28.xml" ContentType="application/vnd.openxmlformats-officedocument.presentationml.slide+xml"/>
  <Override PartName="/ppt/slides/slide31.xml" ContentType="application/vnd.openxmlformats-officedocument.presentationml.slide+xml"/>
  <Override PartName="/ppt/slides/slide23.xml" ContentType="application/vnd.openxmlformats-officedocument.presentationml.slide+xml"/>
  <Override PartName="/ppt/slides/slide27.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6.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8.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slideMasters/slideMaster2.xml" ContentType="application/vnd.openxmlformats-officedocument.presentationml.slideMaster+xml"/>
  <Override PartName="/ppt/notesSlides/notesSlide7.xml" ContentType="application/vnd.openxmlformats-officedocument.presentationml.notesSlide+xml"/>
  <Override PartName="/ppt/slideMasters/slideMaster1.xml" ContentType="application/vnd.openxmlformats-officedocument.presentationml.slideMaster+xml"/>
  <Override PartName="/ppt/notesSlides/notesSlide8.xml" ContentType="application/vnd.openxmlformats-officedocument.presentationml.notesSlide+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0.xml" ContentType="application/vnd.openxmlformats-officedocument.presentationml.slideLayout+xml"/>
  <Override PartName="/ppt/slideLayouts/slideLayout29.xml" ContentType="application/vnd.openxmlformats-officedocument.presentationml.slideLayout+xml"/>
  <Override PartName="/ppt/notesSlides/notesSlide5.xml" ContentType="application/vnd.openxmlformats-officedocument.presentationml.notesSlide+xml"/>
  <Override PartName="/ppt/slideLayouts/slideLayout27.xml" ContentType="application/vnd.openxmlformats-officedocument.presentationml.slideLayout+xml"/>
  <Override PartName="/ppt/slideLayouts/slideLayout2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31.xml" ContentType="application/vnd.openxmlformats-officedocument.presentationml.slideLayout+xml"/>
  <Override PartName="/ppt/slideLayouts/slideLayout28.xml" ContentType="application/vnd.openxmlformats-officedocument.presentationml.slideLayout+xml"/>
  <Override PartName="/ppt/slideLayouts/slideLayout33.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32.xml" ContentType="application/vnd.openxmlformats-officedocument.presentationml.slideLayout+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Layouts/slideLayout39.xml" ContentType="application/vnd.openxmlformats-officedocument.presentationml.slideLayout+xml"/>
  <Override PartName="/ppt/slideLayouts/slideLayout37.xml" ContentType="application/vnd.openxmlformats-officedocument.presentationml.slideLayout+xml"/>
  <Override PartName="/ppt/slideLayouts/slideLayout36.xml" ContentType="application/vnd.openxmlformats-officedocument.presentationml.slideLayout+xml"/>
  <Override PartName="/ppt/slideLayouts/slideLayout35.xml" ContentType="application/vnd.openxmlformats-officedocument.presentationml.slideLayout+xml"/>
  <Override PartName="/ppt/slideLayouts/slideLayout34.xml" ContentType="application/vnd.openxmlformats-officedocument.presentationml.slideLayout+xml"/>
  <Override PartName="/ppt/slideLayouts/slideLayout38.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handoutMasters/handoutMaster1.xml" ContentType="application/vnd.openxmlformats-officedocument.presentationml.handoutMaster+xml"/>
  <Override PartName="/ppt/theme/theme1.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customXml/itemProps1.xml" ContentType="application/vnd.openxmlformats-officedocument.customXmlProperti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customXml/itemProps3.xml" ContentType="application/vnd.openxmlformats-officedocument.customXmlProperties+xml"/>
  <Override PartName="/customXml/itemProps2.xml" ContentType="application/vnd.openxmlformats-officedocument.customXml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8" r:id="rId2"/>
    <p:sldMasterId id="2147483773" r:id="rId3"/>
  </p:sldMasterIdLst>
  <p:notesMasterIdLst>
    <p:notesMasterId r:id="rId38"/>
  </p:notesMasterIdLst>
  <p:handoutMasterIdLst>
    <p:handoutMasterId r:id="rId39"/>
  </p:handoutMasterIdLst>
  <p:sldIdLst>
    <p:sldId id="693" r:id="rId4"/>
    <p:sldId id="694" r:id="rId5"/>
    <p:sldId id="695" r:id="rId6"/>
    <p:sldId id="696" r:id="rId7"/>
    <p:sldId id="697" r:id="rId8"/>
    <p:sldId id="699" r:id="rId9"/>
    <p:sldId id="700" r:id="rId10"/>
    <p:sldId id="701" r:id="rId11"/>
    <p:sldId id="702" r:id="rId12"/>
    <p:sldId id="703" r:id="rId13"/>
    <p:sldId id="704" r:id="rId14"/>
    <p:sldId id="705" r:id="rId15"/>
    <p:sldId id="710" r:id="rId16"/>
    <p:sldId id="707" r:id="rId17"/>
    <p:sldId id="711" r:id="rId18"/>
    <p:sldId id="712" r:id="rId19"/>
    <p:sldId id="713" r:id="rId20"/>
    <p:sldId id="714" r:id="rId21"/>
    <p:sldId id="715" r:id="rId22"/>
    <p:sldId id="716" r:id="rId23"/>
    <p:sldId id="717" r:id="rId24"/>
    <p:sldId id="718" r:id="rId25"/>
    <p:sldId id="719" r:id="rId26"/>
    <p:sldId id="720" r:id="rId27"/>
    <p:sldId id="721" r:id="rId28"/>
    <p:sldId id="722" r:id="rId29"/>
    <p:sldId id="723" r:id="rId30"/>
    <p:sldId id="724" r:id="rId31"/>
    <p:sldId id="725" r:id="rId32"/>
    <p:sldId id="726" r:id="rId33"/>
    <p:sldId id="727" r:id="rId34"/>
    <p:sldId id="728" r:id="rId35"/>
    <p:sldId id="729" r:id="rId36"/>
    <p:sldId id="730" r:id="rId37"/>
  </p:sldIdLst>
  <p:sldSz cx="9145588" cy="6859588"/>
  <p:notesSz cx="6858000" cy="9144000"/>
  <p:defaultTextStyle>
    <a:defPPr>
      <a:defRPr lang="de-D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325">
          <p15:clr>
            <a:srgbClr val="A4A3A4"/>
          </p15:clr>
        </p15:guide>
        <p15:guide id="2" orient="horz" pos="4013">
          <p15:clr>
            <a:srgbClr val="A4A3A4"/>
          </p15:clr>
        </p15:guide>
        <p15:guide id="3" orient="horz" pos="484">
          <p15:clr>
            <a:srgbClr val="A4A3A4"/>
          </p15:clr>
        </p15:guide>
        <p15:guide id="4" orient="horz" pos="802">
          <p15:clr>
            <a:srgbClr val="A4A3A4"/>
          </p15:clr>
        </p15:guide>
        <p15:guide id="5" orient="horz" pos="1608">
          <p15:clr>
            <a:srgbClr val="A4A3A4"/>
          </p15:clr>
        </p15:guide>
        <p15:guide id="6" orient="horz">
          <p15:clr>
            <a:srgbClr val="A4A3A4"/>
          </p15:clr>
        </p15:guide>
        <p15:guide id="7" orient="horz" pos="165">
          <p15:clr>
            <a:srgbClr val="A4A3A4"/>
          </p15:clr>
        </p15:guide>
        <p15:guide id="8" orient="horz" pos="4170">
          <p15:clr>
            <a:srgbClr val="A4A3A4"/>
          </p15:clr>
        </p15:guide>
        <p15:guide id="9" orient="horz" pos="2886">
          <p15:clr>
            <a:srgbClr val="A4A3A4"/>
          </p15:clr>
        </p15:guide>
        <p15:guide id="10" orient="horz" pos="964">
          <p15:clr>
            <a:srgbClr val="A4A3A4"/>
          </p15:clr>
        </p15:guide>
        <p15:guide id="11" orient="horz" pos="3053">
          <p15:clr>
            <a:srgbClr val="A4A3A4"/>
          </p15:clr>
        </p15:guide>
        <p15:guide id="12" orient="horz" pos="1131">
          <p15:clr>
            <a:srgbClr val="A4A3A4"/>
          </p15:clr>
        </p15:guide>
        <p15:guide id="13" orient="horz" pos="2723">
          <p15:clr>
            <a:srgbClr val="A4A3A4"/>
          </p15:clr>
        </p15:guide>
        <p15:guide id="14" orient="horz" pos="1280">
          <p15:clr>
            <a:srgbClr val="A4A3A4"/>
          </p15:clr>
        </p15:guide>
        <p15:guide id="15" orient="horz" pos="3850">
          <p15:clr>
            <a:srgbClr val="A4A3A4"/>
          </p15:clr>
        </p15:guide>
        <p15:guide id="16" orient="horz" pos="3685">
          <p15:clr>
            <a:srgbClr val="A4A3A4"/>
          </p15:clr>
        </p15:guide>
        <p15:guide id="17" orient="horz" pos="3530">
          <p15:clr>
            <a:srgbClr val="A4A3A4"/>
          </p15:clr>
        </p15:guide>
        <p15:guide id="18" orient="horz" pos="3370">
          <p15:clr>
            <a:srgbClr val="A4A3A4"/>
          </p15:clr>
        </p15:guide>
        <p15:guide id="19" orient="horz" pos="3206">
          <p15:clr>
            <a:srgbClr val="A4A3A4"/>
          </p15:clr>
        </p15:guide>
        <p15:guide id="20" orient="horz" pos="2570">
          <p15:clr>
            <a:srgbClr val="A4A3A4"/>
          </p15:clr>
        </p15:guide>
        <p15:guide id="21" orient="horz" pos="2407">
          <p15:clr>
            <a:srgbClr val="A4A3A4"/>
          </p15:clr>
        </p15:guide>
        <p15:guide id="22" orient="horz" pos="1924">
          <p15:clr>
            <a:srgbClr val="A4A3A4"/>
          </p15:clr>
        </p15:guide>
        <p15:guide id="23" orient="horz" pos="1767">
          <p15:clr>
            <a:srgbClr val="A4A3A4"/>
          </p15:clr>
        </p15:guide>
        <p15:guide id="24" orient="horz" pos="1447">
          <p15:clr>
            <a:srgbClr val="A4A3A4"/>
          </p15:clr>
        </p15:guide>
        <p15:guide id="25" orient="horz" pos="649">
          <p15:clr>
            <a:srgbClr val="A4A3A4"/>
          </p15:clr>
        </p15:guide>
        <p15:guide id="26" orient="horz" pos="2084">
          <p15:clr>
            <a:srgbClr val="A4A3A4"/>
          </p15:clr>
        </p15:guide>
        <p15:guide id="27" orient="horz" pos="2243">
          <p15:clr>
            <a:srgbClr val="A4A3A4"/>
          </p15:clr>
        </p15:guide>
        <p15:guide id="28" pos="3840">
          <p15:clr>
            <a:srgbClr val="A4A3A4"/>
          </p15:clr>
        </p15:guide>
        <p15:guide id="29" pos="320">
          <p15:clr>
            <a:srgbClr val="A4A3A4"/>
          </p15:clr>
        </p15:guide>
        <p15:guide id="30" pos="7367">
          <p15:clr>
            <a:srgbClr val="A4A3A4"/>
          </p15:clr>
        </p15:guide>
        <p15:guide id="31" pos="7043">
          <p15:clr>
            <a:srgbClr val="A4A3A4"/>
          </p15:clr>
        </p15:guide>
        <p15:guide id="32" pos="6562">
          <p15:clr>
            <a:srgbClr val="A4A3A4"/>
          </p15:clr>
        </p15:guide>
        <p15:guide id="33">
          <p15:clr>
            <a:srgbClr val="A4A3A4"/>
          </p15:clr>
        </p15:guide>
        <p15:guide id="34" pos="6083">
          <p15:clr>
            <a:srgbClr val="A4A3A4"/>
          </p15:clr>
        </p15:guide>
        <p15:guide id="35" pos="167">
          <p15:clr>
            <a:srgbClr val="A4A3A4"/>
          </p15:clr>
        </p15:guide>
        <p15:guide id="36" pos="7520">
          <p15:clr>
            <a:srgbClr val="A4A3A4"/>
          </p15:clr>
        </p15:guide>
        <p15:guide id="37" pos="2568">
          <p15:clr>
            <a:srgbClr val="A4A3A4"/>
          </p15:clr>
        </p15:guide>
        <p15:guide id="38" pos="2406">
          <p15:clr>
            <a:srgbClr val="A4A3A4"/>
          </p15:clr>
        </p15:guide>
        <p15:guide id="39" pos="2717">
          <p15:clr>
            <a:srgbClr val="A4A3A4"/>
          </p15:clr>
        </p15:guide>
        <p15:guide id="40" pos="2884">
          <p15:clr>
            <a:srgbClr val="A4A3A4"/>
          </p15:clr>
        </p15:guide>
        <p15:guide id="41" pos="3050">
          <p15:clr>
            <a:srgbClr val="A4A3A4"/>
          </p15:clr>
        </p15:guide>
        <p15:guide id="42" pos="3204">
          <p15:clr>
            <a:srgbClr val="A4A3A4"/>
          </p15:clr>
        </p15:guide>
        <p15:guide id="43" pos="3361">
          <p15:clr>
            <a:srgbClr val="A4A3A4"/>
          </p15:clr>
        </p15:guide>
        <p15:guide id="44" pos="3528">
          <p15:clr>
            <a:srgbClr val="A4A3A4"/>
          </p15:clr>
        </p15:guide>
        <p15:guide id="45" pos="4005">
          <p15:clr>
            <a:srgbClr val="A4A3A4"/>
          </p15:clr>
        </p15:guide>
        <p15:guide id="46" pos="4159">
          <p15:clr>
            <a:srgbClr val="A4A3A4"/>
          </p15:clr>
        </p15:guide>
        <p15:guide id="47" pos="4321">
          <p15:clr>
            <a:srgbClr val="A4A3A4"/>
          </p15:clr>
        </p15:guide>
        <p15:guide id="48" pos="4483">
          <p15:clr>
            <a:srgbClr val="A4A3A4"/>
          </p15:clr>
        </p15:guide>
        <p15:guide id="49" pos="5601">
          <p15:clr>
            <a:srgbClr val="A4A3A4"/>
          </p15:clr>
        </p15:guide>
        <p15:guide id="50" pos="5763">
          <p15:clr>
            <a:srgbClr val="A4A3A4"/>
          </p15:clr>
        </p15:guide>
        <p15:guide id="51" pos="5926">
          <p15:clr>
            <a:srgbClr val="A4A3A4"/>
          </p15:clr>
        </p15:guide>
        <p15:guide id="52" pos="6246">
          <p15:clr>
            <a:srgbClr val="A4A3A4"/>
          </p15:clr>
        </p15:guide>
        <p15:guide id="53" pos="6406">
          <p15:clr>
            <a:srgbClr val="A4A3A4"/>
          </p15:clr>
        </p15:guide>
        <p15:guide id="54" pos="7203">
          <p15:clr>
            <a:srgbClr val="A4A3A4"/>
          </p15:clr>
        </p15:guide>
        <p15:guide id="55" pos="6718">
          <p15:clr>
            <a:srgbClr val="A4A3A4"/>
          </p15:clr>
        </p15:guide>
        <p15:guide id="56" pos="6884">
          <p15:clr>
            <a:srgbClr val="A4A3A4"/>
          </p15:clr>
        </p15:guide>
        <p15:guide id="57" pos="5447">
          <p15:clr>
            <a:srgbClr val="A4A3A4"/>
          </p15:clr>
        </p15:guide>
        <p15:guide id="58" pos="5282">
          <p15:clr>
            <a:srgbClr val="A4A3A4"/>
          </p15:clr>
        </p15:guide>
        <p15:guide id="59" pos="5119">
          <p15:clr>
            <a:srgbClr val="A4A3A4"/>
          </p15:clr>
        </p15:guide>
        <p15:guide id="60" pos="4961">
          <p15:clr>
            <a:srgbClr val="A4A3A4"/>
          </p15:clr>
        </p15:guide>
        <p15:guide id="61" pos="4803">
          <p15:clr>
            <a:srgbClr val="A4A3A4"/>
          </p15:clr>
        </p15:guide>
        <p15:guide id="62" pos="4637">
          <p15:clr>
            <a:srgbClr val="A4A3A4"/>
          </p15:clr>
        </p15:guide>
        <p15:guide id="63" pos="487">
          <p15:clr>
            <a:srgbClr val="A4A3A4"/>
          </p15:clr>
        </p15:guide>
        <p15:guide id="64" pos="644">
          <p15:clr>
            <a:srgbClr val="A4A3A4"/>
          </p15:clr>
        </p15:guide>
        <p15:guide id="65" pos="801">
          <p15:clr>
            <a:srgbClr val="A4A3A4"/>
          </p15:clr>
        </p15:guide>
        <p15:guide id="66" pos="967">
          <p15:clr>
            <a:srgbClr val="A4A3A4"/>
          </p15:clr>
        </p15:guide>
        <p15:guide id="67" pos="1120">
          <p15:clr>
            <a:srgbClr val="A4A3A4"/>
          </p15:clr>
        </p15:guide>
        <p15:guide id="68" pos="1281">
          <p15:clr>
            <a:srgbClr val="A4A3A4"/>
          </p15:clr>
        </p15:guide>
        <p15:guide id="69" pos="1442">
          <p15:clr>
            <a:srgbClr val="A4A3A4"/>
          </p15:clr>
        </p15:guide>
        <p15:guide id="70" pos="1609">
          <p15:clr>
            <a:srgbClr val="A4A3A4"/>
          </p15:clr>
        </p15:guide>
        <p15:guide id="71" pos="1762">
          <p15:clr>
            <a:srgbClr val="A4A3A4"/>
          </p15:clr>
        </p15:guide>
        <p15:guide id="72" pos="1924">
          <p15:clr>
            <a:srgbClr val="A4A3A4"/>
          </p15:clr>
        </p15:guide>
        <p15:guide id="73" pos="2085">
          <p15:clr>
            <a:srgbClr val="A4A3A4"/>
          </p15:clr>
        </p15:guide>
        <p15:guide id="74" pos="2244">
          <p15:clr>
            <a:srgbClr val="A4A3A4"/>
          </p15:clr>
        </p15:guide>
        <p15:guide id="75" pos="3682">
          <p15:clr>
            <a:srgbClr val="A4A3A4"/>
          </p15:clr>
        </p15:guide>
        <p15:guide id="76" orient="horz" pos="970">
          <p15:clr>
            <a:srgbClr val="A4A3A4"/>
          </p15:clr>
        </p15:guide>
        <p15:guide id="77" pos="7678">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2DBD2D"/>
    <a:srgbClr val="52BE2C"/>
    <a:srgbClr val="2FBB2F"/>
    <a:srgbClr val="31C531"/>
    <a:srgbClr val="3ACE3A"/>
    <a:srgbClr val="57D557"/>
    <a:srgbClr val="B1C0D6"/>
    <a:srgbClr val="FFFFFF"/>
    <a:srgbClr val="FCBA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27102A9-8310-4765-A935-A1911B00CA55}" styleName="Helle Formatvorlage 1 - Akz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14" autoAdjust="0"/>
    <p:restoredTop sz="99647" autoAdjust="0"/>
  </p:normalViewPr>
  <p:slideViewPr>
    <p:cSldViewPr>
      <p:cViewPr varScale="1">
        <p:scale>
          <a:sx n="89" d="100"/>
          <a:sy n="89" d="100"/>
        </p:scale>
        <p:origin x="-1291" y="-67"/>
      </p:cViewPr>
      <p:guideLst>
        <p:guide orient="horz" pos="325"/>
        <p:guide orient="horz" pos="484"/>
        <p:guide orient="horz" pos="802"/>
        <p:guide orient="horz"/>
        <p:guide orient="horz" pos="165"/>
        <p:guide orient="horz" pos="970"/>
        <p:guide orient="horz" pos="4320"/>
        <p:guide orient="horz" pos="3846"/>
        <p:guide orient="horz" pos="4009"/>
        <p:guide orient="horz" pos="4164"/>
        <p:guide pos="2881"/>
        <p:guide/>
        <p:guide pos="5602"/>
        <p:guide pos="5760"/>
        <p:guide pos="318"/>
        <p:guide pos="164"/>
        <p:guide pos="1605"/>
        <p:guide pos="4165"/>
        <p:guide pos="5445"/>
      </p:guideLst>
    </p:cSldViewPr>
  </p:slideViewPr>
  <p:outlineViewPr>
    <p:cViewPr>
      <p:scale>
        <a:sx n="33" d="100"/>
        <a:sy n="33" d="100"/>
      </p:scale>
      <p:origin x="0" y="33240"/>
    </p:cViewPr>
  </p:outlineViewPr>
  <p:notesTextViewPr>
    <p:cViewPr>
      <p:scale>
        <a:sx n="1" d="1"/>
        <a:sy n="1" d="1"/>
      </p:scale>
      <p:origin x="0" y="0"/>
    </p:cViewPr>
  </p:notesTextViewPr>
  <p:sorterViewPr>
    <p:cViewPr>
      <p:scale>
        <a:sx n="200" d="100"/>
        <a:sy n="200" d="100"/>
      </p:scale>
      <p:origin x="0" y="11034"/>
    </p:cViewPr>
  </p:sorterViewPr>
  <p:notesViewPr>
    <p:cSldViewPr>
      <p:cViewPr varScale="1">
        <p:scale>
          <a:sx n="98" d="100"/>
          <a:sy n="98" d="100"/>
        </p:scale>
        <p:origin x="-3898" y="-77"/>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handoutMaster" Target="handoutMasters/handoutMaster1.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heme" Target="theme/theme1.xml"/><Relationship Id="rId76" Type="http://schemas.microsoft.com/office/2015/10/relationships/revisionInfo" Target="revisionInfo.xml"/><Relationship Id="rId7" Type="http://schemas.openxmlformats.org/officeDocument/2006/relationships/slide" Target="slides/slide4.xml"/><Relationship Id="rId2" Type="http://schemas.openxmlformats.org/officeDocument/2006/relationships/slideMaster" Target="slideMasters/slideMaster1.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presProps" Target="presProps.xml"/><Relationship Id="rId79" Type="http://schemas.openxmlformats.org/officeDocument/2006/relationships/customXml" Target="../customXml/item4.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78" Type="http://schemas.openxmlformats.org/officeDocument/2006/relationships/customXml" Target="../customXml/item3.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ableStyles" Target="tableStyles.xml"/><Relationship Id="rId77" Type="http://schemas.openxmlformats.org/officeDocument/2006/relationships/customXml" Target="../customXml/item2.xml"/><Relationship Id="rId8" Type="http://schemas.openxmlformats.org/officeDocument/2006/relationships/slide" Target="slides/slide5.xml"/><Relationship Id="rId3" Type="http://schemas.openxmlformats.org/officeDocument/2006/relationships/slideMaster" Target="slideMasters/slideMaster2.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 Id="rId20" Type="http://schemas.openxmlformats.org/officeDocument/2006/relationships/slide" Target="slides/slide17.xml"/><Relationship Id="rId41"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Embrey\Downloads\timeline%20(35).csv"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col"/>
        <c:grouping val="clustered"/>
        <c:varyColors val="0"/>
        <c:ser>
          <c:idx val="1"/>
          <c:order val="0"/>
          <c:tx>
            <c:strRef>
              <c:f>'timeline (35)'!$B$1</c:f>
              <c:strCache>
                <c:ptCount val="1"/>
                <c:pt idx="0">
                  <c:v>count</c:v>
                </c:pt>
              </c:strCache>
            </c:strRef>
          </c:tx>
          <c:spPr>
            <a:solidFill>
              <a:schemeClr val="accent4">
                <a:tint val="77000"/>
              </a:schemeClr>
            </a:solidFill>
            <a:ln>
              <a:noFill/>
            </a:ln>
            <a:effectLst/>
          </c:spPr>
          <c:invertIfNegative val="0"/>
          <c:cat>
            <c:numRef>
              <c:f>'timeline (35)'!$A$2:$A$39</c:f>
              <c:numCache>
                <c:formatCode>General</c:formatCode>
                <c:ptCount val="38"/>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numCache>
            </c:numRef>
          </c:cat>
          <c:val>
            <c:numRef>
              <c:f>'timeline (35)'!$B$2:$B$39</c:f>
              <c:numCache>
                <c:formatCode>General</c:formatCode>
                <c:ptCount val="38"/>
                <c:pt idx="0">
                  <c:v>26</c:v>
                </c:pt>
                <c:pt idx="1">
                  <c:v>20</c:v>
                </c:pt>
                <c:pt idx="2">
                  <c:v>46</c:v>
                </c:pt>
                <c:pt idx="3">
                  <c:v>37</c:v>
                </c:pt>
                <c:pt idx="4">
                  <c:v>49</c:v>
                </c:pt>
                <c:pt idx="5">
                  <c:v>53</c:v>
                </c:pt>
                <c:pt idx="6">
                  <c:v>61</c:v>
                </c:pt>
                <c:pt idx="7">
                  <c:v>59</c:v>
                </c:pt>
                <c:pt idx="8">
                  <c:v>47</c:v>
                </c:pt>
                <c:pt idx="9">
                  <c:v>61</c:v>
                </c:pt>
                <c:pt idx="10">
                  <c:v>50</c:v>
                </c:pt>
                <c:pt idx="11">
                  <c:v>30</c:v>
                </c:pt>
                <c:pt idx="12">
                  <c:v>33</c:v>
                </c:pt>
                <c:pt idx="13">
                  <c:v>37</c:v>
                </c:pt>
                <c:pt idx="14">
                  <c:v>43</c:v>
                </c:pt>
                <c:pt idx="15">
                  <c:v>32</c:v>
                </c:pt>
                <c:pt idx="16">
                  <c:v>30</c:v>
                </c:pt>
                <c:pt idx="17">
                  <c:v>37</c:v>
                </c:pt>
                <c:pt idx="18">
                  <c:v>40</c:v>
                </c:pt>
                <c:pt idx="19">
                  <c:v>59</c:v>
                </c:pt>
                <c:pt idx="20">
                  <c:v>54</c:v>
                </c:pt>
                <c:pt idx="21">
                  <c:v>74</c:v>
                </c:pt>
                <c:pt idx="22">
                  <c:v>70</c:v>
                </c:pt>
                <c:pt idx="23">
                  <c:v>98</c:v>
                </c:pt>
                <c:pt idx="24">
                  <c:v>91</c:v>
                </c:pt>
                <c:pt idx="25">
                  <c:v>103</c:v>
                </c:pt>
                <c:pt idx="26">
                  <c:v>111</c:v>
                </c:pt>
                <c:pt idx="27">
                  <c:v>114</c:v>
                </c:pt>
                <c:pt idx="28">
                  <c:v>107</c:v>
                </c:pt>
                <c:pt idx="29">
                  <c:v>115</c:v>
                </c:pt>
                <c:pt idx="30">
                  <c:v>109</c:v>
                </c:pt>
                <c:pt idx="31">
                  <c:v>141</c:v>
                </c:pt>
                <c:pt idx="32">
                  <c:v>180</c:v>
                </c:pt>
                <c:pt idx="33">
                  <c:v>179</c:v>
                </c:pt>
                <c:pt idx="34">
                  <c:v>216</c:v>
                </c:pt>
                <c:pt idx="35">
                  <c:v>209</c:v>
                </c:pt>
                <c:pt idx="36">
                  <c:v>222</c:v>
                </c:pt>
                <c:pt idx="37">
                  <c:v>161</c:v>
                </c:pt>
              </c:numCache>
            </c:numRef>
          </c:val>
          <c:extLst xmlns:c16r2="http://schemas.microsoft.com/office/drawing/2015/06/chart">
            <c:ext xmlns:c16="http://schemas.microsoft.com/office/drawing/2014/chart" uri="{C3380CC4-5D6E-409C-BE32-E72D297353CC}">
              <c16:uniqueId val="{00000000-5B33-4F26-92BD-AA101CC09BCC}"/>
            </c:ext>
          </c:extLst>
        </c:ser>
        <c:dLbls>
          <c:showLegendKey val="0"/>
          <c:showVal val="0"/>
          <c:showCatName val="0"/>
          <c:showSerName val="0"/>
          <c:showPercent val="0"/>
          <c:showBubbleSize val="0"/>
        </c:dLbls>
        <c:gapWidth val="150"/>
        <c:axId val="220225536"/>
        <c:axId val="220227072"/>
      </c:barChart>
      <c:dateAx>
        <c:axId val="220225536"/>
        <c:scaling>
          <c:orientation val="minMax"/>
        </c:scaling>
        <c:delete val="0"/>
        <c:axPos val="b"/>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220227072"/>
        <c:crosses val="autoZero"/>
        <c:auto val="0"/>
        <c:lblOffset val="100"/>
        <c:baseTimeUnit val="days"/>
        <c:majorUnit val="5"/>
      </c:dateAx>
      <c:valAx>
        <c:axId val="220227072"/>
        <c:scaling>
          <c:orientation val="minMax"/>
        </c:scaling>
        <c:delete val="0"/>
        <c:axPos val="l"/>
        <c:majorGridlines>
          <c:spPr>
            <a:ln w="9525" cap="flat" cmpd="sng" algn="ctr">
              <a:solidFill>
                <a:schemeClr val="tx1">
                  <a:tint val="75000"/>
                  <a:shade val="95000"/>
                  <a:satMod val="105000"/>
                </a:schemeClr>
              </a:solidFill>
              <a:prstDash val="solid"/>
              <a:round/>
            </a:ln>
            <a:effectLst/>
          </c:spPr>
        </c:majorGridlines>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220225536"/>
        <c:crossesAt val="1"/>
        <c:crossBetween val="between"/>
      </c:valAx>
      <c:spPr>
        <a:noFill/>
        <a:ln>
          <a:noFill/>
        </a:ln>
        <a:effectLst/>
      </c:spPr>
    </c:plotArea>
    <c:plotVisOnly val="1"/>
    <c:dispBlanksAs val="gap"/>
    <c:showDLblsOverMax val="0"/>
  </c:chart>
  <c:spPr>
    <a:noFill/>
    <a:ln w="9525" cap="flat" cmpd="sng" algn="ctr">
      <a:noFill/>
      <a:prstDash val="solid"/>
    </a:ln>
    <a:effectLst/>
  </c:spPr>
  <c:txPr>
    <a:bodyPr/>
    <a:lstStyle/>
    <a:p>
      <a:pPr>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64D9B6F-F621-4A62-84F4-5FFAE9A4C545}" type="datetimeFigureOut">
              <a:rPr lang="en-GB" smtClean="0"/>
              <a:t>31/05/2018</a:t>
            </a:fld>
            <a:endParaRPr lang="en-GB"/>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446A6A2-50A7-4640-855D-8956E55ABAC1}" type="slidenum">
              <a:rPr lang="en-GB" smtClean="0"/>
              <a:t>‹#›</a:t>
            </a:fld>
            <a:endParaRPr lang="en-GB"/>
          </a:p>
        </p:txBody>
      </p:sp>
    </p:spTree>
    <p:extLst>
      <p:ext uri="{BB962C8B-B14F-4D97-AF65-F5344CB8AC3E}">
        <p14:creationId xmlns:p14="http://schemas.microsoft.com/office/powerpoint/2010/main" val="1832066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789E00-45B7-44B8-8E59-84DE0BD71A0D}" type="datetimeFigureOut">
              <a:rPr lang="de-DE" smtClean="0"/>
              <a:t>31.05.2018</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7F3CE7-ED39-4DCA-B997-3091546AA5B2}" type="slidenum">
              <a:rPr lang="de-DE" smtClean="0"/>
              <a:t>‹#›</a:t>
            </a:fld>
            <a:endParaRPr lang="de-DE"/>
          </a:p>
        </p:txBody>
      </p:sp>
    </p:spTree>
    <p:extLst>
      <p:ext uri="{BB962C8B-B14F-4D97-AF65-F5344CB8AC3E}">
        <p14:creationId xmlns:p14="http://schemas.microsoft.com/office/powerpoint/2010/main" val="4031432796"/>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143000" y="685800"/>
            <a:ext cx="4572000" cy="34290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77F3CE7-ED39-4DCA-B997-3091546AA5B2}" type="slidenum">
              <a:rPr lang="de-DE" smtClean="0">
                <a:solidFill>
                  <a:prstClr val="black"/>
                </a:solidFill>
              </a:rPr>
              <a:pPr/>
              <a:t>1</a:t>
            </a:fld>
            <a:endParaRPr lang="de-DE">
              <a:solidFill>
                <a:prstClr val="black"/>
              </a:solidFill>
            </a:endParaRPr>
          </a:p>
        </p:txBody>
      </p:sp>
    </p:spTree>
    <p:extLst>
      <p:ext uri="{BB962C8B-B14F-4D97-AF65-F5344CB8AC3E}">
        <p14:creationId xmlns:p14="http://schemas.microsoft.com/office/powerpoint/2010/main" val="1149942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1 – Product will look different:</a:t>
            </a:r>
            <a:r>
              <a:rPr lang="en-US" baseline="0" dirty="0" smtClean="0"/>
              <a:t> the risk landscaping is changing e.g.:</a:t>
            </a:r>
          </a:p>
          <a:p>
            <a:r>
              <a:rPr lang="en-US" baseline="0" dirty="0" smtClean="0"/>
              <a:t>	New liability coming out of autonomous driving</a:t>
            </a:r>
          </a:p>
          <a:p>
            <a:r>
              <a:rPr lang="en-US" baseline="0" dirty="0" smtClean="0"/>
              <a:t>	Industry 4.0 – shifting loss scenarios: less frequency due to all sensors / machines but more severe losses if one happen</a:t>
            </a:r>
          </a:p>
          <a:p>
            <a:r>
              <a:rPr lang="en-US" baseline="0" dirty="0" smtClean="0"/>
              <a:t>	Intangible Assess – New companies are assets light (Facebook, Uber, Twitter, </a:t>
            </a:r>
            <a:r>
              <a:rPr lang="en-US" baseline="0" dirty="0" err="1" smtClean="0"/>
              <a:t>etc</a:t>
            </a:r>
            <a:r>
              <a:rPr lang="en-US" baseline="0" dirty="0" smtClean="0"/>
              <a:t>…) Property is no longer the enabler. </a:t>
            </a:r>
          </a:p>
          <a:p>
            <a:r>
              <a:rPr lang="en-US" baseline="0" dirty="0" smtClean="0"/>
              <a:t>	How do you come –up with response for the changing needs?</a:t>
            </a:r>
          </a:p>
          <a:p>
            <a:endParaRPr lang="en-US" baseline="0" dirty="0" smtClean="0"/>
          </a:p>
          <a:p>
            <a:r>
              <a:rPr lang="en-US" baseline="0" dirty="0" smtClean="0"/>
              <a:t>2 – Existing roles will evolve and new roles will emerge:</a:t>
            </a:r>
          </a:p>
          <a:p>
            <a:r>
              <a:rPr lang="en-US" baseline="0" dirty="0" smtClean="0"/>
              <a:t>	The roles of the UW will change &amp; evolve and we have to prepare. </a:t>
            </a:r>
          </a:p>
          <a:p>
            <a:r>
              <a:rPr lang="en-US" baseline="0" dirty="0" smtClean="0"/>
              <a:t>	The UW Academy is a instrumental tool to help to prepare our UW for the changes</a:t>
            </a:r>
          </a:p>
          <a:p>
            <a:endParaRPr lang="en-US" baseline="0" dirty="0" smtClean="0"/>
          </a:p>
          <a:p>
            <a:r>
              <a:rPr lang="en-US" baseline="0" dirty="0" smtClean="0"/>
              <a:t>3- Service platforms will play a central role:</a:t>
            </a:r>
          </a:p>
          <a:p>
            <a:r>
              <a:rPr lang="en-US" baseline="0" dirty="0" smtClean="0"/>
              <a:t>	In the past, traditional business model use to work like pipes: Input – output – sell</a:t>
            </a:r>
          </a:p>
          <a:p>
            <a:r>
              <a:rPr lang="en-US" baseline="0" dirty="0" smtClean="0"/>
              <a:t>	New business models work like platform: e.g. </a:t>
            </a:r>
            <a:r>
              <a:rPr lang="en-US" baseline="0" dirty="0" err="1" smtClean="0"/>
              <a:t>youtube</a:t>
            </a:r>
            <a:r>
              <a:rPr lang="en-US" baseline="0" dirty="0" smtClean="0"/>
              <a:t>, apple store, </a:t>
            </a:r>
            <a:r>
              <a:rPr lang="en-US" baseline="0" dirty="0" err="1" smtClean="0"/>
              <a:t>etc</a:t>
            </a:r>
            <a:r>
              <a:rPr lang="en-US" baseline="0" dirty="0" smtClean="0"/>
              <a:t>…</a:t>
            </a:r>
          </a:p>
          <a:p>
            <a:r>
              <a:rPr lang="en-US" baseline="0" dirty="0" smtClean="0"/>
              <a:t>	What does that mean to us? We are busy exploring new business models ideas (connection to the session business model session)</a:t>
            </a:r>
          </a:p>
          <a:p>
            <a:r>
              <a:rPr lang="en-US" baseline="0" dirty="0" smtClean="0"/>
              <a:t>	</a:t>
            </a:r>
          </a:p>
          <a:p>
            <a:endParaRPr lang="en-US" dirty="0"/>
          </a:p>
        </p:txBody>
      </p:sp>
      <p:sp>
        <p:nvSpPr>
          <p:cNvPr id="4" name="Slide Number Placeholder 3"/>
          <p:cNvSpPr>
            <a:spLocks noGrp="1"/>
          </p:cNvSpPr>
          <p:nvPr>
            <p:ph type="sldNum" sz="quarter" idx="10"/>
          </p:nvPr>
        </p:nvSpPr>
        <p:spPr/>
        <p:txBody>
          <a:bodyPr/>
          <a:lstStyle/>
          <a:p>
            <a:fld id="{577F3CE7-ED39-4DCA-B997-3091546AA5B2}" type="slidenum">
              <a:rPr lang="de-DE" smtClean="0"/>
              <a:t>3</a:t>
            </a:fld>
            <a:endParaRPr lang="de-DE"/>
          </a:p>
        </p:txBody>
      </p:sp>
    </p:spTree>
    <p:extLst>
      <p:ext uri="{BB962C8B-B14F-4D97-AF65-F5344CB8AC3E}">
        <p14:creationId xmlns:p14="http://schemas.microsoft.com/office/powerpoint/2010/main" val="2265105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1 – Product will look different:</a:t>
            </a:r>
            <a:r>
              <a:rPr lang="en-US" baseline="0" dirty="0" smtClean="0"/>
              <a:t> the risk landscaping is changing e.g.:</a:t>
            </a:r>
          </a:p>
          <a:p>
            <a:r>
              <a:rPr lang="en-US" baseline="0" dirty="0" smtClean="0"/>
              <a:t>	New liability coming out of autonomous driving</a:t>
            </a:r>
          </a:p>
          <a:p>
            <a:r>
              <a:rPr lang="en-US" baseline="0" dirty="0" smtClean="0"/>
              <a:t>	Industry 4.0 – shifting loss scenarios: less frequency due to all sensors / machines but more severe losses if one happen</a:t>
            </a:r>
          </a:p>
          <a:p>
            <a:r>
              <a:rPr lang="en-US" baseline="0" dirty="0" smtClean="0"/>
              <a:t>	Intangible Assess – New companies are assets light (Facebook, Uber, Twitter, </a:t>
            </a:r>
            <a:r>
              <a:rPr lang="en-US" baseline="0" dirty="0" err="1" smtClean="0"/>
              <a:t>etc</a:t>
            </a:r>
            <a:r>
              <a:rPr lang="en-US" baseline="0" dirty="0" smtClean="0"/>
              <a:t>…) Property is no longer the enabler. </a:t>
            </a:r>
          </a:p>
          <a:p>
            <a:r>
              <a:rPr lang="en-US" baseline="0" dirty="0" smtClean="0"/>
              <a:t>	How do you come –up with response for the changing needs?</a:t>
            </a:r>
          </a:p>
          <a:p>
            <a:endParaRPr lang="en-US" baseline="0" dirty="0" smtClean="0"/>
          </a:p>
          <a:p>
            <a:r>
              <a:rPr lang="en-US" baseline="0" dirty="0" smtClean="0"/>
              <a:t>2 – Existing roles will evolve and new roles will emerge:</a:t>
            </a:r>
          </a:p>
          <a:p>
            <a:r>
              <a:rPr lang="en-US" baseline="0" dirty="0" smtClean="0"/>
              <a:t>	The roles of the UW will change &amp; evolve and we have to prepare. </a:t>
            </a:r>
          </a:p>
          <a:p>
            <a:r>
              <a:rPr lang="en-US" baseline="0" dirty="0" smtClean="0"/>
              <a:t>	The UW Academy is a instrumental tool to help to prepare our UW for the changes</a:t>
            </a:r>
          </a:p>
          <a:p>
            <a:endParaRPr lang="en-US" baseline="0" dirty="0" smtClean="0"/>
          </a:p>
          <a:p>
            <a:r>
              <a:rPr lang="en-US" baseline="0" dirty="0" smtClean="0"/>
              <a:t>3- Service platforms will play a central role:</a:t>
            </a:r>
          </a:p>
          <a:p>
            <a:r>
              <a:rPr lang="en-US" baseline="0" dirty="0" smtClean="0"/>
              <a:t>	In the past, traditional business model use to work like pipes: Input – output – sell</a:t>
            </a:r>
          </a:p>
          <a:p>
            <a:r>
              <a:rPr lang="en-US" baseline="0" dirty="0" smtClean="0"/>
              <a:t>	New business models work like platform: e.g. </a:t>
            </a:r>
            <a:r>
              <a:rPr lang="en-US" baseline="0" dirty="0" err="1" smtClean="0"/>
              <a:t>youtube</a:t>
            </a:r>
            <a:r>
              <a:rPr lang="en-US" baseline="0" dirty="0" smtClean="0"/>
              <a:t>, apple store, </a:t>
            </a:r>
            <a:r>
              <a:rPr lang="en-US" baseline="0" dirty="0" err="1" smtClean="0"/>
              <a:t>etc</a:t>
            </a:r>
            <a:r>
              <a:rPr lang="en-US" baseline="0" dirty="0" smtClean="0"/>
              <a:t>…</a:t>
            </a:r>
          </a:p>
          <a:p>
            <a:r>
              <a:rPr lang="en-US" baseline="0" dirty="0" smtClean="0"/>
              <a:t>	What does that mean to us? We are busy exploring new business models ideas (connection to the session business model session)</a:t>
            </a:r>
          </a:p>
          <a:p>
            <a:r>
              <a:rPr lang="en-US" baseline="0" dirty="0" smtClean="0"/>
              <a:t>	</a:t>
            </a:r>
          </a:p>
          <a:p>
            <a:endParaRPr lang="en-US" dirty="0"/>
          </a:p>
        </p:txBody>
      </p:sp>
      <p:sp>
        <p:nvSpPr>
          <p:cNvPr id="4" name="Slide Number Placeholder 3"/>
          <p:cNvSpPr>
            <a:spLocks noGrp="1"/>
          </p:cNvSpPr>
          <p:nvPr>
            <p:ph type="sldNum" sz="quarter" idx="10"/>
          </p:nvPr>
        </p:nvSpPr>
        <p:spPr/>
        <p:txBody>
          <a:bodyPr/>
          <a:lstStyle/>
          <a:p>
            <a:fld id="{577F3CE7-ED39-4DCA-B997-3091546AA5B2}" type="slidenum">
              <a:rPr lang="de-DE" smtClean="0"/>
              <a:t>4</a:t>
            </a:fld>
            <a:endParaRPr lang="de-DE"/>
          </a:p>
        </p:txBody>
      </p:sp>
    </p:spTree>
    <p:extLst>
      <p:ext uri="{BB962C8B-B14F-4D97-AF65-F5344CB8AC3E}">
        <p14:creationId xmlns:p14="http://schemas.microsoft.com/office/powerpoint/2010/main" val="22651058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1 – Product will look different:</a:t>
            </a:r>
            <a:r>
              <a:rPr lang="en-US" baseline="0" dirty="0" smtClean="0"/>
              <a:t> the risk landscaping is changing e.g.:</a:t>
            </a:r>
          </a:p>
          <a:p>
            <a:r>
              <a:rPr lang="en-US" baseline="0" dirty="0" smtClean="0"/>
              <a:t>	New liability coming out of autonomous driving</a:t>
            </a:r>
          </a:p>
          <a:p>
            <a:r>
              <a:rPr lang="en-US" baseline="0" dirty="0" smtClean="0"/>
              <a:t>	Industry 4.0 – shifting loss scenarios: less frequency due to all sensors / machines but more severe losses if one happen</a:t>
            </a:r>
          </a:p>
          <a:p>
            <a:r>
              <a:rPr lang="en-US" baseline="0" dirty="0" smtClean="0"/>
              <a:t>	Intangible Assess – New companies are assets light (Facebook, Uber, Twitter, </a:t>
            </a:r>
            <a:r>
              <a:rPr lang="en-US" baseline="0" dirty="0" err="1" smtClean="0"/>
              <a:t>etc</a:t>
            </a:r>
            <a:r>
              <a:rPr lang="en-US" baseline="0" dirty="0" smtClean="0"/>
              <a:t>…) Property is no longer the enabler. </a:t>
            </a:r>
          </a:p>
          <a:p>
            <a:r>
              <a:rPr lang="en-US" baseline="0" dirty="0" smtClean="0"/>
              <a:t>	How do you come –up with response for the changing needs?</a:t>
            </a:r>
          </a:p>
          <a:p>
            <a:endParaRPr lang="en-US" baseline="0" dirty="0" smtClean="0"/>
          </a:p>
          <a:p>
            <a:r>
              <a:rPr lang="en-US" baseline="0" dirty="0" smtClean="0"/>
              <a:t>2 – Existing roles will evolve and new roles will emerge:</a:t>
            </a:r>
          </a:p>
          <a:p>
            <a:r>
              <a:rPr lang="en-US" baseline="0" dirty="0" smtClean="0"/>
              <a:t>	The roles of the UW will change &amp; evolve and we have to prepare. </a:t>
            </a:r>
          </a:p>
          <a:p>
            <a:r>
              <a:rPr lang="en-US" baseline="0" dirty="0" smtClean="0"/>
              <a:t>	The UW Academy is a instrumental tool to help to prepare our UW for the changes</a:t>
            </a:r>
          </a:p>
          <a:p>
            <a:endParaRPr lang="en-US" baseline="0" dirty="0" smtClean="0"/>
          </a:p>
          <a:p>
            <a:r>
              <a:rPr lang="en-US" baseline="0" dirty="0" smtClean="0"/>
              <a:t>3- Service platforms will play a central role:</a:t>
            </a:r>
          </a:p>
          <a:p>
            <a:r>
              <a:rPr lang="en-US" baseline="0" dirty="0" smtClean="0"/>
              <a:t>	In the past, traditional business model use to work like pipes: Input – output – sell</a:t>
            </a:r>
          </a:p>
          <a:p>
            <a:r>
              <a:rPr lang="en-US" baseline="0" dirty="0" smtClean="0"/>
              <a:t>	New business models work like platform: e.g. </a:t>
            </a:r>
            <a:r>
              <a:rPr lang="en-US" baseline="0" dirty="0" err="1" smtClean="0"/>
              <a:t>youtube</a:t>
            </a:r>
            <a:r>
              <a:rPr lang="en-US" baseline="0" dirty="0" smtClean="0"/>
              <a:t>, apple store, </a:t>
            </a:r>
            <a:r>
              <a:rPr lang="en-US" baseline="0" dirty="0" err="1" smtClean="0"/>
              <a:t>etc</a:t>
            </a:r>
            <a:r>
              <a:rPr lang="en-US" baseline="0" dirty="0" smtClean="0"/>
              <a:t>…</a:t>
            </a:r>
          </a:p>
          <a:p>
            <a:r>
              <a:rPr lang="en-US" baseline="0" dirty="0" smtClean="0"/>
              <a:t>	What does that mean to us? We are busy exploring new business models ideas (connection to the session business model session)</a:t>
            </a:r>
          </a:p>
          <a:p>
            <a:r>
              <a:rPr lang="en-US" baseline="0" dirty="0" smtClean="0"/>
              <a:t>	</a:t>
            </a:r>
          </a:p>
          <a:p>
            <a:endParaRPr lang="en-US" dirty="0"/>
          </a:p>
        </p:txBody>
      </p:sp>
      <p:sp>
        <p:nvSpPr>
          <p:cNvPr id="4" name="Slide Number Placeholder 3"/>
          <p:cNvSpPr>
            <a:spLocks noGrp="1"/>
          </p:cNvSpPr>
          <p:nvPr>
            <p:ph type="sldNum" sz="quarter" idx="10"/>
          </p:nvPr>
        </p:nvSpPr>
        <p:spPr/>
        <p:txBody>
          <a:bodyPr/>
          <a:lstStyle/>
          <a:p>
            <a:fld id="{577F3CE7-ED39-4DCA-B997-3091546AA5B2}" type="slidenum">
              <a:rPr lang="de-DE" smtClean="0"/>
              <a:t>6</a:t>
            </a:fld>
            <a:endParaRPr lang="de-DE"/>
          </a:p>
        </p:txBody>
      </p:sp>
    </p:spTree>
    <p:extLst>
      <p:ext uri="{BB962C8B-B14F-4D97-AF65-F5344CB8AC3E}">
        <p14:creationId xmlns:p14="http://schemas.microsoft.com/office/powerpoint/2010/main" val="2265105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a:spcBef>
                <a:spcPts val="400"/>
              </a:spcBef>
              <a:spcAft>
                <a:spcPts val="600"/>
              </a:spcAft>
            </a:pPr>
            <a:r>
              <a:rPr lang="de-DE" dirty="0" smtClean="0">
                <a:solidFill>
                  <a:srgbClr val="000000"/>
                </a:solidFill>
              </a:rPr>
              <a:t>In </a:t>
            </a:r>
            <a:r>
              <a:rPr lang="de-DE" dirty="0" err="1" smtClean="0">
                <a:solidFill>
                  <a:srgbClr val="000000"/>
                </a:solidFill>
              </a:rPr>
              <a:t>the</a:t>
            </a:r>
            <a:r>
              <a:rPr lang="de-DE" dirty="0" smtClean="0">
                <a:solidFill>
                  <a:srgbClr val="000000"/>
                </a:solidFill>
              </a:rPr>
              <a:t> </a:t>
            </a:r>
            <a:r>
              <a:rPr lang="de-DE" dirty="0" err="1" smtClean="0">
                <a:solidFill>
                  <a:srgbClr val="000000"/>
                </a:solidFill>
              </a:rPr>
              <a:t>next</a:t>
            </a:r>
            <a:r>
              <a:rPr lang="de-DE" dirty="0" smtClean="0">
                <a:solidFill>
                  <a:srgbClr val="000000"/>
                </a:solidFill>
              </a:rPr>
              <a:t> 7-10 </a:t>
            </a:r>
            <a:r>
              <a:rPr lang="de-DE" dirty="0" err="1" smtClean="0">
                <a:solidFill>
                  <a:srgbClr val="000000"/>
                </a:solidFill>
              </a:rPr>
              <a:t>years</a:t>
            </a:r>
            <a:r>
              <a:rPr lang="de-DE" dirty="0" smtClean="0">
                <a:solidFill>
                  <a:srgbClr val="000000"/>
                </a:solidFill>
              </a:rPr>
              <a:t>, in </a:t>
            </a:r>
            <a:r>
              <a:rPr lang="de-DE" dirty="0" err="1" smtClean="0">
                <a:solidFill>
                  <a:srgbClr val="000000"/>
                </a:solidFill>
              </a:rPr>
              <a:t>addition</a:t>
            </a:r>
            <a:r>
              <a:rPr lang="de-DE" dirty="0" smtClean="0">
                <a:solidFill>
                  <a:srgbClr val="000000"/>
                </a:solidFill>
              </a:rPr>
              <a:t> </a:t>
            </a:r>
            <a:r>
              <a:rPr lang="de-DE" dirty="0" err="1" smtClean="0">
                <a:solidFill>
                  <a:srgbClr val="000000"/>
                </a:solidFill>
              </a:rPr>
              <a:t>to</a:t>
            </a:r>
            <a:r>
              <a:rPr lang="de-DE" dirty="0" smtClean="0">
                <a:solidFill>
                  <a:srgbClr val="000000"/>
                </a:solidFill>
              </a:rPr>
              <a:t> </a:t>
            </a:r>
            <a:r>
              <a:rPr lang="de-DE" dirty="0" err="1" smtClean="0">
                <a:solidFill>
                  <a:srgbClr val="000000"/>
                </a:solidFill>
              </a:rPr>
              <a:t>evolving</a:t>
            </a:r>
            <a:r>
              <a:rPr lang="de-DE" dirty="0" smtClean="0">
                <a:solidFill>
                  <a:srgbClr val="000000"/>
                </a:solidFill>
              </a:rPr>
              <a:t> </a:t>
            </a:r>
            <a:r>
              <a:rPr lang="de-DE" dirty="0" err="1" smtClean="0">
                <a:solidFill>
                  <a:srgbClr val="000000"/>
                </a:solidFill>
              </a:rPr>
              <a:t>products</a:t>
            </a:r>
            <a:r>
              <a:rPr lang="de-DE" dirty="0" smtClean="0">
                <a:solidFill>
                  <a:srgbClr val="000000"/>
                </a:solidFill>
              </a:rPr>
              <a:t> and </a:t>
            </a:r>
            <a:r>
              <a:rPr lang="de-DE" dirty="0" err="1" smtClean="0">
                <a:solidFill>
                  <a:srgbClr val="000000"/>
                </a:solidFill>
              </a:rPr>
              <a:t>service</a:t>
            </a:r>
            <a:r>
              <a:rPr lang="de-DE" dirty="0" smtClean="0">
                <a:solidFill>
                  <a:srgbClr val="000000"/>
                </a:solidFill>
              </a:rPr>
              <a:t> </a:t>
            </a:r>
            <a:r>
              <a:rPr lang="de-DE" dirty="0" err="1" smtClean="0">
                <a:solidFill>
                  <a:srgbClr val="000000"/>
                </a:solidFill>
              </a:rPr>
              <a:t>platforms</a:t>
            </a:r>
            <a:r>
              <a:rPr lang="de-DE" dirty="0" smtClean="0">
                <a:solidFill>
                  <a:srgbClr val="000000"/>
                </a:solidFill>
              </a:rPr>
              <a:t>, </a:t>
            </a:r>
            <a:r>
              <a:rPr lang="de-DE" dirty="0" err="1" smtClean="0">
                <a:solidFill>
                  <a:srgbClr val="000000"/>
                </a:solidFill>
              </a:rPr>
              <a:t>the</a:t>
            </a:r>
            <a:r>
              <a:rPr lang="de-DE" dirty="0" smtClean="0">
                <a:solidFill>
                  <a:srgbClr val="000000"/>
                </a:solidFill>
              </a:rPr>
              <a:t> </a:t>
            </a:r>
            <a:r>
              <a:rPr lang="de-DE" dirty="0" err="1" smtClean="0">
                <a:solidFill>
                  <a:srgbClr val="000000"/>
                </a:solidFill>
              </a:rPr>
              <a:t>role</a:t>
            </a:r>
            <a:r>
              <a:rPr lang="de-DE" dirty="0" smtClean="0">
                <a:solidFill>
                  <a:srgbClr val="000000"/>
                </a:solidFill>
              </a:rPr>
              <a:t> </a:t>
            </a:r>
            <a:r>
              <a:rPr lang="de-DE" dirty="0" err="1" smtClean="0">
                <a:solidFill>
                  <a:srgbClr val="000000"/>
                </a:solidFill>
              </a:rPr>
              <a:t>of</a:t>
            </a:r>
            <a:r>
              <a:rPr lang="de-DE" dirty="0" smtClean="0">
                <a:solidFill>
                  <a:srgbClr val="000000"/>
                </a:solidFill>
              </a:rPr>
              <a:t> </a:t>
            </a:r>
            <a:r>
              <a:rPr lang="de-DE" dirty="0" err="1" smtClean="0">
                <a:solidFill>
                  <a:srgbClr val="000000"/>
                </a:solidFill>
              </a:rPr>
              <a:t>the</a:t>
            </a:r>
            <a:r>
              <a:rPr lang="de-DE" dirty="0" smtClean="0">
                <a:solidFill>
                  <a:srgbClr val="000000"/>
                </a:solidFill>
              </a:rPr>
              <a:t> </a:t>
            </a:r>
            <a:r>
              <a:rPr lang="de-DE" dirty="0" err="1" smtClean="0">
                <a:solidFill>
                  <a:srgbClr val="000000"/>
                </a:solidFill>
              </a:rPr>
              <a:t>underwriter</a:t>
            </a:r>
            <a:r>
              <a:rPr lang="de-DE" dirty="0" smtClean="0">
                <a:solidFill>
                  <a:srgbClr val="000000"/>
                </a:solidFill>
              </a:rPr>
              <a:t> will </a:t>
            </a:r>
            <a:r>
              <a:rPr lang="de-DE" dirty="0" err="1" smtClean="0">
                <a:solidFill>
                  <a:srgbClr val="000000"/>
                </a:solidFill>
              </a:rPr>
              <a:t>change</a:t>
            </a:r>
            <a:r>
              <a:rPr lang="de-DE" dirty="0" smtClean="0">
                <a:solidFill>
                  <a:srgbClr val="000000"/>
                </a:solidFill>
              </a:rPr>
              <a:t>, and </a:t>
            </a:r>
            <a:r>
              <a:rPr lang="de-DE" dirty="0" err="1" smtClean="0">
                <a:solidFill>
                  <a:srgbClr val="000000"/>
                </a:solidFill>
              </a:rPr>
              <a:t>both</a:t>
            </a:r>
            <a:r>
              <a:rPr lang="de-DE" dirty="0" smtClean="0">
                <a:solidFill>
                  <a:srgbClr val="000000"/>
                </a:solidFill>
              </a:rPr>
              <a:t> </a:t>
            </a:r>
            <a:r>
              <a:rPr lang="de-DE" dirty="0" err="1" smtClean="0">
                <a:solidFill>
                  <a:srgbClr val="000000"/>
                </a:solidFill>
              </a:rPr>
              <a:t>individuals</a:t>
            </a:r>
            <a:r>
              <a:rPr lang="de-DE" dirty="0" smtClean="0">
                <a:solidFill>
                  <a:srgbClr val="000000"/>
                </a:solidFill>
              </a:rPr>
              <a:t> and </a:t>
            </a:r>
            <a:r>
              <a:rPr lang="de-DE" dirty="0" err="1" smtClean="0">
                <a:solidFill>
                  <a:srgbClr val="000000"/>
                </a:solidFill>
              </a:rPr>
              <a:t>the</a:t>
            </a:r>
            <a:r>
              <a:rPr lang="de-DE" dirty="0" smtClean="0">
                <a:solidFill>
                  <a:srgbClr val="000000"/>
                </a:solidFill>
              </a:rPr>
              <a:t> wider </a:t>
            </a:r>
            <a:r>
              <a:rPr lang="de-DE" dirty="0" err="1" smtClean="0">
                <a:solidFill>
                  <a:srgbClr val="000000"/>
                </a:solidFill>
              </a:rPr>
              <a:t>company</a:t>
            </a:r>
            <a:r>
              <a:rPr lang="de-DE" dirty="0" smtClean="0">
                <a:solidFill>
                  <a:srgbClr val="000000"/>
                </a:solidFill>
              </a:rPr>
              <a:t> must </a:t>
            </a:r>
            <a:r>
              <a:rPr lang="de-DE" dirty="0" err="1" smtClean="0">
                <a:solidFill>
                  <a:srgbClr val="000000"/>
                </a:solidFill>
              </a:rPr>
              <a:t>evolve</a:t>
            </a:r>
            <a:r>
              <a:rPr lang="de-DE" dirty="0" smtClean="0">
                <a:solidFill>
                  <a:srgbClr val="000000"/>
                </a:solidFill>
              </a:rPr>
              <a:t> in </a:t>
            </a:r>
            <a:r>
              <a:rPr lang="de-DE" dirty="0" err="1" smtClean="0">
                <a:solidFill>
                  <a:srgbClr val="000000"/>
                </a:solidFill>
              </a:rPr>
              <a:t>response</a:t>
            </a:r>
            <a:endParaRPr lang="de-DE" dirty="0" smtClean="0">
              <a:solidFill>
                <a:srgbClr val="000000"/>
              </a:solidFill>
            </a:endParaRPr>
          </a:p>
          <a:p>
            <a:pPr>
              <a:spcBef>
                <a:spcPts val="400"/>
              </a:spcBef>
              <a:spcAft>
                <a:spcPts val="600"/>
              </a:spcAft>
            </a:pPr>
            <a:r>
              <a:rPr lang="de-DE" dirty="0" err="1" smtClean="0">
                <a:solidFill>
                  <a:srgbClr val="000000"/>
                </a:solidFill>
              </a:rPr>
              <a:t>Our</a:t>
            </a:r>
            <a:r>
              <a:rPr lang="de-DE" dirty="0" smtClean="0">
                <a:solidFill>
                  <a:srgbClr val="000000"/>
                </a:solidFill>
              </a:rPr>
              <a:t> </a:t>
            </a:r>
            <a:r>
              <a:rPr lang="de-DE" dirty="0" err="1" smtClean="0">
                <a:solidFill>
                  <a:srgbClr val="000000"/>
                </a:solidFill>
              </a:rPr>
              <a:t>business</a:t>
            </a:r>
            <a:r>
              <a:rPr lang="de-DE" dirty="0" smtClean="0">
                <a:solidFill>
                  <a:srgbClr val="000000"/>
                </a:solidFill>
              </a:rPr>
              <a:t> will still </a:t>
            </a:r>
            <a:r>
              <a:rPr lang="de-DE" dirty="0" err="1" smtClean="0">
                <a:solidFill>
                  <a:srgbClr val="000000"/>
                </a:solidFill>
              </a:rPr>
              <a:t>be</a:t>
            </a:r>
            <a:r>
              <a:rPr lang="de-DE" dirty="0" smtClean="0">
                <a:solidFill>
                  <a:srgbClr val="000000"/>
                </a:solidFill>
              </a:rPr>
              <a:t> </a:t>
            </a:r>
            <a:r>
              <a:rPr lang="de-DE" dirty="0" err="1" smtClean="0">
                <a:solidFill>
                  <a:srgbClr val="000000"/>
                </a:solidFill>
              </a:rPr>
              <a:t>based</a:t>
            </a:r>
            <a:r>
              <a:rPr lang="de-DE" dirty="0" smtClean="0">
                <a:solidFill>
                  <a:srgbClr val="000000"/>
                </a:solidFill>
              </a:rPr>
              <a:t> on </a:t>
            </a:r>
            <a:r>
              <a:rPr lang="de-DE" dirty="0" err="1" smtClean="0">
                <a:solidFill>
                  <a:srgbClr val="000000"/>
                </a:solidFill>
              </a:rPr>
              <a:t>trusted</a:t>
            </a:r>
            <a:r>
              <a:rPr lang="de-DE" dirty="0" smtClean="0">
                <a:solidFill>
                  <a:srgbClr val="000000"/>
                </a:solidFill>
              </a:rPr>
              <a:t> </a:t>
            </a:r>
            <a:r>
              <a:rPr lang="de-DE" dirty="0" err="1" smtClean="0">
                <a:solidFill>
                  <a:srgbClr val="000000"/>
                </a:solidFill>
              </a:rPr>
              <a:t>partnerships</a:t>
            </a:r>
            <a:r>
              <a:rPr lang="de-DE" dirty="0" smtClean="0">
                <a:solidFill>
                  <a:srgbClr val="000000"/>
                </a:solidFill>
              </a:rPr>
              <a:t> </a:t>
            </a:r>
            <a:r>
              <a:rPr lang="de-DE" dirty="0" err="1" smtClean="0">
                <a:solidFill>
                  <a:srgbClr val="000000"/>
                </a:solidFill>
              </a:rPr>
              <a:t>with</a:t>
            </a:r>
            <a:r>
              <a:rPr lang="de-DE" dirty="0" smtClean="0">
                <a:solidFill>
                  <a:srgbClr val="000000"/>
                </a:solidFill>
              </a:rPr>
              <a:t> </a:t>
            </a:r>
            <a:r>
              <a:rPr lang="de-DE" dirty="0" err="1" smtClean="0">
                <a:solidFill>
                  <a:srgbClr val="000000"/>
                </a:solidFill>
              </a:rPr>
              <a:t>our</a:t>
            </a:r>
            <a:r>
              <a:rPr lang="de-DE" dirty="0" smtClean="0">
                <a:solidFill>
                  <a:srgbClr val="000000"/>
                </a:solidFill>
              </a:rPr>
              <a:t> </a:t>
            </a:r>
            <a:r>
              <a:rPr lang="de-DE" dirty="0" err="1" smtClean="0">
                <a:solidFill>
                  <a:srgbClr val="000000"/>
                </a:solidFill>
              </a:rPr>
              <a:t>customers</a:t>
            </a:r>
            <a:r>
              <a:rPr lang="de-DE" dirty="0" smtClean="0">
                <a:solidFill>
                  <a:srgbClr val="000000"/>
                </a:solidFill>
              </a:rPr>
              <a:t>, but </a:t>
            </a:r>
            <a:r>
              <a:rPr lang="de-DE" dirty="0" err="1" smtClean="0">
                <a:solidFill>
                  <a:srgbClr val="000000"/>
                </a:solidFill>
              </a:rPr>
              <a:t>Underwriters</a:t>
            </a:r>
            <a:r>
              <a:rPr lang="de-DE" dirty="0" smtClean="0">
                <a:solidFill>
                  <a:srgbClr val="000000"/>
                </a:solidFill>
              </a:rPr>
              <a:t> </a:t>
            </a:r>
            <a:r>
              <a:rPr lang="de-DE" dirty="0" err="1" smtClean="0">
                <a:solidFill>
                  <a:srgbClr val="000000"/>
                </a:solidFill>
              </a:rPr>
              <a:t>of</a:t>
            </a:r>
            <a:r>
              <a:rPr lang="de-DE" dirty="0" smtClean="0">
                <a:solidFill>
                  <a:srgbClr val="000000"/>
                </a:solidFill>
              </a:rPr>
              <a:t> </a:t>
            </a:r>
            <a:r>
              <a:rPr lang="de-DE" dirty="0" err="1" smtClean="0">
                <a:solidFill>
                  <a:srgbClr val="000000"/>
                </a:solidFill>
              </a:rPr>
              <a:t>tomorrow</a:t>
            </a:r>
            <a:r>
              <a:rPr lang="de-DE" dirty="0" smtClean="0">
                <a:solidFill>
                  <a:srgbClr val="000000"/>
                </a:solidFill>
              </a:rPr>
              <a:t> will </a:t>
            </a:r>
            <a:r>
              <a:rPr lang="de-DE" dirty="0" err="1" smtClean="0">
                <a:solidFill>
                  <a:srgbClr val="000000"/>
                </a:solidFill>
              </a:rPr>
              <a:t>need</a:t>
            </a:r>
            <a:r>
              <a:rPr lang="de-DE" dirty="0" smtClean="0">
                <a:solidFill>
                  <a:srgbClr val="000000"/>
                </a:solidFill>
              </a:rPr>
              <a:t> a multi-</a:t>
            </a:r>
            <a:r>
              <a:rPr lang="de-DE" dirty="0" err="1" smtClean="0">
                <a:solidFill>
                  <a:srgbClr val="000000"/>
                </a:solidFill>
              </a:rPr>
              <a:t>faceted</a:t>
            </a:r>
            <a:r>
              <a:rPr lang="de-DE" dirty="0" smtClean="0">
                <a:solidFill>
                  <a:srgbClr val="000000"/>
                </a:solidFill>
              </a:rPr>
              <a:t> </a:t>
            </a:r>
            <a:r>
              <a:rPr lang="de-DE" dirty="0" err="1" smtClean="0">
                <a:solidFill>
                  <a:srgbClr val="000000"/>
                </a:solidFill>
              </a:rPr>
              <a:t>skill</a:t>
            </a:r>
            <a:r>
              <a:rPr lang="de-DE" dirty="0" smtClean="0">
                <a:solidFill>
                  <a:srgbClr val="000000"/>
                </a:solidFill>
              </a:rPr>
              <a:t> </a:t>
            </a:r>
            <a:r>
              <a:rPr lang="de-DE" dirty="0" err="1" smtClean="0">
                <a:solidFill>
                  <a:srgbClr val="000000"/>
                </a:solidFill>
              </a:rPr>
              <a:t>set</a:t>
            </a:r>
            <a:r>
              <a:rPr lang="de-DE" dirty="0" smtClean="0">
                <a:solidFill>
                  <a:srgbClr val="000000"/>
                </a:solidFill>
              </a:rPr>
              <a:t> – and will </a:t>
            </a:r>
            <a:r>
              <a:rPr lang="de-DE" dirty="0" err="1" smtClean="0">
                <a:solidFill>
                  <a:srgbClr val="000000"/>
                </a:solidFill>
              </a:rPr>
              <a:t>need</a:t>
            </a:r>
            <a:r>
              <a:rPr lang="de-DE" dirty="0" smtClean="0">
                <a:solidFill>
                  <a:srgbClr val="000000"/>
                </a:solidFill>
              </a:rPr>
              <a:t> </a:t>
            </a:r>
            <a:r>
              <a:rPr lang="de-DE" dirty="0" err="1" smtClean="0">
                <a:solidFill>
                  <a:srgbClr val="000000"/>
                </a:solidFill>
              </a:rPr>
              <a:t>to</a:t>
            </a:r>
            <a:r>
              <a:rPr lang="de-DE" dirty="0" smtClean="0">
                <a:solidFill>
                  <a:srgbClr val="000000"/>
                </a:solidFill>
              </a:rPr>
              <a:t> </a:t>
            </a:r>
            <a:r>
              <a:rPr lang="de-DE" dirty="0" err="1" smtClean="0">
                <a:solidFill>
                  <a:srgbClr val="000000"/>
                </a:solidFill>
              </a:rPr>
              <a:t>take</a:t>
            </a:r>
            <a:r>
              <a:rPr lang="de-DE" dirty="0" smtClean="0">
                <a:solidFill>
                  <a:srgbClr val="000000"/>
                </a:solidFill>
              </a:rPr>
              <a:t> on </a:t>
            </a:r>
            <a:r>
              <a:rPr lang="de-DE" dirty="0" err="1" smtClean="0">
                <a:solidFill>
                  <a:srgbClr val="000000"/>
                </a:solidFill>
              </a:rPr>
              <a:t>four</a:t>
            </a:r>
            <a:r>
              <a:rPr lang="de-DE" dirty="0" smtClean="0">
                <a:solidFill>
                  <a:srgbClr val="000000"/>
                </a:solidFill>
              </a:rPr>
              <a:t> </a:t>
            </a:r>
            <a:r>
              <a:rPr lang="de-DE" dirty="0" err="1" smtClean="0">
                <a:solidFill>
                  <a:srgbClr val="000000"/>
                </a:solidFill>
              </a:rPr>
              <a:t>key</a:t>
            </a:r>
            <a:r>
              <a:rPr lang="de-DE" dirty="0" smtClean="0">
                <a:solidFill>
                  <a:srgbClr val="000000"/>
                </a:solidFill>
              </a:rPr>
              <a:t> </a:t>
            </a:r>
            <a:r>
              <a:rPr lang="de-DE" dirty="0" err="1" smtClean="0">
                <a:solidFill>
                  <a:srgbClr val="000000"/>
                </a:solidFill>
              </a:rPr>
              <a:t>roles</a:t>
            </a:r>
            <a:endParaRPr lang="de-DE" dirty="0" smtClean="0">
              <a:solidFill>
                <a:srgbClr val="000000"/>
              </a:solidFill>
            </a:endParaRPr>
          </a:p>
          <a:p>
            <a:pPr marL="285750" indent="-285750">
              <a:spcBef>
                <a:spcPts val="400"/>
              </a:spcBef>
              <a:spcAft>
                <a:spcPts val="600"/>
              </a:spcAft>
              <a:buFont typeface="Arial" panose="020B0604020202020204" pitchFamily="34" charset="0"/>
              <a:buChar char="•"/>
            </a:pPr>
            <a:r>
              <a:rPr lang="de-DE" dirty="0" smtClean="0">
                <a:solidFill>
                  <a:srgbClr val="000000"/>
                </a:solidFill>
              </a:rPr>
              <a:t>Sales Executive</a:t>
            </a:r>
          </a:p>
          <a:p>
            <a:pPr marL="285750" indent="-285750">
              <a:spcBef>
                <a:spcPts val="400"/>
              </a:spcBef>
              <a:spcAft>
                <a:spcPts val="600"/>
              </a:spcAft>
              <a:buFont typeface="Arial" panose="020B0604020202020204" pitchFamily="34" charset="0"/>
              <a:buChar char="•"/>
            </a:pPr>
            <a:r>
              <a:rPr lang="de-DE" dirty="0" err="1" smtClean="0">
                <a:solidFill>
                  <a:srgbClr val="000000"/>
                </a:solidFill>
              </a:rPr>
              <a:t>Decision</a:t>
            </a:r>
            <a:r>
              <a:rPr lang="de-DE" dirty="0" smtClean="0">
                <a:solidFill>
                  <a:srgbClr val="000000"/>
                </a:solidFill>
              </a:rPr>
              <a:t> Scientist</a:t>
            </a:r>
          </a:p>
          <a:p>
            <a:pPr marL="285750" indent="-285750">
              <a:spcBef>
                <a:spcPts val="400"/>
              </a:spcBef>
              <a:spcAft>
                <a:spcPts val="600"/>
              </a:spcAft>
              <a:buFont typeface="Arial" panose="020B0604020202020204" pitchFamily="34" charset="0"/>
              <a:buChar char="•"/>
            </a:pPr>
            <a:r>
              <a:rPr lang="de-DE" dirty="0" smtClean="0">
                <a:solidFill>
                  <a:srgbClr val="000000"/>
                </a:solidFill>
              </a:rPr>
              <a:t>Customer </a:t>
            </a:r>
            <a:r>
              <a:rPr lang="de-DE" dirty="0" err="1" smtClean="0">
                <a:solidFill>
                  <a:srgbClr val="000000"/>
                </a:solidFill>
              </a:rPr>
              <a:t>Advocate</a:t>
            </a:r>
            <a:endParaRPr lang="de-DE" dirty="0" smtClean="0">
              <a:solidFill>
                <a:srgbClr val="000000"/>
              </a:solidFill>
            </a:endParaRPr>
          </a:p>
          <a:p>
            <a:pPr marL="285750" indent="-285750">
              <a:spcBef>
                <a:spcPts val="400"/>
              </a:spcBef>
              <a:spcAft>
                <a:spcPts val="600"/>
              </a:spcAft>
              <a:buFont typeface="Arial" panose="020B0604020202020204" pitchFamily="34" charset="0"/>
              <a:buChar char="•"/>
            </a:pPr>
            <a:r>
              <a:rPr lang="de-DE" dirty="0" smtClean="0">
                <a:solidFill>
                  <a:srgbClr val="000000"/>
                </a:solidFill>
              </a:rPr>
              <a:t>Innovator</a:t>
            </a:r>
          </a:p>
          <a:p>
            <a:endParaRPr lang="en-US" dirty="0"/>
          </a:p>
        </p:txBody>
      </p:sp>
      <p:sp>
        <p:nvSpPr>
          <p:cNvPr id="4" name="Slide Number Placeholder 3"/>
          <p:cNvSpPr>
            <a:spLocks noGrp="1"/>
          </p:cNvSpPr>
          <p:nvPr>
            <p:ph type="sldNum" sz="quarter" idx="10"/>
          </p:nvPr>
        </p:nvSpPr>
        <p:spPr/>
        <p:txBody>
          <a:bodyPr/>
          <a:lstStyle/>
          <a:p>
            <a:fld id="{577F3CE7-ED39-4DCA-B997-3091546AA5B2}" type="slidenum">
              <a:rPr lang="de-DE" smtClean="0"/>
              <a:t>7</a:t>
            </a:fld>
            <a:endParaRPr lang="de-DE"/>
          </a:p>
        </p:txBody>
      </p:sp>
    </p:spTree>
    <p:extLst>
      <p:ext uri="{BB962C8B-B14F-4D97-AF65-F5344CB8AC3E}">
        <p14:creationId xmlns:p14="http://schemas.microsoft.com/office/powerpoint/2010/main" val="42277586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77F3CE7-ED39-4DCA-B997-3091546AA5B2}" type="slidenum">
              <a:rPr lang="de-DE" smtClean="0"/>
              <a:t>10</a:t>
            </a:fld>
            <a:endParaRPr lang="de-DE"/>
          </a:p>
        </p:txBody>
      </p:sp>
    </p:spTree>
    <p:extLst>
      <p:ext uri="{BB962C8B-B14F-4D97-AF65-F5344CB8AC3E}">
        <p14:creationId xmlns:p14="http://schemas.microsoft.com/office/powerpoint/2010/main" val="22359495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baseline="0" dirty="0" smtClean="0"/>
          </a:p>
          <a:p>
            <a:pPr>
              <a:spcAft>
                <a:spcPts val="600"/>
              </a:spcAft>
              <a:buFont typeface="Arial" pitchFamily="34" charset="0"/>
              <a:buChar char="•"/>
            </a:pPr>
            <a:r>
              <a:rPr lang="en-US" dirty="0" smtClean="0"/>
              <a:t>The AGCS Board recently engaged EY to help assess our current level of maturity and future state goals for leveraging digital underwriting capabilities for Mid Corp and Large Corporate </a:t>
            </a:r>
            <a:r>
              <a:rPr lang="en-US" dirty="0" err="1" smtClean="0"/>
              <a:t>busines</a:t>
            </a:r>
            <a:endParaRPr lang="en-US" baseline="0" dirty="0" smtClean="0"/>
          </a:p>
          <a:p>
            <a:pPr>
              <a:spcAft>
                <a:spcPts val="600"/>
              </a:spcAft>
              <a:buFont typeface="Arial" pitchFamily="34" charset="0"/>
              <a:buChar char="•"/>
            </a:pPr>
            <a:endParaRPr lang="en-US" dirty="0" smtClean="0"/>
          </a:p>
          <a:p>
            <a:pPr marL="341312" lvl="0" indent="-341312">
              <a:spcAft>
                <a:spcPts val="600"/>
              </a:spcAft>
              <a:buFont typeface="Arial" pitchFamily="34" charset="0"/>
              <a:buChar char="•"/>
              <a:defRPr/>
            </a:pPr>
            <a:r>
              <a:rPr lang="en-US" dirty="0" smtClean="0"/>
              <a:t>The assessment is based on EY’s P&amp;C capability model which provides detailed analyses of basic, competitive and leading practices across 38 key underwriting capabilities. EY developed a capability model for insurance companies. As part of the USE project did a self assessment</a:t>
            </a:r>
            <a:r>
              <a:rPr lang="en-US" baseline="0" dirty="0" smtClean="0"/>
              <a:t> on each capability: where we are and where we would like to be.</a:t>
            </a:r>
            <a:endParaRPr lang="en-US" dirty="0" smtClean="0"/>
          </a:p>
          <a:p>
            <a:pPr marL="341312" indent="-341312">
              <a:spcAft>
                <a:spcPts val="600"/>
              </a:spcAft>
              <a:buFont typeface="Arial" pitchFamily="34" charset="0"/>
              <a:buChar char="•"/>
              <a:defRPr/>
            </a:pPr>
            <a:r>
              <a:rPr lang="en-US" altLang="en-US" dirty="0" smtClean="0"/>
              <a:t>Detailed current and target states are defined for each capability, providing a clear roadmap to the future state for digital underwriting.</a:t>
            </a:r>
            <a:endParaRPr lang="en-US" dirty="0" smtClean="0"/>
          </a:p>
          <a:p>
            <a:pPr marL="341312" indent="-341312">
              <a:spcAft>
                <a:spcPts val="600"/>
              </a:spcAft>
              <a:buFont typeface="Arial" pitchFamily="34" charset="0"/>
              <a:buChar char="•"/>
              <a:defRPr/>
            </a:pPr>
            <a:r>
              <a:rPr lang="en-US" altLang="en-US" dirty="0" smtClean="0"/>
              <a:t>10 Capabilities were prioritized</a:t>
            </a:r>
          </a:p>
          <a:p>
            <a:pPr marL="341312" indent="-341312">
              <a:spcAft>
                <a:spcPts val="600"/>
              </a:spcAft>
              <a:buFont typeface="Arial" pitchFamily="34" charset="0"/>
              <a:buChar char="•"/>
              <a:defRPr/>
            </a:pPr>
            <a:r>
              <a:rPr lang="en-US" altLang="en-US" dirty="0" smtClean="0"/>
              <a:t>Proof of Concepts will be evaluated against their ability to support these key capabilities.</a:t>
            </a:r>
          </a:p>
          <a:p>
            <a:pPr marL="341312" indent="-341312">
              <a:spcAft>
                <a:spcPts val="600"/>
              </a:spcAft>
              <a:buFont typeface="Arial" pitchFamily="34" charset="0"/>
              <a:buChar char="•"/>
              <a:defRPr/>
            </a:pPr>
            <a:r>
              <a:rPr lang="en-US" altLang="en-US" dirty="0" smtClean="0"/>
              <a:t>Market Management &amp; Claims are also doing a Capability Assessment Model. The three client facing functions will be “speaking the same language”</a:t>
            </a:r>
          </a:p>
          <a:p>
            <a:pPr marL="0" indent="0">
              <a:spcAft>
                <a:spcPts val="600"/>
              </a:spcAft>
              <a:buFont typeface="Arial" pitchFamily="34" charset="0"/>
              <a:buNone/>
              <a:defRPr/>
            </a:pPr>
            <a:endParaRPr lang="en-US" altLang="en-US" dirty="0" smtClean="0"/>
          </a:p>
          <a:p>
            <a:pPr>
              <a:spcAft>
                <a:spcPts val="600"/>
              </a:spcAft>
              <a:buFont typeface="Arial" pitchFamily="34" charset="0"/>
              <a:buChar char="•"/>
            </a:pPr>
            <a:r>
              <a:rPr lang="en-US" dirty="0" smtClean="0"/>
              <a:t>The Capability Assessment model gives a strategic framework to drive the </a:t>
            </a:r>
            <a:r>
              <a:rPr lang="en-GB" sz="1600" b="0" dirty="0" smtClean="0"/>
              <a:t>the transformation in Underwriting</a:t>
            </a:r>
            <a:r>
              <a:rPr lang="en-US" baseline="0" dirty="0" smtClean="0"/>
              <a:t>. </a:t>
            </a:r>
          </a:p>
          <a:p>
            <a:pPr>
              <a:spcAft>
                <a:spcPts val="600"/>
              </a:spcAft>
              <a:buFont typeface="Arial" pitchFamily="34" charset="0"/>
              <a:buChar char="•"/>
            </a:pPr>
            <a:r>
              <a:rPr lang="en-US" baseline="0" dirty="0" smtClean="0"/>
              <a:t>Using data and new technologies to push the 10 selected capabilities, we will not only be able to gain efficiencies and productivity, but also to improve customer journey/interaction/ better manage our portfolios, and create a culture of decision making driven by data</a:t>
            </a:r>
            <a:endParaRPr lang="en-US" altLang="en-US" dirty="0" smtClean="0"/>
          </a:p>
        </p:txBody>
      </p:sp>
      <p:sp>
        <p:nvSpPr>
          <p:cNvPr id="4" name="Slide Number Placeholder 3"/>
          <p:cNvSpPr>
            <a:spLocks noGrp="1"/>
          </p:cNvSpPr>
          <p:nvPr>
            <p:ph type="sldNum" sz="quarter" idx="10"/>
          </p:nvPr>
        </p:nvSpPr>
        <p:spPr/>
        <p:txBody>
          <a:bodyPr/>
          <a:lstStyle/>
          <a:p>
            <a:fld id="{577F3CE7-ED39-4DCA-B997-3091546AA5B2}" type="slidenum">
              <a:rPr lang="de-DE" smtClean="0">
                <a:solidFill>
                  <a:prstClr val="black"/>
                </a:solidFill>
              </a:rPr>
              <a:pPr/>
              <a:t>13</a:t>
            </a:fld>
            <a:endParaRPr lang="de-DE">
              <a:solidFill>
                <a:prstClr val="black"/>
              </a:solidFill>
            </a:endParaRPr>
          </a:p>
        </p:txBody>
      </p:sp>
    </p:spTree>
    <p:extLst>
      <p:ext uri="{BB962C8B-B14F-4D97-AF65-F5344CB8AC3E}">
        <p14:creationId xmlns:p14="http://schemas.microsoft.com/office/powerpoint/2010/main" val="1451573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9ED80C-DC10-A149-AA0D-7AFDAE88DE41}"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2279198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9ED80C-DC10-A149-AA0D-7AFDAE88DE41}"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36873744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9ED80C-DC10-A149-AA0D-7AFDAE88DE41}"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918211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9ED80C-DC10-A149-AA0D-7AFDAE88DE41}"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3752289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9ED80C-DC10-A149-AA0D-7AFDAE88DE41}"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1807946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9ED80C-DC10-A149-AA0D-7AFDAE88DE41}"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8997813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9ED80C-DC10-A149-AA0D-7AFDAE88DE41}"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3983695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9ED80C-DC10-A149-AA0D-7AFDAE88DE41}"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41307557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9ED80C-DC10-A149-AA0D-7AFDAE88DE41}"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1835389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9ED80C-DC10-A149-AA0D-7AFDAE88DE41}"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38434539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9ED80C-DC10-A149-AA0D-7AFDAE88DE41}"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10589007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 Board Presentation">
    <p:spTree>
      <p:nvGrpSpPr>
        <p:cNvPr id="1" name=""/>
        <p:cNvGrpSpPr/>
        <p:nvPr/>
      </p:nvGrpSpPr>
      <p:grpSpPr>
        <a:xfrm>
          <a:off x="0" y="0"/>
          <a:ext cx="0" cy="0"/>
          <a:chOff x="0" y="0"/>
          <a:chExt cx="0" cy="0"/>
        </a:xfrm>
      </p:grpSpPr>
      <p:sp>
        <p:nvSpPr>
          <p:cNvPr id="9" name="Textplatzhalter 23"/>
          <p:cNvSpPr>
            <a:spLocks noGrp="1"/>
          </p:cNvSpPr>
          <p:nvPr>
            <p:ph type="body" sz="quarter" idx="19"/>
          </p:nvPr>
        </p:nvSpPr>
        <p:spPr>
          <a:xfrm>
            <a:off x="-1" y="6929"/>
            <a:ext cx="3813175" cy="4574596"/>
          </a:xfrm>
          <a:solidFill>
            <a:srgbClr val="CFE9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de-DE" sz="100" dirty="0" smtClean="0"/>
            </a:lvl1pPr>
          </a:lstStyle>
          <a:p>
            <a:pPr lvl="0" algn="ctr"/>
            <a:r>
              <a:rPr lang="en-US" smtClean="0"/>
              <a:t>Click to edit Master text styles</a:t>
            </a:r>
          </a:p>
        </p:txBody>
      </p:sp>
      <p:sp>
        <p:nvSpPr>
          <p:cNvPr id="5" name="Textplatzhalter 4"/>
          <p:cNvSpPr>
            <a:spLocks noGrp="1"/>
          </p:cNvSpPr>
          <p:nvPr>
            <p:ph type="body" sz="quarter" idx="13" hasCustomPrompt="1"/>
          </p:nvPr>
        </p:nvSpPr>
        <p:spPr>
          <a:xfrm>
            <a:off x="504824" y="3821114"/>
            <a:ext cx="3059113" cy="1528761"/>
          </a:xfrm>
          <a:prstGeom prst="rect">
            <a:avLst/>
          </a:prstGeom>
        </p:spPr>
        <p:txBody>
          <a:bodyPr tIns="108000">
            <a:noAutofit/>
          </a:bodyPr>
          <a:lstStyle>
            <a:lvl1pPr>
              <a:lnSpc>
                <a:spcPct val="100000"/>
              </a:lnSpc>
              <a:spcAft>
                <a:spcPts val="0"/>
              </a:spcAft>
              <a:defRPr lang="en-GB" sz="1600" b="0" kern="1200" cap="none" baseline="0" noProof="0" dirty="0" smtClean="0">
                <a:solidFill>
                  <a:srgbClr val="003781"/>
                </a:solidFill>
                <a:latin typeface="+mn-lt"/>
                <a:ea typeface="+mn-ea"/>
                <a:cs typeface="+mn-cs"/>
              </a:defRPr>
            </a:lvl1pPr>
            <a:lvl2pPr marL="0" indent="0">
              <a:lnSpc>
                <a:spcPct val="100000"/>
              </a:lnSpc>
              <a:spcBef>
                <a:spcPts val="0"/>
              </a:spcBef>
              <a:spcAft>
                <a:spcPts val="0"/>
              </a:spcAft>
              <a:buNone/>
              <a:defRPr lang="en-GB" sz="1400" b="0" kern="1200" cap="none" baseline="0" noProof="0" dirty="0">
                <a:solidFill>
                  <a:srgbClr val="003781"/>
                </a:solidFill>
                <a:latin typeface="+mn-lt"/>
                <a:ea typeface="+mn-ea"/>
                <a:cs typeface="+mn-cs"/>
              </a:defRPr>
            </a:lvl2pPr>
            <a:lvl3pPr>
              <a:lnSpc>
                <a:spcPct val="100000"/>
              </a:lnSpc>
              <a:defRPr sz="1200">
                <a:solidFill>
                  <a:srgbClr val="003781"/>
                </a:solidFill>
              </a:defRPr>
            </a:lvl3pPr>
            <a:lvl4pPr>
              <a:lnSpc>
                <a:spcPct val="100000"/>
              </a:lnSpc>
              <a:buAutoNum type="arabicPeriod"/>
              <a:defRPr sz="1200">
                <a:solidFill>
                  <a:srgbClr val="003781"/>
                </a:solidFill>
              </a:defRPr>
            </a:lvl4pPr>
            <a:lvl5pPr>
              <a:lnSpc>
                <a:spcPct val="100000"/>
              </a:lnSpc>
              <a:defRPr sz="1200">
                <a:solidFill>
                  <a:srgbClr val="003781"/>
                </a:solidFill>
              </a:defRPr>
            </a:lvl5pPr>
            <a:lvl6pPr>
              <a:defRPr>
                <a:solidFill>
                  <a:srgbClr val="003781"/>
                </a:solidFill>
              </a:defRPr>
            </a:lvl6pPr>
            <a:lvl7pPr>
              <a:defRPr>
                <a:solidFill>
                  <a:srgbClr val="003781"/>
                </a:solidFill>
              </a:defRPr>
            </a:lvl7pPr>
            <a:lvl8pPr>
              <a:defRPr>
                <a:solidFill>
                  <a:srgbClr val="003781"/>
                </a:solidFill>
              </a:defRPr>
            </a:lvl8pPr>
            <a:lvl9pPr>
              <a:buAutoNum type="arabicParenR"/>
              <a:defRPr>
                <a:solidFill>
                  <a:srgbClr val="003781"/>
                </a:solidFill>
              </a:defRPr>
            </a:lvl9pPr>
          </a:lstStyle>
          <a:p>
            <a:pPr lvl="0"/>
            <a:r>
              <a:rPr lang="en-GB" noProof="0" dirty="0"/>
              <a:t>Subline</a:t>
            </a:r>
          </a:p>
          <a:p>
            <a:pPr lvl="1"/>
            <a:r>
              <a:rPr lang="en-GB" noProof="0" dirty="0"/>
              <a:t>Body</a:t>
            </a:r>
          </a:p>
        </p:txBody>
      </p:sp>
      <p:sp>
        <p:nvSpPr>
          <p:cNvPr id="4" name="Tabellenplatzhalter 3"/>
          <p:cNvSpPr>
            <a:spLocks noGrp="1"/>
          </p:cNvSpPr>
          <p:nvPr>
            <p:ph type="tbl" sz="quarter" idx="14" hasCustomPrompt="1"/>
          </p:nvPr>
        </p:nvSpPr>
        <p:spPr>
          <a:xfrm>
            <a:off x="4833938" y="515938"/>
            <a:ext cx="3810000" cy="5835650"/>
          </a:xfrm>
          <a:prstGeom prst="rect">
            <a:avLst/>
          </a:prstGeom>
        </p:spPr>
        <p:txBody>
          <a:bodyPr anchor="ctr"/>
          <a:lstStyle>
            <a:lvl1pPr algn="ctr">
              <a:defRPr sz="2000"/>
            </a:lvl1pPr>
          </a:lstStyle>
          <a:p>
            <a:r>
              <a:rPr lang="de-AT" dirty="0"/>
              <a:t>Table</a:t>
            </a:r>
            <a:endParaRPr lang="en-GB" dirty="0"/>
          </a:p>
        </p:txBody>
      </p:sp>
      <p:sp>
        <p:nvSpPr>
          <p:cNvPr id="2" name="Titel 1"/>
          <p:cNvSpPr>
            <a:spLocks noGrp="1"/>
          </p:cNvSpPr>
          <p:nvPr>
            <p:ph type="title"/>
          </p:nvPr>
        </p:nvSpPr>
        <p:spPr>
          <a:xfrm>
            <a:off x="504825" y="765498"/>
            <a:ext cx="4329113" cy="3024336"/>
          </a:xfrm>
        </p:spPr>
        <p:txBody>
          <a:bodyPr/>
          <a:lstStyle>
            <a:lvl1pPr>
              <a:defRPr lang="en-GB" sz="3600" b="1" kern="1200" cap="all" baseline="0" dirty="0">
                <a:solidFill>
                  <a:srgbClr val="003781"/>
                </a:solidFill>
                <a:latin typeface="+mn-lt"/>
                <a:ea typeface="+mn-ea"/>
                <a:cs typeface="+mn-cs"/>
              </a:defRPr>
            </a:lvl1pPr>
          </a:lstStyle>
          <a:p>
            <a:r>
              <a:rPr lang="en-US" noProof="0" smtClean="0"/>
              <a:t>Click to edit Master title style</a:t>
            </a:r>
            <a:endParaRPr lang="en-GB" noProof="0" dirty="0"/>
          </a:p>
        </p:txBody>
      </p:sp>
      <p:pic>
        <p:nvPicPr>
          <p:cNvPr id="8" name="Bild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1596" y="5843102"/>
            <a:ext cx="2034974" cy="508928"/>
          </a:xfrm>
          <a:prstGeom prst="rect">
            <a:avLst/>
          </a:prstGeom>
        </p:spPr>
      </p:pic>
    </p:spTree>
    <p:extLst>
      <p:ext uri="{BB962C8B-B14F-4D97-AF65-F5344CB8AC3E}">
        <p14:creationId xmlns:p14="http://schemas.microsoft.com/office/powerpoint/2010/main" val="316330272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 Board Presentation with Picture">
    <p:spTree>
      <p:nvGrpSpPr>
        <p:cNvPr id="1" name=""/>
        <p:cNvGrpSpPr/>
        <p:nvPr/>
      </p:nvGrpSpPr>
      <p:grpSpPr>
        <a:xfrm>
          <a:off x="0" y="0"/>
          <a:ext cx="0" cy="0"/>
          <a:chOff x="0" y="0"/>
          <a:chExt cx="0" cy="0"/>
        </a:xfrm>
      </p:grpSpPr>
      <p:sp>
        <p:nvSpPr>
          <p:cNvPr id="8" name="Textplatzhalter 23"/>
          <p:cNvSpPr>
            <a:spLocks noGrp="1"/>
          </p:cNvSpPr>
          <p:nvPr>
            <p:ph type="body" sz="quarter" idx="19"/>
          </p:nvPr>
        </p:nvSpPr>
        <p:spPr>
          <a:xfrm>
            <a:off x="-1" y="6929"/>
            <a:ext cx="3813175" cy="4574596"/>
          </a:xfrm>
          <a:solidFill>
            <a:srgbClr val="CFE9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de-DE" sz="100" dirty="0" smtClean="0"/>
            </a:lvl1pPr>
          </a:lstStyle>
          <a:p>
            <a:pPr lvl="0" algn="ctr"/>
            <a:r>
              <a:rPr lang="en-US" smtClean="0"/>
              <a:t>Click to edit Master text styles</a:t>
            </a:r>
          </a:p>
        </p:txBody>
      </p:sp>
      <p:sp>
        <p:nvSpPr>
          <p:cNvPr id="6" name="Bildplatzhalter 5"/>
          <p:cNvSpPr>
            <a:spLocks noGrp="1"/>
          </p:cNvSpPr>
          <p:nvPr>
            <p:ph type="pic" sz="quarter" idx="14" hasCustomPrompt="1"/>
          </p:nvPr>
        </p:nvSpPr>
        <p:spPr>
          <a:xfrm>
            <a:off x="3813174" y="1"/>
            <a:ext cx="5332413" cy="5349875"/>
          </a:xfrm>
        </p:spPr>
        <p:txBody>
          <a:bodyPr anchor="ctr"/>
          <a:lstStyle>
            <a:lvl1pPr algn="ctr">
              <a:defRPr sz="1400"/>
            </a:lvl1pPr>
          </a:lstStyle>
          <a:p>
            <a:r>
              <a:rPr lang="en-GB" dirty="0"/>
              <a:t>New Picture</a:t>
            </a:r>
          </a:p>
        </p:txBody>
      </p:sp>
      <p:sp>
        <p:nvSpPr>
          <p:cNvPr id="2" name="Titel 1"/>
          <p:cNvSpPr>
            <a:spLocks noGrp="1"/>
          </p:cNvSpPr>
          <p:nvPr>
            <p:ph type="title"/>
          </p:nvPr>
        </p:nvSpPr>
        <p:spPr>
          <a:xfrm>
            <a:off x="504825" y="765498"/>
            <a:ext cx="5859463" cy="2088232"/>
          </a:xfrm>
        </p:spPr>
        <p:txBody>
          <a:bodyPr/>
          <a:lstStyle>
            <a:lvl1pPr>
              <a:defRPr lang="en-GB" sz="3600" b="1" kern="1200" cap="all" dirty="0">
                <a:solidFill>
                  <a:srgbClr val="003781"/>
                </a:solidFill>
                <a:latin typeface="+mn-lt"/>
                <a:ea typeface="+mn-ea"/>
                <a:cs typeface="+mn-cs"/>
              </a:defRPr>
            </a:lvl1pPr>
          </a:lstStyle>
          <a:p>
            <a:r>
              <a:rPr lang="en-US" noProof="0" smtClean="0"/>
              <a:t>Click to edit Master title style</a:t>
            </a:r>
            <a:endParaRPr lang="en-GB" noProof="0" dirty="0"/>
          </a:p>
        </p:txBody>
      </p:sp>
      <p:sp>
        <p:nvSpPr>
          <p:cNvPr id="5" name="Textplatzhalter 4"/>
          <p:cNvSpPr>
            <a:spLocks noGrp="1"/>
          </p:cNvSpPr>
          <p:nvPr>
            <p:ph type="body" sz="quarter" idx="13" hasCustomPrompt="1"/>
          </p:nvPr>
        </p:nvSpPr>
        <p:spPr>
          <a:xfrm>
            <a:off x="504824" y="2997746"/>
            <a:ext cx="3059113" cy="1528762"/>
          </a:xfrm>
          <a:prstGeom prst="rect">
            <a:avLst/>
          </a:prstGeom>
        </p:spPr>
        <p:txBody>
          <a:bodyPr tIns="108000">
            <a:noAutofit/>
          </a:bodyPr>
          <a:lstStyle>
            <a:lvl1pPr>
              <a:lnSpc>
                <a:spcPct val="100000"/>
              </a:lnSpc>
              <a:spcAft>
                <a:spcPts val="0"/>
              </a:spcAft>
              <a:defRPr lang="en-GB" sz="1600" b="0" kern="1200" cap="none" baseline="0" noProof="0" dirty="0" smtClean="0">
                <a:solidFill>
                  <a:srgbClr val="003781"/>
                </a:solidFill>
                <a:latin typeface="+mn-lt"/>
                <a:ea typeface="+mn-ea"/>
                <a:cs typeface="+mn-cs"/>
              </a:defRPr>
            </a:lvl1pPr>
            <a:lvl2pPr marL="0" indent="0">
              <a:lnSpc>
                <a:spcPct val="100000"/>
              </a:lnSpc>
              <a:spcBef>
                <a:spcPts val="0"/>
              </a:spcBef>
              <a:spcAft>
                <a:spcPts val="0"/>
              </a:spcAft>
              <a:buNone/>
              <a:defRPr lang="en-GB" sz="1400" b="0" kern="1200" cap="none" baseline="0" noProof="0" dirty="0">
                <a:solidFill>
                  <a:srgbClr val="003781"/>
                </a:solidFill>
                <a:latin typeface="+mn-lt"/>
                <a:ea typeface="+mn-ea"/>
                <a:cs typeface="+mn-cs"/>
              </a:defRPr>
            </a:lvl2pPr>
            <a:lvl3pPr>
              <a:lnSpc>
                <a:spcPct val="100000"/>
              </a:lnSpc>
              <a:defRPr sz="1200">
                <a:solidFill>
                  <a:srgbClr val="003781"/>
                </a:solidFill>
              </a:defRPr>
            </a:lvl3pPr>
            <a:lvl4pPr>
              <a:lnSpc>
                <a:spcPct val="100000"/>
              </a:lnSpc>
              <a:buAutoNum type="arabicPeriod"/>
              <a:defRPr sz="1200">
                <a:solidFill>
                  <a:srgbClr val="003781"/>
                </a:solidFill>
              </a:defRPr>
            </a:lvl4pPr>
            <a:lvl5pPr>
              <a:lnSpc>
                <a:spcPct val="100000"/>
              </a:lnSpc>
              <a:defRPr sz="1200">
                <a:solidFill>
                  <a:srgbClr val="003781"/>
                </a:solidFill>
              </a:defRPr>
            </a:lvl5pPr>
            <a:lvl6pPr>
              <a:defRPr>
                <a:solidFill>
                  <a:srgbClr val="003781"/>
                </a:solidFill>
              </a:defRPr>
            </a:lvl6pPr>
            <a:lvl7pPr>
              <a:defRPr>
                <a:solidFill>
                  <a:srgbClr val="003781"/>
                </a:solidFill>
              </a:defRPr>
            </a:lvl7pPr>
            <a:lvl8pPr>
              <a:defRPr>
                <a:solidFill>
                  <a:srgbClr val="003781"/>
                </a:solidFill>
              </a:defRPr>
            </a:lvl8pPr>
            <a:lvl9pPr>
              <a:defRPr>
                <a:solidFill>
                  <a:srgbClr val="003781"/>
                </a:solidFill>
              </a:defRPr>
            </a:lvl9pPr>
          </a:lstStyle>
          <a:p>
            <a:pPr lvl="0"/>
            <a:r>
              <a:rPr lang="en-GB" noProof="0" dirty="0"/>
              <a:t>Subline</a:t>
            </a:r>
          </a:p>
          <a:p>
            <a:pPr lvl="1"/>
            <a:r>
              <a:rPr lang="en-GB" noProof="0" dirty="0"/>
              <a:t>Body</a:t>
            </a:r>
          </a:p>
        </p:txBody>
      </p:sp>
      <p:pic>
        <p:nvPicPr>
          <p:cNvPr id="9" name="Bild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05250" y="5843102"/>
            <a:ext cx="2034974" cy="508928"/>
          </a:xfrm>
          <a:prstGeom prst="rect">
            <a:avLst/>
          </a:prstGeom>
        </p:spPr>
      </p:pic>
    </p:spTree>
    <p:extLst>
      <p:ext uri="{BB962C8B-B14F-4D97-AF65-F5344CB8AC3E}">
        <p14:creationId xmlns:p14="http://schemas.microsoft.com/office/powerpoint/2010/main" val="226704001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 A ">
    <p:spTree>
      <p:nvGrpSpPr>
        <p:cNvPr id="1" name=""/>
        <p:cNvGrpSpPr/>
        <p:nvPr/>
      </p:nvGrpSpPr>
      <p:grpSpPr>
        <a:xfrm>
          <a:off x="0" y="0"/>
          <a:ext cx="0" cy="0"/>
          <a:chOff x="0" y="0"/>
          <a:chExt cx="0" cy="0"/>
        </a:xfrm>
      </p:grpSpPr>
      <p:sp>
        <p:nvSpPr>
          <p:cNvPr id="7" name="Textplatzhalter 23"/>
          <p:cNvSpPr>
            <a:spLocks noGrp="1"/>
          </p:cNvSpPr>
          <p:nvPr>
            <p:ph type="body" sz="quarter" idx="19"/>
          </p:nvPr>
        </p:nvSpPr>
        <p:spPr>
          <a:xfrm>
            <a:off x="5341939" y="6929"/>
            <a:ext cx="3302000" cy="4839244"/>
          </a:xfrm>
          <a:solidFill>
            <a:srgbClr val="D4D5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de-DE" sz="100" dirty="0" smtClean="0"/>
            </a:lvl1pPr>
          </a:lstStyle>
          <a:p>
            <a:pPr lvl="0" algn="ctr"/>
            <a:r>
              <a:rPr lang="en-US" smtClean="0"/>
              <a:t>Click to edit Master text styles</a:t>
            </a:r>
          </a:p>
        </p:txBody>
      </p:sp>
      <p:sp>
        <p:nvSpPr>
          <p:cNvPr id="11" name="Bildplatzhalter 10"/>
          <p:cNvSpPr>
            <a:spLocks noGrp="1"/>
          </p:cNvSpPr>
          <p:nvPr>
            <p:ph type="pic" sz="quarter" idx="11" hasCustomPrompt="1"/>
          </p:nvPr>
        </p:nvSpPr>
        <p:spPr>
          <a:xfrm>
            <a:off x="1" y="0"/>
            <a:ext cx="5341937" cy="6352030"/>
          </a:xfrm>
          <a:prstGeom prst="rect">
            <a:avLst/>
          </a:prstGeom>
        </p:spPr>
        <p:txBody>
          <a:bodyPr anchor="ctr"/>
          <a:lstStyle>
            <a:lvl1pPr algn="ctr">
              <a:defRPr sz="1300"/>
            </a:lvl1pPr>
          </a:lstStyle>
          <a:p>
            <a:r>
              <a:rPr lang="en-GB" noProof="0" dirty="0"/>
              <a:t>New Picture</a:t>
            </a:r>
          </a:p>
        </p:txBody>
      </p:sp>
      <p:sp>
        <p:nvSpPr>
          <p:cNvPr id="5" name="Textplatzhalter 4"/>
          <p:cNvSpPr>
            <a:spLocks noGrp="1"/>
          </p:cNvSpPr>
          <p:nvPr>
            <p:ph type="body" sz="quarter" idx="13" hasCustomPrompt="1"/>
          </p:nvPr>
        </p:nvSpPr>
        <p:spPr>
          <a:xfrm>
            <a:off x="5602288" y="3308350"/>
            <a:ext cx="3041650" cy="1561604"/>
          </a:xfrm>
          <a:prstGeom prst="rect">
            <a:avLst/>
          </a:prstGeom>
        </p:spPr>
        <p:txBody>
          <a:bodyPr rIns="180000">
            <a:noAutofit/>
          </a:bodyPr>
          <a:lstStyle>
            <a:lvl1pPr>
              <a:lnSpc>
                <a:spcPct val="100000"/>
              </a:lnSpc>
              <a:spcAft>
                <a:spcPts val="0"/>
              </a:spcAft>
              <a:defRPr sz="1600" cap="none" baseline="0">
                <a:solidFill>
                  <a:schemeClr val="tx1"/>
                </a:solidFill>
              </a:defRPr>
            </a:lvl1pPr>
            <a:lvl2pPr marL="0" indent="0">
              <a:lnSpc>
                <a:spcPct val="100000"/>
              </a:lnSpc>
              <a:spcBef>
                <a:spcPts val="0"/>
              </a:spcBef>
              <a:spcAft>
                <a:spcPts val="0"/>
              </a:spcAft>
              <a:buNone/>
              <a:defRPr sz="1400">
                <a:solidFill>
                  <a:schemeClr val="tx1"/>
                </a:solidFill>
              </a:defRPr>
            </a:lvl2pPr>
            <a:lvl3pPr>
              <a:lnSpc>
                <a:spcPct val="100000"/>
              </a:lnSpc>
              <a:defRPr sz="1200">
                <a:solidFill>
                  <a:schemeClr val="bg1"/>
                </a:solidFill>
              </a:defRPr>
            </a:lvl3pPr>
            <a:lvl4pPr>
              <a:lnSpc>
                <a:spcPct val="100000"/>
              </a:lnSpc>
              <a:defRPr sz="1200">
                <a:solidFill>
                  <a:schemeClr val="bg1"/>
                </a:solidFill>
              </a:defRPr>
            </a:lvl4pPr>
            <a:lvl5pPr>
              <a:lnSpc>
                <a:spcPct val="100000"/>
              </a:lnSpc>
              <a:defRPr sz="1200">
                <a:solidFill>
                  <a:schemeClr val="bg1"/>
                </a:solidFill>
              </a:defRPr>
            </a:lvl5pPr>
          </a:lstStyle>
          <a:p>
            <a:pPr lvl="0"/>
            <a:r>
              <a:rPr lang="en-GB" noProof="0" dirty="0"/>
              <a:t>Subline</a:t>
            </a:r>
          </a:p>
          <a:p>
            <a:pPr lvl="1"/>
            <a:r>
              <a:rPr lang="en-GB" noProof="0" dirty="0"/>
              <a:t>Body</a:t>
            </a:r>
          </a:p>
        </p:txBody>
      </p:sp>
      <p:sp>
        <p:nvSpPr>
          <p:cNvPr id="2" name="Titel 1"/>
          <p:cNvSpPr>
            <a:spLocks noGrp="1"/>
          </p:cNvSpPr>
          <p:nvPr>
            <p:ph type="title" hasCustomPrompt="1"/>
          </p:nvPr>
        </p:nvSpPr>
        <p:spPr>
          <a:xfrm>
            <a:off x="3813175" y="765498"/>
            <a:ext cx="4830764" cy="2520280"/>
          </a:xfrm>
        </p:spPr>
        <p:txBody>
          <a:bodyPr/>
          <a:lstStyle>
            <a:lvl1pPr>
              <a:defRPr sz="3600">
                <a:solidFill>
                  <a:srgbClr val="007D8C"/>
                </a:solidFill>
              </a:defRPr>
            </a:lvl1pPr>
          </a:lstStyle>
          <a:p>
            <a:r>
              <a:rPr lang="en-GB" noProof="0" dirty="0" err="1"/>
              <a:t>TiteL</a:t>
            </a:r>
            <a:endParaRPr lang="en-GB" noProof="0" dirty="0"/>
          </a:p>
        </p:txBody>
      </p:sp>
      <p:pic>
        <p:nvPicPr>
          <p:cNvPr id="8" name="Bild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05250" y="5843102"/>
            <a:ext cx="2034974" cy="508928"/>
          </a:xfrm>
          <a:prstGeom prst="rect">
            <a:avLst/>
          </a:prstGeom>
        </p:spPr>
      </p:pic>
    </p:spTree>
    <p:extLst>
      <p:ext uri="{BB962C8B-B14F-4D97-AF65-F5344CB8AC3E}">
        <p14:creationId xmlns:p14="http://schemas.microsoft.com/office/powerpoint/2010/main" val="363416909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el A2 ">
    <p:spTree>
      <p:nvGrpSpPr>
        <p:cNvPr id="1" name=""/>
        <p:cNvGrpSpPr/>
        <p:nvPr/>
      </p:nvGrpSpPr>
      <p:grpSpPr>
        <a:xfrm>
          <a:off x="0" y="0"/>
          <a:ext cx="0" cy="0"/>
          <a:chOff x="0" y="0"/>
          <a:chExt cx="0" cy="0"/>
        </a:xfrm>
      </p:grpSpPr>
      <p:sp>
        <p:nvSpPr>
          <p:cNvPr id="7" name="Textplatzhalter 23"/>
          <p:cNvSpPr>
            <a:spLocks noGrp="1"/>
          </p:cNvSpPr>
          <p:nvPr>
            <p:ph type="body" sz="quarter" idx="19"/>
          </p:nvPr>
        </p:nvSpPr>
        <p:spPr>
          <a:xfrm>
            <a:off x="5341939" y="6929"/>
            <a:ext cx="3302000" cy="4839244"/>
          </a:xfrm>
          <a:solidFill>
            <a:srgbClr val="C3D8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de-DE" sz="100" dirty="0" smtClean="0"/>
            </a:lvl1pPr>
          </a:lstStyle>
          <a:p>
            <a:pPr lvl="0" algn="ctr"/>
            <a:r>
              <a:rPr lang="en-US" smtClean="0"/>
              <a:t>Click to edit Master text styles</a:t>
            </a:r>
          </a:p>
        </p:txBody>
      </p:sp>
      <p:sp>
        <p:nvSpPr>
          <p:cNvPr id="11" name="Bildplatzhalter 10"/>
          <p:cNvSpPr>
            <a:spLocks noGrp="1"/>
          </p:cNvSpPr>
          <p:nvPr>
            <p:ph type="pic" sz="quarter" idx="11" hasCustomPrompt="1"/>
          </p:nvPr>
        </p:nvSpPr>
        <p:spPr>
          <a:xfrm>
            <a:off x="1" y="0"/>
            <a:ext cx="5341937" cy="6352030"/>
          </a:xfrm>
          <a:prstGeom prst="rect">
            <a:avLst/>
          </a:prstGeom>
        </p:spPr>
        <p:txBody>
          <a:bodyPr anchor="ctr"/>
          <a:lstStyle>
            <a:lvl1pPr algn="ctr">
              <a:defRPr sz="1300"/>
            </a:lvl1pPr>
          </a:lstStyle>
          <a:p>
            <a:r>
              <a:rPr lang="en-GB" noProof="0" dirty="0"/>
              <a:t>New Picture</a:t>
            </a:r>
          </a:p>
        </p:txBody>
      </p:sp>
      <p:sp>
        <p:nvSpPr>
          <p:cNvPr id="5" name="Textplatzhalter 4"/>
          <p:cNvSpPr>
            <a:spLocks noGrp="1"/>
          </p:cNvSpPr>
          <p:nvPr>
            <p:ph type="body" sz="quarter" idx="13" hasCustomPrompt="1"/>
          </p:nvPr>
        </p:nvSpPr>
        <p:spPr>
          <a:xfrm>
            <a:off x="5602288" y="3308350"/>
            <a:ext cx="3041650" cy="1561604"/>
          </a:xfrm>
          <a:prstGeom prst="rect">
            <a:avLst/>
          </a:prstGeom>
        </p:spPr>
        <p:txBody>
          <a:bodyPr rIns="180000">
            <a:noAutofit/>
          </a:bodyPr>
          <a:lstStyle>
            <a:lvl1pPr>
              <a:lnSpc>
                <a:spcPct val="100000"/>
              </a:lnSpc>
              <a:spcAft>
                <a:spcPts val="0"/>
              </a:spcAft>
              <a:defRPr sz="1600" cap="none" baseline="0">
                <a:solidFill>
                  <a:schemeClr val="tx1"/>
                </a:solidFill>
              </a:defRPr>
            </a:lvl1pPr>
            <a:lvl2pPr marL="0" indent="0">
              <a:lnSpc>
                <a:spcPct val="100000"/>
              </a:lnSpc>
              <a:spcBef>
                <a:spcPts val="0"/>
              </a:spcBef>
              <a:spcAft>
                <a:spcPts val="0"/>
              </a:spcAft>
              <a:buNone/>
              <a:defRPr sz="1400">
                <a:solidFill>
                  <a:schemeClr val="tx1"/>
                </a:solidFill>
              </a:defRPr>
            </a:lvl2pPr>
            <a:lvl3pPr>
              <a:lnSpc>
                <a:spcPct val="100000"/>
              </a:lnSpc>
              <a:defRPr sz="1200">
                <a:solidFill>
                  <a:schemeClr val="bg1"/>
                </a:solidFill>
              </a:defRPr>
            </a:lvl3pPr>
            <a:lvl4pPr>
              <a:lnSpc>
                <a:spcPct val="100000"/>
              </a:lnSpc>
              <a:defRPr sz="1200">
                <a:solidFill>
                  <a:schemeClr val="bg1"/>
                </a:solidFill>
              </a:defRPr>
            </a:lvl4pPr>
            <a:lvl5pPr>
              <a:lnSpc>
                <a:spcPct val="100000"/>
              </a:lnSpc>
              <a:defRPr sz="1200">
                <a:solidFill>
                  <a:schemeClr val="bg1"/>
                </a:solidFill>
              </a:defRPr>
            </a:lvl5pPr>
          </a:lstStyle>
          <a:p>
            <a:pPr lvl="0"/>
            <a:r>
              <a:rPr lang="en-GB" noProof="0" dirty="0"/>
              <a:t>Subline</a:t>
            </a:r>
          </a:p>
          <a:p>
            <a:pPr lvl="1"/>
            <a:r>
              <a:rPr lang="en-GB" noProof="0" dirty="0"/>
              <a:t>Body</a:t>
            </a:r>
          </a:p>
        </p:txBody>
      </p:sp>
      <p:sp>
        <p:nvSpPr>
          <p:cNvPr id="2" name="Titel 1"/>
          <p:cNvSpPr>
            <a:spLocks noGrp="1"/>
          </p:cNvSpPr>
          <p:nvPr>
            <p:ph type="title" hasCustomPrompt="1"/>
          </p:nvPr>
        </p:nvSpPr>
        <p:spPr>
          <a:xfrm>
            <a:off x="3813175" y="765498"/>
            <a:ext cx="4830764" cy="2520280"/>
          </a:xfrm>
        </p:spPr>
        <p:txBody>
          <a:bodyPr/>
          <a:lstStyle>
            <a:lvl1pPr>
              <a:defRPr sz="3600">
                <a:solidFill>
                  <a:schemeClr val="tx2"/>
                </a:solidFill>
              </a:defRPr>
            </a:lvl1pPr>
          </a:lstStyle>
          <a:p>
            <a:r>
              <a:rPr lang="en-GB" noProof="0" dirty="0" err="1"/>
              <a:t>TiteL</a:t>
            </a:r>
            <a:endParaRPr lang="en-GB" noProof="0" dirty="0"/>
          </a:p>
        </p:txBody>
      </p:sp>
      <p:pic>
        <p:nvPicPr>
          <p:cNvPr id="8" name="Bild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05250" y="5843102"/>
            <a:ext cx="2034974" cy="508928"/>
          </a:xfrm>
          <a:prstGeom prst="rect">
            <a:avLst/>
          </a:prstGeom>
        </p:spPr>
      </p:pic>
    </p:spTree>
    <p:extLst>
      <p:ext uri="{BB962C8B-B14F-4D97-AF65-F5344CB8AC3E}">
        <p14:creationId xmlns:p14="http://schemas.microsoft.com/office/powerpoint/2010/main" val="361010127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el B ">
    <p:spTree>
      <p:nvGrpSpPr>
        <p:cNvPr id="1" name=""/>
        <p:cNvGrpSpPr/>
        <p:nvPr/>
      </p:nvGrpSpPr>
      <p:grpSpPr>
        <a:xfrm>
          <a:off x="0" y="0"/>
          <a:ext cx="0" cy="0"/>
          <a:chOff x="0" y="0"/>
          <a:chExt cx="0" cy="0"/>
        </a:xfrm>
      </p:grpSpPr>
      <p:sp>
        <p:nvSpPr>
          <p:cNvPr id="6" name="Textplatzhalter 23"/>
          <p:cNvSpPr>
            <a:spLocks noGrp="1"/>
          </p:cNvSpPr>
          <p:nvPr>
            <p:ph type="body" sz="quarter" idx="18"/>
          </p:nvPr>
        </p:nvSpPr>
        <p:spPr>
          <a:xfrm>
            <a:off x="-1" y="1"/>
            <a:ext cx="3813175" cy="6364287"/>
          </a:xfr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de-DE" sz="100" dirty="0" smtClean="0"/>
            </a:lvl1pPr>
          </a:lstStyle>
          <a:p>
            <a:pPr lvl="0" algn="ctr"/>
            <a:r>
              <a:rPr lang="en-US" smtClean="0"/>
              <a:t>Click to edit Master text styles</a:t>
            </a:r>
          </a:p>
        </p:txBody>
      </p:sp>
      <p:sp>
        <p:nvSpPr>
          <p:cNvPr id="8" name="Textplatzhalter 23"/>
          <p:cNvSpPr>
            <a:spLocks noGrp="1"/>
          </p:cNvSpPr>
          <p:nvPr>
            <p:ph type="body" sz="quarter" idx="19"/>
          </p:nvPr>
        </p:nvSpPr>
        <p:spPr>
          <a:xfrm>
            <a:off x="3813175" y="6929"/>
            <a:ext cx="3560763" cy="4573009"/>
          </a:xfrm>
          <a:solidFill>
            <a:srgbClr val="D4D5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de-DE" sz="100" dirty="0" smtClean="0"/>
            </a:lvl1pPr>
          </a:lstStyle>
          <a:p>
            <a:pPr lvl="0" algn="ctr"/>
            <a:r>
              <a:rPr lang="en-US" smtClean="0"/>
              <a:t>Click to edit Master text styles</a:t>
            </a:r>
          </a:p>
        </p:txBody>
      </p:sp>
      <p:sp>
        <p:nvSpPr>
          <p:cNvPr id="5" name="Textplatzhalter 4"/>
          <p:cNvSpPr>
            <a:spLocks noGrp="1"/>
          </p:cNvSpPr>
          <p:nvPr>
            <p:ph type="body" sz="quarter" idx="13" hasCustomPrompt="1"/>
          </p:nvPr>
        </p:nvSpPr>
        <p:spPr>
          <a:xfrm>
            <a:off x="504824" y="3314700"/>
            <a:ext cx="3059113" cy="2059310"/>
          </a:xfrm>
          <a:prstGeom prst="rect">
            <a:avLst/>
          </a:prstGeom>
        </p:spPr>
        <p:txBody>
          <a:bodyPr>
            <a:noAutofit/>
          </a:bodyPr>
          <a:lstStyle>
            <a:lvl1pPr>
              <a:lnSpc>
                <a:spcPct val="100000"/>
              </a:lnSpc>
              <a:spcAft>
                <a:spcPts val="0"/>
              </a:spcAft>
              <a:defRPr sz="1600" cap="none" baseline="0">
                <a:solidFill>
                  <a:schemeClr val="tx2"/>
                </a:solidFill>
              </a:defRPr>
            </a:lvl1pPr>
            <a:lvl2pPr marL="0" indent="0">
              <a:lnSpc>
                <a:spcPct val="100000"/>
              </a:lnSpc>
              <a:spcBef>
                <a:spcPts val="0"/>
              </a:spcBef>
              <a:spcAft>
                <a:spcPts val="0"/>
              </a:spcAft>
              <a:buNone/>
              <a:defRPr sz="1400">
                <a:solidFill>
                  <a:schemeClr val="tx2"/>
                </a:solidFill>
              </a:defRPr>
            </a:lvl2pPr>
            <a:lvl3pPr>
              <a:lnSpc>
                <a:spcPct val="100000"/>
              </a:lnSpc>
              <a:defRPr sz="1200">
                <a:solidFill>
                  <a:schemeClr val="bg1"/>
                </a:solidFill>
              </a:defRPr>
            </a:lvl3pPr>
            <a:lvl4pPr>
              <a:lnSpc>
                <a:spcPct val="100000"/>
              </a:lnSpc>
              <a:defRPr sz="1200">
                <a:solidFill>
                  <a:schemeClr val="bg1"/>
                </a:solidFill>
              </a:defRPr>
            </a:lvl4pPr>
            <a:lvl5pPr>
              <a:lnSpc>
                <a:spcPct val="100000"/>
              </a:lnSpc>
              <a:defRPr sz="1200">
                <a:solidFill>
                  <a:schemeClr val="bg1"/>
                </a:solidFill>
              </a:defRPr>
            </a:lvl5pPr>
          </a:lstStyle>
          <a:p>
            <a:pPr lvl="0"/>
            <a:r>
              <a:rPr lang="en-GB" noProof="0" dirty="0"/>
              <a:t>Subline</a:t>
            </a:r>
          </a:p>
          <a:p>
            <a:pPr lvl="1"/>
            <a:r>
              <a:rPr lang="en-GB" noProof="0" dirty="0"/>
              <a:t>Body</a:t>
            </a:r>
          </a:p>
        </p:txBody>
      </p:sp>
      <p:sp>
        <p:nvSpPr>
          <p:cNvPr id="2" name="Titel 1"/>
          <p:cNvSpPr>
            <a:spLocks noGrp="1"/>
          </p:cNvSpPr>
          <p:nvPr>
            <p:ph type="title"/>
          </p:nvPr>
        </p:nvSpPr>
        <p:spPr>
          <a:xfrm>
            <a:off x="504825" y="765498"/>
            <a:ext cx="5859463" cy="2304256"/>
          </a:xfrm>
        </p:spPr>
        <p:txBody>
          <a:bodyPr/>
          <a:lstStyle>
            <a:lvl1pPr>
              <a:defRPr sz="3600">
                <a:solidFill>
                  <a:schemeClr val="bg1"/>
                </a:solidFill>
              </a:defRPr>
            </a:lvl1pPr>
          </a:lstStyle>
          <a:p>
            <a:r>
              <a:rPr lang="en-US" noProof="0" smtClean="0"/>
              <a:t>Click to edit Master title style</a:t>
            </a:r>
            <a:endParaRPr lang="en-GB" noProof="0" dirty="0"/>
          </a:p>
        </p:txBody>
      </p:sp>
      <p:pic>
        <p:nvPicPr>
          <p:cNvPr id="9" name="Bild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05250" y="5843102"/>
            <a:ext cx="2034974" cy="508928"/>
          </a:xfrm>
          <a:prstGeom prst="rect">
            <a:avLst/>
          </a:prstGeom>
        </p:spPr>
      </p:pic>
    </p:spTree>
    <p:extLst>
      <p:ext uri="{BB962C8B-B14F-4D97-AF65-F5344CB8AC3E}">
        <p14:creationId xmlns:p14="http://schemas.microsoft.com/office/powerpoint/2010/main" val="284421360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el B 2">
    <p:spTree>
      <p:nvGrpSpPr>
        <p:cNvPr id="1" name=""/>
        <p:cNvGrpSpPr/>
        <p:nvPr/>
      </p:nvGrpSpPr>
      <p:grpSpPr>
        <a:xfrm>
          <a:off x="0" y="0"/>
          <a:ext cx="0" cy="0"/>
          <a:chOff x="0" y="0"/>
          <a:chExt cx="0" cy="0"/>
        </a:xfrm>
      </p:grpSpPr>
      <p:sp>
        <p:nvSpPr>
          <p:cNvPr id="6" name="Textplatzhalter 23"/>
          <p:cNvSpPr>
            <a:spLocks noGrp="1"/>
          </p:cNvSpPr>
          <p:nvPr>
            <p:ph type="body" sz="quarter" idx="18"/>
          </p:nvPr>
        </p:nvSpPr>
        <p:spPr>
          <a:xfrm>
            <a:off x="-1" y="1"/>
            <a:ext cx="3813175" cy="6352029"/>
          </a:xfr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de-DE" sz="100" dirty="0" smtClean="0"/>
            </a:lvl1pPr>
          </a:lstStyle>
          <a:p>
            <a:pPr lvl="0" algn="ctr"/>
            <a:r>
              <a:rPr lang="en-US" smtClean="0"/>
              <a:t>Click to edit Master text styles</a:t>
            </a:r>
          </a:p>
        </p:txBody>
      </p:sp>
      <p:sp>
        <p:nvSpPr>
          <p:cNvPr id="8" name="Textplatzhalter 23"/>
          <p:cNvSpPr>
            <a:spLocks noGrp="1"/>
          </p:cNvSpPr>
          <p:nvPr>
            <p:ph type="body" sz="quarter" idx="19"/>
          </p:nvPr>
        </p:nvSpPr>
        <p:spPr>
          <a:xfrm>
            <a:off x="3813175" y="6929"/>
            <a:ext cx="3560763" cy="4573009"/>
          </a:xfrm>
          <a:solidFill>
            <a:srgbClr val="D4D5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de-DE" sz="100" dirty="0" smtClean="0"/>
            </a:lvl1pPr>
          </a:lstStyle>
          <a:p>
            <a:pPr lvl="0" algn="ctr"/>
            <a:r>
              <a:rPr lang="en-US" smtClean="0"/>
              <a:t>Click to edit Master text styles</a:t>
            </a:r>
          </a:p>
        </p:txBody>
      </p:sp>
      <p:sp>
        <p:nvSpPr>
          <p:cNvPr id="5" name="Textplatzhalter 4"/>
          <p:cNvSpPr>
            <a:spLocks noGrp="1"/>
          </p:cNvSpPr>
          <p:nvPr>
            <p:ph type="body" sz="quarter" idx="13" hasCustomPrompt="1"/>
          </p:nvPr>
        </p:nvSpPr>
        <p:spPr>
          <a:xfrm>
            <a:off x="504824" y="3314700"/>
            <a:ext cx="3059113" cy="2059310"/>
          </a:xfrm>
          <a:prstGeom prst="rect">
            <a:avLst/>
          </a:prstGeom>
        </p:spPr>
        <p:txBody>
          <a:bodyPr>
            <a:noAutofit/>
          </a:bodyPr>
          <a:lstStyle>
            <a:lvl1pPr>
              <a:lnSpc>
                <a:spcPct val="100000"/>
              </a:lnSpc>
              <a:spcAft>
                <a:spcPts val="0"/>
              </a:spcAft>
              <a:defRPr sz="1600" cap="none" baseline="0">
                <a:solidFill>
                  <a:schemeClr val="bg1"/>
                </a:solidFill>
              </a:defRPr>
            </a:lvl1pPr>
            <a:lvl2pPr marL="0" indent="0">
              <a:lnSpc>
                <a:spcPct val="100000"/>
              </a:lnSpc>
              <a:spcBef>
                <a:spcPts val="0"/>
              </a:spcBef>
              <a:spcAft>
                <a:spcPts val="0"/>
              </a:spcAft>
              <a:buNone/>
              <a:defRPr sz="1400">
                <a:solidFill>
                  <a:schemeClr val="bg1"/>
                </a:solidFill>
              </a:defRPr>
            </a:lvl2pPr>
            <a:lvl3pPr>
              <a:lnSpc>
                <a:spcPct val="100000"/>
              </a:lnSpc>
              <a:defRPr sz="1200">
                <a:solidFill>
                  <a:schemeClr val="bg1"/>
                </a:solidFill>
              </a:defRPr>
            </a:lvl3pPr>
            <a:lvl4pPr>
              <a:lnSpc>
                <a:spcPct val="100000"/>
              </a:lnSpc>
              <a:defRPr sz="1200">
                <a:solidFill>
                  <a:schemeClr val="bg1"/>
                </a:solidFill>
              </a:defRPr>
            </a:lvl4pPr>
            <a:lvl5pPr>
              <a:lnSpc>
                <a:spcPct val="100000"/>
              </a:lnSpc>
              <a:defRPr sz="1200">
                <a:solidFill>
                  <a:schemeClr val="bg1"/>
                </a:solidFill>
              </a:defRPr>
            </a:lvl5pPr>
          </a:lstStyle>
          <a:p>
            <a:pPr lvl="0"/>
            <a:r>
              <a:rPr lang="en-GB" noProof="0" dirty="0"/>
              <a:t>Subline</a:t>
            </a:r>
          </a:p>
          <a:p>
            <a:pPr lvl="1"/>
            <a:r>
              <a:rPr lang="en-GB" noProof="0" dirty="0"/>
              <a:t>Body</a:t>
            </a:r>
          </a:p>
        </p:txBody>
      </p:sp>
      <p:sp>
        <p:nvSpPr>
          <p:cNvPr id="2" name="Titel 1"/>
          <p:cNvSpPr>
            <a:spLocks noGrp="1"/>
          </p:cNvSpPr>
          <p:nvPr>
            <p:ph type="title"/>
          </p:nvPr>
        </p:nvSpPr>
        <p:spPr>
          <a:xfrm>
            <a:off x="504825" y="765498"/>
            <a:ext cx="5859463" cy="2304256"/>
          </a:xfrm>
        </p:spPr>
        <p:txBody>
          <a:bodyPr/>
          <a:lstStyle>
            <a:lvl1pPr>
              <a:defRPr sz="3600">
                <a:solidFill>
                  <a:schemeClr val="bg1"/>
                </a:solidFill>
              </a:defRPr>
            </a:lvl1pPr>
          </a:lstStyle>
          <a:p>
            <a:r>
              <a:rPr lang="en-US" noProof="0" smtClean="0"/>
              <a:t>Click to edit Master title style</a:t>
            </a:r>
            <a:endParaRPr lang="en-GB" noProof="0" dirty="0"/>
          </a:p>
        </p:txBody>
      </p:sp>
      <p:pic>
        <p:nvPicPr>
          <p:cNvPr id="9" name="Bild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05250" y="5843102"/>
            <a:ext cx="2034974" cy="508928"/>
          </a:xfrm>
          <a:prstGeom prst="rect">
            <a:avLst/>
          </a:prstGeom>
        </p:spPr>
      </p:pic>
    </p:spTree>
    <p:extLst>
      <p:ext uri="{BB962C8B-B14F-4D97-AF65-F5344CB8AC3E}">
        <p14:creationId xmlns:p14="http://schemas.microsoft.com/office/powerpoint/2010/main" val="61004509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FREE">
    <p:spTree>
      <p:nvGrpSpPr>
        <p:cNvPr id="1" name=""/>
        <p:cNvGrpSpPr/>
        <p:nvPr/>
      </p:nvGrpSpPr>
      <p:grpSpPr>
        <a:xfrm>
          <a:off x="0" y="0"/>
          <a:ext cx="0" cy="0"/>
          <a:chOff x="0" y="0"/>
          <a:chExt cx="0" cy="0"/>
        </a:xfrm>
      </p:grpSpPr>
      <p:sp>
        <p:nvSpPr>
          <p:cNvPr id="12" name="Textplatzhalter 23"/>
          <p:cNvSpPr>
            <a:spLocks noGrp="1"/>
          </p:cNvSpPr>
          <p:nvPr>
            <p:ph type="body" sz="quarter" idx="19"/>
          </p:nvPr>
        </p:nvSpPr>
        <p:spPr>
          <a:xfrm>
            <a:off x="1" y="6929"/>
            <a:ext cx="1273174" cy="5842775"/>
          </a:xfrm>
          <a:solidFill>
            <a:srgbClr val="C7D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de-DE" sz="100" dirty="0" smtClean="0"/>
            </a:lvl1pPr>
          </a:lstStyle>
          <a:p>
            <a:pPr lvl="0" algn="ctr"/>
            <a:r>
              <a:rPr lang="en-US" smtClean="0"/>
              <a:t>Click to edit Master text styles</a:t>
            </a:r>
          </a:p>
        </p:txBody>
      </p:sp>
      <p:sp>
        <p:nvSpPr>
          <p:cNvPr id="3" name="Inhaltsplatzhalter 2"/>
          <p:cNvSpPr>
            <a:spLocks noGrp="1"/>
          </p:cNvSpPr>
          <p:nvPr>
            <p:ph idx="1" hasCustomPrompt="1"/>
          </p:nvPr>
        </p:nvSpPr>
        <p:spPr>
          <a:xfrm>
            <a:off x="3059113" y="1030288"/>
            <a:ext cx="5584825" cy="4819416"/>
          </a:xfrm>
          <a:prstGeom prst="rect">
            <a:avLst/>
          </a:prstGeom>
        </p:spPr>
        <p:txBody>
          <a:bodyPr wrap="square" tIns="0"/>
          <a:lstStyle>
            <a:lvl1pPr marL="0" algn="l" defTabSz="1219170" rtl="0" eaLnBrk="1" latinLnBrk="0" hangingPunct="1">
              <a:spcAft>
                <a:spcPts val="4800"/>
              </a:spcAft>
              <a:defRPr lang="de-DE" sz="1600" b="1" kern="1200" cap="none" baseline="0" dirty="0" smtClean="0">
                <a:solidFill>
                  <a:schemeClr val="tx2"/>
                </a:solidFill>
                <a:latin typeface="+mn-lt"/>
                <a:ea typeface="+mn-ea"/>
                <a:cs typeface="+mn-cs"/>
              </a:defRPr>
            </a:lvl1pPr>
            <a:lvl2pPr>
              <a:defRPr lang="de-DE" sz="1600" b="0" kern="1200" dirty="0" smtClean="0">
                <a:solidFill>
                  <a:schemeClr val="tx1"/>
                </a:solidFill>
                <a:latin typeface="+mn-lt"/>
                <a:ea typeface="+mn-ea"/>
                <a:cs typeface="+mn-cs"/>
              </a:defRPr>
            </a:lvl2pPr>
            <a:lvl3pPr>
              <a:defRPr sz="1400">
                <a:solidFill>
                  <a:schemeClr val="tx1"/>
                </a:solidFill>
              </a:defRPr>
            </a:lvl3pPr>
            <a:lvl4pPr>
              <a:defRPr sz="1200">
                <a:solidFill>
                  <a:schemeClr val="tx1"/>
                </a:solidFill>
              </a:defRPr>
            </a:lvl4pPr>
            <a:lvl5pPr>
              <a:defRPr sz="1100">
                <a:solidFill>
                  <a:schemeClr val="tx1"/>
                </a:solidFill>
              </a:defRPr>
            </a:lvl5pPr>
          </a:lstStyle>
          <a:p>
            <a:pPr marL="0" marR="0" lvl="0"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01</a:t>
            </a:r>
          </a:p>
          <a:p>
            <a:pPr marL="0" marR="0" lvl="1"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02</a:t>
            </a:r>
          </a:p>
          <a:p>
            <a:pPr marL="0" marR="0" lvl="2"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03</a:t>
            </a:r>
          </a:p>
          <a:p>
            <a:pPr marL="0" marR="0" lvl="3"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04</a:t>
            </a:r>
          </a:p>
          <a:p>
            <a:pPr marL="0" marR="0" lvl="4"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05</a:t>
            </a:r>
          </a:p>
        </p:txBody>
      </p:sp>
      <p:sp>
        <p:nvSpPr>
          <p:cNvPr id="2" name="Titel 1"/>
          <p:cNvSpPr>
            <a:spLocks noGrp="1"/>
          </p:cNvSpPr>
          <p:nvPr>
            <p:ph type="title"/>
          </p:nvPr>
        </p:nvSpPr>
        <p:spPr>
          <a:xfrm>
            <a:off x="381067" y="768350"/>
            <a:ext cx="2678046" cy="4389636"/>
          </a:xfrm>
        </p:spPr>
        <p:txBody>
          <a:bodyPr/>
          <a:lstStyle>
            <a:lvl1pPr>
              <a:defRPr sz="3600"/>
            </a:lvl1pPr>
          </a:lstStyle>
          <a:p>
            <a:r>
              <a:rPr lang="en-US" noProof="0" smtClean="0"/>
              <a:t>Click to edit Master title style</a:t>
            </a:r>
            <a:endParaRPr lang="en-GB" noProof="0" dirty="0"/>
          </a:p>
        </p:txBody>
      </p:sp>
      <p:sp>
        <p:nvSpPr>
          <p:cNvPr id="11" name="Freeform 54"/>
          <p:cNvSpPr>
            <a:spLocks noEditPoints="1"/>
          </p:cNvSpPr>
          <p:nvPr userDrawn="1"/>
        </p:nvSpPr>
        <p:spPr bwMode="auto">
          <a:xfrm>
            <a:off x="8324642" y="260709"/>
            <a:ext cx="308874" cy="309978"/>
          </a:xfrm>
          <a:custGeom>
            <a:avLst/>
            <a:gdLst>
              <a:gd name="T0" fmla="*/ 227 w 396"/>
              <a:gd name="T1" fmla="*/ 310 h 397"/>
              <a:gd name="T2" fmla="*/ 227 w 396"/>
              <a:gd name="T3" fmla="*/ 91 h 397"/>
              <a:gd name="T4" fmla="*/ 204 w 396"/>
              <a:gd name="T5" fmla="*/ 68 h 397"/>
              <a:gd name="T6" fmla="*/ 152 w 396"/>
              <a:gd name="T7" fmla="*/ 68 h 397"/>
              <a:gd name="T8" fmla="*/ 152 w 396"/>
              <a:gd name="T9" fmla="*/ 92 h 397"/>
              <a:gd name="T10" fmla="*/ 155 w 396"/>
              <a:gd name="T11" fmla="*/ 92 h 397"/>
              <a:gd name="T12" fmla="*/ 169 w 396"/>
              <a:gd name="T13" fmla="*/ 109 h 397"/>
              <a:gd name="T14" fmla="*/ 169 w 396"/>
              <a:gd name="T15" fmla="*/ 310 h 397"/>
              <a:gd name="T16" fmla="*/ 227 w 396"/>
              <a:gd name="T17" fmla="*/ 310 h 397"/>
              <a:gd name="T18" fmla="*/ 252 w 396"/>
              <a:gd name="T19" fmla="*/ 310 h 397"/>
              <a:gd name="T20" fmla="*/ 309 w 396"/>
              <a:gd name="T21" fmla="*/ 310 h 397"/>
              <a:gd name="T22" fmla="*/ 309 w 396"/>
              <a:gd name="T23" fmla="*/ 139 h 397"/>
              <a:gd name="T24" fmla="*/ 286 w 396"/>
              <a:gd name="T25" fmla="*/ 116 h 397"/>
              <a:gd name="T26" fmla="*/ 252 w 396"/>
              <a:gd name="T27" fmla="*/ 116 h 397"/>
              <a:gd name="T28" fmla="*/ 252 w 396"/>
              <a:gd name="T29" fmla="*/ 310 h 397"/>
              <a:gd name="T30" fmla="*/ 144 w 396"/>
              <a:gd name="T31" fmla="*/ 310 h 397"/>
              <a:gd name="T32" fmla="*/ 144 w 396"/>
              <a:gd name="T33" fmla="*/ 116 h 397"/>
              <a:gd name="T34" fmla="*/ 111 w 396"/>
              <a:gd name="T35" fmla="*/ 116 h 397"/>
              <a:gd name="T36" fmla="*/ 87 w 396"/>
              <a:gd name="T37" fmla="*/ 139 h 397"/>
              <a:gd name="T38" fmla="*/ 87 w 396"/>
              <a:gd name="T39" fmla="*/ 310 h 397"/>
              <a:gd name="T40" fmla="*/ 144 w 396"/>
              <a:gd name="T41" fmla="*/ 310 h 397"/>
              <a:gd name="T42" fmla="*/ 363 w 396"/>
              <a:gd name="T43" fmla="*/ 199 h 397"/>
              <a:gd name="T44" fmla="*/ 198 w 396"/>
              <a:gd name="T45" fmla="*/ 365 h 397"/>
              <a:gd name="T46" fmla="*/ 33 w 396"/>
              <a:gd name="T47" fmla="*/ 199 h 397"/>
              <a:gd name="T48" fmla="*/ 198 w 396"/>
              <a:gd name="T49" fmla="*/ 32 h 397"/>
              <a:gd name="T50" fmla="*/ 363 w 396"/>
              <a:gd name="T51" fmla="*/ 199 h 397"/>
              <a:gd name="T52" fmla="*/ 396 w 396"/>
              <a:gd name="T53" fmla="*/ 199 h 397"/>
              <a:gd name="T54" fmla="*/ 198 w 396"/>
              <a:gd name="T55" fmla="*/ 0 h 397"/>
              <a:gd name="T56" fmla="*/ 0 w 396"/>
              <a:gd name="T57" fmla="*/ 199 h 397"/>
              <a:gd name="T58" fmla="*/ 198 w 396"/>
              <a:gd name="T59" fmla="*/ 397 h 397"/>
              <a:gd name="T60" fmla="*/ 396 w 396"/>
              <a:gd name="T61" fmla="*/ 199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6" h="397">
                <a:moveTo>
                  <a:pt x="227" y="310"/>
                </a:moveTo>
                <a:cubicBezTo>
                  <a:pt x="227" y="91"/>
                  <a:pt x="227" y="91"/>
                  <a:pt x="227" y="91"/>
                </a:cubicBezTo>
                <a:cubicBezTo>
                  <a:pt x="227" y="73"/>
                  <a:pt x="220" y="68"/>
                  <a:pt x="204" y="68"/>
                </a:cubicBezTo>
                <a:cubicBezTo>
                  <a:pt x="152" y="68"/>
                  <a:pt x="152" y="68"/>
                  <a:pt x="152" y="68"/>
                </a:cubicBezTo>
                <a:cubicBezTo>
                  <a:pt x="152" y="92"/>
                  <a:pt x="152" y="92"/>
                  <a:pt x="152" y="92"/>
                </a:cubicBezTo>
                <a:cubicBezTo>
                  <a:pt x="155" y="92"/>
                  <a:pt x="155" y="92"/>
                  <a:pt x="155" y="92"/>
                </a:cubicBezTo>
                <a:cubicBezTo>
                  <a:pt x="167" y="92"/>
                  <a:pt x="169" y="95"/>
                  <a:pt x="169" y="109"/>
                </a:cubicBezTo>
                <a:cubicBezTo>
                  <a:pt x="169" y="310"/>
                  <a:pt x="169" y="310"/>
                  <a:pt x="169" y="310"/>
                </a:cubicBezTo>
                <a:lnTo>
                  <a:pt x="227" y="310"/>
                </a:lnTo>
                <a:close/>
                <a:moveTo>
                  <a:pt x="252" y="310"/>
                </a:moveTo>
                <a:cubicBezTo>
                  <a:pt x="309" y="310"/>
                  <a:pt x="309" y="310"/>
                  <a:pt x="309" y="310"/>
                </a:cubicBezTo>
                <a:cubicBezTo>
                  <a:pt x="309" y="139"/>
                  <a:pt x="309" y="139"/>
                  <a:pt x="309" y="139"/>
                </a:cubicBezTo>
                <a:cubicBezTo>
                  <a:pt x="309" y="122"/>
                  <a:pt x="302" y="116"/>
                  <a:pt x="286" y="116"/>
                </a:cubicBezTo>
                <a:cubicBezTo>
                  <a:pt x="252" y="116"/>
                  <a:pt x="252" y="116"/>
                  <a:pt x="252" y="116"/>
                </a:cubicBezTo>
                <a:lnTo>
                  <a:pt x="252" y="310"/>
                </a:lnTo>
                <a:close/>
                <a:moveTo>
                  <a:pt x="144" y="310"/>
                </a:moveTo>
                <a:cubicBezTo>
                  <a:pt x="144" y="116"/>
                  <a:pt x="144" y="116"/>
                  <a:pt x="144" y="116"/>
                </a:cubicBezTo>
                <a:cubicBezTo>
                  <a:pt x="111" y="116"/>
                  <a:pt x="111" y="116"/>
                  <a:pt x="111" y="116"/>
                </a:cubicBezTo>
                <a:cubicBezTo>
                  <a:pt x="94" y="116"/>
                  <a:pt x="87" y="122"/>
                  <a:pt x="87" y="139"/>
                </a:cubicBezTo>
                <a:cubicBezTo>
                  <a:pt x="87" y="310"/>
                  <a:pt x="87" y="310"/>
                  <a:pt x="87" y="310"/>
                </a:cubicBezTo>
                <a:lnTo>
                  <a:pt x="144" y="310"/>
                </a:lnTo>
                <a:close/>
                <a:moveTo>
                  <a:pt x="363" y="199"/>
                </a:moveTo>
                <a:cubicBezTo>
                  <a:pt x="363" y="295"/>
                  <a:pt x="293" y="365"/>
                  <a:pt x="198" y="365"/>
                </a:cubicBezTo>
                <a:cubicBezTo>
                  <a:pt x="103" y="365"/>
                  <a:pt x="33" y="295"/>
                  <a:pt x="33" y="199"/>
                </a:cubicBezTo>
                <a:cubicBezTo>
                  <a:pt x="33" y="102"/>
                  <a:pt x="103" y="32"/>
                  <a:pt x="198" y="32"/>
                </a:cubicBezTo>
                <a:cubicBezTo>
                  <a:pt x="293" y="32"/>
                  <a:pt x="363" y="103"/>
                  <a:pt x="363" y="199"/>
                </a:cubicBezTo>
                <a:moveTo>
                  <a:pt x="396" y="199"/>
                </a:moveTo>
                <a:cubicBezTo>
                  <a:pt x="396" y="85"/>
                  <a:pt x="312" y="0"/>
                  <a:pt x="198" y="0"/>
                </a:cubicBezTo>
                <a:cubicBezTo>
                  <a:pt x="85" y="0"/>
                  <a:pt x="0" y="85"/>
                  <a:pt x="0" y="199"/>
                </a:cubicBezTo>
                <a:cubicBezTo>
                  <a:pt x="0" y="312"/>
                  <a:pt x="85" y="397"/>
                  <a:pt x="198" y="397"/>
                </a:cubicBezTo>
                <a:cubicBezTo>
                  <a:pt x="312" y="397"/>
                  <a:pt x="396" y="312"/>
                  <a:pt x="396" y="199"/>
                </a:cubicBezTo>
              </a:path>
            </a:pathLst>
          </a:custGeom>
          <a:solidFill>
            <a:srgbClr val="003781"/>
          </a:solidFill>
          <a:ln>
            <a:noFill/>
          </a:ln>
          <a:extLst/>
        </p:spPr>
        <p:txBody>
          <a:bodyPr vert="horz" wrap="square" lIns="121917" tIns="60958" rIns="121917" bIns="60958"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a:noFill/>
              </a:ln>
              <a:solidFill>
                <a:srgbClr val="003781"/>
              </a:solidFill>
              <a:effectLst/>
              <a:uLnTx/>
              <a:uFillTx/>
            </a:endParaRPr>
          </a:p>
        </p:txBody>
      </p:sp>
    </p:spTree>
    <p:extLst>
      <p:ext uri="{BB962C8B-B14F-4D97-AF65-F5344CB8AC3E}">
        <p14:creationId xmlns:p14="http://schemas.microsoft.com/office/powerpoint/2010/main" val="126513444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hapter divider with Image">
    <p:spTree>
      <p:nvGrpSpPr>
        <p:cNvPr id="1" name=""/>
        <p:cNvGrpSpPr/>
        <p:nvPr/>
      </p:nvGrpSpPr>
      <p:grpSpPr>
        <a:xfrm>
          <a:off x="0" y="0"/>
          <a:ext cx="0" cy="0"/>
          <a:chOff x="0" y="0"/>
          <a:chExt cx="0" cy="0"/>
        </a:xfrm>
      </p:grpSpPr>
      <p:sp>
        <p:nvSpPr>
          <p:cNvPr id="11" name="Textplatzhalter 23"/>
          <p:cNvSpPr>
            <a:spLocks noGrp="1"/>
          </p:cNvSpPr>
          <p:nvPr>
            <p:ph type="body" sz="quarter" idx="19"/>
          </p:nvPr>
        </p:nvSpPr>
        <p:spPr>
          <a:xfrm>
            <a:off x="0" y="6929"/>
            <a:ext cx="3816480" cy="5842775"/>
          </a:xfrm>
          <a:solidFill>
            <a:srgbClr val="EBE1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de-DE" sz="100" dirty="0" smtClean="0"/>
            </a:lvl1pPr>
          </a:lstStyle>
          <a:p>
            <a:pPr lvl="0" algn="ctr"/>
            <a:r>
              <a:rPr lang="en-US" smtClean="0"/>
              <a:t>Click to edit Master text styles</a:t>
            </a:r>
          </a:p>
        </p:txBody>
      </p:sp>
      <p:sp>
        <p:nvSpPr>
          <p:cNvPr id="12" name="Bildplatzhalter 11"/>
          <p:cNvSpPr>
            <a:spLocks noGrp="1"/>
          </p:cNvSpPr>
          <p:nvPr>
            <p:ph type="pic" sz="quarter" idx="13" hasCustomPrompt="1"/>
          </p:nvPr>
        </p:nvSpPr>
        <p:spPr>
          <a:xfrm>
            <a:off x="3815425" y="1028701"/>
            <a:ext cx="5330162" cy="5341826"/>
          </a:xfrm>
          <a:prstGeom prst="rect">
            <a:avLst/>
          </a:prstGeom>
        </p:spPr>
        <p:txBody>
          <a:bodyPr anchor="ctr"/>
          <a:lstStyle>
            <a:lvl1pPr algn="ctr">
              <a:defRPr sz="1300"/>
            </a:lvl1pPr>
          </a:lstStyle>
          <a:p>
            <a:r>
              <a:rPr lang="en-GB" noProof="0" dirty="0"/>
              <a:t>New Image</a:t>
            </a:r>
          </a:p>
        </p:txBody>
      </p:sp>
      <p:sp>
        <p:nvSpPr>
          <p:cNvPr id="214" name="Textplatzhalter 9"/>
          <p:cNvSpPr>
            <a:spLocks noGrp="1"/>
          </p:cNvSpPr>
          <p:nvPr>
            <p:ph type="body" sz="quarter" idx="15" hasCustomPrompt="1"/>
          </p:nvPr>
        </p:nvSpPr>
        <p:spPr>
          <a:xfrm>
            <a:off x="504824" y="3560763"/>
            <a:ext cx="3059113" cy="2288941"/>
          </a:xfrm>
          <a:prstGeom prst="rect">
            <a:avLst/>
          </a:prstGeom>
        </p:spPr>
        <p:txBody>
          <a:bodyPr/>
          <a:lstStyle>
            <a:lvl1pPr>
              <a:lnSpc>
                <a:spcPct val="100000"/>
              </a:lnSpc>
              <a:spcBef>
                <a:spcPts val="267"/>
              </a:spcBef>
              <a:spcAft>
                <a:spcPts val="267"/>
              </a:spcAft>
              <a:defRPr sz="1600" cap="none" baseline="0"/>
            </a:lvl1pPr>
            <a:lvl2pPr>
              <a:lnSpc>
                <a:spcPct val="100000"/>
              </a:lnSpc>
              <a:defRPr sz="1600"/>
            </a:lvl2pPr>
            <a:lvl3pPr>
              <a:lnSpc>
                <a:spcPct val="100000"/>
              </a:lnSpc>
              <a:defRPr sz="1400"/>
            </a:lvl3pPr>
            <a:lvl4pPr>
              <a:lnSpc>
                <a:spcPct val="100000"/>
              </a:lnSpc>
              <a:defRPr sz="1400"/>
            </a:lvl4pPr>
            <a:lvl5pPr>
              <a:lnSpc>
                <a:spcPct val="100000"/>
              </a:lnSpc>
              <a:defRPr sz="1400"/>
            </a:lvl5pPr>
            <a:lvl6pPr>
              <a:lnSpc>
                <a:spcPct val="100000"/>
              </a:lnSpc>
              <a:defRPr sz="1200"/>
            </a:lvl6pPr>
            <a:lvl7pPr>
              <a:lnSpc>
                <a:spcPct val="100000"/>
              </a:lnSpc>
              <a:defRPr sz="1200"/>
            </a:lvl7pPr>
            <a:lvl8pPr>
              <a:lnSpc>
                <a:spcPct val="100000"/>
              </a:lnSpc>
              <a:defRPr sz="1100"/>
            </a:lvl8pPr>
            <a:lvl9pPr>
              <a:lnSpc>
                <a:spcPct val="100000"/>
              </a:lnSpc>
              <a:defRPr sz="800"/>
            </a:lvl9pPr>
          </a:lstStyle>
          <a:p>
            <a:pPr lvl="0"/>
            <a:r>
              <a:rPr lang="en-GB" noProof="0" dirty="0"/>
              <a:t>01</a:t>
            </a:r>
          </a:p>
          <a:p>
            <a:pPr lvl="1"/>
            <a:r>
              <a:rPr lang="en-GB" noProof="0" dirty="0"/>
              <a:t>02</a:t>
            </a:r>
          </a:p>
          <a:p>
            <a:pPr lvl="2"/>
            <a:r>
              <a:rPr lang="en-GB" noProof="0" dirty="0"/>
              <a:t>03</a:t>
            </a:r>
          </a:p>
          <a:p>
            <a:pPr lvl="3"/>
            <a:r>
              <a:rPr lang="en-GB" noProof="0" dirty="0"/>
              <a:t>04</a:t>
            </a:r>
          </a:p>
          <a:p>
            <a:pPr lvl="4"/>
            <a:r>
              <a:rPr lang="en-GB" noProof="0" dirty="0"/>
              <a:t>05</a:t>
            </a:r>
          </a:p>
          <a:p>
            <a:pPr lvl="5"/>
            <a:r>
              <a:rPr lang="en-GB" noProof="0" dirty="0"/>
              <a:t>06</a:t>
            </a:r>
          </a:p>
          <a:p>
            <a:pPr lvl="6"/>
            <a:r>
              <a:rPr lang="en-GB" noProof="0" dirty="0"/>
              <a:t>07</a:t>
            </a:r>
          </a:p>
          <a:p>
            <a:pPr lvl="7"/>
            <a:r>
              <a:rPr lang="en-GB" noProof="0" dirty="0"/>
              <a:t>08</a:t>
            </a:r>
          </a:p>
          <a:p>
            <a:pPr lvl="8"/>
            <a:r>
              <a:rPr lang="en-GB" noProof="0" dirty="0"/>
              <a:t>09</a:t>
            </a:r>
          </a:p>
        </p:txBody>
      </p:sp>
      <p:sp>
        <p:nvSpPr>
          <p:cNvPr id="3" name="Titel 2"/>
          <p:cNvSpPr>
            <a:spLocks noGrp="1"/>
          </p:cNvSpPr>
          <p:nvPr>
            <p:ph type="title"/>
          </p:nvPr>
        </p:nvSpPr>
        <p:spPr>
          <a:xfrm>
            <a:off x="504825" y="0"/>
            <a:ext cx="5859463" cy="3308351"/>
          </a:xfrm>
        </p:spPr>
        <p:txBody>
          <a:bodyPr tIns="198000"/>
          <a:lstStyle>
            <a:lvl1pPr>
              <a:defRPr sz="3600"/>
            </a:lvl1pPr>
          </a:lstStyle>
          <a:p>
            <a:r>
              <a:rPr lang="en-US" noProof="0" smtClean="0"/>
              <a:t>Click to edit Master title style</a:t>
            </a:r>
            <a:endParaRPr lang="en-GB" noProof="0" dirty="0"/>
          </a:p>
        </p:txBody>
      </p:sp>
      <p:sp>
        <p:nvSpPr>
          <p:cNvPr id="13" name="Freeform 54"/>
          <p:cNvSpPr>
            <a:spLocks noEditPoints="1"/>
          </p:cNvSpPr>
          <p:nvPr userDrawn="1"/>
        </p:nvSpPr>
        <p:spPr bwMode="auto">
          <a:xfrm>
            <a:off x="8324642" y="260709"/>
            <a:ext cx="308874" cy="309978"/>
          </a:xfrm>
          <a:custGeom>
            <a:avLst/>
            <a:gdLst>
              <a:gd name="T0" fmla="*/ 227 w 396"/>
              <a:gd name="T1" fmla="*/ 310 h 397"/>
              <a:gd name="T2" fmla="*/ 227 w 396"/>
              <a:gd name="T3" fmla="*/ 91 h 397"/>
              <a:gd name="T4" fmla="*/ 204 w 396"/>
              <a:gd name="T5" fmla="*/ 68 h 397"/>
              <a:gd name="T6" fmla="*/ 152 w 396"/>
              <a:gd name="T7" fmla="*/ 68 h 397"/>
              <a:gd name="T8" fmla="*/ 152 w 396"/>
              <a:gd name="T9" fmla="*/ 92 h 397"/>
              <a:gd name="T10" fmla="*/ 155 w 396"/>
              <a:gd name="T11" fmla="*/ 92 h 397"/>
              <a:gd name="T12" fmla="*/ 169 w 396"/>
              <a:gd name="T13" fmla="*/ 109 h 397"/>
              <a:gd name="T14" fmla="*/ 169 w 396"/>
              <a:gd name="T15" fmla="*/ 310 h 397"/>
              <a:gd name="T16" fmla="*/ 227 w 396"/>
              <a:gd name="T17" fmla="*/ 310 h 397"/>
              <a:gd name="T18" fmla="*/ 252 w 396"/>
              <a:gd name="T19" fmla="*/ 310 h 397"/>
              <a:gd name="T20" fmla="*/ 309 w 396"/>
              <a:gd name="T21" fmla="*/ 310 h 397"/>
              <a:gd name="T22" fmla="*/ 309 w 396"/>
              <a:gd name="T23" fmla="*/ 139 h 397"/>
              <a:gd name="T24" fmla="*/ 286 w 396"/>
              <a:gd name="T25" fmla="*/ 116 h 397"/>
              <a:gd name="T26" fmla="*/ 252 w 396"/>
              <a:gd name="T27" fmla="*/ 116 h 397"/>
              <a:gd name="T28" fmla="*/ 252 w 396"/>
              <a:gd name="T29" fmla="*/ 310 h 397"/>
              <a:gd name="T30" fmla="*/ 144 w 396"/>
              <a:gd name="T31" fmla="*/ 310 h 397"/>
              <a:gd name="T32" fmla="*/ 144 w 396"/>
              <a:gd name="T33" fmla="*/ 116 h 397"/>
              <a:gd name="T34" fmla="*/ 111 w 396"/>
              <a:gd name="T35" fmla="*/ 116 h 397"/>
              <a:gd name="T36" fmla="*/ 87 w 396"/>
              <a:gd name="T37" fmla="*/ 139 h 397"/>
              <a:gd name="T38" fmla="*/ 87 w 396"/>
              <a:gd name="T39" fmla="*/ 310 h 397"/>
              <a:gd name="T40" fmla="*/ 144 w 396"/>
              <a:gd name="T41" fmla="*/ 310 h 397"/>
              <a:gd name="T42" fmla="*/ 363 w 396"/>
              <a:gd name="T43" fmla="*/ 199 h 397"/>
              <a:gd name="T44" fmla="*/ 198 w 396"/>
              <a:gd name="T45" fmla="*/ 365 h 397"/>
              <a:gd name="T46" fmla="*/ 33 w 396"/>
              <a:gd name="T47" fmla="*/ 199 h 397"/>
              <a:gd name="T48" fmla="*/ 198 w 396"/>
              <a:gd name="T49" fmla="*/ 32 h 397"/>
              <a:gd name="T50" fmla="*/ 363 w 396"/>
              <a:gd name="T51" fmla="*/ 199 h 397"/>
              <a:gd name="T52" fmla="*/ 396 w 396"/>
              <a:gd name="T53" fmla="*/ 199 h 397"/>
              <a:gd name="T54" fmla="*/ 198 w 396"/>
              <a:gd name="T55" fmla="*/ 0 h 397"/>
              <a:gd name="T56" fmla="*/ 0 w 396"/>
              <a:gd name="T57" fmla="*/ 199 h 397"/>
              <a:gd name="T58" fmla="*/ 198 w 396"/>
              <a:gd name="T59" fmla="*/ 397 h 397"/>
              <a:gd name="T60" fmla="*/ 396 w 396"/>
              <a:gd name="T61" fmla="*/ 199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6" h="397">
                <a:moveTo>
                  <a:pt x="227" y="310"/>
                </a:moveTo>
                <a:cubicBezTo>
                  <a:pt x="227" y="91"/>
                  <a:pt x="227" y="91"/>
                  <a:pt x="227" y="91"/>
                </a:cubicBezTo>
                <a:cubicBezTo>
                  <a:pt x="227" y="73"/>
                  <a:pt x="220" y="68"/>
                  <a:pt x="204" y="68"/>
                </a:cubicBezTo>
                <a:cubicBezTo>
                  <a:pt x="152" y="68"/>
                  <a:pt x="152" y="68"/>
                  <a:pt x="152" y="68"/>
                </a:cubicBezTo>
                <a:cubicBezTo>
                  <a:pt x="152" y="92"/>
                  <a:pt x="152" y="92"/>
                  <a:pt x="152" y="92"/>
                </a:cubicBezTo>
                <a:cubicBezTo>
                  <a:pt x="155" y="92"/>
                  <a:pt x="155" y="92"/>
                  <a:pt x="155" y="92"/>
                </a:cubicBezTo>
                <a:cubicBezTo>
                  <a:pt x="167" y="92"/>
                  <a:pt x="169" y="95"/>
                  <a:pt x="169" y="109"/>
                </a:cubicBezTo>
                <a:cubicBezTo>
                  <a:pt x="169" y="310"/>
                  <a:pt x="169" y="310"/>
                  <a:pt x="169" y="310"/>
                </a:cubicBezTo>
                <a:lnTo>
                  <a:pt x="227" y="310"/>
                </a:lnTo>
                <a:close/>
                <a:moveTo>
                  <a:pt x="252" y="310"/>
                </a:moveTo>
                <a:cubicBezTo>
                  <a:pt x="309" y="310"/>
                  <a:pt x="309" y="310"/>
                  <a:pt x="309" y="310"/>
                </a:cubicBezTo>
                <a:cubicBezTo>
                  <a:pt x="309" y="139"/>
                  <a:pt x="309" y="139"/>
                  <a:pt x="309" y="139"/>
                </a:cubicBezTo>
                <a:cubicBezTo>
                  <a:pt x="309" y="122"/>
                  <a:pt x="302" y="116"/>
                  <a:pt x="286" y="116"/>
                </a:cubicBezTo>
                <a:cubicBezTo>
                  <a:pt x="252" y="116"/>
                  <a:pt x="252" y="116"/>
                  <a:pt x="252" y="116"/>
                </a:cubicBezTo>
                <a:lnTo>
                  <a:pt x="252" y="310"/>
                </a:lnTo>
                <a:close/>
                <a:moveTo>
                  <a:pt x="144" y="310"/>
                </a:moveTo>
                <a:cubicBezTo>
                  <a:pt x="144" y="116"/>
                  <a:pt x="144" y="116"/>
                  <a:pt x="144" y="116"/>
                </a:cubicBezTo>
                <a:cubicBezTo>
                  <a:pt x="111" y="116"/>
                  <a:pt x="111" y="116"/>
                  <a:pt x="111" y="116"/>
                </a:cubicBezTo>
                <a:cubicBezTo>
                  <a:pt x="94" y="116"/>
                  <a:pt x="87" y="122"/>
                  <a:pt x="87" y="139"/>
                </a:cubicBezTo>
                <a:cubicBezTo>
                  <a:pt x="87" y="310"/>
                  <a:pt x="87" y="310"/>
                  <a:pt x="87" y="310"/>
                </a:cubicBezTo>
                <a:lnTo>
                  <a:pt x="144" y="310"/>
                </a:lnTo>
                <a:close/>
                <a:moveTo>
                  <a:pt x="363" y="199"/>
                </a:moveTo>
                <a:cubicBezTo>
                  <a:pt x="363" y="295"/>
                  <a:pt x="293" y="365"/>
                  <a:pt x="198" y="365"/>
                </a:cubicBezTo>
                <a:cubicBezTo>
                  <a:pt x="103" y="365"/>
                  <a:pt x="33" y="295"/>
                  <a:pt x="33" y="199"/>
                </a:cubicBezTo>
                <a:cubicBezTo>
                  <a:pt x="33" y="102"/>
                  <a:pt x="103" y="32"/>
                  <a:pt x="198" y="32"/>
                </a:cubicBezTo>
                <a:cubicBezTo>
                  <a:pt x="293" y="32"/>
                  <a:pt x="363" y="103"/>
                  <a:pt x="363" y="199"/>
                </a:cubicBezTo>
                <a:moveTo>
                  <a:pt x="396" y="199"/>
                </a:moveTo>
                <a:cubicBezTo>
                  <a:pt x="396" y="85"/>
                  <a:pt x="312" y="0"/>
                  <a:pt x="198" y="0"/>
                </a:cubicBezTo>
                <a:cubicBezTo>
                  <a:pt x="85" y="0"/>
                  <a:pt x="0" y="85"/>
                  <a:pt x="0" y="199"/>
                </a:cubicBezTo>
                <a:cubicBezTo>
                  <a:pt x="0" y="312"/>
                  <a:pt x="85" y="397"/>
                  <a:pt x="198" y="397"/>
                </a:cubicBezTo>
                <a:cubicBezTo>
                  <a:pt x="312" y="397"/>
                  <a:pt x="396" y="312"/>
                  <a:pt x="396" y="199"/>
                </a:cubicBezTo>
              </a:path>
            </a:pathLst>
          </a:custGeom>
          <a:solidFill>
            <a:srgbClr val="003781"/>
          </a:solidFill>
          <a:ln>
            <a:noFill/>
          </a:ln>
          <a:extLst/>
        </p:spPr>
        <p:txBody>
          <a:bodyPr vert="horz" wrap="square" lIns="121917" tIns="60958" rIns="121917" bIns="60958"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a:noFill/>
              </a:ln>
              <a:solidFill>
                <a:srgbClr val="003781"/>
              </a:solidFill>
              <a:effectLst/>
              <a:uLnTx/>
              <a:uFillTx/>
            </a:endParaRPr>
          </a:p>
        </p:txBody>
      </p:sp>
    </p:spTree>
    <p:extLst>
      <p:ext uri="{BB962C8B-B14F-4D97-AF65-F5344CB8AC3E}">
        <p14:creationId xmlns:p14="http://schemas.microsoft.com/office/powerpoint/2010/main" val="123500465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hapter divider with Cut Out">
    <p:spTree>
      <p:nvGrpSpPr>
        <p:cNvPr id="1" name=""/>
        <p:cNvGrpSpPr/>
        <p:nvPr/>
      </p:nvGrpSpPr>
      <p:grpSpPr>
        <a:xfrm>
          <a:off x="0" y="0"/>
          <a:ext cx="0" cy="0"/>
          <a:chOff x="0" y="0"/>
          <a:chExt cx="0" cy="0"/>
        </a:xfrm>
      </p:grpSpPr>
      <p:sp>
        <p:nvSpPr>
          <p:cNvPr id="11" name="Textplatzhalter 23"/>
          <p:cNvSpPr>
            <a:spLocks noGrp="1"/>
          </p:cNvSpPr>
          <p:nvPr>
            <p:ph type="body" sz="quarter" idx="19"/>
          </p:nvPr>
        </p:nvSpPr>
        <p:spPr>
          <a:xfrm>
            <a:off x="0" y="2552700"/>
            <a:ext cx="4314825" cy="3325366"/>
          </a:xfrm>
          <a:solidFill>
            <a:srgbClr val="C1E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de-DE" sz="100" dirty="0" smtClean="0"/>
            </a:lvl1pPr>
          </a:lstStyle>
          <a:p>
            <a:pPr lvl="0" algn="ctr"/>
            <a:r>
              <a:rPr lang="en-US" smtClean="0"/>
              <a:t>Click to edit Master text styles</a:t>
            </a:r>
          </a:p>
        </p:txBody>
      </p:sp>
      <p:sp>
        <p:nvSpPr>
          <p:cNvPr id="12" name="Bildplatzhalter 11"/>
          <p:cNvSpPr>
            <a:spLocks noGrp="1"/>
          </p:cNvSpPr>
          <p:nvPr>
            <p:ph type="pic" sz="quarter" idx="13" hasCustomPrompt="1"/>
          </p:nvPr>
        </p:nvSpPr>
        <p:spPr>
          <a:xfrm>
            <a:off x="4314825" y="1530705"/>
            <a:ext cx="4830762" cy="4839820"/>
          </a:xfrm>
          <a:prstGeom prst="rect">
            <a:avLst/>
          </a:prstGeom>
        </p:spPr>
        <p:txBody>
          <a:bodyPr anchor="ctr"/>
          <a:lstStyle>
            <a:lvl1pPr algn="ctr">
              <a:defRPr sz="1300"/>
            </a:lvl1pPr>
          </a:lstStyle>
          <a:p>
            <a:r>
              <a:rPr lang="en-GB" noProof="0" dirty="0"/>
              <a:t>New Image</a:t>
            </a:r>
          </a:p>
        </p:txBody>
      </p:sp>
      <p:sp>
        <p:nvSpPr>
          <p:cNvPr id="214" name="Textplatzhalter 9"/>
          <p:cNvSpPr>
            <a:spLocks noGrp="1"/>
          </p:cNvSpPr>
          <p:nvPr>
            <p:ph type="body" sz="quarter" idx="15" hasCustomPrompt="1"/>
          </p:nvPr>
        </p:nvSpPr>
        <p:spPr>
          <a:xfrm>
            <a:off x="504824" y="3560763"/>
            <a:ext cx="3562351" cy="2288941"/>
          </a:xfrm>
          <a:prstGeom prst="rect">
            <a:avLst/>
          </a:prstGeom>
        </p:spPr>
        <p:txBody>
          <a:bodyPr/>
          <a:lstStyle>
            <a:lvl1pPr>
              <a:lnSpc>
                <a:spcPct val="100000"/>
              </a:lnSpc>
              <a:spcBef>
                <a:spcPts val="267"/>
              </a:spcBef>
              <a:spcAft>
                <a:spcPts val="267"/>
              </a:spcAft>
              <a:defRPr sz="1600" cap="none" baseline="0"/>
            </a:lvl1pPr>
            <a:lvl2pPr>
              <a:lnSpc>
                <a:spcPct val="100000"/>
              </a:lnSpc>
              <a:defRPr sz="1600"/>
            </a:lvl2pPr>
            <a:lvl3pPr>
              <a:lnSpc>
                <a:spcPct val="100000"/>
              </a:lnSpc>
              <a:defRPr sz="1400"/>
            </a:lvl3pPr>
            <a:lvl4pPr>
              <a:lnSpc>
                <a:spcPct val="100000"/>
              </a:lnSpc>
              <a:defRPr sz="1400"/>
            </a:lvl4pPr>
            <a:lvl5pPr>
              <a:lnSpc>
                <a:spcPct val="100000"/>
              </a:lnSpc>
              <a:defRPr sz="1400"/>
            </a:lvl5pPr>
            <a:lvl6pPr>
              <a:lnSpc>
                <a:spcPct val="100000"/>
              </a:lnSpc>
              <a:defRPr sz="1200"/>
            </a:lvl6pPr>
            <a:lvl7pPr>
              <a:lnSpc>
                <a:spcPct val="100000"/>
              </a:lnSpc>
              <a:defRPr sz="1200"/>
            </a:lvl7pPr>
            <a:lvl8pPr>
              <a:lnSpc>
                <a:spcPct val="100000"/>
              </a:lnSpc>
              <a:defRPr sz="1100"/>
            </a:lvl8pPr>
            <a:lvl9pPr>
              <a:lnSpc>
                <a:spcPct val="100000"/>
              </a:lnSpc>
              <a:defRPr sz="800"/>
            </a:lvl9pPr>
          </a:lstStyle>
          <a:p>
            <a:pPr lvl="0"/>
            <a:r>
              <a:rPr lang="en-GB" noProof="0" dirty="0"/>
              <a:t>01</a:t>
            </a:r>
          </a:p>
          <a:p>
            <a:pPr lvl="1"/>
            <a:r>
              <a:rPr lang="en-GB" noProof="0" dirty="0"/>
              <a:t>02</a:t>
            </a:r>
          </a:p>
          <a:p>
            <a:pPr lvl="2"/>
            <a:r>
              <a:rPr lang="en-GB" noProof="0" dirty="0"/>
              <a:t>03</a:t>
            </a:r>
          </a:p>
          <a:p>
            <a:pPr lvl="3"/>
            <a:r>
              <a:rPr lang="en-GB" noProof="0" dirty="0"/>
              <a:t>04</a:t>
            </a:r>
          </a:p>
          <a:p>
            <a:pPr lvl="4"/>
            <a:r>
              <a:rPr lang="en-GB" noProof="0" dirty="0"/>
              <a:t>05</a:t>
            </a:r>
          </a:p>
          <a:p>
            <a:pPr lvl="5"/>
            <a:r>
              <a:rPr lang="en-GB" noProof="0" dirty="0"/>
              <a:t>06</a:t>
            </a:r>
          </a:p>
          <a:p>
            <a:pPr lvl="6"/>
            <a:r>
              <a:rPr lang="en-GB" noProof="0" dirty="0"/>
              <a:t>07</a:t>
            </a:r>
          </a:p>
          <a:p>
            <a:pPr lvl="7"/>
            <a:r>
              <a:rPr lang="en-GB" noProof="0" dirty="0"/>
              <a:t>08</a:t>
            </a:r>
          </a:p>
          <a:p>
            <a:pPr lvl="8"/>
            <a:r>
              <a:rPr lang="en-GB" noProof="0" dirty="0"/>
              <a:t>09</a:t>
            </a:r>
          </a:p>
        </p:txBody>
      </p:sp>
      <p:sp>
        <p:nvSpPr>
          <p:cNvPr id="3" name="Titel 2"/>
          <p:cNvSpPr>
            <a:spLocks noGrp="1"/>
          </p:cNvSpPr>
          <p:nvPr>
            <p:ph type="title"/>
          </p:nvPr>
        </p:nvSpPr>
        <p:spPr>
          <a:xfrm>
            <a:off x="504824" y="0"/>
            <a:ext cx="5859464" cy="3308349"/>
          </a:xfrm>
        </p:spPr>
        <p:txBody>
          <a:bodyPr tIns="198000"/>
          <a:lstStyle>
            <a:lvl1pPr>
              <a:defRPr sz="3600"/>
            </a:lvl1pPr>
          </a:lstStyle>
          <a:p>
            <a:r>
              <a:rPr lang="en-US" noProof="0" smtClean="0"/>
              <a:t>Click to edit Master title style</a:t>
            </a:r>
            <a:endParaRPr lang="en-GB" noProof="0" dirty="0"/>
          </a:p>
        </p:txBody>
      </p:sp>
      <p:sp>
        <p:nvSpPr>
          <p:cNvPr id="13" name="Freeform 54"/>
          <p:cNvSpPr>
            <a:spLocks noEditPoints="1"/>
          </p:cNvSpPr>
          <p:nvPr userDrawn="1"/>
        </p:nvSpPr>
        <p:spPr bwMode="auto">
          <a:xfrm>
            <a:off x="8324642" y="260709"/>
            <a:ext cx="308874" cy="309978"/>
          </a:xfrm>
          <a:custGeom>
            <a:avLst/>
            <a:gdLst>
              <a:gd name="T0" fmla="*/ 227 w 396"/>
              <a:gd name="T1" fmla="*/ 310 h 397"/>
              <a:gd name="T2" fmla="*/ 227 w 396"/>
              <a:gd name="T3" fmla="*/ 91 h 397"/>
              <a:gd name="T4" fmla="*/ 204 w 396"/>
              <a:gd name="T5" fmla="*/ 68 h 397"/>
              <a:gd name="T6" fmla="*/ 152 w 396"/>
              <a:gd name="T7" fmla="*/ 68 h 397"/>
              <a:gd name="T8" fmla="*/ 152 w 396"/>
              <a:gd name="T9" fmla="*/ 92 h 397"/>
              <a:gd name="T10" fmla="*/ 155 w 396"/>
              <a:gd name="T11" fmla="*/ 92 h 397"/>
              <a:gd name="T12" fmla="*/ 169 w 396"/>
              <a:gd name="T13" fmla="*/ 109 h 397"/>
              <a:gd name="T14" fmla="*/ 169 w 396"/>
              <a:gd name="T15" fmla="*/ 310 h 397"/>
              <a:gd name="T16" fmla="*/ 227 w 396"/>
              <a:gd name="T17" fmla="*/ 310 h 397"/>
              <a:gd name="T18" fmla="*/ 252 w 396"/>
              <a:gd name="T19" fmla="*/ 310 h 397"/>
              <a:gd name="T20" fmla="*/ 309 w 396"/>
              <a:gd name="T21" fmla="*/ 310 h 397"/>
              <a:gd name="T22" fmla="*/ 309 w 396"/>
              <a:gd name="T23" fmla="*/ 139 h 397"/>
              <a:gd name="T24" fmla="*/ 286 w 396"/>
              <a:gd name="T25" fmla="*/ 116 h 397"/>
              <a:gd name="T26" fmla="*/ 252 w 396"/>
              <a:gd name="T27" fmla="*/ 116 h 397"/>
              <a:gd name="T28" fmla="*/ 252 w 396"/>
              <a:gd name="T29" fmla="*/ 310 h 397"/>
              <a:gd name="T30" fmla="*/ 144 w 396"/>
              <a:gd name="T31" fmla="*/ 310 h 397"/>
              <a:gd name="T32" fmla="*/ 144 w 396"/>
              <a:gd name="T33" fmla="*/ 116 h 397"/>
              <a:gd name="T34" fmla="*/ 111 w 396"/>
              <a:gd name="T35" fmla="*/ 116 h 397"/>
              <a:gd name="T36" fmla="*/ 87 w 396"/>
              <a:gd name="T37" fmla="*/ 139 h 397"/>
              <a:gd name="T38" fmla="*/ 87 w 396"/>
              <a:gd name="T39" fmla="*/ 310 h 397"/>
              <a:gd name="T40" fmla="*/ 144 w 396"/>
              <a:gd name="T41" fmla="*/ 310 h 397"/>
              <a:gd name="T42" fmla="*/ 363 w 396"/>
              <a:gd name="T43" fmla="*/ 199 h 397"/>
              <a:gd name="T44" fmla="*/ 198 w 396"/>
              <a:gd name="T45" fmla="*/ 365 h 397"/>
              <a:gd name="T46" fmla="*/ 33 w 396"/>
              <a:gd name="T47" fmla="*/ 199 h 397"/>
              <a:gd name="T48" fmla="*/ 198 w 396"/>
              <a:gd name="T49" fmla="*/ 32 h 397"/>
              <a:gd name="T50" fmla="*/ 363 w 396"/>
              <a:gd name="T51" fmla="*/ 199 h 397"/>
              <a:gd name="T52" fmla="*/ 396 w 396"/>
              <a:gd name="T53" fmla="*/ 199 h 397"/>
              <a:gd name="T54" fmla="*/ 198 w 396"/>
              <a:gd name="T55" fmla="*/ 0 h 397"/>
              <a:gd name="T56" fmla="*/ 0 w 396"/>
              <a:gd name="T57" fmla="*/ 199 h 397"/>
              <a:gd name="T58" fmla="*/ 198 w 396"/>
              <a:gd name="T59" fmla="*/ 397 h 397"/>
              <a:gd name="T60" fmla="*/ 396 w 396"/>
              <a:gd name="T61" fmla="*/ 199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6" h="397">
                <a:moveTo>
                  <a:pt x="227" y="310"/>
                </a:moveTo>
                <a:cubicBezTo>
                  <a:pt x="227" y="91"/>
                  <a:pt x="227" y="91"/>
                  <a:pt x="227" y="91"/>
                </a:cubicBezTo>
                <a:cubicBezTo>
                  <a:pt x="227" y="73"/>
                  <a:pt x="220" y="68"/>
                  <a:pt x="204" y="68"/>
                </a:cubicBezTo>
                <a:cubicBezTo>
                  <a:pt x="152" y="68"/>
                  <a:pt x="152" y="68"/>
                  <a:pt x="152" y="68"/>
                </a:cubicBezTo>
                <a:cubicBezTo>
                  <a:pt x="152" y="92"/>
                  <a:pt x="152" y="92"/>
                  <a:pt x="152" y="92"/>
                </a:cubicBezTo>
                <a:cubicBezTo>
                  <a:pt x="155" y="92"/>
                  <a:pt x="155" y="92"/>
                  <a:pt x="155" y="92"/>
                </a:cubicBezTo>
                <a:cubicBezTo>
                  <a:pt x="167" y="92"/>
                  <a:pt x="169" y="95"/>
                  <a:pt x="169" y="109"/>
                </a:cubicBezTo>
                <a:cubicBezTo>
                  <a:pt x="169" y="310"/>
                  <a:pt x="169" y="310"/>
                  <a:pt x="169" y="310"/>
                </a:cubicBezTo>
                <a:lnTo>
                  <a:pt x="227" y="310"/>
                </a:lnTo>
                <a:close/>
                <a:moveTo>
                  <a:pt x="252" y="310"/>
                </a:moveTo>
                <a:cubicBezTo>
                  <a:pt x="309" y="310"/>
                  <a:pt x="309" y="310"/>
                  <a:pt x="309" y="310"/>
                </a:cubicBezTo>
                <a:cubicBezTo>
                  <a:pt x="309" y="139"/>
                  <a:pt x="309" y="139"/>
                  <a:pt x="309" y="139"/>
                </a:cubicBezTo>
                <a:cubicBezTo>
                  <a:pt x="309" y="122"/>
                  <a:pt x="302" y="116"/>
                  <a:pt x="286" y="116"/>
                </a:cubicBezTo>
                <a:cubicBezTo>
                  <a:pt x="252" y="116"/>
                  <a:pt x="252" y="116"/>
                  <a:pt x="252" y="116"/>
                </a:cubicBezTo>
                <a:lnTo>
                  <a:pt x="252" y="310"/>
                </a:lnTo>
                <a:close/>
                <a:moveTo>
                  <a:pt x="144" y="310"/>
                </a:moveTo>
                <a:cubicBezTo>
                  <a:pt x="144" y="116"/>
                  <a:pt x="144" y="116"/>
                  <a:pt x="144" y="116"/>
                </a:cubicBezTo>
                <a:cubicBezTo>
                  <a:pt x="111" y="116"/>
                  <a:pt x="111" y="116"/>
                  <a:pt x="111" y="116"/>
                </a:cubicBezTo>
                <a:cubicBezTo>
                  <a:pt x="94" y="116"/>
                  <a:pt x="87" y="122"/>
                  <a:pt x="87" y="139"/>
                </a:cubicBezTo>
                <a:cubicBezTo>
                  <a:pt x="87" y="310"/>
                  <a:pt x="87" y="310"/>
                  <a:pt x="87" y="310"/>
                </a:cubicBezTo>
                <a:lnTo>
                  <a:pt x="144" y="310"/>
                </a:lnTo>
                <a:close/>
                <a:moveTo>
                  <a:pt x="363" y="199"/>
                </a:moveTo>
                <a:cubicBezTo>
                  <a:pt x="363" y="295"/>
                  <a:pt x="293" y="365"/>
                  <a:pt x="198" y="365"/>
                </a:cubicBezTo>
                <a:cubicBezTo>
                  <a:pt x="103" y="365"/>
                  <a:pt x="33" y="295"/>
                  <a:pt x="33" y="199"/>
                </a:cubicBezTo>
                <a:cubicBezTo>
                  <a:pt x="33" y="102"/>
                  <a:pt x="103" y="32"/>
                  <a:pt x="198" y="32"/>
                </a:cubicBezTo>
                <a:cubicBezTo>
                  <a:pt x="293" y="32"/>
                  <a:pt x="363" y="103"/>
                  <a:pt x="363" y="199"/>
                </a:cubicBezTo>
                <a:moveTo>
                  <a:pt x="396" y="199"/>
                </a:moveTo>
                <a:cubicBezTo>
                  <a:pt x="396" y="85"/>
                  <a:pt x="312" y="0"/>
                  <a:pt x="198" y="0"/>
                </a:cubicBezTo>
                <a:cubicBezTo>
                  <a:pt x="85" y="0"/>
                  <a:pt x="0" y="85"/>
                  <a:pt x="0" y="199"/>
                </a:cubicBezTo>
                <a:cubicBezTo>
                  <a:pt x="0" y="312"/>
                  <a:pt x="85" y="397"/>
                  <a:pt x="198" y="397"/>
                </a:cubicBezTo>
                <a:cubicBezTo>
                  <a:pt x="312" y="397"/>
                  <a:pt x="396" y="312"/>
                  <a:pt x="396" y="199"/>
                </a:cubicBezTo>
              </a:path>
            </a:pathLst>
          </a:custGeom>
          <a:solidFill>
            <a:srgbClr val="003781"/>
          </a:solidFill>
          <a:ln>
            <a:noFill/>
          </a:ln>
          <a:extLst/>
        </p:spPr>
        <p:txBody>
          <a:bodyPr vert="horz" wrap="square" lIns="121917" tIns="60958" rIns="121917" bIns="60958"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a:noFill/>
              </a:ln>
              <a:solidFill>
                <a:srgbClr val="003781"/>
              </a:solidFill>
              <a:effectLst/>
              <a:uLnTx/>
              <a:uFillTx/>
            </a:endParaRPr>
          </a:p>
        </p:txBody>
      </p:sp>
    </p:spTree>
    <p:extLst>
      <p:ext uri="{BB962C8B-B14F-4D97-AF65-F5344CB8AC3E}">
        <p14:creationId xmlns:p14="http://schemas.microsoft.com/office/powerpoint/2010/main" val="225844473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hapter divider with Big Number">
    <p:spTree>
      <p:nvGrpSpPr>
        <p:cNvPr id="1" name=""/>
        <p:cNvGrpSpPr/>
        <p:nvPr/>
      </p:nvGrpSpPr>
      <p:grpSpPr>
        <a:xfrm>
          <a:off x="0" y="0"/>
          <a:ext cx="0" cy="0"/>
          <a:chOff x="0" y="0"/>
          <a:chExt cx="0" cy="0"/>
        </a:xfrm>
      </p:grpSpPr>
      <p:sp>
        <p:nvSpPr>
          <p:cNvPr id="11" name="Textplatzhalter 23"/>
          <p:cNvSpPr>
            <a:spLocks noGrp="1"/>
          </p:cNvSpPr>
          <p:nvPr>
            <p:ph type="body" sz="quarter" idx="19"/>
          </p:nvPr>
        </p:nvSpPr>
        <p:spPr>
          <a:xfrm>
            <a:off x="0" y="2552701"/>
            <a:ext cx="4314825" cy="3325365"/>
          </a:xfrm>
          <a:solidFill>
            <a:srgbClr val="E1C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de-DE" sz="100" dirty="0" smtClean="0"/>
            </a:lvl1pPr>
          </a:lstStyle>
          <a:p>
            <a:pPr lvl="0" algn="ctr"/>
            <a:r>
              <a:rPr lang="en-US" smtClean="0"/>
              <a:t>Click to edit Master text styles</a:t>
            </a:r>
          </a:p>
        </p:txBody>
      </p:sp>
      <p:sp>
        <p:nvSpPr>
          <p:cNvPr id="2" name="Titel 1"/>
          <p:cNvSpPr>
            <a:spLocks noGrp="1"/>
          </p:cNvSpPr>
          <p:nvPr>
            <p:ph type="title" hasCustomPrompt="1"/>
          </p:nvPr>
        </p:nvSpPr>
        <p:spPr>
          <a:xfrm>
            <a:off x="4314825" y="2552700"/>
            <a:ext cx="4329113" cy="3297004"/>
          </a:xfrm>
        </p:spPr>
        <p:txBody>
          <a:bodyPr lIns="360000" tIns="216000" rIns="0" anchor="t"/>
          <a:lstStyle>
            <a:lvl1pPr>
              <a:defRPr lang="de-DE" sz="20000" b="1" kern="1200" cap="all" dirty="0" smtClean="0">
                <a:solidFill>
                  <a:srgbClr val="8A669D"/>
                </a:solidFill>
                <a:latin typeface="+mn-lt"/>
                <a:ea typeface="+mn-ea"/>
                <a:cs typeface="+mn-cs"/>
              </a:defRPr>
            </a:lvl1pPr>
          </a:lstStyle>
          <a:p>
            <a:r>
              <a:rPr lang="en-GB" noProof="0" dirty="0"/>
              <a:t>00</a:t>
            </a:r>
            <a:br>
              <a:rPr lang="en-GB" noProof="0" dirty="0"/>
            </a:br>
            <a:endParaRPr lang="en-GB" noProof="0" dirty="0"/>
          </a:p>
        </p:txBody>
      </p:sp>
      <p:sp>
        <p:nvSpPr>
          <p:cNvPr id="55" name="Textplatzhalter 54"/>
          <p:cNvSpPr>
            <a:spLocks noGrp="1"/>
          </p:cNvSpPr>
          <p:nvPr>
            <p:ph type="body" sz="quarter" idx="14" hasCustomPrompt="1"/>
          </p:nvPr>
        </p:nvSpPr>
        <p:spPr>
          <a:xfrm>
            <a:off x="504824" y="515939"/>
            <a:ext cx="5591837" cy="2538412"/>
          </a:xfrm>
          <a:prstGeom prst="rect">
            <a:avLst/>
          </a:prstGeom>
        </p:spPr>
        <p:txBody>
          <a:bodyPr tIns="0" bIns="216000" anchor="b"/>
          <a:lstStyle>
            <a:lvl1pPr marL="0" algn="l" defTabSz="1219170" rtl="0" eaLnBrk="1" latinLnBrk="0" hangingPunct="1">
              <a:defRPr lang="de-DE" sz="3600" b="1" kern="1200" cap="all" dirty="0" smtClean="0">
                <a:solidFill>
                  <a:srgbClr val="8A669D"/>
                </a:solidFill>
                <a:latin typeface="+mn-lt"/>
                <a:ea typeface="+mn-ea"/>
                <a:cs typeface="+mn-cs"/>
              </a:defRPr>
            </a:lvl1pPr>
          </a:lstStyle>
          <a:p>
            <a:pPr lvl="0"/>
            <a:r>
              <a:rPr lang="en-GB" noProof="0" dirty="0"/>
              <a:t>Headline</a:t>
            </a:r>
          </a:p>
        </p:txBody>
      </p:sp>
      <p:sp>
        <p:nvSpPr>
          <p:cNvPr id="213" name="Textplatzhalter 9"/>
          <p:cNvSpPr>
            <a:spLocks noGrp="1"/>
          </p:cNvSpPr>
          <p:nvPr>
            <p:ph type="body" sz="quarter" idx="15" hasCustomPrompt="1"/>
          </p:nvPr>
        </p:nvSpPr>
        <p:spPr>
          <a:xfrm>
            <a:off x="504824" y="3560763"/>
            <a:ext cx="3562351" cy="2288941"/>
          </a:xfrm>
          <a:prstGeom prst="rect">
            <a:avLst/>
          </a:prstGeom>
        </p:spPr>
        <p:txBody>
          <a:bodyPr/>
          <a:lstStyle>
            <a:lvl1pPr>
              <a:lnSpc>
                <a:spcPct val="100000"/>
              </a:lnSpc>
              <a:spcBef>
                <a:spcPts val="267"/>
              </a:spcBef>
              <a:spcAft>
                <a:spcPts val="267"/>
              </a:spcAft>
              <a:defRPr sz="1600" cap="none" baseline="0"/>
            </a:lvl1pPr>
            <a:lvl2pPr>
              <a:lnSpc>
                <a:spcPct val="100000"/>
              </a:lnSpc>
              <a:defRPr sz="1600"/>
            </a:lvl2pPr>
            <a:lvl3pPr>
              <a:lnSpc>
                <a:spcPct val="100000"/>
              </a:lnSpc>
              <a:defRPr sz="1400"/>
            </a:lvl3pPr>
            <a:lvl4pPr>
              <a:lnSpc>
                <a:spcPct val="100000"/>
              </a:lnSpc>
              <a:defRPr sz="1400"/>
            </a:lvl4pPr>
            <a:lvl5pPr>
              <a:lnSpc>
                <a:spcPct val="100000"/>
              </a:lnSpc>
              <a:defRPr sz="1400"/>
            </a:lvl5pPr>
            <a:lvl6pPr>
              <a:lnSpc>
                <a:spcPct val="100000"/>
              </a:lnSpc>
              <a:defRPr sz="1200"/>
            </a:lvl6pPr>
            <a:lvl7pPr>
              <a:lnSpc>
                <a:spcPct val="100000"/>
              </a:lnSpc>
              <a:defRPr sz="1200"/>
            </a:lvl7pPr>
            <a:lvl8pPr>
              <a:lnSpc>
                <a:spcPct val="100000"/>
              </a:lnSpc>
              <a:defRPr sz="1100"/>
            </a:lvl8pPr>
            <a:lvl9pPr>
              <a:lnSpc>
                <a:spcPct val="100000"/>
              </a:lnSpc>
              <a:defRPr sz="800"/>
            </a:lvl9pPr>
          </a:lstStyle>
          <a:p>
            <a:pPr lvl="0"/>
            <a:r>
              <a:rPr lang="en-GB" noProof="0" dirty="0"/>
              <a:t>01</a:t>
            </a:r>
          </a:p>
          <a:p>
            <a:pPr lvl="1"/>
            <a:r>
              <a:rPr lang="en-GB" noProof="0" dirty="0"/>
              <a:t>02</a:t>
            </a:r>
          </a:p>
          <a:p>
            <a:pPr lvl="2"/>
            <a:r>
              <a:rPr lang="en-GB" noProof="0" dirty="0"/>
              <a:t>03</a:t>
            </a:r>
          </a:p>
          <a:p>
            <a:pPr lvl="3"/>
            <a:r>
              <a:rPr lang="en-GB" noProof="0" dirty="0"/>
              <a:t>04</a:t>
            </a:r>
          </a:p>
          <a:p>
            <a:pPr lvl="4"/>
            <a:r>
              <a:rPr lang="en-GB" noProof="0" dirty="0"/>
              <a:t>05</a:t>
            </a:r>
          </a:p>
          <a:p>
            <a:pPr lvl="5"/>
            <a:r>
              <a:rPr lang="en-GB" noProof="0" dirty="0"/>
              <a:t>06</a:t>
            </a:r>
          </a:p>
          <a:p>
            <a:pPr lvl="6"/>
            <a:r>
              <a:rPr lang="en-GB" noProof="0" dirty="0"/>
              <a:t>07</a:t>
            </a:r>
          </a:p>
          <a:p>
            <a:pPr lvl="7"/>
            <a:r>
              <a:rPr lang="en-GB" noProof="0" dirty="0"/>
              <a:t>08</a:t>
            </a:r>
          </a:p>
          <a:p>
            <a:pPr lvl="8"/>
            <a:r>
              <a:rPr lang="en-GB" noProof="0" dirty="0"/>
              <a:t>09</a:t>
            </a:r>
          </a:p>
        </p:txBody>
      </p:sp>
      <p:sp>
        <p:nvSpPr>
          <p:cNvPr id="12" name="Freeform 54"/>
          <p:cNvSpPr>
            <a:spLocks noEditPoints="1"/>
          </p:cNvSpPr>
          <p:nvPr userDrawn="1"/>
        </p:nvSpPr>
        <p:spPr bwMode="auto">
          <a:xfrm>
            <a:off x="8324642" y="260709"/>
            <a:ext cx="308874" cy="309978"/>
          </a:xfrm>
          <a:custGeom>
            <a:avLst/>
            <a:gdLst>
              <a:gd name="T0" fmla="*/ 227 w 396"/>
              <a:gd name="T1" fmla="*/ 310 h 397"/>
              <a:gd name="T2" fmla="*/ 227 w 396"/>
              <a:gd name="T3" fmla="*/ 91 h 397"/>
              <a:gd name="T4" fmla="*/ 204 w 396"/>
              <a:gd name="T5" fmla="*/ 68 h 397"/>
              <a:gd name="T6" fmla="*/ 152 w 396"/>
              <a:gd name="T7" fmla="*/ 68 h 397"/>
              <a:gd name="T8" fmla="*/ 152 w 396"/>
              <a:gd name="T9" fmla="*/ 92 h 397"/>
              <a:gd name="T10" fmla="*/ 155 w 396"/>
              <a:gd name="T11" fmla="*/ 92 h 397"/>
              <a:gd name="T12" fmla="*/ 169 w 396"/>
              <a:gd name="T13" fmla="*/ 109 h 397"/>
              <a:gd name="T14" fmla="*/ 169 w 396"/>
              <a:gd name="T15" fmla="*/ 310 h 397"/>
              <a:gd name="T16" fmla="*/ 227 w 396"/>
              <a:gd name="T17" fmla="*/ 310 h 397"/>
              <a:gd name="T18" fmla="*/ 252 w 396"/>
              <a:gd name="T19" fmla="*/ 310 h 397"/>
              <a:gd name="T20" fmla="*/ 309 w 396"/>
              <a:gd name="T21" fmla="*/ 310 h 397"/>
              <a:gd name="T22" fmla="*/ 309 w 396"/>
              <a:gd name="T23" fmla="*/ 139 h 397"/>
              <a:gd name="T24" fmla="*/ 286 w 396"/>
              <a:gd name="T25" fmla="*/ 116 h 397"/>
              <a:gd name="T26" fmla="*/ 252 w 396"/>
              <a:gd name="T27" fmla="*/ 116 h 397"/>
              <a:gd name="T28" fmla="*/ 252 w 396"/>
              <a:gd name="T29" fmla="*/ 310 h 397"/>
              <a:gd name="T30" fmla="*/ 144 w 396"/>
              <a:gd name="T31" fmla="*/ 310 h 397"/>
              <a:gd name="T32" fmla="*/ 144 w 396"/>
              <a:gd name="T33" fmla="*/ 116 h 397"/>
              <a:gd name="T34" fmla="*/ 111 w 396"/>
              <a:gd name="T35" fmla="*/ 116 h 397"/>
              <a:gd name="T36" fmla="*/ 87 w 396"/>
              <a:gd name="T37" fmla="*/ 139 h 397"/>
              <a:gd name="T38" fmla="*/ 87 w 396"/>
              <a:gd name="T39" fmla="*/ 310 h 397"/>
              <a:gd name="T40" fmla="*/ 144 w 396"/>
              <a:gd name="T41" fmla="*/ 310 h 397"/>
              <a:gd name="T42" fmla="*/ 363 w 396"/>
              <a:gd name="T43" fmla="*/ 199 h 397"/>
              <a:gd name="T44" fmla="*/ 198 w 396"/>
              <a:gd name="T45" fmla="*/ 365 h 397"/>
              <a:gd name="T46" fmla="*/ 33 w 396"/>
              <a:gd name="T47" fmla="*/ 199 h 397"/>
              <a:gd name="T48" fmla="*/ 198 w 396"/>
              <a:gd name="T49" fmla="*/ 32 h 397"/>
              <a:gd name="T50" fmla="*/ 363 w 396"/>
              <a:gd name="T51" fmla="*/ 199 h 397"/>
              <a:gd name="T52" fmla="*/ 396 w 396"/>
              <a:gd name="T53" fmla="*/ 199 h 397"/>
              <a:gd name="T54" fmla="*/ 198 w 396"/>
              <a:gd name="T55" fmla="*/ 0 h 397"/>
              <a:gd name="T56" fmla="*/ 0 w 396"/>
              <a:gd name="T57" fmla="*/ 199 h 397"/>
              <a:gd name="T58" fmla="*/ 198 w 396"/>
              <a:gd name="T59" fmla="*/ 397 h 397"/>
              <a:gd name="T60" fmla="*/ 396 w 396"/>
              <a:gd name="T61" fmla="*/ 199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6" h="397">
                <a:moveTo>
                  <a:pt x="227" y="310"/>
                </a:moveTo>
                <a:cubicBezTo>
                  <a:pt x="227" y="91"/>
                  <a:pt x="227" y="91"/>
                  <a:pt x="227" y="91"/>
                </a:cubicBezTo>
                <a:cubicBezTo>
                  <a:pt x="227" y="73"/>
                  <a:pt x="220" y="68"/>
                  <a:pt x="204" y="68"/>
                </a:cubicBezTo>
                <a:cubicBezTo>
                  <a:pt x="152" y="68"/>
                  <a:pt x="152" y="68"/>
                  <a:pt x="152" y="68"/>
                </a:cubicBezTo>
                <a:cubicBezTo>
                  <a:pt x="152" y="92"/>
                  <a:pt x="152" y="92"/>
                  <a:pt x="152" y="92"/>
                </a:cubicBezTo>
                <a:cubicBezTo>
                  <a:pt x="155" y="92"/>
                  <a:pt x="155" y="92"/>
                  <a:pt x="155" y="92"/>
                </a:cubicBezTo>
                <a:cubicBezTo>
                  <a:pt x="167" y="92"/>
                  <a:pt x="169" y="95"/>
                  <a:pt x="169" y="109"/>
                </a:cubicBezTo>
                <a:cubicBezTo>
                  <a:pt x="169" y="310"/>
                  <a:pt x="169" y="310"/>
                  <a:pt x="169" y="310"/>
                </a:cubicBezTo>
                <a:lnTo>
                  <a:pt x="227" y="310"/>
                </a:lnTo>
                <a:close/>
                <a:moveTo>
                  <a:pt x="252" y="310"/>
                </a:moveTo>
                <a:cubicBezTo>
                  <a:pt x="309" y="310"/>
                  <a:pt x="309" y="310"/>
                  <a:pt x="309" y="310"/>
                </a:cubicBezTo>
                <a:cubicBezTo>
                  <a:pt x="309" y="139"/>
                  <a:pt x="309" y="139"/>
                  <a:pt x="309" y="139"/>
                </a:cubicBezTo>
                <a:cubicBezTo>
                  <a:pt x="309" y="122"/>
                  <a:pt x="302" y="116"/>
                  <a:pt x="286" y="116"/>
                </a:cubicBezTo>
                <a:cubicBezTo>
                  <a:pt x="252" y="116"/>
                  <a:pt x="252" y="116"/>
                  <a:pt x="252" y="116"/>
                </a:cubicBezTo>
                <a:lnTo>
                  <a:pt x="252" y="310"/>
                </a:lnTo>
                <a:close/>
                <a:moveTo>
                  <a:pt x="144" y="310"/>
                </a:moveTo>
                <a:cubicBezTo>
                  <a:pt x="144" y="116"/>
                  <a:pt x="144" y="116"/>
                  <a:pt x="144" y="116"/>
                </a:cubicBezTo>
                <a:cubicBezTo>
                  <a:pt x="111" y="116"/>
                  <a:pt x="111" y="116"/>
                  <a:pt x="111" y="116"/>
                </a:cubicBezTo>
                <a:cubicBezTo>
                  <a:pt x="94" y="116"/>
                  <a:pt x="87" y="122"/>
                  <a:pt x="87" y="139"/>
                </a:cubicBezTo>
                <a:cubicBezTo>
                  <a:pt x="87" y="310"/>
                  <a:pt x="87" y="310"/>
                  <a:pt x="87" y="310"/>
                </a:cubicBezTo>
                <a:lnTo>
                  <a:pt x="144" y="310"/>
                </a:lnTo>
                <a:close/>
                <a:moveTo>
                  <a:pt x="363" y="199"/>
                </a:moveTo>
                <a:cubicBezTo>
                  <a:pt x="363" y="295"/>
                  <a:pt x="293" y="365"/>
                  <a:pt x="198" y="365"/>
                </a:cubicBezTo>
                <a:cubicBezTo>
                  <a:pt x="103" y="365"/>
                  <a:pt x="33" y="295"/>
                  <a:pt x="33" y="199"/>
                </a:cubicBezTo>
                <a:cubicBezTo>
                  <a:pt x="33" y="102"/>
                  <a:pt x="103" y="32"/>
                  <a:pt x="198" y="32"/>
                </a:cubicBezTo>
                <a:cubicBezTo>
                  <a:pt x="293" y="32"/>
                  <a:pt x="363" y="103"/>
                  <a:pt x="363" y="199"/>
                </a:cubicBezTo>
                <a:moveTo>
                  <a:pt x="396" y="199"/>
                </a:moveTo>
                <a:cubicBezTo>
                  <a:pt x="396" y="85"/>
                  <a:pt x="312" y="0"/>
                  <a:pt x="198" y="0"/>
                </a:cubicBezTo>
                <a:cubicBezTo>
                  <a:pt x="85" y="0"/>
                  <a:pt x="0" y="85"/>
                  <a:pt x="0" y="199"/>
                </a:cubicBezTo>
                <a:cubicBezTo>
                  <a:pt x="0" y="312"/>
                  <a:pt x="85" y="397"/>
                  <a:pt x="198" y="397"/>
                </a:cubicBezTo>
                <a:cubicBezTo>
                  <a:pt x="312" y="397"/>
                  <a:pt x="396" y="312"/>
                  <a:pt x="396" y="199"/>
                </a:cubicBezTo>
              </a:path>
            </a:pathLst>
          </a:custGeom>
          <a:solidFill>
            <a:srgbClr val="003781"/>
          </a:solidFill>
          <a:ln>
            <a:noFill/>
          </a:ln>
          <a:extLst/>
        </p:spPr>
        <p:txBody>
          <a:bodyPr vert="horz" wrap="square" lIns="121917" tIns="60958" rIns="121917" bIns="60958"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a:noFill/>
              </a:ln>
              <a:solidFill>
                <a:srgbClr val="003781"/>
              </a:solidFill>
              <a:effectLst/>
              <a:uLnTx/>
              <a:uFillTx/>
            </a:endParaRPr>
          </a:p>
        </p:txBody>
      </p:sp>
    </p:spTree>
    <p:extLst>
      <p:ext uri="{BB962C8B-B14F-4D97-AF65-F5344CB8AC3E}">
        <p14:creationId xmlns:p14="http://schemas.microsoft.com/office/powerpoint/2010/main" val="285298473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Break Alternative">
    <p:spTree>
      <p:nvGrpSpPr>
        <p:cNvPr id="1" name=""/>
        <p:cNvGrpSpPr/>
        <p:nvPr/>
      </p:nvGrpSpPr>
      <p:grpSpPr>
        <a:xfrm>
          <a:off x="0" y="0"/>
          <a:ext cx="0" cy="0"/>
          <a:chOff x="0" y="0"/>
          <a:chExt cx="0" cy="0"/>
        </a:xfrm>
      </p:grpSpPr>
      <p:sp>
        <p:nvSpPr>
          <p:cNvPr id="4" name="Textplatzhalter 23"/>
          <p:cNvSpPr>
            <a:spLocks noGrp="1"/>
          </p:cNvSpPr>
          <p:nvPr>
            <p:ph type="body" sz="quarter" idx="19"/>
          </p:nvPr>
        </p:nvSpPr>
        <p:spPr>
          <a:xfrm>
            <a:off x="0" y="0"/>
            <a:ext cx="9145588" cy="6859588"/>
          </a:xfr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de-DE" sz="100" dirty="0" smtClean="0"/>
            </a:lvl1pPr>
          </a:lstStyle>
          <a:p>
            <a:pPr lvl="0" algn="ctr"/>
            <a:r>
              <a:rPr lang="en-US" smtClean="0"/>
              <a:t>Click to edit Master text styles</a:t>
            </a:r>
          </a:p>
        </p:txBody>
      </p:sp>
      <p:sp>
        <p:nvSpPr>
          <p:cNvPr id="2" name="Titel 1"/>
          <p:cNvSpPr>
            <a:spLocks noGrp="1"/>
          </p:cNvSpPr>
          <p:nvPr>
            <p:ph type="title" hasCustomPrompt="1"/>
          </p:nvPr>
        </p:nvSpPr>
        <p:spPr>
          <a:xfrm>
            <a:off x="260350" y="2552700"/>
            <a:ext cx="3303588" cy="3297004"/>
          </a:xfrm>
        </p:spPr>
        <p:txBody>
          <a:bodyPr lIns="144000" tIns="216000" rIns="0" anchor="t"/>
          <a:lstStyle>
            <a:lvl1pPr>
              <a:defRPr lang="de-DE" sz="20000" b="1" kern="1200" cap="all" dirty="0" smtClean="0">
                <a:solidFill>
                  <a:schemeClr val="bg1"/>
                </a:solidFill>
                <a:latin typeface="+mn-lt"/>
                <a:ea typeface="+mn-ea"/>
                <a:cs typeface="+mn-cs"/>
              </a:defRPr>
            </a:lvl1pPr>
          </a:lstStyle>
          <a:p>
            <a:r>
              <a:rPr lang="en-GB" noProof="0" dirty="0"/>
              <a:t>00</a:t>
            </a:r>
            <a:br>
              <a:rPr lang="en-GB" noProof="0" dirty="0"/>
            </a:br>
            <a:endParaRPr lang="en-GB" noProof="0" dirty="0"/>
          </a:p>
        </p:txBody>
      </p:sp>
      <p:sp>
        <p:nvSpPr>
          <p:cNvPr id="55" name="Textplatzhalter 54"/>
          <p:cNvSpPr>
            <a:spLocks noGrp="1"/>
          </p:cNvSpPr>
          <p:nvPr>
            <p:ph type="body" sz="quarter" idx="14" hasCustomPrompt="1"/>
          </p:nvPr>
        </p:nvSpPr>
        <p:spPr>
          <a:xfrm>
            <a:off x="504824" y="515939"/>
            <a:ext cx="5591837" cy="2538412"/>
          </a:xfrm>
          <a:prstGeom prst="rect">
            <a:avLst/>
          </a:prstGeom>
        </p:spPr>
        <p:txBody>
          <a:bodyPr tIns="0" bIns="180000" anchor="b">
            <a:normAutofit/>
          </a:bodyPr>
          <a:lstStyle>
            <a:lvl1pPr marL="0" algn="l" defTabSz="1219170" rtl="0" eaLnBrk="1" latinLnBrk="0" hangingPunct="1">
              <a:defRPr lang="de-DE" sz="3600" b="1" kern="1200" cap="all" dirty="0" smtClean="0">
                <a:solidFill>
                  <a:schemeClr val="bg1"/>
                </a:solidFill>
                <a:latin typeface="+mn-lt"/>
                <a:ea typeface="+mn-ea"/>
                <a:cs typeface="+mn-cs"/>
              </a:defRPr>
            </a:lvl1pPr>
          </a:lstStyle>
          <a:p>
            <a:pPr lvl="0"/>
            <a:r>
              <a:rPr lang="en-GB" noProof="0" dirty="0"/>
              <a:t>Headline</a:t>
            </a:r>
          </a:p>
        </p:txBody>
      </p:sp>
    </p:spTree>
    <p:extLst>
      <p:ext uri="{BB962C8B-B14F-4D97-AF65-F5344CB8AC3E}">
        <p14:creationId xmlns:p14="http://schemas.microsoft.com/office/powerpoint/2010/main" val="297045164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act">
    <p:spTree>
      <p:nvGrpSpPr>
        <p:cNvPr id="1" name=""/>
        <p:cNvGrpSpPr/>
        <p:nvPr/>
      </p:nvGrpSpPr>
      <p:grpSpPr>
        <a:xfrm>
          <a:off x="0" y="0"/>
          <a:ext cx="0" cy="0"/>
          <a:chOff x="0" y="0"/>
          <a:chExt cx="0" cy="0"/>
        </a:xfrm>
      </p:grpSpPr>
      <p:sp>
        <p:nvSpPr>
          <p:cNvPr id="6" name="Textplatzhalter 23"/>
          <p:cNvSpPr>
            <a:spLocks noGrp="1"/>
          </p:cNvSpPr>
          <p:nvPr>
            <p:ph type="body" sz="quarter" idx="19"/>
          </p:nvPr>
        </p:nvSpPr>
        <p:spPr>
          <a:xfrm>
            <a:off x="0" y="0"/>
            <a:ext cx="9145588" cy="6859588"/>
          </a:xfr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de-DE" sz="100" dirty="0" smtClean="0"/>
            </a:lvl1pPr>
          </a:lstStyle>
          <a:p>
            <a:pPr lvl="0" algn="ctr"/>
            <a:r>
              <a:rPr lang="en-US" smtClean="0"/>
              <a:t>Click to edit Master text styles</a:t>
            </a:r>
          </a:p>
        </p:txBody>
      </p:sp>
      <p:sp>
        <p:nvSpPr>
          <p:cNvPr id="55" name="Textplatzhalter 54"/>
          <p:cNvSpPr>
            <a:spLocks noGrp="1"/>
          </p:cNvSpPr>
          <p:nvPr>
            <p:ph type="body" sz="quarter" idx="14" hasCustomPrompt="1"/>
          </p:nvPr>
        </p:nvSpPr>
        <p:spPr>
          <a:xfrm>
            <a:off x="504824" y="515939"/>
            <a:ext cx="5591837" cy="2538412"/>
          </a:xfrm>
          <a:prstGeom prst="rect">
            <a:avLst/>
          </a:prstGeom>
        </p:spPr>
        <p:txBody>
          <a:bodyPr tIns="0" bIns="180000" anchor="b"/>
          <a:lstStyle>
            <a:lvl1pPr marL="0" algn="l" defTabSz="1219170" rtl="0" eaLnBrk="1" latinLnBrk="0" hangingPunct="1">
              <a:defRPr lang="de-DE" sz="3600" b="1" kern="1200" cap="all" dirty="0" smtClean="0">
                <a:solidFill>
                  <a:schemeClr val="bg1"/>
                </a:solidFill>
                <a:latin typeface="+mn-lt"/>
                <a:ea typeface="+mn-ea"/>
                <a:cs typeface="+mn-cs"/>
              </a:defRPr>
            </a:lvl1pPr>
          </a:lstStyle>
          <a:p>
            <a:pPr lvl="0"/>
            <a:r>
              <a:rPr lang="en-GB" noProof="0" dirty="0"/>
              <a:t>Headline</a:t>
            </a:r>
          </a:p>
        </p:txBody>
      </p:sp>
      <p:sp>
        <p:nvSpPr>
          <p:cNvPr id="4" name="Textplatzhalter 3"/>
          <p:cNvSpPr>
            <a:spLocks noGrp="1"/>
          </p:cNvSpPr>
          <p:nvPr>
            <p:ph type="body" sz="quarter" idx="15" hasCustomPrompt="1"/>
          </p:nvPr>
        </p:nvSpPr>
        <p:spPr>
          <a:xfrm>
            <a:off x="504826" y="3560763"/>
            <a:ext cx="3809999" cy="2551112"/>
          </a:xfrm>
          <a:prstGeom prst="rect">
            <a:avLst/>
          </a:prstGeom>
        </p:spPr>
        <p:txBody>
          <a:bodyPr/>
          <a:lstStyle>
            <a:lvl1pPr>
              <a:lnSpc>
                <a:spcPct val="100000"/>
              </a:lnSpc>
              <a:spcBef>
                <a:spcPts val="267"/>
              </a:spcBef>
              <a:spcAft>
                <a:spcPts val="267"/>
              </a:spcAft>
              <a:defRPr sz="1600">
                <a:solidFill>
                  <a:schemeClr val="bg1"/>
                </a:solidFill>
              </a:defRPr>
            </a:lvl1pPr>
            <a:lvl2pPr>
              <a:defRPr sz="1400">
                <a:solidFill>
                  <a:schemeClr val="bg1"/>
                </a:solidFill>
              </a:defRPr>
            </a:lvl2pPr>
            <a:lvl3pPr>
              <a:defRPr sz="1200">
                <a:solidFill>
                  <a:schemeClr val="bg1"/>
                </a:solidFill>
              </a:defRPr>
            </a:lvl3pPr>
            <a:lvl4pPr>
              <a:buClr>
                <a:schemeClr val="bg1"/>
              </a:buClr>
              <a:defRPr sz="1200">
                <a:solidFill>
                  <a:schemeClr val="bg1"/>
                </a:solidFill>
              </a:defRPr>
            </a:lvl4pPr>
            <a:lvl5pPr>
              <a:defRPr sz="1200">
                <a:solidFill>
                  <a:schemeClr val="bg1"/>
                </a:solidFill>
              </a:defRPr>
            </a:lvl5pPr>
            <a:lvl6pPr>
              <a:defRPr sz="1100">
                <a:solidFill>
                  <a:schemeClr val="bg1"/>
                </a:solidFill>
              </a:defRPr>
            </a:lvl6pPr>
            <a:lvl7pPr>
              <a:defRPr sz="1100">
                <a:solidFill>
                  <a:schemeClr val="bg1"/>
                </a:solidFill>
              </a:defRPr>
            </a:lvl7pPr>
            <a:lvl8pPr>
              <a:defRPr>
                <a:solidFill>
                  <a:schemeClr val="bg1"/>
                </a:solidFill>
              </a:defRPr>
            </a:lvl8pPr>
            <a:lvl9pPr>
              <a:defRPr>
                <a:solidFill>
                  <a:schemeClr val="bg1"/>
                </a:solidFill>
              </a:defRPr>
            </a:lvl9pPr>
          </a:lstStyle>
          <a:p>
            <a:pPr lvl="0"/>
            <a:r>
              <a:rPr lang="de-DE" dirty="0"/>
              <a:t>01</a:t>
            </a:r>
          </a:p>
          <a:p>
            <a:pPr lvl="1"/>
            <a:r>
              <a:rPr lang="de-DE" dirty="0"/>
              <a:t>02</a:t>
            </a:r>
          </a:p>
          <a:p>
            <a:pPr lvl="2"/>
            <a:r>
              <a:rPr lang="de-DE" dirty="0"/>
              <a:t>03</a:t>
            </a:r>
          </a:p>
          <a:p>
            <a:pPr lvl="3"/>
            <a:r>
              <a:rPr lang="de-DE" dirty="0"/>
              <a:t>04</a:t>
            </a:r>
          </a:p>
          <a:p>
            <a:pPr lvl="4"/>
            <a:r>
              <a:rPr lang="de-DE" dirty="0"/>
              <a:t>05</a:t>
            </a:r>
          </a:p>
          <a:p>
            <a:pPr lvl="5"/>
            <a:r>
              <a:rPr lang="de-DE" dirty="0"/>
              <a:t>06</a:t>
            </a:r>
          </a:p>
          <a:p>
            <a:pPr lvl="6"/>
            <a:r>
              <a:rPr lang="de-DE" dirty="0"/>
              <a:t>07</a:t>
            </a:r>
          </a:p>
          <a:p>
            <a:pPr lvl="7"/>
            <a:r>
              <a:rPr lang="de-DE" dirty="0"/>
              <a:t>08</a:t>
            </a:r>
          </a:p>
          <a:p>
            <a:pPr lvl="8"/>
            <a:r>
              <a:rPr lang="en-GB" noProof="0" dirty="0"/>
              <a:t>09</a:t>
            </a:r>
          </a:p>
        </p:txBody>
      </p:sp>
    </p:spTree>
    <p:extLst>
      <p:ext uri="{BB962C8B-B14F-4D97-AF65-F5344CB8AC3E}">
        <p14:creationId xmlns:p14="http://schemas.microsoft.com/office/powerpoint/2010/main" val="221403059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imple Content one wide Column">
    <p:spTree>
      <p:nvGrpSpPr>
        <p:cNvPr id="1" name=""/>
        <p:cNvGrpSpPr/>
        <p:nvPr/>
      </p:nvGrpSpPr>
      <p:grpSpPr>
        <a:xfrm>
          <a:off x="0" y="0"/>
          <a:ext cx="0" cy="0"/>
          <a:chOff x="0" y="0"/>
          <a:chExt cx="0" cy="0"/>
        </a:xfrm>
      </p:grpSpPr>
      <p:sp>
        <p:nvSpPr>
          <p:cNvPr id="14" name="Inhaltsplatzhalter 13" descr="Spalte links" title="Spalte links"/>
          <p:cNvSpPr>
            <a:spLocks noGrp="1"/>
          </p:cNvSpPr>
          <p:nvPr>
            <p:ph sz="quarter" idx="13" hasCustomPrompt="1"/>
          </p:nvPr>
        </p:nvSpPr>
        <p:spPr>
          <a:xfrm>
            <a:off x="504825" y="1530350"/>
            <a:ext cx="8139114" cy="4840175"/>
          </a:xfrm>
          <a:prstGeom prst="rect">
            <a:avLst/>
          </a:prstGeom>
        </p:spPr>
        <p:txBody>
          <a:bodyPr rIns="0"/>
          <a:lstStyle>
            <a:lvl1pPr>
              <a:lnSpc>
                <a:spcPts val="1920"/>
              </a:lnSpc>
              <a:spcAft>
                <a:spcPts val="0"/>
              </a:spcAft>
              <a:defRPr lang="en-GB" sz="1600" b="0" kern="1200" cap="none" baseline="0" noProof="0" dirty="0" smtClean="0">
                <a:solidFill>
                  <a:schemeClr val="tx1"/>
                </a:solidFill>
                <a:latin typeface="+mn-lt"/>
                <a:ea typeface="+mn-ea"/>
                <a:cs typeface="+mn-cs"/>
              </a:defRPr>
            </a:lvl1pPr>
            <a:lvl2pPr>
              <a:defRPr lang="de-DE" sz="1600" kern="1200" dirty="0" smtClean="0">
                <a:solidFill>
                  <a:schemeClr val="tx1"/>
                </a:solidFill>
                <a:latin typeface="+mn-lt"/>
                <a:ea typeface="+mn-ea"/>
                <a:cs typeface="+mn-cs"/>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200">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marR="0" lvl="0"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1</a:t>
            </a:r>
          </a:p>
          <a:p>
            <a:pPr lvl="1"/>
            <a:r>
              <a:rPr lang="en-GB" noProof="0" dirty="0"/>
              <a:t>2</a:t>
            </a:r>
          </a:p>
          <a:p>
            <a:pPr lvl="2"/>
            <a:r>
              <a:rPr lang="en-GB" noProof="0" dirty="0"/>
              <a:t>3</a:t>
            </a:r>
          </a:p>
          <a:p>
            <a:pPr lvl="3"/>
            <a:r>
              <a:rPr lang="en-GB" noProof="0" dirty="0"/>
              <a:t>4</a:t>
            </a:r>
          </a:p>
          <a:p>
            <a:pPr lvl="4"/>
            <a:r>
              <a:rPr lang="en-GB" noProof="0" dirty="0"/>
              <a:t>5</a:t>
            </a:r>
          </a:p>
          <a:p>
            <a:pPr lvl="5"/>
            <a:r>
              <a:rPr lang="en-GB" noProof="0" dirty="0"/>
              <a:t>6</a:t>
            </a:r>
          </a:p>
          <a:p>
            <a:pPr lvl="6"/>
            <a:r>
              <a:rPr lang="en-GB" noProof="0" dirty="0"/>
              <a:t>7</a:t>
            </a:r>
          </a:p>
          <a:p>
            <a:pPr lvl="7"/>
            <a:r>
              <a:rPr lang="en-GB" noProof="0" dirty="0"/>
              <a:t>8</a:t>
            </a:r>
          </a:p>
          <a:p>
            <a:pPr lvl="8"/>
            <a:r>
              <a:rPr lang="en-GB" noProof="0" dirty="0"/>
              <a:t>9</a:t>
            </a:r>
          </a:p>
        </p:txBody>
      </p:sp>
      <p:sp>
        <p:nvSpPr>
          <p:cNvPr id="11" name="Textplatzhalter 23"/>
          <p:cNvSpPr>
            <a:spLocks noGrp="1"/>
          </p:cNvSpPr>
          <p:nvPr>
            <p:ph type="body" sz="quarter" idx="19"/>
          </p:nvPr>
        </p:nvSpPr>
        <p:spPr>
          <a:xfrm>
            <a:off x="0" y="1"/>
            <a:ext cx="6611938" cy="640079"/>
          </a:xfrm>
          <a:solidFill>
            <a:srgbClr val="C1E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de-DE" sz="100" dirty="0" smtClean="0"/>
            </a:lvl1pPr>
          </a:lstStyle>
          <a:p>
            <a:pPr lvl="0" algn="ctr"/>
            <a:r>
              <a:rPr lang="en-US" smtClean="0"/>
              <a:t>Click to edit Master text styles</a:t>
            </a:r>
          </a:p>
        </p:txBody>
      </p:sp>
      <p:sp>
        <p:nvSpPr>
          <p:cNvPr id="12" name="Titel 22"/>
          <p:cNvSpPr>
            <a:spLocks noGrp="1"/>
          </p:cNvSpPr>
          <p:nvPr>
            <p:ph type="title" hasCustomPrompt="1"/>
          </p:nvPr>
        </p:nvSpPr>
        <p:spPr>
          <a:xfrm>
            <a:off x="504825" y="467171"/>
            <a:ext cx="7377113" cy="514351"/>
          </a:xfrm>
        </p:spPr>
        <p:txBody>
          <a:bodyPr tIns="0"/>
          <a:lstStyle>
            <a:lvl1pPr>
              <a:defRPr sz="2600"/>
            </a:lvl1pPr>
          </a:lstStyle>
          <a:p>
            <a:r>
              <a:rPr lang="de-DE" dirty="0"/>
              <a:t>TitLE</a:t>
            </a:r>
            <a:endParaRPr lang="en-GB" dirty="0"/>
          </a:p>
        </p:txBody>
      </p:sp>
      <p:sp>
        <p:nvSpPr>
          <p:cNvPr id="13" name="Textplatzhalter 5"/>
          <p:cNvSpPr>
            <a:spLocks noGrp="1"/>
          </p:cNvSpPr>
          <p:nvPr>
            <p:ph type="body" sz="quarter" idx="20" hasCustomPrompt="1"/>
          </p:nvPr>
        </p:nvSpPr>
        <p:spPr>
          <a:xfrm>
            <a:off x="504825" y="259200"/>
            <a:ext cx="4067374" cy="155575"/>
          </a:xfrm>
        </p:spPr>
        <p:txBody>
          <a:bodyPr/>
          <a:lstStyle>
            <a:lvl1pPr>
              <a:defRPr sz="1000"/>
            </a:lvl1pPr>
            <a:lvl2pPr>
              <a:defRPr sz="1200"/>
            </a:lvl2pPr>
            <a:lvl3pPr>
              <a:defRPr sz="1200"/>
            </a:lvl3pPr>
            <a:lvl4pPr>
              <a:defRPr sz="1200"/>
            </a:lvl4pPr>
            <a:lvl5pPr>
              <a:defRPr sz="1200"/>
            </a:lvl5pPr>
          </a:lstStyle>
          <a:p>
            <a:pPr lvl="0"/>
            <a:r>
              <a:rPr lang="de-DE" dirty="0" err="1"/>
              <a:t>Subject</a:t>
            </a:r>
            <a:r>
              <a:rPr lang="de-DE" dirty="0"/>
              <a:t> Line </a:t>
            </a:r>
            <a:r>
              <a:rPr lang="de-DE" dirty="0" err="1"/>
              <a:t>for</a:t>
            </a:r>
            <a:r>
              <a:rPr lang="de-DE" dirty="0"/>
              <a:t> Navigation</a:t>
            </a:r>
          </a:p>
        </p:txBody>
      </p:sp>
      <p:sp>
        <p:nvSpPr>
          <p:cNvPr id="18" name="Freeform 54"/>
          <p:cNvSpPr>
            <a:spLocks noEditPoints="1"/>
          </p:cNvSpPr>
          <p:nvPr userDrawn="1"/>
        </p:nvSpPr>
        <p:spPr bwMode="auto">
          <a:xfrm>
            <a:off x="8324642" y="260709"/>
            <a:ext cx="308874" cy="309978"/>
          </a:xfrm>
          <a:custGeom>
            <a:avLst/>
            <a:gdLst>
              <a:gd name="T0" fmla="*/ 227 w 396"/>
              <a:gd name="T1" fmla="*/ 310 h 397"/>
              <a:gd name="T2" fmla="*/ 227 w 396"/>
              <a:gd name="T3" fmla="*/ 91 h 397"/>
              <a:gd name="T4" fmla="*/ 204 w 396"/>
              <a:gd name="T5" fmla="*/ 68 h 397"/>
              <a:gd name="T6" fmla="*/ 152 w 396"/>
              <a:gd name="T7" fmla="*/ 68 h 397"/>
              <a:gd name="T8" fmla="*/ 152 w 396"/>
              <a:gd name="T9" fmla="*/ 92 h 397"/>
              <a:gd name="T10" fmla="*/ 155 w 396"/>
              <a:gd name="T11" fmla="*/ 92 h 397"/>
              <a:gd name="T12" fmla="*/ 169 w 396"/>
              <a:gd name="T13" fmla="*/ 109 h 397"/>
              <a:gd name="T14" fmla="*/ 169 w 396"/>
              <a:gd name="T15" fmla="*/ 310 h 397"/>
              <a:gd name="T16" fmla="*/ 227 w 396"/>
              <a:gd name="T17" fmla="*/ 310 h 397"/>
              <a:gd name="T18" fmla="*/ 252 w 396"/>
              <a:gd name="T19" fmla="*/ 310 h 397"/>
              <a:gd name="T20" fmla="*/ 309 w 396"/>
              <a:gd name="T21" fmla="*/ 310 h 397"/>
              <a:gd name="T22" fmla="*/ 309 w 396"/>
              <a:gd name="T23" fmla="*/ 139 h 397"/>
              <a:gd name="T24" fmla="*/ 286 w 396"/>
              <a:gd name="T25" fmla="*/ 116 h 397"/>
              <a:gd name="T26" fmla="*/ 252 w 396"/>
              <a:gd name="T27" fmla="*/ 116 h 397"/>
              <a:gd name="T28" fmla="*/ 252 w 396"/>
              <a:gd name="T29" fmla="*/ 310 h 397"/>
              <a:gd name="T30" fmla="*/ 144 w 396"/>
              <a:gd name="T31" fmla="*/ 310 h 397"/>
              <a:gd name="T32" fmla="*/ 144 w 396"/>
              <a:gd name="T33" fmla="*/ 116 h 397"/>
              <a:gd name="T34" fmla="*/ 111 w 396"/>
              <a:gd name="T35" fmla="*/ 116 h 397"/>
              <a:gd name="T36" fmla="*/ 87 w 396"/>
              <a:gd name="T37" fmla="*/ 139 h 397"/>
              <a:gd name="T38" fmla="*/ 87 w 396"/>
              <a:gd name="T39" fmla="*/ 310 h 397"/>
              <a:gd name="T40" fmla="*/ 144 w 396"/>
              <a:gd name="T41" fmla="*/ 310 h 397"/>
              <a:gd name="T42" fmla="*/ 363 w 396"/>
              <a:gd name="T43" fmla="*/ 199 h 397"/>
              <a:gd name="T44" fmla="*/ 198 w 396"/>
              <a:gd name="T45" fmla="*/ 365 h 397"/>
              <a:gd name="T46" fmla="*/ 33 w 396"/>
              <a:gd name="T47" fmla="*/ 199 h 397"/>
              <a:gd name="T48" fmla="*/ 198 w 396"/>
              <a:gd name="T49" fmla="*/ 32 h 397"/>
              <a:gd name="T50" fmla="*/ 363 w 396"/>
              <a:gd name="T51" fmla="*/ 199 h 397"/>
              <a:gd name="T52" fmla="*/ 396 w 396"/>
              <a:gd name="T53" fmla="*/ 199 h 397"/>
              <a:gd name="T54" fmla="*/ 198 w 396"/>
              <a:gd name="T55" fmla="*/ 0 h 397"/>
              <a:gd name="T56" fmla="*/ 0 w 396"/>
              <a:gd name="T57" fmla="*/ 199 h 397"/>
              <a:gd name="T58" fmla="*/ 198 w 396"/>
              <a:gd name="T59" fmla="*/ 397 h 397"/>
              <a:gd name="T60" fmla="*/ 396 w 396"/>
              <a:gd name="T61" fmla="*/ 199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6" h="397">
                <a:moveTo>
                  <a:pt x="227" y="310"/>
                </a:moveTo>
                <a:cubicBezTo>
                  <a:pt x="227" y="91"/>
                  <a:pt x="227" y="91"/>
                  <a:pt x="227" y="91"/>
                </a:cubicBezTo>
                <a:cubicBezTo>
                  <a:pt x="227" y="73"/>
                  <a:pt x="220" y="68"/>
                  <a:pt x="204" y="68"/>
                </a:cubicBezTo>
                <a:cubicBezTo>
                  <a:pt x="152" y="68"/>
                  <a:pt x="152" y="68"/>
                  <a:pt x="152" y="68"/>
                </a:cubicBezTo>
                <a:cubicBezTo>
                  <a:pt x="152" y="92"/>
                  <a:pt x="152" y="92"/>
                  <a:pt x="152" y="92"/>
                </a:cubicBezTo>
                <a:cubicBezTo>
                  <a:pt x="155" y="92"/>
                  <a:pt x="155" y="92"/>
                  <a:pt x="155" y="92"/>
                </a:cubicBezTo>
                <a:cubicBezTo>
                  <a:pt x="167" y="92"/>
                  <a:pt x="169" y="95"/>
                  <a:pt x="169" y="109"/>
                </a:cubicBezTo>
                <a:cubicBezTo>
                  <a:pt x="169" y="310"/>
                  <a:pt x="169" y="310"/>
                  <a:pt x="169" y="310"/>
                </a:cubicBezTo>
                <a:lnTo>
                  <a:pt x="227" y="310"/>
                </a:lnTo>
                <a:close/>
                <a:moveTo>
                  <a:pt x="252" y="310"/>
                </a:moveTo>
                <a:cubicBezTo>
                  <a:pt x="309" y="310"/>
                  <a:pt x="309" y="310"/>
                  <a:pt x="309" y="310"/>
                </a:cubicBezTo>
                <a:cubicBezTo>
                  <a:pt x="309" y="139"/>
                  <a:pt x="309" y="139"/>
                  <a:pt x="309" y="139"/>
                </a:cubicBezTo>
                <a:cubicBezTo>
                  <a:pt x="309" y="122"/>
                  <a:pt x="302" y="116"/>
                  <a:pt x="286" y="116"/>
                </a:cubicBezTo>
                <a:cubicBezTo>
                  <a:pt x="252" y="116"/>
                  <a:pt x="252" y="116"/>
                  <a:pt x="252" y="116"/>
                </a:cubicBezTo>
                <a:lnTo>
                  <a:pt x="252" y="310"/>
                </a:lnTo>
                <a:close/>
                <a:moveTo>
                  <a:pt x="144" y="310"/>
                </a:moveTo>
                <a:cubicBezTo>
                  <a:pt x="144" y="116"/>
                  <a:pt x="144" y="116"/>
                  <a:pt x="144" y="116"/>
                </a:cubicBezTo>
                <a:cubicBezTo>
                  <a:pt x="111" y="116"/>
                  <a:pt x="111" y="116"/>
                  <a:pt x="111" y="116"/>
                </a:cubicBezTo>
                <a:cubicBezTo>
                  <a:pt x="94" y="116"/>
                  <a:pt x="87" y="122"/>
                  <a:pt x="87" y="139"/>
                </a:cubicBezTo>
                <a:cubicBezTo>
                  <a:pt x="87" y="310"/>
                  <a:pt x="87" y="310"/>
                  <a:pt x="87" y="310"/>
                </a:cubicBezTo>
                <a:lnTo>
                  <a:pt x="144" y="310"/>
                </a:lnTo>
                <a:close/>
                <a:moveTo>
                  <a:pt x="363" y="199"/>
                </a:moveTo>
                <a:cubicBezTo>
                  <a:pt x="363" y="295"/>
                  <a:pt x="293" y="365"/>
                  <a:pt x="198" y="365"/>
                </a:cubicBezTo>
                <a:cubicBezTo>
                  <a:pt x="103" y="365"/>
                  <a:pt x="33" y="295"/>
                  <a:pt x="33" y="199"/>
                </a:cubicBezTo>
                <a:cubicBezTo>
                  <a:pt x="33" y="102"/>
                  <a:pt x="103" y="32"/>
                  <a:pt x="198" y="32"/>
                </a:cubicBezTo>
                <a:cubicBezTo>
                  <a:pt x="293" y="32"/>
                  <a:pt x="363" y="103"/>
                  <a:pt x="363" y="199"/>
                </a:cubicBezTo>
                <a:moveTo>
                  <a:pt x="396" y="199"/>
                </a:moveTo>
                <a:cubicBezTo>
                  <a:pt x="396" y="85"/>
                  <a:pt x="312" y="0"/>
                  <a:pt x="198" y="0"/>
                </a:cubicBezTo>
                <a:cubicBezTo>
                  <a:pt x="85" y="0"/>
                  <a:pt x="0" y="85"/>
                  <a:pt x="0" y="199"/>
                </a:cubicBezTo>
                <a:cubicBezTo>
                  <a:pt x="0" y="312"/>
                  <a:pt x="85" y="397"/>
                  <a:pt x="198" y="397"/>
                </a:cubicBezTo>
                <a:cubicBezTo>
                  <a:pt x="312" y="397"/>
                  <a:pt x="396" y="312"/>
                  <a:pt x="396" y="199"/>
                </a:cubicBezTo>
              </a:path>
            </a:pathLst>
          </a:custGeom>
          <a:solidFill>
            <a:srgbClr val="003781"/>
          </a:solidFill>
          <a:ln>
            <a:noFill/>
          </a:ln>
          <a:extLst/>
        </p:spPr>
        <p:txBody>
          <a:bodyPr vert="horz" wrap="square" lIns="121917" tIns="60958" rIns="121917" bIns="60958"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a:noFill/>
              </a:ln>
              <a:solidFill>
                <a:srgbClr val="003781"/>
              </a:solidFill>
              <a:effectLst/>
              <a:uLnTx/>
              <a:uFillTx/>
            </a:endParaRPr>
          </a:p>
        </p:txBody>
      </p:sp>
    </p:spTree>
    <p:extLst>
      <p:ext uri="{BB962C8B-B14F-4D97-AF65-F5344CB8AC3E}">
        <p14:creationId xmlns:p14="http://schemas.microsoft.com/office/powerpoint/2010/main" val="235232111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mall Typo">
    <p:spTree>
      <p:nvGrpSpPr>
        <p:cNvPr id="1" name=""/>
        <p:cNvGrpSpPr/>
        <p:nvPr/>
      </p:nvGrpSpPr>
      <p:grpSpPr>
        <a:xfrm>
          <a:off x="0" y="0"/>
          <a:ext cx="0" cy="0"/>
          <a:chOff x="0" y="0"/>
          <a:chExt cx="0" cy="0"/>
        </a:xfrm>
      </p:grpSpPr>
      <p:sp>
        <p:nvSpPr>
          <p:cNvPr id="16" name="Textplatzhalter 23"/>
          <p:cNvSpPr>
            <a:spLocks noGrp="1"/>
          </p:cNvSpPr>
          <p:nvPr>
            <p:ph type="body" sz="quarter" idx="19"/>
          </p:nvPr>
        </p:nvSpPr>
        <p:spPr>
          <a:xfrm>
            <a:off x="0" y="1"/>
            <a:ext cx="6611938" cy="640079"/>
          </a:xfrm>
          <a:solidFill>
            <a:srgbClr val="C1E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de-DE" sz="100" dirty="0" smtClean="0"/>
            </a:lvl1pPr>
          </a:lstStyle>
          <a:p>
            <a:pPr lvl="0" algn="ctr"/>
            <a:r>
              <a:rPr lang="en-US" smtClean="0"/>
              <a:t>Click to edit Master text styles</a:t>
            </a:r>
          </a:p>
        </p:txBody>
      </p:sp>
      <p:sp>
        <p:nvSpPr>
          <p:cNvPr id="14" name="Inhaltsplatzhalter 13" descr="Spalte links" title="Spalte links"/>
          <p:cNvSpPr>
            <a:spLocks noGrp="1"/>
          </p:cNvSpPr>
          <p:nvPr>
            <p:ph sz="quarter" idx="13" hasCustomPrompt="1"/>
          </p:nvPr>
        </p:nvSpPr>
        <p:spPr>
          <a:xfrm>
            <a:off x="504825" y="1273176"/>
            <a:ext cx="8139114" cy="5097350"/>
          </a:xfrm>
          <a:prstGeom prst="rect">
            <a:avLst/>
          </a:prstGeom>
        </p:spPr>
        <p:txBody>
          <a:bodyPr rIns="0"/>
          <a:lstStyle>
            <a:lvl1pPr>
              <a:lnSpc>
                <a:spcPts val="1920"/>
              </a:lnSpc>
              <a:spcAft>
                <a:spcPts val="0"/>
              </a:spcAft>
              <a:defRPr lang="en-GB" sz="1400" b="0" kern="1200" cap="none" baseline="0" noProof="0" dirty="0" smtClean="0">
                <a:solidFill>
                  <a:schemeClr val="tx1"/>
                </a:solidFill>
                <a:latin typeface="+mn-lt"/>
                <a:ea typeface="+mn-ea"/>
                <a:cs typeface="+mn-cs"/>
              </a:defRPr>
            </a:lvl1pPr>
            <a:lvl2pPr>
              <a:defRPr lang="de-DE" sz="1400" kern="1200" dirty="0" smtClean="0">
                <a:solidFill>
                  <a:schemeClr val="tx1"/>
                </a:solidFill>
                <a:latin typeface="+mn-lt"/>
                <a:ea typeface="+mn-ea"/>
                <a:cs typeface="+mn-cs"/>
              </a:defRPr>
            </a:lvl2pPr>
            <a:lvl3pPr>
              <a:defRPr sz="1200">
                <a:solidFill>
                  <a:schemeClr val="tx1"/>
                </a:solidFill>
              </a:defRPr>
            </a:lvl3pPr>
            <a:lvl4pPr>
              <a:defRPr sz="1200">
                <a:solidFill>
                  <a:schemeClr val="tx1"/>
                </a:solidFill>
              </a:defRPr>
            </a:lvl4pPr>
            <a:lvl5pPr>
              <a:defRPr sz="1200">
                <a:solidFill>
                  <a:schemeClr val="tx1"/>
                </a:solidFill>
              </a:defRPr>
            </a:lvl5pPr>
            <a:lvl6pPr>
              <a:defRPr sz="1200">
                <a:solidFill>
                  <a:schemeClr val="tx1"/>
                </a:solidFill>
              </a:defRPr>
            </a:lvl6pPr>
            <a:lvl7pPr>
              <a:defRPr sz="1100">
                <a:solidFill>
                  <a:schemeClr val="tx1"/>
                </a:solidFill>
              </a:defRPr>
            </a:lvl7pPr>
            <a:lvl8pPr>
              <a:defRPr sz="1050">
                <a:solidFill>
                  <a:schemeClr val="tx1"/>
                </a:solidFill>
              </a:defRPr>
            </a:lvl8pPr>
            <a:lvl9pPr>
              <a:defRPr sz="600">
                <a:solidFill>
                  <a:schemeClr val="tx1"/>
                </a:solidFill>
              </a:defRPr>
            </a:lvl9pPr>
          </a:lstStyle>
          <a:p>
            <a:pPr marL="0" marR="0" lvl="0"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1</a:t>
            </a:r>
          </a:p>
          <a:p>
            <a:pPr lvl="1"/>
            <a:r>
              <a:rPr lang="en-GB" noProof="0" dirty="0"/>
              <a:t>2</a:t>
            </a:r>
          </a:p>
          <a:p>
            <a:pPr lvl="2"/>
            <a:r>
              <a:rPr lang="en-GB" noProof="0" dirty="0"/>
              <a:t>3</a:t>
            </a:r>
          </a:p>
          <a:p>
            <a:pPr lvl="3"/>
            <a:r>
              <a:rPr lang="en-GB" noProof="0" dirty="0"/>
              <a:t>4</a:t>
            </a:r>
          </a:p>
          <a:p>
            <a:pPr lvl="4"/>
            <a:r>
              <a:rPr lang="en-GB" noProof="0" dirty="0"/>
              <a:t>5</a:t>
            </a:r>
          </a:p>
          <a:p>
            <a:pPr lvl="5"/>
            <a:r>
              <a:rPr lang="en-GB" noProof="0" dirty="0"/>
              <a:t>6</a:t>
            </a:r>
          </a:p>
          <a:p>
            <a:pPr lvl="6"/>
            <a:r>
              <a:rPr lang="en-GB" noProof="0" dirty="0"/>
              <a:t>7</a:t>
            </a:r>
          </a:p>
          <a:p>
            <a:pPr lvl="7"/>
            <a:r>
              <a:rPr lang="en-GB" noProof="0" dirty="0"/>
              <a:t>8</a:t>
            </a:r>
          </a:p>
          <a:p>
            <a:pPr lvl="8"/>
            <a:r>
              <a:rPr lang="en-GB" noProof="0" dirty="0"/>
              <a:t>9</a:t>
            </a:r>
          </a:p>
        </p:txBody>
      </p:sp>
      <p:sp>
        <p:nvSpPr>
          <p:cNvPr id="12" name="Titel 22"/>
          <p:cNvSpPr>
            <a:spLocks noGrp="1"/>
          </p:cNvSpPr>
          <p:nvPr>
            <p:ph type="title" hasCustomPrompt="1"/>
          </p:nvPr>
        </p:nvSpPr>
        <p:spPr>
          <a:xfrm>
            <a:off x="504825" y="467171"/>
            <a:ext cx="7377113" cy="514351"/>
          </a:xfrm>
        </p:spPr>
        <p:txBody>
          <a:bodyPr tIns="0"/>
          <a:lstStyle>
            <a:lvl1pPr>
              <a:defRPr sz="2600"/>
            </a:lvl1pPr>
          </a:lstStyle>
          <a:p>
            <a:r>
              <a:rPr lang="de-DE" dirty="0"/>
              <a:t>TitLE</a:t>
            </a:r>
            <a:endParaRPr lang="en-GB" dirty="0"/>
          </a:p>
        </p:txBody>
      </p:sp>
      <p:sp>
        <p:nvSpPr>
          <p:cNvPr id="13" name="Textplatzhalter 5"/>
          <p:cNvSpPr>
            <a:spLocks noGrp="1"/>
          </p:cNvSpPr>
          <p:nvPr>
            <p:ph type="body" sz="quarter" idx="20" hasCustomPrompt="1"/>
          </p:nvPr>
        </p:nvSpPr>
        <p:spPr>
          <a:xfrm>
            <a:off x="504825" y="260351"/>
            <a:ext cx="4067374" cy="155575"/>
          </a:xfrm>
        </p:spPr>
        <p:txBody>
          <a:bodyPr/>
          <a:lstStyle>
            <a:lvl1pPr>
              <a:defRPr sz="1000"/>
            </a:lvl1pPr>
            <a:lvl2pPr>
              <a:defRPr sz="1200"/>
            </a:lvl2pPr>
            <a:lvl3pPr>
              <a:defRPr sz="1200"/>
            </a:lvl3pPr>
            <a:lvl4pPr>
              <a:defRPr sz="1200"/>
            </a:lvl4pPr>
            <a:lvl5pPr>
              <a:defRPr sz="1200"/>
            </a:lvl5pPr>
          </a:lstStyle>
          <a:p>
            <a:pPr lvl="0"/>
            <a:r>
              <a:rPr lang="de-DE" dirty="0" err="1"/>
              <a:t>Subject</a:t>
            </a:r>
            <a:r>
              <a:rPr lang="de-DE" dirty="0"/>
              <a:t> Line </a:t>
            </a:r>
            <a:r>
              <a:rPr lang="de-DE" dirty="0" err="1"/>
              <a:t>for</a:t>
            </a:r>
            <a:r>
              <a:rPr lang="de-DE" dirty="0"/>
              <a:t> Navigation</a:t>
            </a:r>
          </a:p>
        </p:txBody>
      </p:sp>
      <p:sp>
        <p:nvSpPr>
          <p:cNvPr id="15" name="Freeform 54"/>
          <p:cNvSpPr>
            <a:spLocks noEditPoints="1"/>
          </p:cNvSpPr>
          <p:nvPr userDrawn="1"/>
        </p:nvSpPr>
        <p:spPr bwMode="auto">
          <a:xfrm>
            <a:off x="8324642" y="260709"/>
            <a:ext cx="308874" cy="309978"/>
          </a:xfrm>
          <a:custGeom>
            <a:avLst/>
            <a:gdLst>
              <a:gd name="T0" fmla="*/ 227 w 396"/>
              <a:gd name="T1" fmla="*/ 310 h 397"/>
              <a:gd name="T2" fmla="*/ 227 w 396"/>
              <a:gd name="T3" fmla="*/ 91 h 397"/>
              <a:gd name="T4" fmla="*/ 204 w 396"/>
              <a:gd name="T5" fmla="*/ 68 h 397"/>
              <a:gd name="T6" fmla="*/ 152 w 396"/>
              <a:gd name="T7" fmla="*/ 68 h 397"/>
              <a:gd name="T8" fmla="*/ 152 w 396"/>
              <a:gd name="T9" fmla="*/ 92 h 397"/>
              <a:gd name="T10" fmla="*/ 155 w 396"/>
              <a:gd name="T11" fmla="*/ 92 h 397"/>
              <a:gd name="T12" fmla="*/ 169 w 396"/>
              <a:gd name="T13" fmla="*/ 109 h 397"/>
              <a:gd name="T14" fmla="*/ 169 w 396"/>
              <a:gd name="T15" fmla="*/ 310 h 397"/>
              <a:gd name="T16" fmla="*/ 227 w 396"/>
              <a:gd name="T17" fmla="*/ 310 h 397"/>
              <a:gd name="T18" fmla="*/ 252 w 396"/>
              <a:gd name="T19" fmla="*/ 310 h 397"/>
              <a:gd name="T20" fmla="*/ 309 w 396"/>
              <a:gd name="T21" fmla="*/ 310 h 397"/>
              <a:gd name="T22" fmla="*/ 309 w 396"/>
              <a:gd name="T23" fmla="*/ 139 h 397"/>
              <a:gd name="T24" fmla="*/ 286 w 396"/>
              <a:gd name="T25" fmla="*/ 116 h 397"/>
              <a:gd name="T26" fmla="*/ 252 w 396"/>
              <a:gd name="T27" fmla="*/ 116 h 397"/>
              <a:gd name="T28" fmla="*/ 252 w 396"/>
              <a:gd name="T29" fmla="*/ 310 h 397"/>
              <a:gd name="T30" fmla="*/ 144 w 396"/>
              <a:gd name="T31" fmla="*/ 310 h 397"/>
              <a:gd name="T32" fmla="*/ 144 w 396"/>
              <a:gd name="T33" fmla="*/ 116 h 397"/>
              <a:gd name="T34" fmla="*/ 111 w 396"/>
              <a:gd name="T35" fmla="*/ 116 h 397"/>
              <a:gd name="T36" fmla="*/ 87 w 396"/>
              <a:gd name="T37" fmla="*/ 139 h 397"/>
              <a:gd name="T38" fmla="*/ 87 w 396"/>
              <a:gd name="T39" fmla="*/ 310 h 397"/>
              <a:gd name="T40" fmla="*/ 144 w 396"/>
              <a:gd name="T41" fmla="*/ 310 h 397"/>
              <a:gd name="T42" fmla="*/ 363 w 396"/>
              <a:gd name="T43" fmla="*/ 199 h 397"/>
              <a:gd name="T44" fmla="*/ 198 w 396"/>
              <a:gd name="T45" fmla="*/ 365 h 397"/>
              <a:gd name="T46" fmla="*/ 33 w 396"/>
              <a:gd name="T47" fmla="*/ 199 h 397"/>
              <a:gd name="T48" fmla="*/ 198 w 396"/>
              <a:gd name="T49" fmla="*/ 32 h 397"/>
              <a:gd name="T50" fmla="*/ 363 w 396"/>
              <a:gd name="T51" fmla="*/ 199 h 397"/>
              <a:gd name="T52" fmla="*/ 396 w 396"/>
              <a:gd name="T53" fmla="*/ 199 h 397"/>
              <a:gd name="T54" fmla="*/ 198 w 396"/>
              <a:gd name="T55" fmla="*/ 0 h 397"/>
              <a:gd name="T56" fmla="*/ 0 w 396"/>
              <a:gd name="T57" fmla="*/ 199 h 397"/>
              <a:gd name="T58" fmla="*/ 198 w 396"/>
              <a:gd name="T59" fmla="*/ 397 h 397"/>
              <a:gd name="T60" fmla="*/ 396 w 396"/>
              <a:gd name="T61" fmla="*/ 199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6" h="397">
                <a:moveTo>
                  <a:pt x="227" y="310"/>
                </a:moveTo>
                <a:cubicBezTo>
                  <a:pt x="227" y="91"/>
                  <a:pt x="227" y="91"/>
                  <a:pt x="227" y="91"/>
                </a:cubicBezTo>
                <a:cubicBezTo>
                  <a:pt x="227" y="73"/>
                  <a:pt x="220" y="68"/>
                  <a:pt x="204" y="68"/>
                </a:cubicBezTo>
                <a:cubicBezTo>
                  <a:pt x="152" y="68"/>
                  <a:pt x="152" y="68"/>
                  <a:pt x="152" y="68"/>
                </a:cubicBezTo>
                <a:cubicBezTo>
                  <a:pt x="152" y="92"/>
                  <a:pt x="152" y="92"/>
                  <a:pt x="152" y="92"/>
                </a:cubicBezTo>
                <a:cubicBezTo>
                  <a:pt x="155" y="92"/>
                  <a:pt x="155" y="92"/>
                  <a:pt x="155" y="92"/>
                </a:cubicBezTo>
                <a:cubicBezTo>
                  <a:pt x="167" y="92"/>
                  <a:pt x="169" y="95"/>
                  <a:pt x="169" y="109"/>
                </a:cubicBezTo>
                <a:cubicBezTo>
                  <a:pt x="169" y="310"/>
                  <a:pt x="169" y="310"/>
                  <a:pt x="169" y="310"/>
                </a:cubicBezTo>
                <a:lnTo>
                  <a:pt x="227" y="310"/>
                </a:lnTo>
                <a:close/>
                <a:moveTo>
                  <a:pt x="252" y="310"/>
                </a:moveTo>
                <a:cubicBezTo>
                  <a:pt x="309" y="310"/>
                  <a:pt x="309" y="310"/>
                  <a:pt x="309" y="310"/>
                </a:cubicBezTo>
                <a:cubicBezTo>
                  <a:pt x="309" y="139"/>
                  <a:pt x="309" y="139"/>
                  <a:pt x="309" y="139"/>
                </a:cubicBezTo>
                <a:cubicBezTo>
                  <a:pt x="309" y="122"/>
                  <a:pt x="302" y="116"/>
                  <a:pt x="286" y="116"/>
                </a:cubicBezTo>
                <a:cubicBezTo>
                  <a:pt x="252" y="116"/>
                  <a:pt x="252" y="116"/>
                  <a:pt x="252" y="116"/>
                </a:cubicBezTo>
                <a:lnTo>
                  <a:pt x="252" y="310"/>
                </a:lnTo>
                <a:close/>
                <a:moveTo>
                  <a:pt x="144" y="310"/>
                </a:moveTo>
                <a:cubicBezTo>
                  <a:pt x="144" y="116"/>
                  <a:pt x="144" y="116"/>
                  <a:pt x="144" y="116"/>
                </a:cubicBezTo>
                <a:cubicBezTo>
                  <a:pt x="111" y="116"/>
                  <a:pt x="111" y="116"/>
                  <a:pt x="111" y="116"/>
                </a:cubicBezTo>
                <a:cubicBezTo>
                  <a:pt x="94" y="116"/>
                  <a:pt x="87" y="122"/>
                  <a:pt x="87" y="139"/>
                </a:cubicBezTo>
                <a:cubicBezTo>
                  <a:pt x="87" y="310"/>
                  <a:pt x="87" y="310"/>
                  <a:pt x="87" y="310"/>
                </a:cubicBezTo>
                <a:lnTo>
                  <a:pt x="144" y="310"/>
                </a:lnTo>
                <a:close/>
                <a:moveTo>
                  <a:pt x="363" y="199"/>
                </a:moveTo>
                <a:cubicBezTo>
                  <a:pt x="363" y="295"/>
                  <a:pt x="293" y="365"/>
                  <a:pt x="198" y="365"/>
                </a:cubicBezTo>
                <a:cubicBezTo>
                  <a:pt x="103" y="365"/>
                  <a:pt x="33" y="295"/>
                  <a:pt x="33" y="199"/>
                </a:cubicBezTo>
                <a:cubicBezTo>
                  <a:pt x="33" y="102"/>
                  <a:pt x="103" y="32"/>
                  <a:pt x="198" y="32"/>
                </a:cubicBezTo>
                <a:cubicBezTo>
                  <a:pt x="293" y="32"/>
                  <a:pt x="363" y="103"/>
                  <a:pt x="363" y="199"/>
                </a:cubicBezTo>
                <a:moveTo>
                  <a:pt x="396" y="199"/>
                </a:moveTo>
                <a:cubicBezTo>
                  <a:pt x="396" y="85"/>
                  <a:pt x="312" y="0"/>
                  <a:pt x="198" y="0"/>
                </a:cubicBezTo>
                <a:cubicBezTo>
                  <a:pt x="85" y="0"/>
                  <a:pt x="0" y="85"/>
                  <a:pt x="0" y="199"/>
                </a:cubicBezTo>
                <a:cubicBezTo>
                  <a:pt x="0" y="312"/>
                  <a:pt x="85" y="397"/>
                  <a:pt x="198" y="397"/>
                </a:cubicBezTo>
                <a:cubicBezTo>
                  <a:pt x="312" y="397"/>
                  <a:pt x="396" y="312"/>
                  <a:pt x="396" y="199"/>
                </a:cubicBezTo>
              </a:path>
            </a:pathLst>
          </a:custGeom>
          <a:solidFill>
            <a:srgbClr val="003781"/>
          </a:solidFill>
          <a:ln>
            <a:noFill/>
          </a:ln>
          <a:extLst/>
        </p:spPr>
        <p:txBody>
          <a:bodyPr vert="horz" wrap="square" lIns="121917" tIns="60958" rIns="121917" bIns="60958"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a:noFill/>
              </a:ln>
              <a:solidFill>
                <a:srgbClr val="003781"/>
              </a:solidFill>
              <a:effectLst/>
              <a:uLnTx/>
              <a:uFillTx/>
            </a:endParaRPr>
          </a:p>
        </p:txBody>
      </p:sp>
    </p:spTree>
    <p:extLst>
      <p:ext uri="{BB962C8B-B14F-4D97-AF65-F5344CB8AC3E}">
        <p14:creationId xmlns:p14="http://schemas.microsoft.com/office/powerpoint/2010/main" val="3928837525"/>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Vertical Header only">
    <p:spTree>
      <p:nvGrpSpPr>
        <p:cNvPr id="1" name=""/>
        <p:cNvGrpSpPr/>
        <p:nvPr/>
      </p:nvGrpSpPr>
      <p:grpSpPr>
        <a:xfrm>
          <a:off x="0" y="0"/>
          <a:ext cx="0" cy="0"/>
          <a:chOff x="0" y="0"/>
          <a:chExt cx="0" cy="0"/>
        </a:xfrm>
      </p:grpSpPr>
      <p:sp>
        <p:nvSpPr>
          <p:cNvPr id="8" name="Textplatzhalter 23"/>
          <p:cNvSpPr>
            <a:spLocks noGrp="1"/>
          </p:cNvSpPr>
          <p:nvPr>
            <p:ph type="body" sz="quarter" idx="19"/>
          </p:nvPr>
        </p:nvSpPr>
        <p:spPr>
          <a:xfrm>
            <a:off x="1" y="6929"/>
            <a:ext cx="1273174" cy="5842775"/>
          </a:xfrm>
          <a:solidFill>
            <a:srgbClr val="FAF7EF"/>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defRPr lang="de-DE" sz="100" smtClean="0"/>
            </a:lvl1pPr>
          </a:lstStyle>
          <a:p>
            <a:pPr lvl="0" algn="ctr"/>
            <a:r>
              <a:rPr lang="en-US" smtClean="0"/>
              <a:t>Click to edit Master text styles</a:t>
            </a:r>
          </a:p>
        </p:txBody>
      </p:sp>
      <p:sp>
        <p:nvSpPr>
          <p:cNvPr id="4" name="Titel 3"/>
          <p:cNvSpPr>
            <a:spLocks noGrp="1"/>
          </p:cNvSpPr>
          <p:nvPr>
            <p:ph type="title" hasCustomPrompt="1"/>
          </p:nvPr>
        </p:nvSpPr>
        <p:spPr>
          <a:xfrm>
            <a:off x="504825" y="766800"/>
            <a:ext cx="2292350" cy="4463194"/>
          </a:xfrm>
        </p:spPr>
        <p:txBody>
          <a:bodyPr/>
          <a:lstStyle>
            <a:lvl1pPr>
              <a:defRPr lang="en-GB" sz="3600" b="1" kern="1200" cap="all" baseline="0" noProof="0" dirty="0" smtClean="0">
                <a:solidFill>
                  <a:srgbClr val="003781"/>
                </a:solidFill>
                <a:latin typeface="+mn-lt"/>
                <a:ea typeface="+mn-ea"/>
                <a:cs typeface="+mn-cs"/>
              </a:defRPr>
            </a:lvl1pPr>
          </a:lstStyle>
          <a:p>
            <a:r>
              <a:rPr lang="en-GB" noProof="0" dirty="0"/>
              <a:t>TitLE</a:t>
            </a:r>
          </a:p>
        </p:txBody>
      </p:sp>
      <p:sp>
        <p:nvSpPr>
          <p:cNvPr id="10" name="Freeform 54"/>
          <p:cNvSpPr>
            <a:spLocks noEditPoints="1"/>
          </p:cNvSpPr>
          <p:nvPr userDrawn="1"/>
        </p:nvSpPr>
        <p:spPr bwMode="auto">
          <a:xfrm>
            <a:off x="8324642" y="260709"/>
            <a:ext cx="308874" cy="309978"/>
          </a:xfrm>
          <a:custGeom>
            <a:avLst/>
            <a:gdLst>
              <a:gd name="T0" fmla="*/ 227 w 396"/>
              <a:gd name="T1" fmla="*/ 310 h 397"/>
              <a:gd name="T2" fmla="*/ 227 w 396"/>
              <a:gd name="T3" fmla="*/ 91 h 397"/>
              <a:gd name="T4" fmla="*/ 204 w 396"/>
              <a:gd name="T5" fmla="*/ 68 h 397"/>
              <a:gd name="T6" fmla="*/ 152 w 396"/>
              <a:gd name="T7" fmla="*/ 68 h 397"/>
              <a:gd name="T8" fmla="*/ 152 w 396"/>
              <a:gd name="T9" fmla="*/ 92 h 397"/>
              <a:gd name="T10" fmla="*/ 155 w 396"/>
              <a:gd name="T11" fmla="*/ 92 h 397"/>
              <a:gd name="T12" fmla="*/ 169 w 396"/>
              <a:gd name="T13" fmla="*/ 109 h 397"/>
              <a:gd name="T14" fmla="*/ 169 w 396"/>
              <a:gd name="T15" fmla="*/ 310 h 397"/>
              <a:gd name="T16" fmla="*/ 227 w 396"/>
              <a:gd name="T17" fmla="*/ 310 h 397"/>
              <a:gd name="T18" fmla="*/ 252 w 396"/>
              <a:gd name="T19" fmla="*/ 310 h 397"/>
              <a:gd name="T20" fmla="*/ 309 w 396"/>
              <a:gd name="T21" fmla="*/ 310 h 397"/>
              <a:gd name="T22" fmla="*/ 309 w 396"/>
              <a:gd name="T23" fmla="*/ 139 h 397"/>
              <a:gd name="T24" fmla="*/ 286 w 396"/>
              <a:gd name="T25" fmla="*/ 116 h 397"/>
              <a:gd name="T26" fmla="*/ 252 w 396"/>
              <a:gd name="T27" fmla="*/ 116 h 397"/>
              <a:gd name="T28" fmla="*/ 252 w 396"/>
              <a:gd name="T29" fmla="*/ 310 h 397"/>
              <a:gd name="T30" fmla="*/ 144 w 396"/>
              <a:gd name="T31" fmla="*/ 310 h 397"/>
              <a:gd name="T32" fmla="*/ 144 w 396"/>
              <a:gd name="T33" fmla="*/ 116 h 397"/>
              <a:gd name="T34" fmla="*/ 111 w 396"/>
              <a:gd name="T35" fmla="*/ 116 h 397"/>
              <a:gd name="T36" fmla="*/ 87 w 396"/>
              <a:gd name="T37" fmla="*/ 139 h 397"/>
              <a:gd name="T38" fmla="*/ 87 w 396"/>
              <a:gd name="T39" fmla="*/ 310 h 397"/>
              <a:gd name="T40" fmla="*/ 144 w 396"/>
              <a:gd name="T41" fmla="*/ 310 h 397"/>
              <a:gd name="T42" fmla="*/ 363 w 396"/>
              <a:gd name="T43" fmla="*/ 199 h 397"/>
              <a:gd name="T44" fmla="*/ 198 w 396"/>
              <a:gd name="T45" fmla="*/ 365 h 397"/>
              <a:gd name="T46" fmla="*/ 33 w 396"/>
              <a:gd name="T47" fmla="*/ 199 h 397"/>
              <a:gd name="T48" fmla="*/ 198 w 396"/>
              <a:gd name="T49" fmla="*/ 32 h 397"/>
              <a:gd name="T50" fmla="*/ 363 w 396"/>
              <a:gd name="T51" fmla="*/ 199 h 397"/>
              <a:gd name="T52" fmla="*/ 396 w 396"/>
              <a:gd name="T53" fmla="*/ 199 h 397"/>
              <a:gd name="T54" fmla="*/ 198 w 396"/>
              <a:gd name="T55" fmla="*/ 0 h 397"/>
              <a:gd name="T56" fmla="*/ 0 w 396"/>
              <a:gd name="T57" fmla="*/ 199 h 397"/>
              <a:gd name="T58" fmla="*/ 198 w 396"/>
              <a:gd name="T59" fmla="*/ 397 h 397"/>
              <a:gd name="T60" fmla="*/ 396 w 396"/>
              <a:gd name="T61" fmla="*/ 199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6" h="397">
                <a:moveTo>
                  <a:pt x="227" y="310"/>
                </a:moveTo>
                <a:cubicBezTo>
                  <a:pt x="227" y="91"/>
                  <a:pt x="227" y="91"/>
                  <a:pt x="227" y="91"/>
                </a:cubicBezTo>
                <a:cubicBezTo>
                  <a:pt x="227" y="73"/>
                  <a:pt x="220" y="68"/>
                  <a:pt x="204" y="68"/>
                </a:cubicBezTo>
                <a:cubicBezTo>
                  <a:pt x="152" y="68"/>
                  <a:pt x="152" y="68"/>
                  <a:pt x="152" y="68"/>
                </a:cubicBezTo>
                <a:cubicBezTo>
                  <a:pt x="152" y="92"/>
                  <a:pt x="152" y="92"/>
                  <a:pt x="152" y="92"/>
                </a:cubicBezTo>
                <a:cubicBezTo>
                  <a:pt x="155" y="92"/>
                  <a:pt x="155" y="92"/>
                  <a:pt x="155" y="92"/>
                </a:cubicBezTo>
                <a:cubicBezTo>
                  <a:pt x="167" y="92"/>
                  <a:pt x="169" y="95"/>
                  <a:pt x="169" y="109"/>
                </a:cubicBezTo>
                <a:cubicBezTo>
                  <a:pt x="169" y="310"/>
                  <a:pt x="169" y="310"/>
                  <a:pt x="169" y="310"/>
                </a:cubicBezTo>
                <a:lnTo>
                  <a:pt x="227" y="310"/>
                </a:lnTo>
                <a:close/>
                <a:moveTo>
                  <a:pt x="252" y="310"/>
                </a:moveTo>
                <a:cubicBezTo>
                  <a:pt x="309" y="310"/>
                  <a:pt x="309" y="310"/>
                  <a:pt x="309" y="310"/>
                </a:cubicBezTo>
                <a:cubicBezTo>
                  <a:pt x="309" y="139"/>
                  <a:pt x="309" y="139"/>
                  <a:pt x="309" y="139"/>
                </a:cubicBezTo>
                <a:cubicBezTo>
                  <a:pt x="309" y="122"/>
                  <a:pt x="302" y="116"/>
                  <a:pt x="286" y="116"/>
                </a:cubicBezTo>
                <a:cubicBezTo>
                  <a:pt x="252" y="116"/>
                  <a:pt x="252" y="116"/>
                  <a:pt x="252" y="116"/>
                </a:cubicBezTo>
                <a:lnTo>
                  <a:pt x="252" y="310"/>
                </a:lnTo>
                <a:close/>
                <a:moveTo>
                  <a:pt x="144" y="310"/>
                </a:moveTo>
                <a:cubicBezTo>
                  <a:pt x="144" y="116"/>
                  <a:pt x="144" y="116"/>
                  <a:pt x="144" y="116"/>
                </a:cubicBezTo>
                <a:cubicBezTo>
                  <a:pt x="111" y="116"/>
                  <a:pt x="111" y="116"/>
                  <a:pt x="111" y="116"/>
                </a:cubicBezTo>
                <a:cubicBezTo>
                  <a:pt x="94" y="116"/>
                  <a:pt x="87" y="122"/>
                  <a:pt x="87" y="139"/>
                </a:cubicBezTo>
                <a:cubicBezTo>
                  <a:pt x="87" y="310"/>
                  <a:pt x="87" y="310"/>
                  <a:pt x="87" y="310"/>
                </a:cubicBezTo>
                <a:lnTo>
                  <a:pt x="144" y="310"/>
                </a:lnTo>
                <a:close/>
                <a:moveTo>
                  <a:pt x="363" y="199"/>
                </a:moveTo>
                <a:cubicBezTo>
                  <a:pt x="363" y="295"/>
                  <a:pt x="293" y="365"/>
                  <a:pt x="198" y="365"/>
                </a:cubicBezTo>
                <a:cubicBezTo>
                  <a:pt x="103" y="365"/>
                  <a:pt x="33" y="295"/>
                  <a:pt x="33" y="199"/>
                </a:cubicBezTo>
                <a:cubicBezTo>
                  <a:pt x="33" y="102"/>
                  <a:pt x="103" y="32"/>
                  <a:pt x="198" y="32"/>
                </a:cubicBezTo>
                <a:cubicBezTo>
                  <a:pt x="293" y="32"/>
                  <a:pt x="363" y="103"/>
                  <a:pt x="363" y="199"/>
                </a:cubicBezTo>
                <a:moveTo>
                  <a:pt x="396" y="199"/>
                </a:moveTo>
                <a:cubicBezTo>
                  <a:pt x="396" y="85"/>
                  <a:pt x="312" y="0"/>
                  <a:pt x="198" y="0"/>
                </a:cubicBezTo>
                <a:cubicBezTo>
                  <a:pt x="85" y="0"/>
                  <a:pt x="0" y="85"/>
                  <a:pt x="0" y="199"/>
                </a:cubicBezTo>
                <a:cubicBezTo>
                  <a:pt x="0" y="312"/>
                  <a:pt x="85" y="397"/>
                  <a:pt x="198" y="397"/>
                </a:cubicBezTo>
                <a:cubicBezTo>
                  <a:pt x="312" y="397"/>
                  <a:pt x="396" y="312"/>
                  <a:pt x="396" y="199"/>
                </a:cubicBezTo>
              </a:path>
            </a:pathLst>
          </a:custGeom>
          <a:solidFill>
            <a:srgbClr val="003781"/>
          </a:solidFill>
          <a:ln>
            <a:noFill/>
          </a:ln>
          <a:extLst/>
        </p:spPr>
        <p:txBody>
          <a:bodyPr vert="horz" wrap="square" lIns="121917" tIns="60958" rIns="121917" bIns="60958"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a:noFill/>
              </a:ln>
              <a:solidFill>
                <a:srgbClr val="003781"/>
              </a:solidFill>
              <a:effectLst/>
              <a:uLnTx/>
              <a:uFillTx/>
            </a:endParaRPr>
          </a:p>
        </p:txBody>
      </p:sp>
    </p:spTree>
    <p:extLst>
      <p:ext uri="{BB962C8B-B14F-4D97-AF65-F5344CB8AC3E}">
        <p14:creationId xmlns:p14="http://schemas.microsoft.com/office/powerpoint/2010/main" val="293438653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imple Content 2/3 Aerea">
    <p:spTree>
      <p:nvGrpSpPr>
        <p:cNvPr id="1" name=""/>
        <p:cNvGrpSpPr/>
        <p:nvPr/>
      </p:nvGrpSpPr>
      <p:grpSpPr>
        <a:xfrm>
          <a:off x="0" y="0"/>
          <a:ext cx="0" cy="0"/>
          <a:chOff x="0" y="0"/>
          <a:chExt cx="0" cy="0"/>
        </a:xfrm>
      </p:grpSpPr>
      <p:sp>
        <p:nvSpPr>
          <p:cNvPr id="10" name="Textplatzhalter 23"/>
          <p:cNvSpPr>
            <a:spLocks noGrp="1"/>
          </p:cNvSpPr>
          <p:nvPr>
            <p:ph type="body" sz="quarter" idx="19"/>
          </p:nvPr>
        </p:nvSpPr>
        <p:spPr>
          <a:xfrm>
            <a:off x="1" y="6929"/>
            <a:ext cx="1273174" cy="5842775"/>
          </a:xfrm>
          <a:solidFill>
            <a:srgbClr val="FAF7EF"/>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defRPr lang="de-DE" sz="100" smtClean="0"/>
            </a:lvl1pPr>
          </a:lstStyle>
          <a:p>
            <a:pPr lvl="0" algn="ctr"/>
            <a:r>
              <a:rPr lang="en-US" smtClean="0"/>
              <a:t>Click to edit Master text styles</a:t>
            </a:r>
          </a:p>
        </p:txBody>
      </p:sp>
      <p:sp>
        <p:nvSpPr>
          <p:cNvPr id="207" name="Inhaltsplatzhalter 13" descr="Spalte links" title="Spalte links"/>
          <p:cNvSpPr>
            <a:spLocks noGrp="1"/>
          </p:cNvSpPr>
          <p:nvPr>
            <p:ph sz="quarter" idx="14" hasCustomPrompt="1"/>
          </p:nvPr>
        </p:nvSpPr>
        <p:spPr>
          <a:xfrm>
            <a:off x="3311525" y="1273176"/>
            <a:ext cx="5462474" cy="4838701"/>
          </a:xfrm>
          <a:prstGeom prst="rect">
            <a:avLst/>
          </a:prstGeom>
        </p:spPr>
        <p:txBody>
          <a:bodyPr rIns="0">
            <a:noAutofit/>
          </a:bodyPr>
          <a:lstStyle>
            <a:lvl1pPr>
              <a:lnSpc>
                <a:spcPts val="1920"/>
              </a:lnSpc>
              <a:spcAft>
                <a:spcPts val="0"/>
              </a:spcAft>
              <a:defRPr sz="1600" baseline="0">
                <a:solidFill>
                  <a:schemeClr val="tx1"/>
                </a:solidFill>
              </a:defRPr>
            </a:lvl1pPr>
            <a:lvl2pPr>
              <a:defRPr lang="de-DE" sz="1600" kern="1200" dirty="0" smtClean="0">
                <a:solidFill>
                  <a:schemeClr val="tx1"/>
                </a:solidFill>
                <a:latin typeface="+mn-lt"/>
                <a:ea typeface="+mn-ea"/>
                <a:cs typeface="+mn-cs"/>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200">
                <a:solidFill>
                  <a:schemeClr val="tx1"/>
                </a:solidFill>
              </a:defRPr>
            </a:lvl6pPr>
            <a:lvl7pPr>
              <a:defRPr sz="1100">
                <a:solidFill>
                  <a:schemeClr val="tx1"/>
                </a:solidFill>
              </a:defRPr>
            </a:lvl7pPr>
            <a:lvl8pPr>
              <a:defRPr sz="1000">
                <a:solidFill>
                  <a:schemeClr val="tx1"/>
                </a:solidFill>
              </a:defRPr>
            </a:lvl8pPr>
            <a:lvl9pPr>
              <a:defRPr>
                <a:solidFill>
                  <a:schemeClr val="tx1"/>
                </a:solidFill>
              </a:defRPr>
            </a:lvl9pPr>
          </a:lstStyle>
          <a:p>
            <a:pPr marL="0" marR="0" lvl="0"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01</a:t>
            </a:r>
          </a:p>
          <a:p>
            <a:pPr lvl="1"/>
            <a:r>
              <a:rPr lang="en-GB" noProof="0" dirty="0"/>
              <a:t>02</a:t>
            </a:r>
          </a:p>
          <a:p>
            <a:pPr lvl="2"/>
            <a:r>
              <a:rPr lang="en-GB" noProof="0" dirty="0"/>
              <a:t>03</a:t>
            </a:r>
          </a:p>
          <a:p>
            <a:pPr lvl="3"/>
            <a:r>
              <a:rPr lang="en-GB" noProof="0" dirty="0"/>
              <a:t>04</a:t>
            </a:r>
          </a:p>
          <a:p>
            <a:pPr lvl="4"/>
            <a:r>
              <a:rPr lang="en-GB" noProof="0" dirty="0"/>
              <a:t>05</a:t>
            </a:r>
          </a:p>
          <a:p>
            <a:pPr lvl="5"/>
            <a:r>
              <a:rPr lang="en-GB" noProof="0" dirty="0"/>
              <a:t>06</a:t>
            </a:r>
          </a:p>
          <a:p>
            <a:pPr lvl="6"/>
            <a:r>
              <a:rPr lang="en-GB" noProof="0" dirty="0"/>
              <a:t>07</a:t>
            </a:r>
          </a:p>
          <a:p>
            <a:pPr lvl="7"/>
            <a:r>
              <a:rPr lang="en-GB" noProof="0" dirty="0"/>
              <a:t>08</a:t>
            </a:r>
          </a:p>
          <a:p>
            <a:pPr lvl="8"/>
            <a:r>
              <a:rPr lang="en-GB" noProof="0" dirty="0"/>
              <a:t>09</a:t>
            </a:r>
          </a:p>
        </p:txBody>
      </p:sp>
      <p:sp>
        <p:nvSpPr>
          <p:cNvPr id="2" name="Titel 1"/>
          <p:cNvSpPr>
            <a:spLocks noGrp="1"/>
          </p:cNvSpPr>
          <p:nvPr>
            <p:ph type="title" hasCustomPrompt="1"/>
          </p:nvPr>
        </p:nvSpPr>
        <p:spPr>
          <a:xfrm>
            <a:off x="504825" y="768349"/>
            <a:ext cx="2806700" cy="4605661"/>
          </a:xfrm>
        </p:spPr>
        <p:txBody>
          <a:bodyPr/>
          <a:lstStyle>
            <a:lvl1pPr>
              <a:defRPr sz="3600"/>
            </a:lvl1pPr>
          </a:lstStyle>
          <a:p>
            <a:r>
              <a:rPr lang="en-GB" noProof="0" dirty="0"/>
              <a:t>Title</a:t>
            </a:r>
            <a:endParaRPr lang="en-GB" dirty="0"/>
          </a:p>
        </p:txBody>
      </p:sp>
      <p:sp>
        <p:nvSpPr>
          <p:cNvPr id="11" name="Freeform 54"/>
          <p:cNvSpPr>
            <a:spLocks noEditPoints="1"/>
          </p:cNvSpPr>
          <p:nvPr userDrawn="1"/>
        </p:nvSpPr>
        <p:spPr bwMode="auto">
          <a:xfrm>
            <a:off x="8324642" y="260709"/>
            <a:ext cx="308874" cy="309978"/>
          </a:xfrm>
          <a:custGeom>
            <a:avLst/>
            <a:gdLst>
              <a:gd name="T0" fmla="*/ 227 w 396"/>
              <a:gd name="T1" fmla="*/ 310 h 397"/>
              <a:gd name="T2" fmla="*/ 227 w 396"/>
              <a:gd name="T3" fmla="*/ 91 h 397"/>
              <a:gd name="T4" fmla="*/ 204 w 396"/>
              <a:gd name="T5" fmla="*/ 68 h 397"/>
              <a:gd name="T6" fmla="*/ 152 w 396"/>
              <a:gd name="T7" fmla="*/ 68 h 397"/>
              <a:gd name="T8" fmla="*/ 152 w 396"/>
              <a:gd name="T9" fmla="*/ 92 h 397"/>
              <a:gd name="T10" fmla="*/ 155 w 396"/>
              <a:gd name="T11" fmla="*/ 92 h 397"/>
              <a:gd name="T12" fmla="*/ 169 w 396"/>
              <a:gd name="T13" fmla="*/ 109 h 397"/>
              <a:gd name="T14" fmla="*/ 169 w 396"/>
              <a:gd name="T15" fmla="*/ 310 h 397"/>
              <a:gd name="T16" fmla="*/ 227 w 396"/>
              <a:gd name="T17" fmla="*/ 310 h 397"/>
              <a:gd name="T18" fmla="*/ 252 w 396"/>
              <a:gd name="T19" fmla="*/ 310 h 397"/>
              <a:gd name="T20" fmla="*/ 309 w 396"/>
              <a:gd name="T21" fmla="*/ 310 h 397"/>
              <a:gd name="T22" fmla="*/ 309 w 396"/>
              <a:gd name="T23" fmla="*/ 139 h 397"/>
              <a:gd name="T24" fmla="*/ 286 w 396"/>
              <a:gd name="T25" fmla="*/ 116 h 397"/>
              <a:gd name="T26" fmla="*/ 252 w 396"/>
              <a:gd name="T27" fmla="*/ 116 h 397"/>
              <a:gd name="T28" fmla="*/ 252 w 396"/>
              <a:gd name="T29" fmla="*/ 310 h 397"/>
              <a:gd name="T30" fmla="*/ 144 w 396"/>
              <a:gd name="T31" fmla="*/ 310 h 397"/>
              <a:gd name="T32" fmla="*/ 144 w 396"/>
              <a:gd name="T33" fmla="*/ 116 h 397"/>
              <a:gd name="T34" fmla="*/ 111 w 396"/>
              <a:gd name="T35" fmla="*/ 116 h 397"/>
              <a:gd name="T36" fmla="*/ 87 w 396"/>
              <a:gd name="T37" fmla="*/ 139 h 397"/>
              <a:gd name="T38" fmla="*/ 87 w 396"/>
              <a:gd name="T39" fmla="*/ 310 h 397"/>
              <a:gd name="T40" fmla="*/ 144 w 396"/>
              <a:gd name="T41" fmla="*/ 310 h 397"/>
              <a:gd name="T42" fmla="*/ 363 w 396"/>
              <a:gd name="T43" fmla="*/ 199 h 397"/>
              <a:gd name="T44" fmla="*/ 198 w 396"/>
              <a:gd name="T45" fmla="*/ 365 h 397"/>
              <a:gd name="T46" fmla="*/ 33 w 396"/>
              <a:gd name="T47" fmla="*/ 199 h 397"/>
              <a:gd name="T48" fmla="*/ 198 w 396"/>
              <a:gd name="T49" fmla="*/ 32 h 397"/>
              <a:gd name="T50" fmla="*/ 363 w 396"/>
              <a:gd name="T51" fmla="*/ 199 h 397"/>
              <a:gd name="T52" fmla="*/ 396 w 396"/>
              <a:gd name="T53" fmla="*/ 199 h 397"/>
              <a:gd name="T54" fmla="*/ 198 w 396"/>
              <a:gd name="T55" fmla="*/ 0 h 397"/>
              <a:gd name="T56" fmla="*/ 0 w 396"/>
              <a:gd name="T57" fmla="*/ 199 h 397"/>
              <a:gd name="T58" fmla="*/ 198 w 396"/>
              <a:gd name="T59" fmla="*/ 397 h 397"/>
              <a:gd name="T60" fmla="*/ 396 w 396"/>
              <a:gd name="T61" fmla="*/ 199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6" h="397">
                <a:moveTo>
                  <a:pt x="227" y="310"/>
                </a:moveTo>
                <a:cubicBezTo>
                  <a:pt x="227" y="91"/>
                  <a:pt x="227" y="91"/>
                  <a:pt x="227" y="91"/>
                </a:cubicBezTo>
                <a:cubicBezTo>
                  <a:pt x="227" y="73"/>
                  <a:pt x="220" y="68"/>
                  <a:pt x="204" y="68"/>
                </a:cubicBezTo>
                <a:cubicBezTo>
                  <a:pt x="152" y="68"/>
                  <a:pt x="152" y="68"/>
                  <a:pt x="152" y="68"/>
                </a:cubicBezTo>
                <a:cubicBezTo>
                  <a:pt x="152" y="92"/>
                  <a:pt x="152" y="92"/>
                  <a:pt x="152" y="92"/>
                </a:cubicBezTo>
                <a:cubicBezTo>
                  <a:pt x="155" y="92"/>
                  <a:pt x="155" y="92"/>
                  <a:pt x="155" y="92"/>
                </a:cubicBezTo>
                <a:cubicBezTo>
                  <a:pt x="167" y="92"/>
                  <a:pt x="169" y="95"/>
                  <a:pt x="169" y="109"/>
                </a:cubicBezTo>
                <a:cubicBezTo>
                  <a:pt x="169" y="310"/>
                  <a:pt x="169" y="310"/>
                  <a:pt x="169" y="310"/>
                </a:cubicBezTo>
                <a:lnTo>
                  <a:pt x="227" y="310"/>
                </a:lnTo>
                <a:close/>
                <a:moveTo>
                  <a:pt x="252" y="310"/>
                </a:moveTo>
                <a:cubicBezTo>
                  <a:pt x="309" y="310"/>
                  <a:pt x="309" y="310"/>
                  <a:pt x="309" y="310"/>
                </a:cubicBezTo>
                <a:cubicBezTo>
                  <a:pt x="309" y="139"/>
                  <a:pt x="309" y="139"/>
                  <a:pt x="309" y="139"/>
                </a:cubicBezTo>
                <a:cubicBezTo>
                  <a:pt x="309" y="122"/>
                  <a:pt x="302" y="116"/>
                  <a:pt x="286" y="116"/>
                </a:cubicBezTo>
                <a:cubicBezTo>
                  <a:pt x="252" y="116"/>
                  <a:pt x="252" y="116"/>
                  <a:pt x="252" y="116"/>
                </a:cubicBezTo>
                <a:lnTo>
                  <a:pt x="252" y="310"/>
                </a:lnTo>
                <a:close/>
                <a:moveTo>
                  <a:pt x="144" y="310"/>
                </a:moveTo>
                <a:cubicBezTo>
                  <a:pt x="144" y="116"/>
                  <a:pt x="144" y="116"/>
                  <a:pt x="144" y="116"/>
                </a:cubicBezTo>
                <a:cubicBezTo>
                  <a:pt x="111" y="116"/>
                  <a:pt x="111" y="116"/>
                  <a:pt x="111" y="116"/>
                </a:cubicBezTo>
                <a:cubicBezTo>
                  <a:pt x="94" y="116"/>
                  <a:pt x="87" y="122"/>
                  <a:pt x="87" y="139"/>
                </a:cubicBezTo>
                <a:cubicBezTo>
                  <a:pt x="87" y="310"/>
                  <a:pt x="87" y="310"/>
                  <a:pt x="87" y="310"/>
                </a:cubicBezTo>
                <a:lnTo>
                  <a:pt x="144" y="310"/>
                </a:lnTo>
                <a:close/>
                <a:moveTo>
                  <a:pt x="363" y="199"/>
                </a:moveTo>
                <a:cubicBezTo>
                  <a:pt x="363" y="295"/>
                  <a:pt x="293" y="365"/>
                  <a:pt x="198" y="365"/>
                </a:cubicBezTo>
                <a:cubicBezTo>
                  <a:pt x="103" y="365"/>
                  <a:pt x="33" y="295"/>
                  <a:pt x="33" y="199"/>
                </a:cubicBezTo>
                <a:cubicBezTo>
                  <a:pt x="33" y="102"/>
                  <a:pt x="103" y="32"/>
                  <a:pt x="198" y="32"/>
                </a:cubicBezTo>
                <a:cubicBezTo>
                  <a:pt x="293" y="32"/>
                  <a:pt x="363" y="103"/>
                  <a:pt x="363" y="199"/>
                </a:cubicBezTo>
                <a:moveTo>
                  <a:pt x="396" y="199"/>
                </a:moveTo>
                <a:cubicBezTo>
                  <a:pt x="396" y="85"/>
                  <a:pt x="312" y="0"/>
                  <a:pt x="198" y="0"/>
                </a:cubicBezTo>
                <a:cubicBezTo>
                  <a:pt x="85" y="0"/>
                  <a:pt x="0" y="85"/>
                  <a:pt x="0" y="199"/>
                </a:cubicBezTo>
                <a:cubicBezTo>
                  <a:pt x="0" y="312"/>
                  <a:pt x="85" y="397"/>
                  <a:pt x="198" y="397"/>
                </a:cubicBezTo>
                <a:cubicBezTo>
                  <a:pt x="312" y="397"/>
                  <a:pt x="396" y="312"/>
                  <a:pt x="396" y="199"/>
                </a:cubicBezTo>
              </a:path>
            </a:pathLst>
          </a:custGeom>
          <a:solidFill>
            <a:srgbClr val="003781"/>
          </a:solidFill>
          <a:ln>
            <a:noFill/>
          </a:ln>
          <a:extLst/>
        </p:spPr>
        <p:txBody>
          <a:bodyPr vert="horz" wrap="square" lIns="121917" tIns="60958" rIns="121917" bIns="60958"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a:noFill/>
              </a:ln>
              <a:solidFill>
                <a:srgbClr val="003781"/>
              </a:solidFill>
              <a:effectLst/>
              <a:uLnTx/>
              <a:uFillTx/>
            </a:endParaRPr>
          </a:p>
        </p:txBody>
      </p:sp>
    </p:spTree>
    <p:extLst>
      <p:ext uri="{BB962C8B-B14F-4D97-AF65-F5344CB8AC3E}">
        <p14:creationId xmlns:p14="http://schemas.microsoft.com/office/powerpoint/2010/main" val="4255105741"/>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imple Content 2/3 Aerea 2 Column">
    <p:spTree>
      <p:nvGrpSpPr>
        <p:cNvPr id="1" name=""/>
        <p:cNvGrpSpPr/>
        <p:nvPr/>
      </p:nvGrpSpPr>
      <p:grpSpPr>
        <a:xfrm>
          <a:off x="0" y="0"/>
          <a:ext cx="0" cy="0"/>
          <a:chOff x="0" y="0"/>
          <a:chExt cx="0" cy="0"/>
        </a:xfrm>
      </p:grpSpPr>
      <p:sp>
        <p:nvSpPr>
          <p:cNvPr id="10" name="Textplatzhalter 23"/>
          <p:cNvSpPr>
            <a:spLocks noGrp="1"/>
          </p:cNvSpPr>
          <p:nvPr>
            <p:ph type="body" sz="quarter" idx="19"/>
          </p:nvPr>
        </p:nvSpPr>
        <p:spPr>
          <a:xfrm>
            <a:off x="1" y="6929"/>
            <a:ext cx="1273174" cy="5842775"/>
          </a:xfrm>
          <a:solidFill>
            <a:srgbClr val="FAF7EF"/>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defRPr lang="de-DE" sz="100" smtClean="0"/>
            </a:lvl1pPr>
          </a:lstStyle>
          <a:p>
            <a:pPr lvl="0" algn="ctr"/>
            <a:r>
              <a:rPr lang="en-US" smtClean="0"/>
              <a:t>Click to edit Master text styles</a:t>
            </a:r>
          </a:p>
        </p:txBody>
      </p:sp>
      <p:sp>
        <p:nvSpPr>
          <p:cNvPr id="207" name="Inhaltsplatzhalter 13" descr="Spalte links" title="Spalte links"/>
          <p:cNvSpPr>
            <a:spLocks noGrp="1"/>
          </p:cNvSpPr>
          <p:nvPr>
            <p:ph sz="quarter" idx="14" hasCustomPrompt="1"/>
          </p:nvPr>
        </p:nvSpPr>
        <p:spPr>
          <a:xfrm>
            <a:off x="3311524" y="1273176"/>
            <a:ext cx="2532063" cy="4838701"/>
          </a:xfrm>
          <a:prstGeom prst="rect">
            <a:avLst/>
          </a:prstGeom>
        </p:spPr>
        <p:txBody>
          <a:bodyPr rIns="0">
            <a:noAutofit/>
          </a:bodyPr>
          <a:lstStyle>
            <a:lvl1pPr>
              <a:lnSpc>
                <a:spcPts val="1920"/>
              </a:lnSpc>
              <a:spcAft>
                <a:spcPts val="0"/>
              </a:spcAft>
              <a:defRPr sz="1600" baseline="0">
                <a:solidFill>
                  <a:schemeClr val="tx1"/>
                </a:solidFill>
              </a:defRPr>
            </a:lvl1pPr>
            <a:lvl2pPr>
              <a:defRPr lang="de-DE" sz="1600" kern="1200" dirty="0" smtClean="0">
                <a:solidFill>
                  <a:schemeClr val="tx1"/>
                </a:solidFill>
                <a:latin typeface="+mn-lt"/>
                <a:ea typeface="+mn-ea"/>
                <a:cs typeface="+mn-cs"/>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200">
                <a:solidFill>
                  <a:schemeClr val="tx1"/>
                </a:solidFill>
              </a:defRPr>
            </a:lvl6pPr>
            <a:lvl7pPr>
              <a:defRPr sz="1100">
                <a:solidFill>
                  <a:schemeClr val="tx1"/>
                </a:solidFill>
              </a:defRPr>
            </a:lvl7pPr>
            <a:lvl8pPr>
              <a:defRPr sz="1000">
                <a:solidFill>
                  <a:schemeClr val="tx1"/>
                </a:solidFill>
              </a:defRPr>
            </a:lvl8pPr>
            <a:lvl9pPr>
              <a:defRPr>
                <a:solidFill>
                  <a:schemeClr val="tx1"/>
                </a:solidFill>
              </a:defRPr>
            </a:lvl9pPr>
          </a:lstStyle>
          <a:p>
            <a:pPr marL="0" marR="0" lvl="0"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01</a:t>
            </a:r>
          </a:p>
          <a:p>
            <a:pPr lvl="1"/>
            <a:r>
              <a:rPr lang="en-GB" noProof="0" dirty="0"/>
              <a:t>02</a:t>
            </a:r>
          </a:p>
          <a:p>
            <a:pPr lvl="2"/>
            <a:r>
              <a:rPr lang="en-GB" noProof="0" dirty="0"/>
              <a:t>03</a:t>
            </a:r>
          </a:p>
          <a:p>
            <a:pPr lvl="3"/>
            <a:r>
              <a:rPr lang="en-GB" noProof="0" dirty="0"/>
              <a:t>04</a:t>
            </a:r>
          </a:p>
          <a:p>
            <a:pPr lvl="4"/>
            <a:r>
              <a:rPr lang="en-GB" noProof="0" dirty="0"/>
              <a:t>05</a:t>
            </a:r>
          </a:p>
          <a:p>
            <a:pPr lvl="5"/>
            <a:r>
              <a:rPr lang="en-GB" noProof="0" dirty="0"/>
              <a:t>06</a:t>
            </a:r>
          </a:p>
          <a:p>
            <a:pPr lvl="6"/>
            <a:r>
              <a:rPr lang="en-GB" noProof="0" dirty="0"/>
              <a:t>07</a:t>
            </a:r>
          </a:p>
          <a:p>
            <a:pPr lvl="7"/>
            <a:r>
              <a:rPr lang="en-GB" noProof="0" dirty="0"/>
              <a:t>08</a:t>
            </a:r>
          </a:p>
          <a:p>
            <a:pPr lvl="8"/>
            <a:r>
              <a:rPr lang="en-GB" noProof="0" dirty="0"/>
              <a:t>09</a:t>
            </a:r>
          </a:p>
        </p:txBody>
      </p:sp>
      <p:sp>
        <p:nvSpPr>
          <p:cNvPr id="208" name="Inhaltsplatzhalter 13" descr="Spalte links" title="Spalte links"/>
          <p:cNvSpPr>
            <a:spLocks noGrp="1"/>
          </p:cNvSpPr>
          <p:nvPr>
            <p:ph sz="quarter" idx="15" hasCustomPrompt="1"/>
          </p:nvPr>
        </p:nvSpPr>
        <p:spPr>
          <a:xfrm>
            <a:off x="6103938" y="1273176"/>
            <a:ext cx="2529578" cy="4838701"/>
          </a:xfrm>
          <a:prstGeom prst="rect">
            <a:avLst/>
          </a:prstGeom>
        </p:spPr>
        <p:txBody>
          <a:bodyPr rIns="0">
            <a:noAutofit/>
          </a:bodyPr>
          <a:lstStyle>
            <a:lvl1pPr>
              <a:lnSpc>
                <a:spcPts val="1920"/>
              </a:lnSpc>
              <a:spcAft>
                <a:spcPts val="0"/>
              </a:spcAft>
              <a:defRPr sz="1600" baseline="0">
                <a:solidFill>
                  <a:schemeClr val="tx1"/>
                </a:solidFill>
              </a:defRPr>
            </a:lvl1pPr>
            <a:lvl2pPr>
              <a:defRPr lang="de-DE" sz="1600" kern="1200" dirty="0" smtClean="0">
                <a:solidFill>
                  <a:schemeClr val="tx1"/>
                </a:solidFill>
                <a:latin typeface="+mn-lt"/>
                <a:ea typeface="+mn-ea"/>
                <a:cs typeface="+mn-cs"/>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200">
                <a:solidFill>
                  <a:schemeClr val="tx1"/>
                </a:solidFill>
              </a:defRPr>
            </a:lvl6pPr>
            <a:lvl7pPr>
              <a:defRPr sz="1100">
                <a:solidFill>
                  <a:schemeClr val="tx1"/>
                </a:solidFill>
              </a:defRPr>
            </a:lvl7pPr>
            <a:lvl8pPr>
              <a:defRPr sz="1000">
                <a:solidFill>
                  <a:schemeClr val="tx1"/>
                </a:solidFill>
              </a:defRPr>
            </a:lvl8pPr>
            <a:lvl9pPr>
              <a:defRPr>
                <a:solidFill>
                  <a:schemeClr val="tx1"/>
                </a:solidFill>
              </a:defRPr>
            </a:lvl9pPr>
          </a:lstStyle>
          <a:p>
            <a:pPr marL="0" marR="0" lvl="0"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01</a:t>
            </a:r>
          </a:p>
          <a:p>
            <a:pPr lvl="1"/>
            <a:r>
              <a:rPr lang="en-GB" noProof="0" dirty="0"/>
              <a:t>02</a:t>
            </a:r>
          </a:p>
          <a:p>
            <a:pPr lvl="2"/>
            <a:r>
              <a:rPr lang="en-GB" noProof="0" dirty="0"/>
              <a:t>03</a:t>
            </a:r>
          </a:p>
          <a:p>
            <a:pPr lvl="3"/>
            <a:r>
              <a:rPr lang="en-GB" noProof="0" dirty="0"/>
              <a:t>04</a:t>
            </a:r>
          </a:p>
          <a:p>
            <a:pPr lvl="4"/>
            <a:r>
              <a:rPr lang="en-GB" noProof="0" dirty="0"/>
              <a:t>05</a:t>
            </a:r>
          </a:p>
          <a:p>
            <a:pPr lvl="5"/>
            <a:r>
              <a:rPr lang="en-GB" noProof="0" dirty="0"/>
              <a:t>06</a:t>
            </a:r>
          </a:p>
          <a:p>
            <a:pPr lvl="6"/>
            <a:r>
              <a:rPr lang="en-GB" noProof="0" dirty="0"/>
              <a:t>07</a:t>
            </a:r>
          </a:p>
          <a:p>
            <a:pPr lvl="7"/>
            <a:r>
              <a:rPr lang="en-GB" noProof="0" dirty="0"/>
              <a:t>08</a:t>
            </a:r>
          </a:p>
          <a:p>
            <a:pPr lvl="8"/>
            <a:r>
              <a:rPr lang="en-GB" noProof="0" dirty="0"/>
              <a:t>09</a:t>
            </a:r>
          </a:p>
        </p:txBody>
      </p:sp>
      <p:sp>
        <p:nvSpPr>
          <p:cNvPr id="2" name="Titel 1"/>
          <p:cNvSpPr>
            <a:spLocks noGrp="1"/>
          </p:cNvSpPr>
          <p:nvPr>
            <p:ph type="title" hasCustomPrompt="1"/>
          </p:nvPr>
        </p:nvSpPr>
        <p:spPr>
          <a:xfrm>
            <a:off x="504825" y="768349"/>
            <a:ext cx="2806700" cy="4533653"/>
          </a:xfrm>
        </p:spPr>
        <p:txBody>
          <a:bodyPr/>
          <a:lstStyle>
            <a:lvl1pPr>
              <a:defRPr sz="3600"/>
            </a:lvl1pPr>
          </a:lstStyle>
          <a:p>
            <a:r>
              <a:rPr lang="en-GB" noProof="0" dirty="0"/>
              <a:t>Title</a:t>
            </a:r>
            <a:endParaRPr lang="en-GB" dirty="0"/>
          </a:p>
        </p:txBody>
      </p:sp>
      <p:sp>
        <p:nvSpPr>
          <p:cNvPr id="11" name="Freeform 54"/>
          <p:cNvSpPr>
            <a:spLocks noEditPoints="1"/>
          </p:cNvSpPr>
          <p:nvPr userDrawn="1"/>
        </p:nvSpPr>
        <p:spPr bwMode="auto">
          <a:xfrm>
            <a:off x="8324642" y="260709"/>
            <a:ext cx="308874" cy="309978"/>
          </a:xfrm>
          <a:custGeom>
            <a:avLst/>
            <a:gdLst>
              <a:gd name="T0" fmla="*/ 227 w 396"/>
              <a:gd name="T1" fmla="*/ 310 h 397"/>
              <a:gd name="T2" fmla="*/ 227 w 396"/>
              <a:gd name="T3" fmla="*/ 91 h 397"/>
              <a:gd name="T4" fmla="*/ 204 w 396"/>
              <a:gd name="T5" fmla="*/ 68 h 397"/>
              <a:gd name="T6" fmla="*/ 152 w 396"/>
              <a:gd name="T7" fmla="*/ 68 h 397"/>
              <a:gd name="T8" fmla="*/ 152 w 396"/>
              <a:gd name="T9" fmla="*/ 92 h 397"/>
              <a:gd name="T10" fmla="*/ 155 w 396"/>
              <a:gd name="T11" fmla="*/ 92 h 397"/>
              <a:gd name="T12" fmla="*/ 169 w 396"/>
              <a:gd name="T13" fmla="*/ 109 h 397"/>
              <a:gd name="T14" fmla="*/ 169 w 396"/>
              <a:gd name="T15" fmla="*/ 310 h 397"/>
              <a:gd name="T16" fmla="*/ 227 w 396"/>
              <a:gd name="T17" fmla="*/ 310 h 397"/>
              <a:gd name="T18" fmla="*/ 252 w 396"/>
              <a:gd name="T19" fmla="*/ 310 h 397"/>
              <a:gd name="T20" fmla="*/ 309 w 396"/>
              <a:gd name="T21" fmla="*/ 310 h 397"/>
              <a:gd name="T22" fmla="*/ 309 w 396"/>
              <a:gd name="T23" fmla="*/ 139 h 397"/>
              <a:gd name="T24" fmla="*/ 286 w 396"/>
              <a:gd name="T25" fmla="*/ 116 h 397"/>
              <a:gd name="T26" fmla="*/ 252 w 396"/>
              <a:gd name="T27" fmla="*/ 116 h 397"/>
              <a:gd name="T28" fmla="*/ 252 w 396"/>
              <a:gd name="T29" fmla="*/ 310 h 397"/>
              <a:gd name="T30" fmla="*/ 144 w 396"/>
              <a:gd name="T31" fmla="*/ 310 h 397"/>
              <a:gd name="T32" fmla="*/ 144 w 396"/>
              <a:gd name="T33" fmla="*/ 116 h 397"/>
              <a:gd name="T34" fmla="*/ 111 w 396"/>
              <a:gd name="T35" fmla="*/ 116 h 397"/>
              <a:gd name="T36" fmla="*/ 87 w 396"/>
              <a:gd name="T37" fmla="*/ 139 h 397"/>
              <a:gd name="T38" fmla="*/ 87 w 396"/>
              <a:gd name="T39" fmla="*/ 310 h 397"/>
              <a:gd name="T40" fmla="*/ 144 w 396"/>
              <a:gd name="T41" fmla="*/ 310 h 397"/>
              <a:gd name="T42" fmla="*/ 363 w 396"/>
              <a:gd name="T43" fmla="*/ 199 h 397"/>
              <a:gd name="T44" fmla="*/ 198 w 396"/>
              <a:gd name="T45" fmla="*/ 365 h 397"/>
              <a:gd name="T46" fmla="*/ 33 w 396"/>
              <a:gd name="T47" fmla="*/ 199 h 397"/>
              <a:gd name="T48" fmla="*/ 198 w 396"/>
              <a:gd name="T49" fmla="*/ 32 h 397"/>
              <a:gd name="T50" fmla="*/ 363 w 396"/>
              <a:gd name="T51" fmla="*/ 199 h 397"/>
              <a:gd name="T52" fmla="*/ 396 w 396"/>
              <a:gd name="T53" fmla="*/ 199 h 397"/>
              <a:gd name="T54" fmla="*/ 198 w 396"/>
              <a:gd name="T55" fmla="*/ 0 h 397"/>
              <a:gd name="T56" fmla="*/ 0 w 396"/>
              <a:gd name="T57" fmla="*/ 199 h 397"/>
              <a:gd name="T58" fmla="*/ 198 w 396"/>
              <a:gd name="T59" fmla="*/ 397 h 397"/>
              <a:gd name="T60" fmla="*/ 396 w 396"/>
              <a:gd name="T61" fmla="*/ 199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6" h="397">
                <a:moveTo>
                  <a:pt x="227" y="310"/>
                </a:moveTo>
                <a:cubicBezTo>
                  <a:pt x="227" y="91"/>
                  <a:pt x="227" y="91"/>
                  <a:pt x="227" y="91"/>
                </a:cubicBezTo>
                <a:cubicBezTo>
                  <a:pt x="227" y="73"/>
                  <a:pt x="220" y="68"/>
                  <a:pt x="204" y="68"/>
                </a:cubicBezTo>
                <a:cubicBezTo>
                  <a:pt x="152" y="68"/>
                  <a:pt x="152" y="68"/>
                  <a:pt x="152" y="68"/>
                </a:cubicBezTo>
                <a:cubicBezTo>
                  <a:pt x="152" y="92"/>
                  <a:pt x="152" y="92"/>
                  <a:pt x="152" y="92"/>
                </a:cubicBezTo>
                <a:cubicBezTo>
                  <a:pt x="155" y="92"/>
                  <a:pt x="155" y="92"/>
                  <a:pt x="155" y="92"/>
                </a:cubicBezTo>
                <a:cubicBezTo>
                  <a:pt x="167" y="92"/>
                  <a:pt x="169" y="95"/>
                  <a:pt x="169" y="109"/>
                </a:cubicBezTo>
                <a:cubicBezTo>
                  <a:pt x="169" y="310"/>
                  <a:pt x="169" y="310"/>
                  <a:pt x="169" y="310"/>
                </a:cubicBezTo>
                <a:lnTo>
                  <a:pt x="227" y="310"/>
                </a:lnTo>
                <a:close/>
                <a:moveTo>
                  <a:pt x="252" y="310"/>
                </a:moveTo>
                <a:cubicBezTo>
                  <a:pt x="309" y="310"/>
                  <a:pt x="309" y="310"/>
                  <a:pt x="309" y="310"/>
                </a:cubicBezTo>
                <a:cubicBezTo>
                  <a:pt x="309" y="139"/>
                  <a:pt x="309" y="139"/>
                  <a:pt x="309" y="139"/>
                </a:cubicBezTo>
                <a:cubicBezTo>
                  <a:pt x="309" y="122"/>
                  <a:pt x="302" y="116"/>
                  <a:pt x="286" y="116"/>
                </a:cubicBezTo>
                <a:cubicBezTo>
                  <a:pt x="252" y="116"/>
                  <a:pt x="252" y="116"/>
                  <a:pt x="252" y="116"/>
                </a:cubicBezTo>
                <a:lnTo>
                  <a:pt x="252" y="310"/>
                </a:lnTo>
                <a:close/>
                <a:moveTo>
                  <a:pt x="144" y="310"/>
                </a:moveTo>
                <a:cubicBezTo>
                  <a:pt x="144" y="116"/>
                  <a:pt x="144" y="116"/>
                  <a:pt x="144" y="116"/>
                </a:cubicBezTo>
                <a:cubicBezTo>
                  <a:pt x="111" y="116"/>
                  <a:pt x="111" y="116"/>
                  <a:pt x="111" y="116"/>
                </a:cubicBezTo>
                <a:cubicBezTo>
                  <a:pt x="94" y="116"/>
                  <a:pt x="87" y="122"/>
                  <a:pt x="87" y="139"/>
                </a:cubicBezTo>
                <a:cubicBezTo>
                  <a:pt x="87" y="310"/>
                  <a:pt x="87" y="310"/>
                  <a:pt x="87" y="310"/>
                </a:cubicBezTo>
                <a:lnTo>
                  <a:pt x="144" y="310"/>
                </a:lnTo>
                <a:close/>
                <a:moveTo>
                  <a:pt x="363" y="199"/>
                </a:moveTo>
                <a:cubicBezTo>
                  <a:pt x="363" y="295"/>
                  <a:pt x="293" y="365"/>
                  <a:pt x="198" y="365"/>
                </a:cubicBezTo>
                <a:cubicBezTo>
                  <a:pt x="103" y="365"/>
                  <a:pt x="33" y="295"/>
                  <a:pt x="33" y="199"/>
                </a:cubicBezTo>
                <a:cubicBezTo>
                  <a:pt x="33" y="102"/>
                  <a:pt x="103" y="32"/>
                  <a:pt x="198" y="32"/>
                </a:cubicBezTo>
                <a:cubicBezTo>
                  <a:pt x="293" y="32"/>
                  <a:pt x="363" y="103"/>
                  <a:pt x="363" y="199"/>
                </a:cubicBezTo>
                <a:moveTo>
                  <a:pt x="396" y="199"/>
                </a:moveTo>
                <a:cubicBezTo>
                  <a:pt x="396" y="85"/>
                  <a:pt x="312" y="0"/>
                  <a:pt x="198" y="0"/>
                </a:cubicBezTo>
                <a:cubicBezTo>
                  <a:pt x="85" y="0"/>
                  <a:pt x="0" y="85"/>
                  <a:pt x="0" y="199"/>
                </a:cubicBezTo>
                <a:cubicBezTo>
                  <a:pt x="0" y="312"/>
                  <a:pt x="85" y="397"/>
                  <a:pt x="198" y="397"/>
                </a:cubicBezTo>
                <a:cubicBezTo>
                  <a:pt x="312" y="397"/>
                  <a:pt x="396" y="312"/>
                  <a:pt x="396" y="199"/>
                </a:cubicBezTo>
              </a:path>
            </a:pathLst>
          </a:custGeom>
          <a:solidFill>
            <a:srgbClr val="003781"/>
          </a:solidFill>
          <a:ln>
            <a:noFill/>
          </a:ln>
          <a:extLst/>
        </p:spPr>
        <p:txBody>
          <a:bodyPr vert="horz" wrap="square" lIns="121917" tIns="60958" rIns="121917" bIns="60958"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a:noFill/>
              </a:ln>
              <a:solidFill>
                <a:srgbClr val="003781"/>
              </a:solidFill>
              <a:effectLst/>
              <a:uLnTx/>
              <a:uFillTx/>
            </a:endParaRPr>
          </a:p>
        </p:txBody>
      </p:sp>
    </p:spTree>
    <p:extLst>
      <p:ext uri="{BB962C8B-B14F-4D97-AF65-F5344CB8AC3E}">
        <p14:creationId xmlns:p14="http://schemas.microsoft.com/office/powerpoint/2010/main" val="2034735558"/>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eadline and Two Columns ">
    <p:spTree>
      <p:nvGrpSpPr>
        <p:cNvPr id="1" name=""/>
        <p:cNvGrpSpPr/>
        <p:nvPr/>
      </p:nvGrpSpPr>
      <p:grpSpPr>
        <a:xfrm>
          <a:off x="0" y="0"/>
          <a:ext cx="0" cy="0"/>
          <a:chOff x="0" y="0"/>
          <a:chExt cx="0" cy="0"/>
        </a:xfrm>
      </p:grpSpPr>
      <p:sp>
        <p:nvSpPr>
          <p:cNvPr id="14" name="Textplatzhalter 23"/>
          <p:cNvSpPr>
            <a:spLocks noGrp="1"/>
          </p:cNvSpPr>
          <p:nvPr>
            <p:ph type="body" sz="quarter" idx="19"/>
          </p:nvPr>
        </p:nvSpPr>
        <p:spPr>
          <a:xfrm>
            <a:off x="0" y="1"/>
            <a:ext cx="6611938" cy="640079"/>
          </a:xfrm>
          <a:solidFill>
            <a:srgbClr val="C1E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de-DE" sz="100" dirty="0" smtClean="0"/>
            </a:lvl1pPr>
          </a:lstStyle>
          <a:p>
            <a:pPr lvl="0" algn="ctr"/>
            <a:r>
              <a:rPr lang="en-US" smtClean="0"/>
              <a:t>Click to edit Master text styles</a:t>
            </a:r>
          </a:p>
        </p:txBody>
      </p:sp>
      <p:sp>
        <p:nvSpPr>
          <p:cNvPr id="207" name="Inhaltsplatzhalter 13" descr="Spalte links" title="Spalte links"/>
          <p:cNvSpPr>
            <a:spLocks noGrp="1"/>
          </p:cNvSpPr>
          <p:nvPr>
            <p:ph sz="quarter" idx="14" hasCustomPrompt="1"/>
          </p:nvPr>
        </p:nvSpPr>
        <p:spPr>
          <a:xfrm>
            <a:off x="504825" y="1530350"/>
            <a:ext cx="3930015" cy="4581526"/>
          </a:xfrm>
          <a:prstGeom prst="rect">
            <a:avLst/>
          </a:prstGeom>
        </p:spPr>
        <p:txBody>
          <a:bodyPr rIns="0">
            <a:noAutofit/>
          </a:bodyPr>
          <a:lstStyle>
            <a:lvl1pPr>
              <a:lnSpc>
                <a:spcPts val="1920"/>
              </a:lnSpc>
              <a:spcAft>
                <a:spcPts val="0"/>
              </a:spcAft>
              <a:defRPr sz="1600" baseline="0">
                <a:solidFill>
                  <a:schemeClr val="tx1"/>
                </a:solidFill>
              </a:defRPr>
            </a:lvl1pPr>
            <a:lvl2pPr>
              <a:defRPr lang="de-DE" sz="1600" kern="1200" dirty="0" smtClean="0">
                <a:solidFill>
                  <a:schemeClr val="tx1"/>
                </a:solidFill>
                <a:latin typeface="+mn-lt"/>
                <a:ea typeface="+mn-ea"/>
                <a:cs typeface="+mn-cs"/>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200">
                <a:solidFill>
                  <a:schemeClr val="tx1"/>
                </a:solidFill>
              </a:defRPr>
            </a:lvl6pPr>
            <a:lvl7pPr>
              <a:defRPr sz="1100">
                <a:solidFill>
                  <a:schemeClr val="tx1"/>
                </a:solidFill>
              </a:defRPr>
            </a:lvl7pPr>
            <a:lvl8pPr>
              <a:defRPr sz="1000">
                <a:solidFill>
                  <a:schemeClr val="tx1"/>
                </a:solidFill>
              </a:defRPr>
            </a:lvl8pPr>
            <a:lvl9pPr>
              <a:defRPr>
                <a:solidFill>
                  <a:schemeClr val="tx1"/>
                </a:solidFill>
              </a:defRPr>
            </a:lvl9pPr>
          </a:lstStyle>
          <a:p>
            <a:pPr marL="0" marR="0" lvl="0"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01</a:t>
            </a:r>
          </a:p>
          <a:p>
            <a:pPr lvl="1"/>
            <a:r>
              <a:rPr lang="en-GB" noProof="0" dirty="0"/>
              <a:t>02</a:t>
            </a:r>
          </a:p>
          <a:p>
            <a:pPr lvl="2"/>
            <a:r>
              <a:rPr lang="en-GB" noProof="0" dirty="0"/>
              <a:t>03</a:t>
            </a:r>
          </a:p>
          <a:p>
            <a:pPr lvl="3"/>
            <a:r>
              <a:rPr lang="en-GB" noProof="0" dirty="0"/>
              <a:t>04</a:t>
            </a:r>
          </a:p>
          <a:p>
            <a:pPr lvl="4"/>
            <a:r>
              <a:rPr lang="en-GB" noProof="0" dirty="0"/>
              <a:t>05</a:t>
            </a:r>
          </a:p>
          <a:p>
            <a:pPr lvl="5"/>
            <a:r>
              <a:rPr lang="en-GB" noProof="0" dirty="0"/>
              <a:t>06</a:t>
            </a:r>
          </a:p>
          <a:p>
            <a:pPr lvl="6"/>
            <a:r>
              <a:rPr lang="en-GB" noProof="0" dirty="0"/>
              <a:t>07</a:t>
            </a:r>
          </a:p>
          <a:p>
            <a:pPr lvl="7"/>
            <a:r>
              <a:rPr lang="en-GB" noProof="0" dirty="0"/>
              <a:t>08</a:t>
            </a:r>
          </a:p>
          <a:p>
            <a:pPr lvl="8"/>
            <a:r>
              <a:rPr lang="en-GB" noProof="0" dirty="0"/>
              <a:t>09</a:t>
            </a:r>
          </a:p>
        </p:txBody>
      </p:sp>
      <p:sp>
        <p:nvSpPr>
          <p:cNvPr id="208" name="Inhaltsplatzhalter 13" descr="Spalte links" title="Spalte links"/>
          <p:cNvSpPr>
            <a:spLocks noGrp="1"/>
          </p:cNvSpPr>
          <p:nvPr>
            <p:ph sz="quarter" idx="15" hasCustomPrompt="1"/>
          </p:nvPr>
        </p:nvSpPr>
        <p:spPr>
          <a:xfrm>
            <a:off x="4693920" y="1530350"/>
            <a:ext cx="3950018" cy="4581526"/>
          </a:xfrm>
          <a:prstGeom prst="rect">
            <a:avLst/>
          </a:prstGeom>
        </p:spPr>
        <p:txBody>
          <a:bodyPr rIns="0">
            <a:noAutofit/>
          </a:bodyPr>
          <a:lstStyle>
            <a:lvl1pPr>
              <a:lnSpc>
                <a:spcPts val="1920"/>
              </a:lnSpc>
              <a:spcAft>
                <a:spcPts val="0"/>
              </a:spcAft>
              <a:defRPr sz="1600" baseline="0">
                <a:solidFill>
                  <a:schemeClr val="tx1"/>
                </a:solidFill>
              </a:defRPr>
            </a:lvl1pPr>
            <a:lvl2pPr>
              <a:defRPr lang="de-DE" sz="1600" kern="1200" dirty="0" smtClean="0">
                <a:solidFill>
                  <a:schemeClr val="tx1"/>
                </a:solidFill>
                <a:latin typeface="+mn-lt"/>
                <a:ea typeface="+mn-ea"/>
                <a:cs typeface="+mn-cs"/>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200">
                <a:solidFill>
                  <a:schemeClr val="tx1"/>
                </a:solidFill>
              </a:defRPr>
            </a:lvl6pPr>
            <a:lvl7pPr>
              <a:defRPr sz="1100">
                <a:solidFill>
                  <a:schemeClr val="tx1"/>
                </a:solidFill>
              </a:defRPr>
            </a:lvl7pPr>
            <a:lvl8pPr>
              <a:defRPr sz="1000">
                <a:solidFill>
                  <a:schemeClr val="tx1"/>
                </a:solidFill>
              </a:defRPr>
            </a:lvl8pPr>
            <a:lvl9pPr>
              <a:defRPr>
                <a:solidFill>
                  <a:schemeClr val="tx1"/>
                </a:solidFill>
              </a:defRPr>
            </a:lvl9pPr>
          </a:lstStyle>
          <a:p>
            <a:pPr marL="0" marR="0" lvl="0"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01</a:t>
            </a:r>
          </a:p>
          <a:p>
            <a:pPr lvl="1"/>
            <a:r>
              <a:rPr lang="en-GB" noProof="0" dirty="0"/>
              <a:t>02</a:t>
            </a:r>
          </a:p>
          <a:p>
            <a:pPr lvl="2"/>
            <a:r>
              <a:rPr lang="en-GB" noProof="0" dirty="0"/>
              <a:t>03</a:t>
            </a:r>
          </a:p>
          <a:p>
            <a:pPr lvl="3"/>
            <a:r>
              <a:rPr lang="en-GB" noProof="0" dirty="0"/>
              <a:t>04</a:t>
            </a:r>
          </a:p>
          <a:p>
            <a:pPr lvl="4"/>
            <a:r>
              <a:rPr lang="en-GB" noProof="0" dirty="0"/>
              <a:t>05</a:t>
            </a:r>
          </a:p>
          <a:p>
            <a:pPr lvl="5"/>
            <a:r>
              <a:rPr lang="en-GB" noProof="0" dirty="0"/>
              <a:t>06</a:t>
            </a:r>
          </a:p>
          <a:p>
            <a:pPr lvl="6"/>
            <a:r>
              <a:rPr lang="en-GB" noProof="0" dirty="0"/>
              <a:t>07</a:t>
            </a:r>
          </a:p>
          <a:p>
            <a:pPr lvl="7"/>
            <a:r>
              <a:rPr lang="en-GB" noProof="0" dirty="0"/>
              <a:t>08</a:t>
            </a:r>
          </a:p>
          <a:p>
            <a:pPr lvl="8"/>
            <a:r>
              <a:rPr lang="en-GB" noProof="0" dirty="0"/>
              <a:t>09</a:t>
            </a:r>
          </a:p>
        </p:txBody>
      </p:sp>
      <p:sp>
        <p:nvSpPr>
          <p:cNvPr id="11" name="Titel 22"/>
          <p:cNvSpPr>
            <a:spLocks noGrp="1"/>
          </p:cNvSpPr>
          <p:nvPr>
            <p:ph type="title" hasCustomPrompt="1"/>
          </p:nvPr>
        </p:nvSpPr>
        <p:spPr>
          <a:xfrm>
            <a:off x="504825" y="467171"/>
            <a:ext cx="7883396" cy="514351"/>
          </a:xfrm>
        </p:spPr>
        <p:txBody>
          <a:bodyPr tIns="0"/>
          <a:lstStyle>
            <a:lvl1pPr>
              <a:defRPr sz="2600"/>
            </a:lvl1pPr>
          </a:lstStyle>
          <a:p>
            <a:r>
              <a:rPr lang="de-DE" dirty="0"/>
              <a:t>TitLE</a:t>
            </a:r>
            <a:endParaRPr lang="en-GB" dirty="0"/>
          </a:p>
        </p:txBody>
      </p:sp>
      <p:sp>
        <p:nvSpPr>
          <p:cNvPr id="12" name="Textplatzhalter 5"/>
          <p:cNvSpPr>
            <a:spLocks noGrp="1"/>
          </p:cNvSpPr>
          <p:nvPr>
            <p:ph type="body" sz="quarter" idx="20" hasCustomPrompt="1"/>
          </p:nvPr>
        </p:nvSpPr>
        <p:spPr>
          <a:xfrm>
            <a:off x="504825" y="260351"/>
            <a:ext cx="4067374" cy="155575"/>
          </a:xfrm>
        </p:spPr>
        <p:txBody>
          <a:bodyPr/>
          <a:lstStyle>
            <a:lvl1pPr>
              <a:defRPr sz="1000"/>
            </a:lvl1pPr>
            <a:lvl2pPr>
              <a:defRPr sz="1200"/>
            </a:lvl2pPr>
            <a:lvl3pPr>
              <a:defRPr sz="1200"/>
            </a:lvl3pPr>
            <a:lvl4pPr>
              <a:defRPr sz="1200"/>
            </a:lvl4pPr>
            <a:lvl5pPr>
              <a:defRPr sz="1200"/>
            </a:lvl5pPr>
          </a:lstStyle>
          <a:p>
            <a:pPr lvl="0"/>
            <a:r>
              <a:rPr lang="de-DE" dirty="0" err="1"/>
              <a:t>Subject</a:t>
            </a:r>
            <a:r>
              <a:rPr lang="de-DE" dirty="0"/>
              <a:t> Line </a:t>
            </a:r>
            <a:r>
              <a:rPr lang="de-DE" dirty="0" err="1"/>
              <a:t>for</a:t>
            </a:r>
            <a:r>
              <a:rPr lang="de-DE" dirty="0"/>
              <a:t> Navigation</a:t>
            </a:r>
          </a:p>
        </p:txBody>
      </p:sp>
      <p:sp>
        <p:nvSpPr>
          <p:cNvPr id="13" name="Freeform 54"/>
          <p:cNvSpPr>
            <a:spLocks noEditPoints="1"/>
          </p:cNvSpPr>
          <p:nvPr userDrawn="1"/>
        </p:nvSpPr>
        <p:spPr bwMode="auto">
          <a:xfrm>
            <a:off x="8324642" y="260709"/>
            <a:ext cx="308874" cy="309978"/>
          </a:xfrm>
          <a:custGeom>
            <a:avLst/>
            <a:gdLst>
              <a:gd name="T0" fmla="*/ 227 w 396"/>
              <a:gd name="T1" fmla="*/ 310 h 397"/>
              <a:gd name="T2" fmla="*/ 227 w 396"/>
              <a:gd name="T3" fmla="*/ 91 h 397"/>
              <a:gd name="T4" fmla="*/ 204 w 396"/>
              <a:gd name="T5" fmla="*/ 68 h 397"/>
              <a:gd name="T6" fmla="*/ 152 w 396"/>
              <a:gd name="T7" fmla="*/ 68 h 397"/>
              <a:gd name="T8" fmla="*/ 152 w 396"/>
              <a:gd name="T9" fmla="*/ 92 h 397"/>
              <a:gd name="T10" fmla="*/ 155 w 396"/>
              <a:gd name="T11" fmla="*/ 92 h 397"/>
              <a:gd name="T12" fmla="*/ 169 w 396"/>
              <a:gd name="T13" fmla="*/ 109 h 397"/>
              <a:gd name="T14" fmla="*/ 169 w 396"/>
              <a:gd name="T15" fmla="*/ 310 h 397"/>
              <a:gd name="T16" fmla="*/ 227 w 396"/>
              <a:gd name="T17" fmla="*/ 310 h 397"/>
              <a:gd name="T18" fmla="*/ 252 w 396"/>
              <a:gd name="T19" fmla="*/ 310 h 397"/>
              <a:gd name="T20" fmla="*/ 309 w 396"/>
              <a:gd name="T21" fmla="*/ 310 h 397"/>
              <a:gd name="T22" fmla="*/ 309 w 396"/>
              <a:gd name="T23" fmla="*/ 139 h 397"/>
              <a:gd name="T24" fmla="*/ 286 w 396"/>
              <a:gd name="T25" fmla="*/ 116 h 397"/>
              <a:gd name="T26" fmla="*/ 252 w 396"/>
              <a:gd name="T27" fmla="*/ 116 h 397"/>
              <a:gd name="T28" fmla="*/ 252 w 396"/>
              <a:gd name="T29" fmla="*/ 310 h 397"/>
              <a:gd name="T30" fmla="*/ 144 w 396"/>
              <a:gd name="T31" fmla="*/ 310 h 397"/>
              <a:gd name="T32" fmla="*/ 144 w 396"/>
              <a:gd name="T33" fmla="*/ 116 h 397"/>
              <a:gd name="T34" fmla="*/ 111 w 396"/>
              <a:gd name="T35" fmla="*/ 116 h 397"/>
              <a:gd name="T36" fmla="*/ 87 w 396"/>
              <a:gd name="T37" fmla="*/ 139 h 397"/>
              <a:gd name="T38" fmla="*/ 87 w 396"/>
              <a:gd name="T39" fmla="*/ 310 h 397"/>
              <a:gd name="T40" fmla="*/ 144 w 396"/>
              <a:gd name="T41" fmla="*/ 310 h 397"/>
              <a:gd name="T42" fmla="*/ 363 w 396"/>
              <a:gd name="T43" fmla="*/ 199 h 397"/>
              <a:gd name="T44" fmla="*/ 198 w 396"/>
              <a:gd name="T45" fmla="*/ 365 h 397"/>
              <a:gd name="T46" fmla="*/ 33 w 396"/>
              <a:gd name="T47" fmla="*/ 199 h 397"/>
              <a:gd name="T48" fmla="*/ 198 w 396"/>
              <a:gd name="T49" fmla="*/ 32 h 397"/>
              <a:gd name="T50" fmla="*/ 363 w 396"/>
              <a:gd name="T51" fmla="*/ 199 h 397"/>
              <a:gd name="T52" fmla="*/ 396 w 396"/>
              <a:gd name="T53" fmla="*/ 199 h 397"/>
              <a:gd name="T54" fmla="*/ 198 w 396"/>
              <a:gd name="T55" fmla="*/ 0 h 397"/>
              <a:gd name="T56" fmla="*/ 0 w 396"/>
              <a:gd name="T57" fmla="*/ 199 h 397"/>
              <a:gd name="T58" fmla="*/ 198 w 396"/>
              <a:gd name="T59" fmla="*/ 397 h 397"/>
              <a:gd name="T60" fmla="*/ 396 w 396"/>
              <a:gd name="T61" fmla="*/ 199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6" h="397">
                <a:moveTo>
                  <a:pt x="227" y="310"/>
                </a:moveTo>
                <a:cubicBezTo>
                  <a:pt x="227" y="91"/>
                  <a:pt x="227" y="91"/>
                  <a:pt x="227" y="91"/>
                </a:cubicBezTo>
                <a:cubicBezTo>
                  <a:pt x="227" y="73"/>
                  <a:pt x="220" y="68"/>
                  <a:pt x="204" y="68"/>
                </a:cubicBezTo>
                <a:cubicBezTo>
                  <a:pt x="152" y="68"/>
                  <a:pt x="152" y="68"/>
                  <a:pt x="152" y="68"/>
                </a:cubicBezTo>
                <a:cubicBezTo>
                  <a:pt x="152" y="92"/>
                  <a:pt x="152" y="92"/>
                  <a:pt x="152" y="92"/>
                </a:cubicBezTo>
                <a:cubicBezTo>
                  <a:pt x="155" y="92"/>
                  <a:pt x="155" y="92"/>
                  <a:pt x="155" y="92"/>
                </a:cubicBezTo>
                <a:cubicBezTo>
                  <a:pt x="167" y="92"/>
                  <a:pt x="169" y="95"/>
                  <a:pt x="169" y="109"/>
                </a:cubicBezTo>
                <a:cubicBezTo>
                  <a:pt x="169" y="310"/>
                  <a:pt x="169" y="310"/>
                  <a:pt x="169" y="310"/>
                </a:cubicBezTo>
                <a:lnTo>
                  <a:pt x="227" y="310"/>
                </a:lnTo>
                <a:close/>
                <a:moveTo>
                  <a:pt x="252" y="310"/>
                </a:moveTo>
                <a:cubicBezTo>
                  <a:pt x="309" y="310"/>
                  <a:pt x="309" y="310"/>
                  <a:pt x="309" y="310"/>
                </a:cubicBezTo>
                <a:cubicBezTo>
                  <a:pt x="309" y="139"/>
                  <a:pt x="309" y="139"/>
                  <a:pt x="309" y="139"/>
                </a:cubicBezTo>
                <a:cubicBezTo>
                  <a:pt x="309" y="122"/>
                  <a:pt x="302" y="116"/>
                  <a:pt x="286" y="116"/>
                </a:cubicBezTo>
                <a:cubicBezTo>
                  <a:pt x="252" y="116"/>
                  <a:pt x="252" y="116"/>
                  <a:pt x="252" y="116"/>
                </a:cubicBezTo>
                <a:lnTo>
                  <a:pt x="252" y="310"/>
                </a:lnTo>
                <a:close/>
                <a:moveTo>
                  <a:pt x="144" y="310"/>
                </a:moveTo>
                <a:cubicBezTo>
                  <a:pt x="144" y="116"/>
                  <a:pt x="144" y="116"/>
                  <a:pt x="144" y="116"/>
                </a:cubicBezTo>
                <a:cubicBezTo>
                  <a:pt x="111" y="116"/>
                  <a:pt x="111" y="116"/>
                  <a:pt x="111" y="116"/>
                </a:cubicBezTo>
                <a:cubicBezTo>
                  <a:pt x="94" y="116"/>
                  <a:pt x="87" y="122"/>
                  <a:pt x="87" y="139"/>
                </a:cubicBezTo>
                <a:cubicBezTo>
                  <a:pt x="87" y="310"/>
                  <a:pt x="87" y="310"/>
                  <a:pt x="87" y="310"/>
                </a:cubicBezTo>
                <a:lnTo>
                  <a:pt x="144" y="310"/>
                </a:lnTo>
                <a:close/>
                <a:moveTo>
                  <a:pt x="363" y="199"/>
                </a:moveTo>
                <a:cubicBezTo>
                  <a:pt x="363" y="295"/>
                  <a:pt x="293" y="365"/>
                  <a:pt x="198" y="365"/>
                </a:cubicBezTo>
                <a:cubicBezTo>
                  <a:pt x="103" y="365"/>
                  <a:pt x="33" y="295"/>
                  <a:pt x="33" y="199"/>
                </a:cubicBezTo>
                <a:cubicBezTo>
                  <a:pt x="33" y="102"/>
                  <a:pt x="103" y="32"/>
                  <a:pt x="198" y="32"/>
                </a:cubicBezTo>
                <a:cubicBezTo>
                  <a:pt x="293" y="32"/>
                  <a:pt x="363" y="103"/>
                  <a:pt x="363" y="199"/>
                </a:cubicBezTo>
                <a:moveTo>
                  <a:pt x="396" y="199"/>
                </a:moveTo>
                <a:cubicBezTo>
                  <a:pt x="396" y="85"/>
                  <a:pt x="312" y="0"/>
                  <a:pt x="198" y="0"/>
                </a:cubicBezTo>
                <a:cubicBezTo>
                  <a:pt x="85" y="0"/>
                  <a:pt x="0" y="85"/>
                  <a:pt x="0" y="199"/>
                </a:cubicBezTo>
                <a:cubicBezTo>
                  <a:pt x="0" y="312"/>
                  <a:pt x="85" y="397"/>
                  <a:pt x="198" y="397"/>
                </a:cubicBezTo>
                <a:cubicBezTo>
                  <a:pt x="312" y="397"/>
                  <a:pt x="396" y="312"/>
                  <a:pt x="396" y="199"/>
                </a:cubicBezTo>
              </a:path>
            </a:pathLst>
          </a:custGeom>
          <a:solidFill>
            <a:srgbClr val="003781"/>
          </a:solidFill>
          <a:ln>
            <a:noFill/>
          </a:ln>
          <a:extLst/>
        </p:spPr>
        <p:txBody>
          <a:bodyPr vert="horz" wrap="square" lIns="121917" tIns="60958" rIns="121917" bIns="60958"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a:noFill/>
              </a:ln>
              <a:solidFill>
                <a:srgbClr val="003781"/>
              </a:solidFill>
              <a:effectLst/>
              <a:uLnTx/>
              <a:uFillTx/>
            </a:endParaRPr>
          </a:p>
        </p:txBody>
      </p:sp>
    </p:spTree>
    <p:extLst>
      <p:ext uri="{BB962C8B-B14F-4D97-AF65-F5344CB8AC3E}">
        <p14:creationId xmlns:p14="http://schemas.microsoft.com/office/powerpoint/2010/main" val="2724574640"/>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Extra Headline with copy">
    <p:spTree>
      <p:nvGrpSpPr>
        <p:cNvPr id="1" name=""/>
        <p:cNvGrpSpPr/>
        <p:nvPr/>
      </p:nvGrpSpPr>
      <p:grpSpPr>
        <a:xfrm>
          <a:off x="0" y="0"/>
          <a:ext cx="0" cy="0"/>
          <a:chOff x="0" y="0"/>
          <a:chExt cx="0" cy="0"/>
        </a:xfrm>
      </p:grpSpPr>
      <p:sp>
        <p:nvSpPr>
          <p:cNvPr id="47" name="Textplatzhalter 23"/>
          <p:cNvSpPr>
            <a:spLocks noGrp="1"/>
          </p:cNvSpPr>
          <p:nvPr>
            <p:ph type="body" sz="quarter" idx="22"/>
          </p:nvPr>
        </p:nvSpPr>
        <p:spPr>
          <a:xfrm>
            <a:off x="0" y="2552699"/>
            <a:ext cx="4314825" cy="3297003"/>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de-DE" sz="100" dirty="0" smtClean="0"/>
            </a:lvl1pPr>
          </a:lstStyle>
          <a:p>
            <a:pPr lvl="0" algn="ctr"/>
            <a:r>
              <a:rPr lang="en-US" smtClean="0"/>
              <a:t>Click to edit Master text styles</a:t>
            </a:r>
          </a:p>
        </p:txBody>
      </p:sp>
      <p:sp>
        <p:nvSpPr>
          <p:cNvPr id="4" name="Titel 3"/>
          <p:cNvSpPr>
            <a:spLocks noGrp="1"/>
          </p:cNvSpPr>
          <p:nvPr>
            <p:ph type="title" hasCustomPrompt="1"/>
          </p:nvPr>
        </p:nvSpPr>
        <p:spPr>
          <a:xfrm>
            <a:off x="504825" y="1030288"/>
            <a:ext cx="3308350" cy="2536825"/>
          </a:xfrm>
        </p:spPr>
        <p:txBody>
          <a:bodyPr tIns="0" bIns="180000" anchor="b"/>
          <a:lstStyle>
            <a:lvl1pPr>
              <a:defRPr sz="3600"/>
            </a:lvl1pPr>
          </a:lstStyle>
          <a:p>
            <a:r>
              <a:rPr lang="en-GB" noProof="0" dirty="0" err="1"/>
              <a:t>TitlE</a:t>
            </a:r>
            <a:endParaRPr lang="en-GB" noProof="0" dirty="0"/>
          </a:p>
        </p:txBody>
      </p:sp>
      <p:sp>
        <p:nvSpPr>
          <p:cNvPr id="6" name="Textplatzhalter 5"/>
          <p:cNvSpPr>
            <a:spLocks noGrp="1"/>
          </p:cNvSpPr>
          <p:nvPr>
            <p:ph type="body" sz="quarter" idx="17"/>
          </p:nvPr>
        </p:nvSpPr>
        <p:spPr>
          <a:xfrm>
            <a:off x="504825" y="3821113"/>
            <a:ext cx="3308349" cy="2549524"/>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3" name="Textplatzhalter 12"/>
          <p:cNvSpPr>
            <a:spLocks noGrp="1"/>
          </p:cNvSpPr>
          <p:nvPr>
            <p:ph type="body" sz="quarter" idx="18" hasCustomPrompt="1"/>
          </p:nvPr>
        </p:nvSpPr>
        <p:spPr>
          <a:xfrm>
            <a:off x="4573391" y="1030288"/>
            <a:ext cx="4070548" cy="4819650"/>
          </a:xfrm>
        </p:spPr>
        <p:txBody>
          <a:bodyPr>
            <a:noAutofit/>
          </a:bodyPr>
          <a:lstStyle>
            <a:lvl1pPr>
              <a:defRPr/>
            </a:lvl1pPr>
            <a:lvl2pPr>
              <a:defRPr/>
            </a:lvl2pPr>
            <a:lvl3pPr>
              <a:defRPr/>
            </a:lvl3pPr>
            <a:lvl4pPr>
              <a:defRPr/>
            </a:lvl4pPr>
            <a:lvl5pPr>
              <a:defRPr/>
            </a:lvl5pPr>
          </a:lstStyle>
          <a:p>
            <a:pPr lvl="0"/>
            <a:r>
              <a:rPr lang="en-GB" dirty="0"/>
              <a:t>01</a:t>
            </a:r>
          </a:p>
          <a:p>
            <a:pPr lvl="1"/>
            <a:r>
              <a:rPr lang="en-GB" dirty="0"/>
              <a:t>02</a:t>
            </a:r>
          </a:p>
          <a:p>
            <a:pPr lvl="2"/>
            <a:r>
              <a:rPr lang="en-GB" dirty="0"/>
              <a:t>03</a:t>
            </a:r>
          </a:p>
          <a:p>
            <a:pPr lvl="3"/>
            <a:r>
              <a:rPr lang="en-GB" dirty="0"/>
              <a:t>04</a:t>
            </a:r>
          </a:p>
          <a:p>
            <a:pPr lvl="4"/>
            <a:r>
              <a:rPr lang="en-GB" dirty="0"/>
              <a:t>05</a:t>
            </a:r>
          </a:p>
        </p:txBody>
      </p:sp>
      <p:sp>
        <p:nvSpPr>
          <p:cNvPr id="48" name="Textplatzhalter 5"/>
          <p:cNvSpPr>
            <a:spLocks noGrp="1"/>
          </p:cNvSpPr>
          <p:nvPr>
            <p:ph type="body" sz="quarter" idx="23" hasCustomPrompt="1"/>
          </p:nvPr>
        </p:nvSpPr>
        <p:spPr>
          <a:xfrm>
            <a:off x="504825" y="260351"/>
            <a:ext cx="4067374" cy="155575"/>
          </a:xfrm>
        </p:spPr>
        <p:txBody>
          <a:bodyPr/>
          <a:lstStyle>
            <a:lvl1pPr>
              <a:defRPr sz="1000"/>
            </a:lvl1pPr>
            <a:lvl2pPr>
              <a:defRPr sz="1200"/>
            </a:lvl2pPr>
            <a:lvl3pPr>
              <a:defRPr sz="1200"/>
            </a:lvl3pPr>
            <a:lvl4pPr>
              <a:defRPr sz="1200"/>
            </a:lvl4pPr>
            <a:lvl5pPr>
              <a:defRPr sz="1200"/>
            </a:lvl5pPr>
          </a:lstStyle>
          <a:p>
            <a:pPr lvl="0"/>
            <a:r>
              <a:rPr lang="de-DE" dirty="0" err="1"/>
              <a:t>Subject</a:t>
            </a:r>
            <a:r>
              <a:rPr lang="de-DE" dirty="0"/>
              <a:t> Line </a:t>
            </a:r>
            <a:r>
              <a:rPr lang="de-DE" dirty="0" err="1"/>
              <a:t>for</a:t>
            </a:r>
            <a:r>
              <a:rPr lang="de-DE" dirty="0"/>
              <a:t> Navigation</a:t>
            </a:r>
          </a:p>
        </p:txBody>
      </p:sp>
      <p:sp>
        <p:nvSpPr>
          <p:cNvPr id="12" name="Freeform 54"/>
          <p:cNvSpPr>
            <a:spLocks noEditPoints="1"/>
          </p:cNvSpPr>
          <p:nvPr userDrawn="1"/>
        </p:nvSpPr>
        <p:spPr bwMode="auto">
          <a:xfrm>
            <a:off x="8324642" y="260709"/>
            <a:ext cx="308874" cy="309978"/>
          </a:xfrm>
          <a:custGeom>
            <a:avLst/>
            <a:gdLst>
              <a:gd name="T0" fmla="*/ 227 w 396"/>
              <a:gd name="T1" fmla="*/ 310 h 397"/>
              <a:gd name="T2" fmla="*/ 227 w 396"/>
              <a:gd name="T3" fmla="*/ 91 h 397"/>
              <a:gd name="T4" fmla="*/ 204 w 396"/>
              <a:gd name="T5" fmla="*/ 68 h 397"/>
              <a:gd name="T6" fmla="*/ 152 w 396"/>
              <a:gd name="T7" fmla="*/ 68 h 397"/>
              <a:gd name="T8" fmla="*/ 152 w 396"/>
              <a:gd name="T9" fmla="*/ 92 h 397"/>
              <a:gd name="T10" fmla="*/ 155 w 396"/>
              <a:gd name="T11" fmla="*/ 92 h 397"/>
              <a:gd name="T12" fmla="*/ 169 w 396"/>
              <a:gd name="T13" fmla="*/ 109 h 397"/>
              <a:gd name="T14" fmla="*/ 169 w 396"/>
              <a:gd name="T15" fmla="*/ 310 h 397"/>
              <a:gd name="T16" fmla="*/ 227 w 396"/>
              <a:gd name="T17" fmla="*/ 310 h 397"/>
              <a:gd name="T18" fmla="*/ 252 w 396"/>
              <a:gd name="T19" fmla="*/ 310 h 397"/>
              <a:gd name="T20" fmla="*/ 309 w 396"/>
              <a:gd name="T21" fmla="*/ 310 h 397"/>
              <a:gd name="T22" fmla="*/ 309 w 396"/>
              <a:gd name="T23" fmla="*/ 139 h 397"/>
              <a:gd name="T24" fmla="*/ 286 w 396"/>
              <a:gd name="T25" fmla="*/ 116 h 397"/>
              <a:gd name="T26" fmla="*/ 252 w 396"/>
              <a:gd name="T27" fmla="*/ 116 h 397"/>
              <a:gd name="T28" fmla="*/ 252 w 396"/>
              <a:gd name="T29" fmla="*/ 310 h 397"/>
              <a:gd name="T30" fmla="*/ 144 w 396"/>
              <a:gd name="T31" fmla="*/ 310 h 397"/>
              <a:gd name="T32" fmla="*/ 144 w 396"/>
              <a:gd name="T33" fmla="*/ 116 h 397"/>
              <a:gd name="T34" fmla="*/ 111 w 396"/>
              <a:gd name="T35" fmla="*/ 116 h 397"/>
              <a:gd name="T36" fmla="*/ 87 w 396"/>
              <a:gd name="T37" fmla="*/ 139 h 397"/>
              <a:gd name="T38" fmla="*/ 87 w 396"/>
              <a:gd name="T39" fmla="*/ 310 h 397"/>
              <a:gd name="T40" fmla="*/ 144 w 396"/>
              <a:gd name="T41" fmla="*/ 310 h 397"/>
              <a:gd name="T42" fmla="*/ 363 w 396"/>
              <a:gd name="T43" fmla="*/ 199 h 397"/>
              <a:gd name="T44" fmla="*/ 198 w 396"/>
              <a:gd name="T45" fmla="*/ 365 h 397"/>
              <a:gd name="T46" fmla="*/ 33 w 396"/>
              <a:gd name="T47" fmla="*/ 199 h 397"/>
              <a:gd name="T48" fmla="*/ 198 w 396"/>
              <a:gd name="T49" fmla="*/ 32 h 397"/>
              <a:gd name="T50" fmla="*/ 363 w 396"/>
              <a:gd name="T51" fmla="*/ 199 h 397"/>
              <a:gd name="T52" fmla="*/ 396 w 396"/>
              <a:gd name="T53" fmla="*/ 199 h 397"/>
              <a:gd name="T54" fmla="*/ 198 w 396"/>
              <a:gd name="T55" fmla="*/ 0 h 397"/>
              <a:gd name="T56" fmla="*/ 0 w 396"/>
              <a:gd name="T57" fmla="*/ 199 h 397"/>
              <a:gd name="T58" fmla="*/ 198 w 396"/>
              <a:gd name="T59" fmla="*/ 397 h 397"/>
              <a:gd name="T60" fmla="*/ 396 w 396"/>
              <a:gd name="T61" fmla="*/ 199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6" h="397">
                <a:moveTo>
                  <a:pt x="227" y="310"/>
                </a:moveTo>
                <a:cubicBezTo>
                  <a:pt x="227" y="91"/>
                  <a:pt x="227" y="91"/>
                  <a:pt x="227" y="91"/>
                </a:cubicBezTo>
                <a:cubicBezTo>
                  <a:pt x="227" y="73"/>
                  <a:pt x="220" y="68"/>
                  <a:pt x="204" y="68"/>
                </a:cubicBezTo>
                <a:cubicBezTo>
                  <a:pt x="152" y="68"/>
                  <a:pt x="152" y="68"/>
                  <a:pt x="152" y="68"/>
                </a:cubicBezTo>
                <a:cubicBezTo>
                  <a:pt x="152" y="92"/>
                  <a:pt x="152" y="92"/>
                  <a:pt x="152" y="92"/>
                </a:cubicBezTo>
                <a:cubicBezTo>
                  <a:pt x="155" y="92"/>
                  <a:pt x="155" y="92"/>
                  <a:pt x="155" y="92"/>
                </a:cubicBezTo>
                <a:cubicBezTo>
                  <a:pt x="167" y="92"/>
                  <a:pt x="169" y="95"/>
                  <a:pt x="169" y="109"/>
                </a:cubicBezTo>
                <a:cubicBezTo>
                  <a:pt x="169" y="310"/>
                  <a:pt x="169" y="310"/>
                  <a:pt x="169" y="310"/>
                </a:cubicBezTo>
                <a:lnTo>
                  <a:pt x="227" y="310"/>
                </a:lnTo>
                <a:close/>
                <a:moveTo>
                  <a:pt x="252" y="310"/>
                </a:moveTo>
                <a:cubicBezTo>
                  <a:pt x="309" y="310"/>
                  <a:pt x="309" y="310"/>
                  <a:pt x="309" y="310"/>
                </a:cubicBezTo>
                <a:cubicBezTo>
                  <a:pt x="309" y="139"/>
                  <a:pt x="309" y="139"/>
                  <a:pt x="309" y="139"/>
                </a:cubicBezTo>
                <a:cubicBezTo>
                  <a:pt x="309" y="122"/>
                  <a:pt x="302" y="116"/>
                  <a:pt x="286" y="116"/>
                </a:cubicBezTo>
                <a:cubicBezTo>
                  <a:pt x="252" y="116"/>
                  <a:pt x="252" y="116"/>
                  <a:pt x="252" y="116"/>
                </a:cubicBezTo>
                <a:lnTo>
                  <a:pt x="252" y="310"/>
                </a:lnTo>
                <a:close/>
                <a:moveTo>
                  <a:pt x="144" y="310"/>
                </a:moveTo>
                <a:cubicBezTo>
                  <a:pt x="144" y="116"/>
                  <a:pt x="144" y="116"/>
                  <a:pt x="144" y="116"/>
                </a:cubicBezTo>
                <a:cubicBezTo>
                  <a:pt x="111" y="116"/>
                  <a:pt x="111" y="116"/>
                  <a:pt x="111" y="116"/>
                </a:cubicBezTo>
                <a:cubicBezTo>
                  <a:pt x="94" y="116"/>
                  <a:pt x="87" y="122"/>
                  <a:pt x="87" y="139"/>
                </a:cubicBezTo>
                <a:cubicBezTo>
                  <a:pt x="87" y="310"/>
                  <a:pt x="87" y="310"/>
                  <a:pt x="87" y="310"/>
                </a:cubicBezTo>
                <a:lnTo>
                  <a:pt x="144" y="310"/>
                </a:lnTo>
                <a:close/>
                <a:moveTo>
                  <a:pt x="363" y="199"/>
                </a:moveTo>
                <a:cubicBezTo>
                  <a:pt x="363" y="295"/>
                  <a:pt x="293" y="365"/>
                  <a:pt x="198" y="365"/>
                </a:cubicBezTo>
                <a:cubicBezTo>
                  <a:pt x="103" y="365"/>
                  <a:pt x="33" y="295"/>
                  <a:pt x="33" y="199"/>
                </a:cubicBezTo>
                <a:cubicBezTo>
                  <a:pt x="33" y="102"/>
                  <a:pt x="103" y="32"/>
                  <a:pt x="198" y="32"/>
                </a:cubicBezTo>
                <a:cubicBezTo>
                  <a:pt x="293" y="32"/>
                  <a:pt x="363" y="103"/>
                  <a:pt x="363" y="199"/>
                </a:cubicBezTo>
                <a:moveTo>
                  <a:pt x="396" y="199"/>
                </a:moveTo>
                <a:cubicBezTo>
                  <a:pt x="396" y="85"/>
                  <a:pt x="312" y="0"/>
                  <a:pt x="198" y="0"/>
                </a:cubicBezTo>
                <a:cubicBezTo>
                  <a:pt x="85" y="0"/>
                  <a:pt x="0" y="85"/>
                  <a:pt x="0" y="199"/>
                </a:cubicBezTo>
                <a:cubicBezTo>
                  <a:pt x="0" y="312"/>
                  <a:pt x="85" y="397"/>
                  <a:pt x="198" y="397"/>
                </a:cubicBezTo>
                <a:cubicBezTo>
                  <a:pt x="312" y="397"/>
                  <a:pt x="396" y="312"/>
                  <a:pt x="396" y="199"/>
                </a:cubicBezTo>
              </a:path>
            </a:pathLst>
          </a:custGeom>
          <a:solidFill>
            <a:srgbClr val="003781"/>
          </a:solidFill>
          <a:ln>
            <a:noFill/>
          </a:ln>
          <a:extLst/>
        </p:spPr>
        <p:txBody>
          <a:bodyPr vert="horz" wrap="square" lIns="121917" tIns="60958" rIns="121917" bIns="60958"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a:noFill/>
              </a:ln>
              <a:solidFill>
                <a:srgbClr val="003781"/>
              </a:solidFill>
              <a:effectLst/>
              <a:uLnTx/>
              <a:uFillTx/>
            </a:endParaRPr>
          </a:p>
        </p:txBody>
      </p:sp>
    </p:spTree>
    <p:extLst>
      <p:ext uri="{BB962C8B-B14F-4D97-AF65-F5344CB8AC3E}">
        <p14:creationId xmlns:p14="http://schemas.microsoft.com/office/powerpoint/2010/main" val="1342069583"/>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Extra Headline with Image">
    <p:spTree>
      <p:nvGrpSpPr>
        <p:cNvPr id="1" name=""/>
        <p:cNvGrpSpPr/>
        <p:nvPr/>
      </p:nvGrpSpPr>
      <p:grpSpPr>
        <a:xfrm>
          <a:off x="0" y="0"/>
          <a:ext cx="0" cy="0"/>
          <a:chOff x="0" y="0"/>
          <a:chExt cx="0" cy="0"/>
        </a:xfrm>
      </p:grpSpPr>
      <p:sp>
        <p:nvSpPr>
          <p:cNvPr id="12" name="Textplatzhalter 23"/>
          <p:cNvSpPr>
            <a:spLocks noGrp="1"/>
          </p:cNvSpPr>
          <p:nvPr>
            <p:ph type="body" sz="quarter" idx="23"/>
          </p:nvPr>
        </p:nvSpPr>
        <p:spPr>
          <a:xfrm>
            <a:off x="0" y="2552699"/>
            <a:ext cx="4314825" cy="3297003"/>
          </a:xfr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de-DE" sz="100" dirty="0" smtClean="0"/>
            </a:lvl1pPr>
          </a:lstStyle>
          <a:p>
            <a:pPr lvl="0" algn="ctr"/>
            <a:r>
              <a:rPr lang="en-US" smtClean="0"/>
              <a:t>Click to edit Master text styles</a:t>
            </a:r>
          </a:p>
        </p:txBody>
      </p:sp>
      <p:sp>
        <p:nvSpPr>
          <p:cNvPr id="13" name="Textplatzhalter 5"/>
          <p:cNvSpPr>
            <a:spLocks noGrp="1"/>
          </p:cNvSpPr>
          <p:nvPr>
            <p:ph type="body" sz="quarter" idx="24" hasCustomPrompt="1"/>
          </p:nvPr>
        </p:nvSpPr>
        <p:spPr>
          <a:xfrm>
            <a:off x="504825" y="260351"/>
            <a:ext cx="4067374" cy="155575"/>
          </a:xfrm>
        </p:spPr>
        <p:txBody>
          <a:bodyPr/>
          <a:lstStyle>
            <a:lvl1pPr>
              <a:defRPr sz="1000"/>
            </a:lvl1pPr>
            <a:lvl2pPr>
              <a:defRPr sz="1200"/>
            </a:lvl2pPr>
            <a:lvl3pPr>
              <a:defRPr sz="1200"/>
            </a:lvl3pPr>
            <a:lvl4pPr>
              <a:defRPr sz="1200"/>
            </a:lvl4pPr>
            <a:lvl5pPr>
              <a:defRPr sz="1200"/>
            </a:lvl5pPr>
          </a:lstStyle>
          <a:p>
            <a:pPr lvl="0"/>
            <a:r>
              <a:rPr lang="de-DE" dirty="0" err="1"/>
              <a:t>Subject</a:t>
            </a:r>
            <a:r>
              <a:rPr lang="de-DE" dirty="0"/>
              <a:t> Line </a:t>
            </a:r>
            <a:r>
              <a:rPr lang="de-DE" dirty="0" err="1"/>
              <a:t>for</a:t>
            </a:r>
            <a:r>
              <a:rPr lang="de-DE" dirty="0"/>
              <a:t> Navigation</a:t>
            </a:r>
          </a:p>
        </p:txBody>
      </p:sp>
      <p:sp>
        <p:nvSpPr>
          <p:cNvPr id="4" name="Titel 3"/>
          <p:cNvSpPr>
            <a:spLocks noGrp="1"/>
          </p:cNvSpPr>
          <p:nvPr>
            <p:ph type="title" hasCustomPrompt="1"/>
          </p:nvPr>
        </p:nvSpPr>
        <p:spPr>
          <a:xfrm>
            <a:off x="504825" y="1030288"/>
            <a:ext cx="3308350" cy="2536825"/>
          </a:xfrm>
        </p:spPr>
        <p:txBody>
          <a:bodyPr tIns="0" bIns="180000" anchor="b"/>
          <a:lstStyle>
            <a:lvl1pPr>
              <a:defRPr sz="3600"/>
            </a:lvl1pPr>
          </a:lstStyle>
          <a:p>
            <a:r>
              <a:rPr lang="en-GB" noProof="0" dirty="0" err="1" smtClean="0"/>
              <a:t>TitlE</a:t>
            </a:r>
            <a:endParaRPr lang="en-GB" noProof="0" dirty="0"/>
          </a:p>
        </p:txBody>
      </p:sp>
      <p:sp>
        <p:nvSpPr>
          <p:cNvPr id="6" name="Textplatzhalter 5"/>
          <p:cNvSpPr>
            <a:spLocks noGrp="1"/>
          </p:cNvSpPr>
          <p:nvPr>
            <p:ph type="body" sz="quarter" idx="17"/>
          </p:nvPr>
        </p:nvSpPr>
        <p:spPr>
          <a:xfrm>
            <a:off x="504825" y="3821113"/>
            <a:ext cx="3308349" cy="2549524"/>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buClr>
                <a:schemeClr val="tx1"/>
              </a:buClr>
              <a:defRPr>
                <a:solidFill>
                  <a:schemeClr val="tx1"/>
                </a:solidFill>
              </a:defRPr>
            </a:lvl4pPr>
            <a:lvl5pP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3" name="Bildplatzhalter 2"/>
          <p:cNvSpPr>
            <a:spLocks noGrp="1"/>
          </p:cNvSpPr>
          <p:nvPr>
            <p:ph type="pic" sz="quarter" idx="19" hasCustomPrompt="1"/>
          </p:nvPr>
        </p:nvSpPr>
        <p:spPr>
          <a:xfrm>
            <a:off x="4314825" y="1030289"/>
            <a:ext cx="4329113" cy="5081587"/>
          </a:xfrm>
        </p:spPr>
        <p:txBody>
          <a:bodyPr anchor="ctr"/>
          <a:lstStyle>
            <a:lvl1pPr algn="ctr">
              <a:defRPr sz="1400"/>
            </a:lvl1pPr>
          </a:lstStyle>
          <a:p>
            <a:r>
              <a:rPr lang="en-GB" dirty="0"/>
              <a:t>New Image</a:t>
            </a:r>
          </a:p>
        </p:txBody>
      </p:sp>
      <p:sp>
        <p:nvSpPr>
          <p:cNvPr id="14" name="Freeform 54"/>
          <p:cNvSpPr>
            <a:spLocks noEditPoints="1"/>
          </p:cNvSpPr>
          <p:nvPr userDrawn="1"/>
        </p:nvSpPr>
        <p:spPr bwMode="auto">
          <a:xfrm>
            <a:off x="8324642" y="260709"/>
            <a:ext cx="308874" cy="309978"/>
          </a:xfrm>
          <a:custGeom>
            <a:avLst/>
            <a:gdLst>
              <a:gd name="T0" fmla="*/ 227 w 396"/>
              <a:gd name="T1" fmla="*/ 310 h 397"/>
              <a:gd name="T2" fmla="*/ 227 w 396"/>
              <a:gd name="T3" fmla="*/ 91 h 397"/>
              <a:gd name="T4" fmla="*/ 204 w 396"/>
              <a:gd name="T5" fmla="*/ 68 h 397"/>
              <a:gd name="T6" fmla="*/ 152 w 396"/>
              <a:gd name="T7" fmla="*/ 68 h 397"/>
              <a:gd name="T8" fmla="*/ 152 w 396"/>
              <a:gd name="T9" fmla="*/ 92 h 397"/>
              <a:gd name="T10" fmla="*/ 155 w 396"/>
              <a:gd name="T11" fmla="*/ 92 h 397"/>
              <a:gd name="T12" fmla="*/ 169 w 396"/>
              <a:gd name="T13" fmla="*/ 109 h 397"/>
              <a:gd name="T14" fmla="*/ 169 w 396"/>
              <a:gd name="T15" fmla="*/ 310 h 397"/>
              <a:gd name="T16" fmla="*/ 227 w 396"/>
              <a:gd name="T17" fmla="*/ 310 h 397"/>
              <a:gd name="T18" fmla="*/ 252 w 396"/>
              <a:gd name="T19" fmla="*/ 310 h 397"/>
              <a:gd name="T20" fmla="*/ 309 w 396"/>
              <a:gd name="T21" fmla="*/ 310 h 397"/>
              <a:gd name="T22" fmla="*/ 309 w 396"/>
              <a:gd name="T23" fmla="*/ 139 h 397"/>
              <a:gd name="T24" fmla="*/ 286 w 396"/>
              <a:gd name="T25" fmla="*/ 116 h 397"/>
              <a:gd name="T26" fmla="*/ 252 w 396"/>
              <a:gd name="T27" fmla="*/ 116 h 397"/>
              <a:gd name="T28" fmla="*/ 252 w 396"/>
              <a:gd name="T29" fmla="*/ 310 h 397"/>
              <a:gd name="T30" fmla="*/ 144 w 396"/>
              <a:gd name="T31" fmla="*/ 310 h 397"/>
              <a:gd name="T32" fmla="*/ 144 w 396"/>
              <a:gd name="T33" fmla="*/ 116 h 397"/>
              <a:gd name="T34" fmla="*/ 111 w 396"/>
              <a:gd name="T35" fmla="*/ 116 h 397"/>
              <a:gd name="T36" fmla="*/ 87 w 396"/>
              <a:gd name="T37" fmla="*/ 139 h 397"/>
              <a:gd name="T38" fmla="*/ 87 w 396"/>
              <a:gd name="T39" fmla="*/ 310 h 397"/>
              <a:gd name="T40" fmla="*/ 144 w 396"/>
              <a:gd name="T41" fmla="*/ 310 h 397"/>
              <a:gd name="T42" fmla="*/ 363 w 396"/>
              <a:gd name="T43" fmla="*/ 199 h 397"/>
              <a:gd name="T44" fmla="*/ 198 w 396"/>
              <a:gd name="T45" fmla="*/ 365 h 397"/>
              <a:gd name="T46" fmla="*/ 33 w 396"/>
              <a:gd name="T47" fmla="*/ 199 h 397"/>
              <a:gd name="T48" fmla="*/ 198 w 396"/>
              <a:gd name="T49" fmla="*/ 32 h 397"/>
              <a:gd name="T50" fmla="*/ 363 w 396"/>
              <a:gd name="T51" fmla="*/ 199 h 397"/>
              <a:gd name="T52" fmla="*/ 396 w 396"/>
              <a:gd name="T53" fmla="*/ 199 h 397"/>
              <a:gd name="T54" fmla="*/ 198 w 396"/>
              <a:gd name="T55" fmla="*/ 0 h 397"/>
              <a:gd name="T56" fmla="*/ 0 w 396"/>
              <a:gd name="T57" fmla="*/ 199 h 397"/>
              <a:gd name="T58" fmla="*/ 198 w 396"/>
              <a:gd name="T59" fmla="*/ 397 h 397"/>
              <a:gd name="T60" fmla="*/ 396 w 396"/>
              <a:gd name="T61" fmla="*/ 199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6" h="397">
                <a:moveTo>
                  <a:pt x="227" y="310"/>
                </a:moveTo>
                <a:cubicBezTo>
                  <a:pt x="227" y="91"/>
                  <a:pt x="227" y="91"/>
                  <a:pt x="227" y="91"/>
                </a:cubicBezTo>
                <a:cubicBezTo>
                  <a:pt x="227" y="73"/>
                  <a:pt x="220" y="68"/>
                  <a:pt x="204" y="68"/>
                </a:cubicBezTo>
                <a:cubicBezTo>
                  <a:pt x="152" y="68"/>
                  <a:pt x="152" y="68"/>
                  <a:pt x="152" y="68"/>
                </a:cubicBezTo>
                <a:cubicBezTo>
                  <a:pt x="152" y="92"/>
                  <a:pt x="152" y="92"/>
                  <a:pt x="152" y="92"/>
                </a:cubicBezTo>
                <a:cubicBezTo>
                  <a:pt x="155" y="92"/>
                  <a:pt x="155" y="92"/>
                  <a:pt x="155" y="92"/>
                </a:cubicBezTo>
                <a:cubicBezTo>
                  <a:pt x="167" y="92"/>
                  <a:pt x="169" y="95"/>
                  <a:pt x="169" y="109"/>
                </a:cubicBezTo>
                <a:cubicBezTo>
                  <a:pt x="169" y="310"/>
                  <a:pt x="169" y="310"/>
                  <a:pt x="169" y="310"/>
                </a:cubicBezTo>
                <a:lnTo>
                  <a:pt x="227" y="310"/>
                </a:lnTo>
                <a:close/>
                <a:moveTo>
                  <a:pt x="252" y="310"/>
                </a:moveTo>
                <a:cubicBezTo>
                  <a:pt x="309" y="310"/>
                  <a:pt x="309" y="310"/>
                  <a:pt x="309" y="310"/>
                </a:cubicBezTo>
                <a:cubicBezTo>
                  <a:pt x="309" y="139"/>
                  <a:pt x="309" y="139"/>
                  <a:pt x="309" y="139"/>
                </a:cubicBezTo>
                <a:cubicBezTo>
                  <a:pt x="309" y="122"/>
                  <a:pt x="302" y="116"/>
                  <a:pt x="286" y="116"/>
                </a:cubicBezTo>
                <a:cubicBezTo>
                  <a:pt x="252" y="116"/>
                  <a:pt x="252" y="116"/>
                  <a:pt x="252" y="116"/>
                </a:cubicBezTo>
                <a:lnTo>
                  <a:pt x="252" y="310"/>
                </a:lnTo>
                <a:close/>
                <a:moveTo>
                  <a:pt x="144" y="310"/>
                </a:moveTo>
                <a:cubicBezTo>
                  <a:pt x="144" y="116"/>
                  <a:pt x="144" y="116"/>
                  <a:pt x="144" y="116"/>
                </a:cubicBezTo>
                <a:cubicBezTo>
                  <a:pt x="111" y="116"/>
                  <a:pt x="111" y="116"/>
                  <a:pt x="111" y="116"/>
                </a:cubicBezTo>
                <a:cubicBezTo>
                  <a:pt x="94" y="116"/>
                  <a:pt x="87" y="122"/>
                  <a:pt x="87" y="139"/>
                </a:cubicBezTo>
                <a:cubicBezTo>
                  <a:pt x="87" y="310"/>
                  <a:pt x="87" y="310"/>
                  <a:pt x="87" y="310"/>
                </a:cubicBezTo>
                <a:lnTo>
                  <a:pt x="144" y="310"/>
                </a:lnTo>
                <a:close/>
                <a:moveTo>
                  <a:pt x="363" y="199"/>
                </a:moveTo>
                <a:cubicBezTo>
                  <a:pt x="363" y="295"/>
                  <a:pt x="293" y="365"/>
                  <a:pt x="198" y="365"/>
                </a:cubicBezTo>
                <a:cubicBezTo>
                  <a:pt x="103" y="365"/>
                  <a:pt x="33" y="295"/>
                  <a:pt x="33" y="199"/>
                </a:cubicBezTo>
                <a:cubicBezTo>
                  <a:pt x="33" y="102"/>
                  <a:pt x="103" y="32"/>
                  <a:pt x="198" y="32"/>
                </a:cubicBezTo>
                <a:cubicBezTo>
                  <a:pt x="293" y="32"/>
                  <a:pt x="363" y="103"/>
                  <a:pt x="363" y="199"/>
                </a:cubicBezTo>
                <a:moveTo>
                  <a:pt x="396" y="199"/>
                </a:moveTo>
                <a:cubicBezTo>
                  <a:pt x="396" y="85"/>
                  <a:pt x="312" y="0"/>
                  <a:pt x="198" y="0"/>
                </a:cubicBezTo>
                <a:cubicBezTo>
                  <a:pt x="85" y="0"/>
                  <a:pt x="0" y="85"/>
                  <a:pt x="0" y="199"/>
                </a:cubicBezTo>
                <a:cubicBezTo>
                  <a:pt x="0" y="312"/>
                  <a:pt x="85" y="397"/>
                  <a:pt x="198" y="397"/>
                </a:cubicBezTo>
                <a:cubicBezTo>
                  <a:pt x="312" y="397"/>
                  <a:pt x="396" y="312"/>
                  <a:pt x="396" y="199"/>
                </a:cubicBezTo>
              </a:path>
            </a:pathLst>
          </a:custGeom>
          <a:solidFill>
            <a:srgbClr val="003781"/>
          </a:solidFill>
          <a:ln>
            <a:noFill/>
          </a:ln>
          <a:extLst/>
        </p:spPr>
        <p:txBody>
          <a:bodyPr vert="horz" wrap="square" lIns="121917" tIns="60958" rIns="121917" bIns="60958"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a:noFill/>
              </a:ln>
              <a:solidFill>
                <a:srgbClr val="003781"/>
              </a:solidFill>
              <a:effectLst/>
              <a:uLnTx/>
              <a:uFillTx/>
            </a:endParaRPr>
          </a:p>
        </p:txBody>
      </p:sp>
    </p:spTree>
    <p:extLst>
      <p:ext uri="{BB962C8B-B14F-4D97-AF65-F5344CB8AC3E}">
        <p14:creationId xmlns:p14="http://schemas.microsoft.com/office/powerpoint/2010/main" val="2441387120"/>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Extra Headline with copy And Image - Variant D">
    <p:spTree>
      <p:nvGrpSpPr>
        <p:cNvPr id="1" name=""/>
        <p:cNvGrpSpPr/>
        <p:nvPr/>
      </p:nvGrpSpPr>
      <p:grpSpPr>
        <a:xfrm>
          <a:off x="0" y="0"/>
          <a:ext cx="0" cy="0"/>
          <a:chOff x="0" y="0"/>
          <a:chExt cx="0" cy="0"/>
        </a:xfrm>
      </p:grpSpPr>
      <p:sp>
        <p:nvSpPr>
          <p:cNvPr id="13" name="Textplatzhalter 23"/>
          <p:cNvSpPr>
            <a:spLocks noGrp="1"/>
          </p:cNvSpPr>
          <p:nvPr>
            <p:ph type="body" sz="quarter" idx="19"/>
          </p:nvPr>
        </p:nvSpPr>
        <p:spPr>
          <a:xfrm>
            <a:off x="1" y="6929"/>
            <a:ext cx="1273174" cy="5842775"/>
          </a:xfrm>
          <a:solidFill>
            <a:srgbClr val="E1C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de-DE" sz="100" dirty="0" smtClean="0"/>
            </a:lvl1pPr>
          </a:lstStyle>
          <a:p>
            <a:pPr lvl="0" algn="ctr"/>
            <a:r>
              <a:rPr lang="en-US" smtClean="0"/>
              <a:t>Click to edit Master text styles</a:t>
            </a:r>
          </a:p>
        </p:txBody>
      </p:sp>
      <p:sp>
        <p:nvSpPr>
          <p:cNvPr id="2" name="Titel 1"/>
          <p:cNvSpPr>
            <a:spLocks noGrp="1"/>
          </p:cNvSpPr>
          <p:nvPr>
            <p:ph type="title" hasCustomPrompt="1"/>
          </p:nvPr>
        </p:nvSpPr>
        <p:spPr>
          <a:xfrm>
            <a:off x="504825" y="765499"/>
            <a:ext cx="5097463" cy="2304255"/>
          </a:xfrm>
        </p:spPr>
        <p:txBody>
          <a:bodyPr/>
          <a:lstStyle>
            <a:lvl1pPr>
              <a:defRPr lang="en-GB" sz="3600" b="1" kern="1200" cap="all" baseline="0" dirty="0">
                <a:solidFill>
                  <a:srgbClr val="5A3982"/>
                </a:solidFill>
                <a:latin typeface="+mn-lt"/>
                <a:ea typeface="+mn-ea"/>
                <a:cs typeface="+mn-cs"/>
              </a:defRPr>
            </a:lvl1pPr>
          </a:lstStyle>
          <a:p>
            <a:r>
              <a:rPr lang="en-GB" noProof="0" dirty="0"/>
              <a:t>Title</a:t>
            </a:r>
            <a:endParaRPr lang="en-GB" dirty="0"/>
          </a:p>
        </p:txBody>
      </p:sp>
      <p:sp>
        <p:nvSpPr>
          <p:cNvPr id="12" name="Bildplatzhalter 11"/>
          <p:cNvSpPr>
            <a:spLocks noGrp="1"/>
          </p:cNvSpPr>
          <p:nvPr>
            <p:ph type="pic" sz="quarter" idx="13" hasCustomPrompt="1"/>
          </p:nvPr>
        </p:nvSpPr>
        <p:spPr>
          <a:xfrm>
            <a:off x="4573389" y="1021080"/>
            <a:ext cx="4572198" cy="5838508"/>
          </a:xfrm>
          <a:prstGeom prst="rect">
            <a:avLst/>
          </a:prstGeom>
        </p:spPr>
        <p:txBody>
          <a:bodyPr anchor="ctr"/>
          <a:lstStyle>
            <a:lvl1pPr algn="ctr">
              <a:defRPr sz="1300"/>
            </a:lvl1pPr>
          </a:lstStyle>
          <a:p>
            <a:r>
              <a:rPr lang="en-GB" noProof="0" dirty="0"/>
              <a:t>New Picture</a:t>
            </a:r>
          </a:p>
        </p:txBody>
      </p:sp>
      <p:sp>
        <p:nvSpPr>
          <p:cNvPr id="206" name="Textplatzhalter 9"/>
          <p:cNvSpPr>
            <a:spLocks noGrp="1"/>
          </p:cNvSpPr>
          <p:nvPr>
            <p:ph type="body" sz="quarter" idx="15" hasCustomPrompt="1"/>
          </p:nvPr>
        </p:nvSpPr>
        <p:spPr>
          <a:xfrm>
            <a:off x="504825" y="3560763"/>
            <a:ext cx="4067968" cy="2288941"/>
          </a:xfrm>
          <a:prstGeom prst="rect">
            <a:avLst/>
          </a:prstGeom>
        </p:spPr>
        <p:txBody>
          <a:bodyPr rIns="180000"/>
          <a:lstStyle>
            <a:lvl1pPr>
              <a:lnSpc>
                <a:spcPct val="100000"/>
              </a:lnSpc>
              <a:spcBef>
                <a:spcPts val="267"/>
              </a:spcBef>
              <a:spcAft>
                <a:spcPts val="267"/>
              </a:spcAft>
              <a:defRPr sz="1600" cap="none" baseline="0">
                <a:solidFill>
                  <a:schemeClr val="tx1"/>
                </a:solidFill>
              </a:defRPr>
            </a:lvl1pPr>
            <a:lvl2pPr>
              <a:lnSpc>
                <a:spcPct val="100000"/>
              </a:lnSpc>
              <a:defRPr sz="1600">
                <a:solidFill>
                  <a:schemeClr val="tx1"/>
                </a:solidFill>
              </a:defRPr>
            </a:lvl2pPr>
            <a:lvl3pPr>
              <a:lnSpc>
                <a:spcPct val="100000"/>
              </a:lnSpc>
              <a:defRPr sz="1600">
                <a:solidFill>
                  <a:schemeClr val="tx1"/>
                </a:solidFill>
              </a:defRPr>
            </a:lvl3pPr>
            <a:lvl4pPr>
              <a:lnSpc>
                <a:spcPct val="100000"/>
              </a:lnSpc>
              <a:defRPr sz="1600">
                <a:solidFill>
                  <a:schemeClr val="tx1"/>
                </a:solidFill>
              </a:defRPr>
            </a:lvl4pPr>
            <a:lvl5pPr>
              <a:lnSpc>
                <a:spcPct val="100000"/>
              </a:lnSpc>
              <a:defRPr sz="1200">
                <a:solidFill>
                  <a:schemeClr val="tx1"/>
                </a:solidFill>
              </a:defRPr>
            </a:lvl5pPr>
            <a:lvl6pPr>
              <a:lnSpc>
                <a:spcPct val="100000"/>
              </a:lnSpc>
              <a:defRPr sz="1200">
                <a:solidFill>
                  <a:schemeClr val="tx1"/>
                </a:solidFill>
              </a:defRPr>
            </a:lvl6pPr>
            <a:lvl7pPr>
              <a:lnSpc>
                <a:spcPct val="100000"/>
              </a:lnSpc>
              <a:defRPr sz="1100">
                <a:solidFill>
                  <a:schemeClr val="tx1"/>
                </a:solidFill>
              </a:defRPr>
            </a:lvl7pPr>
            <a:lvl8pPr>
              <a:lnSpc>
                <a:spcPct val="100000"/>
              </a:lnSpc>
              <a:defRPr sz="1000">
                <a:solidFill>
                  <a:schemeClr val="tx1"/>
                </a:solidFill>
              </a:defRPr>
            </a:lvl8pPr>
            <a:lvl9pPr>
              <a:lnSpc>
                <a:spcPct val="100000"/>
              </a:lnSpc>
              <a:defRPr sz="700">
                <a:solidFill>
                  <a:schemeClr val="tx1"/>
                </a:solidFill>
              </a:defRPr>
            </a:lvl9pPr>
          </a:lstStyle>
          <a:p>
            <a:pPr lvl="0"/>
            <a:r>
              <a:rPr lang="en-GB" noProof="0" dirty="0"/>
              <a:t>01</a:t>
            </a:r>
          </a:p>
          <a:p>
            <a:pPr lvl="1"/>
            <a:r>
              <a:rPr lang="en-GB" noProof="0" dirty="0"/>
              <a:t>02</a:t>
            </a:r>
          </a:p>
          <a:p>
            <a:pPr lvl="2"/>
            <a:r>
              <a:rPr lang="en-GB" noProof="0" dirty="0"/>
              <a:t>03</a:t>
            </a:r>
          </a:p>
          <a:p>
            <a:pPr lvl="3"/>
            <a:r>
              <a:rPr lang="en-GB" noProof="0" dirty="0"/>
              <a:t>04</a:t>
            </a:r>
          </a:p>
          <a:p>
            <a:pPr lvl="4"/>
            <a:r>
              <a:rPr lang="en-GB" noProof="0" dirty="0"/>
              <a:t>05</a:t>
            </a:r>
          </a:p>
          <a:p>
            <a:pPr lvl="5"/>
            <a:r>
              <a:rPr lang="en-GB" noProof="0" dirty="0"/>
              <a:t>06</a:t>
            </a:r>
          </a:p>
          <a:p>
            <a:pPr lvl="6"/>
            <a:r>
              <a:rPr lang="en-GB" noProof="0" dirty="0"/>
              <a:t>07</a:t>
            </a:r>
          </a:p>
          <a:p>
            <a:pPr lvl="7"/>
            <a:r>
              <a:rPr lang="en-GB" noProof="0" dirty="0"/>
              <a:t>08</a:t>
            </a:r>
          </a:p>
          <a:p>
            <a:pPr lvl="8"/>
            <a:r>
              <a:rPr lang="en-GB" noProof="0" dirty="0"/>
              <a:t>09</a:t>
            </a:r>
          </a:p>
        </p:txBody>
      </p:sp>
      <p:sp>
        <p:nvSpPr>
          <p:cNvPr id="11" name="Freeform 54"/>
          <p:cNvSpPr>
            <a:spLocks noEditPoints="1"/>
          </p:cNvSpPr>
          <p:nvPr userDrawn="1"/>
        </p:nvSpPr>
        <p:spPr bwMode="auto">
          <a:xfrm>
            <a:off x="8324642" y="260709"/>
            <a:ext cx="308874" cy="309978"/>
          </a:xfrm>
          <a:custGeom>
            <a:avLst/>
            <a:gdLst>
              <a:gd name="T0" fmla="*/ 227 w 396"/>
              <a:gd name="T1" fmla="*/ 310 h 397"/>
              <a:gd name="T2" fmla="*/ 227 w 396"/>
              <a:gd name="T3" fmla="*/ 91 h 397"/>
              <a:gd name="T4" fmla="*/ 204 w 396"/>
              <a:gd name="T5" fmla="*/ 68 h 397"/>
              <a:gd name="T6" fmla="*/ 152 w 396"/>
              <a:gd name="T7" fmla="*/ 68 h 397"/>
              <a:gd name="T8" fmla="*/ 152 w 396"/>
              <a:gd name="T9" fmla="*/ 92 h 397"/>
              <a:gd name="T10" fmla="*/ 155 w 396"/>
              <a:gd name="T11" fmla="*/ 92 h 397"/>
              <a:gd name="T12" fmla="*/ 169 w 396"/>
              <a:gd name="T13" fmla="*/ 109 h 397"/>
              <a:gd name="T14" fmla="*/ 169 w 396"/>
              <a:gd name="T15" fmla="*/ 310 h 397"/>
              <a:gd name="T16" fmla="*/ 227 w 396"/>
              <a:gd name="T17" fmla="*/ 310 h 397"/>
              <a:gd name="T18" fmla="*/ 252 w 396"/>
              <a:gd name="T19" fmla="*/ 310 h 397"/>
              <a:gd name="T20" fmla="*/ 309 w 396"/>
              <a:gd name="T21" fmla="*/ 310 h 397"/>
              <a:gd name="T22" fmla="*/ 309 w 396"/>
              <a:gd name="T23" fmla="*/ 139 h 397"/>
              <a:gd name="T24" fmla="*/ 286 w 396"/>
              <a:gd name="T25" fmla="*/ 116 h 397"/>
              <a:gd name="T26" fmla="*/ 252 w 396"/>
              <a:gd name="T27" fmla="*/ 116 h 397"/>
              <a:gd name="T28" fmla="*/ 252 w 396"/>
              <a:gd name="T29" fmla="*/ 310 h 397"/>
              <a:gd name="T30" fmla="*/ 144 w 396"/>
              <a:gd name="T31" fmla="*/ 310 h 397"/>
              <a:gd name="T32" fmla="*/ 144 w 396"/>
              <a:gd name="T33" fmla="*/ 116 h 397"/>
              <a:gd name="T34" fmla="*/ 111 w 396"/>
              <a:gd name="T35" fmla="*/ 116 h 397"/>
              <a:gd name="T36" fmla="*/ 87 w 396"/>
              <a:gd name="T37" fmla="*/ 139 h 397"/>
              <a:gd name="T38" fmla="*/ 87 w 396"/>
              <a:gd name="T39" fmla="*/ 310 h 397"/>
              <a:gd name="T40" fmla="*/ 144 w 396"/>
              <a:gd name="T41" fmla="*/ 310 h 397"/>
              <a:gd name="T42" fmla="*/ 363 w 396"/>
              <a:gd name="T43" fmla="*/ 199 h 397"/>
              <a:gd name="T44" fmla="*/ 198 w 396"/>
              <a:gd name="T45" fmla="*/ 365 h 397"/>
              <a:gd name="T46" fmla="*/ 33 w 396"/>
              <a:gd name="T47" fmla="*/ 199 h 397"/>
              <a:gd name="T48" fmla="*/ 198 w 396"/>
              <a:gd name="T49" fmla="*/ 32 h 397"/>
              <a:gd name="T50" fmla="*/ 363 w 396"/>
              <a:gd name="T51" fmla="*/ 199 h 397"/>
              <a:gd name="T52" fmla="*/ 396 w 396"/>
              <a:gd name="T53" fmla="*/ 199 h 397"/>
              <a:gd name="T54" fmla="*/ 198 w 396"/>
              <a:gd name="T55" fmla="*/ 0 h 397"/>
              <a:gd name="T56" fmla="*/ 0 w 396"/>
              <a:gd name="T57" fmla="*/ 199 h 397"/>
              <a:gd name="T58" fmla="*/ 198 w 396"/>
              <a:gd name="T59" fmla="*/ 397 h 397"/>
              <a:gd name="T60" fmla="*/ 396 w 396"/>
              <a:gd name="T61" fmla="*/ 199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6" h="397">
                <a:moveTo>
                  <a:pt x="227" y="310"/>
                </a:moveTo>
                <a:cubicBezTo>
                  <a:pt x="227" y="91"/>
                  <a:pt x="227" y="91"/>
                  <a:pt x="227" y="91"/>
                </a:cubicBezTo>
                <a:cubicBezTo>
                  <a:pt x="227" y="73"/>
                  <a:pt x="220" y="68"/>
                  <a:pt x="204" y="68"/>
                </a:cubicBezTo>
                <a:cubicBezTo>
                  <a:pt x="152" y="68"/>
                  <a:pt x="152" y="68"/>
                  <a:pt x="152" y="68"/>
                </a:cubicBezTo>
                <a:cubicBezTo>
                  <a:pt x="152" y="92"/>
                  <a:pt x="152" y="92"/>
                  <a:pt x="152" y="92"/>
                </a:cubicBezTo>
                <a:cubicBezTo>
                  <a:pt x="155" y="92"/>
                  <a:pt x="155" y="92"/>
                  <a:pt x="155" y="92"/>
                </a:cubicBezTo>
                <a:cubicBezTo>
                  <a:pt x="167" y="92"/>
                  <a:pt x="169" y="95"/>
                  <a:pt x="169" y="109"/>
                </a:cubicBezTo>
                <a:cubicBezTo>
                  <a:pt x="169" y="310"/>
                  <a:pt x="169" y="310"/>
                  <a:pt x="169" y="310"/>
                </a:cubicBezTo>
                <a:lnTo>
                  <a:pt x="227" y="310"/>
                </a:lnTo>
                <a:close/>
                <a:moveTo>
                  <a:pt x="252" y="310"/>
                </a:moveTo>
                <a:cubicBezTo>
                  <a:pt x="309" y="310"/>
                  <a:pt x="309" y="310"/>
                  <a:pt x="309" y="310"/>
                </a:cubicBezTo>
                <a:cubicBezTo>
                  <a:pt x="309" y="139"/>
                  <a:pt x="309" y="139"/>
                  <a:pt x="309" y="139"/>
                </a:cubicBezTo>
                <a:cubicBezTo>
                  <a:pt x="309" y="122"/>
                  <a:pt x="302" y="116"/>
                  <a:pt x="286" y="116"/>
                </a:cubicBezTo>
                <a:cubicBezTo>
                  <a:pt x="252" y="116"/>
                  <a:pt x="252" y="116"/>
                  <a:pt x="252" y="116"/>
                </a:cubicBezTo>
                <a:lnTo>
                  <a:pt x="252" y="310"/>
                </a:lnTo>
                <a:close/>
                <a:moveTo>
                  <a:pt x="144" y="310"/>
                </a:moveTo>
                <a:cubicBezTo>
                  <a:pt x="144" y="116"/>
                  <a:pt x="144" y="116"/>
                  <a:pt x="144" y="116"/>
                </a:cubicBezTo>
                <a:cubicBezTo>
                  <a:pt x="111" y="116"/>
                  <a:pt x="111" y="116"/>
                  <a:pt x="111" y="116"/>
                </a:cubicBezTo>
                <a:cubicBezTo>
                  <a:pt x="94" y="116"/>
                  <a:pt x="87" y="122"/>
                  <a:pt x="87" y="139"/>
                </a:cubicBezTo>
                <a:cubicBezTo>
                  <a:pt x="87" y="310"/>
                  <a:pt x="87" y="310"/>
                  <a:pt x="87" y="310"/>
                </a:cubicBezTo>
                <a:lnTo>
                  <a:pt x="144" y="310"/>
                </a:lnTo>
                <a:close/>
                <a:moveTo>
                  <a:pt x="363" y="199"/>
                </a:moveTo>
                <a:cubicBezTo>
                  <a:pt x="363" y="295"/>
                  <a:pt x="293" y="365"/>
                  <a:pt x="198" y="365"/>
                </a:cubicBezTo>
                <a:cubicBezTo>
                  <a:pt x="103" y="365"/>
                  <a:pt x="33" y="295"/>
                  <a:pt x="33" y="199"/>
                </a:cubicBezTo>
                <a:cubicBezTo>
                  <a:pt x="33" y="102"/>
                  <a:pt x="103" y="32"/>
                  <a:pt x="198" y="32"/>
                </a:cubicBezTo>
                <a:cubicBezTo>
                  <a:pt x="293" y="32"/>
                  <a:pt x="363" y="103"/>
                  <a:pt x="363" y="199"/>
                </a:cubicBezTo>
                <a:moveTo>
                  <a:pt x="396" y="199"/>
                </a:moveTo>
                <a:cubicBezTo>
                  <a:pt x="396" y="85"/>
                  <a:pt x="312" y="0"/>
                  <a:pt x="198" y="0"/>
                </a:cubicBezTo>
                <a:cubicBezTo>
                  <a:pt x="85" y="0"/>
                  <a:pt x="0" y="85"/>
                  <a:pt x="0" y="199"/>
                </a:cubicBezTo>
                <a:cubicBezTo>
                  <a:pt x="0" y="312"/>
                  <a:pt x="85" y="397"/>
                  <a:pt x="198" y="397"/>
                </a:cubicBezTo>
                <a:cubicBezTo>
                  <a:pt x="312" y="397"/>
                  <a:pt x="396" y="312"/>
                  <a:pt x="396" y="199"/>
                </a:cubicBezTo>
              </a:path>
            </a:pathLst>
          </a:custGeom>
          <a:solidFill>
            <a:srgbClr val="003781"/>
          </a:solidFill>
          <a:ln>
            <a:noFill/>
          </a:ln>
          <a:extLst/>
        </p:spPr>
        <p:txBody>
          <a:bodyPr vert="horz" wrap="square" lIns="121917" tIns="60958" rIns="121917" bIns="60958"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a:noFill/>
              </a:ln>
              <a:solidFill>
                <a:srgbClr val="003781"/>
              </a:solidFill>
              <a:effectLst/>
              <a:uLnTx/>
              <a:uFillTx/>
            </a:endParaRPr>
          </a:p>
        </p:txBody>
      </p:sp>
    </p:spTree>
    <p:extLst>
      <p:ext uri="{BB962C8B-B14F-4D97-AF65-F5344CB8AC3E}">
        <p14:creationId xmlns:p14="http://schemas.microsoft.com/office/powerpoint/2010/main" val="312406682"/>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17" name="Textplatzhalter 23"/>
          <p:cNvSpPr>
            <a:spLocks noGrp="1"/>
          </p:cNvSpPr>
          <p:nvPr>
            <p:ph type="body" sz="quarter" idx="19"/>
          </p:nvPr>
        </p:nvSpPr>
        <p:spPr>
          <a:xfrm>
            <a:off x="0" y="1"/>
            <a:ext cx="6611938" cy="640079"/>
          </a:xfrm>
          <a:solidFill>
            <a:srgbClr val="C1E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de-DE" sz="100" dirty="0" smtClean="0"/>
            </a:lvl1pPr>
          </a:lstStyle>
          <a:p>
            <a:pPr lvl="0" algn="ctr"/>
            <a:r>
              <a:rPr lang="en-US" smtClean="0"/>
              <a:t>Click to edit Master text styles</a:t>
            </a:r>
          </a:p>
        </p:txBody>
      </p:sp>
      <p:sp>
        <p:nvSpPr>
          <p:cNvPr id="14" name="Inhaltsplatzhalter 13" descr="Spalte links" title="Spalte links"/>
          <p:cNvSpPr>
            <a:spLocks noGrp="1"/>
          </p:cNvSpPr>
          <p:nvPr>
            <p:ph sz="quarter" idx="13" hasCustomPrompt="1"/>
          </p:nvPr>
        </p:nvSpPr>
        <p:spPr>
          <a:xfrm>
            <a:off x="504824" y="1530350"/>
            <a:ext cx="2554289" cy="4840175"/>
          </a:xfrm>
          <a:prstGeom prst="rect">
            <a:avLst/>
          </a:prstGeom>
        </p:spPr>
        <p:txBody>
          <a:bodyPr rIns="0"/>
          <a:lstStyle>
            <a:lvl1pPr>
              <a:lnSpc>
                <a:spcPts val="1920"/>
              </a:lnSpc>
              <a:spcAft>
                <a:spcPts val="0"/>
              </a:spcAft>
              <a:defRPr lang="en-GB" sz="1400" b="0" kern="1200" cap="none" baseline="0" noProof="0" dirty="0" smtClean="0">
                <a:solidFill>
                  <a:schemeClr val="tx1"/>
                </a:solidFill>
                <a:latin typeface="+mn-lt"/>
                <a:ea typeface="+mn-ea"/>
                <a:cs typeface="+mn-cs"/>
              </a:defRPr>
            </a:lvl1pPr>
            <a:lvl2pPr>
              <a:defRPr lang="de-DE" sz="1400" kern="1200" dirty="0" smtClean="0">
                <a:solidFill>
                  <a:schemeClr val="tx1"/>
                </a:solidFill>
                <a:latin typeface="+mn-lt"/>
                <a:ea typeface="+mn-ea"/>
                <a:cs typeface="+mn-cs"/>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solidFill>
                  <a:schemeClr val="tx1"/>
                </a:solidFill>
              </a:defRPr>
            </a:lvl6pPr>
            <a:lvl7pPr>
              <a:defRPr sz="1100">
                <a:solidFill>
                  <a:schemeClr val="tx1"/>
                </a:solidFill>
              </a:defRPr>
            </a:lvl7pPr>
            <a:lvl8pPr>
              <a:defRPr sz="1050">
                <a:solidFill>
                  <a:schemeClr val="tx1"/>
                </a:solidFill>
              </a:defRPr>
            </a:lvl8pPr>
            <a:lvl9pPr>
              <a:defRPr sz="700">
                <a:solidFill>
                  <a:schemeClr val="tx1"/>
                </a:solidFill>
              </a:defRPr>
            </a:lvl9pPr>
          </a:lstStyle>
          <a:p>
            <a:pPr marL="0" marR="0" lvl="0"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1</a:t>
            </a:r>
          </a:p>
          <a:p>
            <a:pPr lvl="1"/>
            <a:r>
              <a:rPr lang="en-GB" noProof="0" dirty="0"/>
              <a:t>2</a:t>
            </a:r>
          </a:p>
          <a:p>
            <a:pPr lvl="2"/>
            <a:r>
              <a:rPr lang="en-GB" noProof="0" dirty="0"/>
              <a:t>3</a:t>
            </a:r>
          </a:p>
          <a:p>
            <a:pPr lvl="3"/>
            <a:r>
              <a:rPr lang="en-GB" noProof="0" dirty="0"/>
              <a:t>4</a:t>
            </a:r>
          </a:p>
          <a:p>
            <a:pPr lvl="4"/>
            <a:r>
              <a:rPr lang="en-GB" noProof="0" dirty="0"/>
              <a:t>5</a:t>
            </a:r>
          </a:p>
          <a:p>
            <a:pPr lvl="5"/>
            <a:r>
              <a:rPr lang="en-GB" noProof="0" dirty="0"/>
              <a:t>6</a:t>
            </a:r>
          </a:p>
          <a:p>
            <a:pPr lvl="6"/>
            <a:r>
              <a:rPr lang="en-GB" noProof="0" dirty="0"/>
              <a:t>7</a:t>
            </a:r>
          </a:p>
          <a:p>
            <a:pPr lvl="7"/>
            <a:r>
              <a:rPr lang="en-GB" noProof="0" dirty="0"/>
              <a:t>8</a:t>
            </a:r>
          </a:p>
          <a:p>
            <a:pPr lvl="8"/>
            <a:r>
              <a:rPr lang="en-GB" noProof="0" dirty="0"/>
              <a:t>9</a:t>
            </a:r>
          </a:p>
        </p:txBody>
      </p:sp>
      <p:sp>
        <p:nvSpPr>
          <p:cNvPr id="16" name="Inhaltsplatzhalter 15" descr="Spalte mitte" title="Spalte mitte"/>
          <p:cNvSpPr>
            <a:spLocks noGrp="1"/>
          </p:cNvSpPr>
          <p:nvPr>
            <p:ph sz="quarter" idx="14" hasCustomPrompt="1"/>
          </p:nvPr>
        </p:nvSpPr>
        <p:spPr>
          <a:xfrm>
            <a:off x="3311525" y="1530350"/>
            <a:ext cx="2532064" cy="4840175"/>
          </a:xfrm>
          <a:prstGeom prst="rect">
            <a:avLst/>
          </a:prstGeom>
        </p:spPr>
        <p:txBody>
          <a:bodyPr rIns="0"/>
          <a:lstStyle>
            <a:lvl1pPr>
              <a:lnSpc>
                <a:spcPts val="1920"/>
              </a:lnSpc>
              <a:spcBef>
                <a:spcPts val="267"/>
              </a:spcBef>
              <a:spcAft>
                <a:spcPts val="0"/>
              </a:spcAft>
              <a:defRPr lang="en-GB" sz="1400" b="0" kern="1200" cap="none" baseline="0" noProof="0" dirty="0" smtClean="0">
                <a:solidFill>
                  <a:schemeClr val="tx1"/>
                </a:solidFill>
                <a:latin typeface="+mn-lt"/>
                <a:ea typeface="+mn-ea"/>
                <a:cs typeface="+mn-cs"/>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solidFill>
                  <a:schemeClr val="tx1"/>
                </a:solidFill>
              </a:defRPr>
            </a:lvl6pPr>
            <a:lvl7pPr>
              <a:defRPr sz="1100">
                <a:solidFill>
                  <a:schemeClr val="tx1"/>
                </a:solidFill>
              </a:defRPr>
            </a:lvl7pPr>
            <a:lvl8pPr>
              <a:defRPr sz="1050">
                <a:solidFill>
                  <a:schemeClr val="tx1"/>
                </a:solidFill>
              </a:defRPr>
            </a:lvl8pPr>
            <a:lvl9pPr>
              <a:defRPr sz="700">
                <a:solidFill>
                  <a:schemeClr val="tx1"/>
                </a:solidFill>
              </a:defRPr>
            </a:lvl9pPr>
          </a:lstStyle>
          <a:p>
            <a:pPr marL="0" marR="0" lvl="0"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1</a:t>
            </a:r>
          </a:p>
          <a:p>
            <a:pPr lvl="1"/>
            <a:r>
              <a:rPr lang="en-GB" noProof="0" dirty="0"/>
              <a:t>2</a:t>
            </a:r>
          </a:p>
          <a:p>
            <a:pPr lvl="2"/>
            <a:r>
              <a:rPr lang="en-GB" noProof="0" dirty="0"/>
              <a:t>3</a:t>
            </a:r>
          </a:p>
          <a:p>
            <a:pPr lvl="3"/>
            <a:r>
              <a:rPr lang="en-GB" noProof="0" dirty="0"/>
              <a:t>4</a:t>
            </a:r>
          </a:p>
          <a:p>
            <a:pPr lvl="4"/>
            <a:r>
              <a:rPr lang="en-GB" noProof="0" dirty="0"/>
              <a:t>5</a:t>
            </a:r>
          </a:p>
          <a:p>
            <a:pPr lvl="5"/>
            <a:r>
              <a:rPr lang="en-GB" noProof="0" dirty="0"/>
              <a:t>6</a:t>
            </a:r>
          </a:p>
          <a:p>
            <a:pPr lvl="6"/>
            <a:r>
              <a:rPr lang="en-GB" noProof="0" dirty="0"/>
              <a:t>7</a:t>
            </a:r>
          </a:p>
          <a:p>
            <a:pPr lvl="7"/>
            <a:r>
              <a:rPr lang="en-GB" noProof="0" dirty="0"/>
              <a:t>8</a:t>
            </a:r>
          </a:p>
          <a:p>
            <a:pPr lvl="8"/>
            <a:r>
              <a:rPr lang="en-GB" noProof="0" dirty="0"/>
              <a:t>9</a:t>
            </a:r>
          </a:p>
        </p:txBody>
      </p:sp>
      <p:sp>
        <p:nvSpPr>
          <p:cNvPr id="18" name="Inhaltsplatzhalter 17" descr="Spalte rechts" title="Spalte rechts"/>
          <p:cNvSpPr>
            <a:spLocks noGrp="1"/>
          </p:cNvSpPr>
          <p:nvPr>
            <p:ph sz="quarter" idx="15" hasCustomPrompt="1"/>
          </p:nvPr>
        </p:nvSpPr>
        <p:spPr>
          <a:xfrm>
            <a:off x="6103939" y="1530350"/>
            <a:ext cx="2540000" cy="4840175"/>
          </a:xfrm>
          <a:prstGeom prst="rect">
            <a:avLst/>
          </a:prstGeom>
        </p:spPr>
        <p:txBody>
          <a:bodyPr rIns="0"/>
          <a:lstStyle>
            <a:lvl1pPr>
              <a:lnSpc>
                <a:spcPts val="1920"/>
              </a:lnSpc>
              <a:spcBef>
                <a:spcPts val="267"/>
              </a:spcBef>
              <a:spcAft>
                <a:spcPts val="0"/>
              </a:spcAft>
              <a:defRPr lang="en-GB" sz="1400" b="0" kern="1200" cap="none" baseline="0" noProof="0" dirty="0" smtClean="0">
                <a:solidFill>
                  <a:schemeClr val="tx1"/>
                </a:solidFill>
                <a:latin typeface="+mn-lt"/>
                <a:ea typeface="+mn-ea"/>
                <a:cs typeface="+mn-cs"/>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solidFill>
                  <a:schemeClr val="tx1"/>
                </a:solidFill>
              </a:defRPr>
            </a:lvl6pPr>
            <a:lvl7pPr>
              <a:defRPr sz="1100">
                <a:solidFill>
                  <a:schemeClr val="tx1"/>
                </a:solidFill>
              </a:defRPr>
            </a:lvl7pPr>
            <a:lvl8pPr>
              <a:defRPr sz="1050">
                <a:solidFill>
                  <a:schemeClr val="tx1"/>
                </a:solidFill>
              </a:defRPr>
            </a:lvl8pPr>
            <a:lvl9pPr>
              <a:defRPr sz="700">
                <a:solidFill>
                  <a:schemeClr val="tx1"/>
                </a:solidFill>
              </a:defRPr>
            </a:lvl9pPr>
          </a:lstStyle>
          <a:p>
            <a:pPr marL="0" marR="0" lvl="0"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1</a:t>
            </a:r>
          </a:p>
          <a:p>
            <a:pPr lvl="1"/>
            <a:r>
              <a:rPr lang="en-GB" noProof="0" dirty="0"/>
              <a:t>2</a:t>
            </a:r>
          </a:p>
          <a:p>
            <a:pPr lvl="2"/>
            <a:r>
              <a:rPr lang="en-GB" noProof="0" dirty="0"/>
              <a:t>3</a:t>
            </a:r>
          </a:p>
          <a:p>
            <a:pPr lvl="3"/>
            <a:r>
              <a:rPr lang="en-GB" noProof="0" dirty="0"/>
              <a:t>4</a:t>
            </a:r>
          </a:p>
          <a:p>
            <a:pPr lvl="4"/>
            <a:r>
              <a:rPr lang="en-GB" noProof="0" dirty="0"/>
              <a:t>5</a:t>
            </a:r>
          </a:p>
          <a:p>
            <a:pPr lvl="5"/>
            <a:r>
              <a:rPr lang="en-GB" noProof="0" dirty="0"/>
              <a:t>6</a:t>
            </a:r>
          </a:p>
          <a:p>
            <a:pPr lvl="6"/>
            <a:r>
              <a:rPr lang="en-GB" noProof="0" dirty="0"/>
              <a:t>7</a:t>
            </a:r>
          </a:p>
          <a:p>
            <a:pPr lvl="7"/>
            <a:r>
              <a:rPr lang="en-GB" noProof="0" dirty="0"/>
              <a:t>8</a:t>
            </a:r>
          </a:p>
          <a:p>
            <a:pPr lvl="8"/>
            <a:r>
              <a:rPr lang="en-GB" noProof="0" dirty="0"/>
              <a:t>9</a:t>
            </a:r>
          </a:p>
        </p:txBody>
      </p:sp>
      <p:sp>
        <p:nvSpPr>
          <p:cNvPr id="12" name="Titel 22"/>
          <p:cNvSpPr>
            <a:spLocks noGrp="1"/>
          </p:cNvSpPr>
          <p:nvPr>
            <p:ph type="title" hasCustomPrompt="1"/>
          </p:nvPr>
        </p:nvSpPr>
        <p:spPr>
          <a:xfrm>
            <a:off x="504825" y="467171"/>
            <a:ext cx="7377113" cy="514351"/>
          </a:xfrm>
        </p:spPr>
        <p:txBody>
          <a:bodyPr tIns="0"/>
          <a:lstStyle>
            <a:lvl1pPr>
              <a:defRPr sz="2600"/>
            </a:lvl1pPr>
          </a:lstStyle>
          <a:p>
            <a:r>
              <a:rPr lang="de-DE" dirty="0"/>
              <a:t>TitLE</a:t>
            </a:r>
            <a:endParaRPr lang="en-GB" dirty="0"/>
          </a:p>
        </p:txBody>
      </p:sp>
      <p:sp>
        <p:nvSpPr>
          <p:cNvPr id="13" name="Textplatzhalter 5"/>
          <p:cNvSpPr>
            <a:spLocks noGrp="1"/>
          </p:cNvSpPr>
          <p:nvPr>
            <p:ph type="body" sz="quarter" idx="20" hasCustomPrompt="1"/>
          </p:nvPr>
        </p:nvSpPr>
        <p:spPr>
          <a:xfrm>
            <a:off x="504825" y="260351"/>
            <a:ext cx="4067374" cy="155575"/>
          </a:xfrm>
        </p:spPr>
        <p:txBody>
          <a:bodyPr/>
          <a:lstStyle>
            <a:lvl1pPr>
              <a:defRPr sz="1000"/>
            </a:lvl1pPr>
            <a:lvl2pPr>
              <a:defRPr sz="1200"/>
            </a:lvl2pPr>
            <a:lvl3pPr>
              <a:defRPr sz="1200"/>
            </a:lvl3pPr>
            <a:lvl4pPr>
              <a:defRPr sz="1200"/>
            </a:lvl4pPr>
            <a:lvl5pPr>
              <a:defRPr sz="1200"/>
            </a:lvl5pPr>
          </a:lstStyle>
          <a:p>
            <a:pPr lvl="0"/>
            <a:r>
              <a:rPr lang="de-DE" dirty="0" err="1"/>
              <a:t>Subject</a:t>
            </a:r>
            <a:r>
              <a:rPr lang="de-DE" dirty="0"/>
              <a:t> Line </a:t>
            </a:r>
            <a:r>
              <a:rPr lang="de-DE" dirty="0" err="1"/>
              <a:t>for</a:t>
            </a:r>
            <a:r>
              <a:rPr lang="de-DE" dirty="0"/>
              <a:t> Navigation</a:t>
            </a:r>
          </a:p>
        </p:txBody>
      </p:sp>
      <p:sp>
        <p:nvSpPr>
          <p:cNvPr id="15" name="Freeform 54"/>
          <p:cNvSpPr>
            <a:spLocks noEditPoints="1"/>
          </p:cNvSpPr>
          <p:nvPr userDrawn="1"/>
        </p:nvSpPr>
        <p:spPr bwMode="auto">
          <a:xfrm>
            <a:off x="8324642" y="260709"/>
            <a:ext cx="308874" cy="309978"/>
          </a:xfrm>
          <a:custGeom>
            <a:avLst/>
            <a:gdLst>
              <a:gd name="T0" fmla="*/ 227 w 396"/>
              <a:gd name="T1" fmla="*/ 310 h 397"/>
              <a:gd name="T2" fmla="*/ 227 w 396"/>
              <a:gd name="T3" fmla="*/ 91 h 397"/>
              <a:gd name="T4" fmla="*/ 204 w 396"/>
              <a:gd name="T5" fmla="*/ 68 h 397"/>
              <a:gd name="T6" fmla="*/ 152 w 396"/>
              <a:gd name="T7" fmla="*/ 68 h 397"/>
              <a:gd name="T8" fmla="*/ 152 w 396"/>
              <a:gd name="T9" fmla="*/ 92 h 397"/>
              <a:gd name="T10" fmla="*/ 155 w 396"/>
              <a:gd name="T11" fmla="*/ 92 h 397"/>
              <a:gd name="T12" fmla="*/ 169 w 396"/>
              <a:gd name="T13" fmla="*/ 109 h 397"/>
              <a:gd name="T14" fmla="*/ 169 w 396"/>
              <a:gd name="T15" fmla="*/ 310 h 397"/>
              <a:gd name="T16" fmla="*/ 227 w 396"/>
              <a:gd name="T17" fmla="*/ 310 h 397"/>
              <a:gd name="T18" fmla="*/ 252 w 396"/>
              <a:gd name="T19" fmla="*/ 310 h 397"/>
              <a:gd name="T20" fmla="*/ 309 w 396"/>
              <a:gd name="T21" fmla="*/ 310 h 397"/>
              <a:gd name="T22" fmla="*/ 309 w 396"/>
              <a:gd name="T23" fmla="*/ 139 h 397"/>
              <a:gd name="T24" fmla="*/ 286 w 396"/>
              <a:gd name="T25" fmla="*/ 116 h 397"/>
              <a:gd name="T26" fmla="*/ 252 w 396"/>
              <a:gd name="T27" fmla="*/ 116 h 397"/>
              <a:gd name="T28" fmla="*/ 252 w 396"/>
              <a:gd name="T29" fmla="*/ 310 h 397"/>
              <a:gd name="T30" fmla="*/ 144 w 396"/>
              <a:gd name="T31" fmla="*/ 310 h 397"/>
              <a:gd name="T32" fmla="*/ 144 w 396"/>
              <a:gd name="T33" fmla="*/ 116 h 397"/>
              <a:gd name="T34" fmla="*/ 111 w 396"/>
              <a:gd name="T35" fmla="*/ 116 h 397"/>
              <a:gd name="T36" fmla="*/ 87 w 396"/>
              <a:gd name="T37" fmla="*/ 139 h 397"/>
              <a:gd name="T38" fmla="*/ 87 w 396"/>
              <a:gd name="T39" fmla="*/ 310 h 397"/>
              <a:gd name="T40" fmla="*/ 144 w 396"/>
              <a:gd name="T41" fmla="*/ 310 h 397"/>
              <a:gd name="T42" fmla="*/ 363 w 396"/>
              <a:gd name="T43" fmla="*/ 199 h 397"/>
              <a:gd name="T44" fmla="*/ 198 w 396"/>
              <a:gd name="T45" fmla="*/ 365 h 397"/>
              <a:gd name="T46" fmla="*/ 33 w 396"/>
              <a:gd name="T47" fmla="*/ 199 h 397"/>
              <a:gd name="T48" fmla="*/ 198 w 396"/>
              <a:gd name="T49" fmla="*/ 32 h 397"/>
              <a:gd name="T50" fmla="*/ 363 w 396"/>
              <a:gd name="T51" fmla="*/ 199 h 397"/>
              <a:gd name="T52" fmla="*/ 396 w 396"/>
              <a:gd name="T53" fmla="*/ 199 h 397"/>
              <a:gd name="T54" fmla="*/ 198 w 396"/>
              <a:gd name="T55" fmla="*/ 0 h 397"/>
              <a:gd name="T56" fmla="*/ 0 w 396"/>
              <a:gd name="T57" fmla="*/ 199 h 397"/>
              <a:gd name="T58" fmla="*/ 198 w 396"/>
              <a:gd name="T59" fmla="*/ 397 h 397"/>
              <a:gd name="T60" fmla="*/ 396 w 396"/>
              <a:gd name="T61" fmla="*/ 199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6" h="397">
                <a:moveTo>
                  <a:pt x="227" y="310"/>
                </a:moveTo>
                <a:cubicBezTo>
                  <a:pt x="227" y="91"/>
                  <a:pt x="227" y="91"/>
                  <a:pt x="227" y="91"/>
                </a:cubicBezTo>
                <a:cubicBezTo>
                  <a:pt x="227" y="73"/>
                  <a:pt x="220" y="68"/>
                  <a:pt x="204" y="68"/>
                </a:cubicBezTo>
                <a:cubicBezTo>
                  <a:pt x="152" y="68"/>
                  <a:pt x="152" y="68"/>
                  <a:pt x="152" y="68"/>
                </a:cubicBezTo>
                <a:cubicBezTo>
                  <a:pt x="152" y="92"/>
                  <a:pt x="152" y="92"/>
                  <a:pt x="152" y="92"/>
                </a:cubicBezTo>
                <a:cubicBezTo>
                  <a:pt x="155" y="92"/>
                  <a:pt x="155" y="92"/>
                  <a:pt x="155" y="92"/>
                </a:cubicBezTo>
                <a:cubicBezTo>
                  <a:pt x="167" y="92"/>
                  <a:pt x="169" y="95"/>
                  <a:pt x="169" y="109"/>
                </a:cubicBezTo>
                <a:cubicBezTo>
                  <a:pt x="169" y="310"/>
                  <a:pt x="169" y="310"/>
                  <a:pt x="169" y="310"/>
                </a:cubicBezTo>
                <a:lnTo>
                  <a:pt x="227" y="310"/>
                </a:lnTo>
                <a:close/>
                <a:moveTo>
                  <a:pt x="252" y="310"/>
                </a:moveTo>
                <a:cubicBezTo>
                  <a:pt x="309" y="310"/>
                  <a:pt x="309" y="310"/>
                  <a:pt x="309" y="310"/>
                </a:cubicBezTo>
                <a:cubicBezTo>
                  <a:pt x="309" y="139"/>
                  <a:pt x="309" y="139"/>
                  <a:pt x="309" y="139"/>
                </a:cubicBezTo>
                <a:cubicBezTo>
                  <a:pt x="309" y="122"/>
                  <a:pt x="302" y="116"/>
                  <a:pt x="286" y="116"/>
                </a:cubicBezTo>
                <a:cubicBezTo>
                  <a:pt x="252" y="116"/>
                  <a:pt x="252" y="116"/>
                  <a:pt x="252" y="116"/>
                </a:cubicBezTo>
                <a:lnTo>
                  <a:pt x="252" y="310"/>
                </a:lnTo>
                <a:close/>
                <a:moveTo>
                  <a:pt x="144" y="310"/>
                </a:moveTo>
                <a:cubicBezTo>
                  <a:pt x="144" y="116"/>
                  <a:pt x="144" y="116"/>
                  <a:pt x="144" y="116"/>
                </a:cubicBezTo>
                <a:cubicBezTo>
                  <a:pt x="111" y="116"/>
                  <a:pt x="111" y="116"/>
                  <a:pt x="111" y="116"/>
                </a:cubicBezTo>
                <a:cubicBezTo>
                  <a:pt x="94" y="116"/>
                  <a:pt x="87" y="122"/>
                  <a:pt x="87" y="139"/>
                </a:cubicBezTo>
                <a:cubicBezTo>
                  <a:pt x="87" y="310"/>
                  <a:pt x="87" y="310"/>
                  <a:pt x="87" y="310"/>
                </a:cubicBezTo>
                <a:lnTo>
                  <a:pt x="144" y="310"/>
                </a:lnTo>
                <a:close/>
                <a:moveTo>
                  <a:pt x="363" y="199"/>
                </a:moveTo>
                <a:cubicBezTo>
                  <a:pt x="363" y="295"/>
                  <a:pt x="293" y="365"/>
                  <a:pt x="198" y="365"/>
                </a:cubicBezTo>
                <a:cubicBezTo>
                  <a:pt x="103" y="365"/>
                  <a:pt x="33" y="295"/>
                  <a:pt x="33" y="199"/>
                </a:cubicBezTo>
                <a:cubicBezTo>
                  <a:pt x="33" y="102"/>
                  <a:pt x="103" y="32"/>
                  <a:pt x="198" y="32"/>
                </a:cubicBezTo>
                <a:cubicBezTo>
                  <a:pt x="293" y="32"/>
                  <a:pt x="363" y="103"/>
                  <a:pt x="363" y="199"/>
                </a:cubicBezTo>
                <a:moveTo>
                  <a:pt x="396" y="199"/>
                </a:moveTo>
                <a:cubicBezTo>
                  <a:pt x="396" y="85"/>
                  <a:pt x="312" y="0"/>
                  <a:pt x="198" y="0"/>
                </a:cubicBezTo>
                <a:cubicBezTo>
                  <a:pt x="85" y="0"/>
                  <a:pt x="0" y="85"/>
                  <a:pt x="0" y="199"/>
                </a:cubicBezTo>
                <a:cubicBezTo>
                  <a:pt x="0" y="312"/>
                  <a:pt x="85" y="397"/>
                  <a:pt x="198" y="397"/>
                </a:cubicBezTo>
                <a:cubicBezTo>
                  <a:pt x="312" y="397"/>
                  <a:pt x="396" y="312"/>
                  <a:pt x="396" y="199"/>
                </a:cubicBezTo>
              </a:path>
            </a:pathLst>
          </a:custGeom>
          <a:solidFill>
            <a:srgbClr val="003781"/>
          </a:solidFill>
          <a:ln>
            <a:noFill/>
          </a:ln>
          <a:extLst/>
        </p:spPr>
        <p:txBody>
          <a:bodyPr vert="horz" wrap="square" lIns="121917" tIns="60958" rIns="121917" bIns="60958"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a:noFill/>
              </a:ln>
              <a:solidFill>
                <a:srgbClr val="003781"/>
              </a:solidFill>
              <a:effectLst/>
              <a:uLnTx/>
              <a:uFillTx/>
            </a:endParaRPr>
          </a:p>
        </p:txBody>
      </p:sp>
    </p:spTree>
    <p:extLst>
      <p:ext uri="{BB962C8B-B14F-4D97-AF65-F5344CB8AC3E}">
        <p14:creationId xmlns:p14="http://schemas.microsoft.com/office/powerpoint/2010/main" val="4159537258"/>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 Content Areas – three Columns">
    <p:spTree>
      <p:nvGrpSpPr>
        <p:cNvPr id="1" name=""/>
        <p:cNvGrpSpPr/>
        <p:nvPr/>
      </p:nvGrpSpPr>
      <p:grpSpPr>
        <a:xfrm>
          <a:off x="0" y="0"/>
          <a:ext cx="0" cy="0"/>
          <a:chOff x="0" y="0"/>
          <a:chExt cx="0" cy="0"/>
        </a:xfrm>
      </p:grpSpPr>
      <p:sp>
        <p:nvSpPr>
          <p:cNvPr id="22" name="Textplatzhalter 23"/>
          <p:cNvSpPr>
            <a:spLocks noGrp="1"/>
          </p:cNvSpPr>
          <p:nvPr>
            <p:ph type="body" sz="quarter" idx="25"/>
          </p:nvPr>
        </p:nvSpPr>
        <p:spPr>
          <a:xfrm>
            <a:off x="0" y="1"/>
            <a:ext cx="6611938" cy="640079"/>
          </a:xfrm>
          <a:solidFill>
            <a:srgbClr val="C1E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de-DE" sz="100" dirty="0" smtClean="0"/>
            </a:lvl1pPr>
          </a:lstStyle>
          <a:p>
            <a:pPr lvl="0" algn="ctr"/>
            <a:r>
              <a:rPr lang="en-US" smtClean="0"/>
              <a:t>Click to edit Master text styles</a:t>
            </a:r>
          </a:p>
        </p:txBody>
      </p:sp>
      <p:sp>
        <p:nvSpPr>
          <p:cNvPr id="14" name="Inhaltsplatzhalter 13" descr="Spalte links" title="Spalte links"/>
          <p:cNvSpPr>
            <a:spLocks noGrp="1"/>
          </p:cNvSpPr>
          <p:nvPr>
            <p:ph sz="quarter" idx="13" hasCustomPrompt="1"/>
          </p:nvPr>
        </p:nvSpPr>
        <p:spPr>
          <a:xfrm>
            <a:off x="504825" y="4846174"/>
            <a:ext cx="2554288" cy="1524353"/>
          </a:xfrm>
          <a:prstGeom prst="rect">
            <a:avLst/>
          </a:prstGeom>
        </p:spPr>
        <p:txBody>
          <a:bodyPr rIns="0"/>
          <a:lstStyle>
            <a:lvl1pPr>
              <a:lnSpc>
                <a:spcPts val="1920"/>
              </a:lnSpc>
              <a:spcAft>
                <a:spcPts val="0"/>
              </a:spcAft>
              <a:defRPr lang="en-GB" sz="1400" b="0" kern="1200" cap="none" baseline="0" noProof="0" dirty="0" smtClean="0">
                <a:solidFill>
                  <a:schemeClr val="tx1"/>
                </a:solidFill>
                <a:latin typeface="+mn-lt"/>
                <a:ea typeface="+mn-ea"/>
                <a:cs typeface="+mn-cs"/>
              </a:defRPr>
            </a:lvl1pPr>
            <a:lvl2pPr>
              <a:defRPr lang="de-DE" sz="1400" kern="1200" dirty="0" smtClean="0">
                <a:solidFill>
                  <a:schemeClr val="tx1"/>
                </a:solidFill>
                <a:latin typeface="+mn-lt"/>
                <a:ea typeface="+mn-ea"/>
                <a:cs typeface="+mn-cs"/>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solidFill>
                  <a:schemeClr val="tx1"/>
                </a:solidFill>
              </a:defRPr>
            </a:lvl6pPr>
            <a:lvl7pPr>
              <a:defRPr sz="1100">
                <a:solidFill>
                  <a:schemeClr val="tx1"/>
                </a:solidFill>
              </a:defRPr>
            </a:lvl7pPr>
            <a:lvl8pPr>
              <a:defRPr sz="1050">
                <a:solidFill>
                  <a:schemeClr val="tx1"/>
                </a:solidFill>
              </a:defRPr>
            </a:lvl8pPr>
            <a:lvl9pPr>
              <a:defRPr sz="700">
                <a:solidFill>
                  <a:schemeClr val="tx1"/>
                </a:solidFill>
              </a:defRPr>
            </a:lvl9pPr>
          </a:lstStyle>
          <a:p>
            <a:pPr marL="0" marR="0" lvl="0"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1</a:t>
            </a:r>
          </a:p>
          <a:p>
            <a:pPr lvl="1"/>
            <a:r>
              <a:rPr lang="en-GB" noProof="0" dirty="0"/>
              <a:t>2</a:t>
            </a:r>
          </a:p>
          <a:p>
            <a:pPr lvl="2"/>
            <a:r>
              <a:rPr lang="en-GB" noProof="0" dirty="0"/>
              <a:t>3</a:t>
            </a:r>
          </a:p>
          <a:p>
            <a:pPr lvl="3"/>
            <a:r>
              <a:rPr lang="en-GB" noProof="0" dirty="0"/>
              <a:t>4</a:t>
            </a:r>
          </a:p>
          <a:p>
            <a:pPr lvl="4"/>
            <a:r>
              <a:rPr lang="en-GB" noProof="0" dirty="0"/>
              <a:t>5</a:t>
            </a:r>
          </a:p>
          <a:p>
            <a:pPr lvl="5"/>
            <a:r>
              <a:rPr lang="en-GB" noProof="0" dirty="0"/>
              <a:t>6</a:t>
            </a:r>
          </a:p>
          <a:p>
            <a:pPr lvl="6"/>
            <a:r>
              <a:rPr lang="en-GB" noProof="0" dirty="0"/>
              <a:t>7</a:t>
            </a:r>
          </a:p>
          <a:p>
            <a:pPr lvl="7"/>
            <a:r>
              <a:rPr lang="en-GB" noProof="0" dirty="0"/>
              <a:t>8</a:t>
            </a:r>
          </a:p>
          <a:p>
            <a:pPr lvl="8"/>
            <a:r>
              <a:rPr lang="en-GB" noProof="0" dirty="0"/>
              <a:t>9</a:t>
            </a:r>
          </a:p>
        </p:txBody>
      </p:sp>
      <p:sp>
        <p:nvSpPr>
          <p:cNvPr id="16" name="Inhaltsplatzhalter 15" descr="Spalte mitte" title="Spalte mitte"/>
          <p:cNvSpPr>
            <a:spLocks noGrp="1"/>
          </p:cNvSpPr>
          <p:nvPr>
            <p:ph sz="quarter" idx="14" hasCustomPrompt="1"/>
          </p:nvPr>
        </p:nvSpPr>
        <p:spPr>
          <a:xfrm>
            <a:off x="3311525" y="4846174"/>
            <a:ext cx="2532063" cy="1524353"/>
          </a:xfrm>
          <a:prstGeom prst="rect">
            <a:avLst/>
          </a:prstGeom>
        </p:spPr>
        <p:txBody>
          <a:bodyPr rIns="0"/>
          <a:lstStyle>
            <a:lvl1pPr>
              <a:lnSpc>
                <a:spcPts val="1920"/>
              </a:lnSpc>
              <a:spcBef>
                <a:spcPts val="267"/>
              </a:spcBef>
              <a:spcAft>
                <a:spcPts val="0"/>
              </a:spcAft>
              <a:defRPr lang="en-GB" sz="1400" b="0" kern="1200" cap="none" baseline="0" noProof="0" dirty="0" smtClean="0">
                <a:solidFill>
                  <a:schemeClr val="tx1"/>
                </a:solidFill>
                <a:latin typeface="+mn-lt"/>
                <a:ea typeface="+mn-ea"/>
                <a:cs typeface="+mn-cs"/>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solidFill>
                  <a:schemeClr val="tx1"/>
                </a:solidFill>
              </a:defRPr>
            </a:lvl6pPr>
            <a:lvl7pPr>
              <a:defRPr sz="1100">
                <a:solidFill>
                  <a:schemeClr val="tx1"/>
                </a:solidFill>
              </a:defRPr>
            </a:lvl7pPr>
            <a:lvl8pPr>
              <a:defRPr sz="1050">
                <a:solidFill>
                  <a:schemeClr val="tx1"/>
                </a:solidFill>
              </a:defRPr>
            </a:lvl8pPr>
            <a:lvl9pPr>
              <a:defRPr sz="700">
                <a:solidFill>
                  <a:schemeClr val="tx1"/>
                </a:solidFill>
              </a:defRPr>
            </a:lvl9pPr>
          </a:lstStyle>
          <a:p>
            <a:pPr marL="0" marR="0" lvl="0"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1</a:t>
            </a:r>
          </a:p>
          <a:p>
            <a:pPr lvl="1"/>
            <a:r>
              <a:rPr lang="en-GB" noProof="0" dirty="0"/>
              <a:t>2</a:t>
            </a:r>
          </a:p>
          <a:p>
            <a:pPr lvl="2"/>
            <a:r>
              <a:rPr lang="en-GB" noProof="0" dirty="0"/>
              <a:t>3</a:t>
            </a:r>
          </a:p>
          <a:p>
            <a:pPr lvl="3"/>
            <a:r>
              <a:rPr lang="en-GB" noProof="0" dirty="0"/>
              <a:t>4</a:t>
            </a:r>
          </a:p>
          <a:p>
            <a:pPr lvl="4"/>
            <a:r>
              <a:rPr lang="en-GB" noProof="0" dirty="0"/>
              <a:t>5</a:t>
            </a:r>
          </a:p>
          <a:p>
            <a:pPr lvl="5"/>
            <a:r>
              <a:rPr lang="en-GB" noProof="0" dirty="0"/>
              <a:t>6</a:t>
            </a:r>
          </a:p>
          <a:p>
            <a:pPr lvl="6"/>
            <a:r>
              <a:rPr lang="en-GB" noProof="0" dirty="0"/>
              <a:t>7</a:t>
            </a:r>
          </a:p>
          <a:p>
            <a:pPr lvl="7"/>
            <a:r>
              <a:rPr lang="en-GB" noProof="0" dirty="0"/>
              <a:t>8</a:t>
            </a:r>
          </a:p>
          <a:p>
            <a:pPr lvl="8"/>
            <a:r>
              <a:rPr lang="en-GB" noProof="0" dirty="0"/>
              <a:t>9</a:t>
            </a:r>
          </a:p>
        </p:txBody>
      </p:sp>
      <p:sp>
        <p:nvSpPr>
          <p:cNvPr id="18" name="Inhaltsplatzhalter 17" descr="Spalte rechts" title="Spalte rechts"/>
          <p:cNvSpPr>
            <a:spLocks noGrp="1"/>
          </p:cNvSpPr>
          <p:nvPr>
            <p:ph sz="quarter" idx="15" hasCustomPrompt="1"/>
          </p:nvPr>
        </p:nvSpPr>
        <p:spPr>
          <a:xfrm>
            <a:off x="6103938" y="4846174"/>
            <a:ext cx="2540000" cy="1524353"/>
          </a:xfrm>
          <a:prstGeom prst="rect">
            <a:avLst/>
          </a:prstGeom>
        </p:spPr>
        <p:txBody>
          <a:bodyPr rIns="0"/>
          <a:lstStyle>
            <a:lvl1pPr>
              <a:lnSpc>
                <a:spcPts val="1920"/>
              </a:lnSpc>
              <a:spcBef>
                <a:spcPts val="267"/>
              </a:spcBef>
              <a:spcAft>
                <a:spcPts val="0"/>
              </a:spcAft>
              <a:defRPr lang="en-GB" sz="1400" b="0" kern="1200" cap="none" baseline="0" noProof="0" dirty="0" smtClean="0">
                <a:solidFill>
                  <a:schemeClr val="tx1"/>
                </a:solidFill>
                <a:latin typeface="+mn-lt"/>
                <a:ea typeface="+mn-ea"/>
                <a:cs typeface="+mn-cs"/>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solidFill>
                  <a:schemeClr val="tx1"/>
                </a:solidFill>
              </a:defRPr>
            </a:lvl6pPr>
            <a:lvl7pPr>
              <a:defRPr sz="1100">
                <a:solidFill>
                  <a:schemeClr val="tx1"/>
                </a:solidFill>
              </a:defRPr>
            </a:lvl7pPr>
            <a:lvl8pPr>
              <a:defRPr sz="1050">
                <a:solidFill>
                  <a:schemeClr val="tx1"/>
                </a:solidFill>
              </a:defRPr>
            </a:lvl8pPr>
            <a:lvl9pPr>
              <a:defRPr sz="700">
                <a:solidFill>
                  <a:schemeClr val="tx1"/>
                </a:solidFill>
              </a:defRPr>
            </a:lvl9pPr>
          </a:lstStyle>
          <a:p>
            <a:pPr marL="0" marR="0" lvl="0"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1</a:t>
            </a:r>
          </a:p>
          <a:p>
            <a:pPr lvl="1"/>
            <a:r>
              <a:rPr lang="en-GB" noProof="0" dirty="0"/>
              <a:t>2</a:t>
            </a:r>
          </a:p>
          <a:p>
            <a:pPr lvl="2"/>
            <a:r>
              <a:rPr lang="en-GB" noProof="0" dirty="0"/>
              <a:t>3</a:t>
            </a:r>
          </a:p>
          <a:p>
            <a:pPr lvl="3"/>
            <a:r>
              <a:rPr lang="en-GB" noProof="0" dirty="0"/>
              <a:t>4</a:t>
            </a:r>
          </a:p>
          <a:p>
            <a:pPr lvl="4"/>
            <a:r>
              <a:rPr lang="en-GB" noProof="0" dirty="0"/>
              <a:t>5</a:t>
            </a:r>
          </a:p>
          <a:p>
            <a:pPr lvl="5"/>
            <a:r>
              <a:rPr lang="en-GB" noProof="0" dirty="0"/>
              <a:t>6</a:t>
            </a:r>
          </a:p>
          <a:p>
            <a:pPr lvl="6"/>
            <a:r>
              <a:rPr lang="en-GB" noProof="0" dirty="0"/>
              <a:t>7</a:t>
            </a:r>
          </a:p>
          <a:p>
            <a:pPr lvl="7"/>
            <a:r>
              <a:rPr lang="en-GB" noProof="0" dirty="0"/>
              <a:t>8</a:t>
            </a:r>
          </a:p>
          <a:p>
            <a:pPr lvl="8"/>
            <a:r>
              <a:rPr lang="en-GB" noProof="0" dirty="0"/>
              <a:t>9</a:t>
            </a:r>
          </a:p>
        </p:txBody>
      </p:sp>
      <p:sp>
        <p:nvSpPr>
          <p:cNvPr id="12" name="Inhaltsplatzhalter 13" descr="Spalte links" title="Spalte links"/>
          <p:cNvSpPr>
            <a:spLocks noGrp="1"/>
          </p:cNvSpPr>
          <p:nvPr>
            <p:ph sz="quarter" idx="19" hasCustomPrompt="1"/>
          </p:nvPr>
        </p:nvSpPr>
        <p:spPr>
          <a:xfrm>
            <a:off x="504825" y="1530706"/>
            <a:ext cx="2554288" cy="3050822"/>
          </a:xfrm>
          <a:prstGeom prst="rect">
            <a:avLst/>
          </a:prstGeom>
        </p:spPr>
        <p:txBody>
          <a:bodyPr rIns="0"/>
          <a:lstStyle>
            <a:lvl1pPr>
              <a:lnSpc>
                <a:spcPts val="1920"/>
              </a:lnSpc>
              <a:spcAft>
                <a:spcPts val="0"/>
              </a:spcAft>
              <a:defRPr lang="en-GB" sz="1400" b="0" kern="1200" cap="none" baseline="0" noProof="0" dirty="0" smtClean="0">
                <a:solidFill>
                  <a:schemeClr val="tx1"/>
                </a:solidFill>
                <a:latin typeface="+mn-lt"/>
                <a:ea typeface="+mn-ea"/>
                <a:cs typeface="+mn-cs"/>
              </a:defRPr>
            </a:lvl1pPr>
            <a:lvl2pPr>
              <a:defRPr lang="de-DE" sz="1400" kern="1200" dirty="0" smtClean="0">
                <a:solidFill>
                  <a:schemeClr val="tx1"/>
                </a:solidFill>
                <a:latin typeface="+mn-lt"/>
                <a:ea typeface="+mn-ea"/>
                <a:cs typeface="+mn-cs"/>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solidFill>
                  <a:schemeClr val="tx1"/>
                </a:solidFill>
              </a:defRPr>
            </a:lvl6pPr>
            <a:lvl7pPr>
              <a:defRPr sz="1100">
                <a:solidFill>
                  <a:schemeClr val="tx1"/>
                </a:solidFill>
              </a:defRPr>
            </a:lvl7pPr>
            <a:lvl8pPr>
              <a:defRPr sz="1050">
                <a:solidFill>
                  <a:schemeClr val="tx1"/>
                </a:solidFill>
              </a:defRPr>
            </a:lvl8pPr>
            <a:lvl9pPr>
              <a:defRPr sz="700">
                <a:solidFill>
                  <a:schemeClr val="tx1"/>
                </a:solidFill>
              </a:defRPr>
            </a:lvl9pPr>
          </a:lstStyle>
          <a:p>
            <a:pPr marL="0" marR="0" lvl="0"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1</a:t>
            </a:r>
          </a:p>
          <a:p>
            <a:pPr lvl="1"/>
            <a:r>
              <a:rPr lang="en-GB" noProof="0" dirty="0"/>
              <a:t>2</a:t>
            </a:r>
          </a:p>
          <a:p>
            <a:pPr lvl="2"/>
            <a:r>
              <a:rPr lang="en-GB" noProof="0" dirty="0"/>
              <a:t>3</a:t>
            </a:r>
          </a:p>
          <a:p>
            <a:pPr lvl="3"/>
            <a:r>
              <a:rPr lang="en-GB" noProof="0" dirty="0"/>
              <a:t>4</a:t>
            </a:r>
          </a:p>
          <a:p>
            <a:pPr lvl="4"/>
            <a:r>
              <a:rPr lang="en-GB" noProof="0" dirty="0"/>
              <a:t>5</a:t>
            </a:r>
          </a:p>
          <a:p>
            <a:pPr lvl="5"/>
            <a:r>
              <a:rPr lang="en-GB" noProof="0" dirty="0"/>
              <a:t>6</a:t>
            </a:r>
          </a:p>
          <a:p>
            <a:pPr lvl="6"/>
            <a:r>
              <a:rPr lang="en-GB" noProof="0" dirty="0"/>
              <a:t>7</a:t>
            </a:r>
          </a:p>
          <a:p>
            <a:pPr lvl="7"/>
            <a:r>
              <a:rPr lang="en-GB" noProof="0" dirty="0"/>
              <a:t>8</a:t>
            </a:r>
          </a:p>
          <a:p>
            <a:pPr lvl="8"/>
            <a:r>
              <a:rPr lang="en-GB" noProof="0" dirty="0"/>
              <a:t>9</a:t>
            </a:r>
          </a:p>
        </p:txBody>
      </p:sp>
      <p:sp>
        <p:nvSpPr>
          <p:cNvPr id="13" name="Inhaltsplatzhalter 15" descr="Spalte mitte" title="Spalte mitte"/>
          <p:cNvSpPr>
            <a:spLocks noGrp="1"/>
          </p:cNvSpPr>
          <p:nvPr>
            <p:ph sz="quarter" idx="20" hasCustomPrompt="1"/>
          </p:nvPr>
        </p:nvSpPr>
        <p:spPr>
          <a:xfrm>
            <a:off x="3311525" y="1530706"/>
            <a:ext cx="2532063" cy="3050822"/>
          </a:xfrm>
          <a:prstGeom prst="rect">
            <a:avLst/>
          </a:prstGeom>
        </p:spPr>
        <p:txBody>
          <a:bodyPr rIns="0"/>
          <a:lstStyle>
            <a:lvl1pPr>
              <a:lnSpc>
                <a:spcPts val="1920"/>
              </a:lnSpc>
              <a:spcBef>
                <a:spcPts val="267"/>
              </a:spcBef>
              <a:spcAft>
                <a:spcPts val="0"/>
              </a:spcAft>
              <a:defRPr lang="en-GB" sz="1400" b="0" kern="1200" cap="none" baseline="0" noProof="0" dirty="0" smtClean="0">
                <a:solidFill>
                  <a:schemeClr val="tx1"/>
                </a:solidFill>
                <a:latin typeface="+mn-lt"/>
                <a:ea typeface="+mn-ea"/>
                <a:cs typeface="+mn-cs"/>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solidFill>
                  <a:schemeClr val="tx1"/>
                </a:solidFill>
              </a:defRPr>
            </a:lvl6pPr>
            <a:lvl7pPr>
              <a:defRPr sz="1100">
                <a:solidFill>
                  <a:schemeClr val="tx1"/>
                </a:solidFill>
              </a:defRPr>
            </a:lvl7pPr>
            <a:lvl8pPr>
              <a:defRPr sz="1050">
                <a:solidFill>
                  <a:schemeClr val="tx1"/>
                </a:solidFill>
              </a:defRPr>
            </a:lvl8pPr>
            <a:lvl9pPr>
              <a:defRPr sz="700">
                <a:solidFill>
                  <a:schemeClr val="tx1"/>
                </a:solidFill>
              </a:defRPr>
            </a:lvl9pPr>
          </a:lstStyle>
          <a:p>
            <a:pPr marL="0" marR="0" lvl="0"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1</a:t>
            </a:r>
          </a:p>
          <a:p>
            <a:pPr lvl="1"/>
            <a:r>
              <a:rPr lang="en-GB" noProof="0" dirty="0"/>
              <a:t>2</a:t>
            </a:r>
          </a:p>
          <a:p>
            <a:pPr lvl="2"/>
            <a:r>
              <a:rPr lang="en-GB" noProof="0" dirty="0"/>
              <a:t>3</a:t>
            </a:r>
          </a:p>
          <a:p>
            <a:pPr lvl="3"/>
            <a:r>
              <a:rPr lang="en-GB" noProof="0" dirty="0"/>
              <a:t>4</a:t>
            </a:r>
          </a:p>
          <a:p>
            <a:pPr lvl="4"/>
            <a:r>
              <a:rPr lang="en-GB" noProof="0" dirty="0"/>
              <a:t>5</a:t>
            </a:r>
          </a:p>
          <a:p>
            <a:pPr lvl="5"/>
            <a:r>
              <a:rPr lang="en-GB" noProof="0" dirty="0"/>
              <a:t>6</a:t>
            </a:r>
          </a:p>
          <a:p>
            <a:pPr lvl="6"/>
            <a:r>
              <a:rPr lang="en-GB" noProof="0" dirty="0"/>
              <a:t>7</a:t>
            </a:r>
          </a:p>
          <a:p>
            <a:pPr lvl="7"/>
            <a:r>
              <a:rPr lang="en-GB" noProof="0" dirty="0"/>
              <a:t>8</a:t>
            </a:r>
          </a:p>
          <a:p>
            <a:pPr lvl="8"/>
            <a:r>
              <a:rPr lang="en-GB" noProof="0" dirty="0"/>
              <a:t>9</a:t>
            </a:r>
          </a:p>
        </p:txBody>
      </p:sp>
      <p:sp>
        <p:nvSpPr>
          <p:cNvPr id="15" name="Inhaltsplatzhalter 17" descr="Spalte rechts" title="Spalte rechts"/>
          <p:cNvSpPr>
            <a:spLocks noGrp="1"/>
          </p:cNvSpPr>
          <p:nvPr>
            <p:ph sz="quarter" idx="21" hasCustomPrompt="1"/>
          </p:nvPr>
        </p:nvSpPr>
        <p:spPr>
          <a:xfrm>
            <a:off x="6103938" y="1530706"/>
            <a:ext cx="2540000" cy="3050822"/>
          </a:xfrm>
          <a:prstGeom prst="rect">
            <a:avLst/>
          </a:prstGeom>
        </p:spPr>
        <p:txBody>
          <a:bodyPr rIns="0"/>
          <a:lstStyle>
            <a:lvl1pPr>
              <a:lnSpc>
                <a:spcPts val="1920"/>
              </a:lnSpc>
              <a:spcBef>
                <a:spcPts val="267"/>
              </a:spcBef>
              <a:spcAft>
                <a:spcPts val="0"/>
              </a:spcAft>
              <a:defRPr lang="en-GB" sz="1400" b="0" kern="1200" cap="none" baseline="0" noProof="0" dirty="0" smtClean="0">
                <a:solidFill>
                  <a:schemeClr val="tx1"/>
                </a:solidFill>
                <a:latin typeface="+mn-lt"/>
                <a:ea typeface="+mn-ea"/>
                <a:cs typeface="+mn-cs"/>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solidFill>
                  <a:schemeClr val="tx1"/>
                </a:solidFill>
              </a:defRPr>
            </a:lvl6pPr>
            <a:lvl7pPr>
              <a:defRPr sz="1100">
                <a:solidFill>
                  <a:schemeClr val="tx1"/>
                </a:solidFill>
              </a:defRPr>
            </a:lvl7pPr>
            <a:lvl8pPr>
              <a:defRPr sz="1050">
                <a:solidFill>
                  <a:schemeClr val="tx1"/>
                </a:solidFill>
              </a:defRPr>
            </a:lvl8pPr>
            <a:lvl9pPr>
              <a:defRPr sz="700">
                <a:solidFill>
                  <a:schemeClr val="tx1"/>
                </a:solidFill>
              </a:defRPr>
            </a:lvl9pPr>
          </a:lstStyle>
          <a:p>
            <a:pPr marL="0" marR="0" lvl="0"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1</a:t>
            </a:r>
          </a:p>
          <a:p>
            <a:pPr lvl="1"/>
            <a:r>
              <a:rPr lang="en-GB" noProof="0" dirty="0"/>
              <a:t>2</a:t>
            </a:r>
          </a:p>
          <a:p>
            <a:pPr lvl="2"/>
            <a:r>
              <a:rPr lang="en-GB" noProof="0" dirty="0"/>
              <a:t>3</a:t>
            </a:r>
          </a:p>
          <a:p>
            <a:pPr lvl="3"/>
            <a:r>
              <a:rPr lang="en-GB" noProof="0" dirty="0"/>
              <a:t>4</a:t>
            </a:r>
          </a:p>
          <a:p>
            <a:pPr lvl="4"/>
            <a:r>
              <a:rPr lang="en-GB" noProof="0" dirty="0"/>
              <a:t>5</a:t>
            </a:r>
          </a:p>
          <a:p>
            <a:pPr lvl="5"/>
            <a:r>
              <a:rPr lang="en-GB" noProof="0" dirty="0"/>
              <a:t>6</a:t>
            </a:r>
          </a:p>
          <a:p>
            <a:pPr lvl="6"/>
            <a:r>
              <a:rPr lang="en-GB" noProof="0" dirty="0"/>
              <a:t>7</a:t>
            </a:r>
          </a:p>
          <a:p>
            <a:pPr lvl="7"/>
            <a:r>
              <a:rPr lang="en-GB" noProof="0" dirty="0"/>
              <a:t>8</a:t>
            </a:r>
          </a:p>
          <a:p>
            <a:pPr lvl="8"/>
            <a:r>
              <a:rPr lang="en-GB" noProof="0" dirty="0"/>
              <a:t>9</a:t>
            </a:r>
          </a:p>
        </p:txBody>
      </p:sp>
      <p:sp>
        <p:nvSpPr>
          <p:cNvPr id="19" name="Titel 22"/>
          <p:cNvSpPr>
            <a:spLocks noGrp="1"/>
          </p:cNvSpPr>
          <p:nvPr>
            <p:ph type="title" hasCustomPrompt="1"/>
          </p:nvPr>
        </p:nvSpPr>
        <p:spPr>
          <a:xfrm>
            <a:off x="504825" y="467171"/>
            <a:ext cx="7377113" cy="514351"/>
          </a:xfrm>
        </p:spPr>
        <p:txBody>
          <a:bodyPr tIns="0"/>
          <a:lstStyle>
            <a:lvl1pPr>
              <a:defRPr sz="2600"/>
            </a:lvl1pPr>
          </a:lstStyle>
          <a:p>
            <a:r>
              <a:rPr lang="de-DE" dirty="0"/>
              <a:t>TitLE</a:t>
            </a:r>
            <a:endParaRPr lang="en-GB" dirty="0"/>
          </a:p>
        </p:txBody>
      </p:sp>
      <p:sp>
        <p:nvSpPr>
          <p:cNvPr id="20" name="Textplatzhalter 5"/>
          <p:cNvSpPr>
            <a:spLocks noGrp="1"/>
          </p:cNvSpPr>
          <p:nvPr>
            <p:ph type="body" sz="quarter" idx="17" hasCustomPrompt="1"/>
          </p:nvPr>
        </p:nvSpPr>
        <p:spPr>
          <a:xfrm>
            <a:off x="504825" y="260351"/>
            <a:ext cx="4067374" cy="155575"/>
          </a:xfrm>
        </p:spPr>
        <p:txBody>
          <a:bodyPr/>
          <a:lstStyle>
            <a:lvl1pPr>
              <a:defRPr sz="1000"/>
            </a:lvl1pPr>
            <a:lvl2pPr>
              <a:defRPr sz="1200"/>
            </a:lvl2pPr>
            <a:lvl3pPr>
              <a:defRPr sz="1200"/>
            </a:lvl3pPr>
            <a:lvl4pPr>
              <a:defRPr sz="1200"/>
            </a:lvl4pPr>
            <a:lvl5pPr>
              <a:defRPr sz="1200"/>
            </a:lvl5pPr>
          </a:lstStyle>
          <a:p>
            <a:pPr lvl="0"/>
            <a:r>
              <a:rPr lang="de-DE" dirty="0" err="1"/>
              <a:t>Subject</a:t>
            </a:r>
            <a:r>
              <a:rPr lang="de-DE" dirty="0"/>
              <a:t> Line </a:t>
            </a:r>
            <a:r>
              <a:rPr lang="de-DE" dirty="0" err="1"/>
              <a:t>for</a:t>
            </a:r>
            <a:r>
              <a:rPr lang="de-DE" dirty="0"/>
              <a:t> Navigation</a:t>
            </a:r>
          </a:p>
        </p:txBody>
      </p:sp>
      <p:sp>
        <p:nvSpPr>
          <p:cNvPr id="21" name="Freeform 54"/>
          <p:cNvSpPr>
            <a:spLocks noEditPoints="1"/>
          </p:cNvSpPr>
          <p:nvPr userDrawn="1"/>
        </p:nvSpPr>
        <p:spPr bwMode="auto">
          <a:xfrm>
            <a:off x="8324642" y="260709"/>
            <a:ext cx="308874" cy="309978"/>
          </a:xfrm>
          <a:custGeom>
            <a:avLst/>
            <a:gdLst>
              <a:gd name="T0" fmla="*/ 227 w 396"/>
              <a:gd name="T1" fmla="*/ 310 h 397"/>
              <a:gd name="T2" fmla="*/ 227 w 396"/>
              <a:gd name="T3" fmla="*/ 91 h 397"/>
              <a:gd name="T4" fmla="*/ 204 w 396"/>
              <a:gd name="T5" fmla="*/ 68 h 397"/>
              <a:gd name="T6" fmla="*/ 152 w 396"/>
              <a:gd name="T7" fmla="*/ 68 h 397"/>
              <a:gd name="T8" fmla="*/ 152 w 396"/>
              <a:gd name="T9" fmla="*/ 92 h 397"/>
              <a:gd name="T10" fmla="*/ 155 w 396"/>
              <a:gd name="T11" fmla="*/ 92 h 397"/>
              <a:gd name="T12" fmla="*/ 169 w 396"/>
              <a:gd name="T13" fmla="*/ 109 h 397"/>
              <a:gd name="T14" fmla="*/ 169 w 396"/>
              <a:gd name="T15" fmla="*/ 310 h 397"/>
              <a:gd name="T16" fmla="*/ 227 w 396"/>
              <a:gd name="T17" fmla="*/ 310 h 397"/>
              <a:gd name="T18" fmla="*/ 252 w 396"/>
              <a:gd name="T19" fmla="*/ 310 h 397"/>
              <a:gd name="T20" fmla="*/ 309 w 396"/>
              <a:gd name="T21" fmla="*/ 310 h 397"/>
              <a:gd name="T22" fmla="*/ 309 w 396"/>
              <a:gd name="T23" fmla="*/ 139 h 397"/>
              <a:gd name="T24" fmla="*/ 286 w 396"/>
              <a:gd name="T25" fmla="*/ 116 h 397"/>
              <a:gd name="T26" fmla="*/ 252 w 396"/>
              <a:gd name="T27" fmla="*/ 116 h 397"/>
              <a:gd name="T28" fmla="*/ 252 w 396"/>
              <a:gd name="T29" fmla="*/ 310 h 397"/>
              <a:gd name="T30" fmla="*/ 144 w 396"/>
              <a:gd name="T31" fmla="*/ 310 h 397"/>
              <a:gd name="T32" fmla="*/ 144 w 396"/>
              <a:gd name="T33" fmla="*/ 116 h 397"/>
              <a:gd name="T34" fmla="*/ 111 w 396"/>
              <a:gd name="T35" fmla="*/ 116 h 397"/>
              <a:gd name="T36" fmla="*/ 87 w 396"/>
              <a:gd name="T37" fmla="*/ 139 h 397"/>
              <a:gd name="T38" fmla="*/ 87 w 396"/>
              <a:gd name="T39" fmla="*/ 310 h 397"/>
              <a:gd name="T40" fmla="*/ 144 w 396"/>
              <a:gd name="T41" fmla="*/ 310 h 397"/>
              <a:gd name="T42" fmla="*/ 363 w 396"/>
              <a:gd name="T43" fmla="*/ 199 h 397"/>
              <a:gd name="T44" fmla="*/ 198 w 396"/>
              <a:gd name="T45" fmla="*/ 365 h 397"/>
              <a:gd name="T46" fmla="*/ 33 w 396"/>
              <a:gd name="T47" fmla="*/ 199 h 397"/>
              <a:gd name="T48" fmla="*/ 198 w 396"/>
              <a:gd name="T49" fmla="*/ 32 h 397"/>
              <a:gd name="T50" fmla="*/ 363 w 396"/>
              <a:gd name="T51" fmla="*/ 199 h 397"/>
              <a:gd name="T52" fmla="*/ 396 w 396"/>
              <a:gd name="T53" fmla="*/ 199 h 397"/>
              <a:gd name="T54" fmla="*/ 198 w 396"/>
              <a:gd name="T55" fmla="*/ 0 h 397"/>
              <a:gd name="T56" fmla="*/ 0 w 396"/>
              <a:gd name="T57" fmla="*/ 199 h 397"/>
              <a:gd name="T58" fmla="*/ 198 w 396"/>
              <a:gd name="T59" fmla="*/ 397 h 397"/>
              <a:gd name="T60" fmla="*/ 396 w 396"/>
              <a:gd name="T61" fmla="*/ 199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6" h="397">
                <a:moveTo>
                  <a:pt x="227" y="310"/>
                </a:moveTo>
                <a:cubicBezTo>
                  <a:pt x="227" y="91"/>
                  <a:pt x="227" y="91"/>
                  <a:pt x="227" y="91"/>
                </a:cubicBezTo>
                <a:cubicBezTo>
                  <a:pt x="227" y="73"/>
                  <a:pt x="220" y="68"/>
                  <a:pt x="204" y="68"/>
                </a:cubicBezTo>
                <a:cubicBezTo>
                  <a:pt x="152" y="68"/>
                  <a:pt x="152" y="68"/>
                  <a:pt x="152" y="68"/>
                </a:cubicBezTo>
                <a:cubicBezTo>
                  <a:pt x="152" y="92"/>
                  <a:pt x="152" y="92"/>
                  <a:pt x="152" y="92"/>
                </a:cubicBezTo>
                <a:cubicBezTo>
                  <a:pt x="155" y="92"/>
                  <a:pt x="155" y="92"/>
                  <a:pt x="155" y="92"/>
                </a:cubicBezTo>
                <a:cubicBezTo>
                  <a:pt x="167" y="92"/>
                  <a:pt x="169" y="95"/>
                  <a:pt x="169" y="109"/>
                </a:cubicBezTo>
                <a:cubicBezTo>
                  <a:pt x="169" y="310"/>
                  <a:pt x="169" y="310"/>
                  <a:pt x="169" y="310"/>
                </a:cubicBezTo>
                <a:lnTo>
                  <a:pt x="227" y="310"/>
                </a:lnTo>
                <a:close/>
                <a:moveTo>
                  <a:pt x="252" y="310"/>
                </a:moveTo>
                <a:cubicBezTo>
                  <a:pt x="309" y="310"/>
                  <a:pt x="309" y="310"/>
                  <a:pt x="309" y="310"/>
                </a:cubicBezTo>
                <a:cubicBezTo>
                  <a:pt x="309" y="139"/>
                  <a:pt x="309" y="139"/>
                  <a:pt x="309" y="139"/>
                </a:cubicBezTo>
                <a:cubicBezTo>
                  <a:pt x="309" y="122"/>
                  <a:pt x="302" y="116"/>
                  <a:pt x="286" y="116"/>
                </a:cubicBezTo>
                <a:cubicBezTo>
                  <a:pt x="252" y="116"/>
                  <a:pt x="252" y="116"/>
                  <a:pt x="252" y="116"/>
                </a:cubicBezTo>
                <a:lnTo>
                  <a:pt x="252" y="310"/>
                </a:lnTo>
                <a:close/>
                <a:moveTo>
                  <a:pt x="144" y="310"/>
                </a:moveTo>
                <a:cubicBezTo>
                  <a:pt x="144" y="116"/>
                  <a:pt x="144" y="116"/>
                  <a:pt x="144" y="116"/>
                </a:cubicBezTo>
                <a:cubicBezTo>
                  <a:pt x="111" y="116"/>
                  <a:pt x="111" y="116"/>
                  <a:pt x="111" y="116"/>
                </a:cubicBezTo>
                <a:cubicBezTo>
                  <a:pt x="94" y="116"/>
                  <a:pt x="87" y="122"/>
                  <a:pt x="87" y="139"/>
                </a:cubicBezTo>
                <a:cubicBezTo>
                  <a:pt x="87" y="310"/>
                  <a:pt x="87" y="310"/>
                  <a:pt x="87" y="310"/>
                </a:cubicBezTo>
                <a:lnTo>
                  <a:pt x="144" y="310"/>
                </a:lnTo>
                <a:close/>
                <a:moveTo>
                  <a:pt x="363" y="199"/>
                </a:moveTo>
                <a:cubicBezTo>
                  <a:pt x="363" y="295"/>
                  <a:pt x="293" y="365"/>
                  <a:pt x="198" y="365"/>
                </a:cubicBezTo>
                <a:cubicBezTo>
                  <a:pt x="103" y="365"/>
                  <a:pt x="33" y="295"/>
                  <a:pt x="33" y="199"/>
                </a:cubicBezTo>
                <a:cubicBezTo>
                  <a:pt x="33" y="102"/>
                  <a:pt x="103" y="32"/>
                  <a:pt x="198" y="32"/>
                </a:cubicBezTo>
                <a:cubicBezTo>
                  <a:pt x="293" y="32"/>
                  <a:pt x="363" y="103"/>
                  <a:pt x="363" y="199"/>
                </a:cubicBezTo>
                <a:moveTo>
                  <a:pt x="396" y="199"/>
                </a:moveTo>
                <a:cubicBezTo>
                  <a:pt x="396" y="85"/>
                  <a:pt x="312" y="0"/>
                  <a:pt x="198" y="0"/>
                </a:cubicBezTo>
                <a:cubicBezTo>
                  <a:pt x="85" y="0"/>
                  <a:pt x="0" y="85"/>
                  <a:pt x="0" y="199"/>
                </a:cubicBezTo>
                <a:cubicBezTo>
                  <a:pt x="0" y="312"/>
                  <a:pt x="85" y="397"/>
                  <a:pt x="198" y="397"/>
                </a:cubicBezTo>
                <a:cubicBezTo>
                  <a:pt x="312" y="397"/>
                  <a:pt x="396" y="312"/>
                  <a:pt x="396" y="199"/>
                </a:cubicBezTo>
              </a:path>
            </a:pathLst>
          </a:custGeom>
          <a:solidFill>
            <a:srgbClr val="003781"/>
          </a:solidFill>
          <a:ln>
            <a:noFill/>
          </a:ln>
          <a:extLst/>
        </p:spPr>
        <p:txBody>
          <a:bodyPr vert="horz" wrap="square" lIns="121917" tIns="60958" rIns="121917" bIns="60958"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a:noFill/>
              </a:ln>
              <a:solidFill>
                <a:srgbClr val="003781"/>
              </a:solidFill>
              <a:effectLst/>
              <a:uLnTx/>
              <a:uFillTx/>
            </a:endParaRPr>
          </a:p>
        </p:txBody>
      </p:sp>
    </p:spTree>
    <p:extLst>
      <p:ext uri="{BB962C8B-B14F-4D97-AF65-F5344CB8AC3E}">
        <p14:creationId xmlns:p14="http://schemas.microsoft.com/office/powerpoint/2010/main" val="248979610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ree Columns for Images">
    <p:spTree>
      <p:nvGrpSpPr>
        <p:cNvPr id="1" name=""/>
        <p:cNvGrpSpPr/>
        <p:nvPr/>
      </p:nvGrpSpPr>
      <p:grpSpPr>
        <a:xfrm>
          <a:off x="0" y="0"/>
          <a:ext cx="0" cy="0"/>
          <a:chOff x="0" y="0"/>
          <a:chExt cx="0" cy="0"/>
        </a:xfrm>
      </p:grpSpPr>
      <p:sp>
        <p:nvSpPr>
          <p:cNvPr id="22" name="Textplatzhalter 23"/>
          <p:cNvSpPr>
            <a:spLocks noGrp="1"/>
          </p:cNvSpPr>
          <p:nvPr>
            <p:ph type="body" sz="quarter" idx="19"/>
          </p:nvPr>
        </p:nvSpPr>
        <p:spPr>
          <a:xfrm>
            <a:off x="0" y="1"/>
            <a:ext cx="6611938" cy="640079"/>
          </a:xfrm>
          <a:solidFill>
            <a:srgbClr val="C1E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de-DE" sz="100" dirty="0" smtClean="0"/>
            </a:lvl1pPr>
          </a:lstStyle>
          <a:p>
            <a:pPr lvl="0" algn="ctr"/>
            <a:r>
              <a:rPr lang="en-US" smtClean="0"/>
              <a:t>Click to edit Master text styles</a:t>
            </a:r>
          </a:p>
        </p:txBody>
      </p:sp>
      <p:sp>
        <p:nvSpPr>
          <p:cNvPr id="14" name="Inhaltsplatzhalter 13" descr="Spalte links" title="Spalte links"/>
          <p:cNvSpPr>
            <a:spLocks noGrp="1"/>
          </p:cNvSpPr>
          <p:nvPr>
            <p:ph sz="quarter" idx="13" hasCustomPrompt="1"/>
          </p:nvPr>
        </p:nvSpPr>
        <p:spPr>
          <a:xfrm>
            <a:off x="504825" y="4089068"/>
            <a:ext cx="2554288" cy="1788998"/>
          </a:xfrm>
          <a:prstGeom prst="rect">
            <a:avLst/>
          </a:prstGeom>
        </p:spPr>
        <p:txBody>
          <a:bodyPr rIns="479988"/>
          <a:lstStyle>
            <a:lvl1pPr>
              <a:lnSpc>
                <a:spcPts val="1920"/>
              </a:lnSpc>
              <a:spcAft>
                <a:spcPts val="0"/>
              </a:spcAft>
              <a:defRPr lang="en-GB" sz="1400" b="0" kern="1200" cap="none" baseline="0" noProof="0" dirty="0" smtClean="0">
                <a:solidFill>
                  <a:schemeClr val="tx1"/>
                </a:solidFill>
                <a:latin typeface="+mn-lt"/>
                <a:ea typeface="+mn-ea"/>
                <a:cs typeface="+mn-cs"/>
              </a:defRPr>
            </a:lvl1pPr>
            <a:lvl2pPr>
              <a:defRPr lang="de-DE" sz="1400" kern="1200" dirty="0" smtClean="0">
                <a:solidFill>
                  <a:schemeClr val="tx1"/>
                </a:solidFill>
                <a:latin typeface="+mn-lt"/>
                <a:ea typeface="+mn-ea"/>
                <a:cs typeface="+mn-cs"/>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solidFill>
                  <a:schemeClr val="tx1"/>
                </a:solidFill>
              </a:defRPr>
            </a:lvl6pPr>
            <a:lvl7pPr>
              <a:defRPr sz="1100">
                <a:solidFill>
                  <a:schemeClr val="tx1"/>
                </a:solidFill>
              </a:defRPr>
            </a:lvl7pPr>
            <a:lvl8pPr>
              <a:defRPr sz="1050">
                <a:solidFill>
                  <a:schemeClr val="tx1"/>
                </a:solidFill>
              </a:defRPr>
            </a:lvl8pPr>
            <a:lvl9pPr>
              <a:defRPr sz="700">
                <a:solidFill>
                  <a:schemeClr val="tx1"/>
                </a:solidFill>
              </a:defRPr>
            </a:lvl9pPr>
          </a:lstStyle>
          <a:p>
            <a:pPr marL="0" marR="0" lvl="0"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1</a:t>
            </a:r>
          </a:p>
          <a:p>
            <a:pPr lvl="1"/>
            <a:r>
              <a:rPr lang="en-GB" noProof="0" dirty="0"/>
              <a:t>2</a:t>
            </a:r>
          </a:p>
          <a:p>
            <a:pPr lvl="2"/>
            <a:r>
              <a:rPr lang="en-GB" noProof="0" dirty="0"/>
              <a:t>3</a:t>
            </a:r>
          </a:p>
          <a:p>
            <a:pPr lvl="3"/>
            <a:r>
              <a:rPr lang="en-GB" noProof="0" dirty="0"/>
              <a:t>4</a:t>
            </a:r>
          </a:p>
          <a:p>
            <a:pPr lvl="4"/>
            <a:r>
              <a:rPr lang="en-GB" noProof="0" dirty="0"/>
              <a:t>5</a:t>
            </a:r>
          </a:p>
          <a:p>
            <a:pPr lvl="5"/>
            <a:r>
              <a:rPr lang="en-GB" noProof="0" dirty="0"/>
              <a:t>6</a:t>
            </a:r>
          </a:p>
          <a:p>
            <a:pPr lvl="6"/>
            <a:r>
              <a:rPr lang="en-GB" noProof="0" dirty="0"/>
              <a:t>7</a:t>
            </a:r>
          </a:p>
          <a:p>
            <a:pPr lvl="7"/>
            <a:r>
              <a:rPr lang="en-GB" noProof="0" dirty="0"/>
              <a:t>8</a:t>
            </a:r>
          </a:p>
          <a:p>
            <a:pPr lvl="8"/>
            <a:r>
              <a:rPr lang="en-GB" noProof="0" dirty="0"/>
              <a:t>9</a:t>
            </a:r>
          </a:p>
        </p:txBody>
      </p:sp>
      <p:sp>
        <p:nvSpPr>
          <p:cNvPr id="16" name="Inhaltsplatzhalter 15" descr="Spalte mitte" title="Spalte mitte"/>
          <p:cNvSpPr>
            <a:spLocks noGrp="1"/>
          </p:cNvSpPr>
          <p:nvPr>
            <p:ph sz="quarter" idx="14" hasCustomPrompt="1"/>
          </p:nvPr>
        </p:nvSpPr>
        <p:spPr>
          <a:xfrm>
            <a:off x="3311525" y="4089068"/>
            <a:ext cx="2532063" cy="1788998"/>
          </a:xfrm>
          <a:prstGeom prst="rect">
            <a:avLst/>
          </a:prstGeom>
        </p:spPr>
        <p:txBody>
          <a:bodyPr rIns="479988"/>
          <a:lstStyle>
            <a:lvl1pPr>
              <a:lnSpc>
                <a:spcPts val="1920"/>
              </a:lnSpc>
              <a:spcBef>
                <a:spcPts val="267"/>
              </a:spcBef>
              <a:spcAft>
                <a:spcPts val="0"/>
              </a:spcAft>
              <a:defRPr lang="en-GB" sz="1400" b="0" kern="1200" cap="none" baseline="0" noProof="0" dirty="0" smtClean="0">
                <a:solidFill>
                  <a:schemeClr val="tx1"/>
                </a:solidFill>
                <a:latin typeface="+mn-lt"/>
                <a:ea typeface="+mn-ea"/>
                <a:cs typeface="+mn-cs"/>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solidFill>
                  <a:schemeClr val="tx1"/>
                </a:solidFill>
              </a:defRPr>
            </a:lvl6pPr>
            <a:lvl7pPr>
              <a:defRPr sz="1100">
                <a:solidFill>
                  <a:schemeClr val="tx1"/>
                </a:solidFill>
              </a:defRPr>
            </a:lvl7pPr>
            <a:lvl8pPr>
              <a:defRPr sz="1050">
                <a:solidFill>
                  <a:schemeClr val="tx1"/>
                </a:solidFill>
              </a:defRPr>
            </a:lvl8pPr>
            <a:lvl9pPr>
              <a:defRPr sz="700">
                <a:solidFill>
                  <a:schemeClr val="tx1"/>
                </a:solidFill>
              </a:defRPr>
            </a:lvl9pPr>
          </a:lstStyle>
          <a:p>
            <a:pPr marL="0" marR="0" lvl="0"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1</a:t>
            </a:r>
          </a:p>
          <a:p>
            <a:pPr lvl="1"/>
            <a:r>
              <a:rPr lang="en-GB" noProof="0" dirty="0"/>
              <a:t>2</a:t>
            </a:r>
          </a:p>
          <a:p>
            <a:pPr lvl="2"/>
            <a:r>
              <a:rPr lang="en-GB" noProof="0" dirty="0"/>
              <a:t>3</a:t>
            </a:r>
          </a:p>
          <a:p>
            <a:pPr lvl="3"/>
            <a:r>
              <a:rPr lang="en-GB" noProof="0" dirty="0"/>
              <a:t>4</a:t>
            </a:r>
          </a:p>
          <a:p>
            <a:pPr lvl="4"/>
            <a:r>
              <a:rPr lang="en-GB" noProof="0" dirty="0"/>
              <a:t>5</a:t>
            </a:r>
          </a:p>
          <a:p>
            <a:pPr lvl="5"/>
            <a:r>
              <a:rPr lang="en-GB" noProof="0" dirty="0"/>
              <a:t>6</a:t>
            </a:r>
          </a:p>
          <a:p>
            <a:pPr lvl="6"/>
            <a:r>
              <a:rPr lang="en-GB" noProof="0" dirty="0"/>
              <a:t>7</a:t>
            </a:r>
          </a:p>
          <a:p>
            <a:pPr lvl="7"/>
            <a:r>
              <a:rPr lang="en-GB" noProof="0" dirty="0"/>
              <a:t>8</a:t>
            </a:r>
          </a:p>
          <a:p>
            <a:pPr lvl="8"/>
            <a:r>
              <a:rPr lang="en-GB" noProof="0" dirty="0"/>
              <a:t>9</a:t>
            </a:r>
          </a:p>
        </p:txBody>
      </p:sp>
      <p:sp>
        <p:nvSpPr>
          <p:cNvPr id="18" name="Inhaltsplatzhalter 17" descr="Spalte rechts" title="Spalte rechts"/>
          <p:cNvSpPr>
            <a:spLocks noGrp="1"/>
          </p:cNvSpPr>
          <p:nvPr>
            <p:ph sz="quarter" idx="15" hasCustomPrompt="1"/>
          </p:nvPr>
        </p:nvSpPr>
        <p:spPr>
          <a:xfrm>
            <a:off x="6103938" y="4089068"/>
            <a:ext cx="2540000" cy="1788998"/>
          </a:xfrm>
          <a:prstGeom prst="rect">
            <a:avLst/>
          </a:prstGeom>
        </p:spPr>
        <p:txBody>
          <a:bodyPr rIns="479988"/>
          <a:lstStyle>
            <a:lvl1pPr>
              <a:lnSpc>
                <a:spcPts val="1920"/>
              </a:lnSpc>
              <a:spcBef>
                <a:spcPts val="267"/>
              </a:spcBef>
              <a:spcAft>
                <a:spcPts val="0"/>
              </a:spcAft>
              <a:defRPr lang="en-GB" sz="1400" b="0" kern="1200" cap="none" baseline="0" noProof="0" dirty="0" smtClean="0">
                <a:solidFill>
                  <a:schemeClr val="tx1"/>
                </a:solidFill>
                <a:latin typeface="+mn-lt"/>
                <a:ea typeface="+mn-ea"/>
                <a:cs typeface="+mn-cs"/>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solidFill>
                  <a:schemeClr val="tx1"/>
                </a:solidFill>
              </a:defRPr>
            </a:lvl6pPr>
            <a:lvl7pPr>
              <a:defRPr sz="1100">
                <a:solidFill>
                  <a:schemeClr val="tx1"/>
                </a:solidFill>
              </a:defRPr>
            </a:lvl7pPr>
            <a:lvl8pPr>
              <a:defRPr sz="1050">
                <a:solidFill>
                  <a:schemeClr val="tx1"/>
                </a:solidFill>
              </a:defRPr>
            </a:lvl8pPr>
            <a:lvl9pPr>
              <a:defRPr sz="700">
                <a:solidFill>
                  <a:schemeClr val="tx1"/>
                </a:solidFill>
              </a:defRPr>
            </a:lvl9pPr>
          </a:lstStyle>
          <a:p>
            <a:pPr marL="0" marR="0" lvl="0"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1</a:t>
            </a:r>
          </a:p>
          <a:p>
            <a:pPr lvl="1"/>
            <a:r>
              <a:rPr lang="en-GB" noProof="0" dirty="0"/>
              <a:t>2</a:t>
            </a:r>
          </a:p>
          <a:p>
            <a:pPr lvl="2"/>
            <a:r>
              <a:rPr lang="en-GB" noProof="0" dirty="0"/>
              <a:t>3</a:t>
            </a:r>
          </a:p>
          <a:p>
            <a:pPr lvl="3"/>
            <a:r>
              <a:rPr lang="en-GB" noProof="0" dirty="0"/>
              <a:t>4</a:t>
            </a:r>
          </a:p>
          <a:p>
            <a:pPr lvl="4"/>
            <a:r>
              <a:rPr lang="en-GB" noProof="0" dirty="0"/>
              <a:t>5</a:t>
            </a:r>
          </a:p>
          <a:p>
            <a:pPr lvl="5"/>
            <a:r>
              <a:rPr lang="en-GB" noProof="0" dirty="0"/>
              <a:t>6</a:t>
            </a:r>
          </a:p>
          <a:p>
            <a:pPr lvl="6"/>
            <a:r>
              <a:rPr lang="en-GB" noProof="0" dirty="0"/>
              <a:t>7</a:t>
            </a:r>
          </a:p>
          <a:p>
            <a:pPr lvl="7"/>
            <a:r>
              <a:rPr lang="en-GB" noProof="0" dirty="0"/>
              <a:t>8</a:t>
            </a:r>
          </a:p>
          <a:p>
            <a:pPr lvl="8"/>
            <a:r>
              <a:rPr lang="en-GB" noProof="0" dirty="0"/>
              <a:t>9</a:t>
            </a:r>
          </a:p>
        </p:txBody>
      </p:sp>
      <p:sp>
        <p:nvSpPr>
          <p:cNvPr id="5" name="Bildplatzhalter 4"/>
          <p:cNvSpPr>
            <a:spLocks noGrp="1"/>
          </p:cNvSpPr>
          <p:nvPr>
            <p:ph type="pic" sz="quarter" idx="22" hasCustomPrompt="1"/>
          </p:nvPr>
        </p:nvSpPr>
        <p:spPr>
          <a:xfrm>
            <a:off x="504825" y="1540013"/>
            <a:ext cx="2554288" cy="2047291"/>
          </a:xfrm>
          <a:prstGeom prst="rect">
            <a:avLst/>
          </a:prstGeom>
        </p:spPr>
        <p:txBody>
          <a:bodyPr anchor="ctr"/>
          <a:lstStyle>
            <a:lvl1pPr algn="ctr">
              <a:defRPr sz="1300"/>
            </a:lvl1pPr>
          </a:lstStyle>
          <a:p>
            <a:r>
              <a:rPr lang="en-GB" noProof="0" dirty="0"/>
              <a:t>New Picture</a:t>
            </a:r>
          </a:p>
        </p:txBody>
      </p:sp>
      <p:sp>
        <p:nvSpPr>
          <p:cNvPr id="9" name="Bildplatzhalter 8"/>
          <p:cNvSpPr>
            <a:spLocks noGrp="1"/>
          </p:cNvSpPr>
          <p:nvPr>
            <p:ph type="pic" sz="quarter" idx="23" hasCustomPrompt="1"/>
          </p:nvPr>
        </p:nvSpPr>
        <p:spPr>
          <a:xfrm>
            <a:off x="3311525" y="1540013"/>
            <a:ext cx="2532063" cy="2047291"/>
          </a:xfrm>
          <a:prstGeom prst="rect">
            <a:avLst/>
          </a:prstGeom>
        </p:spPr>
        <p:txBody>
          <a:bodyPr anchor="ctr"/>
          <a:lstStyle>
            <a:lvl1pPr algn="ctr">
              <a:defRPr sz="1300"/>
            </a:lvl1pPr>
          </a:lstStyle>
          <a:p>
            <a:r>
              <a:rPr lang="en-GB" noProof="0" dirty="0"/>
              <a:t>New Picture</a:t>
            </a:r>
          </a:p>
        </p:txBody>
      </p:sp>
      <p:sp>
        <p:nvSpPr>
          <p:cNvPr id="11" name="Bildplatzhalter 10"/>
          <p:cNvSpPr>
            <a:spLocks noGrp="1"/>
          </p:cNvSpPr>
          <p:nvPr>
            <p:ph type="pic" sz="quarter" idx="24" hasCustomPrompt="1"/>
          </p:nvPr>
        </p:nvSpPr>
        <p:spPr>
          <a:xfrm>
            <a:off x="6103938" y="1540013"/>
            <a:ext cx="2540000" cy="2047291"/>
          </a:xfrm>
          <a:prstGeom prst="rect">
            <a:avLst/>
          </a:prstGeom>
        </p:spPr>
        <p:txBody>
          <a:bodyPr anchor="ctr"/>
          <a:lstStyle>
            <a:lvl1pPr algn="ctr">
              <a:defRPr sz="1300"/>
            </a:lvl1pPr>
          </a:lstStyle>
          <a:p>
            <a:r>
              <a:rPr lang="en-GB" noProof="0" dirty="0"/>
              <a:t>New Picture</a:t>
            </a:r>
          </a:p>
        </p:txBody>
      </p:sp>
      <p:sp>
        <p:nvSpPr>
          <p:cNvPr id="17" name="Titel 22"/>
          <p:cNvSpPr>
            <a:spLocks noGrp="1"/>
          </p:cNvSpPr>
          <p:nvPr>
            <p:ph type="title" hasCustomPrompt="1"/>
          </p:nvPr>
        </p:nvSpPr>
        <p:spPr>
          <a:xfrm>
            <a:off x="504825" y="467171"/>
            <a:ext cx="7377113" cy="514351"/>
          </a:xfrm>
        </p:spPr>
        <p:txBody>
          <a:bodyPr tIns="0"/>
          <a:lstStyle>
            <a:lvl1pPr>
              <a:defRPr sz="2600"/>
            </a:lvl1pPr>
          </a:lstStyle>
          <a:p>
            <a:r>
              <a:rPr lang="de-DE" dirty="0"/>
              <a:t>TitLE</a:t>
            </a:r>
            <a:endParaRPr lang="en-GB" dirty="0"/>
          </a:p>
        </p:txBody>
      </p:sp>
      <p:sp>
        <p:nvSpPr>
          <p:cNvPr id="19" name="Textplatzhalter 5"/>
          <p:cNvSpPr>
            <a:spLocks noGrp="1"/>
          </p:cNvSpPr>
          <p:nvPr>
            <p:ph type="body" sz="quarter" idx="17" hasCustomPrompt="1"/>
          </p:nvPr>
        </p:nvSpPr>
        <p:spPr>
          <a:xfrm>
            <a:off x="504825" y="260351"/>
            <a:ext cx="4067374" cy="155575"/>
          </a:xfrm>
        </p:spPr>
        <p:txBody>
          <a:bodyPr/>
          <a:lstStyle>
            <a:lvl1pPr>
              <a:defRPr sz="1000"/>
            </a:lvl1pPr>
            <a:lvl2pPr>
              <a:defRPr sz="1200"/>
            </a:lvl2pPr>
            <a:lvl3pPr>
              <a:defRPr sz="1200"/>
            </a:lvl3pPr>
            <a:lvl4pPr>
              <a:defRPr sz="1200"/>
            </a:lvl4pPr>
            <a:lvl5pPr>
              <a:defRPr sz="1200"/>
            </a:lvl5pPr>
          </a:lstStyle>
          <a:p>
            <a:pPr lvl="0"/>
            <a:r>
              <a:rPr lang="de-DE" dirty="0" err="1"/>
              <a:t>Subject</a:t>
            </a:r>
            <a:r>
              <a:rPr lang="de-DE" dirty="0"/>
              <a:t> Line </a:t>
            </a:r>
            <a:r>
              <a:rPr lang="de-DE" dirty="0" err="1"/>
              <a:t>for</a:t>
            </a:r>
            <a:r>
              <a:rPr lang="de-DE" dirty="0"/>
              <a:t> Navigation</a:t>
            </a:r>
          </a:p>
        </p:txBody>
      </p:sp>
      <p:sp>
        <p:nvSpPr>
          <p:cNvPr id="21" name="Freeform 54"/>
          <p:cNvSpPr>
            <a:spLocks noEditPoints="1"/>
          </p:cNvSpPr>
          <p:nvPr userDrawn="1"/>
        </p:nvSpPr>
        <p:spPr bwMode="auto">
          <a:xfrm>
            <a:off x="8324642" y="260709"/>
            <a:ext cx="308874" cy="309978"/>
          </a:xfrm>
          <a:custGeom>
            <a:avLst/>
            <a:gdLst>
              <a:gd name="T0" fmla="*/ 227 w 396"/>
              <a:gd name="T1" fmla="*/ 310 h 397"/>
              <a:gd name="T2" fmla="*/ 227 w 396"/>
              <a:gd name="T3" fmla="*/ 91 h 397"/>
              <a:gd name="T4" fmla="*/ 204 w 396"/>
              <a:gd name="T5" fmla="*/ 68 h 397"/>
              <a:gd name="T6" fmla="*/ 152 w 396"/>
              <a:gd name="T7" fmla="*/ 68 h 397"/>
              <a:gd name="T8" fmla="*/ 152 w 396"/>
              <a:gd name="T9" fmla="*/ 92 h 397"/>
              <a:gd name="T10" fmla="*/ 155 w 396"/>
              <a:gd name="T11" fmla="*/ 92 h 397"/>
              <a:gd name="T12" fmla="*/ 169 w 396"/>
              <a:gd name="T13" fmla="*/ 109 h 397"/>
              <a:gd name="T14" fmla="*/ 169 w 396"/>
              <a:gd name="T15" fmla="*/ 310 h 397"/>
              <a:gd name="T16" fmla="*/ 227 w 396"/>
              <a:gd name="T17" fmla="*/ 310 h 397"/>
              <a:gd name="T18" fmla="*/ 252 w 396"/>
              <a:gd name="T19" fmla="*/ 310 h 397"/>
              <a:gd name="T20" fmla="*/ 309 w 396"/>
              <a:gd name="T21" fmla="*/ 310 h 397"/>
              <a:gd name="T22" fmla="*/ 309 w 396"/>
              <a:gd name="T23" fmla="*/ 139 h 397"/>
              <a:gd name="T24" fmla="*/ 286 w 396"/>
              <a:gd name="T25" fmla="*/ 116 h 397"/>
              <a:gd name="T26" fmla="*/ 252 w 396"/>
              <a:gd name="T27" fmla="*/ 116 h 397"/>
              <a:gd name="T28" fmla="*/ 252 w 396"/>
              <a:gd name="T29" fmla="*/ 310 h 397"/>
              <a:gd name="T30" fmla="*/ 144 w 396"/>
              <a:gd name="T31" fmla="*/ 310 h 397"/>
              <a:gd name="T32" fmla="*/ 144 w 396"/>
              <a:gd name="T33" fmla="*/ 116 h 397"/>
              <a:gd name="T34" fmla="*/ 111 w 396"/>
              <a:gd name="T35" fmla="*/ 116 h 397"/>
              <a:gd name="T36" fmla="*/ 87 w 396"/>
              <a:gd name="T37" fmla="*/ 139 h 397"/>
              <a:gd name="T38" fmla="*/ 87 w 396"/>
              <a:gd name="T39" fmla="*/ 310 h 397"/>
              <a:gd name="T40" fmla="*/ 144 w 396"/>
              <a:gd name="T41" fmla="*/ 310 h 397"/>
              <a:gd name="T42" fmla="*/ 363 w 396"/>
              <a:gd name="T43" fmla="*/ 199 h 397"/>
              <a:gd name="T44" fmla="*/ 198 w 396"/>
              <a:gd name="T45" fmla="*/ 365 h 397"/>
              <a:gd name="T46" fmla="*/ 33 w 396"/>
              <a:gd name="T47" fmla="*/ 199 h 397"/>
              <a:gd name="T48" fmla="*/ 198 w 396"/>
              <a:gd name="T49" fmla="*/ 32 h 397"/>
              <a:gd name="T50" fmla="*/ 363 w 396"/>
              <a:gd name="T51" fmla="*/ 199 h 397"/>
              <a:gd name="T52" fmla="*/ 396 w 396"/>
              <a:gd name="T53" fmla="*/ 199 h 397"/>
              <a:gd name="T54" fmla="*/ 198 w 396"/>
              <a:gd name="T55" fmla="*/ 0 h 397"/>
              <a:gd name="T56" fmla="*/ 0 w 396"/>
              <a:gd name="T57" fmla="*/ 199 h 397"/>
              <a:gd name="T58" fmla="*/ 198 w 396"/>
              <a:gd name="T59" fmla="*/ 397 h 397"/>
              <a:gd name="T60" fmla="*/ 396 w 396"/>
              <a:gd name="T61" fmla="*/ 199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6" h="397">
                <a:moveTo>
                  <a:pt x="227" y="310"/>
                </a:moveTo>
                <a:cubicBezTo>
                  <a:pt x="227" y="91"/>
                  <a:pt x="227" y="91"/>
                  <a:pt x="227" y="91"/>
                </a:cubicBezTo>
                <a:cubicBezTo>
                  <a:pt x="227" y="73"/>
                  <a:pt x="220" y="68"/>
                  <a:pt x="204" y="68"/>
                </a:cubicBezTo>
                <a:cubicBezTo>
                  <a:pt x="152" y="68"/>
                  <a:pt x="152" y="68"/>
                  <a:pt x="152" y="68"/>
                </a:cubicBezTo>
                <a:cubicBezTo>
                  <a:pt x="152" y="92"/>
                  <a:pt x="152" y="92"/>
                  <a:pt x="152" y="92"/>
                </a:cubicBezTo>
                <a:cubicBezTo>
                  <a:pt x="155" y="92"/>
                  <a:pt x="155" y="92"/>
                  <a:pt x="155" y="92"/>
                </a:cubicBezTo>
                <a:cubicBezTo>
                  <a:pt x="167" y="92"/>
                  <a:pt x="169" y="95"/>
                  <a:pt x="169" y="109"/>
                </a:cubicBezTo>
                <a:cubicBezTo>
                  <a:pt x="169" y="310"/>
                  <a:pt x="169" y="310"/>
                  <a:pt x="169" y="310"/>
                </a:cubicBezTo>
                <a:lnTo>
                  <a:pt x="227" y="310"/>
                </a:lnTo>
                <a:close/>
                <a:moveTo>
                  <a:pt x="252" y="310"/>
                </a:moveTo>
                <a:cubicBezTo>
                  <a:pt x="309" y="310"/>
                  <a:pt x="309" y="310"/>
                  <a:pt x="309" y="310"/>
                </a:cubicBezTo>
                <a:cubicBezTo>
                  <a:pt x="309" y="139"/>
                  <a:pt x="309" y="139"/>
                  <a:pt x="309" y="139"/>
                </a:cubicBezTo>
                <a:cubicBezTo>
                  <a:pt x="309" y="122"/>
                  <a:pt x="302" y="116"/>
                  <a:pt x="286" y="116"/>
                </a:cubicBezTo>
                <a:cubicBezTo>
                  <a:pt x="252" y="116"/>
                  <a:pt x="252" y="116"/>
                  <a:pt x="252" y="116"/>
                </a:cubicBezTo>
                <a:lnTo>
                  <a:pt x="252" y="310"/>
                </a:lnTo>
                <a:close/>
                <a:moveTo>
                  <a:pt x="144" y="310"/>
                </a:moveTo>
                <a:cubicBezTo>
                  <a:pt x="144" y="116"/>
                  <a:pt x="144" y="116"/>
                  <a:pt x="144" y="116"/>
                </a:cubicBezTo>
                <a:cubicBezTo>
                  <a:pt x="111" y="116"/>
                  <a:pt x="111" y="116"/>
                  <a:pt x="111" y="116"/>
                </a:cubicBezTo>
                <a:cubicBezTo>
                  <a:pt x="94" y="116"/>
                  <a:pt x="87" y="122"/>
                  <a:pt x="87" y="139"/>
                </a:cubicBezTo>
                <a:cubicBezTo>
                  <a:pt x="87" y="310"/>
                  <a:pt x="87" y="310"/>
                  <a:pt x="87" y="310"/>
                </a:cubicBezTo>
                <a:lnTo>
                  <a:pt x="144" y="310"/>
                </a:lnTo>
                <a:close/>
                <a:moveTo>
                  <a:pt x="363" y="199"/>
                </a:moveTo>
                <a:cubicBezTo>
                  <a:pt x="363" y="295"/>
                  <a:pt x="293" y="365"/>
                  <a:pt x="198" y="365"/>
                </a:cubicBezTo>
                <a:cubicBezTo>
                  <a:pt x="103" y="365"/>
                  <a:pt x="33" y="295"/>
                  <a:pt x="33" y="199"/>
                </a:cubicBezTo>
                <a:cubicBezTo>
                  <a:pt x="33" y="102"/>
                  <a:pt x="103" y="32"/>
                  <a:pt x="198" y="32"/>
                </a:cubicBezTo>
                <a:cubicBezTo>
                  <a:pt x="293" y="32"/>
                  <a:pt x="363" y="103"/>
                  <a:pt x="363" y="199"/>
                </a:cubicBezTo>
                <a:moveTo>
                  <a:pt x="396" y="199"/>
                </a:moveTo>
                <a:cubicBezTo>
                  <a:pt x="396" y="85"/>
                  <a:pt x="312" y="0"/>
                  <a:pt x="198" y="0"/>
                </a:cubicBezTo>
                <a:cubicBezTo>
                  <a:pt x="85" y="0"/>
                  <a:pt x="0" y="85"/>
                  <a:pt x="0" y="199"/>
                </a:cubicBezTo>
                <a:cubicBezTo>
                  <a:pt x="0" y="312"/>
                  <a:pt x="85" y="397"/>
                  <a:pt x="198" y="397"/>
                </a:cubicBezTo>
                <a:cubicBezTo>
                  <a:pt x="312" y="397"/>
                  <a:pt x="396" y="312"/>
                  <a:pt x="396" y="199"/>
                </a:cubicBezTo>
              </a:path>
            </a:pathLst>
          </a:custGeom>
          <a:solidFill>
            <a:srgbClr val="003781"/>
          </a:solidFill>
          <a:ln>
            <a:noFill/>
          </a:ln>
          <a:extLst/>
        </p:spPr>
        <p:txBody>
          <a:bodyPr vert="horz" wrap="square" lIns="121917" tIns="60958" rIns="121917" bIns="60958"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a:noFill/>
              </a:ln>
              <a:solidFill>
                <a:srgbClr val="003781"/>
              </a:solidFill>
              <a:effectLst/>
              <a:uLnTx/>
              <a:uFillTx/>
            </a:endParaRPr>
          </a:p>
        </p:txBody>
      </p:sp>
    </p:spTree>
    <p:extLst>
      <p:ext uri="{BB962C8B-B14F-4D97-AF65-F5344CB8AC3E}">
        <p14:creationId xmlns:p14="http://schemas.microsoft.com/office/powerpoint/2010/main" val="1167366627"/>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our Columns for Images">
    <p:spTree>
      <p:nvGrpSpPr>
        <p:cNvPr id="1" name=""/>
        <p:cNvGrpSpPr/>
        <p:nvPr/>
      </p:nvGrpSpPr>
      <p:grpSpPr>
        <a:xfrm>
          <a:off x="0" y="0"/>
          <a:ext cx="0" cy="0"/>
          <a:chOff x="0" y="0"/>
          <a:chExt cx="0" cy="0"/>
        </a:xfrm>
      </p:grpSpPr>
      <p:sp>
        <p:nvSpPr>
          <p:cNvPr id="23" name="Textplatzhalter 23"/>
          <p:cNvSpPr>
            <a:spLocks noGrp="1"/>
          </p:cNvSpPr>
          <p:nvPr>
            <p:ph type="body" sz="quarter" idx="19"/>
          </p:nvPr>
        </p:nvSpPr>
        <p:spPr>
          <a:xfrm>
            <a:off x="0" y="1"/>
            <a:ext cx="6611938" cy="640079"/>
          </a:xfrm>
          <a:solidFill>
            <a:srgbClr val="C1E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de-DE" sz="100" dirty="0" smtClean="0"/>
            </a:lvl1pPr>
          </a:lstStyle>
          <a:p>
            <a:pPr lvl="0" algn="ctr"/>
            <a:r>
              <a:rPr lang="en-US" smtClean="0"/>
              <a:t>Click to edit Master text styles</a:t>
            </a:r>
          </a:p>
        </p:txBody>
      </p:sp>
      <p:sp>
        <p:nvSpPr>
          <p:cNvPr id="14" name="Inhaltsplatzhalter 13" descr="Spalte links" title="Spalte links"/>
          <p:cNvSpPr>
            <a:spLocks noGrp="1"/>
          </p:cNvSpPr>
          <p:nvPr>
            <p:ph sz="quarter" idx="13" hasCustomPrompt="1"/>
          </p:nvPr>
        </p:nvSpPr>
        <p:spPr>
          <a:xfrm>
            <a:off x="504826" y="3830775"/>
            <a:ext cx="1784350" cy="2047291"/>
          </a:xfrm>
          <a:prstGeom prst="rect">
            <a:avLst/>
          </a:prstGeom>
        </p:spPr>
        <p:txBody>
          <a:bodyPr rIns="0"/>
          <a:lstStyle>
            <a:lvl1pPr>
              <a:lnSpc>
                <a:spcPts val="1920"/>
              </a:lnSpc>
              <a:spcAft>
                <a:spcPts val="0"/>
              </a:spcAft>
              <a:defRPr lang="en-GB" sz="1400" b="0" kern="1200" cap="none" baseline="0" noProof="0" dirty="0" smtClean="0">
                <a:solidFill>
                  <a:schemeClr val="tx1"/>
                </a:solidFill>
                <a:latin typeface="+mn-lt"/>
                <a:ea typeface="+mn-ea"/>
                <a:cs typeface="+mn-cs"/>
              </a:defRPr>
            </a:lvl1pPr>
            <a:lvl2pPr>
              <a:defRPr lang="de-DE" sz="1400" kern="1200" dirty="0" smtClean="0">
                <a:solidFill>
                  <a:schemeClr val="tx1"/>
                </a:solidFill>
                <a:latin typeface="+mn-lt"/>
                <a:ea typeface="+mn-ea"/>
                <a:cs typeface="+mn-cs"/>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solidFill>
                  <a:schemeClr val="tx1"/>
                </a:solidFill>
              </a:defRPr>
            </a:lvl6pPr>
            <a:lvl7pPr>
              <a:defRPr sz="1100">
                <a:solidFill>
                  <a:schemeClr val="tx1"/>
                </a:solidFill>
              </a:defRPr>
            </a:lvl7pPr>
            <a:lvl8pPr>
              <a:defRPr sz="1050">
                <a:solidFill>
                  <a:schemeClr val="tx1"/>
                </a:solidFill>
              </a:defRPr>
            </a:lvl8pPr>
            <a:lvl9pPr>
              <a:defRPr sz="700">
                <a:solidFill>
                  <a:schemeClr val="tx1"/>
                </a:solidFill>
              </a:defRPr>
            </a:lvl9pPr>
          </a:lstStyle>
          <a:p>
            <a:pPr marL="0" marR="0" lvl="0"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1</a:t>
            </a:r>
          </a:p>
          <a:p>
            <a:pPr lvl="1"/>
            <a:r>
              <a:rPr lang="en-GB" noProof="0" dirty="0"/>
              <a:t>2</a:t>
            </a:r>
          </a:p>
          <a:p>
            <a:pPr lvl="2"/>
            <a:r>
              <a:rPr lang="en-GB" noProof="0" dirty="0"/>
              <a:t>3</a:t>
            </a:r>
          </a:p>
          <a:p>
            <a:pPr lvl="3"/>
            <a:r>
              <a:rPr lang="en-GB" noProof="0" dirty="0"/>
              <a:t>4</a:t>
            </a:r>
          </a:p>
          <a:p>
            <a:pPr lvl="4"/>
            <a:r>
              <a:rPr lang="en-GB" noProof="0" dirty="0"/>
              <a:t>5</a:t>
            </a:r>
          </a:p>
          <a:p>
            <a:pPr lvl="5"/>
            <a:r>
              <a:rPr lang="en-GB" noProof="0" dirty="0"/>
              <a:t>6</a:t>
            </a:r>
          </a:p>
          <a:p>
            <a:pPr lvl="6"/>
            <a:r>
              <a:rPr lang="en-GB" noProof="0" dirty="0"/>
              <a:t>7</a:t>
            </a:r>
          </a:p>
          <a:p>
            <a:pPr lvl="7"/>
            <a:r>
              <a:rPr lang="en-GB" noProof="0" dirty="0"/>
              <a:t>8</a:t>
            </a:r>
          </a:p>
          <a:p>
            <a:pPr lvl="8"/>
            <a:r>
              <a:rPr lang="en-GB" noProof="0" dirty="0"/>
              <a:t>9</a:t>
            </a:r>
          </a:p>
        </p:txBody>
      </p:sp>
      <p:sp>
        <p:nvSpPr>
          <p:cNvPr id="16" name="Inhaltsplatzhalter 15" descr="Spalte mitte" title="Spalte mitte"/>
          <p:cNvSpPr>
            <a:spLocks noGrp="1"/>
          </p:cNvSpPr>
          <p:nvPr>
            <p:ph sz="quarter" idx="14" hasCustomPrompt="1"/>
          </p:nvPr>
        </p:nvSpPr>
        <p:spPr>
          <a:xfrm>
            <a:off x="2547938" y="1538114"/>
            <a:ext cx="1766887" cy="2047291"/>
          </a:xfrm>
          <a:prstGeom prst="rect">
            <a:avLst/>
          </a:prstGeom>
        </p:spPr>
        <p:txBody>
          <a:bodyPr rIns="0"/>
          <a:lstStyle>
            <a:lvl1pPr>
              <a:lnSpc>
                <a:spcPts val="1920"/>
              </a:lnSpc>
              <a:spcBef>
                <a:spcPts val="267"/>
              </a:spcBef>
              <a:spcAft>
                <a:spcPts val="0"/>
              </a:spcAft>
              <a:defRPr lang="en-GB" sz="1400" b="0" kern="1200" cap="none" baseline="0" noProof="0" dirty="0" smtClean="0">
                <a:solidFill>
                  <a:schemeClr val="tx1"/>
                </a:solidFill>
                <a:latin typeface="+mn-lt"/>
                <a:ea typeface="+mn-ea"/>
                <a:cs typeface="+mn-cs"/>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solidFill>
                  <a:schemeClr val="tx1"/>
                </a:solidFill>
              </a:defRPr>
            </a:lvl6pPr>
            <a:lvl7pPr>
              <a:defRPr sz="1100">
                <a:solidFill>
                  <a:schemeClr val="tx1"/>
                </a:solidFill>
              </a:defRPr>
            </a:lvl7pPr>
            <a:lvl8pPr>
              <a:defRPr sz="1050">
                <a:solidFill>
                  <a:schemeClr val="tx1"/>
                </a:solidFill>
              </a:defRPr>
            </a:lvl8pPr>
            <a:lvl9pPr>
              <a:defRPr sz="700">
                <a:solidFill>
                  <a:schemeClr val="tx1"/>
                </a:solidFill>
              </a:defRPr>
            </a:lvl9pPr>
          </a:lstStyle>
          <a:p>
            <a:pPr marL="0" marR="0" lvl="0"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1</a:t>
            </a:r>
          </a:p>
          <a:p>
            <a:pPr lvl="1"/>
            <a:r>
              <a:rPr lang="en-GB" noProof="0" dirty="0"/>
              <a:t>2</a:t>
            </a:r>
          </a:p>
          <a:p>
            <a:pPr lvl="2"/>
            <a:r>
              <a:rPr lang="en-GB" noProof="0" dirty="0"/>
              <a:t>3</a:t>
            </a:r>
          </a:p>
          <a:p>
            <a:pPr lvl="3"/>
            <a:r>
              <a:rPr lang="en-GB" noProof="0" dirty="0"/>
              <a:t>4</a:t>
            </a:r>
          </a:p>
          <a:p>
            <a:pPr lvl="4"/>
            <a:r>
              <a:rPr lang="en-GB" noProof="0" dirty="0"/>
              <a:t>5</a:t>
            </a:r>
          </a:p>
          <a:p>
            <a:pPr lvl="5"/>
            <a:r>
              <a:rPr lang="en-GB" noProof="0" dirty="0"/>
              <a:t>6</a:t>
            </a:r>
          </a:p>
          <a:p>
            <a:pPr lvl="6"/>
            <a:r>
              <a:rPr lang="en-GB" noProof="0" dirty="0"/>
              <a:t>7</a:t>
            </a:r>
          </a:p>
          <a:p>
            <a:pPr lvl="7"/>
            <a:r>
              <a:rPr lang="en-GB" noProof="0" dirty="0"/>
              <a:t>8</a:t>
            </a:r>
          </a:p>
          <a:p>
            <a:pPr lvl="8"/>
            <a:r>
              <a:rPr lang="en-GB" noProof="0" dirty="0"/>
              <a:t>9</a:t>
            </a:r>
          </a:p>
        </p:txBody>
      </p:sp>
      <p:sp>
        <p:nvSpPr>
          <p:cNvPr id="18" name="Inhaltsplatzhalter 17" descr="Spalte rechts" title="Spalte rechts"/>
          <p:cNvSpPr>
            <a:spLocks noGrp="1"/>
          </p:cNvSpPr>
          <p:nvPr>
            <p:ph sz="quarter" idx="15" hasCustomPrompt="1"/>
          </p:nvPr>
        </p:nvSpPr>
        <p:spPr>
          <a:xfrm>
            <a:off x="4565595" y="3830775"/>
            <a:ext cx="1798694" cy="2047291"/>
          </a:xfrm>
          <a:prstGeom prst="rect">
            <a:avLst/>
          </a:prstGeom>
        </p:spPr>
        <p:txBody>
          <a:bodyPr rIns="0"/>
          <a:lstStyle>
            <a:lvl1pPr>
              <a:lnSpc>
                <a:spcPts val="1920"/>
              </a:lnSpc>
              <a:spcBef>
                <a:spcPts val="267"/>
              </a:spcBef>
              <a:spcAft>
                <a:spcPts val="0"/>
              </a:spcAft>
              <a:defRPr lang="en-GB" sz="1400" b="0" kern="1200" cap="none" baseline="0" noProof="0" dirty="0" smtClean="0">
                <a:solidFill>
                  <a:schemeClr val="tx1"/>
                </a:solidFill>
                <a:latin typeface="+mn-lt"/>
                <a:ea typeface="+mn-ea"/>
                <a:cs typeface="+mn-cs"/>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solidFill>
                  <a:schemeClr val="tx1"/>
                </a:solidFill>
              </a:defRPr>
            </a:lvl6pPr>
            <a:lvl7pPr>
              <a:defRPr sz="1100">
                <a:solidFill>
                  <a:schemeClr val="tx1"/>
                </a:solidFill>
              </a:defRPr>
            </a:lvl7pPr>
            <a:lvl8pPr>
              <a:defRPr sz="1050">
                <a:solidFill>
                  <a:schemeClr val="tx1"/>
                </a:solidFill>
              </a:defRPr>
            </a:lvl8pPr>
            <a:lvl9pPr>
              <a:defRPr sz="700">
                <a:solidFill>
                  <a:schemeClr val="tx1"/>
                </a:solidFill>
              </a:defRPr>
            </a:lvl9pPr>
          </a:lstStyle>
          <a:p>
            <a:pPr marL="0" marR="0" lvl="0"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1</a:t>
            </a:r>
          </a:p>
          <a:p>
            <a:pPr lvl="1"/>
            <a:r>
              <a:rPr lang="en-GB" noProof="0" dirty="0"/>
              <a:t>2</a:t>
            </a:r>
          </a:p>
          <a:p>
            <a:pPr lvl="2"/>
            <a:r>
              <a:rPr lang="en-GB" noProof="0" dirty="0"/>
              <a:t>3</a:t>
            </a:r>
          </a:p>
          <a:p>
            <a:pPr lvl="3"/>
            <a:r>
              <a:rPr lang="en-GB" noProof="0" dirty="0"/>
              <a:t>4</a:t>
            </a:r>
          </a:p>
          <a:p>
            <a:pPr lvl="4"/>
            <a:r>
              <a:rPr lang="en-GB" noProof="0" dirty="0"/>
              <a:t>5</a:t>
            </a:r>
          </a:p>
          <a:p>
            <a:pPr lvl="5"/>
            <a:r>
              <a:rPr lang="en-GB" noProof="0" dirty="0"/>
              <a:t>6</a:t>
            </a:r>
          </a:p>
          <a:p>
            <a:pPr lvl="6"/>
            <a:r>
              <a:rPr lang="en-GB" noProof="0" dirty="0"/>
              <a:t>7</a:t>
            </a:r>
          </a:p>
          <a:p>
            <a:pPr lvl="7"/>
            <a:r>
              <a:rPr lang="en-GB" noProof="0" dirty="0"/>
              <a:t>8</a:t>
            </a:r>
          </a:p>
          <a:p>
            <a:pPr lvl="8"/>
            <a:r>
              <a:rPr lang="en-GB" noProof="0" dirty="0"/>
              <a:t>9</a:t>
            </a:r>
          </a:p>
        </p:txBody>
      </p:sp>
      <p:sp>
        <p:nvSpPr>
          <p:cNvPr id="5" name="Bildplatzhalter 4"/>
          <p:cNvSpPr>
            <a:spLocks noGrp="1"/>
          </p:cNvSpPr>
          <p:nvPr>
            <p:ph type="pic" sz="quarter" idx="22" hasCustomPrompt="1"/>
          </p:nvPr>
        </p:nvSpPr>
        <p:spPr>
          <a:xfrm>
            <a:off x="504826" y="1540011"/>
            <a:ext cx="1784350" cy="1788998"/>
          </a:xfrm>
          <a:prstGeom prst="rect">
            <a:avLst/>
          </a:prstGeom>
        </p:spPr>
        <p:txBody>
          <a:bodyPr anchor="ctr"/>
          <a:lstStyle>
            <a:lvl1pPr algn="ctr">
              <a:defRPr sz="1200"/>
            </a:lvl1pPr>
          </a:lstStyle>
          <a:p>
            <a:r>
              <a:rPr lang="en-GB" noProof="0" dirty="0"/>
              <a:t>New Picture</a:t>
            </a:r>
          </a:p>
        </p:txBody>
      </p:sp>
      <p:sp>
        <p:nvSpPr>
          <p:cNvPr id="9" name="Bildplatzhalter 8"/>
          <p:cNvSpPr>
            <a:spLocks noGrp="1"/>
          </p:cNvSpPr>
          <p:nvPr>
            <p:ph type="pic" sz="quarter" idx="23" hasCustomPrompt="1"/>
          </p:nvPr>
        </p:nvSpPr>
        <p:spPr>
          <a:xfrm>
            <a:off x="2547938" y="3831139"/>
            <a:ext cx="1766887" cy="1788998"/>
          </a:xfrm>
          <a:prstGeom prst="rect">
            <a:avLst/>
          </a:prstGeom>
        </p:spPr>
        <p:txBody>
          <a:bodyPr anchor="ctr"/>
          <a:lstStyle>
            <a:lvl1pPr algn="ctr">
              <a:defRPr sz="1200"/>
            </a:lvl1pPr>
          </a:lstStyle>
          <a:p>
            <a:r>
              <a:rPr lang="en-GB" noProof="0" dirty="0"/>
              <a:t>New Picture</a:t>
            </a:r>
          </a:p>
        </p:txBody>
      </p:sp>
      <p:sp>
        <p:nvSpPr>
          <p:cNvPr id="11" name="Bildplatzhalter 10"/>
          <p:cNvSpPr>
            <a:spLocks noGrp="1"/>
          </p:cNvSpPr>
          <p:nvPr>
            <p:ph type="pic" sz="quarter" idx="24" hasCustomPrompt="1"/>
          </p:nvPr>
        </p:nvSpPr>
        <p:spPr>
          <a:xfrm>
            <a:off x="4565595" y="1540011"/>
            <a:ext cx="1798694" cy="1788998"/>
          </a:xfrm>
          <a:prstGeom prst="rect">
            <a:avLst/>
          </a:prstGeom>
        </p:spPr>
        <p:txBody>
          <a:bodyPr anchor="ctr"/>
          <a:lstStyle>
            <a:lvl1pPr algn="ctr">
              <a:defRPr sz="1200"/>
            </a:lvl1pPr>
          </a:lstStyle>
          <a:p>
            <a:r>
              <a:rPr lang="en-GB" noProof="0" dirty="0"/>
              <a:t>New Picture</a:t>
            </a:r>
          </a:p>
        </p:txBody>
      </p:sp>
      <p:sp>
        <p:nvSpPr>
          <p:cNvPr id="15" name="Inhaltsplatzhalter 17" descr="Spalte rechts" title="Spalte rechts"/>
          <p:cNvSpPr>
            <a:spLocks noGrp="1"/>
          </p:cNvSpPr>
          <p:nvPr>
            <p:ph sz="quarter" idx="25" hasCustomPrompt="1"/>
          </p:nvPr>
        </p:nvSpPr>
        <p:spPr>
          <a:xfrm>
            <a:off x="6611939" y="1538114"/>
            <a:ext cx="1778000" cy="2047291"/>
          </a:xfrm>
          <a:prstGeom prst="rect">
            <a:avLst/>
          </a:prstGeom>
        </p:spPr>
        <p:txBody>
          <a:bodyPr rIns="0"/>
          <a:lstStyle>
            <a:lvl1pPr>
              <a:lnSpc>
                <a:spcPts val="1920"/>
              </a:lnSpc>
              <a:spcBef>
                <a:spcPts val="267"/>
              </a:spcBef>
              <a:spcAft>
                <a:spcPts val="0"/>
              </a:spcAft>
              <a:defRPr lang="en-GB" sz="1400" b="0" kern="1200" cap="none" baseline="0" noProof="0" dirty="0" smtClean="0">
                <a:solidFill>
                  <a:schemeClr val="tx1"/>
                </a:solidFill>
                <a:latin typeface="+mn-lt"/>
                <a:ea typeface="+mn-ea"/>
                <a:cs typeface="+mn-cs"/>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solidFill>
                  <a:schemeClr val="tx1"/>
                </a:solidFill>
              </a:defRPr>
            </a:lvl6pPr>
            <a:lvl7pPr>
              <a:defRPr sz="1100">
                <a:solidFill>
                  <a:schemeClr val="tx1"/>
                </a:solidFill>
              </a:defRPr>
            </a:lvl7pPr>
            <a:lvl8pPr>
              <a:defRPr sz="1050">
                <a:solidFill>
                  <a:schemeClr val="tx1"/>
                </a:solidFill>
              </a:defRPr>
            </a:lvl8pPr>
            <a:lvl9pPr>
              <a:defRPr sz="700">
                <a:solidFill>
                  <a:schemeClr val="tx1"/>
                </a:solidFill>
              </a:defRPr>
            </a:lvl9pPr>
          </a:lstStyle>
          <a:p>
            <a:pPr marL="0" marR="0" lvl="0"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1</a:t>
            </a:r>
          </a:p>
          <a:p>
            <a:pPr lvl="1"/>
            <a:r>
              <a:rPr lang="en-GB" noProof="0" dirty="0"/>
              <a:t>2</a:t>
            </a:r>
          </a:p>
          <a:p>
            <a:pPr lvl="2"/>
            <a:r>
              <a:rPr lang="en-GB" noProof="0" dirty="0"/>
              <a:t>3</a:t>
            </a:r>
          </a:p>
          <a:p>
            <a:pPr lvl="3"/>
            <a:r>
              <a:rPr lang="en-GB" noProof="0" dirty="0"/>
              <a:t>4</a:t>
            </a:r>
          </a:p>
          <a:p>
            <a:pPr lvl="4"/>
            <a:r>
              <a:rPr lang="en-GB" noProof="0" dirty="0"/>
              <a:t>5</a:t>
            </a:r>
          </a:p>
          <a:p>
            <a:pPr lvl="5"/>
            <a:r>
              <a:rPr lang="en-GB" noProof="0" dirty="0"/>
              <a:t>6</a:t>
            </a:r>
          </a:p>
          <a:p>
            <a:pPr lvl="6"/>
            <a:r>
              <a:rPr lang="en-GB" noProof="0" dirty="0"/>
              <a:t>7</a:t>
            </a:r>
          </a:p>
          <a:p>
            <a:pPr lvl="7"/>
            <a:r>
              <a:rPr lang="en-GB" noProof="0" dirty="0"/>
              <a:t>8</a:t>
            </a:r>
          </a:p>
          <a:p>
            <a:pPr lvl="8"/>
            <a:r>
              <a:rPr lang="en-GB" noProof="0" dirty="0"/>
              <a:t>9</a:t>
            </a:r>
          </a:p>
        </p:txBody>
      </p:sp>
      <p:sp>
        <p:nvSpPr>
          <p:cNvPr id="17" name="Bildplatzhalter 10"/>
          <p:cNvSpPr>
            <a:spLocks noGrp="1"/>
          </p:cNvSpPr>
          <p:nvPr>
            <p:ph type="pic" sz="quarter" idx="26" hasCustomPrompt="1"/>
          </p:nvPr>
        </p:nvSpPr>
        <p:spPr>
          <a:xfrm>
            <a:off x="6611939" y="3831139"/>
            <a:ext cx="1777999" cy="1788998"/>
          </a:xfrm>
          <a:prstGeom prst="rect">
            <a:avLst/>
          </a:prstGeom>
        </p:spPr>
        <p:txBody>
          <a:bodyPr anchor="ctr"/>
          <a:lstStyle>
            <a:lvl1pPr algn="ctr">
              <a:defRPr sz="1200"/>
            </a:lvl1pPr>
          </a:lstStyle>
          <a:p>
            <a:r>
              <a:rPr lang="en-GB" noProof="0" dirty="0"/>
              <a:t>New Picture</a:t>
            </a:r>
          </a:p>
        </p:txBody>
      </p:sp>
      <p:sp>
        <p:nvSpPr>
          <p:cNvPr id="20" name="Titel 22"/>
          <p:cNvSpPr>
            <a:spLocks noGrp="1"/>
          </p:cNvSpPr>
          <p:nvPr>
            <p:ph type="title" hasCustomPrompt="1"/>
          </p:nvPr>
        </p:nvSpPr>
        <p:spPr>
          <a:xfrm>
            <a:off x="504825" y="467171"/>
            <a:ext cx="7377113" cy="514351"/>
          </a:xfrm>
        </p:spPr>
        <p:txBody>
          <a:bodyPr tIns="0"/>
          <a:lstStyle>
            <a:lvl1pPr>
              <a:defRPr sz="2600"/>
            </a:lvl1pPr>
          </a:lstStyle>
          <a:p>
            <a:r>
              <a:rPr lang="de-DE" dirty="0"/>
              <a:t>TitLE</a:t>
            </a:r>
            <a:endParaRPr lang="en-GB" dirty="0"/>
          </a:p>
        </p:txBody>
      </p:sp>
      <p:sp>
        <p:nvSpPr>
          <p:cNvPr id="21" name="Textplatzhalter 5"/>
          <p:cNvSpPr>
            <a:spLocks noGrp="1"/>
          </p:cNvSpPr>
          <p:nvPr>
            <p:ph type="body" sz="quarter" idx="17" hasCustomPrompt="1"/>
          </p:nvPr>
        </p:nvSpPr>
        <p:spPr>
          <a:xfrm>
            <a:off x="504825" y="260351"/>
            <a:ext cx="4067374" cy="155575"/>
          </a:xfrm>
        </p:spPr>
        <p:txBody>
          <a:bodyPr/>
          <a:lstStyle>
            <a:lvl1pPr>
              <a:defRPr sz="1000"/>
            </a:lvl1pPr>
            <a:lvl2pPr>
              <a:defRPr sz="1200"/>
            </a:lvl2pPr>
            <a:lvl3pPr>
              <a:defRPr sz="1200"/>
            </a:lvl3pPr>
            <a:lvl4pPr>
              <a:defRPr sz="1200"/>
            </a:lvl4pPr>
            <a:lvl5pPr>
              <a:defRPr sz="1200"/>
            </a:lvl5pPr>
          </a:lstStyle>
          <a:p>
            <a:pPr lvl="0"/>
            <a:r>
              <a:rPr lang="de-DE" dirty="0" err="1"/>
              <a:t>Subject</a:t>
            </a:r>
            <a:r>
              <a:rPr lang="de-DE" dirty="0"/>
              <a:t> Line </a:t>
            </a:r>
            <a:r>
              <a:rPr lang="de-DE" dirty="0" err="1"/>
              <a:t>for</a:t>
            </a:r>
            <a:r>
              <a:rPr lang="de-DE" dirty="0"/>
              <a:t> Navigation</a:t>
            </a:r>
          </a:p>
        </p:txBody>
      </p:sp>
      <p:sp>
        <p:nvSpPr>
          <p:cNvPr id="22" name="Freeform 54"/>
          <p:cNvSpPr>
            <a:spLocks noEditPoints="1"/>
          </p:cNvSpPr>
          <p:nvPr userDrawn="1"/>
        </p:nvSpPr>
        <p:spPr bwMode="auto">
          <a:xfrm>
            <a:off x="8324642" y="260709"/>
            <a:ext cx="308874" cy="309978"/>
          </a:xfrm>
          <a:custGeom>
            <a:avLst/>
            <a:gdLst>
              <a:gd name="T0" fmla="*/ 227 w 396"/>
              <a:gd name="T1" fmla="*/ 310 h 397"/>
              <a:gd name="T2" fmla="*/ 227 w 396"/>
              <a:gd name="T3" fmla="*/ 91 h 397"/>
              <a:gd name="T4" fmla="*/ 204 w 396"/>
              <a:gd name="T5" fmla="*/ 68 h 397"/>
              <a:gd name="T6" fmla="*/ 152 w 396"/>
              <a:gd name="T7" fmla="*/ 68 h 397"/>
              <a:gd name="T8" fmla="*/ 152 w 396"/>
              <a:gd name="T9" fmla="*/ 92 h 397"/>
              <a:gd name="T10" fmla="*/ 155 w 396"/>
              <a:gd name="T11" fmla="*/ 92 h 397"/>
              <a:gd name="T12" fmla="*/ 169 w 396"/>
              <a:gd name="T13" fmla="*/ 109 h 397"/>
              <a:gd name="T14" fmla="*/ 169 w 396"/>
              <a:gd name="T15" fmla="*/ 310 h 397"/>
              <a:gd name="T16" fmla="*/ 227 w 396"/>
              <a:gd name="T17" fmla="*/ 310 h 397"/>
              <a:gd name="T18" fmla="*/ 252 w 396"/>
              <a:gd name="T19" fmla="*/ 310 h 397"/>
              <a:gd name="T20" fmla="*/ 309 w 396"/>
              <a:gd name="T21" fmla="*/ 310 h 397"/>
              <a:gd name="T22" fmla="*/ 309 w 396"/>
              <a:gd name="T23" fmla="*/ 139 h 397"/>
              <a:gd name="T24" fmla="*/ 286 w 396"/>
              <a:gd name="T25" fmla="*/ 116 h 397"/>
              <a:gd name="T26" fmla="*/ 252 w 396"/>
              <a:gd name="T27" fmla="*/ 116 h 397"/>
              <a:gd name="T28" fmla="*/ 252 w 396"/>
              <a:gd name="T29" fmla="*/ 310 h 397"/>
              <a:gd name="T30" fmla="*/ 144 w 396"/>
              <a:gd name="T31" fmla="*/ 310 h 397"/>
              <a:gd name="T32" fmla="*/ 144 w 396"/>
              <a:gd name="T33" fmla="*/ 116 h 397"/>
              <a:gd name="T34" fmla="*/ 111 w 396"/>
              <a:gd name="T35" fmla="*/ 116 h 397"/>
              <a:gd name="T36" fmla="*/ 87 w 396"/>
              <a:gd name="T37" fmla="*/ 139 h 397"/>
              <a:gd name="T38" fmla="*/ 87 w 396"/>
              <a:gd name="T39" fmla="*/ 310 h 397"/>
              <a:gd name="T40" fmla="*/ 144 w 396"/>
              <a:gd name="T41" fmla="*/ 310 h 397"/>
              <a:gd name="T42" fmla="*/ 363 w 396"/>
              <a:gd name="T43" fmla="*/ 199 h 397"/>
              <a:gd name="T44" fmla="*/ 198 w 396"/>
              <a:gd name="T45" fmla="*/ 365 h 397"/>
              <a:gd name="T46" fmla="*/ 33 w 396"/>
              <a:gd name="T47" fmla="*/ 199 h 397"/>
              <a:gd name="T48" fmla="*/ 198 w 396"/>
              <a:gd name="T49" fmla="*/ 32 h 397"/>
              <a:gd name="T50" fmla="*/ 363 w 396"/>
              <a:gd name="T51" fmla="*/ 199 h 397"/>
              <a:gd name="T52" fmla="*/ 396 w 396"/>
              <a:gd name="T53" fmla="*/ 199 h 397"/>
              <a:gd name="T54" fmla="*/ 198 w 396"/>
              <a:gd name="T55" fmla="*/ 0 h 397"/>
              <a:gd name="T56" fmla="*/ 0 w 396"/>
              <a:gd name="T57" fmla="*/ 199 h 397"/>
              <a:gd name="T58" fmla="*/ 198 w 396"/>
              <a:gd name="T59" fmla="*/ 397 h 397"/>
              <a:gd name="T60" fmla="*/ 396 w 396"/>
              <a:gd name="T61" fmla="*/ 199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6" h="397">
                <a:moveTo>
                  <a:pt x="227" y="310"/>
                </a:moveTo>
                <a:cubicBezTo>
                  <a:pt x="227" y="91"/>
                  <a:pt x="227" y="91"/>
                  <a:pt x="227" y="91"/>
                </a:cubicBezTo>
                <a:cubicBezTo>
                  <a:pt x="227" y="73"/>
                  <a:pt x="220" y="68"/>
                  <a:pt x="204" y="68"/>
                </a:cubicBezTo>
                <a:cubicBezTo>
                  <a:pt x="152" y="68"/>
                  <a:pt x="152" y="68"/>
                  <a:pt x="152" y="68"/>
                </a:cubicBezTo>
                <a:cubicBezTo>
                  <a:pt x="152" y="92"/>
                  <a:pt x="152" y="92"/>
                  <a:pt x="152" y="92"/>
                </a:cubicBezTo>
                <a:cubicBezTo>
                  <a:pt x="155" y="92"/>
                  <a:pt x="155" y="92"/>
                  <a:pt x="155" y="92"/>
                </a:cubicBezTo>
                <a:cubicBezTo>
                  <a:pt x="167" y="92"/>
                  <a:pt x="169" y="95"/>
                  <a:pt x="169" y="109"/>
                </a:cubicBezTo>
                <a:cubicBezTo>
                  <a:pt x="169" y="310"/>
                  <a:pt x="169" y="310"/>
                  <a:pt x="169" y="310"/>
                </a:cubicBezTo>
                <a:lnTo>
                  <a:pt x="227" y="310"/>
                </a:lnTo>
                <a:close/>
                <a:moveTo>
                  <a:pt x="252" y="310"/>
                </a:moveTo>
                <a:cubicBezTo>
                  <a:pt x="309" y="310"/>
                  <a:pt x="309" y="310"/>
                  <a:pt x="309" y="310"/>
                </a:cubicBezTo>
                <a:cubicBezTo>
                  <a:pt x="309" y="139"/>
                  <a:pt x="309" y="139"/>
                  <a:pt x="309" y="139"/>
                </a:cubicBezTo>
                <a:cubicBezTo>
                  <a:pt x="309" y="122"/>
                  <a:pt x="302" y="116"/>
                  <a:pt x="286" y="116"/>
                </a:cubicBezTo>
                <a:cubicBezTo>
                  <a:pt x="252" y="116"/>
                  <a:pt x="252" y="116"/>
                  <a:pt x="252" y="116"/>
                </a:cubicBezTo>
                <a:lnTo>
                  <a:pt x="252" y="310"/>
                </a:lnTo>
                <a:close/>
                <a:moveTo>
                  <a:pt x="144" y="310"/>
                </a:moveTo>
                <a:cubicBezTo>
                  <a:pt x="144" y="116"/>
                  <a:pt x="144" y="116"/>
                  <a:pt x="144" y="116"/>
                </a:cubicBezTo>
                <a:cubicBezTo>
                  <a:pt x="111" y="116"/>
                  <a:pt x="111" y="116"/>
                  <a:pt x="111" y="116"/>
                </a:cubicBezTo>
                <a:cubicBezTo>
                  <a:pt x="94" y="116"/>
                  <a:pt x="87" y="122"/>
                  <a:pt x="87" y="139"/>
                </a:cubicBezTo>
                <a:cubicBezTo>
                  <a:pt x="87" y="310"/>
                  <a:pt x="87" y="310"/>
                  <a:pt x="87" y="310"/>
                </a:cubicBezTo>
                <a:lnTo>
                  <a:pt x="144" y="310"/>
                </a:lnTo>
                <a:close/>
                <a:moveTo>
                  <a:pt x="363" y="199"/>
                </a:moveTo>
                <a:cubicBezTo>
                  <a:pt x="363" y="295"/>
                  <a:pt x="293" y="365"/>
                  <a:pt x="198" y="365"/>
                </a:cubicBezTo>
                <a:cubicBezTo>
                  <a:pt x="103" y="365"/>
                  <a:pt x="33" y="295"/>
                  <a:pt x="33" y="199"/>
                </a:cubicBezTo>
                <a:cubicBezTo>
                  <a:pt x="33" y="102"/>
                  <a:pt x="103" y="32"/>
                  <a:pt x="198" y="32"/>
                </a:cubicBezTo>
                <a:cubicBezTo>
                  <a:pt x="293" y="32"/>
                  <a:pt x="363" y="103"/>
                  <a:pt x="363" y="199"/>
                </a:cubicBezTo>
                <a:moveTo>
                  <a:pt x="396" y="199"/>
                </a:moveTo>
                <a:cubicBezTo>
                  <a:pt x="396" y="85"/>
                  <a:pt x="312" y="0"/>
                  <a:pt x="198" y="0"/>
                </a:cubicBezTo>
                <a:cubicBezTo>
                  <a:pt x="85" y="0"/>
                  <a:pt x="0" y="85"/>
                  <a:pt x="0" y="199"/>
                </a:cubicBezTo>
                <a:cubicBezTo>
                  <a:pt x="0" y="312"/>
                  <a:pt x="85" y="397"/>
                  <a:pt x="198" y="397"/>
                </a:cubicBezTo>
                <a:cubicBezTo>
                  <a:pt x="312" y="397"/>
                  <a:pt x="396" y="312"/>
                  <a:pt x="396" y="199"/>
                </a:cubicBezTo>
              </a:path>
            </a:pathLst>
          </a:custGeom>
          <a:solidFill>
            <a:srgbClr val="003781"/>
          </a:solidFill>
          <a:ln>
            <a:noFill/>
          </a:ln>
          <a:extLst/>
        </p:spPr>
        <p:txBody>
          <a:bodyPr vert="horz" wrap="square" lIns="121917" tIns="60958" rIns="121917" bIns="60958"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a:noFill/>
              </a:ln>
              <a:solidFill>
                <a:srgbClr val="003781"/>
              </a:solidFill>
              <a:effectLst/>
              <a:uLnTx/>
              <a:uFillTx/>
            </a:endParaRPr>
          </a:p>
        </p:txBody>
      </p:sp>
    </p:spTree>
    <p:extLst>
      <p:ext uri="{BB962C8B-B14F-4D97-AF65-F5344CB8AC3E}">
        <p14:creationId xmlns:p14="http://schemas.microsoft.com/office/powerpoint/2010/main" val="113483088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our Columns for Images, Equal height">
    <p:spTree>
      <p:nvGrpSpPr>
        <p:cNvPr id="1" name=""/>
        <p:cNvGrpSpPr/>
        <p:nvPr/>
      </p:nvGrpSpPr>
      <p:grpSpPr>
        <a:xfrm>
          <a:off x="0" y="0"/>
          <a:ext cx="0" cy="0"/>
          <a:chOff x="0" y="0"/>
          <a:chExt cx="0" cy="0"/>
        </a:xfrm>
      </p:grpSpPr>
      <p:sp>
        <p:nvSpPr>
          <p:cNvPr id="23" name="Textplatzhalter 23"/>
          <p:cNvSpPr>
            <a:spLocks noGrp="1"/>
          </p:cNvSpPr>
          <p:nvPr>
            <p:ph type="body" sz="quarter" idx="19"/>
          </p:nvPr>
        </p:nvSpPr>
        <p:spPr>
          <a:xfrm>
            <a:off x="0" y="1"/>
            <a:ext cx="6611938" cy="640079"/>
          </a:xfrm>
          <a:solidFill>
            <a:srgbClr val="C1E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de-DE" sz="100" dirty="0" smtClean="0"/>
            </a:lvl1pPr>
          </a:lstStyle>
          <a:p>
            <a:pPr lvl="0" algn="ctr"/>
            <a:r>
              <a:rPr lang="en-US" smtClean="0"/>
              <a:t>Click to edit Master text styles</a:t>
            </a:r>
          </a:p>
        </p:txBody>
      </p:sp>
      <p:sp>
        <p:nvSpPr>
          <p:cNvPr id="14" name="Inhaltsplatzhalter 13" descr="Spalte links" title="Spalte links"/>
          <p:cNvSpPr>
            <a:spLocks noGrp="1"/>
          </p:cNvSpPr>
          <p:nvPr>
            <p:ph sz="quarter" idx="13" hasCustomPrompt="1"/>
          </p:nvPr>
        </p:nvSpPr>
        <p:spPr>
          <a:xfrm>
            <a:off x="504826" y="3830400"/>
            <a:ext cx="1784350" cy="2047291"/>
          </a:xfrm>
          <a:prstGeom prst="rect">
            <a:avLst/>
          </a:prstGeom>
        </p:spPr>
        <p:txBody>
          <a:bodyPr rIns="0"/>
          <a:lstStyle>
            <a:lvl1pPr>
              <a:lnSpc>
                <a:spcPts val="1920"/>
              </a:lnSpc>
              <a:spcAft>
                <a:spcPts val="0"/>
              </a:spcAft>
              <a:defRPr lang="en-GB" sz="1400" b="0" kern="1200" cap="none" baseline="0" noProof="0" dirty="0" smtClean="0">
                <a:solidFill>
                  <a:schemeClr val="tx1"/>
                </a:solidFill>
                <a:latin typeface="+mn-lt"/>
                <a:ea typeface="+mn-ea"/>
                <a:cs typeface="+mn-cs"/>
              </a:defRPr>
            </a:lvl1pPr>
            <a:lvl2pPr>
              <a:defRPr lang="de-DE" sz="1400" kern="1200" dirty="0" smtClean="0">
                <a:solidFill>
                  <a:schemeClr val="tx1"/>
                </a:solidFill>
                <a:latin typeface="+mn-lt"/>
                <a:ea typeface="+mn-ea"/>
                <a:cs typeface="+mn-cs"/>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solidFill>
                  <a:schemeClr val="tx1"/>
                </a:solidFill>
              </a:defRPr>
            </a:lvl6pPr>
            <a:lvl7pPr>
              <a:defRPr sz="1100">
                <a:solidFill>
                  <a:schemeClr val="tx1"/>
                </a:solidFill>
              </a:defRPr>
            </a:lvl7pPr>
            <a:lvl8pPr>
              <a:defRPr sz="1050">
                <a:solidFill>
                  <a:schemeClr val="tx1"/>
                </a:solidFill>
              </a:defRPr>
            </a:lvl8pPr>
            <a:lvl9pPr>
              <a:defRPr sz="700">
                <a:solidFill>
                  <a:schemeClr val="tx1"/>
                </a:solidFill>
              </a:defRPr>
            </a:lvl9pPr>
          </a:lstStyle>
          <a:p>
            <a:pPr marL="0" marR="0" lvl="0"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1</a:t>
            </a:r>
          </a:p>
          <a:p>
            <a:pPr lvl="1"/>
            <a:r>
              <a:rPr lang="en-GB" noProof="0" dirty="0"/>
              <a:t>2</a:t>
            </a:r>
          </a:p>
          <a:p>
            <a:pPr lvl="2"/>
            <a:r>
              <a:rPr lang="en-GB" noProof="0" dirty="0"/>
              <a:t>3</a:t>
            </a:r>
          </a:p>
          <a:p>
            <a:pPr lvl="3"/>
            <a:r>
              <a:rPr lang="en-GB" noProof="0" dirty="0"/>
              <a:t>4</a:t>
            </a:r>
          </a:p>
          <a:p>
            <a:pPr lvl="4"/>
            <a:r>
              <a:rPr lang="en-GB" noProof="0" dirty="0"/>
              <a:t>5</a:t>
            </a:r>
          </a:p>
          <a:p>
            <a:pPr lvl="5"/>
            <a:r>
              <a:rPr lang="en-GB" noProof="0" dirty="0"/>
              <a:t>6</a:t>
            </a:r>
          </a:p>
          <a:p>
            <a:pPr lvl="6"/>
            <a:r>
              <a:rPr lang="en-GB" noProof="0" dirty="0"/>
              <a:t>7</a:t>
            </a:r>
          </a:p>
          <a:p>
            <a:pPr lvl="7"/>
            <a:r>
              <a:rPr lang="en-GB" noProof="0" dirty="0"/>
              <a:t>8</a:t>
            </a:r>
          </a:p>
          <a:p>
            <a:pPr lvl="8"/>
            <a:r>
              <a:rPr lang="en-GB" noProof="0" dirty="0"/>
              <a:t>9</a:t>
            </a:r>
          </a:p>
        </p:txBody>
      </p:sp>
      <p:sp>
        <p:nvSpPr>
          <p:cNvPr id="16" name="Inhaltsplatzhalter 15" descr="Spalte mitte" title="Spalte mitte"/>
          <p:cNvSpPr>
            <a:spLocks noGrp="1"/>
          </p:cNvSpPr>
          <p:nvPr>
            <p:ph sz="quarter" idx="14" hasCustomPrompt="1"/>
          </p:nvPr>
        </p:nvSpPr>
        <p:spPr>
          <a:xfrm>
            <a:off x="2547938" y="3830400"/>
            <a:ext cx="1766887" cy="2047291"/>
          </a:xfrm>
          <a:prstGeom prst="rect">
            <a:avLst/>
          </a:prstGeom>
        </p:spPr>
        <p:txBody>
          <a:bodyPr rIns="0"/>
          <a:lstStyle>
            <a:lvl1pPr>
              <a:lnSpc>
                <a:spcPts val="1920"/>
              </a:lnSpc>
              <a:spcBef>
                <a:spcPts val="267"/>
              </a:spcBef>
              <a:spcAft>
                <a:spcPts val="0"/>
              </a:spcAft>
              <a:defRPr lang="en-GB" sz="1400" b="0" kern="1200" cap="none" baseline="0" noProof="0" dirty="0" smtClean="0">
                <a:solidFill>
                  <a:schemeClr val="tx1"/>
                </a:solidFill>
                <a:latin typeface="+mn-lt"/>
                <a:ea typeface="+mn-ea"/>
                <a:cs typeface="+mn-cs"/>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solidFill>
                  <a:schemeClr val="tx1"/>
                </a:solidFill>
              </a:defRPr>
            </a:lvl6pPr>
            <a:lvl7pPr>
              <a:defRPr sz="1100">
                <a:solidFill>
                  <a:schemeClr val="tx1"/>
                </a:solidFill>
              </a:defRPr>
            </a:lvl7pPr>
            <a:lvl8pPr>
              <a:defRPr sz="1050">
                <a:solidFill>
                  <a:schemeClr val="tx1"/>
                </a:solidFill>
              </a:defRPr>
            </a:lvl8pPr>
            <a:lvl9pPr>
              <a:defRPr sz="700">
                <a:solidFill>
                  <a:schemeClr val="tx1"/>
                </a:solidFill>
              </a:defRPr>
            </a:lvl9pPr>
          </a:lstStyle>
          <a:p>
            <a:pPr marL="0" marR="0" lvl="0"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1</a:t>
            </a:r>
          </a:p>
          <a:p>
            <a:pPr lvl="1"/>
            <a:r>
              <a:rPr lang="en-GB" noProof="0" dirty="0"/>
              <a:t>2</a:t>
            </a:r>
          </a:p>
          <a:p>
            <a:pPr lvl="2"/>
            <a:r>
              <a:rPr lang="en-GB" noProof="0" dirty="0"/>
              <a:t>3</a:t>
            </a:r>
          </a:p>
          <a:p>
            <a:pPr lvl="3"/>
            <a:r>
              <a:rPr lang="en-GB" noProof="0" dirty="0"/>
              <a:t>4</a:t>
            </a:r>
          </a:p>
          <a:p>
            <a:pPr lvl="4"/>
            <a:r>
              <a:rPr lang="en-GB" noProof="0" dirty="0"/>
              <a:t>5</a:t>
            </a:r>
          </a:p>
          <a:p>
            <a:pPr lvl="5"/>
            <a:r>
              <a:rPr lang="en-GB" noProof="0" dirty="0"/>
              <a:t>6</a:t>
            </a:r>
          </a:p>
          <a:p>
            <a:pPr lvl="6"/>
            <a:r>
              <a:rPr lang="en-GB" noProof="0" dirty="0"/>
              <a:t>7</a:t>
            </a:r>
          </a:p>
          <a:p>
            <a:pPr lvl="7"/>
            <a:r>
              <a:rPr lang="en-GB" noProof="0" dirty="0"/>
              <a:t>8</a:t>
            </a:r>
          </a:p>
          <a:p>
            <a:pPr lvl="8"/>
            <a:r>
              <a:rPr lang="en-GB" noProof="0" dirty="0"/>
              <a:t>9</a:t>
            </a:r>
          </a:p>
        </p:txBody>
      </p:sp>
      <p:sp>
        <p:nvSpPr>
          <p:cNvPr id="18" name="Inhaltsplatzhalter 17" descr="Spalte rechts" title="Spalte rechts"/>
          <p:cNvSpPr>
            <a:spLocks noGrp="1"/>
          </p:cNvSpPr>
          <p:nvPr>
            <p:ph sz="quarter" idx="15" hasCustomPrompt="1"/>
          </p:nvPr>
        </p:nvSpPr>
        <p:spPr>
          <a:xfrm>
            <a:off x="4565595" y="3830400"/>
            <a:ext cx="1798694" cy="2047291"/>
          </a:xfrm>
          <a:prstGeom prst="rect">
            <a:avLst/>
          </a:prstGeom>
        </p:spPr>
        <p:txBody>
          <a:bodyPr rIns="0"/>
          <a:lstStyle>
            <a:lvl1pPr>
              <a:lnSpc>
                <a:spcPts val="1920"/>
              </a:lnSpc>
              <a:spcBef>
                <a:spcPts val="267"/>
              </a:spcBef>
              <a:spcAft>
                <a:spcPts val="0"/>
              </a:spcAft>
              <a:defRPr lang="en-GB" sz="1400" b="0" kern="1200" cap="none" baseline="0" noProof="0" dirty="0" smtClean="0">
                <a:solidFill>
                  <a:schemeClr val="tx1"/>
                </a:solidFill>
                <a:latin typeface="+mn-lt"/>
                <a:ea typeface="+mn-ea"/>
                <a:cs typeface="+mn-cs"/>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solidFill>
                  <a:schemeClr val="tx1"/>
                </a:solidFill>
              </a:defRPr>
            </a:lvl6pPr>
            <a:lvl7pPr>
              <a:defRPr sz="1100">
                <a:solidFill>
                  <a:schemeClr val="tx1"/>
                </a:solidFill>
              </a:defRPr>
            </a:lvl7pPr>
            <a:lvl8pPr>
              <a:defRPr sz="1050">
                <a:solidFill>
                  <a:schemeClr val="tx1"/>
                </a:solidFill>
              </a:defRPr>
            </a:lvl8pPr>
            <a:lvl9pPr>
              <a:defRPr sz="700">
                <a:solidFill>
                  <a:schemeClr val="tx1"/>
                </a:solidFill>
              </a:defRPr>
            </a:lvl9pPr>
          </a:lstStyle>
          <a:p>
            <a:pPr marL="0" marR="0" lvl="0"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1</a:t>
            </a:r>
          </a:p>
          <a:p>
            <a:pPr lvl="1"/>
            <a:r>
              <a:rPr lang="en-GB" noProof="0" dirty="0"/>
              <a:t>2</a:t>
            </a:r>
          </a:p>
          <a:p>
            <a:pPr lvl="2"/>
            <a:r>
              <a:rPr lang="en-GB" noProof="0" dirty="0"/>
              <a:t>3</a:t>
            </a:r>
          </a:p>
          <a:p>
            <a:pPr lvl="3"/>
            <a:r>
              <a:rPr lang="en-GB" noProof="0" dirty="0"/>
              <a:t>4</a:t>
            </a:r>
          </a:p>
          <a:p>
            <a:pPr lvl="4"/>
            <a:r>
              <a:rPr lang="en-GB" noProof="0" dirty="0"/>
              <a:t>5</a:t>
            </a:r>
          </a:p>
          <a:p>
            <a:pPr lvl="5"/>
            <a:r>
              <a:rPr lang="en-GB" noProof="0" dirty="0"/>
              <a:t>6</a:t>
            </a:r>
          </a:p>
          <a:p>
            <a:pPr lvl="6"/>
            <a:r>
              <a:rPr lang="en-GB" noProof="0" dirty="0"/>
              <a:t>7</a:t>
            </a:r>
          </a:p>
          <a:p>
            <a:pPr lvl="7"/>
            <a:r>
              <a:rPr lang="en-GB" noProof="0" dirty="0"/>
              <a:t>8</a:t>
            </a:r>
          </a:p>
          <a:p>
            <a:pPr lvl="8"/>
            <a:r>
              <a:rPr lang="en-GB" noProof="0" dirty="0"/>
              <a:t>9</a:t>
            </a:r>
          </a:p>
        </p:txBody>
      </p:sp>
      <p:sp>
        <p:nvSpPr>
          <p:cNvPr id="5" name="Bildplatzhalter 4"/>
          <p:cNvSpPr>
            <a:spLocks noGrp="1"/>
          </p:cNvSpPr>
          <p:nvPr>
            <p:ph type="pic" sz="quarter" idx="22" hasCustomPrompt="1"/>
          </p:nvPr>
        </p:nvSpPr>
        <p:spPr>
          <a:xfrm>
            <a:off x="504826" y="1540800"/>
            <a:ext cx="1784350" cy="1788998"/>
          </a:xfrm>
          <a:prstGeom prst="rect">
            <a:avLst/>
          </a:prstGeom>
        </p:spPr>
        <p:txBody>
          <a:bodyPr anchor="ctr"/>
          <a:lstStyle>
            <a:lvl1pPr algn="ctr">
              <a:defRPr sz="1200"/>
            </a:lvl1pPr>
          </a:lstStyle>
          <a:p>
            <a:r>
              <a:rPr lang="en-GB" noProof="0" dirty="0"/>
              <a:t>New Picture</a:t>
            </a:r>
          </a:p>
        </p:txBody>
      </p:sp>
      <p:sp>
        <p:nvSpPr>
          <p:cNvPr id="9" name="Bildplatzhalter 8"/>
          <p:cNvSpPr>
            <a:spLocks noGrp="1"/>
          </p:cNvSpPr>
          <p:nvPr>
            <p:ph type="pic" sz="quarter" idx="23" hasCustomPrompt="1"/>
          </p:nvPr>
        </p:nvSpPr>
        <p:spPr>
          <a:xfrm>
            <a:off x="2547938" y="1540800"/>
            <a:ext cx="1766887" cy="1788998"/>
          </a:xfrm>
          <a:prstGeom prst="rect">
            <a:avLst/>
          </a:prstGeom>
        </p:spPr>
        <p:txBody>
          <a:bodyPr anchor="ctr"/>
          <a:lstStyle>
            <a:lvl1pPr algn="ctr">
              <a:defRPr sz="1200"/>
            </a:lvl1pPr>
          </a:lstStyle>
          <a:p>
            <a:r>
              <a:rPr lang="en-GB" noProof="0" dirty="0"/>
              <a:t>New Picture</a:t>
            </a:r>
          </a:p>
        </p:txBody>
      </p:sp>
      <p:sp>
        <p:nvSpPr>
          <p:cNvPr id="11" name="Bildplatzhalter 10"/>
          <p:cNvSpPr>
            <a:spLocks noGrp="1"/>
          </p:cNvSpPr>
          <p:nvPr>
            <p:ph type="pic" sz="quarter" idx="24" hasCustomPrompt="1"/>
          </p:nvPr>
        </p:nvSpPr>
        <p:spPr>
          <a:xfrm>
            <a:off x="4565595" y="1540800"/>
            <a:ext cx="1798694" cy="1788998"/>
          </a:xfrm>
          <a:prstGeom prst="rect">
            <a:avLst/>
          </a:prstGeom>
        </p:spPr>
        <p:txBody>
          <a:bodyPr anchor="ctr"/>
          <a:lstStyle>
            <a:lvl1pPr algn="ctr">
              <a:defRPr sz="1200"/>
            </a:lvl1pPr>
          </a:lstStyle>
          <a:p>
            <a:r>
              <a:rPr lang="en-GB" noProof="0" dirty="0"/>
              <a:t>New Picture</a:t>
            </a:r>
          </a:p>
        </p:txBody>
      </p:sp>
      <p:sp>
        <p:nvSpPr>
          <p:cNvPr id="15" name="Inhaltsplatzhalter 17" descr="Spalte rechts" title="Spalte rechts"/>
          <p:cNvSpPr>
            <a:spLocks noGrp="1"/>
          </p:cNvSpPr>
          <p:nvPr>
            <p:ph sz="quarter" idx="25" hasCustomPrompt="1"/>
          </p:nvPr>
        </p:nvSpPr>
        <p:spPr>
          <a:xfrm>
            <a:off x="6611939" y="3830400"/>
            <a:ext cx="1778000" cy="2047291"/>
          </a:xfrm>
          <a:prstGeom prst="rect">
            <a:avLst/>
          </a:prstGeom>
        </p:spPr>
        <p:txBody>
          <a:bodyPr rIns="0"/>
          <a:lstStyle>
            <a:lvl1pPr>
              <a:lnSpc>
                <a:spcPts val="1920"/>
              </a:lnSpc>
              <a:spcBef>
                <a:spcPts val="267"/>
              </a:spcBef>
              <a:spcAft>
                <a:spcPts val="0"/>
              </a:spcAft>
              <a:defRPr lang="en-GB" sz="1400" b="0" kern="1200" cap="none" baseline="0" noProof="0" dirty="0" smtClean="0">
                <a:solidFill>
                  <a:schemeClr val="tx1"/>
                </a:solidFill>
                <a:latin typeface="+mn-lt"/>
                <a:ea typeface="+mn-ea"/>
                <a:cs typeface="+mn-cs"/>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solidFill>
                  <a:schemeClr val="tx1"/>
                </a:solidFill>
              </a:defRPr>
            </a:lvl6pPr>
            <a:lvl7pPr>
              <a:defRPr sz="1100">
                <a:solidFill>
                  <a:schemeClr val="tx1"/>
                </a:solidFill>
              </a:defRPr>
            </a:lvl7pPr>
            <a:lvl8pPr>
              <a:defRPr sz="1050">
                <a:solidFill>
                  <a:schemeClr val="tx1"/>
                </a:solidFill>
              </a:defRPr>
            </a:lvl8pPr>
            <a:lvl9pPr>
              <a:defRPr sz="700">
                <a:solidFill>
                  <a:schemeClr val="tx1"/>
                </a:solidFill>
              </a:defRPr>
            </a:lvl9pPr>
          </a:lstStyle>
          <a:p>
            <a:pPr marL="0" marR="0" lvl="0" indent="0" algn="l" defTabSz="1219170" rtl="0" eaLnBrk="1" fontAlgn="auto" latinLnBrk="0" hangingPunct="1">
              <a:lnSpc>
                <a:spcPct val="100000"/>
              </a:lnSpc>
              <a:spcBef>
                <a:spcPts val="267"/>
              </a:spcBef>
              <a:spcAft>
                <a:spcPts val="267"/>
              </a:spcAft>
              <a:buClrTx/>
              <a:buSzTx/>
              <a:buFont typeface="Arial" panose="020B0604020202020204" pitchFamily="34" charset="0"/>
              <a:buNone/>
              <a:tabLst/>
            </a:pPr>
            <a:r>
              <a:rPr lang="en-GB" noProof="0" dirty="0"/>
              <a:t>1</a:t>
            </a:r>
          </a:p>
          <a:p>
            <a:pPr lvl="1"/>
            <a:r>
              <a:rPr lang="en-GB" noProof="0" dirty="0"/>
              <a:t>2</a:t>
            </a:r>
          </a:p>
          <a:p>
            <a:pPr lvl="2"/>
            <a:r>
              <a:rPr lang="en-GB" noProof="0" dirty="0"/>
              <a:t>3</a:t>
            </a:r>
          </a:p>
          <a:p>
            <a:pPr lvl="3"/>
            <a:r>
              <a:rPr lang="en-GB" noProof="0" dirty="0"/>
              <a:t>4</a:t>
            </a:r>
          </a:p>
          <a:p>
            <a:pPr lvl="4"/>
            <a:r>
              <a:rPr lang="en-GB" noProof="0" dirty="0"/>
              <a:t>5</a:t>
            </a:r>
          </a:p>
          <a:p>
            <a:pPr lvl="5"/>
            <a:r>
              <a:rPr lang="en-GB" noProof="0" dirty="0"/>
              <a:t>6</a:t>
            </a:r>
          </a:p>
          <a:p>
            <a:pPr lvl="6"/>
            <a:r>
              <a:rPr lang="en-GB" noProof="0" dirty="0"/>
              <a:t>7</a:t>
            </a:r>
          </a:p>
          <a:p>
            <a:pPr lvl="7"/>
            <a:r>
              <a:rPr lang="en-GB" noProof="0" dirty="0"/>
              <a:t>8</a:t>
            </a:r>
          </a:p>
          <a:p>
            <a:pPr lvl="8"/>
            <a:r>
              <a:rPr lang="en-GB" noProof="0" dirty="0"/>
              <a:t>9</a:t>
            </a:r>
          </a:p>
        </p:txBody>
      </p:sp>
      <p:sp>
        <p:nvSpPr>
          <p:cNvPr id="17" name="Bildplatzhalter 10"/>
          <p:cNvSpPr>
            <a:spLocks noGrp="1"/>
          </p:cNvSpPr>
          <p:nvPr>
            <p:ph type="pic" sz="quarter" idx="26" hasCustomPrompt="1"/>
          </p:nvPr>
        </p:nvSpPr>
        <p:spPr>
          <a:xfrm>
            <a:off x="6611939" y="1540800"/>
            <a:ext cx="1777999" cy="1788998"/>
          </a:xfrm>
          <a:prstGeom prst="rect">
            <a:avLst/>
          </a:prstGeom>
        </p:spPr>
        <p:txBody>
          <a:bodyPr anchor="ctr"/>
          <a:lstStyle>
            <a:lvl1pPr algn="ctr">
              <a:defRPr sz="1200"/>
            </a:lvl1pPr>
          </a:lstStyle>
          <a:p>
            <a:r>
              <a:rPr lang="en-GB" noProof="0" dirty="0"/>
              <a:t>New Picture</a:t>
            </a:r>
          </a:p>
        </p:txBody>
      </p:sp>
      <p:sp>
        <p:nvSpPr>
          <p:cNvPr id="20" name="Titel 22"/>
          <p:cNvSpPr>
            <a:spLocks noGrp="1"/>
          </p:cNvSpPr>
          <p:nvPr>
            <p:ph type="title" hasCustomPrompt="1"/>
          </p:nvPr>
        </p:nvSpPr>
        <p:spPr>
          <a:xfrm>
            <a:off x="504825" y="467171"/>
            <a:ext cx="7377113" cy="514351"/>
          </a:xfrm>
        </p:spPr>
        <p:txBody>
          <a:bodyPr tIns="0"/>
          <a:lstStyle>
            <a:lvl1pPr>
              <a:defRPr sz="2600"/>
            </a:lvl1pPr>
          </a:lstStyle>
          <a:p>
            <a:r>
              <a:rPr lang="de-DE" dirty="0"/>
              <a:t>TitLE</a:t>
            </a:r>
            <a:endParaRPr lang="en-GB" dirty="0"/>
          </a:p>
        </p:txBody>
      </p:sp>
      <p:sp>
        <p:nvSpPr>
          <p:cNvPr id="21" name="Textplatzhalter 5"/>
          <p:cNvSpPr>
            <a:spLocks noGrp="1"/>
          </p:cNvSpPr>
          <p:nvPr>
            <p:ph type="body" sz="quarter" idx="17" hasCustomPrompt="1"/>
          </p:nvPr>
        </p:nvSpPr>
        <p:spPr>
          <a:xfrm>
            <a:off x="504825" y="260351"/>
            <a:ext cx="4067374" cy="155575"/>
          </a:xfrm>
        </p:spPr>
        <p:txBody>
          <a:bodyPr/>
          <a:lstStyle>
            <a:lvl1pPr>
              <a:defRPr sz="1000"/>
            </a:lvl1pPr>
            <a:lvl2pPr>
              <a:defRPr sz="1200"/>
            </a:lvl2pPr>
            <a:lvl3pPr>
              <a:defRPr sz="1200"/>
            </a:lvl3pPr>
            <a:lvl4pPr>
              <a:defRPr sz="1200"/>
            </a:lvl4pPr>
            <a:lvl5pPr>
              <a:defRPr sz="1200"/>
            </a:lvl5pPr>
          </a:lstStyle>
          <a:p>
            <a:pPr lvl="0"/>
            <a:r>
              <a:rPr lang="de-DE" dirty="0" err="1"/>
              <a:t>Subject</a:t>
            </a:r>
            <a:r>
              <a:rPr lang="de-DE" dirty="0"/>
              <a:t> Line </a:t>
            </a:r>
            <a:r>
              <a:rPr lang="de-DE" dirty="0" err="1"/>
              <a:t>for</a:t>
            </a:r>
            <a:r>
              <a:rPr lang="de-DE" dirty="0"/>
              <a:t> Navigation</a:t>
            </a:r>
          </a:p>
        </p:txBody>
      </p:sp>
      <p:sp>
        <p:nvSpPr>
          <p:cNvPr id="22" name="Freeform 54"/>
          <p:cNvSpPr>
            <a:spLocks noEditPoints="1"/>
          </p:cNvSpPr>
          <p:nvPr userDrawn="1"/>
        </p:nvSpPr>
        <p:spPr bwMode="auto">
          <a:xfrm>
            <a:off x="8324642" y="260709"/>
            <a:ext cx="308874" cy="309978"/>
          </a:xfrm>
          <a:custGeom>
            <a:avLst/>
            <a:gdLst>
              <a:gd name="T0" fmla="*/ 227 w 396"/>
              <a:gd name="T1" fmla="*/ 310 h 397"/>
              <a:gd name="T2" fmla="*/ 227 w 396"/>
              <a:gd name="T3" fmla="*/ 91 h 397"/>
              <a:gd name="T4" fmla="*/ 204 w 396"/>
              <a:gd name="T5" fmla="*/ 68 h 397"/>
              <a:gd name="T6" fmla="*/ 152 w 396"/>
              <a:gd name="T7" fmla="*/ 68 h 397"/>
              <a:gd name="T8" fmla="*/ 152 w 396"/>
              <a:gd name="T9" fmla="*/ 92 h 397"/>
              <a:gd name="T10" fmla="*/ 155 w 396"/>
              <a:gd name="T11" fmla="*/ 92 h 397"/>
              <a:gd name="T12" fmla="*/ 169 w 396"/>
              <a:gd name="T13" fmla="*/ 109 h 397"/>
              <a:gd name="T14" fmla="*/ 169 w 396"/>
              <a:gd name="T15" fmla="*/ 310 h 397"/>
              <a:gd name="T16" fmla="*/ 227 w 396"/>
              <a:gd name="T17" fmla="*/ 310 h 397"/>
              <a:gd name="T18" fmla="*/ 252 w 396"/>
              <a:gd name="T19" fmla="*/ 310 h 397"/>
              <a:gd name="T20" fmla="*/ 309 w 396"/>
              <a:gd name="T21" fmla="*/ 310 h 397"/>
              <a:gd name="T22" fmla="*/ 309 w 396"/>
              <a:gd name="T23" fmla="*/ 139 h 397"/>
              <a:gd name="T24" fmla="*/ 286 w 396"/>
              <a:gd name="T25" fmla="*/ 116 h 397"/>
              <a:gd name="T26" fmla="*/ 252 w 396"/>
              <a:gd name="T27" fmla="*/ 116 h 397"/>
              <a:gd name="T28" fmla="*/ 252 w 396"/>
              <a:gd name="T29" fmla="*/ 310 h 397"/>
              <a:gd name="T30" fmla="*/ 144 w 396"/>
              <a:gd name="T31" fmla="*/ 310 h 397"/>
              <a:gd name="T32" fmla="*/ 144 w 396"/>
              <a:gd name="T33" fmla="*/ 116 h 397"/>
              <a:gd name="T34" fmla="*/ 111 w 396"/>
              <a:gd name="T35" fmla="*/ 116 h 397"/>
              <a:gd name="T36" fmla="*/ 87 w 396"/>
              <a:gd name="T37" fmla="*/ 139 h 397"/>
              <a:gd name="T38" fmla="*/ 87 w 396"/>
              <a:gd name="T39" fmla="*/ 310 h 397"/>
              <a:gd name="T40" fmla="*/ 144 w 396"/>
              <a:gd name="T41" fmla="*/ 310 h 397"/>
              <a:gd name="T42" fmla="*/ 363 w 396"/>
              <a:gd name="T43" fmla="*/ 199 h 397"/>
              <a:gd name="T44" fmla="*/ 198 w 396"/>
              <a:gd name="T45" fmla="*/ 365 h 397"/>
              <a:gd name="T46" fmla="*/ 33 w 396"/>
              <a:gd name="T47" fmla="*/ 199 h 397"/>
              <a:gd name="T48" fmla="*/ 198 w 396"/>
              <a:gd name="T49" fmla="*/ 32 h 397"/>
              <a:gd name="T50" fmla="*/ 363 w 396"/>
              <a:gd name="T51" fmla="*/ 199 h 397"/>
              <a:gd name="T52" fmla="*/ 396 w 396"/>
              <a:gd name="T53" fmla="*/ 199 h 397"/>
              <a:gd name="T54" fmla="*/ 198 w 396"/>
              <a:gd name="T55" fmla="*/ 0 h 397"/>
              <a:gd name="T56" fmla="*/ 0 w 396"/>
              <a:gd name="T57" fmla="*/ 199 h 397"/>
              <a:gd name="T58" fmla="*/ 198 w 396"/>
              <a:gd name="T59" fmla="*/ 397 h 397"/>
              <a:gd name="T60" fmla="*/ 396 w 396"/>
              <a:gd name="T61" fmla="*/ 199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6" h="397">
                <a:moveTo>
                  <a:pt x="227" y="310"/>
                </a:moveTo>
                <a:cubicBezTo>
                  <a:pt x="227" y="91"/>
                  <a:pt x="227" y="91"/>
                  <a:pt x="227" y="91"/>
                </a:cubicBezTo>
                <a:cubicBezTo>
                  <a:pt x="227" y="73"/>
                  <a:pt x="220" y="68"/>
                  <a:pt x="204" y="68"/>
                </a:cubicBezTo>
                <a:cubicBezTo>
                  <a:pt x="152" y="68"/>
                  <a:pt x="152" y="68"/>
                  <a:pt x="152" y="68"/>
                </a:cubicBezTo>
                <a:cubicBezTo>
                  <a:pt x="152" y="92"/>
                  <a:pt x="152" y="92"/>
                  <a:pt x="152" y="92"/>
                </a:cubicBezTo>
                <a:cubicBezTo>
                  <a:pt x="155" y="92"/>
                  <a:pt x="155" y="92"/>
                  <a:pt x="155" y="92"/>
                </a:cubicBezTo>
                <a:cubicBezTo>
                  <a:pt x="167" y="92"/>
                  <a:pt x="169" y="95"/>
                  <a:pt x="169" y="109"/>
                </a:cubicBezTo>
                <a:cubicBezTo>
                  <a:pt x="169" y="310"/>
                  <a:pt x="169" y="310"/>
                  <a:pt x="169" y="310"/>
                </a:cubicBezTo>
                <a:lnTo>
                  <a:pt x="227" y="310"/>
                </a:lnTo>
                <a:close/>
                <a:moveTo>
                  <a:pt x="252" y="310"/>
                </a:moveTo>
                <a:cubicBezTo>
                  <a:pt x="309" y="310"/>
                  <a:pt x="309" y="310"/>
                  <a:pt x="309" y="310"/>
                </a:cubicBezTo>
                <a:cubicBezTo>
                  <a:pt x="309" y="139"/>
                  <a:pt x="309" y="139"/>
                  <a:pt x="309" y="139"/>
                </a:cubicBezTo>
                <a:cubicBezTo>
                  <a:pt x="309" y="122"/>
                  <a:pt x="302" y="116"/>
                  <a:pt x="286" y="116"/>
                </a:cubicBezTo>
                <a:cubicBezTo>
                  <a:pt x="252" y="116"/>
                  <a:pt x="252" y="116"/>
                  <a:pt x="252" y="116"/>
                </a:cubicBezTo>
                <a:lnTo>
                  <a:pt x="252" y="310"/>
                </a:lnTo>
                <a:close/>
                <a:moveTo>
                  <a:pt x="144" y="310"/>
                </a:moveTo>
                <a:cubicBezTo>
                  <a:pt x="144" y="116"/>
                  <a:pt x="144" y="116"/>
                  <a:pt x="144" y="116"/>
                </a:cubicBezTo>
                <a:cubicBezTo>
                  <a:pt x="111" y="116"/>
                  <a:pt x="111" y="116"/>
                  <a:pt x="111" y="116"/>
                </a:cubicBezTo>
                <a:cubicBezTo>
                  <a:pt x="94" y="116"/>
                  <a:pt x="87" y="122"/>
                  <a:pt x="87" y="139"/>
                </a:cubicBezTo>
                <a:cubicBezTo>
                  <a:pt x="87" y="310"/>
                  <a:pt x="87" y="310"/>
                  <a:pt x="87" y="310"/>
                </a:cubicBezTo>
                <a:lnTo>
                  <a:pt x="144" y="310"/>
                </a:lnTo>
                <a:close/>
                <a:moveTo>
                  <a:pt x="363" y="199"/>
                </a:moveTo>
                <a:cubicBezTo>
                  <a:pt x="363" y="295"/>
                  <a:pt x="293" y="365"/>
                  <a:pt x="198" y="365"/>
                </a:cubicBezTo>
                <a:cubicBezTo>
                  <a:pt x="103" y="365"/>
                  <a:pt x="33" y="295"/>
                  <a:pt x="33" y="199"/>
                </a:cubicBezTo>
                <a:cubicBezTo>
                  <a:pt x="33" y="102"/>
                  <a:pt x="103" y="32"/>
                  <a:pt x="198" y="32"/>
                </a:cubicBezTo>
                <a:cubicBezTo>
                  <a:pt x="293" y="32"/>
                  <a:pt x="363" y="103"/>
                  <a:pt x="363" y="199"/>
                </a:cubicBezTo>
                <a:moveTo>
                  <a:pt x="396" y="199"/>
                </a:moveTo>
                <a:cubicBezTo>
                  <a:pt x="396" y="85"/>
                  <a:pt x="312" y="0"/>
                  <a:pt x="198" y="0"/>
                </a:cubicBezTo>
                <a:cubicBezTo>
                  <a:pt x="85" y="0"/>
                  <a:pt x="0" y="85"/>
                  <a:pt x="0" y="199"/>
                </a:cubicBezTo>
                <a:cubicBezTo>
                  <a:pt x="0" y="312"/>
                  <a:pt x="85" y="397"/>
                  <a:pt x="198" y="397"/>
                </a:cubicBezTo>
                <a:cubicBezTo>
                  <a:pt x="312" y="397"/>
                  <a:pt x="396" y="312"/>
                  <a:pt x="396" y="199"/>
                </a:cubicBezTo>
              </a:path>
            </a:pathLst>
          </a:custGeom>
          <a:solidFill>
            <a:srgbClr val="003781"/>
          </a:solidFill>
          <a:ln>
            <a:noFill/>
          </a:ln>
          <a:extLst/>
        </p:spPr>
        <p:txBody>
          <a:bodyPr vert="horz" wrap="square" lIns="121917" tIns="60958" rIns="121917" bIns="60958"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a:noFill/>
              </a:ln>
              <a:solidFill>
                <a:srgbClr val="003781"/>
              </a:solidFill>
              <a:effectLst/>
              <a:uLnTx/>
              <a:uFillTx/>
            </a:endParaRPr>
          </a:p>
        </p:txBody>
      </p:sp>
    </p:spTree>
    <p:extLst>
      <p:ext uri="{BB962C8B-B14F-4D97-AF65-F5344CB8AC3E}">
        <p14:creationId xmlns:p14="http://schemas.microsoft.com/office/powerpoint/2010/main" val="1938503781"/>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GRID">
    <p:spTree>
      <p:nvGrpSpPr>
        <p:cNvPr id="1" name=""/>
        <p:cNvGrpSpPr/>
        <p:nvPr/>
      </p:nvGrpSpPr>
      <p:grpSpPr>
        <a:xfrm>
          <a:off x="0" y="0"/>
          <a:ext cx="0" cy="0"/>
          <a:chOff x="0" y="0"/>
          <a:chExt cx="0" cy="0"/>
        </a:xfrm>
      </p:grpSpPr>
      <p:pic>
        <p:nvPicPr>
          <p:cNvPr id="4" name="Picture 2" descr="E:\JOBS\19_DMCGROUP\PP_AKTUELL_2014\RES\16zu9_Grid_PNG2.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24990"/>
          <a:stretch/>
        </p:blipFill>
        <p:spPr bwMode="auto">
          <a:xfrm>
            <a:off x="1" y="-1588"/>
            <a:ext cx="9144000" cy="6859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0905079"/>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457280" y="2437279"/>
            <a:ext cx="8231029" cy="1622801"/>
          </a:xfrm>
        </p:spPr>
        <p:txBody>
          <a:bodyPr anchor="b">
            <a:noAutofit/>
          </a:bodyPr>
          <a:lstStyle>
            <a:lvl1pPr algn="ctr">
              <a:spcAft>
                <a:spcPts val="600"/>
              </a:spcAft>
              <a:defRPr sz="5000" b="1" i="0" cap="all" baseline="0">
                <a:solidFill>
                  <a:schemeClr val="tx1"/>
                </a:solidFill>
              </a:defRPr>
            </a:lvl1pPr>
          </a:lstStyle>
          <a:p>
            <a:r>
              <a:rPr lang="en-US" dirty="0"/>
              <a:t>Presentation title</a:t>
            </a:r>
          </a:p>
        </p:txBody>
      </p:sp>
      <p:sp>
        <p:nvSpPr>
          <p:cNvPr id="6" name="Subtitle 2"/>
          <p:cNvSpPr>
            <a:spLocks noGrp="1"/>
          </p:cNvSpPr>
          <p:nvPr>
            <p:ph type="subTitle" idx="1"/>
          </p:nvPr>
        </p:nvSpPr>
        <p:spPr>
          <a:xfrm>
            <a:off x="457280" y="4191970"/>
            <a:ext cx="8231029" cy="1753006"/>
          </a:xfrm>
        </p:spPr>
        <p:txBody>
          <a:bodyPr>
            <a:normAutofit/>
          </a:bodyPr>
          <a:lstStyle>
            <a:lvl1pPr marL="0" indent="0" algn="ctr">
              <a:buNone/>
              <a:defRPr sz="1800" cap="none">
                <a:solidFill>
                  <a:schemeClr val="tx2"/>
                </a:solidFill>
              </a:defRPr>
            </a:lvl1pPr>
            <a:lvl2pPr marL="457246" indent="0" algn="ctr">
              <a:buNone/>
              <a:defRPr>
                <a:solidFill>
                  <a:schemeClr val="tx1">
                    <a:tint val="75000"/>
                  </a:schemeClr>
                </a:solidFill>
              </a:defRPr>
            </a:lvl2pPr>
            <a:lvl3pPr marL="914491" indent="0" algn="ctr">
              <a:buNone/>
              <a:defRPr>
                <a:solidFill>
                  <a:schemeClr val="tx1">
                    <a:tint val="75000"/>
                  </a:schemeClr>
                </a:solidFill>
              </a:defRPr>
            </a:lvl3pPr>
            <a:lvl4pPr marL="1371737" indent="0" algn="ctr">
              <a:buNone/>
              <a:defRPr>
                <a:solidFill>
                  <a:schemeClr val="tx1">
                    <a:tint val="75000"/>
                  </a:schemeClr>
                </a:solidFill>
              </a:defRPr>
            </a:lvl4pPr>
            <a:lvl5pPr marL="1828983" indent="0" algn="ctr">
              <a:buNone/>
              <a:defRPr>
                <a:solidFill>
                  <a:schemeClr val="tx1">
                    <a:tint val="75000"/>
                  </a:schemeClr>
                </a:solidFill>
              </a:defRPr>
            </a:lvl5pPr>
            <a:lvl6pPr marL="2286229" indent="0" algn="ctr">
              <a:buNone/>
              <a:defRPr>
                <a:solidFill>
                  <a:schemeClr val="tx1">
                    <a:tint val="75000"/>
                  </a:schemeClr>
                </a:solidFill>
              </a:defRPr>
            </a:lvl6pPr>
            <a:lvl7pPr marL="2743474" indent="0" algn="ctr">
              <a:buNone/>
              <a:defRPr>
                <a:solidFill>
                  <a:schemeClr val="tx1">
                    <a:tint val="75000"/>
                  </a:schemeClr>
                </a:solidFill>
              </a:defRPr>
            </a:lvl7pPr>
            <a:lvl8pPr marL="3200720" indent="0" algn="ctr">
              <a:buNone/>
              <a:defRPr>
                <a:solidFill>
                  <a:schemeClr val="tx1">
                    <a:tint val="75000"/>
                  </a:schemeClr>
                </a:solidFill>
              </a:defRPr>
            </a:lvl8pPr>
            <a:lvl9pPr marL="3657966"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997452844"/>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Blank">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457280" y="2742149"/>
            <a:ext cx="8231029" cy="1622801"/>
          </a:xfrm>
        </p:spPr>
        <p:txBody>
          <a:bodyPr anchor="b">
            <a:noAutofit/>
          </a:bodyPr>
          <a:lstStyle>
            <a:lvl1pPr algn="ctr">
              <a:spcAft>
                <a:spcPts val="600"/>
              </a:spcAft>
              <a:defRPr sz="5000" b="1" i="0" cap="all" baseline="0">
                <a:solidFill>
                  <a:schemeClr val="tx1"/>
                </a:solidFill>
              </a:defRPr>
            </a:lvl1pPr>
          </a:lstStyle>
          <a:p>
            <a:r>
              <a:rPr lang="en-US" dirty="0"/>
              <a:t>Presentation title</a:t>
            </a:r>
          </a:p>
        </p:txBody>
      </p:sp>
      <p:sp>
        <p:nvSpPr>
          <p:cNvPr id="6" name="Subtitle 2"/>
          <p:cNvSpPr>
            <a:spLocks noGrp="1"/>
          </p:cNvSpPr>
          <p:nvPr>
            <p:ph type="subTitle" idx="1"/>
          </p:nvPr>
        </p:nvSpPr>
        <p:spPr>
          <a:xfrm>
            <a:off x="457280" y="4496841"/>
            <a:ext cx="8231029" cy="1753006"/>
          </a:xfrm>
        </p:spPr>
        <p:txBody>
          <a:bodyPr>
            <a:normAutofit/>
          </a:bodyPr>
          <a:lstStyle>
            <a:lvl1pPr marL="0" indent="0" algn="ctr">
              <a:buNone/>
              <a:defRPr sz="1800" cap="none">
                <a:solidFill>
                  <a:schemeClr val="tx2"/>
                </a:solidFill>
              </a:defRPr>
            </a:lvl1pPr>
            <a:lvl2pPr marL="457246" indent="0" algn="ctr">
              <a:buNone/>
              <a:defRPr>
                <a:solidFill>
                  <a:schemeClr val="tx1">
                    <a:tint val="75000"/>
                  </a:schemeClr>
                </a:solidFill>
              </a:defRPr>
            </a:lvl2pPr>
            <a:lvl3pPr marL="914491" indent="0" algn="ctr">
              <a:buNone/>
              <a:defRPr>
                <a:solidFill>
                  <a:schemeClr val="tx1">
                    <a:tint val="75000"/>
                  </a:schemeClr>
                </a:solidFill>
              </a:defRPr>
            </a:lvl3pPr>
            <a:lvl4pPr marL="1371737" indent="0" algn="ctr">
              <a:buNone/>
              <a:defRPr>
                <a:solidFill>
                  <a:schemeClr val="tx1">
                    <a:tint val="75000"/>
                  </a:schemeClr>
                </a:solidFill>
              </a:defRPr>
            </a:lvl4pPr>
            <a:lvl5pPr marL="1828983" indent="0" algn="ctr">
              <a:buNone/>
              <a:defRPr>
                <a:solidFill>
                  <a:schemeClr val="tx1">
                    <a:tint val="75000"/>
                  </a:schemeClr>
                </a:solidFill>
              </a:defRPr>
            </a:lvl5pPr>
            <a:lvl6pPr marL="2286229" indent="0" algn="ctr">
              <a:buNone/>
              <a:defRPr>
                <a:solidFill>
                  <a:schemeClr val="tx1">
                    <a:tint val="75000"/>
                  </a:schemeClr>
                </a:solidFill>
              </a:defRPr>
            </a:lvl6pPr>
            <a:lvl7pPr marL="2743474" indent="0" algn="ctr">
              <a:buNone/>
              <a:defRPr>
                <a:solidFill>
                  <a:schemeClr val="tx1">
                    <a:tint val="75000"/>
                  </a:schemeClr>
                </a:solidFill>
              </a:defRPr>
            </a:lvl7pPr>
            <a:lvl8pPr marL="3200720" indent="0" algn="ctr">
              <a:buNone/>
              <a:defRPr>
                <a:solidFill>
                  <a:schemeClr val="tx1">
                    <a:tint val="75000"/>
                  </a:schemeClr>
                </a:solidFill>
              </a:defRPr>
            </a:lvl8pPr>
            <a:lvl9pPr marL="3657966"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402693100"/>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Blank">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457280" y="2742149"/>
            <a:ext cx="8231029" cy="1622801"/>
          </a:xfrm>
        </p:spPr>
        <p:txBody>
          <a:bodyPr anchor="b">
            <a:noAutofit/>
          </a:bodyPr>
          <a:lstStyle>
            <a:lvl1pPr algn="ctr">
              <a:spcAft>
                <a:spcPts val="600"/>
              </a:spcAft>
              <a:defRPr sz="5000" b="1" i="0" cap="all" baseline="0">
                <a:solidFill>
                  <a:schemeClr val="tx1"/>
                </a:solidFill>
              </a:defRPr>
            </a:lvl1pPr>
          </a:lstStyle>
          <a:p>
            <a:r>
              <a:rPr lang="en-US" dirty="0"/>
              <a:t>Presentation title</a:t>
            </a:r>
          </a:p>
        </p:txBody>
      </p:sp>
      <p:sp>
        <p:nvSpPr>
          <p:cNvPr id="6" name="Subtitle 2"/>
          <p:cNvSpPr>
            <a:spLocks noGrp="1"/>
          </p:cNvSpPr>
          <p:nvPr>
            <p:ph type="subTitle" idx="1"/>
          </p:nvPr>
        </p:nvSpPr>
        <p:spPr>
          <a:xfrm>
            <a:off x="457280" y="4496841"/>
            <a:ext cx="8231029" cy="1753006"/>
          </a:xfrm>
        </p:spPr>
        <p:txBody>
          <a:bodyPr>
            <a:normAutofit/>
          </a:bodyPr>
          <a:lstStyle>
            <a:lvl1pPr marL="0" indent="0" algn="ctr">
              <a:buNone/>
              <a:defRPr sz="1800" cap="none">
                <a:solidFill>
                  <a:schemeClr val="tx2"/>
                </a:solidFill>
              </a:defRPr>
            </a:lvl1pPr>
            <a:lvl2pPr marL="457246" indent="0" algn="ctr">
              <a:buNone/>
              <a:defRPr>
                <a:solidFill>
                  <a:schemeClr val="tx1">
                    <a:tint val="75000"/>
                  </a:schemeClr>
                </a:solidFill>
              </a:defRPr>
            </a:lvl2pPr>
            <a:lvl3pPr marL="914491" indent="0" algn="ctr">
              <a:buNone/>
              <a:defRPr>
                <a:solidFill>
                  <a:schemeClr val="tx1">
                    <a:tint val="75000"/>
                  </a:schemeClr>
                </a:solidFill>
              </a:defRPr>
            </a:lvl3pPr>
            <a:lvl4pPr marL="1371737" indent="0" algn="ctr">
              <a:buNone/>
              <a:defRPr>
                <a:solidFill>
                  <a:schemeClr val="tx1">
                    <a:tint val="75000"/>
                  </a:schemeClr>
                </a:solidFill>
              </a:defRPr>
            </a:lvl4pPr>
            <a:lvl5pPr marL="1828983" indent="0" algn="ctr">
              <a:buNone/>
              <a:defRPr>
                <a:solidFill>
                  <a:schemeClr val="tx1">
                    <a:tint val="75000"/>
                  </a:schemeClr>
                </a:solidFill>
              </a:defRPr>
            </a:lvl5pPr>
            <a:lvl6pPr marL="2286229" indent="0" algn="ctr">
              <a:buNone/>
              <a:defRPr>
                <a:solidFill>
                  <a:schemeClr val="tx1">
                    <a:tint val="75000"/>
                  </a:schemeClr>
                </a:solidFill>
              </a:defRPr>
            </a:lvl6pPr>
            <a:lvl7pPr marL="2743474" indent="0" algn="ctr">
              <a:buNone/>
              <a:defRPr>
                <a:solidFill>
                  <a:schemeClr val="tx1">
                    <a:tint val="75000"/>
                  </a:schemeClr>
                </a:solidFill>
              </a:defRPr>
            </a:lvl7pPr>
            <a:lvl8pPr marL="3200720" indent="0" algn="ctr">
              <a:buNone/>
              <a:defRPr>
                <a:solidFill>
                  <a:schemeClr val="tx1">
                    <a:tint val="75000"/>
                  </a:schemeClr>
                </a:solidFill>
              </a:defRPr>
            </a:lvl8pPr>
            <a:lvl9pPr marL="3657966"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678904784"/>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Blank">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457280" y="2742149"/>
            <a:ext cx="8231029" cy="1622801"/>
          </a:xfrm>
        </p:spPr>
        <p:txBody>
          <a:bodyPr anchor="b">
            <a:noAutofit/>
          </a:bodyPr>
          <a:lstStyle>
            <a:lvl1pPr algn="ctr">
              <a:spcAft>
                <a:spcPts val="600"/>
              </a:spcAft>
              <a:defRPr sz="5000" b="1" i="0" cap="all" baseline="0">
                <a:solidFill>
                  <a:schemeClr val="tx1"/>
                </a:solidFill>
              </a:defRPr>
            </a:lvl1pPr>
          </a:lstStyle>
          <a:p>
            <a:r>
              <a:rPr lang="en-US" dirty="0"/>
              <a:t>Presentation title</a:t>
            </a:r>
          </a:p>
        </p:txBody>
      </p:sp>
      <p:sp>
        <p:nvSpPr>
          <p:cNvPr id="6" name="Subtitle 2"/>
          <p:cNvSpPr>
            <a:spLocks noGrp="1"/>
          </p:cNvSpPr>
          <p:nvPr>
            <p:ph type="subTitle" idx="1"/>
          </p:nvPr>
        </p:nvSpPr>
        <p:spPr>
          <a:xfrm>
            <a:off x="457280" y="4496841"/>
            <a:ext cx="8231029" cy="1753006"/>
          </a:xfrm>
        </p:spPr>
        <p:txBody>
          <a:bodyPr>
            <a:normAutofit/>
          </a:bodyPr>
          <a:lstStyle>
            <a:lvl1pPr marL="0" indent="0" algn="ctr">
              <a:buNone/>
              <a:defRPr sz="1800" cap="none">
                <a:solidFill>
                  <a:schemeClr val="tx2"/>
                </a:solidFill>
              </a:defRPr>
            </a:lvl1pPr>
            <a:lvl2pPr marL="457246" indent="0" algn="ctr">
              <a:buNone/>
              <a:defRPr>
                <a:solidFill>
                  <a:schemeClr val="tx1">
                    <a:tint val="75000"/>
                  </a:schemeClr>
                </a:solidFill>
              </a:defRPr>
            </a:lvl2pPr>
            <a:lvl3pPr marL="914491" indent="0" algn="ctr">
              <a:buNone/>
              <a:defRPr>
                <a:solidFill>
                  <a:schemeClr val="tx1">
                    <a:tint val="75000"/>
                  </a:schemeClr>
                </a:solidFill>
              </a:defRPr>
            </a:lvl3pPr>
            <a:lvl4pPr marL="1371737" indent="0" algn="ctr">
              <a:buNone/>
              <a:defRPr>
                <a:solidFill>
                  <a:schemeClr val="tx1">
                    <a:tint val="75000"/>
                  </a:schemeClr>
                </a:solidFill>
              </a:defRPr>
            </a:lvl4pPr>
            <a:lvl5pPr marL="1828983" indent="0" algn="ctr">
              <a:buNone/>
              <a:defRPr>
                <a:solidFill>
                  <a:schemeClr val="tx1">
                    <a:tint val="75000"/>
                  </a:schemeClr>
                </a:solidFill>
              </a:defRPr>
            </a:lvl5pPr>
            <a:lvl6pPr marL="2286229" indent="0" algn="ctr">
              <a:buNone/>
              <a:defRPr>
                <a:solidFill>
                  <a:schemeClr val="tx1">
                    <a:tint val="75000"/>
                  </a:schemeClr>
                </a:solidFill>
              </a:defRPr>
            </a:lvl6pPr>
            <a:lvl7pPr marL="2743474" indent="0" algn="ctr">
              <a:buNone/>
              <a:defRPr>
                <a:solidFill>
                  <a:schemeClr val="tx1">
                    <a:tint val="75000"/>
                  </a:schemeClr>
                </a:solidFill>
              </a:defRPr>
            </a:lvl7pPr>
            <a:lvl8pPr marL="3200720" indent="0" algn="ctr">
              <a:buNone/>
              <a:defRPr>
                <a:solidFill>
                  <a:schemeClr val="tx1">
                    <a:tint val="75000"/>
                  </a:schemeClr>
                </a:solidFill>
              </a:defRPr>
            </a:lvl8pPr>
            <a:lvl9pPr marL="3657966"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348249422"/>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Blank">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457280" y="2742149"/>
            <a:ext cx="8231029" cy="1622801"/>
          </a:xfrm>
        </p:spPr>
        <p:txBody>
          <a:bodyPr anchor="b">
            <a:noAutofit/>
          </a:bodyPr>
          <a:lstStyle>
            <a:lvl1pPr algn="ctr">
              <a:spcAft>
                <a:spcPts val="600"/>
              </a:spcAft>
              <a:defRPr sz="5000" b="1" i="0" cap="all" baseline="0">
                <a:solidFill>
                  <a:schemeClr val="tx1"/>
                </a:solidFill>
              </a:defRPr>
            </a:lvl1pPr>
          </a:lstStyle>
          <a:p>
            <a:r>
              <a:rPr lang="en-US" dirty="0"/>
              <a:t>Presentation title</a:t>
            </a:r>
          </a:p>
        </p:txBody>
      </p:sp>
      <p:sp>
        <p:nvSpPr>
          <p:cNvPr id="6" name="Subtitle 2"/>
          <p:cNvSpPr>
            <a:spLocks noGrp="1"/>
          </p:cNvSpPr>
          <p:nvPr>
            <p:ph type="subTitle" idx="1"/>
          </p:nvPr>
        </p:nvSpPr>
        <p:spPr>
          <a:xfrm>
            <a:off x="457280" y="4496841"/>
            <a:ext cx="8231029" cy="1753006"/>
          </a:xfrm>
        </p:spPr>
        <p:txBody>
          <a:bodyPr>
            <a:normAutofit/>
          </a:bodyPr>
          <a:lstStyle>
            <a:lvl1pPr marL="0" indent="0" algn="ctr">
              <a:buNone/>
              <a:defRPr sz="1800" cap="none">
                <a:solidFill>
                  <a:schemeClr val="tx2"/>
                </a:solidFill>
              </a:defRPr>
            </a:lvl1pPr>
            <a:lvl2pPr marL="457246" indent="0" algn="ctr">
              <a:buNone/>
              <a:defRPr>
                <a:solidFill>
                  <a:schemeClr val="tx1">
                    <a:tint val="75000"/>
                  </a:schemeClr>
                </a:solidFill>
              </a:defRPr>
            </a:lvl2pPr>
            <a:lvl3pPr marL="914491" indent="0" algn="ctr">
              <a:buNone/>
              <a:defRPr>
                <a:solidFill>
                  <a:schemeClr val="tx1">
                    <a:tint val="75000"/>
                  </a:schemeClr>
                </a:solidFill>
              </a:defRPr>
            </a:lvl3pPr>
            <a:lvl4pPr marL="1371737" indent="0" algn="ctr">
              <a:buNone/>
              <a:defRPr>
                <a:solidFill>
                  <a:schemeClr val="tx1">
                    <a:tint val="75000"/>
                  </a:schemeClr>
                </a:solidFill>
              </a:defRPr>
            </a:lvl4pPr>
            <a:lvl5pPr marL="1828983" indent="0" algn="ctr">
              <a:buNone/>
              <a:defRPr>
                <a:solidFill>
                  <a:schemeClr val="tx1">
                    <a:tint val="75000"/>
                  </a:schemeClr>
                </a:solidFill>
              </a:defRPr>
            </a:lvl5pPr>
            <a:lvl6pPr marL="2286229" indent="0" algn="ctr">
              <a:buNone/>
              <a:defRPr>
                <a:solidFill>
                  <a:schemeClr val="tx1">
                    <a:tint val="75000"/>
                  </a:schemeClr>
                </a:solidFill>
              </a:defRPr>
            </a:lvl6pPr>
            <a:lvl7pPr marL="2743474" indent="0" algn="ctr">
              <a:buNone/>
              <a:defRPr>
                <a:solidFill>
                  <a:schemeClr val="tx1">
                    <a:tint val="75000"/>
                  </a:schemeClr>
                </a:solidFill>
              </a:defRPr>
            </a:lvl7pPr>
            <a:lvl8pPr marL="3200720" indent="0" algn="ctr">
              <a:buNone/>
              <a:defRPr>
                <a:solidFill>
                  <a:schemeClr val="tx1">
                    <a:tint val="75000"/>
                  </a:schemeClr>
                </a:solidFill>
              </a:defRPr>
            </a:lvl8pPr>
            <a:lvl9pPr marL="3657966"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792275079"/>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Blank">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457280" y="2742149"/>
            <a:ext cx="8231029" cy="1622801"/>
          </a:xfrm>
        </p:spPr>
        <p:txBody>
          <a:bodyPr anchor="b">
            <a:noAutofit/>
          </a:bodyPr>
          <a:lstStyle>
            <a:lvl1pPr algn="ctr">
              <a:spcAft>
                <a:spcPts val="600"/>
              </a:spcAft>
              <a:defRPr sz="5000" b="1" i="0" cap="all" baseline="0">
                <a:solidFill>
                  <a:schemeClr val="tx1"/>
                </a:solidFill>
              </a:defRPr>
            </a:lvl1pPr>
          </a:lstStyle>
          <a:p>
            <a:r>
              <a:rPr lang="en-US" dirty="0"/>
              <a:t>Presentation title</a:t>
            </a:r>
          </a:p>
        </p:txBody>
      </p:sp>
      <p:sp>
        <p:nvSpPr>
          <p:cNvPr id="6" name="Subtitle 2"/>
          <p:cNvSpPr>
            <a:spLocks noGrp="1"/>
          </p:cNvSpPr>
          <p:nvPr>
            <p:ph type="subTitle" idx="1"/>
          </p:nvPr>
        </p:nvSpPr>
        <p:spPr>
          <a:xfrm>
            <a:off x="457280" y="4496841"/>
            <a:ext cx="8231029" cy="1753006"/>
          </a:xfrm>
        </p:spPr>
        <p:txBody>
          <a:bodyPr>
            <a:normAutofit/>
          </a:bodyPr>
          <a:lstStyle>
            <a:lvl1pPr marL="0" indent="0" algn="ctr">
              <a:buNone/>
              <a:defRPr sz="1800" cap="none">
                <a:solidFill>
                  <a:schemeClr val="tx2"/>
                </a:solidFill>
              </a:defRPr>
            </a:lvl1pPr>
            <a:lvl2pPr marL="457246" indent="0" algn="ctr">
              <a:buNone/>
              <a:defRPr>
                <a:solidFill>
                  <a:schemeClr val="tx1">
                    <a:tint val="75000"/>
                  </a:schemeClr>
                </a:solidFill>
              </a:defRPr>
            </a:lvl2pPr>
            <a:lvl3pPr marL="914491" indent="0" algn="ctr">
              <a:buNone/>
              <a:defRPr>
                <a:solidFill>
                  <a:schemeClr val="tx1">
                    <a:tint val="75000"/>
                  </a:schemeClr>
                </a:solidFill>
              </a:defRPr>
            </a:lvl3pPr>
            <a:lvl4pPr marL="1371737" indent="0" algn="ctr">
              <a:buNone/>
              <a:defRPr>
                <a:solidFill>
                  <a:schemeClr val="tx1">
                    <a:tint val="75000"/>
                  </a:schemeClr>
                </a:solidFill>
              </a:defRPr>
            </a:lvl4pPr>
            <a:lvl5pPr marL="1828983" indent="0" algn="ctr">
              <a:buNone/>
              <a:defRPr>
                <a:solidFill>
                  <a:schemeClr val="tx1">
                    <a:tint val="75000"/>
                  </a:schemeClr>
                </a:solidFill>
              </a:defRPr>
            </a:lvl5pPr>
            <a:lvl6pPr marL="2286229" indent="0" algn="ctr">
              <a:buNone/>
              <a:defRPr>
                <a:solidFill>
                  <a:schemeClr val="tx1">
                    <a:tint val="75000"/>
                  </a:schemeClr>
                </a:solidFill>
              </a:defRPr>
            </a:lvl6pPr>
            <a:lvl7pPr marL="2743474" indent="0" algn="ctr">
              <a:buNone/>
              <a:defRPr>
                <a:solidFill>
                  <a:schemeClr val="tx1">
                    <a:tint val="75000"/>
                  </a:schemeClr>
                </a:solidFill>
              </a:defRPr>
            </a:lvl7pPr>
            <a:lvl8pPr marL="3200720" indent="0" algn="ctr">
              <a:buNone/>
              <a:defRPr>
                <a:solidFill>
                  <a:schemeClr val="tx1">
                    <a:tint val="75000"/>
                  </a:schemeClr>
                </a:solidFill>
              </a:defRPr>
            </a:lvl8pPr>
            <a:lvl9pPr marL="3657966"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661935576"/>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Blank">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457280" y="2742149"/>
            <a:ext cx="8231029" cy="1622801"/>
          </a:xfrm>
        </p:spPr>
        <p:txBody>
          <a:bodyPr anchor="b">
            <a:noAutofit/>
          </a:bodyPr>
          <a:lstStyle>
            <a:lvl1pPr algn="ctr">
              <a:spcAft>
                <a:spcPts val="600"/>
              </a:spcAft>
              <a:defRPr sz="5000" b="1" i="0" cap="all" baseline="0">
                <a:solidFill>
                  <a:schemeClr val="tx1"/>
                </a:solidFill>
              </a:defRPr>
            </a:lvl1pPr>
          </a:lstStyle>
          <a:p>
            <a:r>
              <a:rPr lang="en-US" dirty="0"/>
              <a:t>Presentation title</a:t>
            </a:r>
          </a:p>
        </p:txBody>
      </p:sp>
      <p:sp>
        <p:nvSpPr>
          <p:cNvPr id="6" name="Subtitle 2"/>
          <p:cNvSpPr>
            <a:spLocks noGrp="1"/>
          </p:cNvSpPr>
          <p:nvPr>
            <p:ph type="subTitle" idx="1"/>
          </p:nvPr>
        </p:nvSpPr>
        <p:spPr>
          <a:xfrm>
            <a:off x="457280" y="4496841"/>
            <a:ext cx="8231029" cy="1753006"/>
          </a:xfrm>
        </p:spPr>
        <p:txBody>
          <a:bodyPr>
            <a:normAutofit/>
          </a:bodyPr>
          <a:lstStyle>
            <a:lvl1pPr marL="0" indent="0" algn="ctr">
              <a:buNone/>
              <a:defRPr sz="1800" cap="none">
                <a:solidFill>
                  <a:schemeClr val="tx2"/>
                </a:solidFill>
              </a:defRPr>
            </a:lvl1pPr>
            <a:lvl2pPr marL="457246" indent="0" algn="ctr">
              <a:buNone/>
              <a:defRPr>
                <a:solidFill>
                  <a:schemeClr val="tx1">
                    <a:tint val="75000"/>
                  </a:schemeClr>
                </a:solidFill>
              </a:defRPr>
            </a:lvl2pPr>
            <a:lvl3pPr marL="914491" indent="0" algn="ctr">
              <a:buNone/>
              <a:defRPr>
                <a:solidFill>
                  <a:schemeClr val="tx1">
                    <a:tint val="75000"/>
                  </a:schemeClr>
                </a:solidFill>
              </a:defRPr>
            </a:lvl3pPr>
            <a:lvl4pPr marL="1371737" indent="0" algn="ctr">
              <a:buNone/>
              <a:defRPr>
                <a:solidFill>
                  <a:schemeClr val="tx1">
                    <a:tint val="75000"/>
                  </a:schemeClr>
                </a:solidFill>
              </a:defRPr>
            </a:lvl4pPr>
            <a:lvl5pPr marL="1828983" indent="0" algn="ctr">
              <a:buNone/>
              <a:defRPr>
                <a:solidFill>
                  <a:schemeClr val="tx1">
                    <a:tint val="75000"/>
                  </a:schemeClr>
                </a:solidFill>
              </a:defRPr>
            </a:lvl5pPr>
            <a:lvl6pPr marL="2286229" indent="0" algn="ctr">
              <a:buNone/>
              <a:defRPr>
                <a:solidFill>
                  <a:schemeClr val="tx1">
                    <a:tint val="75000"/>
                  </a:schemeClr>
                </a:solidFill>
              </a:defRPr>
            </a:lvl6pPr>
            <a:lvl7pPr marL="2743474" indent="0" algn="ctr">
              <a:buNone/>
              <a:defRPr>
                <a:solidFill>
                  <a:schemeClr val="tx1">
                    <a:tint val="75000"/>
                  </a:schemeClr>
                </a:solidFill>
              </a:defRPr>
            </a:lvl7pPr>
            <a:lvl8pPr marL="3200720" indent="0" algn="ctr">
              <a:buNone/>
              <a:defRPr>
                <a:solidFill>
                  <a:schemeClr val="tx1">
                    <a:tint val="75000"/>
                  </a:schemeClr>
                </a:solidFill>
              </a:defRPr>
            </a:lvl8pPr>
            <a:lvl9pPr marL="3657966"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15980733"/>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7_Blank">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457280" y="2742149"/>
            <a:ext cx="8231029" cy="1622801"/>
          </a:xfrm>
        </p:spPr>
        <p:txBody>
          <a:bodyPr anchor="b">
            <a:noAutofit/>
          </a:bodyPr>
          <a:lstStyle>
            <a:lvl1pPr algn="ctr">
              <a:spcAft>
                <a:spcPts val="600"/>
              </a:spcAft>
              <a:defRPr sz="5000" b="1" i="0" cap="all" baseline="0">
                <a:solidFill>
                  <a:schemeClr val="tx1"/>
                </a:solidFill>
              </a:defRPr>
            </a:lvl1pPr>
          </a:lstStyle>
          <a:p>
            <a:r>
              <a:rPr lang="en-US" dirty="0"/>
              <a:t>Presentation title</a:t>
            </a:r>
          </a:p>
        </p:txBody>
      </p:sp>
      <p:sp>
        <p:nvSpPr>
          <p:cNvPr id="6" name="Subtitle 2"/>
          <p:cNvSpPr>
            <a:spLocks noGrp="1"/>
          </p:cNvSpPr>
          <p:nvPr>
            <p:ph type="subTitle" idx="1"/>
          </p:nvPr>
        </p:nvSpPr>
        <p:spPr>
          <a:xfrm>
            <a:off x="457280" y="4496841"/>
            <a:ext cx="8231029" cy="1753006"/>
          </a:xfrm>
        </p:spPr>
        <p:txBody>
          <a:bodyPr>
            <a:normAutofit/>
          </a:bodyPr>
          <a:lstStyle>
            <a:lvl1pPr marL="0" indent="0" algn="ctr">
              <a:buNone/>
              <a:defRPr sz="1800" cap="none">
                <a:solidFill>
                  <a:schemeClr val="tx2"/>
                </a:solidFill>
              </a:defRPr>
            </a:lvl1pPr>
            <a:lvl2pPr marL="457246" indent="0" algn="ctr">
              <a:buNone/>
              <a:defRPr>
                <a:solidFill>
                  <a:schemeClr val="tx1">
                    <a:tint val="75000"/>
                  </a:schemeClr>
                </a:solidFill>
              </a:defRPr>
            </a:lvl2pPr>
            <a:lvl3pPr marL="914491" indent="0" algn="ctr">
              <a:buNone/>
              <a:defRPr>
                <a:solidFill>
                  <a:schemeClr val="tx1">
                    <a:tint val="75000"/>
                  </a:schemeClr>
                </a:solidFill>
              </a:defRPr>
            </a:lvl3pPr>
            <a:lvl4pPr marL="1371737" indent="0" algn="ctr">
              <a:buNone/>
              <a:defRPr>
                <a:solidFill>
                  <a:schemeClr val="tx1">
                    <a:tint val="75000"/>
                  </a:schemeClr>
                </a:solidFill>
              </a:defRPr>
            </a:lvl4pPr>
            <a:lvl5pPr marL="1828983" indent="0" algn="ctr">
              <a:buNone/>
              <a:defRPr>
                <a:solidFill>
                  <a:schemeClr val="tx1">
                    <a:tint val="75000"/>
                  </a:schemeClr>
                </a:solidFill>
              </a:defRPr>
            </a:lvl5pPr>
            <a:lvl6pPr marL="2286229" indent="0" algn="ctr">
              <a:buNone/>
              <a:defRPr>
                <a:solidFill>
                  <a:schemeClr val="tx1">
                    <a:tint val="75000"/>
                  </a:schemeClr>
                </a:solidFill>
              </a:defRPr>
            </a:lvl6pPr>
            <a:lvl7pPr marL="2743474" indent="0" algn="ctr">
              <a:buNone/>
              <a:defRPr>
                <a:solidFill>
                  <a:schemeClr val="tx1">
                    <a:tint val="75000"/>
                  </a:schemeClr>
                </a:solidFill>
              </a:defRPr>
            </a:lvl7pPr>
            <a:lvl8pPr marL="3200720" indent="0" algn="ctr">
              <a:buNone/>
              <a:defRPr>
                <a:solidFill>
                  <a:schemeClr val="tx1">
                    <a:tint val="75000"/>
                  </a:schemeClr>
                </a:solidFill>
              </a:defRPr>
            </a:lvl8pPr>
            <a:lvl9pPr marL="3657966"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945765070"/>
      </p:ext>
    </p:extLst>
  </p:cSld>
  <p:clrMapOvr>
    <a:overrideClrMapping bg1="dk1" tx1="lt1" bg2="dk2" tx2="lt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18" name="Slide Number Placeholder 5"/>
          <p:cNvSpPr>
            <a:spLocks noGrp="1"/>
          </p:cNvSpPr>
          <p:nvPr>
            <p:ph type="sldNum" sz="quarter" idx="12"/>
          </p:nvPr>
        </p:nvSpPr>
        <p:spPr>
          <a:xfrm>
            <a:off x="6857917" y="6417126"/>
            <a:ext cx="2133971" cy="365210"/>
          </a:xfrm>
          <a:prstGeom prst="rect">
            <a:avLst/>
          </a:prstGeom>
        </p:spPr>
        <p:txBody>
          <a:bodyPr/>
          <a:lstStyle>
            <a:lvl1pPr algn="r">
              <a:defRPr sz="900">
                <a:solidFill>
                  <a:srgbClr val="9BB5C4"/>
                </a:solidFill>
              </a:defRPr>
            </a:lvl1pPr>
          </a:lstStyle>
          <a:p>
            <a:fld id="{41737DDF-75D3-6846-BCE6-0D3490723E26}" type="slidenum">
              <a:rPr lang="en-US" smtClean="0"/>
              <a:pPr/>
              <a:t>‹#›</a:t>
            </a:fld>
            <a:endParaRPr lang="en-US" dirty="0"/>
          </a:p>
        </p:txBody>
      </p:sp>
      <p:sp>
        <p:nvSpPr>
          <p:cNvPr id="7" name="Title 1"/>
          <p:cNvSpPr>
            <a:spLocks noGrp="1"/>
          </p:cNvSpPr>
          <p:nvPr>
            <p:ph type="ctrTitle" hasCustomPrompt="1"/>
          </p:nvPr>
        </p:nvSpPr>
        <p:spPr>
          <a:xfrm>
            <a:off x="457280" y="1598884"/>
            <a:ext cx="8231029" cy="1622801"/>
          </a:xfrm>
        </p:spPr>
        <p:txBody>
          <a:bodyPr anchor="b">
            <a:noAutofit/>
          </a:bodyPr>
          <a:lstStyle>
            <a:lvl1pPr algn="ctr">
              <a:spcAft>
                <a:spcPts val="600"/>
              </a:spcAft>
              <a:defRPr sz="5000" b="1" i="0" cap="all" baseline="0">
                <a:solidFill>
                  <a:srgbClr val="5C6F7C"/>
                </a:solidFill>
              </a:defRPr>
            </a:lvl1pPr>
          </a:lstStyle>
          <a:p>
            <a:r>
              <a:rPr lang="en-US" dirty="0"/>
              <a:t>Presentation title</a:t>
            </a:r>
          </a:p>
        </p:txBody>
      </p:sp>
      <p:sp>
        <p:nvSpPr>
          <p:cNvPr id="12" name="Text Placeholder 10"/>
          <p:cNvSpPr>
            <a:spLocks noGrp="1"/>
          </p:cNvSpPr>
          <p:nvPr>
            <p:ph type="body" sz="quarter" idx="13"/>
          </p:nvPr>
        </p:nvSpPr>
        <p:spPr>
          <a:xfrm>
            <a:off x="457280" y="3353576"/>
            <a:ext cx="8231029" cy="1753006"/>
          </a:xfrm>
        </p:spPr>
        <p:txBody>
          <a:bodyPr>
            <a:normAutofit/>
          </a:bodyPr>
          <a:lstStyle>
            <a:lvl1pPr algn="ctr">
              <a:buNone/>
              <a:defRPr sz="1800">
                <a:solidFill>
                  <a:schemeClr val="accent4"/>
                </a:solidFill>
              </a:defRPr>
            </a:lvl1pPr>
            <a:lvl2pPr marL="231798" indent="-231798" algn="ctr">
              <a:buNone/>
              <a:defRPr sz="1800">
                <a:solidFill>
                  <a:schemeClr val="accent4"/>
                </a:solidFill>
              </a:defRPr>
            </a:lvl2pPr>
            <a:lvl3pPr marL="231798" indent="-231798" algn="ctr">
              <a:buNone/>
              <a:defRPr sz="1800">
                <a:solidFill>
                  <a:schemeClr val="accent4"/>
                </a:solidFill>
              </a:defRPr>
            </a:lvl3pPr>
            <a:lvl4pPr marL="231798" indent="-231798" algn="ctr">
              <a:buNone/>
              <a:defRPr sz="1800">
                <a:solidFill>
                  <a:schemeClr val="accent4"/>
                </a:solidFill>
              </a:defRPr>
            </a:lvl4pPr>
            <a:lvl5pPr marL="231798" indent="-231798" algn="ctr">
              <a:buNone/>
              <a:defRPr sz="1800">
                <a:solidFill>
                  <a:schemeClr val="accent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Date Placeholder 3"/>
          <p:cNvSpPr>
            <a:spLocks noGrp="1"/>
          </p:cNvSpPr>
          <p:nvPr>
            <p:ph type="dt" sz="half" idx="2"/>
          </p:nvPr>
        </p:nvSpPr>
        <p:spPr>
          <a:xfrm>
            <a:off x="457279" y="6417126"/>
            <a:ext cx="2133971" cy="365210"/>
          </a:xfrm>
          <a:prstGeom prst="rect">
            <a:avLst/>
          </a:prstGeom>
        </p:spPr>
        <p:txBody>
          <a:bodyPr/>
          <a:lstStyle>
            <a:lvl1pPr>
              <a:defRPr sz="900">
                <a:solidFill>
                  <a:srgbClr val="9BB5C4"/>
                </a:solidFill>
              </a:defRPr>
            </a:lvl1pPr>
          </a:lstStyle>
          <a:p>
            <a:r>
              <a:rPr lang="en-US"/>
              <a:t>©2018 Praedicat, Inc.</a:t>
            </a:r>
            <a:endParaRPr lang="en-US" dirty="0"/>
          </a:p>
        </p:txBody>
      </p:sp>
      <p:sp>
        <p:nvSpPr>
          <p:cNvPr id="13" name="Footer Placeholder 4"/>
          <p:cNvSpPr>
            <a:spLocks noGrp="1"/>
          </p:cNvSpPr>
          <p:nvPr>
            <p:ph type="ftr" sz="quarter" idx="3"/>
          </p:nvPr>
        </p:nvSpPr>
        <p:spPr>
          <a:xfrm>
            <a:off x="3124743" y="6417126"/>
            <a:ext cx="2896103" cy="365210"/>
          </a:xfrm>
          <a:prstGeom prst="rect">
            <a:avLst/>
          </a:prstGeom>
        </p:spPr>
        <p:txBody>
          <a:bodyPr/>
          <a:lstStyle>
            <a:lvl1pPr algn="ctr">
              <a:defRPr sz="900">
                <a:solidFill>
                  <a:srgbClr val="9BB5C4"/>
                </a:solidFill>
              </a:defRPr>
            </a:lvl1pPr>
          </a:lstStyle>
          <a:p>
            <a:r>
              <a:rPr lang="en-US"/>
              <a:t>CONFIDENTIAL AND PROPRIETARY. </a:t>
            </a:r>
            <a:endParaRPr lang="en-US" dirty="0"/>
          </a:p>
        </p:txBody>
      </p:sp>
    </p:spTree>
    <p:extLst>
      <p:ext uri="{BB962C8B-B14F-4D97-AF65-F5344CB8AC3E}">
        <p14:creationId xmlns:p14="http://schemas.microsoft.com/office/powerpoint/2010/main" val="21961664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11" name="Picture 10" descr="Curve.jpg"/>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0" y="6173629"/>
            <a:ext cx="685919" cy="685959"/>
          </a:xfrm>
          <a:prstGeom prst="rect">
            <a:avLst/>
          </a:prstGeom>
        </p:spPr>
      </p:pic>
      <p:sp>
        <p:nvSpPr>
          <p:cNvPr id="8" name="Slide Number Placeholder 5"/>
          <p:cNvSpPr>
            <a:spLocks noGrp="1"/>
          </p:cNvSpPr>
          <p:nvPr>
            <p:ph type="sldNum" sz="quarter" idx="12"/>
          </p:nvPr>
        </p:nvSpPr>
        <p:spPr>
          <a:xfrm>
            <a:off x="6870493" y="6417126"/>
            <a:ext cx="2133971" cy="365210"/>
          </a:xfrm>
          <a:prstGeom prst="rect">
            <a:avLst/>
          </a:prstGeom>
        </p:spPr>
        <p:txBody>
          <a:bodyPr/>
          <a:lstStyle>
            <a:lvl1pPr algn="r">
              <a:defRPr sz="900">
                <a:solidFill>
                  <a:srgbClr val="9BB5C4"/>
                </a:solidFill>
              </a:defRPr>
            </a:lvl1pPr>
          </a:lstStyle>
          <a:p>
            <a:fld id="{41737DDF-75D3-6846-BCE6-0D3490723E26}" type="slidenum">
              <a:rPr lang="en-US" smtClean="0"/>
              <a:pPr/>
              <a:t>‹#›</a:t>
            </a:fld>
            <a:endParaRPr lang="en-US" dirty="0"/>
          </a:p>
        </p:txBody>
      </p:sp>
      <p:sp>
        <p:nvSpPr>
          <p:cNvPr id="16" name="Content Placeholder 15"/>
          <p:cNvSpPr>
            <a:spLocks noGrp="1"/>
          </p:cNvSpPr>
          <p:nvPr>
            <p:ph sz="quarter" idx="13"/>
          </p:nvPr>
        </p:nvSpPr>
        <p:spPr>
          <a:xfrm>
            <a:off x="457280" y="1783493"/>
            <a:ext cx="8231029" cy="44959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itle 16"/>
          <p:cNvSpPr>
            <a:spLocks noGrp="1"/>
          </p:cNvSpPr>
          <p:nvPr>
            <p:ph type="title"/>
          </p:nvPr>
        </p:nvSpPr>
        <p:spPr>
          <a:xfrm>
            <a:off x="457280" y="457306"/>
            <a:ext cx="8231029" cy="1143265"/>
          </a:xfrm>
        </p:spPr>
        <p:txBody>
          <a:bodyPr>
            <a:noAutofit/>
          </a:bodyPr>
          <a:lstStyle>
            <a:lvl1pPr>
              <a:defRPr sz="3200"/>
            </a:lvl1pPr>
          </a:lstStyle>
          <a:p>
            <a:r>
              <a:rPr lang="en-US"/>
              <a:t>Click to edit Master title style</a:t>
            </a:r>
            <a:endParaRPr lang="en-US" dirty="0"/>
          </a:p>
        </p:txBody>
      </p:sp>
      <p:sp>
        <p:nvSpPr>
          <p:cNvPr id="12" name="Date Placeholder 3"/>
          <p:cNvSpPr>
            <a:spLocks noGrp="1"/>
          </p:cNvSpPr>
          <p:nvPr>
            <p:ph type="dt" sz="half" idx="2"/>
          </p:nvPr>
        </p:nvSpPr>
        <p:spPr>
          <a:xfrm>
            <a:off x="457279" y="6417126"/>
            <a:ext cx="2133971" cy="365210"/>
          </a:xfrm>
          <a:prstGeom prst="rect">
            <a:avLst/>
          </a:prstGeom>
        </p:spPr>
        <p:txBody>
          <a:bodyPr/>
          <a:lstStyle>
            <a:lvl1pPr>
              <a:defRPr sz="900">
                <a:solidFill>
                  <a:srgbClr val="9BB5C4"/>
                </a:solidFill>
              </a:defRPr>
            </a:lvl1pPr>
          </a:lstStyle>
          <a:p>
            <a:r>
              <a:rPr lang="en-US"/>
              <a:t>©2018 Praedicat, Inc.</a:t>
            </a:r>
            <a:endParaRPr lang="en-US" dirty="0"/>
          </a:p>
        </p:txBody>
      </p:sp>
      <p:sp>
        <p:nvSpPr>
          <p:cNvPr id="13" name="Footer Placeholder 4"/>
          <p:cNvSpPr>
            <a:spLocks noGrp="1"/>
          </p:cNvSpPr>
          <p:nvPr>
            <p:ph type="ftr" sz="quarter" idx="3"/>
          </p:nvPr>
        </p:nvSpPr>
        <p:spPr>
          <a:xfrm>
            <a:off x="3124743" y="6417126"/>
            <a:ext cx="2896103" cy="365210"/>
          </a:xfrm>
          <a:prstGeom prst="rect">
            <a:avLst/>
          </a:prstGeom>
        </p:spPr>
        <p:txBody>
          <a:bodyPr/>
          <a:lstStyle>
            <a:lvl1pPr algn="ctr">
              <a:defRPr sz="900">
                <a:solidFill>
                  <a:srgbClr val="9BB5C4"/>
                </a:solidFill>
              </a:defRPr>
            </a:lvl1pPr>
          </a:lstStyle>
          <a:p>
            <a:r>
              <a:rPr lang="en-US"/>
              <a:t>CONFIDENTIAL AND PROPRIETARY. </a:t>
            </a:r>
            <a:endParaRPr lang="en-US" dirty="0"/>
          </a:p>
        </p:txBody>
      </p:sp>
    </p:spTree>
    <p:extLst>
      <p:ext uri="{BB962C8B-B14F-4D97-AF65-F5344CB8AC3E}">
        <p14:creationId xmlns:p14="http://schemas.microsoft.com/office/powerpoint/2010/main" val="21029293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15" name="Picture 14" descr="Curve.jpg"/>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0" y="6173629"/>
            <a:ext cx="685919" cy="685959"/>
          </a:xfrm>
          <a:prstGeom prst="rect">
            <a:avLst/>
          </a:prstGeom>
        </p:spPr>
      </p:pic>
      <p:sp>
        <p:nvSpPr>
          <p:cNvPr id="11" name="Slide Number Placeholder 5"/>
          <p:cNvSpPr>
            <a:spLocks noGrp="1"/>
          </p:cNvSpPr>
          <p:nvPr>
            <p:ph type="sldNum" sz="quarter" idx="12"/>
          </p:nvPr>
        </p:nvSpPr>
        <p:spPr>
          <a:xfrm>
            <a:off x="6870493" y="6417126"/>
            <a:ext cx="2133971" cy="365210"/>
          </a:xfrm>
          <a:prstGeom prst="rect">
            <a:avLst/>
          </a:prstGeom>
        </p:spPr>
        <p:txBody>
          <a:bodyPr/>
          <a:lstStyle>
            <a:lvl1pPr algn="r">
              <a:defRPr sz="900">
                <a:solidFill>
                  <a:srgbClr val="9BB5C4"/>
                </a:solidFill>
              </a:defRPr>
            </a:lvl1pPr>
          </a:lstStyle>
          <a:p>
            <a:fld id="{41737DDF-75D3-6846-BCE6-0D3490723E26}" type="slidenum">
              <a:rPr lang="en-US" smtClean="0"/>
              <a:pPr/>
              <a:t>‹#›</a:t>
            </a:fld>
            <a:endParaRPr lang="en-US" dirty="0"/>
          </a:p>
        </p:txBody>
      </p:sp>
      <p:sp>
        <p:nvSpPr>
          <p:cNvPr id="12" name="Content Placeholder 15"/>
          <p:cNvSpPr>
            <a:spLocks noGrp="1"/>
          </p:cNvSpPr>
          <p:nvPr>
            <p:ph sz="quarter" idx="13"/>
          </p:nvPr>
        </p:nvSpPr>
        <p:spPr>
          <a:xfrm>
            <a:off x="457280" y="1783493"/>
            <a:ext cx="8231029" cy="45095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6"/>
          <p:cNvSpPr>
            <a:spLocks noGrp="1"/>
          </p:cNvSpPr>
          <p:nvPr>
            <p:ph type="title"/>
          </p:nvPr>
        </p:nvSpPr>
        <p:spPr>
          <a:xfrm>
            <a:off x="457280" y="457306"/>
            <a:ext cx="8231029" cy="1143265"/>
          </a:xfrm>
        </p:spPr>
        <p:txBody>
          <a:bodyPr>
            <a:noAutofit/>
          </a:bodyPr>
          <a:lstStyle>
            <a:lvl1pPr>
              <a:defRPr sz="3200"/>
            </a:lvl1pPr>
          </a:lstStyle>
          <a:p>
            <a:r>
              <a:rPr lang="en-US"/>
              <a:t>Click to edit Master title style</a:t>
            </a:r>
            <a:endParaRPr lang="en-US" dirty="0"/>
          </a:p>
        </p:txBody>
      </p:sp>
      <p:sp>
        <p:nvSpPr>
          <p:cNvPr id="18" name="Date Placeholder 3"/>
          <p:cNvSpPr>
            <a:spLocks noGrp="1"/>
          </p:cNvSpPr>
          <p:nvPr>
            <p:ph type="dt" sz="half" idx="2"/>
          </p:nvPr>
        </p:nvSpPr>
        <p:spPr>
          <a:xfrm>
            <a:off x="457279" y="6417126"/>
            <a:ext cx="2133971" cy="365210"/>
          </a:xfrm>
          <a:prstGeom prst="rect">
            <a:avLst/>
          </a:prstGeom>
        </p:spPr>
        <p:txBody>
          <a:bodyPr/>
          <a:lstStyle>
            <a:lvl1pPr>
              <a:defRPr sz="900">
                <a:solidFill>
                  <a:srgbClr val="9BB5C4"/>
                </a:solidFill>
              </a:defRPr>
            </a:lvl1pPr>
          </a:lstStyle>
          <a:p>
            <a:r>
              <a:rPr lang="en-US"/>
              <a:t>©2018 Praedicat, Inc.</a:t>
            </a:r>
            <a:endParaRPr lang="en-US" dirty="0"/>
          </a:p>
        </p:txBody>
      </p:sp>
      <p:sp>
        <p:nvSpPr>
          <p:cNvPr id="19" name="Footer Placeholder 4"/>
          <p:cNvSpPr>
            <a:spLocks noGrp="1"/>
          </p:cNvSpPr>
          <p:nvPr>
            <p:ph type="ftr" sz="quarter" idx="3"/>
          </p:nvPr>
        </p:nvSpPr>
        <p:spPr>
          <a:xfrm>
            <a:off x="3124743" y="6417126"/>
            <a:ext cx="2896103" cy="365210"/>
          </a:xfrm>
          <a:prstGeom prst="rect">
            <a:avLst/>
          </a:prstGeom>
        </p:spPr>
        <p:txBody>
          <a:bodyPr/>
          <a:lstStyle>
            <a:lvl1pPr algn="ctr">
              <a:defRPr sz="900">
                <a:solidFill>
                  <a:srgbClr val="9BB5C4"/>
                </a:solidFill>
              </a:defRPr>
            </a:lvl1pPr>
          </a:lstStyle>
          <a:p>
            <a:r>
              <a:rPr lang="en-US"/>
              <a:t>CONFIDENTIAL AND PROPRIETARY. </a:t>
            </a:r>
            <a:endParaRPr lang="en-US" dirty="0"/>
          </a:p>
        </p:txBody>
      </p:sp>
    </p:spTree>
    <p:extLst>
      <p:ext uri="{BB962C8B-B14F-4D97-AF65-F5344CB8AC3E}">
        <p14:creationId xmlns:p14="http://schemas.microsoft.com/office/powerpoint/2010/main" val="23147198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©2018 Praedicat, Inc.</a:t>
            </a:r>
            <a:endParaRPr lang="en-US" dirty="0"/>
          </a:p>
        </p:txBody>
      </p:sp>
      <p:sp>
        <p:nvSpPr>
          <p:cNvPr id="5" name="Footer Placeholder 4"/>
          <p:cNvSpPr>
            <a:spLocks noGrp="1"/>
          </p:cNvSpPr>
          <p:nvPr>
            <p:ph type="ftr" sz="quarter" idx="11"/>
          </p:nvPr>
        </p:nvSpPr>
        <p:spPr>
          <a:xfrm>
            <a:off x="2705570" y="6417126"/>
            <a:ext cx="3899577" cy="365210"/>
          </a:xfrm>
        </p:spPr>
        <p:txBody>
          <a:bodyPr/>
          <a:lstStyle/>
          <a:p>
            <a:r>
              <a:rPr lang="en-US"/>
              <a:t>CONFIDENTIAL AND PROPRIETARY. </a:t>
            </a:r>
            <a:endParaRPr lang="en-US" dirty="0"/>
          </a:p>
        </p:txBody>
      </p:sp>
      <p:sp>
        <p:nvSpPr>
          <p:cNvPr id="6" name="Slide Number Placeholder 5"/>
          <p:cNvSpPr>
            <a:spLocks noGrp="1"/>
          </p:cNvSpPr>
          <p:nvPr>
            <p:ph type="sldNum" sz="quarter" idx="12"/>
          </p:nvPr>
        </p:nvSpPr>
        <p:spPr/>
        <p:txBody>
          <a:bodyPr/>
          <a:lstStyle/>
          <a:p>
            <a:fld id="{74A27908-E8AB-A944-A6A1-872B5053C8F5}" type="slidenum">
              <a:rPr lang="en-US" smtClean="0"/>
              <a:pPr/>
              <a:t>‹#›</a:t>
            </a:fld>
            <a:endParaRPr lang="en-US" dirty="0"/>
          </a:p>
        </p:txBody>
      </p:sp>
    </p:spTree>
    <p:extLst>
      <p:ext uri="{BB962C8B-B14F-4D97-AF65-F5344CB8AC3E}">
        <p14:creationId xmlns:p14="http://schemas.microsoft.com/office/powerpoint/2010/main" val="1828593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theme" Target="../theme/theme2.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descr="Standard-Headline" title="Standard-Headline"/>
          <p:cNvSpPr>
            <a:spLocks noGrp="1"/>
          </p:cNvSpPr>
          <p:nvPr>
            <p:ph type="title"/>
          </p:nvPr>
        </p:nvSpPr>
        <p:spPr>
          <a:xfrm>
            <a:off x="501927" y="261939"/>
            <a:ext cx="7634011" cy="768350"/>
          </a:xfrm>
          <a:prstGeom prst="rect">
            <a:avLst/>
          </a:prstGeom>
        </p:spPr>
        <p:txBody>
          <a:bodyPr vert="horz" wrap="square" lIns="0" tIns="288000" rIns="0" bIns="0" rtlCol="0" anchor="t">
            <a:noAutofit/>
          </a:bodyPr>
          <a:lstStyle/>
          <a:p>
            <a:r>
              <a:rPr lang="en-GB" noProof="0" dirty="0" err="1"/>
              <a:t>TitLE</a:t>
            </a:r>
            <a:endParaRPr lang="en-GB" noProof="0" dirty="0"/>
          </a:p>
        </p:txBody>
      </p:sp>
      <p:cxnSp>
        <p:nvCxnSpPr>
          <p:cNvPr id="183" name="Gerade Verbindung 182"/>
          <p:cNvCxnSpPr/>
          <p:nvPr/>
        </p:nvCxnSpPr>
        <p:spPr>
          <a:xfrm>
            <a:off x="4572794" y="-216000"/>
            <a:ext cx="0" cy="162018"/>
          </a:xfrm>
          <a:prstGeom prst="line">
            <a:avLst/>
          </a:prstGeom>
          <a:ln>
            <a:solidFill>
              <a:schemeClr val="bg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4" name="Gerade Verbindung 183"/>
          <p:cNvCxnSpPr/>
          <p:nvPr/>
        </p:nvCxnSpPr>
        <p:spPr>
          <a:xfrm>
            <a:off x="502628" y="-217905"/>
            <a:ext cx="0" cy="162018"/>
          </a:xfrm>
          <a:prstGeom prst="line">
            <a:avLst/>
          </a:prstGeom>
          <a:ln>
            <a:solidFill>
              <a:schemeClr val="bg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5" name="Gerade Verbindung 184"/>
          <p:cNvCxnSpPr/>
          <p:nvPr/>
        </p:nvCxnSpPr>
        <p:spPr>
          <a:xfrm>
            <a:off x="2546816" y="-206475"/>
            <a:ext cx="0" cy="162018"/>
          </a:xfrm>
          <a:prstGeom prst="line">
            <a:avLst/>
          </a:prstGeom>
          <a:ln>
            <a:solidFill>
              <a:schemeClr val="bg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6" name="Gerade Verbindung 185"/>
          <p:cNvCxnSpPr/>
          <p:nvPr/>
        </p:nvCxnSpPr>
        <p:spPr>
          <a:xfrm>
            <a:off x="6609676" y="-213831"/>
            <a:ext cx="0" cy="162018"/>
          </a:xfrm>
          <a:prstGeom prst="line">
            <a:avLst/>
          </a:prstGeom>
          <a:ln>
            <a:solidFill>
              <a:schemeClr val="bg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7" name="Gerade Verbindung 186"/>
          <p:cNvCxnSpPr/>
          <p:nvPr/>
        </p:nvCxnSpPr>
        <p:spPr>
          <a:xfrm>
            <a:off x="8645566" y="-202665"/>
            <a:ext cx="0" cy="162018"/>
          </a:xfrm>
          <a:prstGeom prst="line">
            <a:avLst/>
          </a:prstGeom>
          <a:ln>
            <a:solidFill>
              <a:schemeClr val="bg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8" name="Gerade Verbindung 117"/>
          <p:cNvCxnSpPr/>
          <p:nvPr/>
        </p:nvCxnSpPr>
        <p:spPr>
          <a:xfrm flipH="1">
            <a:off x="-235201" y="1273175"/>
            <a:ext cx="162067" cy="0"/>
          </a:xfrm>
          <a:prstGeom prst="line">
            <a:avLst/>
          </a:prstGeom>
          <a:ln>
            <a:solidFill>
              <a:schemeClr val="bg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Textplatzhalter 11"/>
          <p:cNvSpPr>
            <a:spLocks noGrp="1"/>
          </p:cNvSpPr>
          <p:nvPr>
            <p:ph type="body" idx="1"/>
          </p:nvPr>
        </p:nvSpPr>
        <p:spPr>
          <a:xfrm>
            <a:off x="501927" y="1274400"/>
            <a:ext cx="8142011" cy="4837475"/>
          </a:xfrm>
          <a:prstGeom prst="rect">
            <a:avLst/>
          </a:prstGeom>
        </p:spPr>
        <p:txBody>
          <a:bodyPr vert="horz" lIns="0" tIns="0" rIns="0" bIns="0" rtlCol="0">
            <a:noAutofit/>
          </a:bodyPr>
          <a:lstStyle/>
          <a:p>
            <a:pPr lvl="0"/>
            <a:r>
              <a:rPr lang="en-GB" dirty="0"/>
              <a:t>01</a:t>
            </a:r>
          </a:p>
          <a:p>
            <a:pPr lvl="1"/>
            <a:r>
              <a:rPr lang="en-GB" dirty="0"/>
              <a:t>02</a:t>
            </a:r>
          </a:p>
          <a:p>
            <a:pPr lvl="2"/>
            <a:r>
              <a:rPr lang="en-GB" dirty="0"/>
              <a:t>03</a:t>
            </a:r>
          </a:p>
          <a:p>
            <a:pPr lvl="3"/>
            <a:r>
              <a:rPr lang="en-GB" dirty="0"/>
              <a:t>04</a:t>
            </a:r>
          </a:p>
          <a:p>
            <a:pPr lvl="4"/>
            <a:r>
              <a:rPr lang="en-GB" dirty="0"/>
              <a:t>05</a:t>
            </a:r>
          </a:p>
          <a:p>
            <a:pPr lvl="5"/>
            <a:r>
              <a:rPr lang="en-GB" dirty="0"/>
              <a:t>06</a:t>
            </a:r>
          </a:p>
          <a:p>
            <a:pPr lvl="6"/>
            <a:r>
              <a:rPr lang="en-GB" dirty="0"/>
              <a:t>07</a:t>
            </a:r>
          </a:p>
          <a:p>
            <a:pPr lvl="7"/>
            <a:r>
              <a:rPr lang="en-GB" dirty="0"/>
              <a:t>08</a:t>
            </a:r>
          </a:p>
          <a:p>
            <a:pPr lvl="8"/>
            <a:r>
              <a:rPr lang="en-GB" dirty="0"/>
              <a:t>09</a:t>
            </a:r>
          </a:p>
        </p:txBody>
      </p:sp>
      <p:cxnSp>
        <p:nvCxnSpPr>
          <p:cNvPr id="20" name="Gerade Verbindung 19"/>
          <p:cNvCxnSpPr/>
          <p:nvPr/>
        </p:nvCxnSpPr>
        <p:spPr>
          <a:xfrm flipH="1">
            <a:off x="-235201" y="1529080"/>
            <a:ext cx="162067" cy="0"/>
          </a:xfrm>
          <a:prstGeom prst="line">
            <a:avLst/>
          </a:prstGeom>
          <a:ln>
            <a:solidFill>
              <a:schemeClr val="bg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Gerade Verbindung 20"/>
          <p:cNvCxnSpPr/>
          <p:nvPr userDrawn="1"/>
        </p:nvCxnSpPr>
        <p:spPr>
          <a:xfrm>
            <a:off x="4572093" y="6893798"/>
            <a:ext cx="0" cy="162018"/>
          </a:xfrm>
          <a:prstGeom prst="line">
            <a:avLst/>
          </a:prstGeom>
          <a:ln>
            <a:solidFill>
              <a:schemeClr val="bg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a:xfrm>
            <a:off x="501927" y="6891893"/>
            <a:ext cx="0" cy="162018"/>
          </a:xfrm>
          <a:prstGeom prst="line">
            <a:avLst/>
          </a:prstGeom>
          <a:ln>
            <a:solidFill>
              <a:schemeClr val="bg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Gerade Verbindung 22"/>
          <p:cNvCxnSpPr/>
          <p:nvPr userDrawn="1"/>
        </p:nvCxnSpPr>
        <p:spPr>
          <a:xfrm>
            <a:off x="2546115" y="6903323"/>
            <a:ext cx="0" cy="162018"/>
          </a:xfrm>
          <a:prstGeom prst="line">
            <a:avLst/>
          </a:prstGeom>
          <a:ln>
            <a:solidFill>
              <a:schemeClr val="bg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Gerade Verbindung 23"/>
          <p:cNvCxnSpPr/>
          <p:nvPr/>
        </p:nvCxnSpPr>
        <p:spPr>
          <a:xfrm>
            <a:off x="6608975" y="6895967"/>
            <a:ext cx="0" cy="162018"/>
          </a:xfrm>
          <a:prstGeom prst="line">
            <a:avLst/>
          </a:prstGeom>
          <a:ln>
            <a:solidFill>
              <a:schemeClr val="bg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Gerade Verbindung 24"/>
          <p:cNvCxnSpPr/>
          <p:nvPr/>
        </p:nvCxnSpPr>
        <p:spPr>
          <a:xfrm>
            <a:off x="8644865" y="6907133"/>
            <a:ext cx="0" cy="162018"/>
          </a:xfrm>
          <a:prstGeom prst="line">
            <a:avLst/>
          </a:prstGeom>
          <a:ln>
            <a:solidFill>
              <a:schemeClr val="bg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6" name="TextBox 25"/>
          <p:cNvSpPr txBox="1"/>
          <p:nvPr userDrawn="1"/>
        </p:nvSpPr>
        <p:spPr>
          <a:xfrm>
            <a:off x="8130584" y="6499634"/>
            <a:ext cx="514281" cy="117877"/>
          </a:xfrm>
          <a:prstGeom prst="rect">
            <a:avLst/>
          </a:prstGeom>
        </p:spPr>
        <p:txBody>
          <a:bodyPr vert="horz" wrap="none" lIns="0" tIns="0" rIns="0" bIns="0" rtlCol="0" anchor="ctr">
            <a:noAutofit/>
          </a:bodyPr>
          <a:lstStyle>
            <a:defPPr>
              <a:defRPr lang="de-DE"/>
            </a:defPPr>
            <a:lvl1pPr>
              <a:defRPr sz="800"/>
            </a:lvl1pPr>
          </a:lstStyle>
          <a:p>
            <a:pPr lvl="0" algn="r"/>
            <a:fld id="{744D5B74-67DF-4E9D-A007-6E5D508373B7}" type="slidenum">
              <a:rPr lang="en-GB" smtClean="0"/>
              <a:t>‹#›</a:t>
            </a:fld>
            <a:endParaRPr lang="en-GB" dirty="0" smtClean="0"/>
          </a:p>
        </p:txBody>
      </p:sp>
      <p:sp>
        <p:nvSpPr>
          <p:cNvPr id="27" name="Textfeld 8"/>
          <p:cNvSpPr txBox="1"/>
          <p:nvPr userDrawn="1"/>
        </p:nvSpPr>
        <p:spPr>
          <a:xfrm>
            <a:off x="507600" y="6494400"/>
            <a:ext cx="3582712" cy="123111"/>
          </a:xfrm>
          <a:prstGeom prst="rect">
            <a:avLst/>
          </a:prstGeom>
          <a:noFill/>
        </p:spPr>
        <p:txBody>
          <a:bodyPr wrap="none" lIns="0" tIns="0" rIns="0" bIns="0" rtlCol="0">
            <a:spAutoFit/>
          </a:bodyPr>
          <a:lstStyle/>
          <a:p>
            <a:r>
              <a:rPr lang="en-GB" sz="800" kern="1200" noProof="0" dirty="0" smtClean="0">
                <a:solidFill>
                  <a:schemeClr val="tx1"/>
                </a:solidFill>
                <a:latin typeface="+mn-lt"/>
                <a:ea typeface="+mn-ea"/>
                <a:cs typeface="+mn-cs"/>
              </a:rPr>
              <a:t>Copyright © 2018 Allianz Global Corporate &amp; Specialty SE (All rights reserved)</a:t>
            </a:r>
            <a:endParaRPr lang="en-GB" sz="800" kern="1200" dirty="0">
              <a:solidFill>
                <a:schemeClr val="tx1"/>
              </a:solidFill>
              <a:latin typeface="+mn-lt"/>
              <a:ea typeface="+mn-ea"/>
              <a:cs typeface="+mn-cs"/>
            </a:endParaRPr>
          </a:p>
        </p:txBody>
      </p:sp>
      <p:sp>
        <p:nvSpPr>
          <p:cNvPr id="29" name="TextBox 28"/>
          <p:cNvSpPr txBox="1"/>
          <p:nvPr userDrawn="1"/>
        </p:nvSpPr>
        <p:spPr>
          <a:xfrm>
            <a:off x="4096512" y="6494399"/>
            <a:ext cx="1306854" cy="123112"/>
          </a:xfrm>
          <a:prstGeom prst="rect">
            <a:avLst/>
          </a:prstGeom>
        </p:spPr>
        <p:txBody>
          <a:bodyPr vert="horz" wrap="none" lIns="0" tIns="0" rIns="0" bIns="0" rtlCol="0" anchor="ctr">
            <a:noAutofit/>
          </a:bodyPr>
          <a:lstStyle>
            <a:defPPr>
              <a:defRPr lang="de-DE"/>
            </a:defPPr>
            <a:lvl1pPr>
              <a:defRPr sz="800"/>
            </a:lvl1pPr>
          </a:lstStyle>
          <a:p>
            <a:pPr lvl="0"/>
            <a:fld id="{C7B0E912-44C6-4F50-8F04-25652CCB8699}" type="datetime5">
              <a:rPr lang="en-GB" smtClean="0"/>
              <a:t>31-May-18</a:t>
            </a:fld>
            <a:endParaRPr lang="en-GB" dirty="0" smtClean="0"/>
          </a:p>
        </p:txBody>
      </p:sp>
    </p:spTree>
    <p:extLst>
      <p:ext uri="{BB962C8B-B14F-4D97-AF65-F5344CB8AC3E}">
        <p14:creationId xmlns:p14="http://schemas.microsoft.com/office/powerpoint/2010/main" val="3309681129"/>
      </p:ext>
    </p:extLst>
  </p:cSld>
  <p:clrMap bg1="lt1" tx1="dk1" bg2="lt2" tx2="dk2" accent1="accent1" accent2="accent2" accent3="accent3" accent4="accent4" accent5="accent5" accent6="accent6" hlink="hlink" folHlink="folHlink"/>
  <p:sldLayoutIdLst>
    <p:sldLayoutId id="2147483761" r:id="rId1"/>
    <p:sldLayoutId id="2147483764" r:id="rId2"/>
    <p:sldLayoutId id="2147483740" r:id="rId3"/>
    <p:sldLayoutId id="2147483772" r:id="rId4"/>
    <p:sldLayoutId id="2147483702" r:id="rId5"/>
    <p:sldLayoutId id="2147483771" r:id="rId6"/>
    <p:sldLayoutId id="2147483706" r:id="rId7"/>
    <p:sldLayoutId id="2147483708" r:id="rId8"/>
    <p:sldLayoutId id="2147483710" r:id="rId9"/>
    <p:sldLayoutId id="2147483714" r:id="rId10"/>
    <p:sldLayoutId id="2147483716" r:id="rId11"/>
    <p:sldLayoutId id="2147483745" r:id="rId12"/>
    <p:sldLayoutId id="2147483768" r:id="rId13"/>
    <p:sldLayoutId id="2147483769" r:id="rId14"/>
    <p:sldLayoutId id="2147483762" r:id="rId15"/>
    <p:sldLayoutId id="2147483770" r:id="rId16"/>
    <p:sldLayoutId id="2147483766" r:id="rId17"/>
    <p:sldLayoutId id="2147483739" r:id="rId18"/>
    <p:sldLayoutId id="2147483719" r:id="rId19"/>
    <p:sldLayoutId id="2147483767" r:id="rId20"/>
    <p:sldLayoutId id="2147483748" r:id="rId21"/>
    <p:sldLayoutId id="2147483724" r:id="rId22"/>
    <p:sldLayoutId id="2147483725" r:id="rId23"/>
    <p:sldLayoutId id="2147483726" r:id="rId24"/>
    <p:sldLayoutId id="2147483729" r:id="rId25"/>
    <p:sldLayoutId id="2147483742" r:id="rId26"/>
    <p:sldLayoutId id="2147483733" r:id="rId27"/>
  </p:sldLayoutIdLst>
  <p:timing>
    <p:tnLst>
      <p:par>
        <p:cTn id="1" dur="indefinite" restart="never" nodeType="tmRoot"/>
      </p:par>
    </p:tnLst>
  </p:timing>
  <p:hf hdr="0"/>
  <p:txStyles>
    <p:titleStyle>
      <a:lvl1pPr algn="l" defTabSz="1219170" rtl="0" eaLnBrk="1" latinLnBrk="0" hangingPunct="1">
        <a:spcBef>
          <a:spcPct val="0"/>
        </a:spcBef>
        <a:buNone/>
        <a:defRPr sz="2600" b="1" kern="1200" cap="all" baseline="0">
          <a:solidFill>
            <a:schemeClr val="tx2"/>
          </a:solidFill>
          <a:latin typeface="+mj-lt"/>
          <a:ea typeface="+mj-ea"/>
          <a:cs typeface="+mj-cs"/>
        </a:defRPr>
      </a:lvl1pPr>
    </p:titleStyle>
    <p:bodyStyle>
      <a:lvl1pPr marL="0" indent="0" algn="l" defTabSz="1219170" rtl="0" eaLnBrk="1" latinLnBrk="0" hangingPunct="1">
        <a:lnSpc>
          <a:spcPct val="100000"/>
        </a:lnSpc>
        <a:spcBef>
          <a:spcPts val="200"/>
        </a:spcBef>
        <a:spcAft>
          <a:spcPts val="200"/>
        </a:spcAft>
        <a:buFont typeface="Arial" panose="020B0604020202020204" pitchFamily="34" charset="0"/>
        <a:buNone/>
        <a:defRPr sz="1600" b="0" kern="1200" cap="none" baseline="0">
          <a:solidFill>
            <a:schemeClr val="tx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Arial" panose="020B0604020202020204" pitchFamily="34" charset="0"/>
        <a:buChar char="•"/>
        <a:tabLst/>
        <a:defRPr lang="en-GB" sz="1600" kern="1200" noProof="0" dirty="0" smtClean="0">
          <a:solidFill>
            <a:schemeClr val="tx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400" kern="1200">
          <a:solidFill>
            <a:schemeClr val="tx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400" kern="1200">
          <a:solidFill>
            <a:schemeClr val="tx1"/>
          </a:solidFill>
          <a:latin typeface="+mn-lt"/>
          <a:ea typeface="+mn-ea"/>
          <a:cs typeface="+mn-cs"/>
        </a:defRPr>
      </a:lvl4pPr>
      <a:lvl5pPr marL="0" indent="0" algn="l" defTabSz="1219170" rtl="0" eaLnBrk="1" latinLnBrk="0" hangingPunct="1">
        <a:lnSpc>
          <a:spcPct val="100000"/>
        </a:lnSpc>
        <a:spcBef>
          <a:spcPts val="200"/>
        </a:spcBef>
        <a:spcAft>
          <a:spcPts val="200"/>
        </a:spcAft>
        <a:buFont typeface="Arial" panose="020B0604020202020204" pitchFamily="34" charset="0"/>
        <a:buNone/>
        <a:defRPr sz="1400" kern="1200" baseline="0">
          <a:solidFill>
            <a:schemeClr val="tx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200" kern="1200">
          <a:solidFill>
            <a:schemeClr val="tx1"/>
          </a:solidFill>
          <a:latin typeface="+mn-lt"/>
          <a:ea typeface="+mn-ea"/>
          <a:cs typeface="+mn-cs"/>
        </a:defRPr>
      </a:lvl6pPr>
      <a:lvl7pPr marL="0" indent="0" algn="l" defTabSz="1219170" rtl="0" eaLnBrk="1" latinLnBrk="0" hangingPunct="1">
        <a:lnSpc>
          <a:spcPct val="100000"/>
        </a:lnSpc>
        <a:spcBef>
          <a:spcPts val="200"/>
        </a:spcBef>
        <a:spcAft>
          <a:spcPts val="200"/>
        </a:spcAft>
        <a:buFont typeface="Arial" panose="020B0604020202020204" pitchFamily="34" charset="0"/>
        <a:buNone/>
        <a:defRPr sz="1200" kern="1200">
          <a:solidFill>
            <a:schemeClr val="tx1"/>
          </a:solidFill>
          <a:latin typeface="+mn-lt"/>
          <a:ea typeface="+mn-ea"/>
          <a:cs typeface="+mn-cs"/>
        </a:defRPr>
      </a:lvl7pPr>
      <a:lvl8pPr marL="0" indent="0" algn="l" defTabSz="1219170" rtl="0" eaLnBrk="1" latinLnBrk="0" hangingPunct="1">
        <a:lnSpc>
          <a:spcPct val="100000"/>
        </a:lnSpc>
        <a:spcBef>
          <a:spcPts val="200"/>
        </a:spcBef>
        <a:spcAft>
          <a:spcPts val="200"/>
        </a:spcAft>
        <a:buFont typeface="Arial" panose="020B0604020202020204" pitchFamily="34" charset="0"/>
        <a:buNone/>
        <a:defRPr sz="1100" kern="1200">
          <a:solidFill>
            <a:schemeClr val="tx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800" kern="1200">
          <a:solidFill>
            <a:schemeClr val="tx1"/>
          </a:solidFill>
          <a:latin typeface="+mn-lt"/>
          <a:ea typeface="+mn-ea"/>
          <a:cs typeface="+mn-cs"/>
        </a:defRPr>
      </a:lvl9pPr>
    </p:bodyStyle>
    <p:otherStyle>
      <a:defPPr>
        <a:defRPr lang="de-D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80" y="457306"/>
            <a:ext cx="8231029" cy="1143265"/>
          </a:xfrm>
          <a:prstGeom prst="rect">
            <a:avLst/>
          </a:prstGeom>
        </p:spPr>
        <p:txBody>
          <a:bodyPr vert="horz" lIns="91449" tIns="45725" rIns="91449" bIns="45725"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457280" y="1783492"/>
            <a:ext cx="8231029" cy="4463305"/>
          </a:xfrm>
          <a:prstGeom prst="rect">
            <a:avLst/>
          </a:prstGeom>
        </p:spPr>
        <p:txBody>
          <a:bodyPr vert="horz" lIns="91449" tIns="45725" rIns="91449" bIns="45725"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2"/>
          </p:nvPr>
        </p:nvSpPr>
        <p:spPr>
          <a:xfrm>
            <a:off x="457279" y="6417126"/>
            <a:ext cx="2133971" cy="365210"/>
          </a:xfrm>
          <a:prstGeom prst="rect">
            <a:avLst/>
          </a:prstGeom>
        </p:spPr>
        <p:txBody>
          <a:bodyPr lIns="91449" tIns="45725" rIns="91449" bIns="45725"/>
          <a:lstStyle>
            <a:lvl1pPr>
              <a:defRPr sz="900">
                <a:solidFill>
                  <a:srgbClr val="9BB5C4"/>
                </a:solidFill>
              </a:defRPr>
            </a:lvl1pPr>
          </a:lstStyle>
          <a:p>
            <a:pPr defTabSz="457246"/>
            <a:r>
              <a:rPr lang="en-US"/>
              <a:t>©2018 Praedicat, Inc.</a:t>
            </a:r>
            <a:endParaRPr lang="en-US" dirty="0"/>
          </a:p>
        </p:txBody>
      </p:sp>
      <p:sp>
        <p:nvSpPr>
          <p:cNvPr id="8" name="Footer Placeholder 4"/>
          <p:cNvSpPr>
            <a:spLocks noGrp="1"/>
          </p:cNvSpPr>
          <p:nvPr>
            <p:ph type="ftr" sz="quarter" idx="3"/>
          </p:nvPr>
        </p:nvSpPr>
        <p:spPr>
          <a:xfrm>
            <a:off x="3124743" y="6417126"/>
            <a:ext cx="2896103" cy="365210"/>
          </a:xfrm>
          <a:prstGeom prst="rect">
            <a:avLst/>
          </a:prstGeom>
        </p:spPr>
        <p:txBody>
          <a:bodyPr lIns="91449" tIns="45725" rIns="91449" bIns="45725"/>
          <a:lstStyle>
            <a:lvl1pPr algn="ctr">
              <a:defRPr sz="900">
                <a:solidFill>
                  <a:srgbClr val="9BB5C4"/>
                </a:solidFill>
              </a:defRPr>
            </a:lvl1pPr>
          </a:lstStyle>
          <a:p>
            <a:pPr defTabSz="457246"/>
            <a:r>
              <a:rPr lang="en-US"/>
              <a:t>CONFIDENTIAL AND PROPRIETARY. </a:t>
            </a:r>
            <a:endParaRPr lang="en-US" dirty="0"/>
          </a:p>
        </p:txBody>
      </p:sp>
      <p:sp>
        <p:nvSpPr>
          <p:cNvPr id="9" name="Slide Number Placeholder 5"/>
          <p:cNvSpPr>
            <a:spLocks noGrp="1"/>
          </p:cNvSpPr>
          <p:nvPr>
            <p:ph type="sldNum" sz="quarter" idx="4"/>
          </p:nvPr>
        </p:nvSpPr>
        <p:spPr>
          <a:xfrm>
            <a:off x="6870493" y="6417126"/>
            <a:ext cx="2133971" cy="365210"/>
          </a:xfrm>
          <a:prstGeom prst="rect">
            <a:avLst/>
          </a:prstGeom>
        </p:spPr>
        <p:txBody>
          <a:bodyPr lIns="91449" tIns="45725" rIns="91449" bIns="45725"/>
          <a:lstStyle>
            <a:lvl1pPr algn="r">
              <a:defRPr sz="900">
                <a:solidFill>
                  <a:srgbClr val="9BB5C4"/>
                </a:solidFill>
              </a:defRPr>
            </a:lvl1pPr>
          </a:lstStyle>
          <a:p>
            <a:pPr defTabSz="457246"/>
            <a:fld id="{41737DDF-75D3-6846-BCE6-0D3490723E26}" type="slidenum">
              <a:rPr lang="en-US" smtClean="0"/>
              <a:pPr defTabSz="457246"/>
              <a:t>‹#›</a:t>
            </a:fld>
            <a:endParaRPr lang="en-US" dirty="0"/>
          </a:p>
        </p:txBody>
      </p:sp>
    </p:spTree>
    <p:extLst>
      <p:ext uri="{BB962C8B-B14F-4D97-AF65-F5344CB8AC3E}">
        <p14:creationId xmlns:p14="http://schemas.microsoft.com/office/powerpoint/2010/main" val="2729158447"/>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Lst>
  <p:hf hdr="0"/>
  <p:txStyles>
    <p:titleStyle>
      <a:lvl1pPr algn="l" defTabSz="457246" rtl="0" eaLnBrk="1" latinLnBrk="0" hangingPunct="1">
        <a:spcBef>
          <a:spcPct val="0"/>
        </a:spcBef>
        <a:buNone/>
        <a:defRPr sz="3200" b="1" kern="1200">
          <a:solidFill>
            <a:schemeClr val="accent1"/>
          </a:solidFill>
          <a:latin typeface="+mj-lt"/>
          <a:ea typeface="+mj-ea"/>
          <a:cs typeface="+mj-cs"/>
        </a:defRPr>
      </a:lvl1pPr>
    </p:titleStyle>
    <p:bodyStyle>
      <a:lvl1pPr marL="227036" indent="-227036" algn="l" defTabSz="457246" rtl="0" eaLnBrk="1" latinLnBrk="0" hangingPunct="1">
        <a:spcBef>
          <a:spcPct val="20000"/>
        </a:spcBef>
        <a:buClr>
          <a:schemeClr val="accent1"/>
        </a:buClr>
        <a:buFont typeface="Arial"/>
        <a:buChar char="•"/>
        <a:defRPr sz="2800" kern="1200">
          <a:solidFill>
            <a:schemeClr val="accent4"/>
          </a:solidFill>
          <a:latin typeface="+mn-lt"/>
          <a:ea typeface="+mn-ea"/>
          <a:cs typeface="+mn-cs"/>
        </a:defRPr>
      </a:lvl1pPr>
      <a:lvl2pPr marL="455659" indent="-227036" algn="l" defTabSz="457246" rtl="0" eaLnBrk="1" latinLnBrk="0" hangingPunct="1">
        <a:spcBef>
          <a:spcPct val="20000"/>
        </a:spcBef>
        <a:buClr>
          <a:schemeClr val="accent1"/>
        </a:buClr>
        <a:buFont typeface="Arial"/>
        <a:buChar char="•"/>
        <a:tabLst>
          <a:tab pos="0" algn="l"/>
        </a:tabLst>
        <a:defRPr sz="2400" kern="1200">
          <a:solidFill>
            <a:schemeClr val="accent4"/>
          </a:solidFill>
          <a:latin typeface="+mn-lt"/>
          <a:ea typeface="+mn-ea"/>
          <a:cs typeface="+mn-cs"/>
        </a:defRPr>
      </a:lvl2pPr>
      <a:lvl3pPr marL="798593" indent="-227036" algn="l" defTabSz="342934" rtl="0" eaLnBrk="1" latinLnBrk="0" hangingPunct="1">
        <a:spcBef>
          <a:spcPct val="20000"/>
        </a:spcBef>
        <a:buClr>
          <a:schemeClr val="accent1"/>
        </a:buClr>
        <a:buFont typeface="Arial"/>
        <a:buChar char="•"/>
        <a:defRPr sz="2000" kern="1200">
          <a:solidFill>
            <a:schemeClr val="accent4"/>
          </a:solidFill>
          <a:latin typeface="+mn-lt"/>
          <a:ea typeface="+mn-ea"/>
          <a:cs typeface="+mn-cs"/>
        </a:defRPr>
      </a:lvl3pPr>
      <a:lvl4pPr marL="1027216" indent="-227036" algn="l" defTabSz="571557" rtl="0" eaLnBrk="1" latinLnBrk="0" hangingPunct="1">
        <a:spcBef>
          <a:spcPct val="20000"/>
        </a:spcBef>
        <a:buClr>
          <a:schemeClr val="accent1"/>
        </a:buClr>
        <a:buFont typeface="Arial"/>
        <a:buChar char="•"/>
        <a:defRPr sz="1800" kern="1200">
          <a:solidFill>
            <a:schemeClr val="accent4"/>
          </a:solidFill>
          <a:latin typeface="+mn-lt"/>
          <a:ea typeface="+mn-ea"/>
          <a:cs typeface="+mn-cs"/>
        </a:defRPr>
      </a:lvl4pPr>
      <a:lvl5pPr marL="1255839" indent="-227036" algn="l" defTabSz="457246" rtl="0" eaLnBrk="1" latinLnBrk="0" hangingPunct="1">
        <a:spcBef>
          <a:spcPct val="20000"/>
        </a:spcBef>
        <a:buClr>
          <a:schemeClr val="accent1"/>
        </a:buClr>
        <a:buFont typeface="Arial"/>
        <a:buChar char="•"/>
        <a:defRPr sz="1800" kern="1200">
          <a:solidFill>
            <a:schemeClr val="accent4"/>
          </a:solidFill>
          <a:latin typeface="+mn-lt"/>
          <a:ea typeface="+mn-ea"/>
          <a:cs typeface="+mn-cs"/>
        </a:defRPr>
      </a:lvl5pPr>
      <a:lvl6pPr marL="2514851" indent="-228623" algn="l" defTabSz="457246" rtl="0" eaLnBrk="1" latinLnBrk="0" hangingPunct="1">
        <a:spcBef>
          <a:spcPct val="20000"/>
        </a:spcBef>
        <a:buFont typeface="Arial"/>
        <a:buChar char="•"/>
        <a:defRPr sz="2000" kern="1200">
          <a:solidFill>
            <a:schemeClr val="tx1"/>
          </a:solidFill>
          <a:latin typeface="+mn-lt"/>
          <a:ea typeface="+mn-ea"/>
          <a:cs typeface="+mn-cs"/>
        </a:defRPr>
      </a:lvl6pPr>
      <a:lvl7pPr marL="2972097" indent="-228623" algn="l" defTabSz="457246" rtl="0" eaLnBrk="1" latinLnBrk="0" hangingPunct="1">
        <a:spcBef>
          <a:spcPct val="20000"/>
        </a:spcBef>
        <a:buFont typeface="Arial"/>
        <a:buChar char="•"/>
        <a:defRPr sz="2000" kern="1200">
          <a:solidFill>
            <a:schemeClr val="tx1"/>
          </a:solidFill>
          <a:latin typeface="+mn-lt"/>
          <a:ea typeface="+mn-ea"/>
          <a:cs typeface="+mn-cs"/>
        </a:defRPr>
      </a:lvl7pPr>
      <a:lvl8pPr marL="3429343" indent="-228623" algn="l" defTabSz="457246" rtl="0" eaLnBrk="1" latinLnBrk="0" hangingPunct="1">
        <a:spcBef>
          <a:spcPct val="20000"/>
        </a:spcBef>
        <a:buFont typeface="Arial"/>
        <a:buChar char="•"/>
        <a:defRPr sz="2000" kern="1200">
          <a:solidFill>
            <a:schemeClr val="tx1"/>
          </a:solidFill>
          <a:latin typeface="+mn-lt"/>
          <a:ea typeface="+mn-ea"/>
          <a:cs typeface="+mn-cs"/>
        </a:defRPr>
      </a:lvl8pPr>
      <a:lvl9pPr marL="3886589" indent="-228623" algn="l" defTabSz="457246"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46" rtl="0" eaLnBrk="1" latinLnBrk="0" hangingPunct="1">
        <a:defRPr sz="1800" kern="1200">
          <a:solidFill>
            <a:schemeClr val="tx1"/>
          </a:solidFill>
          <a:latin typeface="+mn-lt"/>
          <a:ea typeface="+mn-ea"/>
          <a:cs typeface="+mn-cs"/>
        </a:defRPr>
      </a:lvl1pPr>
      <a:lvl2pPr marL="457246" algn="l" defTabSz="457246" rtl="0" eaLnBrk="1" latinLnBrk="0" hangingPunct="1">
        <a:defRPr sz="1800" kern="1200">
          <a:solidFill>
            <a:schemeClr val="tx1"/>
          </a:solidFill>
          <a:latin typeface="+mn-lt"/>
          <a:ea typeface="+mn-ea"/>
          <a:cs typeface="+mn-cs"/>
        </a:defRPr>
      </a:lvl2pPr>
      <a:lvl3pPr marL="914491" algn="l" defTabSz="457246" rtl="0" eaLnBrk="1" latinLnBrk="0" hangingPunct="1">
        <a:defRPr sz="1800" kern="1200">
          <a:solidFill>
            <a:schemeClr val="tx1"/>
          </a:solidFill>
          <a:latin typeface="+mn-lt"/>
          <a:ea typeface="+mn-ea"/>
          <a:cs typeface="+mn-cs"/>
        </a:defRPr>
      </a:lvl3pPr>
      <a:lvl4pPr marL="1371737" algn="l" defTabSz="457246" rtl="0" eaLnBrk="1" latinLnBrk="0" hangingPunct="1">
        <a:defRPr sz="1800" kern="1200">
          <a:solidFill>
            <a:schemeClr val="tx1"/>
          </a:solidFill>
          <a:latin typeface="+mn-lt"/>
          <a:ea typeface="+mn-ea"/>
          <a:cs typeface="+mn-cs"/>
        </a:defRPr>
      </a:lvl4pPr>
      <a:lvl5pPr marL="1828983" algn="l" defTabSz="457246" rtl="0" eaLnBrk="1" latinLnBrk="0" hangingPunct="1">
        <a:defRPr sz="1800" kern="1200">
          <a:solidFill>
            <a:schemeClr val="tx1"/>
          </a:solidFill>
          <a:latin typeface="+mn-lt"/>
          <a:ea typeface="+mn-ea"/>
          <a:cs typeface="+mn-cs"/>
        </a:defRPr>
      </a:lvl5pPr>
      <a:lvl6pPr marL="2286229" algn="l" defTabSz="457246" rtl="0" eaLnBrk="1" latinLnBrk="0" hangingPunct="1">
        <a:defRPr sz="1800" kern="1200">
          <a:solidFill>
            <a:schemeClr val="tx1"/>
          </a:solidFill>
          <a:latin typeface="+mn-lt"/>
          <a:ea typeface="+mn-ea"/>
          <a:cs typeface="+mn-cs"/>
        </a:defRPr>
      </a:lvl6pPr>
      <a:lvl7pPr marL="2743474" algn="l" defTabSz="457246" rtl="0" eaLnBrk="1" latinLnBrk="0" hangingPunct="1">
        <a:defRPr sz="1800" kern="1200">
          <a:solidFill>
            <a:schemeClr val="tx1"/>
          </a:solidFill>
          <a:latin typeface="+mn-lt"/>
          <a:ea typeface="+mn-ea"/>
          <a:cs typeface="+mn-cs"/>
        </a:defRPr>
      </a:lvl7pPr>
      <a:lvl8pPr marL="3200720" algn="l" defTabSz="457246" rtl="0" eaLnBrk="1" latinLnBrk="0" hangingPunct="1">
        <a:defRPr sz="1800" kern="1200">
          <a:solidFill>
            <a:schemeClr val="tx1"/>
          </a:solidFill>
          <a:latin typeface="+mn-lt"/>
          <a:ea typeface="+mn-ea"/>
          <a:cs typeface="+mn-cs"/>
        </a:defRPr>
      </a:lvl8pPr>
      <a:lvl9pPr marL="3657966" algn="l" defTabSz="4572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microsoft.com/office/2007/relationships/hdphoto" Target="../media/hdphoto1.wdp"/><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7.jpeg"/><Relationship Id="rId5" Type="http://schemas.microsoft.com/office/2007/relationships/hdphoto" Target="../media/hdphoto1.wdp"/><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3.xml"/><Relationship Id="rId5" Type="http://schemas.microsoft.com/office/2007/relationships/hdphoto" Target="../media/hdphoto2.wdp"/><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31.jpeg"/><Relationship Id="rId13" Type="http://schemas.openxmlformats.org/officeDocument/2006/relationships/image" Target="../media/image36.jpeg"/><Relationship Id="rId18" Type="http://schemas.microsoft.com/office/2007/relationships/hdphoto" Target="../media/hdphoto3.wdp"/><Relationship Id="rId3" Type="http://schemas.openxmlformats.org/officeDocument/2006/relationships/image" Target="../media/image26.png"/><Relationship Id="rId7" Type="http://schemas.openxmlformats.org/officeDocument/2006/relationships/image" Target="../media/image30.jpeg"/><Relationship Id="rId12" Type="http://schemas.openxmlformats.org/officeDocument/2006/relationships/image" Target="../media/image35.jpeg"/><Relationship Id="rId17" Type="http://schemas.openxmlformats.org/officeDocument/2006/relationships/image" Target="../media/image40.png"/><Relationship Id="rId2" Type="http://schemas.openxmlformats.org/officeDocument/2006/relationships/notesSlide" Target="../notesSlides/notesSlide6.xml"/><Relationship Id="rId16" Type="http://schemas.openxmlformats.org/officeDocument/2006/relationships/image" Target="../media/image39.jpeg"/><Relationship Id="rId1" Type="http://schemas.openxmlformats.org/officeDocument/2006/relationships/slideLayout" Target="../slideLayouts/slideLayout13.xml"/><Relationship Id="rId6" Type="http://schemas.openxmlformats.org/officeDocument/2006/relationships/image" Target="../media/image29.jpeg"/><Relationship Id="rId11" Type="http://schemas.openxmlformats.org/officeDocument/2006/relationships/image" Target="../media/image34.jpeg"/><Relationship Id="rId5" Type="http://schemas.openxmlformats.org/officeDocument/2006/relationships/image" Target="../media/image28.jpeg"/><Relationship Id="rId15" Type="http://schemas.openxmlformats.org/officeDocument/2006/relationships/image" Target="../media/image38.jpeg"/><Relationship Id="rId10" Type="http://schemas.openxmlformats.org/officeDocument/2006/relationships/image" Target="../media/image33.jpeg"/><Relationship Id="rId4" Type="http://schemas.openxmlformats.org/officeDocument/2006/relationships/image" Target="../media/image27.jpeg"/><Relationship Id="rId9" Type="http://schemas.openxmlformats.org/officeDocument/2006/relationships/image" Target="../media/image32.jpeg"/><Relationship Id="rId14" Type="http://schemas.openxmlformats.org/officeDocument/2006/relationships/image" Target="../media/image3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7" Type="http://schemas.microsoft.com/office/2007/relationships/hdphoto" Target="../media/hdphoto5.wdp"/><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28.xml"/><Relationship Id="rId5" Type="http://schemas.openxmlformats.org/officeDocument/2006/relationships/hyperlink" Target="mailto:Charles.Clarke@Praedicat.com" TargetMode="External"/><Relationship Id="rId4" Type="http://schemas.microsoft.com/office/2007/relationships/hdphoto" Target="../media/hdphoto6.wdp"/></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xml"/><Relationship Id="rId1" Type="http://schemas.openxmlformats.org/officeDocument/2006/relationships/slideLayout" Target="../slideLayouts/slideLayout37.xml"/><Relationship Id="rId5" Type="http://schemas.openxmlformats.org/officeDocument/2006/relationships/image" Target="../media/image52.png"/><Relationship Id="rId4" Type="http://schemas.openxmlformats.org/officeDocument/2006/relationships/image" Target="../media/image51.png"/></Relationships>
</file>

<file path=ppt/slides/_rels/slide1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53.jpeg"/><Relationship Id="rId7" Type="http://schemas.openxmlformats.org/officeDocument/2006/relationships/image" Target="../media/image51.png"/><Relationship Id="rId2" Type="http://schemas.openxmlformats.org/officeDocument/2006/relationships/notesSlide" Target="../notesSlides/notesSlide10.xml"/><Relationship Id="rId1" Type="http://schemas.openxmlformats.org/officeDocument/2006/relationships/slideLayout" Target="../slideLayouts/slideLayout37.xml"/><Relationship Id="rId6" Type="http://schemas.openxmlformats.org/officeDocument/2006/relationships/image" Target="../media/image50.png"/><Relationship Id="rId5" Type="http://schemas.openxmlformats.org/officeDocument/2006/relationships/image" Target="../media/image55.jpeg"/><Relationship Id="rId4" Type="http://schemas.openxmlformats.org/officeDocument/2006/relationships/image" Target="../media/image54.jpeg"/></Relationships>
</file>

<file path=ppt/slides/_rels/slide19.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56.jpeg"/><Relationship Id="rId7" Type="http://schemas.openxmlformats.org/officeDocument/2006/relationships/image" Target="../media/image60.jpeg"/><Relationship Id="rId2" Type="http://schemas.openxmlformats.org/officeDocument/2006/relationships/notesSlide" Target="../notesSlides/notesSlide11.xml"/><Relationship Id="rId1" Type="http://schemas.openxmlformats.org/officeDocument/2006/relationships/slideLayout" Target="../slideLayouts/slideLayout37.xml"/><Relationship Id="rId6" Type="http://schemas.openxmlformats.org/officeDocument/2006/relationships/image" Target="../media/image59.jpeg"/><Relationship Id="rId5" Type="http://schemas.openxmlformats.org/officeDocument/2006/relationships/image" Target="../media/image58.png"/><Relationship Id="rId10" Type="http://schemas.openxmlformats.org/officeDocument/2006/relationships/image" Target="../media/image52.png"/><Relationship Id="rId4" Type="http://schemas.openxmlformats.org/officeDocument/2006/relationships/image" Target="../media/image57.jpeg"/><Relationship Id="rId9" Type="http://schemas.openxmlformats.org/officeDocument/2006/relationships/image" Target="../media/image51.png"/></Relationships>
</file>

<file path=ppt/slides/_rels/slide2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2.xml"/><Relationship Id="rId1" Type="http://schemas.openxmlformats.org/officeDocument/2006/relationships/slideLayout" Target="../slideLayouts/slideLayout28.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21.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74.png"/><Relationship Id="rId18" Type="http://schemas.openxmlformats.org/officeDocument/2006/relationships/image" Target="../media/image79.png"/><Relationship Id="rId3" Type="http://schemas.openxmlformats.org/officeDocument/2006/relationships/image" Target="../media/image61.png"/><Relationship Id="rId21" Type="http://schemas.openxmlformats.org/officeDocument/2006/relationships/image" Target="../media/image82.png"/><Relationship Id="rId7" Type="http://schemas.openxmlformats.org/officeDocument/2006/relationships/image" Target="../media/image68.png"/><Relationship Id="rId12" Type="http://schemas.openxmlformats.org/officeDocument/2006/relationships/image" Target="../media/image73.png"/><Relationship Id="rId17" Type="http://schemas.openxmlformats.org/officeDocument/2006/relationships/image" Target="../media/image78.png"/><Relationship Id="rId25" Type="http://schemas.openxmlformats.org/officeDocument/2006/relationships/image" Target="../media/image62.png"/><Relationship Id="rId2" Type="http://schemas.openxmlformats.org/officeDocument/2006/relationships/notesSlide" Target="../notesSlides/notesSlide13.xml"/><Relationship Id="rId16" Type="http://schemas.openxmlformats.org/officeDocument/2006/relationships/image" Target="../media/image77.png"/><Relationship Id="rId20" Type="http://schemas.openxmlformats.org/officeDocument/2006/relationships/image" Target="../media/image81.gif"/><Relationship Id="rId1" Type="http://schemas.openxmlformats.org/officeDocument/2006/relationships/slideLayout" Target="../slideLayouts/slideLayout36.xml"/><Relationship Id="rId6" Type="http://schemas.openxmlformats.org/officeDocument/2006/relationships/image" Target="../media/image67.png"/><Relationship Id="rId11" Type="http://schemas.openxmlformats.org/officeDocument/2006/relationships/image" Target="../media/image72.png"/><Relationship Id="rId24" Type="http://schemas.openxmlformats.org/officeDocument/2006/relationships/image" Target="../media/image84.png"/><Relationship Id="rId5" Type="http://schemas.openxmlformats.org/officeDocument/2006/relationships/image" Target="../media/image66.png"/><Relationship Id="rId15" Type="http://schemas.openxmlformats.org/officeDocument/2006/relationships/image" Target="../media/image76.png"/><Relationship Id="rId23" Type="http://schemas.openxmlformats.org/officeDocument/2006/relationships/image" Target="../media/image83.png"/><Relationship Id="rId10" Type="http://schemas.openxmlformats.org/officeDocument/2006/relationships/image" Target="../media/image71.gif"/><Relationship Id="rId19" Type="http://schemas.openxmlformats.org/officeDocument/2006/relationships/image" Target="../media/image80.png"/><Relationship Id="rId4" Type="http://schemas.openxmlformats.org/officeDocument/2006/relationships/image" Target="../media/image65.png"/><Relationship Id="rId9" Type="http://schemas.openxmlformats.org/officeDocument/2006/relationships/image" Target="../media/image70.png"/><Relationship Id="rId14" Type="http://schemas.openxmlformats.org/officeDocument/2006/relationships/image" Target="../media/image75.png"/><Relationship Id="rId22" Type="http://schemas.microsoft.com/office/2007/relationships/hdphoto" Target="../media/hdphoto7.wdp"/></Relationships>
</file>

<file path=ppt/slides/_rels/slide22.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75.png"/><Relationship Id="rId18" Type="http://schemas.openxmlformats.org/officeDocument/2006/relationships/image" Target="../media/image80.png"/><Relationship Id="rId3" Type="http://schemas.openxmlformats.org/officeDocument/2006/relationships/image" Target="../media/image61.png"/><Relationship Id="rId21" Type="http://schemas.microsoft.com/office/2007/relationships/hdphoto" Target="../media/hdphoto7.wdp"/><Relationship Id="rId7" Type="http://schemas.openxmlformats.org/officeDocument/2006/relationships/image" Target="../media/image68.png"/><Relationship Id="rId12" Type="http://schemas.openxmlformats.org/officeDocument/2006/relationships/image" Target="../media/image73.png"/><Relationship Id="rId17" Type="http://schemas.openxmlformats.org/officeDocument/2006/relationships/image" Target="../media/image79.png"/><Relationship Id="rId25" Type="http://schemas.openxmlformats.org/officeDocument/2006/relationships/image" Target="../media/image62.png"/><Relationship Id="rId2" Type="http://schemas.openxmlformats.org/officeDocument/2006/relationships/notesSlide" Target="../notesSlides/notesSlide14.xml"/><Relationship Id="rId16" Type="http://schemas.openxmlformats.org/officeDocument/2006/relationships/image" Target="../media/image78.png"/><Relationship Id="rId20" Type="http://schemas.openxmlformats.org/officeDocument/2006/relationships/image" Target="../media/image82.png"/><Relationship Id="rId1" Type="http://schemas.openxmlformats.org/officeDocument/2006/relationships/slideLayout" Target="../slideLayouts/slideLayout36.xml"/><Relationship Id="rId6" Type="http://schemas.openxmlformats.org/officeDocument/2006/relationships/image" Target="../media/image67.png"/><Relationship Id="rId11" Type="http://schemas.openxmlformats.org/officeDocument/2006/relationships/image" Target="../media/image72.png"/><Relationship Id="rId24" Type="http://schemas.openxmlformats.org/officeDocument/2006/relationships/image" Target="../media/image74.png"/><Relationship Id="rId5" Type="http://schemas.openxmlformats.org/officeDocument/2006/relationships/image" Target="../media/image66.png"/><Relationship Id="rId15" Type="http://schemas.openxmlformats.org/officeDocument/2006/relationships/image" Target="../media/image77.png"/><Relationship Id="rId23" Type="http://schemas.openxmlformats.org/officeDocument/2006/relationships/image" Target="../media/image84.png"/><Relationship Id="rId10" Type="http://schemas.openxmlformats.org/officeDocument/2006/relationships/image" Target="../media/image71.gif"/><Relationship Id="rId19" Type="http://schemas.openxmlformats.org/officeDocument/2006/relationships/image" Target="../media/image81.gif"/><Relationship Id="rId4" Type="http://schemas.openxmlformats.org/officeDocument/2006/relationships/image" Target="../media/image65.png"/><Relationship Id="rId9" Type="http://schemas.openxmlformats.org/officeDocument/2006/relationships/image" Target="../media/image70.png"/><Relationship Id="rId14" Type="http://schemas.openxmlformats.org/officeDocument/2006/relationships/image" Target="../media/image76.png"/><Relationship Id="rId22" Type="http://schemas.openxmlformats.org/officeDocument/2006/relationships/image" Target="../media/image83.png"/></Relationships>
</file>

<file path=ppt/slides/_rels/slide23.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73.png"/><Relationship Id="rId18" Type="http://schemas.openxmlformats.org/officeDocument/2006/relationships/image" Target="../media/image79.png"/><Relationship Id="rId26" Type="http://schemas.openxmlformats.org/officeDocument/2006/relationships/image" Target="../media/image89.png"/><Relationship Id="rId3" Type="http://schemas.openxmlformats.org/officeDocument/2006/relationships/image" Target="../media/image61.png"/><Relationship Id="rId21" Type="http://schemas.openxmlformats.org/officeDocument/2006/relationships/image" Target="../media/image86.png"/><Relationship Id="rId7" Type="http://schemas.openxmlformats.org/officeDocument/2006/relationships/image" Target="../media/image67.png"/><Relationship Id="rId12" Type="http://schemas.openxmlformats.org/officeDocument/2006/relationships/image" Target="../media/image72.png"/><Relationship Id="rId17" Type="http://schemas.openxmlformats.org/officeDocument/2006/relationships/image" Target="../media/image78.png"/><Relationship Id="rId25" Type="http://schemas.openxmlformats.org/officeDocument/2006/relationships/image" Target="../media/image88.png"/><Relationship Id="rId2" Type="http://schemas.openxmlformats.org/officeDocument/2006/relationships/notesSlide" Target="../notesSlides/notesSlide15.xml"/><Relationship Id="rId16" Type="http://schemas.openxmlformats.org/officeDocument/2006/relationships/image" Target="../media/image77.png"/><Relationship Id="rId20" Type="http://schemas.openxmlformats.org/officeDocument/2006/relationships/image" Target="../media/image81.gif"/><Relationship Id="rId1" Type="http://schemas.openxmlformats.org/officeDocument/2006/relationships/slideLayout" Target="../slideLayouts/slideLayout36.xml"/><Relationship Id="rId6" Type="http://schemas.openxmlformats.org/officeDocument/2006/relationships/image" Target="../media/image66.png"/><Relationship Id="rId11" Type="http://schemas.openxmlformats.org/officeDocument/2006/relationships/image" Target="../media/image71.gif"/><Relationship Id="rId24" Type="http://schemas.openxmlformats.org/officeDocument/2006/relationships/image" Target="../media/image87.png"/><Relationship Id="rId5" Type="http://schemas.openxmlformats.org/officeDocument/2006/relationships/image" Target="../media/image65.png"/><Relationship Id="rId15" Type="http://schemas.openxmlformats.org/officeDocument/2006/relationships/image" Target="../media/image76.png"/><Relationship Id="rId23" Type="http://schemas.openxmlformats.org/officeDocument/2006/relationships/image" Target="../media/image62.png"/><Relationship Id="rId10" Type="http://schemas.openxmlformats.org/officeDocument/2006/relationships/image" Target="../media/image70.png"/><Relationship Id="rId19" Type="http://schemas.openxmlformats.org/officeDocument/2006/relationships/image" Target="../media/image80.png"/><Relationship Id="rId4" Type="http://schemas.openxmlformats.org/officeDocument/2006/relationships/image" Target="../media/image74.png"/><Relationship Id="rId9" Type="http://schemas.openxmlformats.org/officeDocument/2006/relationships/image" Target="../media/image69.png"/><Relationship Id="rId14" Type="http://schemas.openxmlformats.org/officeDocument/2006/relationships/image" Target="../media/image75.png"/><Relationship Id="rId22" Type="http://schemas.microsoft.com/office/2007/relationships/hdphoto" Target="../media/hdphoto8.wdp"/></Relationships>
</file>

<file path=ppt/slides/_rels/slide25.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74.png"/><Relationship Id="rId18" Type="http://schemas.openxmlformats.org/officeDocument/2006/relationships/image" Target="../media/image79.png"/><Relationship Id="rId26" Type="http://schemas.openxmlformats.org/officeDocument/2006/relationships/image" Target="../media/image62.png"/><Relationship Id="rId3" Type="http://schemas.openxmlformats.org/officeDocument/2006/relationships/image" Target="../media/image90.png"/><Relationship Id="rId21" Type="http://schemas.openxmlformats.org/officeDocument/2006/relationships/image" Target="../media/image82.png"/><Relationship Id="rId7" Type="http://schemas.openxmlformats.org/officeDocument/2006/relationships/image" Target="../media/image68.png"/><Relationship Id="rId12" Type="http://schemas.openxmlformats.org/officeDocument/2006/relationships/image" Target="../media/image73.png"/><Relationship Id="rId17" Type="http://schemas.openxmlformats.org/officeDocument/2006/relationships/image" Target="../media/image78.png"/><Relationship Id="rId25" Type="http://schemas.openxmlformats.org/officeDocument/2006/relationships/image" Target="../media/image64.png"/><Relationship Id="rId2" Type="http://schemas.openxmlformats.org/officeDocument/2006/relationships/notesSlide" Target="../notesSlides/notesSlide16.xml"/><Relationship Id="rId16" Type="http://schemas.openxmlformats.org/officeDocument/2006/relationships/image" Target="../media/image77.png"/><Relationship Id="rId20" Type="http://schemas.openxmlformats.org/officeDocument/2006/relationships/image" Target="../media/image81.gif"/><Relationship Id="rId1" Type="http://schemas.openxmlformats.org/officeDocument/2006/relationships/slideLayout" Target="../slideLayouts/slideLayout39.xml"/><Relationship Id="rId6" Type="http://schemas.openxmlformats.org/officeDocument/2006/relationships/image" Target="../media/image67.png"/><Relationship Id="rId11" Type="http://schemas.openxmlformats.org/officeDocument/2006/relationships/image" Target="../media/image72.png"/><Relationship Id="rId24" Type="http://schemas.openxmlformats.org/officeDocument/2006/relationships/image" Target="../media/image84.png"/><Relationship Id="rId5" Type="http://schemas.openxmlformats.org/officeDocument/2006/relationships/image" Target="../media/image66.png"/><Relationship Id="rId15" Type="http://schemas.openxmlformats.org/officeDocument/2006/relationships/image" Target="../media/image76.png"/><Relationship Id="rId23" Type="http://schemas.openxmlformats.org/officeDocument/2006/relationships/image" Target="../media/image83.png"/><Relationship Id="rId10" Type="http://schemas.openxmlformats.org/officeDocument/2006/relationships/image" Target="../media/image71.gif"/><Relationship Id="rId19" Type="http://schemas.openxmlformats.org/officeDocument/2006/relationships/image" Target="../media/image80.png"/><Relationship Id="rId4" Type="http://schemas.openxmlformats.org/officeDocument/2006/relationships/image" Target="../media/image65.png"/><Relationship Id="rId9" Type="http://schemas.openxmlformats.org/officeDocument/2006/relationships/image" Target="../media/image70.png"/><Relationship Id="rId14" Type="http://schemas.openxmlformats.org/officeDocument/2006/relationships/image" Target="../media/image75.png"/><Relationship Id="rId22" Type="http://schemas.microsoft.com/office/2007/relationships/hdphoto" Target="../media/hdphoto7.wdp"/></Relationships>
</file>

<file path=ppt/slides/_rels/slide26.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91.png"/><Relationship Id="rId7" Type="http://schemas.openxmlformats.org/officeDocument/2006/relationships/image" Target="../media/image94.png"/><Relationship Id="rId2" Type="http://schemas.openxmlformats.org/officeDocument/2006/relationships/notesSlide" Target="../notesSlides/notesSlide17.xml"/><Relationship Id="rId1" Type="http://schemas.openxmlformats.org/officeDocument/2006/relationships/slideLayout" Target="../slideLayouts/slideLayout28.xml"/><Relationship Id="rId6" Type="http://schemas.openxmlformats.org/officeDocument/2006/relationships/image" Target="../media/image93.png"/><Relationship Id="rId5" Type="http://schemas.openxmlformats.org/officeDocument/2006/relationships/image" Target="../media/image92.png"/><Relationship Id="rId10" Type="http://schemas.openxmlformats.org/officeDocument/2006/relationships/image" Target="../media/image97.png"/><Relationship Id="rId4" Type="http://schemas.openxmlformats.org/officeDocument/2006/relationships/image" Target="../media/image62.png"/><Relationship Id="rId9" Type="http://schemas.openxmlformats.org/officeDocument/2006/relationships/image" Target="../media/image96.png"/></Relationships>
</file>

<file path=ppt/slides/_rels/slide27.xml.rels><?xml version="1.0" encoding="UTF-8" standalone="yes"?>
<Relationships xmlns="http://schemas.openxmlformats.org/package/2006/relationships"><Relationship Id="rId8" Type="http://schemas.openxmlformats.org/officeDocument/2006/relationships/image" Target="../media/image103.jpeg"/><Relationship Id="rId3" Type="http://schemas.openxmlformats.org/officeDocument/2006/relationships/chart" Target="../charts/chart1.xml"/><Relationship Id="rId7" Type="http://schemas.openxmlformats.org/officeDocument/2006/relationships/image" Target="../media/image102.jpeg"/><Relationship Id="rId12" Type="http://schemas.openxmlformats.org/officeDocument/2006/relationships/image" Target="../media/image107.jpeg"/><Relationship Id="rId2" Type="http://schemas.openxmlformats.org/officeDocument/2006/relationships/image" Target="../media/image98.tmp"/><Relationship Id="rId1" Type="http://schemas.openxmlformats.org/officeDocument/2006/relationships/slideLayout" Target="../slideLayouts/slideLayout39.xml"/><Relationship Id="rId6" Type="http://schemas.openxmlformats.org/officeDocument/2006/relationships/image" Target="../media/image101.jpeg"/><Relationship Id="rId11" Type="http://schemas.openxmlformats.org/officeDocument/2006/relationships/image" Target="../media/image106.jpeg"/><Relationship Id="rId5" Type="http://schemas.openxmlformats.org/officeDocument/2006/relationships/image" Target="../media/image100.jpeg"/><Relationship Id="rId10" Type="http://schemas.openxmlformats.org/officeDocument/2006/relationships/image" Target="../media/image105.jpeg"/><Relationship Id="rId4" Type="http://schemas.openxmlformats.org/officeDocument/2006/relationships/image" Target="../media/image99.jpeg"/><Relationship Id="rId9" Type="http://schemas.openxmlformats.org/officeDocument/2006/relationships/image" Target="../media/image104.jpeg"/></Relationships>
</file>

<file path=ppt/slides/_rels/slide28.xml.rels><?xml version="1.0" encoding="UTF-8" standalone="yes"?>
<Relationships xmlns="http://schemas.openxmlformats.org/package/2006/relationships"><Relationship Id="rId3" Type="http://schemas.openxmlformats.org/officeDocument/2006/relationships/image" Target="../media/image98.tmp"/><Relationship Id="rId2" Type="http://schemas.openxmlformats.org/officeDocument/2006/relationships/image" Target="../media/image108.jpeg"/><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2" Type="http://schemas.openxmlformats.org/officeDocument/2006/relationships/hyperlink" Target="https://www.ncbi.nlm.nih.gov/pubmed/?term=24657244" TargetMode="External"/><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38.xml"/></Relationships>
</file>

<file path=ppt/slides/_rels/slide31.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37.xml"/></Relationships>
</file>

<file path=ppt/slides/_rels/slide32.xml.rels><?xml version="1.0" encoding="UTF-8" standalone="yes"?>
<Relationships xmlns="http://schemas.openxmlformats.org/package/2006/relationships"><Relationship Id="rId2" Type="http://schemas.openxmlformats.org/officeDocument/2006/relationships/image" Target="../media/image110.tmp"/><Relationship Id="rId1" Type="http://schemas.openxmlformats.org/officeDocument/2006/relationships/slideLayout" Target="../slideLayouts/slideLayout3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4.xml.rels><?xml version="1.0" encoding="UTF-8" standalone="yes"?>
<Relationships xmlns="http://schemas.openxmlformats.org/package/2006/relationships"><Relationship Id="rId3" Type="http://schemas.openxmlformats.org/officeDocument/2006/relationships/image" Target="../media/image91.png"/><Relationship Id="rId7" Type="http://schemas.openxmlformats.org/officeDocument/2006/relationships/image" Target="../media/image113.png"/><Relationship Id="rId2" Type="http://schemas.openxmlformats.org/officeDocument/2006/relationships/notesSlide" Target="../notesSlides/notesSlide18.xml"/><Relationship Id="rId1" Type="http://schemas.openxmlformats.org/officeDocument/2006/relationships/slideLayout" Target="../slideLayouts/slideLayout28.xml"/><Relationship Id="rId6" Type="http://schemas.openxmlformats.org/officeDocument/2006/relationships/image" Target="../media/image112.png"/><Relationship Id="rId5" Type="http://schemas.openxmlformats.org/officeDocument/2006/relationships/image" Target="../media/image62.png"/><Relationship Id="rId4" Type="http://schemas.openxmlformats.org/officeDocument/2006/relationships/image" Target="../media/image1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17"/>
          <p:cNvSpPr>
            <a:spLocks noGrp="1"/>
          </p:cNvSpPr>
          <p:nvPr>
            <p:ph type="body" sz="quarter" idx="19"/>
          </p:nvPr>
        </p:nvSpPr>
        <p:spPr>
          <a:xfrm>
            <a:off x="-1" y="-26590"/>
            <a:ext cx="3813175" cy="4574596"/>
          </a:xfrm>
          <a:solidFill>
            <a:schemeClr val="accent4">
              <a:lumMod val="75000"/>
            </a:schemeClr>
          </a:solidFill>
        </p:spPr>
        <p:txBody>
          <a:bodyPr/>
          <a:lstStyle/>
          <a:p>
            <a:endParaRPr lang="en-GB" dirty="0"/>
          </a:p>
        </p:txBody>
      </p:sp>
      <p:pic>
        <p:nvPicPr>
          <p:cNvPr id="3" name="Picture Placeholder 2"/>
          <p:cNvPicPr>
            <a:picLocks noGrp="1" noChangeAspect="1"/>
          </p:cNvPicPr>
          <p:nvPr>
            <p:ph type="pic" sz="quarter" idx="14"/>
          </p:nvPr>
        </p:nvPicPr>
        <p:blipFill rotWithShape="1">
          <a:blip r:embed="rId3" cstate="print">
            <a:extLst>
              <a:ext uri="{28A0092B-C50C-407E-A947-70E740481C1C}">
                <a14:useLocalDpi xmlns:a14="http://schemas.microsoft.com/office/drawing/2010/main" val="0"/>
              </a:ext>
            </a:extLst>
          </a:blip>
          <a:srcRect l="7928" r="7928"/>
          <a:stretch/>
        </p:blipFill>
        <p:spPr/>
      </p:pic>
      <p:sp>
        <p:nvSpPr>
          <p:cNvPr id="20" name="Titel 19"/>
          <p:cNvSpPr>
            <a:spLocks noGrp="1"/>
          </p:cNvSpPr>
          <p:nvPr>
            <p:ph type="title"/>
          </p:nvPr>
        </p:nvSpPr>
        <p:spPr/>
        <p:txBody>
          <a:bodyPr/>
          <a:lstStyle/>
          <a:p>
            <a:r>
              <a:rPr lang="en-GB" sz="4000" dirty="0" smtClean="0">
                <a:solidFill>
                  <a:schemeClr val="bg1"/>
                </a:solidFill>
              </a:rPr>
              <a:t>THE future of RISK MANAGEMENT &amp; </a:t>
            </a:r>
            <a:r>
              <a:rPr lang="en-GB" sz="4000" dirty="0" err="1" smtClean="0">
                <a:solidFill>
                  <a:schemeClr val="bg1"/>
                </a:solidFill>
              </a:rPr>
              <a:t>uNDERWRITING</a:t>
            </a:r>
            <a:r>
              <a:rPr lang="en-GB" sz="4000" dirty="0" smtClean="0">
                <a:solidFill>
                  <a:schemeClr val="bg1"/>
                </a:solidFill>
              </a:rPr>
              <a:t/>
            </a:r>
            <a:br>
              <a:rPr lang="en-GB" sz="4000" dirty="0" smtClean="0">
                <a:solidFill>
                  <a:schemeClr val="bg1"/>
                </a:solidFill>
              </a:rPr>
            </a:br>
            <a:endParaRPr lang="en-GB" sz="4000" dirty="0">
              <a:solidFill>
                <a:schemeClr val="bg1"/>
              </a:solidFill>
            </a:endParaRPr>
          </a:p>
        </p:txBody>
      </p:sp>
      <p:sp>
        <p:nvSpPr>
          <p:cNvPr id="4" name="Textplatzhalter 3"/>
          <p:cNvSpPr>
            <a:spLocks noGrp="1"/>
          </p:cNvSpPr>
          <p:nvPr>
            <p:ph type="body" sz="quarter" idx="13"/>
          </p:nvPr>
        </p:nvSpPr>
        <p:spPr>
          <a:xfrm>
            <a:off x="504824" y="4149874"/>
            <a:ext cx="3059113" cy="1528762"/>
          </a:xfrm>
        </p:spPr>
        <p:txBody>
          <a:bodyPr/>
          <a:lstStyle/>
          <a:p>
            <a:pPr lvl="1"/>
            <a:r>
              <a:rPr lang="en-GB" sz="2000" dirty="0" smtClean="0">
                <a:solidFill>
                  <a:schemeClr val="tx2"/>
                </a:solidFill>
              </a:rPr>
              <a:t>AIRMIC – WORKSHOP D8</a:t>
            </a:r>
          </a:p>
          <a:p>
            <a:pPr lvl="1"/>
            <a:r>
              <a:rPr lang="en-GB" sz="2000" dirty="0" smtClean="0">
                <a:solidFill>
                  <a:schemeClr val="tx2"/>
                </a:solidFill>
              </a:rPr>
              <a:t>Tim Galloway – Allianz</a:t>
            </a:r>
          </a:p>
          <a:p>
            <a:pPr lvl="1"/>
            <a:r>
              <a:rPr lang="en-GB" sz="2000" dirty="0" smtClean="0">
                <a:solidFill>
                  <a:schemeClr val="tx2"/>
                </a:solidFill>
              </a:rPr>
              <a:t>Charles Clarke – </a:t>
            </a:r>
            <a:r>
              <a:rPr lang="en-GB" sz="2000" dirty="0" err="1" smtClean="0">
                <a:solidFill>
                  <a:schemeClr val="tx2"/>
                </a:solidFill>
              </a:rPr>
              <a:t>Praedicat</a:t>
            </a:r>
            <a:endParaRPr lang="en-GB" sz="2000" dirty="0">
              <a:solidFill>
                <a:schemeClr val="tx2"/>
              </a:solidFill>
            </a:endParaRPr>
          </a:p>
          <a:p>
            <a:pPr lvl="1"/>
            <a:endParaRPr lang="en-GB" sz="2000" dirty="0" smtClean="0">
              <a:solidFill>
                <a:schemeClr val="tx2"/>
              </a:solidFill>
            </a:endParaRPr>
          </a:p>
        </p:txBody>
      </p:sp>
      <p:sp>
        <p:nvSpPr>
          <p:cNvPr id="11" name="TextBox 10"/>
          <p:cNvSpPr txBox="1"/>
          <p:nvPr/>
        </p:nvSpPr>
        <p:spPr>
          <a:xfrm>
            <a:off x="531164" y="539939"/>
            <a:ext cx="3393558" cy="215444"/>
          </a:xfrm>
          <a:prstGeom prst="rect">
            <a:avLst/>
          </a:prstGeom>
        </p:spPr>
        <p:txBody>
          <a:bodyPr vert="horz" wrap="none" lIns="0" tIns="0" rIns="0" bIns="0" rtlCol="0">
            <a:spAutoFit/>
          </a:bodyPr>
          <a:lstStyle/>
          <a:p>
            <a:r>
              <a:rPr lang="en-GB" sz="1400" b="1" dirty="0" smtClean="0">
                <a:solidFill>
                  <a:schemeClr val="bg1"/>
                </a:solidFill>
              </a:rPr>
              <a:t>Allianz Global Corporate &amp; Specialty SE</a:t>
            </a:r>
          </a:p>
        </p:txBody>
      </p:sp>
    </p:spTree>
    <p:extLst>
      <p:ext uri="{BB962C8B-B14F-4D97-AF65-F5344CB8AC3E}">
        <p14:creationId xmlns:p14="http://schemas.microsoft.com/office/powerpoint/2010/main" val="7000970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4" descr="Image result for relax beach"/>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647" r="3662" b="1886"/>
          <a:stretch/>
        </p:blipFill>
        <p:spPr bwMode="auto">
          <a:xfrm>
            <a:off x="3060626" y="1053530"/>
            <a:ext cx="5594487" cy="4785955"/>
          </a:xfrm>
          <a:prstGeom prst="rect">
            <a:avLst/>
          </a:prstGeom>
          <a:noFill/>
          <a:extLst>
            <a:ext uri="{909E8E84-426E-40DD-AFC4-6F175D3DCCD1}">
              <a14:hiddenFill xmlns:a14="http://schemas.microsoft.com/office/drawing/2010/main">
                <a:solidFill>
                  <a:srgbClr val="FFFFFF"/>
                </a:solidFill>
              </a14:hiddenFill>
            </a:ext>
          </a:extLst>
        </p:spPr>
      </p:pic>
      <p:sp>
        <p:nvSpPr>
          <p:cNvPr id="18" name="Text Placeholder 17"/>
          <p:cNvSpPr>
            <a:spLocks noGrp="1"/>
          </p:cNvSpPr>
          <p:nvPr>
            <p:ph type="body" sz="quarter" idx="19"/>
          </p:nvPr>
        </p:nvSpPr>
        <p:spPr>
          <a:solidFill>
            <a:schemeClr val="accent4">
              <a:lumMod val="75000"/>
            </a:schemeClr>
          </a:solidFill>
        </p:spPr>
        <p:txBody>
          <a:bodyPr/>
          <a:lstStyle/>
          <a:p>
            <a:endParaRPr lang="en-GB" dirty="0"/>
          </a:p>
        </p:txBody>
      </p:sp>
      <p:sp>
        <p:nvSpPr>
          <p:cNvPr id="6" name="Title 5"/>
          <p:cNvSpPr>
            <a:spLocks noGrp="1"/>
          </p:cNvSpPr>
          <p:nvPr>
            <p:ph type="title"/>
          </p:nvPr>
        </p:nvSpPr>
        <p:spPr>
          <a:xfrm>
            <a:off x="381066" y="768350"/>
            <a:ext cx="2823575" cy="4389636"/>
          </a:xfrm>
        </p:spPr>
        <p:txBody>
          <a:bodyPr/>
          <a:lstStyle/>
          <a:p>
            <a:r>
              <a:rPr lang="en-GB" sz="8800" dirty="0" smtClean="0">
                <a:solidFill>
                  <a:schemeClr val="bg1"/>
                </a:solidFill>
              </a:rPr>
              <a:t>1</a:t>
            </a:r>
            <a:r>
              <a:rPr lang="en-GB" dirty="0" smtClean="0"/>
              <a:t/>
            </a:r>
            <a:br>
              <a:rPr lang="en-GB" dirty="0" smtClean="0"/>
            </a:br>
            <a:r>
              <a:rPr lang="en-GB" dirty="0" smtClean="0"/>
              <a:t>Why </a:t>
            </a:r>
            <a:r>
              <a:rPr lang="en-GB" dirty="0"/>
              <a:t>do we need to change? Why now</a:t>
            </a:r>
            <a:r>
              <a:rPr lang="en-GB" dirty="0" smtClean="0"/>
              <a:t>?</a:t>
            </a:r>
            <a:endParaRPr lang="en-GB" dirty="0"/>
          </a:p>
        </p:txBody>
      </p:sp>
    </p:spTree>
    <p:extLst>
      <p:ext uri="{BB962C8B-B14F-4D97-AF65-F5344CB8AC3E}">
        <p14:creationId xmlns:p14="http://schemas.microsoft.com/office/powerpoint/2010/main" val="20566177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lloyds of london"/>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1" t="9234" r="-61"/>
          <a:stretch/>
        </p:blipFill>
        <p:spPr bwMode="auto">
          <a:xfrm>
            <a:off x="-1" y="1030288"/>
            <a:ext cx="9145589" cy="5351834"/>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7"/>
          <p:cNvSpPr>
            <a:spLocks noGrp="1"/>
          </p:cNvSpPr>
          <p:nvPr>
            <p:ph type="body" sz="quarter" idx="19"/>
          </p:nvPr>
        </p:nvSpPr>
        <p:spPr>
          <a:solidFill>
            <a:schemeClr val="accent4">
              <a:lumMod val="75000"/>
            </a:schemeClr>
          </a:solidFill>
          <a:ln>
            <a:noFill/>
          </a:ln>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endParaRPr lang="en-GB" dirty="0"/>
          </a:p>
        </p:txBody>
      </p:sp>
      <p:sp>
        <p:nvSpPr>
          <p:cNvPr id="6" name="Title 5"/>
          <p:cNvSpPr>
            <a:spLocks noGrp="1"/>
          </p:cNvSpPr>
          <p:nvPr>
            <p:ph type="title"/>
          </p:nvPr>
        </p:nvSpPr>
        <p:spPr>
          <a:xfrm>
            <a:off x="381067" y="515940"/>
            <a:ext cx="8764522" cy="514351"/>
          </a:xfrm>
        </p:spPr>
        <p:txBody>
          <a:bodyPr/>
          <a:lstStyle/>
          <a:p>
            <a:r>
              <a:rPr lang="en-GB" dirty="0" smtClean="0"/>
              <a:t>Is your job going be around in 20 years?</a:t>
            </a:r>
            <a:endParaRPr lang="en-GB" dirty="0"/>
          </a:p>
        </p:txBody>
      </p:sp>
      <p:sp>
        <p:nvSpPr>
          <p:cNvPr id="2" name="Text Placeholder 1"/>
          <p:cNvSpPr>
            <a:spLocks noGrp="1"/>
          </p:cNvSpPr>
          <p:nvPr>
            <p:ph type="body" sz="quarter" idx="20"/>
          </p:nvPr>
        </p:nvSpPr>
        <p:spPr/>
        <p:txBody>
          <a:bodyPr/>
          <a:lstStyle/>
          <a:p>
            <a:endParaRPr lang="en-GB"/>
          </a:p>
        </p:txBody>
      </p:sp>
      <p:pic>
        <p:nvPicPr>
          <p:cNvPr id="10" name="Picture 2" descr="Image result for lloyds of london"/>
          <p:cNvPicPr>
            <a:picLocks noChangeAspect="1" noChangeArrowheads="1"/>
          </p:cNvPicPr>
          <p:nvPr/>
        </p:nvPicPr>
        <p:blipFill rotWithShape="1">
          <a:blip r:embed="rId3" cstate="print">
            <a:lum bright="70000" contrast="-70000"/>
            <a:extLst>
              <a:ext uri="{28A0092B-C50C-407E-A947-70E740481C1C}">
                <a14:useLocalDpi xmlns:a14="http://schemas.microsoft.com/office/drawing/2010/main" val="0"/>
              </a:ext>
            </a:extLst>
          </a:blip>
          <a:srcRect l="61" t="9234" r="-61"/>
          <a:stretch/>
        </p:blipFill>
        <p:spPr bwMode="auto">
          <a:xfrm>
            <a:off x="1" y="1030288"/>
            <a:ext cx="9145589" cy="535183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l="15932" r="13903"/>
          <a:stretch/>
        </p:blipFill>
        <p:spPr bwMode="auto">
          <a:xfrm>
            <a:off x="3438324" y="1068726"/>
            <a:ext cx="2268941" cy="5285270"/>
          </a:xfrm>
          <a:prstGeom prst="rect">
            <a:avLst/>
          </a:prstGeom>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rot="20421676">
            <a:off x="685702" y="2327536"/>
            <a:ext cx="8112407" cy="2269065"/>
          </a:xfrm>
          <a:prstGeom prst="rect">
            <a:avLst/>
          </a:prstGeom>
        </p:spPr>
        <p:txBody>
          <a:bodyPr vert="horz" wrap="square" lIns="72000" tIns="72000" rIns="72000" bIns="72000" rtlCol="0">
            <a:spAutoFit/>
          </a:bodyPr>
          <a:lstStyle/>
          <a:p>
            <a:r>
              <a:rPr lang="en-GB" sz="13800" b="1" dirty="0" smtClean="0">
                <a:ln w="57150">
                  <a:solidFill>
                    <a:schemeClr val="accent2">
                      <a:satMod val="140000"/>
                    </a:schemeClr>
                  </a:solidFill>
                  <a:prstDash val="solid"/>
                  <a:miter lim="800000"/>
                </a:ln>
                <a:noFill/>
                <a:effectLst>
                  <a:outerShdw blurRad="25500" dist="23000" dir="7020000" algn="tl">
                    <a:srgbClr val="000000">
                      <a:alpha val="50000"/>
                    </a:srgbClr>
                  </a:outerShdw>
                </a:effectLst>
                <a:latin typeface="Chiller" panose="04020404031007020602" pitchFamily="82" charset="0"/>
              </a:rPr>
              <a:t>DISRUPTORS!</a:t>
            </a:r>
          </a:p>
        </p:txBody>
      </p:sp>
      <p:sp>
        <p:nvSpPr>
          <p:cNvPr id="4" name="TextBox 3"/>
          <p:cNvSpPr txBox="1"/>
          <p:nvPr/>
        </p:nvSpPr>
        <p:spPr>
          <a:xfrm>
            <a:off x="4572794" y="6401637"/>
            <a:ext cx="3888432" cy="391628"/>
          </a:xfrm>
          <a:prstGeom prst="rect">
            <a:avLst/>
          </a:prstGeom>
        </p:spPr>
        <p:txBody>
          <a:bodyPr vert="horz" wrap="square" lIns="72000" tIns="72000" rIns="72000" bIns="72000" rtlCol="0">
            <a:spAutoFit/>
          </a:bodyPr>
          <a:lstStyle/>
          <a:p>
            <a:r>
              <a:rPr lang="en-GB" sz="800" dirty="0" smtClean="0"/>
              <a:t>source: The future of employment: how susceptible are jobs to computerisation, Oxford University, 2013</a:t>
            </a:r>
          </a:p>
        </p:txBody>
      </p:sp>
    </p:spTree>
    <p:extLst>
      <p:ext uri="{BB962C8B-B14F-4D97-AF65-F5344CB8AC3E}">
        <p14:creationId xmlns:p14="http://schemas.microsoft.com/office/powerpoint/2010/main" val="568929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Image result for lloyds of london"/>
          <p:cNvPicPr>
            <a:picLocks noChangeAspect="1" noChangeArrowheads="1"/>
          </p:cNvPicPr>
          <p:nvPr/>
        </p:nvPicPr>
        <p:blipFill rotWithShape="1">
          <a:blip r:embed="rId3" cstate="print">
            <a:lum bright="70000" contrast="-70000"/>
            <a:extLst>
              <a:ext uri="{28A0092B-C50C-407E-A947-70E740481C1C}">
                <a14:useLocalDpi xmlns:a14="http://schemas.microsoft.com/office/drawing/2010/main" val="0"/>
              </a:ext>
            </a:extLst>
          </a:blip>
          <a:srcRect l="61" t="9234" r="-61"/>
          <a:stretch/>
        </p:blipFill>
        <p:spPr bwMode="auto">
          <a:xfrm>
            <a:off x="1" y="1030288"/>
            <a:ext cx="9145589" cy="535183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l="15932" r="13903"/>
          <a:stretch/>
        </p:blipFill>
        <p:spPr bwMode="auto">
          <a:xfrm>
            <a:off x="3438324" y="1068726"/>
            <a:ext cx="2268941" cy="5285270"/>
          </a:xfrm>
          <a:prstGeom prst="rect">
            <a:avLst/>
          </a:prstGeom>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 Placeholder 7"/>
          <p:cNvSpPr>
            <a:spLocks noGrp="1"/>
          </p:cNvSpPr>
          <p:nvPr>
            <p:ph type="body" sz="quarter" idx="19"/>
          </p:nvPr>
        </p:nvSpPr>
        <p:spPr>
          <a:solidFill>
            <a:schemeClr val="accent4">
              <a:lumMod val="75000"/>
            </a:schemeClr>
          </a:solidFill>
          <a:ln>
            <a:noFill/>
          </a:ln>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endParaRPr lang="en-GB" dirty="0"/>
          </a:p>
        </p:txBody>
      </p:sp>
      <p:sp>
        <p:nvSpPr>
          <p:cNvPr id="6" name="Title 5"/>
          <p:cNvSpPr>
            <a:spLocks noGrp="1"/>
          </p:cNvSpPr>
          <p:nvPr>
            <p:ph type="title"/>
          </p:nvPr>
        </p:nvSpPr>
        <p:spPr>
          <a:xfrm>
            <a:off x="381067" y="515940"/>
            <a:ext cx="8764522" cy="514351"/>
          </a:xfrm>
        </p:spPr>
        <p:txBody>
          <a:bodyPr/>
          <a:lstStyle/>
          <a:p>
            <a:r>
              <a:rPr lang="en-GB" dirty="0" smtClean="0"/>
              <a:t>Is your job going be around in the next 20 years?</a:t>
            </a:r>
            <a:endParaRPr lang="en-GB" dirty="0"/>
          </a:p>
        </p:txBody>
      </p:sp>
      <p:sp>
        <p:nvSpPr>
          <p:cNvPr id="2" name="Text Placeholder 1"/>
          <p:cNvSpPr>
            <a:spLocks noGrp="1"/>
          </p:cNvSpPr>
          <p:nvPr>
            <p:ph type="body" sz="quarter" idx="20"/>
          </p:nvPr>
        </p:nvSpPr>
        <p:spPr/>
        <p:txBody>
          <a:bodyPr/>
          <a:lstStyle/>
          <a:p>
            <a:endParaRPr lang="en-GB"/>
          </a:p>
        </p:txBody>
      </p:sp>
      <p:pic>
        <p:nvPicPr>
          <p:cNvPr id="11" name="Picture 6" descr="Related 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1178" y="1701602"/>
            <a:ext cx="1903635" cy="1728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Related 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1178" y="-14542"/>
            <a:ext cx="1903635" cy="172800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6" descr="Related 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09396" y="-14542"/>
            <a:ext cx="1903635" cy="1728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6" descr="Related 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09396" y="5132146"/>
            <a:ext cx="1903635" cy="172800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6" descr="Related 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83401" y="-14542"/>
            <a:ext cx="1903635" cy="172800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6" descr="Related 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59104" y="-14542"/>
            <a:ext cx="1903635" cy="1728000"/>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6" descr="Related 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49679" y="-14542"/>
            <a:ext cx="1903635" cy="1728000"/>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6" descr="Related 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49679" y="3429794"/>
            <a:ext cx="1903635" cy="1728000"/>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6" descr="Related 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49679" y="5136646"/>
            <a:ext cx="1903635" cy="1728000"/>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p:nvSpPr>
        <p:spPr>
          <a:xfrm rot="20421676">
            <a:off x="685702" y="2327536"/>
            <a:ext cx="8112407" cy="2269065"/>
          </a:xfrm>
          <a:prstGeom prst="rect">
            <a:avLst/>
          </a:prstGeom>
        </p:spPr>
        <p:txBody>
          <a:bodyPr vert="horz" wrap="square" lIns="72000" tIns="72000" rIns="72000" bIns="72000" rtlCol="0">
            <a:spAutoFit/>
          </a:bodyPr>
          <a:lstStyle/>
          <a:p>
            <a:r>
              <a:rPr lang="en-GB" sz="13800" b="1" dirty="0" smtClean="0">
                <a:ln w="57150">
                  <a:solidFill>
                    <a:schemeClr val="accent2">
                      <a:satMod val="140000"/>
                    </a:schemeClr>
                  </a:solidFill>
                  <a:prstDash val="solid"/>
                  <a:miter lim="800000"/>
                </a:ln>
                <a:noFill/>
                <a:effectLst>
                  <a:outerShdw blurRad="25500" dist="23000" dir="7020000" algn="tl">
                    <a:srgbClr val="000000">
                      <a:alpha val="50000"/>
                    </a:srgbClr>
                  </a:outerShdw>
                </a:effectLst>
                <a:latin typeface="Chiller" panose="04020404031007020602" pitchFamily="82" charset="0"/>
              </a:rPr>
              <a:t>DISRUPTORS!</a:t>
            </a:r>
          </a:p>
        </p:txBody>
      </p:sp>
      <p:pic>
        <p:nvPicPr>
          <p:cNvPr id="37" name="Picture 6" descr="Related 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83401" y="1701602"/>
            <a:ext cx="1903635" cy="17280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6" descr="Related 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83401" y="5132146"/>
            <a:ext cx="1903635" cy="172800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6" descr="Related 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59104" y="3432288"/>
            <a:ext cx="1903635" cy="172800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6" descr="Related 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59104" y="5132146"/>
            <a:ext cx="1903635" cy="1728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lated 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1178" y="3429794"/>
            <a:ext cx="1903635" cy="172800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6" descr="Related 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09396" y="3432288"/>
            <a:ext cx="1903635" cy="172800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6" descr="Related 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59104" y="1701602"/>
            <a:ext cx="1903635" cy="172800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6" descr="Related 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49679" y="1701602"/>
            <a:ext cx="1903635" cy="172800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6" descr="Related 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83401" y="3432288"/>
            <a:ext cx="1903635" cy="172800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6" descr="Related 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09396" y="1701602"/>
            <a:ext cx="1903635" cy="17280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Related 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1178" y="5129652"/>
            <a:ext cx="1903635" cy="1728000"/>
          </a:xfrm>
          <a:prstGeom prst="rect">
            <a:avLst/>
          </a:prstGeom>
          <a:noFill/>
          <a:extLst>
            <a:ext uri="{909E8E84-426E-40DD-AFC4-6F175D3DCCD1}">
              <a14:hiddenFill xmlns:a14="http://schemas.microsoft.com/office/drawing/2010/main">
                <a:solidFill>
                  <a:srgbClr val="FFFFFF"/>
                </a:solidFill>
              </a14:hiddenFill>
            </a:ext>
          </a:extLst>
        </p:spPr>
      </p:pic>
      <p:sp>
        <p:nvSpPr>
          <p:cNvPr id="3" name="Oval Callout 2"/>
          <p:cNvSpPr/>
          <p:nvPr/>
        </p:nvSpPr>
        <p:spPr>
          <a:xfrm>
            <a:off x="770639" y="456660"/>
            <a:ext cx="7823694" cy="5061366"/>
          </a:xfrm>
          <a:prstGeom prst="wedgeEllipseCallout">
            <a:avLst>
              <a:gd name="adj1" fmla="val -25416"/>
              <a:gd name="adj2" fmla="val 55529"/>
            </a:avLst>
          </a:prstGeom>
          <a:solidFill>
            <a:srgbClr val="FFFFFF"/>
          </a:solidFill>
          <a:ln>
            <a:noFill/>
          </a:ln>
        </p:spPr>
        <p:txBody>
          <a:bodyPr rot="0" spcFirstLastPara="0" vertOverflow="overflow" horzOverflow="overflow" vert="horz" wrap="square" lIns="0" tIns="108000" rIns="0" bIns="108000" numCol="1" spcCol="0" rtlCol="0" fromWordArt="0" anchor="ctr" anchorCtr="0" forceAA="0" compatLnSpc="1">
            <a:prstTxWarp prst="textNoShape">
              <a:avLst/>
            </a:prstTxWarp>
            <a:noAutofit/>
          </a:bodyPr>
          <a:lstStyle/>
          <a:p>
            <a:pPr algn="ctr">
              <a:spcBef>
                <a:spcPts val="100"/>
              </a:spcBef>
              <a:spcAft>
                <a:spcPts val="100"/>
              </a:spcAft>
            </a:pPr>
            <a:r>
              <a:rPr lang="en-GB" sz="3200" b="1" dirty="0" smtClean="0">
                <a:solidFill>
                  <a:schemeClr val="tx2"/>
                </a:solidFill>
              </a:rPr>
              <a:t>QUESTION</a:t>
            </a:r>
          </a:p>
          <a:p>
            <a:pPr algn="ctr">
              <a:spcBef>
                <a:spcPts val="100"/>
              </a:spcBef>
              <a:spcAft>
                <a:spcPts val="100"/>
              </a:spcAft>
            </a:pPr>
            <a:endParaRPr lang="en-GB" sz="1400" dirty="0"/>
          </a:p>
          <a:p>
            <a:pPr algn="ctr">
              <a:spcBef>
                <a:spcPts val="100"/>
              </a:spcBef>
              <a:spcAft>
                <a:spcPts val="100"/>
              </a:spcAft>
            </a:pPr>
            <a:r>
              <a:rPr lang="en-GB" dirty="0" smtClean="0"/>
              <a:t>What emerging technology is being implemented or researched in your company that will require insurers’ input?</a:t>
            </a:r>
          </a:p>
          <a:p>
            <a:pPr algn="ctr">
              <a:spcBef>
                <a:spcPts val="100"/>
              </a:spcBef>
              <a:spcAft>
                <a:spcPts val="100"/>
              </a:spcAft>
            </a:pPr>
            <a:endParaRPr lang="en-GB" dirty="0" smtClean="0">
              <a:solidFill>
                <a:schemeClr val="tx2"/>
              </a:solidFill>
            </a:endParaRPr>
          </a:p>
        </p:txBody>
      </p:sp>
    </p:spTree>
    <p:extLst>
      <p:ext uri="{BB962C8B-B14F-4D97-AF65-F5344CB8AC3E}">
        <p14:creationId xmlns:p14="http://schemas.microsoft.com/office/powerpoint/2010/main" val="2648252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250"/>
                                  </p:stCondLst>
                                  <p:childTnLst>
                                    <p:set>
                                      <p:cBhvr>
                                        <p:cTn id="9" dur="1" fill="hold">
                                          <p:stCondLst>
                                            <p:cond delay="0"/>
                                          </p:stCondLst>
                                        </p:cTn>
                                        <p:tgtEl>
                                          <p:spTgt spid="46"/>
                                        </p:tgtEl>
                                        <p:attrNameLst>
                                          <p:attrName>style.visibility</p:attrName>
                                        </p:attrNameLst>
                                      </p:cBhvr>
                                      <p:to>
                                        <p:strVal val="visible"/>
                                      </p:to>
                                    </p:set>
                                  </p:childTnLst>
                                </p:cTn>
                              </p:par>
                            </p:childTnLst>
                          </p:cTn>
                        </p:par>
                        <p:par>
                          <p:cTn id="10" fill="hold">
                            <p:stCondLst>
                              <p:cond delay="250"/>
                            </p:stCondLst>
                            <p:childTnLst>
                              <p:par>
                                <p:cTn id="11" presetID="1" presetClass="entr" presetSubtype="0" fill="hold" nodeType="afterEffect">
                                  <p:stCondLst>
                                    <p:cond delay="250"/>
                                  </p:stCondLst>
                                  <p:childTnLst>
                                    <p:set>
                                      <p:cBhvr>
                                        <p:cTn id="12" dur="1" fill="hold">
                                          <p:stCondLst>
                                            <p:cond delay="0"/>
                                          </p:stCondLst>
                                        </p:cTn>
                                        <p:tgtEl>
                                          <p:spTgt spid="44"/>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nodeType="afterEffect">
                                  <p:stCondLst>
                                    <p:cond delay="250"/>
                                  </p:stCondLst>
                                  <p:childTnLst>
                                    <p:set>
                                      <p:cBhvr>
                                        <p:cTn id="15" dur="1" fill="hold">
                                          <p:stCondLst>
                                            <p:cond delay="0"/>
                                          </p:stCondLst>
                                        </p:cTn>
                                        <p:tgtEl>
                                          <p:spTgt spid="32"/>
                                        </p:tgtEl>
                                        <p:attrNameLst>
                                          <p:attrName>style.visibility</p:attrName>
                                        </p:attrNameLst>
                                      </p:cBhvr>
                                      <p:to>
                                        <p:strVal val="visible"/>
                                      </p:to>
                                    </p:set>
                                  </p:childTnLst>
                                </p:cTn>
                              </p:par>
                            </p:childTnLst>
                          </p:cTn>
                        </p:par>
                        <p:par>
                          <p:cTn id="16" fill="hold">
                            <p:stCondLst>
                              <p:cond delay="750"/>
                            </p:stCondLst>
                            <p:childTnLst>
                              <p:par>
                                <p:cTn id="17" presetID="1" presetClass="entr" presetSubtype="0" fill="hold" nodeType="afterEffect">
                                  <p:stCondLst>
                                    <p:cond delay="250"/>
                                  </p:stCondLst>
                                  <p:childTnLst>
                                    <p:set>
                                      <p:cBhvr>
                                        <p:cTn id="18" dur="1" fill="hold">
                                          <p:stCondLst>
                                            <p:cond delay="0"/>
                                          </p:stCondLst>
                                        </p:cTn>
                                        <p:tgtEl>
                                          <p:spTgt spid="16"/>
                                        </p:tgtEl>
                                        <p:attrNameLst>
                                          <p:attrName>style.visibility</p:attrName>
                                        </p:attrNameLst>
                                      </p:cBhvr>
                                      <p:to>
                                        <p:strVal val="visible"/>
                                      </p:to>
                                    </p:set>
                                  </p:childTnLst>
                                </p:cTn>
                              </p:par>
                            </p:childTnLst>
                          </p:cTn>
                        </p:par>
                        <p:par>
                          <p:cTn id="19" fill="hold">
                            <p:stCondLst>
                              <p:cond delay="1000"/>
                            </p:stCondLst>
                            <p:childTnLst>
                              <p:par>
                                <p:cTn id="20" presetID="1" presetClass="entr" presetSubtype="0" fill="hold" nodeType="afterEffect">
                                  <p:stCondLst>
                                    <p:cond delay="250"/>
                                  </p:stCondLst>
                                  <p:childTnLst>
                                    <p:set>
                                      <p:cBhvr>
                                        <p:cTn id="21" dur="1" fill="hold">
                                          <p:stCondLst>
                                            <p:cond delay="0"/>
                                          </p:stCondLst>
                                        </p:cTn>
                                        <p:tgtEl>
                                          <p:spTgt spid="30"/>
                                        </p:tgtEl>
                                        <p:attrNameLst>
                                          <p:attrName>style.visibility</p:attrName>
                                        </p:attrNameLst>
                                      </p:cBhvr>
                                      <p:to>
                                        <p:strVal val="visible"/>
                                      </p:to>
                                    </p:set>
                                  </p:childTnLst>
                                </p:cTn>
                              </p:par>
                            </p:childTnLst>
                          </p:cTn>
                        </p:par>
                        <p:par>
                          <p:cTn id="22" fill="hold">
                            <p:stCondLst>
                              <p:cond delay="1250"/>
                            </p:stCondLst>
                            <p:childTnLst>
                              <p:par>
                                <p:cTn id="23" presetID="1" presetClass="entr" presetSubtype="0" fill="hold" nodeType="afterEffect">
                                  <p:stCondLst>
                                    <p:cond delay="250"/>
                                  </p:stCondLst>
                                  <p:childTnLst>
                                    <p:set>
                                      <p:cBhvr>
                                        <p:cTn id="24" dur="1" fill="hold">
                                          <p:stCondLst>
                                            <p:cond delay="0"/>
                                          </p:stCondLst>
                                        </p:cTn>
                                        <p:tgtEl>
                                          <p:spTgt spid="43"/>
                                        </p:tgtEl>
                                        <p:attrNameLst>
                                          <p:attrName>style.visibility</p:attrName>
                                        </p:attrNameLst>
                                      </p:cBhvr>
                                      <p:to>
                                        <p:strVal val="visible"/>
                                      </p:to>
                                    </p:set>
                                  </p:childTnLst>
                                </p:cTn>
                              </p:par>
                            </p:childTnLst>
                          </p:cTn>
                        </p:par>
                        <p:par>
                          <p:cTn id="25" fill="hold">
                            <p:stCondLst>
                              <p:cond delay="1500"/>
                            </p:stCondLst>
                            <p:childTnLst>
                              <p:par>
                                <p:cTn id="26" presetID="1" presetClass="entr" presetSubtype="0" fill="hold" nodeType="afterEffect">
                                  <p:stCondLst>
                                    <p:cond delay="250"/>
                                  </p:stCondLst>
                                  <p:childTnLst>
                                    <p:set>
                                      <p:cBhvr>
                                        <p:cTn id="27" dur="1" fill="hold">
                                          <p:stCondLst>
                                            <p:cond delay="0"/>
                                          </p:stCondLst>
                                        </p:cTn>
                                        <p:tgtEl>
                                          <p:spTgt spid="13"/>
                                        </p:tgtEl>
                                        <p:attrNameLst>
                                          <p:attrName>style.visibility</p:attrName>
                                        </p:attrNameLst>
                                      </p:cBhvr>
                                      <p:to>
                                        <p:strVal val="visible"/>
                                      </p:to>
                                    </p:set>
                                  </p:childTnLst>
                                </p:cTn>
                              </p:par>
                            </p:childTnLst>
                          </p:cTn>
                        </p:par>
                        <p:par>
                          <p:cTn id="28" fill="hold">
                            <p:stCondLst>
                              <p:cond delay="1750"/>
                            </p:stCondLst>
                            <p:childTnLst>
                              <p:par>
                                <p:cTn id="29" presetID="1" presetClass="entr" presetSubtype="0" fill="hold" nodeType="afterEffect">
                                  <p:stCondLst>
                                    <p:cond delay="250"/>
                                  </p:stCondLst>
                                  <p:childTnLst>
                                    <p:set>
                                      <p:cBhvr>
                                        <p:cTn id="30" dur="1" fill="hold">
                                          <p:stCondLst>
                                            <p:cond delay="0"/>
                                          </p:stCondLst>
                                        </p:cTn>
                                        <p:tgtEl>
                                          <p:spTgt spid="29"/>
                                        </p:tgtEl>
                                        <p:attrNameLst>
                                          <p:attrName>style.visibility</p:attrName>
                                        </p:attrNameLst>
                                      </p:cBhvr>
                                      <p:to>
                                        <p:strVal val="visible"/>
                                      </p:to>
                                    </p:set>
                                  </p:childTnLst>
                                </p:cTn>
                              </p:par>
                            </p:childTnLst>
                          </p:cTn>
                        </p:par>
                        <p:par>
                          <p:cTn id="31" fill="hold">
                            <p:stCondLst>
                              <p:cond delay="2000"/>
                            </p:stCondLst>
                            <p:childTnLst>
                              <p:par>
                                <p:cTn id="32" presetID="1" presetClass="entr" presetSubtype="0" fill="hold" nodeType="afterEffect">
                                  <p:stCondLst>
                                    <p:cond delay="250"/>
                                  </p:stCondLst>
                                  <p:childTnLst>
                                    <p:set>
                                      <p:cBhvr>
                                        <p:cTn id="33" dur="1" fill="hold">
                                          <p:stCondLst>
                                            <p:cond delay="0"/>
                                          </p:stCondLst>
                                        </p:cTn>
                                        <p:tgtEl>
                                          <p:spTgt spid="48"/>
                                        </p:tgtEl>
                                        <p:attrNameLst>
                                          <p:attrName>style.visibility</p:attrName>
                                        </p:attrNameLst>
                                      </p:cBhvr>
                                      <p:to>
                                        <p:strVal val="visible"/>
                                      </p:to>
                                    </p:set>
                                  </p:childTnLst>
                                </p:cTn>
                              </p:par>
                            </p:childTnLst>
                          </p:cTn>
                        </p:par>
                        <p:par>
                          <p:cTn id="34" fill="hold">
                            <p:stCondLst>
                              <p:cond delay="2250"/>
                            </p:stCondLst>
                            <p:childTnLst>
                              <p:par>
                                <p:cTn id="35" presetID="1" presetClass="entr" presetSubtype="0" fill="hold" nodeType="afterEffect">
                                  <p:stCondLst>
                                    <p:cond delay="250"/>
                                  </p:stCondLst>
                                  <p:childTnLst>
                                    <p:set>
                                      <p:cBhvr>
                                        <p:cTn id="36" dur="1" fill="hold">
                                          <p:stCondLst>
                                            <p:cond delay="0"/>
                                          </p:stCondLst>
                                        </p:cTn>
                                        <p:tgtEl>
                                          <p:spTgt spid="38"/>
                                        </p:tgtEl>
                                        <p:attrNameLst>
                                          <p:attrName>style.visibility</p:attrName>
                                        </p:attrNameLst>
                                      </p:cBhvr>
                                      <p:to>
                                        <p:strVal val="visible"/>
                                      </p:to>
                                    </p:set>
                                  </p:childTnLst>
                                </p:cTn>
                              </p:par>
                            </p:childTnLst>
                          </p:cTn>
                        </p:par>
                        <p:par>
                          <p:cTn id="37" fill="hold">
                            <p:stCondLst>
                              <p:cond delay="2500"/>
                            </p:stCondLst>
                            <p:childTnLst>
                              <p:par>
                                <p:cTn id="38" presetID="1" presetClass="entr" presetSubtype="0" fill="hold" nodeType="afterEffect">
                                  <p:stCondLst>
                                    <p:cond delay="250"/>
                                  </p:stCondLst>
                                  <p:childTnLst>
                                    <p:set>
                                      <p:cBhvr>
                                        <p:cTn id="39" dur="1" fill="hold">
                                          <p:stCondLst>
                                            <p:cond delay="0"/>
                                          </p:stCondLst>
                                        </p:cTn>
                                        <p:tgtEl>
                                          <p:spTgt spid="47"/>
                                        </p:tgtEl>
                                        <p:attrNameLst>
                                          <p:attrName>style.visibility</p:attrName>
                                        </p:attrNameLst>
                                      </p:cBhvr>
                                      <p:to>
                                        <p:strVal val="visible"/>
                                      </p:to>
                                    </p:set>
                                  </p:childTnLst>
                                </p:cTn>
                              </p:par>
                            </p:childTnLst>
                          </p:cTn>
                        </p:par>
                        <p:par>
                          <p:cTn id="40" fill="hold">
                            <p:stCondLst>
                              <p:cond delay="2750"/>
                            </p:stCondLst>
                            <p:childTnLst>
                              <p:par>
                                <p:cTn id="41" presetID="1" presetClass="entr" presetSubtype="0" fill="hold" nodeType="afterEffect">
                                  <p:stCondLst>
                                    <p:cond delay="250"/>
                                  </p:stCondLst>
                                  <p:childTnLst>
                                    <p:set>
                                      <p:cBhvr>
                                        <p:cTn id="42" dur="1" fill="hold">
                                          <p:stCondLst>
                                            <p:cond delay="0"/>
                                          </p:stCondLst>
                                        </p:cTn>
                                        <p:tgtEl>
                                          <p:spTgt spid="45"/>
                                        </p:tgtEl>
                                        <p:attrNameLst>
                                          <p:attrName>style.visibility</p:attrName>
                                        </p:attrNameLst>
                                      </p:cBhvr>
                                      <p:to>
                                        <p:strVal val="visible"/>
                                      </p:to>
                                    </p:set>
                                  </p:childTnLst>
                                </p:cTn>
                              </p:par>
                            </p:childTnLst>
                          </p:cTn>
                        </p:par>
                        <p:par>
                          <p:cTn id="43" fill="hold">
                            <p:stCondLst>
                              <p:cond delay="3000"/>
                            </p:stCondLst>
                            <p:childTnLst>
                              <p:par>
                                <p:cTn id="44" presetID="1" presetClass="entr" presetSubtype="0" fill="hold" nodeType="afterEffect">
                                  <p:stCondLst>
                                    <p:cond delay="250"/>
                                  </p:stCondLst>
                                  <p:childTnLst>
                                    <p:set>
                                      <p:cBhvr>
                                        <p:cTn id="45" dur="1" fill="hold">
                                          <p:stCondLst>
                                            <p:cond delay="0"/>
                                          </p:stCondLst>
                                        </p:cTn>
                                        <p:tgtEl>
                                          <p:spTgt spid="12"/>
                                        </p:tgtEl>
                                        <p:attrNameLst>
                                          <p:attrName>style.visibility</p:attrName>
                                        </p:attrNameLst>
                                      </p:cBhvr>
                                      <p:to>
                                        <p:strVal val="visible"/>
                                      </p:to>
                                    </p:set>
                                  </p:childTnLst>
                                </p:cTn>
                              </p:par>
                            </p:childTnLst>
                          </p:cTn>
                        </p:par>
                        <p:par>
                          <p:cTn id="46" fill="hold">
                            <p:stCondLst>
                              <p:cond delay="3250"/>
                            </p:stCondLst>
                            <p:childTnLst>
                              <p:par>
                                <p:cTn id="47" presetID="1" presetClass="entr" presetSubtype="0" fill="hold" nodeType="afterEffect">
                                  <p:stCondLst>
                                    <p:cond delay="250"/>
                                  </p:stCondLst>
                                  <p:childTnLst>
                                    <p:set>
                                      <p:cBhvr>
                                        <p:cTn id="48" dur="1" fill="hold">
                                          <p:stCondLst>
                                            <p:cond delay="0"/>
                                          </p:stCondLst>
                                        </p:cTn>
                                        <p:tgtEl>
                                          <p:spTgt spid="31"/>
                                        </p:tgtEl>
                                        <p:attrNameLst>
                                          <p:attrName>style.visibility</p:attrName>
                                        </p:attrNameLst>
                                      </p:cBhvr>
                                      <p:to>
                                        <p:strVal val="visible"/>
                                      </p:to>
                                    </p:set>
                                  </p:childTnLst>
                                </p:cTn>
                              </p:par>
                            </p:childTnLst>
                          </p:cTn>
                        </p:par>
                        <p:par>
                          <p:cTn id="49" fill="hold">
                            <p:stCondLst>
                              <p:cond delay="3500"/>
                            </p:stCondLst>
                            <p:childTnLst>
                              <p:par>
                                <p:cTn id="50" presetID="1" presetClass="entr" presetSubtype="0" fill="hold" nodeType="afterEffect">
                                  <p:stCondLst>
                                    <p:cond delay="250"/>
                                  </p:stCondLst>
                                  <p:childTnLst>
                                    <p:set>
                                      <p:cBhvr>
                                        <p:cTn id="51" dur="1" fill="hold">
                                          <p:stCondLst>
                                            <p:cond delay="0"/>
                                          </p:stCondLst>
                                        </p:cTn>
                                        <p:tgtEl>
                                          <p:spTgt spid="42"/>
                                        </p:tgtEl>
                                        <p:attrNameLst>
                                          <p:attrName>style.visibility</p:attrName>
                                        </p:attrNameLst>
                                      </p:cBhvr>
                                      <p:to>
                                        <p:strVal val="visible"/>
                                      </p:to>
                                    </p:set>
                                  </p:childTnLst>
                                </p:cTn>
                              </p:par>
                            </p:childTnLst>
                          </p:cTn>
                        </p:par>
                        <p:par>
                          <p:cTn id="52" fill="hold">
                            <p:stCondLst>
                              <p:cond delay="3750"/>
                            </p:stCondLst>
                            <p:childTnLst>
                              <p:par>
                                <p:cTn id="53" presetID="1" presetClass="entr" presetSubtype="0" fill="hold" nodeType="afterEffect">
                                  <p:stCondLst>
                                    <p:cond delay="250"/>
                                  </p:stCondLst>
                                  <p:childTnLst>
                                    <p:set>
                                      <p:cBhvr>
                                        <p:cTn id="54" dur="1" fill="hold">
                                          <p:stCondLst>
                                            <p:cond delay="0"/>
                                          </p:stCondLst>
                                        </p:cTn>
                                        <p:tgtEl>
                                          <p:spTgt spid="40"/>
                                        </p:tgtEl>
                                        <p:attrNameLst>
                                          <p:attrName>style.visibility</p:attrName>
                                        </p:attrNameLst>
                                      </p:cBhvr>
                                      <p:to>
                                        <p:strVal val="visible"/>
                                      </p:to>
                                    </p:set>
                                  </p:childTnLst>
                                </p:cTn>
                              </p:par>
                            </p:childTnLst>
                          </p:cTn>
                        </p:par>
                        <p:par>
                          <p:cTn id="55" fill="hold">
                            <p:stCondLst>
                              <p:cond delay="4000"/>
                            </p:stCondLst>
                            <p:childTnLst>
                              <p:par>
                                <p:cTn id="56" presetID="1" presetClass="entr" presetSubtype="0" fill="hold" nodeType="afterEffect">
                                  <p:stCondLst>
                                    <p:cond delay="250"/>
                                  </p:stCondLst>
                                  <p:childTnLst>
                                    <p:set>
                                      <p:cBhvr>
                                        <p:cTn id="57" dur="1" fill="hold">
                                          <p:stCondLst>
                                            <p:cond delay="0"/>
                                          </p:stCondLst>
                                        </p:cTn>
                                        <p:tgtEl>
                                          <p:spTgt spid="41"/>
                                        </p:tgtEl>
                                        <p:attrNameLst>
                                          <p:attrName>style.visibility</p:attrName>
                                        </p:attrNameLst>
                                      </p:cBhvr>
                                      <p:to>
                                        <p:strVal val="visible"/>
                                      </p:to>
                                    </p:set>
                                  </p:childTnLst>
                                </p:cTn>
                              </p:par>
                            </p:childTnLst>
                          </p:cTn>
                        </p:par>
                        <p:par>
                          <p:cTn id="58" fill="hold">
                            <p:stCondLst>
                              <p:cond delay="4250"/>
                            </p:stCondLst>
                            <p:childTnLst>
                              <p:par>
                                <p:cTn id="59" presetID="1" presetClass="entr" presetSubtype="0" fill="hold" nodeType="afterEffect">
                                  <p:stCondLst>
                                    <p:cond delay="250"/>
                                  </p:stCondLst>
                                  <p:childTnLst>
                                    <p:set>
                                      <p:cBhvr>
                                        <p:cTn id="60" dur="1" fill="hold">
                                          <p:stCondLst>
                                            <p:cond delay="0"/>
                                          </p:stCondLst>
                                        </p:cTn>
                                        <p:tgtEl>
                                          <p:spTgt spid="39"/>
                                        </p:tgtEl>
                                        <p:attrNameLst>
                                          <p:attrName>style.visibility</p:attrName>
                                        </p:attrNameLst>
                                      </p:cBhvr>
                                      <p:to>
                                        <p:strVal val="visible"/>
                                      </p:to>
                                    </p:set>
                                  </p:childTnLst>
                                </p:cTn>
                              </p:par>
                            </p:childTnLst>
                          </p:cTn>
                        </p:par>
                        <p:par>
                          <p:cTn id="61" fill="hold">
                            <p:stCondLst>
                              <p:cond delay="4500"/>
                            </p:stCondLst>
                            <p:childTnLst>
                              <p:par>
                                <p:cTn id="62" presetID="1" presetClass="entr" presetSubtype="0" fill="hold" nodeType="afterEffect">
                                  <p:stCondLst>
                                    <p:cond delay="750"/>
                                  </p:stCondLst>
                                  <p:childTnLst>
                                    <p:set>
                                      <p:cBhvr>
                                        <p:cTn id="63" dur="1" fill="hold">
                                          <p:stCondLst>
                                            <p:cond delay="0"/>
                                          </p:stCondLst>
                                        </p:cTn>
                                        <p:tgtEl>
                                          <p:spTgt spid="37"/>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grpId="0" nodeType="clickEffect">
                                  <p:stCondLst>
                                    <p:cond delay="0"/>
                                  </p:stCondLst>
                                  <p:childTnLst>
                                    <p:set>
                                      <p:cBhvr>
                                        <p:cTn id="67" dur="1" fill="hold">
                                          <p:stCondLst>
                                            <p:cond delay="0"/>
                                          </p:stCondLst>
                                        </p:cTn>
                                        <p:tgtEl>
                                          <p:spTgt spid="3"/>
                                        </p:tgtEl>
                                        <p:attrNameLst>
                                          <p:attrName>style.visibility</p:attrName>
                                        </p:attrNameLst>
                                      </p:cBhvr>
                                      <p:to>
                                        <p:strVal val="visible"/>
                                      </p:to>
                                    </p:set>
                                    <p:anim calcmode="lin" valueType="num">
                                      <p:cBhvr additive="base">
                                        <p:cTn id="68" dur="500" fill="hold"/>
                                        <p:tgtEl>
                                          <p:spTgt spid="3"/>
                                        </p:tgtEl>
                                        <p:attrNameLst>
                                          <p:attrName>ppt_x</p:attrName>
                                        </p:attrNameLst>
                                      </p:cBhvr>
                                      <p:tavLst>
                                        <p:tav tm="0">
                                          <p:val>
                                            <p:strVal val="#ppt_x"/>
                                          </p:val>
                                        </p:tav>
                                        <p:tav tm="100000">
                                          <p:val>
                                            <p:strVal val="#ppt_x"/>
                                          </p:val>
                                        </p:tav>
                                      </p:tavLst>
                                    </p:anim>
                                    <p:anim calcmode="lin" valueType="num">
                                      <p:cBhvr additive="base">
                                        <p:cTn id="6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6" name="Picture 10" descr="Related image"/>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b="40520"/>
          <a:stretch/>
        </p:blipFill>
        <p:spPr bwMode="auto">
          <a:xfrm>
            <a:off x="2270" y="1053531"/>
            <a:ext cx="9143318" cy="5334570"/>
          </a:xfrm>
          <a:prstGeom prst="rect">
            <a:avLst/>
          </a:prstGeom>
          <a:noFill/>
          <a:extLst>
            <a:ext uri="{909E8E84-426E-40DD-AFC4-6F175D3DCCD1}">
              <a14:hiddenFill xmlns:a14="http://schemas.microsoft.com/office/drawing/2010/main">
                <a:solidFill>
                  <a:srgbClr val="FFFFFF"/>
                </a:solidFill>
              </a14:hiddenFill>
            </a:ext>
          </a:extLst>
        </p:spPr>
      </p:pic>
      <p:sp>
        <p:nvSpPr>
          <p:cNvPr id="16" name="Rechteck 9"/>
          <p:cNvSpPr/>
          <p:nvPr/>
        </p:nvSpPr>
        <p:spPr bwMode="auto">
          <a:xfrm>
            <a:off x="2556570" y="3694584"/>
            <a:ext cx="4104456" cy="2831554"/>
          </a:xfrm>
          <a:prstGeom prst="rect">
            <a:avLst/>
          </a:prstGeom>
          <a:blipFill>
            <a:blip r:embed="rId3"/>
            <a:tile tx="0" ty="0" sx="100000" sy="100000" flip="none" algn="tl"/>
          </a:blipFill>
          <a:ln w="6350" cap="flat" cmpd="sng" algn="ctr">
            <a:noFill/>
            <a:prstDash val="solid"/>
            <a:round/>
            <a:headEnd type="none" w="med" len="med"/>
            <a:tailEnd type="none" w="med" len="med"/>
          </a:ln>
          <a:effectLst/>
          <a:extLst/>
        </p:spPr>
        <p:txBody>
          <a:bodyPr vert="horz" wrap="square" lIns="107136" tIns="55711" rIns="107136" bIns="55711" numCol="1" rtlCol="0" anchor="t" anchorCtr="0" compatLnSpc="1">
            <a:prstTxWarp prst="textNoShape">
              <a:avLst/>
            </a:prstTxWarp>
          </a:bodyPr>
          <a:lstStyle/>
          <a:p>
            <a:pPr marL="285750" indent="-285750">
              <a:buFont typeface="Courier New" panose="02070309020205020404" pitchFamily="49" charset="0"/>
              <a:buChar char="o"/>
            </a:pPr>
            <a:r>
              <a:rPr lang="en-GB" sz="2000" b="1" kern="0" dirty="0" smtClean="0">
                <a:latin typeface="DilleniaUPC" panose="02020603050405020304" pitchFamily="18" charset="-34"/>
                <a:cs typeface="DilleniaUPC" panose="02020603050405020304" pitchFamily="18" charset="-34"/>
              </a:rPr>
              <a:t>Will the current liability insurance solutions be sufficient?</a:t>
            </a:r>
          </a:p>
          <a:p>
            <a:pPr marL="285750" indent="-285750">
              <a:buFont typeface="Courier New" panose="02070309020205020404" pitchFamily="49" charset="0"/>
              <a:buChar char="o"/>
            </a:pPr>
            <a:r>
              <a:rPr lang="en-GB" sz="2000" b="1" kern="0" dirty="0" smtClean="0">
                <a:latin typeface="DilleniaUPC" panose="02020603050405020304" pitchFamily="18" charset="-34"/>
                <a:cs typeface="DilleniaUPC" panose="02020603050405020304" pitchFamily="18" charset="-34"/>
              </a:rPr>
              <a:t>What </a:t>
            </a:r>
            <a:r>
              <a:rPr lang="en-GB" sz="2000" b="1" kern="0" dirty="0">
                <a:latin typeface="DilleniaUPC" panose="02020603050405020304" pitchFamily="18" charset="-34"/>
                <a:cs typeface="DilleniaUPC" panose="02020603050405020304" pitchFamily="18" charset="-34"/>
              </a:rPr>
              <a:t>about “new” types of claims</a:t>
            </a:r>
            <a:r>
              <a:rPr lang="en-GB" sz="2000" b="1" kern="0" dirty="0" smtClean="0">
                <a:latin typeface="DilleniaUPC" panose="02020603050405020304" pitchFamily="18" charset="-34"/>
                <a:cs typeface="DilleniaUPC" panose="02020603050405020304" pitchFamily="18" charset="-34"/>
              </a:rPr>
              <a:t>?</a:t>
            </a:r>
          </a:p>
          <a:p>
            <a:pPr marL="285750" indent="-285750">
              <a:buFont typeface="Courier New" panose="02070309020205020404" pitchFamily="49" charset="0"/>
              <a:buChar char="o"/>
            </a:pPr>
            <a:r>
              <a:rPr lang="en-GB" sz="2000" b="1" kern="0" dirty="0" smtClean="0">
                <a:latin typeface="DilleniaUPC" panose="02020603050405020304" pitchFamily="18" charset="-34"/>
                <a:cs typeface="DilleniaUPC" panose="02020603050405020304" pitchFamily="18" charset="-34"/>
              </a:rPr>
              <a:t>How should I adapt to new technology?</a:t>
            </a:r>
          </a:p>
          <a:p>
            <a:pPr marL="285750" indent="-285750">
              <a:buFont typeface="Courier New" panose="02070309020205020404" pitchFamily="49" charset="0"/>
              <a:buChar char="o"/>
            </a:pPr>
            <a:r>
              <a:rPr lang="en-GB" sz="2000" b="1" kern="0" dirty="0" smtClean="0">
                <a:latin typeface="DilleniaUPC" panose="02020603050405020304" pitchFamily="18" charset="-34"/>
                <a:cs typeface="DilleniaUPC" panose="02020603050405020304" pitchFamily="18" charset="-34"/>
              </a:rPr>
              <a:t>How can insurers really understand the exposure and react accordingly?</a:t>
            </a:r>
          </a:p>
          <a:p>
            <a:pPr marL="285750" indent="-285750">
              <a:buFont typeface="Courier New" panose="02070309020205020404" pitchFamily="49" charset="0"/>
              <a:buChar char="o"/>
            </a:pPr>
            <a:r>
              <a:rPr lang="en-GB" sz="2000" b="1" kern="0" dirty="0" smtClean="0">
                <a:latin typeface="DilleniaUPC" panose="02020603050405020304" pitchFamily="18" charset="-34"/>
                <a:cs typeface="DilleniaUPC" panose="02020603050405020304" pitchFamily="18" charset="-34"/>
              </a:rPr>
              <a:t>…</a:t>
            </a:r>
          </a:p>
          <a:p>
            <a:pPr marL="285750" indent="-285750">
              <a:buFont typeface="Courier New" panose="02070309020205020404" pitchFamily="49" charset="0"/>
              <a:buChar char="o"/>
            </a:pPr>
            <a:endParaRPr lang="en-US" sz="2000" b="1" kern="0" dirty="0">
              <a:latin typeface="DilleniaUPC" panose="02020603050405020304" pitchFamily="18" charset="-34"/>
              <a:cs typeface="DilleniaUPC" panose="02020603050405020304" pitchFamily="18" charset="-34"/>
            </a:endParaRPr>
          </a:p>
        </p:txBody>
      </p:sp>
      <p:sp>
        <p:nvSpPr>
          <p:cNvPr id="4" name="Text Placeholder 3"/>
          <p:cNvSpPr>
            <a:spLocks noGrp="1"/>
          </p:cNvSpPr>
          <p:nvPr>
            <p:ph type="body" sz="quarter" idx="19"/>
          </p:nvPr>
        </p:nvSpPr>
        <p:spPr>
          <a:solidFill>
            <a:schemeClr val="accent4">
              <a:lumMod val="75000"/>
            </a:schemeClr>
          </a:solidFill>
        </p:spPr>
        <p:txBody>
          <a:bodyPr/>
          <a:lstStyle/>
          <a:p>
            <a:endParaRPr lang="en-GB" dirty="0"/>
          </a:p>
        </p:txBody>
      </p:sp>
      <p:sp>
        <p:nvSpPr>
          <p:cNvPr id="3" name="Title 2"/>
          <p:cNvSpPr>
            <a:spLocks noGrp="1"/>
          </p:cNvSpPr>
          <p:nvPr>
            <p:ph type="title"/>
          </p:nvPr>
        </p:nvSpPr>
        <p:spPr>
          <a:xfrm>
            <a:off x="504825" y="467171"/>
            <a:ext cx="8100417" cy="514351"/>
          </a:xfrm>
        </p:spPr>
        <p:txBody>
          <a:bodyPr/>
          <a:lstStyle/>
          <a:p>
            <a:r>
              <a:rPr lang="en-GB" noProof="0" dirty="0" smtClean="0"/>
              <a:t>Notepad of a liability underwriter</a:t>
            </a:r>
            <a:endParaRPr lang="en-GB" noProof="0" dirty="0"/>
          </a:p>
        </p:txBody>
      </p:sp>
      <p:sp>
        <p:nvSpPr>
          <p:cNvPr id="5" name="Text Placeholder 4"/>
          <p:cNvSpPr>
            <a:spLocks noGrp="1"/>
          </p:cNvSpPr>
          <p:nvPr>
            <p:ph type="body" sz="quarter" idx="20"/>
          </p:nvPr>
        </p:nvSpPr>
        <p:spPr/>
        <p:txBody>
          <a:bodyPr/>
          <a:lstStyle/>
          <a:p>
            <a:endParaRPr lang="en-GB" dirty="0"/>
          </a:p>
        </p:txBody>
      </p:sp>
      <p:pic>
        <p:nvPicPr>
          <p:cNvPr id="15" name="Picture 10" descr="Related image"/>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t="31830" b="40520"/>
          <a:stretch/>
        </p:blipFill>
        <p:spPr bwMode="auto">
          <a:xfrm>
            <a:off x="2270" y="3883937"/>
            <a:ext cx="9143318" cy="247986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Related image"/>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32630" b="95779" l="8500" r="90333"/>
                    </a14:imgEffect>
                  </a14:imgLayer>
                </a14:imgProps>
              </a:ext>
              <a:ext uri="{28A0092B-C50C-407E-A947-70E740481C1C}">
                <a14:useLocalDpi xmlns:a14="http://schemas.microsoft.com/office/drawing/2010/main" val="0"/>
              </a:ext>
            </a:extLst>
          </a:blip>
          <a:srcRect l="7248" t="28928" r="12342" b="6681"/>
          <a:stretch/>
        </p:blipFill>
        <p:spPr bwMode="auto">
          <a:xfrm>
            <a:off x="1404442" y="2277666"/>
            <a:ext cx="5976663" cy="4047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0575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grpId="0" nodeType="withEffect">
                                  <p:stCondLst>
                                    <p:cond delay="0"/>
                                  </p:stCondLst>
                                  <p:childTnLst>
                                    <p:animMotion origin="layout" path="M -3.05556E-6 0.01574 L -3.05556E-6 -0.35 " pathEditMode="relative" rAng="0" ptsTypes="AA">
                                      <p:cBhvr>
                                        <p:cTn id="6" dur="4000" fill="hold"/>
                                        <p:tgtEl>
                                          <p:spTgt spid="16"/>
                                        </p:tgtEl>
                                        <p:attrNameLst>
                                          <p:attrName>ppt_x</p:attrName>
                                          <p:attrName>ppt_y</p:attrName>
                                        </p:attrNameLst>
                                      </p:cBhvr>
                                      <p:rCtr x="0" y="-1828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elated image"/>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0" y="963658"/>
            <a:ext cx="9145588" cy="5420070"/>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7"/>
          <p:cNvSpPr>
            <a:spLocks noGrp="1"/>
          </p:cNvSpPr>
          <p:nvPr>
            <p:ph type="body" sz="quarter" idx="19"/>
          </p:nvPr>
        </p:nvSpPr>
        <p:spPr>
          <a:solidFill>
            <a:schemeClr val="accent4">
              <a:lumMod val="75000"/>
            </a:schemeClr>
          </a:solidFill>
          <a:ln>
            <a:noFill/>
          </a:ln>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endParaRPr lang="en-GB" dirty="0"/>
          </a:p>
        </p:txBody>
      </p:sp>
      <p:sp>
        <p:nvSpPr>
          <p:cNvPr id="6" name="Title 5"/>
          <p:cNvSpPr>
            <a:spLocks noGrp="1"/>
          </p:cNvSpPr>
          <p:nvPr>
            <p:ph type="title"/>
          </p:nvPr>
        </p:nvSpPr>
        <p:spPr/>
        <p:txBody>
          <a:bodyPr/>
          <a:lstStyle/>
          <a:p>
            <a:r>
              <a:rPr lang="en-GB" dirty="0" smtClean="0"/>
              <a:t>Our top predictions</a:t>
            </a:r>
            <a:endParaRPr lang="en-GB" dirty="0"/>
          </a:p>
        </p:txBody>
      </p:sp>
      <p:grpSp>
        <p:nvGrpSpPr>
          <p:cNvPr id="4" name="Group 3"/>
          <p:cNvGrpSpPr/>
          <p:nvPr/>
        </p:nvGrpSpPr>
        <p:grpSpPr>
          <a:xfrm>
            <a:off x="-153540" y="3501802"/>
            <a:ext cx="4006254" cy="3126240"/>
            <a:chOff x="-453144" y="879618"/>
            <a:chExt cx="5340049" cy="3126240"/>
          </a:xfrm>
          <a:effectLst>
            <a:outerShdw blurRad="50800" dist="38100" dir="2700000" algn="tl" rotWithShape="0">
              <a:prstClr val="black">
                <a:alpha val="40000"/>
              </a:prstClr>
            </a:outerShdw>
          </a:effectLst>
        </p:grpSpPr>
        <p:sp>
          <p:nvSpPr>
            <p:cNvPr id="30" name="Abgerundetes Rechteck 24"/>
            <p:cNvSpPr/>
            <p:nvPr/>
          </p:nvSpPr>
          <p:spPr bwMode="gray">
            <a:xfrm>
              <a:off x="760159" y="1338440"/>
              <a:ext cx="4126746" cy="2019346"/>
            </a:xfrm>
            <a:custGeom>
              <a:avLst/>
              <a:gdLst>
                <a:gd name="connsiteX0" fmla="*/ 0 w 3213510"/>
                <a:gd name="connsiteY0" fmla="*/ 0 h 1735629"/>
                <a:gd name="connsiteX1" fmla="*/ 3213510 w 3213510"/>
                <a:gd name="connsiteY1" fmla="*/ 0 h 1735629"/>
                <a:gd name="connsiteX2" fmla="*/ 3213510 w 3213510"/>
                <a:gd name="connsiteY2" fmla="*/ 1735629 h 1735629"/>
                <a:gd name="connsiteX3" fmla="*/ 0 w 3213510"/>
                <a:gd name="connsiteY3" fmla="*/ 1735629 h 1735629"/>
                <a:gd name="connsiteX4" fmla="*/ 0 w 3213510"/>
                <a:gd name="connsiteY4" fmla="*/ 0 h 1735629"/>
                <a:gd name="connsiteX0" fmla="*/ 0 w 3213510"/>
                <a:gd name="connsiteY0" fmla="*/ 0 h 1735629"/>
                <a:gd name="connsiteX1" fmla="*/ 3213510 w 3213510"/>
                <a:gd name="connsiteY1" fmla="*/ 0 h 1735629"/>
                <a:gd name="connsiteX2" fmla="*/ 3213510 w 3213510"/>
                <a:gd name="connsiteY2" fmla="*/ 1735629 h 1735629"/>
                <a:gd name="connsiteX3" fmla="*/ 12700 w 3213510"/>
                <a:gd name="connsiteY3" fmla="*/ 1456229 h 1735629"/>
                <a:gd name="connsiteX4" fmla="*/ 0 w 3213510"/>
                <a:gd name="connsiteY4" fmla="*/ 0 h 1735629"/>
                <a:gd name="connsiteX0" fmla="*/ 76200 w 3200810"/>
                <a:gd name="connsiteY0" fmla="*/ 317500 h 1735629"/>
                <a:gd name="connsiteX1" fmla="*/ 3200810 w 3200810"/>
                <a:gd name="connsiteY1" fmla="*/ 0 h 1735629"/>
                <a:gd name="connsiteX2" fmla="*/ 3200810 w 3200810"/>
                <a:gd name="connsiteY2" fmla="*/ 1735629 h 1735629"/>
                <a:gd name="connsiteX3" fmla="*/ 0 w 3200810"/>
                <a:gd name="connsiteY3" fmla="*/ 1456229 h 1735629"/>
                <a:gd name="connsiteX4" fmla="*/ 76200 w 3200810"/>
                <a:gd name="connsiteY4" fmla="*/ 317500 h 1735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0810" h="1735629">
                  <a:moveTo>
                    <a:pt x="76200" y="317500"/>
                  </a:moveTo>
                  <a:lnTo>
                    <a:pt x="3200810" y="0"/>
                  </a:lnTo>
                  <a:lnTo>
                    <a:pt x="3200810" y="1735629"/>
                  </a:lnTo>
                  <a:lnTo>
                    <a:pt x="0" y="1456229"/>
                  </a:lnTo>
                  <a:lnTo>
                    <a:pt x="76200" y="317500"/>
                  </a:lnTo>
                  <a:close/>
                </a:path>
              </a:pathLst>
            </a:custGeom>
            <a:solidFill>
              <a:schemeClr val="accent1"/>
            </a:solidFill>
            <a:ln w="6350" cap="flat" cmpd="sng" algn="ctr">
              <a:noFill/>
              <a:prstDash val="solid"/>
              <a:headEnd/>
              <a:tailEnd/>
            </a:ln>
            <a:effectLst/>
          </p:spPr>
          <p:txBody>
            <a:bodyPr lIns="648000" tIns="72000" rIns="108000" bIns="72000" anchor="ctr"/>
            <a:lstStyle/>
            <a:p>
              <a:pPr lvl="0" indent="-190500" defTabSz="801688" eaLnBrk="0" hangingPunct="0">
                <a:lnSpc>
                  <a:spcPct val="95000"/>
                </a:lnSpc>
                <a:spcAft>
                  <a:spcPts val="800"/>
                </a:spcAft>
                <a:buClr>
                  <a:srgbClr val="969696"/>
                </a:buClr>
                <a:defRPr/>
              </a:pPr>
              <a:r>
                <a:rPr lang="en-GB" sz="2000" b="1" kern="0" dirty="0">
                  <a:solidFill>
                    <a:schemeClr val="accent1">
                      <a:lumMod val="50000"/>
                    </a:schemeClr>
                  </a:solidFill>
                  <a:cs typeface="Arial" charset="0"/>
                </a:rPr>
                <a:t>Products will look fundamentally different</a:t>
              </a:r>
            </a:p>
          </p:txBody>
        </p:sp>
        <p:sp>
          <p:nvSpPr>
            <p:cNvPr id="27" name="TextBox 26"/>
            <p:cNvSpPr txBox="1"/>
            <p:nvPr/>
          </p:nvSpPr>
          <p:spPr>
            <a:xfrm>
              <a:off x="-453144" y="879618"/>
              <a:ext cx="2271301" cy="3126240"/>
            </a:xfrm>
            <a:prstGeom prst="rect">
              <a:avLst/>
            </a:prstGeom>
            <a:noFill/>
          </p:spPr>
          <p:txBody>
            <a:bodyPr wrap="none" lIns="0" tIns="0" rIns="0" bIns="0" rtlCol="0" anchor="ctr">
              <a:spAutoFit/>
            </a:bodyPr>
            <a:lstStyle/>
            <a:p>
              <a:pPr marL="0" marR="0" lvl="0" indent="0" algn="ctr" defTabSz="914400" eaLnBrk="1" fontAlgn="auto" latinLnBrk="0" hangingPunct="1">
                <a:lnSpc>
                  <a:spcPct val="85000"/>
                </a:lnSpc>
                <a:spcBef>
                  <a:spcPts val="0"/>
                </a:spcBef>
                <a:spcAft>
                  <a:spcPts val="600"/>
                </a:spcAft>
                <a:buClr>
                  <a:srgbClr val="FFE600"/>
                </a:buClr>
                <a:buSzPct val="70000"/>
                <a:buFontTx/>
                <a:buNone/>
                <a:tabLst/>
                <a:defRPr/>
              </a:pPr>
              <a:r>
                <a:rPr kumimoji="0" lang="en-US" sz="23900" b="1" i="0" u="none" strike="noStrike" kern="0" cap="none" spc="0" normalizeH="0" baseline="0" noProof="0" dirty="0" smtClean="0">
                  <a:ln>
                    <a:noFill/>
                  </a:ln>
                  <a:solidFill>
                    <a:schemeClr val="accent1">
                      <a:lumMod val="50000"/>
                    </a:schemeClr>
                  </a:solidFill>
                  <a:effectLst/>
                  <a:uLnTx/>
                  <a:uFillTx/>
                </a:rPr>
                <a:t>1</a:t>
              </a:r>
              <a:endParaRPr kumimoji="0" lang="en-IN" sz="23900" b="1" i="0" u="none" strike="noStrike" kern="0" cap="none" spc="0" normalizeH="0" baseline="0" noProof="0" dirty="0" smtClean="0">
                <a:ln>
                  <a:noFill/>
                </a:ln>
                <a:solidFill>
                  <a:schemeClr val="accent1">
                    <a:lumMod val="50000"/>
                  </a:schemeClr>
                </a:solidFill>
                <a:effectLst/>
                <a:uLnTx/>
                <a:uFillTx/>
              </a:endParaRPr>
            </a:p>
          </p:txBody>
        </p:sp>
      </p:grpSp>
      <p:grpSp>
        <p:nvGrpSpPr>
          <p:cNvPr id="5" name="Group 4"/>
          <p:cNvGrpSpPr/>
          <p:nvPr/>
        </p:nvGrpSpPr>
        <p:grpSpPr>
          <a:xfrm>
            <a:off x="2631272" y="1167650"/>
            <a:ext cx="4090940" cy="3126240"/>
            <a:chOff x="3507296" y="2103754"/>
            <a:chExt cx="5452931" cy="3126240"/>
          </a:xfrm>
          <a:effectLst>
            <a:outerShdw blurRad="50800" dist="38100" dir="2700000" algn="tl" rotWithShape="0">
              <a:prstClr val="black">
                <a:alpha val="40000"/>
              </a:prstClr>
            </a:outerShdw>
          </a:effectLst>
        </p:grpSpPr>
        <p:sp>
          <p:nvSpPr>
            <p:cNvPr id="34" name="Abgerundetes Rechteck 24"/>
            <p:cNvSpPr/>
            <p:nvPr/>
          </p:nvSpPr>
          <p:spPr bwMode="gray">
            <a:xfrm>
              <a:off x="4497582" y="2150066"/>
              <a:ext cx="4462645" cy="2304256"/>
            </a:xfrm>
            <a:custGeom>
              <a:avLst/>
              <a:gdLst>
                <a:gd name="connsiteX0" fmla="*/ 0 w 3213510"/>
                <a:gd name="connsiteY0" fmla="*/ 0 h 1735629"/>
                <a:gd name="connsiteX1" fmla="*/ 3213510 w 3213510"/>
                <a:gd name="connsiteY1" fmla="*/ 0 h 1735629"/>
                <a:gd name="connsiteX2" fmla="*/ 3213510 w 3213510"/>
                <a:gd name="connsiteY2" fmla="*/ 1735629 h 1735629"/>
                <a:gd name="connsiteX3" fmla="*/ 0 w 3213510"/>
                <a:gd name="connsiteY3" fmla="*/ 1735629 h 1735629"/>
                <a:gd name="connsiteX4" fmla="*/ 0 w 3213510"/>
                <a:gd name="connsiteY4" fmla="*/ 0 h 1735629"/>
                <a:gd name="connsiteX0" fmla="*/ 596900 w 3810410"/>
                <a:gd name="connsiteY0" fmla="*/ 0 h 1735629"/>
                <a:gd name="connsiteX1" fmla="*/ 3810410 w 3810410"/>
                <a:gd name="connsiteY1" fmla="*/ 0 h 1735629"/>
                <a:gd name="connsiteX2" fmla="*/ 3810410 w 3810410"/>
                <a:gd name="connsiteY2" fmla="*/ 1735629 h 1735629"/>
                <a:gd name="connsiteX3" fmla="*/ 0 w 3810410"/>
                <a:gd name="connsiteY3" fmla="*/ 1545129 h 1735629"/>
                <a:gd name="connsiteX4" fmla="*/ 596900 w 3810410"/>
                <a:gd name="connsiteY4" fmla="*/ 0 h 1735629"/>
                <a:gd name="connsiteX0" fmla="*/ 647700 w 3810410"/>
                <a:gd name="connsiteY0" fmla="*/ 215900 h 1735629"/>
                <a:gd name="connsiteX1" fmla="*/ 3810410 w 3810410"/>
                <a:gd name="connsiteY1" fmla="*/ 0 h 1735629"/>
                <a:gd name="connsiteX2" fmla="*/ 3810410 w 3810410"/>
                <a:gd name="connsiteY2" fmla="*/ 1735629 h 1735629"/>
                <a:gd name="connsiteX3" fmla="*/ 0 w 3810410"/>
                <a:gd name="connsiteY3" fmla="*/ 1545129 h 1735629"/>
                <a:gd name="connsiteX4" fmla="*/ 647700 w 3810410"/>
                <a:gd name="connsiteY4" fmla="*/ 215900 h 1735629"/>
                <a:gd name="connsiteX0" fmla="*/ 647700 w 3975510"/>
                <a:gd name="connsiteY0" fmla="*/ 419100 h 1938829"/>
                <a:gd name="connsiteX1" fmla="*/ 3975510 w 3975510"/>
                <a:gd name="connsiteY1" fmla="*/ 0 h 1938829"/>
                <a:gd name="connsiteX2" fmla="*/ 3810410 w 3975510"/>
                <a:gd name="connsiteY2" fmla="*/ 1938829 h 1938829"/>
                <a:gd name="connsiteX3" fmla="*/ 0 w 3975510"/>
                <a:gd name="connsiteY3" fmla="*/ 1748329 h 1938829"/>
                <a:gd name="connsiteX4" fmla="*/ 647700 w 3975510"/>
                <a:gd name="connsiteY4" fmla="*/ 419100 h 1938829"/>
                <a:gd name="connsiteX0" fmla="*/ 647700 w 3975510"/>
                <a:gd name="connsiteY0" fmla="*/ 419100 h 1989629"/>
                <a:gd name="connsiteX1" fmla="*/ 3975510 w 3975510"/>
                <a:gd name="connsiteY1" fmla="*/ 0 h 1989629"/>
                <a:gd name="connsiteX2" fmla="*/ 3886610 w 3975510"/>
                <a:gd name="connsiteY2" fmla="*/ 1989629 h 1989629"/>
                <a:gd name="connsiteX3" fmla="*/ 0 w 3975510"/>
                <a:gd name="connsiteY3" fmla="*/ 1748329 h 1989629"/>
                <a:gd name="connsiteX4" fmla="*/ 647700 w 3975510"/>
                <a:gd name="connsiteY4" fmla="*/ 419100 h 1989629"/>
                <a:gd name="connsiteX0" fmla="*/ 647700 w 4026310"/>
                <a:gd name="connsiteY0" fmla="*/ 419100 h 1989629"/>
                <a:gd name="connsiteX1" fmla="*/ 3975510 w 4026310"/>
                <a:gd name="connsiteY1" fmla="*/ 0 h 1989629"/>
                <a:gd name="connsiteX2" fmla="*/ 4026310 w 4026310"/>
                <a:gd name="connsiteY2" fmla="*/ 1989629 h 1989629"/>
                <a:gd name="connsiteX3" fmla="*/ 0 w 4026310"/>
                <a:gd name="connsiteY3" fmla="*/ 1748329 h 1989629"/>
                <a:gd name="connsiteX4" fmla="*/ 647700 w 4026310"/>
                <a:gd name="connsiteY4" fmla="*/ 419100 h 1989629"/>
                <a:gd name="connsiteX0" fmla="*/ 647700 w 4026310"/>
                <a:gd name="connsiteY0" fmla="*/ 381000 h 1951529"/>
                <a:gd name="connsiteX1" fmla="*/ 4013610 w 4026310"/>
                <a:gd name="connsiteY1" fmla="*/ 0 h 1951529"/>
                <a:gd name="connsiteX2" fmla="*/ 4026310 w 4026310"/>
                <a:gd name="connsiteY2" fmla="*/ 1951529 h 1951529"/>
                <a:gd name="connsiteX3" fmla="*/ 0 w 4026310"/>
                <a:gd name="connsiteY3" fmla="*/ 1710229 h 1951529"/>
                <a:gd name="connsiteX4" fmla="*/ 647700 w 4026310"/>
                <a:gd name="connsiteY4" fmla="*/ 381000 h 19515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6310" h="1951529">
                  <a:moveTo>
                    <a:pt x="647700" y="381000"/>
                  </a:moveTo>
                  <a:lnTo>
                    <a:pt x="4013610" y="0"/>
                  </a:lnTo>
                  <a:cubicBezTo>
                    <a:pt x="4017843" y="650510"/>
                    <a:pt x="4022077" y="1301019"/>
                    <a:pt x="4026310" y="1951529"/>
                  </a:cubicBezTo>
                  <a:lnTo>
                    <a:pt x="0" y="1710229"/>
                  </a:lnTo>
                  <a:lnTo>
                    <a:pt x="647700" y="381000"/>
                  </a:lnTo>
                  <a:close/>
                </a:path>
              </a:pathLst>
            </a:custGeom>
            <a:solidFill>
              <a:schemeClr val="accent6"/>
            </a:solidFill>
            <a:ln w="6350" cap="flat" cmpd="sng" algn="ctr">
              <a:noFill/>
              <a:prstDash val="solid"/>
              <a:headEnd/>
              <a:tailEnd/>
            </a:ln>
            <a:effectLst/>
          </p:spPr>
          <p:txBody>
            <a:bodyPr lIns="648000" tIns="72000" rIns="108000" bIns="72000" anchor="ctr"/>
            <a:lstStyle/>
            <a:p>
              <a:pPr marL="355600" lvl="0" defTabSz="801688" eaLnBrk="0" hangingPunct="0">
                <a:lnSpc>
                  <a:spcPct val="95000"/>
                </a:lnSpc>
                <a:spcAft>
                  <a:spcPts val="800"/>
                </a:spcAft>
                <a:buClr>
                  <a:srgbClr val="969696"/>
                </a:buClr>
                <a:defRPr/>
              </a:pPr>
              <a:r>
                <a:rPr lang="en-GB" sz="2000" b="1" kern="0" dirty="0">
                  <a:solidFill>
                    <a:schemeClr val="accent6">
                      <a:lumMod val="25000"/>
                    </a:schemeClr>
                  </a:solidFill>
                  <a:cs typeface="Arial" charset="0"/>
                </a:rPr>
                <a:t>Existing roles will evolve and new roles will emerge</a:t>
              </a:r>
            </a:p>
          </p:txBody>
        </p:sp>
        <p:sp>
          <p:nvSpPr>
            <p:cNvPr id="28" name="TextBox 27"/>
            <p:cNvSpPr txBox="1"/>
            <p:nvPr/>
          </p:nvSpPr>
          <p:spPr>
            <a:xfrm>
              <a:off x="3507296" y="2103754"/>
              <a:ext cx="2271301" cy="3126240"/>
            </a:xfrm>
            <a:prstGeom prst="rect">
              <a:avLst/>
            </a:prstGeom>
            <a:noFill/>
          </p:spPr>
          <p:txBody>
            <a:bodyPr wrap="none" lIns="0" tIns="0" rIns="0" bIns="0" rtlCol="0" anchor="ctr">
              <a:spAutoFit/>
            </a:bodyPr>
            <a:lstStyle/>
            <a:p>
              <a:pPr marL="0" marR="0" lvl="0" indent="0" algn="ctr" defTabSz="914400" eaLnBrk="1" fontAlgn="auto" latinLnBrk="0" hangingPunct="1">
                <a:lnSpc>
                  <a:spcPct val="85000"/>
                </a:lnSpc>
                <a:spcBef>
                  <a:spcPts val="0"/>
                </a:spcBef>
                <a:spcAft>
                  <a:spcPts val="600"/>
                </a:spcAft>
                <a:buClr>
                  <a:srgbClr val="FFE600"/>
                </a:buClr>
                <a:buSzPct val="70000"/>
                <a:buFontTx/>
                <a:buNone/>
                <a:tabLst/>
                <a:defRPr/>
              </a:pPr>
              <a:r>
                <a:rPr kumimoji="0" lang="en-US" sz="23900" b="1" i="0" u="none" strike="noStrike" kern="0" cap="none" spc="0" normalizeH="0" baseline="0" noProof="0" dirty="0" smtClean="0">
                  <a:ln>
                    <a:noFill/>
                  </a:ln>
                  <a:solidFill>
                    <a:schemeClr val="accent6">
                      <a:lumMod val="50000"/>
                    </a:schemeClr>
                  </a:solidFill>
                  <a:effectLst/>
                  <a:uLnTx/>
                  <a:uFillTx/>
                </a:rPr>
                <a:t>2</a:t>
              </a:r>
              <a:endParaRPr kumimoji="0" lang="en-IN" sz="23900" b="1" i="0" u="none" strike="noStrike" kern="0" cap="none" spc="0" normalizeH="0" baseline="0" noProof="0" dirty="0" smtClean="0">
                <a:ln>
                  <a:noFill/>
                </a:ln>
                <a:solidFill>
                  <a:schemeClr val="accent6">
                    <a:lumMod val="50000"/>
                  </a:schemeClr>
                </a:solidFill>
                <a:effectLst/>
                <a:uLnTx/>
                <a:uFillTx/>
              </a:endParaRPr>
            </a:p>
          </p:txBody>
        </p:sp>
      </p:grpSp>
      <p:grpSp>
        <p:nvGrpSpPr>
          <p:cNvPr id="7" name="Group 6"/>
          <p:cNvGrpSpPr/>
          <p:nvPr/>
        </p:nvGrpSpPr>
        <p:grpSpPr>
          <a:xfrm>
            <a:off x="4788817" y="3543914"/>
            <a:ext cx="4156631" cy="3126240"/>
            <a:chOff x="6383170" y="3831946"/>
            <a:chExt cx="5540495" cy="3126240"/>
          </a:xfrm>
          <a:effectLst>
            <a:outerShdw blurRad="50800" dist="38100" dir="2700000" algn="tl" rotWithShape="0">
              <a:prstClr val="black">
                <a:alpha val="40000"/>
              </a:prstClr>
            </a:outerShdw>
          </a:effectLst>
        </p:grpSpPr>
        <p:sp>
          <p:nvSpPr>
            <p:cNvPr id="32" name="Abgerundetes Rechteck 24"/>
            <p:cNvSpPr/>
            <p:nvPr/>
          </p:nvSpPr>
          <p:spPr bwMode="gray">
            <a:xfrm>
              <a:off x="7796918" y="4144928"/>
              <a:ext cx="4126747" cy="2019346"/>
            </a:xfrm>
            <a:custGeom>
              <a:avLst/>
              <a:gdLst>
                <a:gd name="connsiteX0" fmla="*/ 0 w 3213510"/>
                <a:gd name="connsiteY0" fmla="*/ 0 h 1735629"/>
                <a:gd name="connsiteX1" fmla="*/ 3213510 w 3213510"/>
                <a:gd name="connsiteY1" fmla="*/ 0 h 1735629"/>
                <a:gd name="connsiteX2" fmla="*/ 3213510 w 3213510"/>
                <a:gd name="connsiteY2" fmla="*/ 1735629 h 1735629"/>
                <a:gd name="connsiteX3" fmla="*/ 0 w 3213510"/>
                <a:gd name="connsiteY3" fmla="*/ 1735629 h 1735629"/>
                <a:gd name="connsiteX4" fmla="*/ 0 w 3213510"/>
                <a:gd name="connsiteY4" fmla="*/ 0 h 1735629"/>
                <a:gd name="connsiteX0" fmla="*/ 0 w 3213510"/>
                <a:gd name="connsiteY0" fmla="*/ 0 h 1735629"/>
                <a:gd name="connsiteX1" fmla="*/ 3213510 w 3213510"/>
                <a:gd name="connsiteY1" fmla="*/ 0 h 1735629"/>
                <a:gd name="connsiteX2" fmla="*/ 3213510 w 3213510"/>
                <a:gd name="connsiteY2" fmla="*/ 1735629 h 1735629"/>
                <a:gd name="connsiteX3" fmla="*/ 12700 w 3213510"/>
                <a:gd name="connsiteY3" fmla="*/ 1456229 h 1735629"/>
                <a:gd name="connsiteX4" fmla="*/ 0 w 3213510"/>
                <a:gd name="connsiteY4" fmla="*/ 0 h 1735629"/>
                <a:gd name="connsiteX0" fmla="*/ 76200 w 3200810"/>
                <a:gd name="connsiteY0" fmla="*/ 317500 h 1735629"/>
                <a:gd name="connsiteX1" fmla="*/ 3200810 w 3200810"/>
                <a:gd name="connsiteY1" fmla="*/ 0 h 1735629"/>
                <a:gd name="connsiteX2" fmla="*/ 3200810 w 3200810"/>
                <a:gd name="connsiteY2" fmla="*/ 1735629 h 1735629"/>
                <a:gd name="connsiteX3" fmla="*/ 0 w 3200810"/>
                <a:gd name="connsiteY3" fmla="*/ 1456229 h 1735629"/>
                <a:gd name="connsiteX4" fmla="*/ 76200 w 3200810"/>
                <a:gd name="connsiteY4" fmla="*/ 317500 h 1735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0810" h="1735629">
                  <a:moveTo>
                    <a:pt x="76200" y="317500"/>
                  </a:moveTo>
                  <a:lnTo>
                    <a:pt x="3200810" y="0"/>
                  </a:lnTo>
                  <a:lnTo>
                    <a:pt x="3200810" y="1735629"/>
                  </a:lnTo>
                  <a:lnTo>
                    <a:pt x="0" y="1456229"/>
                  </a:lnTo>
                  <a:lnTo>
                    <a:pt x="76200" y="317500"/>
                  </a:lnTo>
                  <a:close/>
                </a:path>
              </a:pathLst>
            </a:custGeom>
            <a:solidFill>
              <a:srgbClr val="F7C7C3"/>
            </a:solidFill>
            <a:ln w="6350" cap="flat" cmpd="sng" algn="ctr">
              <a:noFill/>
              <a:prstDash val="solid"/>
              <a:headEnd/>
              <a:tailEnd/>
            </a:ln>
            <a:effectLst/>
          </p:spPr>
          <p:txBody>
            <a:bodyPr lIns="648000" tIns="72000" rIns="108000" bIns="72000" anchor="ctr"/>
            <a:lstStyle/>
            <a:p>
              <a:pPr lvl="0" indent="-190500" defTabSz="801688" eaLnBrk="0" hangingPunct="0">
                <a:lnSpc>
                  <a:spcPct val="95000"/>
                </a:lnSpc>
                <a:spcAft>
                  <a:spcPts val="800"/>
                </a:spcAft>
                <a:buClr>
                  <a:srgbClr val="969696"/>
                </a:buClr>
                <a:defRPr/>
              </a:pPr>
              <a:r>
                <a:rPr lang="en-GB" sz="2000" b="1" kern="0" dirty="0">
                  <a:solidFill>
                    <a:srgbClr val="E4003A"/>
                  </a:solidFill>
                  <a:cs typeface="Arial" charset="0"/>
                </a:rPr>
                <a:t>Service platforms will play a central role</a:t>
              </a:r>
            </a:p>
          </p:txBody>
        </p:sp>
        <p:sp>
          <p:nvSpPr>
            <p:cNvPr id="29" name="TextBox 28"/>
            <p:cNvSpPr txBox="1"/>
            <p:nvPr/>
          </p:nvSpPr>
          <p:spPr>
            <a:xfrm>
              <a:off x="6383170" y="3831946"/>
              <a:ext cx="2271302" cy="3126240"/>
            </a:xfrm>
            <a:prstGeom prst="rect">
              <a:avLst/>
            </a:prstGeom>
            <a:noFill/>
          </p:spPr>
          <p:txBody>
            <a:bodyPr wrap="none" lIns="0" tIns="0" rIns="0" bIns="0" rtlCol="0" anchor="ctr">
              <a:spAutoFit/>
            </a:bodyPr>
            <a:lstStyle/>
            <a:p>
              <a:pPr marL="0" marR="0" lvl="0" indent="0" algn="ctr" defTabSz="914400" eaLnBrk="1" fontAlgn="auto" latinLnBrk="0" hangingPunct="1">
                <a:lnSpc>
                  <a:spcPct val="85000"/>
                </a:lnSpc>
                <a:spcBef>
                  <a:spcPts val="0"/>
                </a:spcBef>
                <a:spcAft>
                  <a:spcPts val="600"/>
                </a:spcAft>
                <a:buClr>
                  <a:srgbClr val="FFE600"/>
                </a:buClr>
                <a:buSzPct val="70000"/>
                <a:buFontTx/>
                <a:buNone/>
                <a:tabLst/>
                <a:defRPr/>
              </a:pPr>
              <a:r>
                <a:rPr kumimoji="0" lang="en-US" sz="23900" b="1" i="0" u="none" strike="noStrike" kern="0" cap="none" spc="0" normalizeH="0" baseline="0" noProof="0" dirty="0" smtClean="0">
                  <a:ln>
                    <a:noFill/>
                  </a:ln>
                  <a:solidFill>
                    <a:srgbClr val="E4003A"/>
                  </a:solidFill>
                  <a:effectLst/>
                  <a:uLnTx/>
                  <a:uFillTx/>
                </a:rPr>
                <a:t>3</a:t>
              </a:r>
              <a:endParaRPr kumimoji="0" lang="en-IN" sz="23900" b="1" i="0" u="none" strike="noStrike" kern="0" cap="none" spc="0" normalizeH="0" baseline="0" noProof="0" dirty="0" smtClean="0">
                <a:ln>
                  <a:noFill/>
                </a:ln>
                <a:solidFill>
                  <a:srgbClr val="E4003A"/>
                </a:solidFill>
                <a:effectLst/>
                <a:uLnTx/>
                <a:uFillTx/>
              </a:endParaRPr>
            </a:p>
          </p:txBody>
        </p:sp>
      </p:grpSp>
      <p:sp>
        <p:nvSpPr>
          <p:cNvPr id="2" name="Text Placeholder 1"/>
          <p:cNvSpPr>
            <a:spLocks noGrp="1"/>
          </p:cNvSpPr>
          <p:nvPr>
            <p:ph type="body" sz="quarter" idx="20"/>
          </p:nvPr>
        </p:nvSpPr>
        <p:spPr/>
        <p:txBody>
          <a:bodyPr/>
          <a:lstStyle/>
          <a:p>
            <a:endParaRPr lang="en-GB"/>
          </a:p>
        </p:txBody>
      </p:sp>
    </p:spTree>
    <p:extLst>
      <p:ext uri="{BB962C8B-B14F-4D97-AF65-F5344CB8AC3E}">
        <p14:creationId xmlns:p14="http://schemas.microsoft.com/office/powerpoint/2010/main" val="4195031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64" name="Picture 20" descr="Related image"/>
          <p:cNvPicPr>
            <a:picLocks noChangeAspect="1" noChangeArrowheads="1"/>
          </p:cNvPicPr>
          <p:nvPr/>
        </p:nvPicPr>
        <p:blipFill rotWithShape="1">
          <a:blip r:embed="rId3">
            <a:lum bright="70000" contrast="-70000"/>
            <a:extLst>
              <a:ext uri="{28A0092B-C50C-407E-A947-70E740481C1C}">
                <a14:useLocalDpi xmlns:a14="http://schemas.microsoft.com/office/drawing/2010/main" val="0"/>
              </a:ext>
            </a:extLst>
          </a:blip>
          <a:srcRect l="6977" t="3481" b="24134"/>
          <a:stretch/>
        </p:blipFill>
        <p:spPr bwMode="auto">
          <a:xfrm>
            <a:off x="0" y="1052016"/>
            <a:ext cx="9145588" cy="532148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18767" y="1917626"/>
            <a:ext cx="3115337" cy="3508653"/>
          </a:xfrm>
          <a:prstGeom prst="rect">
            <a:avLst/>
          </a:prstGeom>
        </p:spPr>
        <p:txBody>
          <a:bodyPr wrap="square">
            <a:spAutoFit/>
          </a:bodyPr>
          <a:lstStyle/>
          <a:p>
            <a:r>
              <a:rPr lang="en-US" sz="1800" b="1" i="1" dirty="0" smtClean="0">
                <a:solidFill>
                  <a:schemeClr val="tx2">
                    <a:lumMod val="75000"/>
                  </a:schemeClr>
                </a:solidFill>
                <a:latin typeface="Allianz Neo Light" panose="020B0304020203020204" pitchFamily="34" charset="0"/>
              </a:rPr>
              <a:t>Some say underwriters are a dying breed. I fundamentally disagree – but the role will change dramatically.</a:t>
            </a:r>
          </a:p>
          <a:p>
            <a:endParaRPr lang="en-US" sz="1800" b="1" i="1" dirty="0" smtClean="0">
              <a:solidFill>
                <a:schemeClr val="tx2">
                  <a:lumMod val="75000"/>
                </a:schemeClr>
              </a:solidFill>
              <a:latin typeface="Allianz Neo Light" panose="020B0304020203020204" pitchFamily="34" charset="0"/>
            </a:endParaRPr>
          </a:p>
          <a:p>
            <a:r>
              <a:rPr lang="en-US" sz="1800" b="1" i="1" dirty="0" smtClean="0">
                <a:solidFill>
                  <a:schemeClr val="tx2">
                    <a:lumMod val="75000"/>
                  </a:schemeClr>
                </a:solidFill>
                <a:latin typeface="Allianz Neo Light" panose="020B0304020203020204" pitchFamily="34" charset="0"/>
              </a:rPr>
              <a:t>We </a:t>
            </a:r>
            <a:r>
              <a:rPr lang="en-US" sz="1800" b="1" i="1" dirty="0">
                <a:solidFill>
                  <a:schemeClr val="tx2">
                    <a:lumMod val="75000"/>
                  </a:schemeClr>
                </a:solidFill>
                <a:latin typeface="Allianz Neo Light" panose="020B0304020203020204" pitchFamily="34" charset="0"/>
              </a:rPr>
              <a:t>must kick off the journey in moving us towards the future of underwriting</a:t>
            </a:r>
            <a:r>
              <a:rPr lang="de-DE" sz="1800" i="1" dirty="0" smtClean="0">
                <a:solidFill>
                  <a:schemeClr val="tx2">
                    <a:lumMod val="75000"/>
                  </a:schemeClr>
                </a:solidFill>
                <a:latin typeface="Allianz Neo Light" panose="020B0304020203020204" pitchFamily="34" charset="0"/>
              </a:rPr>
              <a:t>.</a:t>
            </a:r>
          </a:p>
          <a:p>
            <a:endParaRPr lang="de-DE" sz="1800" b="1" dirty="0" smtClean="0">
              <a:solidFill>
                <a:schemeClr val="tx2">
                  <a:lumMod val="75000"/>
                </a:schemeClr>
              </a:solidFill>
              <a:latin typeface="Allianz Neo" panose="020B0504020203020204" pitchFamily="34" charset="0"/>
            </a:endParaRPr>
          </a:p>
          <a:p>
            <a:endParaRPr lang="de-DE" sz="1800" b="1" dirty="0" smtClean="0">
              <a:solidFill>
                <a:schemeClr val="tx2">
                  <a:lumMod val="75000"/>
                </a:schemeClr>
              </a:solidFill>
              <a:latin typeface="Allianz Neo" panose="020B0504020203020204" pitchFamily="34" charset="0"/>
            </a:endParaRPr>
          </a:p>
          <a:p>
            <a:endParaRPr lang="de-DE" sz="1800" b="1" dirty="0">
              <a:solidFill>
                <a:schemeClr val="tx2">
                  <a:lumMod val="75000"/>
                </a:schemeClr>
              </a:solidFill>
              <a:latin typeface="Allianz Neo" panose="020B0504020203020204" pitchFamily="34" charset="0"/>
            </a:endParaRPr>
          </a:p>
          <a:p>
            <a:r>
              <a:rPr lang="en-US" sz="1200" dirty="0" err="1" smtClean="0">
                <a:solidFill>
                  <a:schemeClr val="tx2">
                    <a:lumMod val="75000"/>
                  </a:schemeClr>
                </a:solidFill>
                <a:latin typeface="+mj-lt"/>
              </a:rPr>
              <a:t>Hartmut</a:t>
            </a:r>
            <a:r>
              <a:rPr lang="en-US" sz="1200" dirty="0" smtClean="0">
                <a:solidFill>
                  <a:schemeClr val="tx2">
                    <a:lumMod val="75000"/>
                  </a:schemeClr>
                </a:solidFill>
                <a:latin typeface="+mj-lt"/>
              </a:rPr>
              <a:t> Mai,</a:t>
            </a:r>
          </a:p>
          <a:p>
            <a:r>
              <a:rPr lang="en-US" sz="1200" dirty="0" smtClean="0">
                <a:solidFill>
                  <a:schemeClr val="tx2">
                    <a:lumMod val="75000"/>
                  </a:schemeClr>
                </a:solidFill>
                <a:latin typeface="+mj-lt"/>
              </a:rPr>
              <a:t>Chief Underwriting Officer Corporate</a:t>
            </a:r>
            <a:endParaRPr lang="en-US" sz="1200" dirty="0">
              <a:solidFill>
                <a:schemeClr val="tx2">
                  <a:lumMod val="75000"/>
                </a:schemeClr>
              </a:solidFill>
              <a:latin typeface="+mj-lt"/>
            </a:endParaRPr>
          </a:p>
        </p:txBody>
      </p:sp>
      <p:sp>
        <p:nvSpPr>
          <p:cNvPr id="8" name="Text Placeholder 7"/>
          <p:cNvSpPr>
            <a:spLocks noGrp="1"/>
          </p:cNvSpPr>
          <p:nvPr>
            <p:ph type="body" sz="quarter" idx="19"/>
          </p:nvPr>
        </p:nvSpPr>
        <p:spPr>
          <a:solidFill>
            <a:schemeClr val="accent4">
              <a:lumMod val="75000"/>
            </a:schemeClr>
          </a:solidFill>
        </p:spPr>
        <p:txBody>
          <a:bodyPr/>
          <a:lstStyle/>
          <a:p>
            <a:endParaRPr lang="en-GB" dirty="0"/>
          </a:p>
        </p:txBody>
      </p:sp>
      <p:sp>
        <p:nvSpPr>
          <p:cNvPr id="9" name="Text Placeholder 8"/>
          <p:cNvSpPr>
            <a:spLocks noGrp="1"/>
          </p:cNvSpPr>
          <p:nvPr>
            <p:ph type="body" sz="quarter" idx="20"/>
          </p:nvPr>
        </p:nvSpPr>
        <p:spPr/>
        <p:txBody>
          <a:bodyPr/>
          <a:lstStyle/>
          <a:p>
            <a:endParaRPr lang="en-GB"/>
          </a:p>
        </p:txBody>
      </p:sp>
      <p:sp>
        <p:nvSpPr>
          <p:cNvPr id="5" name="Title 4"/>
          <p:cNvSpPr>
            <a:spLocks noGrp="1"/>
          </p:cNvSpPr>
          <p:nvPr>
            <p:ph type="title"/>
          </p:nvPr>
        </p:nvSpPr>
        <p:spPr/>
        <p:txBody>
          <a:bodyPr/>
          <a:lstStyle/>
          <a:p>
            <a:r>
              <a:rPr lang="en-GB" dirty="0" smtClean="0"/>
              <a:t>The role of future underwriter</a:t>
            </a:r>
            <a:endParaRPr lang="en-GB" dirty="0"/>
          </a:p>
        </p:txBody>
      </p:sp>
      <p:sp>
        <p:nvSpPr>
          <p:cNvPr id="11" name="Rectangle 10"/>
          <p:cNvSpPr/>
          <p:nvPr/>
        </p:nvSpPr>
        <p:spPr>
          <a:xfrm>
            <a:off x="389929" y="837506"/>
            <a:ext cx="726481" cy="1446550"/>
          </a:xfrm>
          <a:prstGeom prst="rect">
            <a:avLst/>
          </a:prstGeom>
        </p:spPr>
        <p:txBody>
          <a:bodyPr wrap="none">
            <a:spAutoFit/>
          </a:bodyPr>
          <a:lstStyle/>
          <a:p>
            <a:pPr>
              <a:spcBef>
                <a:spcPts val="400"/>
              </a:spcBef>
              <a:spcAft>
                <a:spcPts val="600"/>
              </a:spcAft>
            </a:pPr>
            <a:r>
              <a:rPr lang="en-US" sz="8800" dirty="0">
                <a:solidFill>
                  <a:schemeClr val="tx2">
                    <a:lumMod val="75000"/>
                  </a:schemeClr>
                </a:solidFill>
                <a:latin typeface="Britannic Bold" panose="020B0903060703020204" pitchFamily="34" charset="0"/>
              </a:rPr>
              <a:t>“</a:t>
            </a:r>
          </a:p>
        </p:txBody>
      </p:sp>
      <p:sp>
        <p:nvSpPr>
          <p:cNvPr id="50" name="Rectangle 49"/>
          <p:cNvSpPr/>
          <p:nvPr/>
        </p:nvSpPr>
        <p:spPr>
          <a:xfrm>
            <a:off x="2700586" y="4005858"/>
            <a:ext cx="726481" cy="1446550"/>
          </a:xfrm>
          <a:prstGeom prst="rect">
            <a:avLst/>
          </a:prstGeom>
        </p:spPr>
        <p:txBody>
          <a:bodyPr wrap="none">
            <a:spAutoFit/>
          </a:bodyPr>
          <a:lstStyle/>
          <a:p>
            <a:pPr>
              <a:spcBef>
                <a:spcPts val="400"/>
              </a:spcBef>
              <a:spcAft>
                <a:spcPts val="600"/>
              </a:spcAft>
            </a:pPr>
            <a:r>
              <a:rPr lang="en-US" sz="8800" dirty="0" smtClean="0">
                <a:solidFill>
                  <a:schemeClr val="tx2">
                    <a:lumMod val="75000"/>
                  </a:schemeClr>
                </a:solidFill>
                <a:latin typeface="Britannic Bold" panose="020B0903060703020204" pitchFamily="34" charset="0"/>
              </a:rPr>
              <a:t>”</a:t>
            </a:r>
            <a:endParaRPr lang="en-US" sz="8800" dirty="0">
              <a:solidFill>
                <a:schemeClr val="tx2">
                  <a:lumMod val="75000"/>
                </a:schemeClr>
              </a:solidFill>
              <a:latin typeface="Britannic Bold" panose="020B0903060703020204" pitchFamily="34" charset="0"/>
            </a:endParaRPr>
          </a:p>
        </p:txBody>
      </p:sp>
      <p:grpSp>
        <p:nvGrpSpPr>
          <p:cNvPr id="45" name="Group 44"/>
          <p:cNvGrpSpPr/>
          <p:nvPr/>
        </p:nvGrpSpPr>
        <p:grpSpPr>
          <a:xfrm>
            <a:off x="3045167" y="761456"/>
            <a:ext cx="5776099" cy="5332634"/>
            <a:chOff x="2406974" y="559515"/>
            <a:chExt cx="6762826" cy="6237280"/>
          </a:xfrm>
          <a:effectLst>
            <a:outerShdw blurRad="50800" dist="38100" dir="2700000" algn="tl" rotWithShape="0">
              <a:prstClr val="black">
                <a:alpha val="40000"/>
              </a:prstClr>
            </a:outerShdw>
          </a:effectLst>
        </p:grpSpPr>
        <p:sp>
          <p:nvSpPr>
            <p:cNvPr id="46" name="Freeform 45"/>
            <p:cNvSpPr>
              <a:spLocks/>
            </p:cNvSpPr>
            <p:nvPr/>
          </p:nvSpPr>
          <p:spPr bwMode="auto">
            <a:xfrm rot="20318764">
              <a:off x="6107914" y="819547"/>
              <a:ext cx="2824916" cy="4054908"/>
            </a:xfrm>
            <a:custGeom>
              <a:avLst/>
              <a:gdLst>
                <a:gd name="T0" fmla="*/ 720 w 891"/>
                <a:gd name="T1" fmla="*/ 682 h 1288"/>
                <a:gd name="T2" fmla="*/ 321 w 891"/>
                <a:gd name="T3" fmla="*/ 0 h 1288"/>
                <a:gd name="T4" fmla="*/ 321 w 891"/>
                <a:gd name="T5" fmla="*/ 0 h 1288"/>
                <a:gd name="T6" fmla="*/ 246 w 891"/>
                <a:gd name="T7" fmla="*/ 200 h 1288"/>
                <a:gd name="T8" fmla="*/ 245 w 891"/>
                <a:gd name="T9" fmla="*/ 201 h 1288"/>
                <a:gd name="T10" fmla="*/ 225 w 891"/>
                <a:gd name="T11" fmla="*/ 222 h 1288"/>
                <a:gd name="T12" fmla="*/ 223 w 891"/>
                <a:gd name="T13" fmla="*/ 224 h 1288"/>
                <a:gd name="T14" fmla="*/ 215 w 891"/>
                <a:gd name="T15" fmla="*/ 232 h 1288"/>
                <a:gd name="T16" fmla="*/ 213 w 891"/>
                <a:gd name="T17" fmla="*/ 234 h 1288"/>
                <a:gd name="T18" fmla="*/ 203 w 891"/>
                <a:gd name="T19" fmla="*/ 243 h 1288"/>
                <a:gd name="T20" fmla="*/ 199 w 891"/>
                <a:gd name="T21" fmla="*/ 245 h 1288"/>
                <a:gd name="T22" fmla="*/ 192 w 891"/>
                <a:gd name="T23" fmla="*/ 251 h 1288"/>
                <a:gd name="T24" fmla="*/ 188 w 891"/>
                <a:gd name="T25" fmla="*/ 254 h 1288"/>
                <a:gd name="T26" fmla="*/ 178 w 891"/>
                <a:gd name="T27" fmla="*/ 261 h 1288"/>
                <a:gd name="T28" fmla="*/ 174 w 891"/>
                <a:gd name="T29" fmla="*/ 264 h 1288"/>
                <a:gd name="T30" fmla="*/ 167 w 891"/>
                <a:gd name="T31" fmla="*/ 268 h 1288"/>
                <a:gd name="T32" fmla="*/ 162 w 891"/>
                <a:gd name="T33" fmla="*/ 271 h 1288"/>
                <a:gd name="T34" fmla="*/ 155 w 891"/>
                <a:gd name="T35" fmla="*/ 275 h 1288"/>
                <a:gd name="T36" fmla="*/ 150 w 891"/>
                <a:gd name="T37" fmla="*/ 278 h 1288"/>
                <a:gd name="T38" fmla="*/ 0 w 891"/>
                <a:gd name="T39" fmla="*/ 366 h 1288"/>
                <a:gd name="T40" fmla="*/ 247 w 891"/>
                <a:gd name="T41" fmla="*/ 960 h 1288"/>
                <a:gd name="T42" fmla="*/ 247 w 891"/>
                <a:gd name="T43" fmla="*/ 960 h 1288"/>
                <a:gd name="T44" fmla="*/ 247 w 891"/>
                <a:gd name="T45" fmla="*/ 966 h 1288"/>
                <a:gd name="T46" fmla="*/ 569 w 891"/>
                <a:gd name="T47" fmla="*/ 1288 h 1288"/>
                <a:gd name="T48" fmla="*/ 891 w 891"/>
                <a:gd name="T49" fmla="*/ 966 h 1288"/>
                <a:gd name="T50" fmla="*/ 720 w 891"/>
                <a:gd name="T51" fmla="*/ 682 h 1288"/>
                <a:gd name="connsiteX0" fmla="*/ 8081 w 10000"/>
                <a:gd name="connsiteY0" fmla="*/ 5633 h 10338"/>
                <a:gd name="connsiteX1" fmla="*/ 3603 w 10000"/>
                <a:gd name="connsiteY1" fmla="*/ 338 h 10338"/>
                <a:gd name="connsiteX2" fmla="*/ 2515 w 10000"/>
                <a:gd name="connsiteY2" fmla="*/ 514 h 10338"/>
                <a:gd name="connsiteX3" fmla="*/ 2761 w 10000"/>
                <a:gd name="connsiteY3" fmla="*/ 1891 h 10338"/>
                <a:gd name="connsiteX4" fmla="*/ 2750 w 10000"/>
                <a:gd name="connsiteY4" fmla="*/ 1899 h 10338"/>
                <a:gd name="connsiteX5" fmla="*/ 2525 w 10000"/>
                <a:gd name="connsiteY5" fmla="*/ 2062 h 10338"/>
                <a:gd name="connsiteX6" fmla="*/ 2503 w 10000"/>
                <a:gd name="connsiteY6" fmla="*/ 2077 h 10338"/>
                <a:gd name="connsiteX7" fmla="*/ 2413 w 10000"/>
                <a:gd name="connsiteY7" fmla="*/ 2139 h 10338"/>
                <a:gd name="connsiteX8" fmla="*/ 2391 w 10000"/>
                <a:gd name="connsiteY8" fmla="*/ 2155 h 10338"/>
                <a:gd name="connsiteX9" fmla="*/ 2278 w 10000"/>
                <a:gd name="connsiteY9" fmla="*/ 2225 h 10338"/>
                <a:gd name="connsiteX10" fmla="*/ 2233 w 10000"/>
                <a:gd name="connsiteY10" fmla="*/ 2240 h 10338"/>
                <a:gd name="connsiteX11" fmla="*/ 2155 w 10000"/>
                <a:gd name="connsiteY11" fmla="*/ 2287 h 10338"/>
                <a:gd name="connsiteX12" fmla="*/ 2110 w 10000"/>
                <a:gd name="connsiteY12" fmla="*/ 2310 h 10338"/>
                <a:gd name="connsiteX13" fmla="*/ 1998 w 10000"/>
                <a:gd name="connsiteY13" fmla="*/ 2364 h 10338"/>
                <a:gd name="connsiteX14" fmla="*/ 1953 w 10000"/>
                <a:gd name="connsiteY14" fmla="*/ 2388 h 10338"/>
                <a:gd name="connsiteX15" fmla="*/ 1874 w 10000"/>
                <a:gd name="connsiteY15" fmla="*/ 2419 h 10338"/>
                <a:gd name="connsiteX16" fmla="*/ 1818 w 10000"/>
                <a:gd name="connsiteY16" fmla="*/ 2442 h 10338"/>
                <a:gd name="connsiteX17" fmla="*/ 1740 w 10000"/>
                <a:gd name="connsiteY17" fmla="*/ 2473 h 10338"/>
                <a:gd name="connsiteX18" fmla="*/ 1684 w 10000"/>
                <a:gd name="connsiteY18" fmla="*/ 2496 h 10338"/>
                <a:gd name="connsiteX19" fmla="*/ 0 w 10000"/>
                <a:gd name="connsiteY19" fmla="*/ 3180 h 10338"/>
                <a:gd name="connsiteX20" fmla="*/ 2772 w 10000"/>
                <a:gd name="connsiteY20" fmla="*/ 7791 h 10338"/>
                <a:gd name="connsiteX21" fmla="*/ 2772 w 10000"/>
                <a:gd name="connsiteY21" fmla="*/ 7791 h 10338"/>
                <a:gd name="connsiteX22" fmla="*/ 2772 w 10000"/>
                <a:gd name="connsiteY22" fmla="*/ 7838 h 10338"/>
                <a:gd name="connsiteX23" fmla="*/ 6386 w 10000"/>
                <a:gd name="connsiteY23" fmla="*/ 10338 h 10338"/>
                <a:gd name="connsiteX24" fmla="*/ 10000 w 10000"/>
                <a:gd name="connsiteY24" fmla="*/ 7838 h 10338"/>
                <a:gd name="connsiteX25" fmla="*/ 8081 w 10000"/>
                <a:gd name="connsiteY25" fmla="*/ 5633 h 10338"/>
                <a:gd name="connsiteX0" fmla="*/ 8081 w 10000"/>
                <a:gd name="connsiteY0" fmla="*/ 5420 h 10125"/>
                <a:gd name="connsiteX1" fmla="*/ 3603 w 10000"/>
                <a:gd name="connsiteY1" fmla="*/ 125 h 10125"/>
                <a:gd name="connsiteX2" fmla="*/ 2761 w 10000"/>
                <a:gd name="connsiteY2" fmla="*/ 1678 h 10125"/>
                <a:gd name="connsiteX3" fmla="*/ 2750 w 10000"/>
                <a:gd name="connsiteY3" fmla="*/ 1686 h 10125"/>
                <a:gd name="connsiteX4" fmla="*/ 2525 w 10000"/>
                <a:gd name="connsiteY4" fmla="*/ 1849 h 10125"/>
                <a:gd name="connsiteX5" fmla="*/ 2503 w 10000"/>
                <a:gd name="connsiteY5" fmla="*/ 1864 h 10125"/>
                <a:gd name="connsiteX6" fmla="*/ 2413 w 10000"/>
                <a:gd name="connsiteY6" fmla="*/ 1926 h 10125"/>
                <a:gd name="connsiteX7" fmla="*/ 2391 w 10000"/>
                <a:gd name="connsiteY7" fmla="*/ 1942 h 10125"/>
                <a:gd name="connsiteX8" fmla="*/ 2278 w 10000"/>
                <a:gd name="connsiteY8" fmla="*/ 2012 h 10125"/>
                <a:gd name="connsiteX9" fmla="*/ 2233 w 10000"/>
                <a:gd name="connsiteY9" fmla="*/ 2027 h 10125"/>
                <a:gd name="connsiteX10" fmla="*/ 2155 w 10000"/>
                <a:gd name="connsiteY10" fmla="*/ 2074 h 10125"/>
                <a:gd name="connsiteX11" fmla="*/ 2110 w 10000"/>
                <a:gd name="connsiteY11" fmla="*/ 2097 h 10125"/>
                <a:gd name="connsiteX12" fmla="*/ 1998 w 10000"/>
                <a:gd name="connsiteY12" fmla="*/ 2151 h 10125"/>
                <a:gd name="connsiteX13" fmla="*/ 1953 w 10000"/>
                <a:gd name="connsiteY13" fmla="*/ 2175 h 10125"/>
                <a:gd name="connsiteX14" fmla="*/ 1874 w 10000"/>
                <a:gd name="connsiteY14" fmla="*/ 2206 h 10125"/>
                <a:gd name="connsiteX15" fmla="*/ 1818 w 10000"/>
                <a:gd name="connsiteY15" fmla="*/ 2229 h 10125"/>
                <a:gd name="connsiteX16" fmla="*/ 1740 w 10000"/>
                <a:gd name="connsiteY16" fmla="*/ 2260 h 10125"/>
                <a:gd name="connsiteX17" fmla="*/ 1684 w 10000"/>
                <a:gd name="connsiteY17" fmla="*/ 2283 h 10125"/>
                <a:gd name="connsiteX18" fmla="*/ 0 w 10000"/>
                <a:gd name="connsiteY18" fmla="*/ 2967 h 10125"/>
                <a:gd name="connsiteX19" fmla="*/ 2772 w 10000"/>
                <a:gd name="connsiteY19" fmla="*/ 7578 h 10125"/>
                <a:gd name="connsiteX20" fmla="*/ 2772 w 10000"/>
                <a:gd name="connsiteY20" fmla="*/ 7578 h 10125"/>
                <a:gd name="connsiteX21" fmla="*/ 2772 w 10000"/>
                <a:gd name="connsiteY21" fmla="*/ 7625 h 10125"/>
                <a:gd name="connsiteX22" fmla="*/ 6386 w 10000"/>
                <a:gd name="connsiteY22" fmla="*/ 10125 h 10125"/>
                <a:gd name="connsiteX23" fmla="*/ 10000 w 10000"/>
                <a:gd name="connsiteY23" fmla="*/ 7625 h 10125"/>
                <a:gd name="connsiteX24" fmla="*/ 8081 w 10000"/>
                <a:gd name="connsiteY24" fmla="*/ 5420 h 10125"/>
                <a:gd name="connsiteX0" fmla="*/ 8081 w 10000"/>
                <a:gd name="connsiteY0" fmla="*/ 4722 h 9427"/>
                <a:gd name="connsiteX1" fmla="*/ 2793 w 10000"/>
                <a:gd name="connsiteY1" fmla="*/ 182 h 9427"/>
                <a:gd name="connsiteX2" fmla="*/ 2761 w 10000"/>
                <a:gd name="connsiteY2" fmla="*/ 980 h 9427"/>
                <a:gd name="connsiteX3" fmla="*/ 2750 w 10000"/>
                <a:gd name="connsiteY3" fmla="*/ 988 h 9427"/>
                <a:gd name="connsiteX4" fmla="*/ 2525 w 10000"/>
                <a:gd name="connsiteY4" fmla="*/ 1151 h 9427"/>
                <a:gd name="connsiteX5" fmla="*/ 2503 w 10000"/>
                <a:gd name="connsiteY5" fmla="*/ 1166 h 9427"/>
                <a:gd name="connsiteX6" fmla="*/ 2413 w 10000"/>
                <a:gd name="connsiteY6" fmla="*/ 1228 h 9427"/>
                <a:gd name="connsiteX7" fmla="*/ 2391 w 10000"/>
                <a:gd name="connsiteY7" fmla="*/ 1244 h 9427"/>
                <a:gd name="connsiteX8" fmla="*/ 2278 w 10000"/>
                <a:gd name="connsiteY8" fmla="*/ 1314 h 9427"/>
                <a:gd name="connsiteX9" fmla="*/ 2233 w 10000"/>
                <a:gd name="connsiteY9" fmla="*/ 1329 h 9427"/>
                <a:gd name="connsiteX10" fmla="*/ 2155 w 10000"/>
                <a:gd name="connsiteY10" fmla="*/ 1376 h 9427"/>
                <a:gd name="connsiteX11" fmla="*/ 2110 w 10000"/>
                <a:gd name="connsiteY11" fmla="*/ 1399 h 9427"/>
                <a:gd name="connsiteX12" fmla="*/ 1998 w 10000"/>
                <a:gd name="connsiteY12" fmla="*/ 1453 h 9427"/>
                <a:gd name="connsiteX13" fmla="*/ 1953 w 10000"/>
                <a:gd name="connsiteY13" fmla="*/ 1477 h 9427"/>
                <a:gd name="connsiteX14" fmla="*/ 1874 w 10000"/>
                <a:gd name="connsiteY14" fmla="*/ 1508 h 9427"/>
                <a:gd name="connsiteX15" fmla="*/ 1818 w 10000"/>
                <a:gd name="connsiteY15" fmla="*/ 1531 h 9427"/>
                <a:gd name="connsiteX16" fmla="*/ 1740 w 10000"/>
                <a:gd name="connsiteY16" fmla="*/ 1562 h 9427"/>
                <a:gd name="connsiteX17" fmla="*/ 1684 w 10000"/>
                <a:gd name="connsiteY17" fmla="*/ 1585 h 9427"/>
                <a:gd name="connsiteX18" fmla="*/ 0 w 10000"/>
                <a:gd name="connsiteY18" fmla="*/ 2269 h 9427"/>
                <a:gd name="connsiteX19" fmla="*/ 2772 w 10000"/>
                <a:gd name="connsiteY19" fmla="*/ 6880 h 9427"/>
                <a:gd name="connsiteX20" fmla="*/ 2772 w 10000"/>
                <a:gd name="connsiteY20" fmla="*/ 6880 h 9427"/>
                <a:gd name="connsiteX21" fmla="*/ 2772 w 10000"/>
                <a:gd name="connsiteY21" fmla="*/ 6927 h 9427"/>
                <a:gd name="connsiteX22" fmla="*/ 6386 w 10000"/>
                <a:gd name="connsiteY22" fmla="*/ 9427 h 9427"/>
                <a:gd name="connsiteX23" fmla="*/ 10000 w 10000"/>
                <a:gd name="connsiteY23" fmla="*/ 6927 h 9427"/>
                <a:gd name="connsiteX24" fmla="*/ 8081 w 10000"/>
                <a:gd name="connsiteY24" fmla="*/ 4722 h 9427"/>
                <a:gd name="connsiteX0" fmla="*/ 8081 w 10000"/>
                <a:gd name="connsiteY0" fmla="*/ 5166 h 10157"/>
                <a:gd name="connsiteX1" fmla="*/ 2793 w 10000"/>
                <a:gd name="connsiteY1" fmla="*/ 350 h 10157"/>
                <a:gd name="connsiteX2" fmla="*/ 2761 w 10000"/>
                <a:gd name="connsiteY2" fmla="*/ 1197 h 10157"/>
                <a:gd name="connsiteX3" fmla="*/ 2750 w 10000"/>
                <a:gd name="connsiteY3" fmla="*/ 1205 h 10157"/>
                <a:gd name="connsiteX4" fmla="*/ 2525 w 10000"/>
                <a:gd name="connsiteY4" fmla="*/ 1378 h 10157"/>
                <a:gd name="connsiteX5" fmla="*/ 2503 w 10000"/>
                <a:gd name="connsiteY5" fmla="*/ 1394 h 10157"/>
                <a:gd name="connsiteX6" fmla="*/ 2413 w 10000"/>
                <a:gd name="connsiteY6" fmla="*/ 1460 h 10157"/>
                <a:gd name="connsiteX7" fmla="*/ 2391 w 10000"/>
                <a:gd name="connsiteY7" fmla="*/ 1477 h 10157"/>
                <a:gd name="connsiteX8" fmla="*/ 2278 w 10000"/>
                <a:gd name="connsiteY8" fmla="*/ 1551 h 10157"/>
                <a:gd name="connsiteX9" fmla="*/ 2233 w 10000"/>
                <a:gd name="connsiteY9" fmla="*/ 1567 h 10157"/>
                <a:gd name="connsiteX10" fmla="*/ 2155 w 10000"/>
                <a:gd name="connsiteY10" fmla="*/ 1617 h 10157"/>
                <a:gd name="connsiteX11" fmla="*/ 2110 w 10000"/>
                <a:gd name="connsiteY11" fmla="*/ 1641 h 10157"/>
                <a:gd name="connsiteX12" fmla="*/ 1998 w 10000"/>
                <a:gd name="connsiteY12" fmla="*/ 1698 h 10157"/>
                <a:gd name="connsiteX13" fmla="*/ 1953 w 10000"/>
                <a:gd name="connsiteY13" fmla="*/ 1724 h 10157"/>
                <a:gd name="connsiteX14" fmla="*/ 1874 w 10000"/>
                <a:gd name="connsiteY14" fmla="*/ 1757 h 10157"/>
                <a:gd name="connsiteX15" fmla="*/ 1818 w 10000"/>
                <a:gd name="connsiteY15" fmla="*/ 1781 h 10157"/>
                <a:gd name="connsiteX16" fmla="*/ 1740 w 10000"/>
                <a:gd name="connsiteY16" fmla="*/ 1814 h 10157"/>
                <a:gd name="connsiteX17" fmla="*/ 1684 w 10000"/>
                <a:gd name="connsiteY17" fmla="*/ 1838 h 10157"/>
                <a:gd name="connsiteX18" fmla="*/ 0 w 10000"/>
                <a:gd name="connsiteY18" fmla="*/ 2564 h 10157"/>
                <a:gd name="connsiteX19" fmla="*/ 2772 w 10000"/>
                <a:gd name="connsiteY19" fmla="*/ 7455 h 10157"/>
                <a:gd name="connsiteX20" fmla="*/ 2772 w 10000"/>
                <a:gd name="connsiteY20" fmla="*/ 7455 h 10157"/>
                <a:gd name="connsiteX21" fmla="*/ 2772 w 10000"/>
                <a:gd name="connsiteY21" fmla="*/ 7505 h 10157"/>
                <a:gd name="connsiteX22" fmla="*/ 6386 w 10000"/>
                <a:gd name="connsiteY22" fmla="*/ 10157 h 10157"/>
                <a:gd name="connsiteX23" fmla="*/ 10000 w 10000"/>
                <a:gd name="connsiteY23" fmla="*/ 7505 h 10157"/>
                <a:gd name="connsiteX24" fmla="*/ 8081 w 10000"/>
                <a:gd name="connsiteY24" fmla="*/ 5166 h 10157"/>
                <a:gd name="connsiteX0" fmla="*/ 8081 w 10000"/>
                <a:gd name="connsiteY0" fmla="*/ 5460 h 10451"/>
                <a:gd name="connsiteX1" fmla="*/ 3251 w 10000"/>
                <a:gd name="connsiteY1" fmla="*/ 307 h 10451"/>
                <a:gd name="connsiteX2" fmla="*/ 2761 w 10000"/>
                <a:gd name="connsiteY2" fmla="*/ 1491 h 10451"/>
                <a:gd name="connsiteX3" fmla="*/ 2750 w 10000"/>
                <a:gd name="connsiteY3" fmla="*/ 1499 h 10451"/>
                <a:gd name="connsiteX4" fmla="*/ 2525 w 10000"/>
                <a:gd name="connsiteY4" fmla="*/ 1672 h 10451"/>
                <a:gd name="connsiteX5" fmla="*/ 2503 w 10000"/>
                <a:gd name="connsiteY5" fmla="*/ 1688 h 10451"/>
                <a:gd name="connsiteX6" fmla="*/ 2413 w 10000"/>
                <a:gd name="connsiteY6" fmla="*/ 1754 h 10451"/>
                <a:gd name="connsiteX7" fmla="*/ 2391 w 10000"/>
                <a:gd name="connsiteY7" fmla="*/ 1771 h 10451"/>
                <a:gd name="connsiteX8" fmla="*/ 2278 w 10000"/>
                <a:gd name="connsiteY8" fmla="*/ 1845 h 10451"/>
                <a:gd name="connsiteX9" fmla="*/ 2233 w 10000"/>
                <a:gd name="connsiteY9" fmla="*/ 1861 h 10451"/>
                <a:gd name="connsiteX10" fmla="*/ 2155 w 10000"/>
                <a:gd name="connsiteY10" fmla="*/ 1911 h 10451"/>
                <a:gd name="connsiteX11" fmla="*/ 2110 w 10000"/>
                <a:gd name="connsiteY11" fmla="*/ 1935 h 10451"/>
                <a:gd name="connsiteX12" fmla="*/ 1998 w 10000"/>
                <a:gd name="connsiteY12" fmla="*/ 1992 h 10451"/>
                <a:gd name="connsiteX13" fmla="*/ 1953 w 10000"/>
                <a:gd name="connsiteY13" fmla="*/ 2018 h 10451"/>
                <a:gd name="connsiteX14" fmla="*/ 1874 w 10000"/>
                <a:gd name="connsiteY14" fmla="*/ 2051 h 10451"/>
                <a:gd name="connsiteX15" fmla="*/ 1818 w 10000"/>
                <a:gd name="connsiteY15" fmla="*/ 2075 h 10451"/>
                <a:gd name="connsiteX16" fmla="*/ 1740 w 10000"/>
                <a:gd name="connsiteY16" fmla="*/ 2108 h 10451"/>
                <a:gd name="connsiteX17" fmla="*/ 1684 w 10000"/>
                <a:gd name="connsiteY17" fmla="*/ 2132 h 10451"/>
                <a:gd name="connsiteX18" fmla="*/ 0 w 10000"/>
                <a:gd name="connsiteY18" fmla="*/ 2858 h 10451"/>
                <a:gd name="connsiteX19" fmla="*/ 2772 w 10000"/>
                <a:gd name="connsiteY19" fmla="*/ 7749 h 10451"/>
                <a:gd name="connsiteX20" fmla="*/ 2772 w 10000"/>
                <a:gd name="connsiteY20" fmla="*/ 7749 h 10451"/>
                <a:gd name="connsiteX21" fmla="*/ 2772 w 10000"/>
                <a:gd name="connsiteY21" fmla="*/ 7799 h 10451"/>
                <a:gd name="connsiteX22" fmla="*/ 6386 w 10000"/>
                <a:gd name="connsiteY22" fmla="*/ 10451 h 10451"/>
                <a:gd name="connsiteX23" fmla="*/ 10000 w 10000"/>
                <a:gd name="connsiteY23" fmla="*/ 7799 h 10451"/>
                <a:gd name="connsiteX24" fmla="*/ 8081 w 10000"/>
                <a:gd name="connsiteY24" fmla="*/ 5460 h 10451"/>
                <a:gd name="connsiteX0" fmla="*/ 8081 w 10000"/>
                <a:gd name="connsiteY0" fmla="*/ 5520 h 10511"/>
                <a:gd name="connsiteX1" fmla="*/ 3401 w 10000"/>
                <a:gd name="connsiteY1" fmla="*/ 299 h 10511"/>
                <a:gd name="connsiteX2" fmla="*/ 2761 w 10000"/>
                <a:gd name="connsiteY2" fmla="*/ 1551 h 10511"/>
                <a:gd name="connsiteX3" fmla="*/ 2750 w 10000"/>
                <a:gd name="connsiteY3" fmla="*/ 1559 h 10511"/>
                <a:gd name="connsiteX4" fmla="*/ 2525 w 10000"/>
                <a:gd name="connsiteY4" fmla="*/ 1732 h 10511"/>
                <a:gd name="connsiteX5" fmla="*/ 2503 w 10000"/>
                <a:gd name="connsiteY5" fmla="*/ 1748 h 10511"/>
                <a:gd name="connsiteX6" fmla="*/ 2413 w 10000"/>
                <a:gd name="connsiteY6" fmla="*/ 1814 h 10511"/>
                <a:gd name="connsiteX7" fmla="*/ 2391 w 10000"/>
                <a:gd name="connsiteY7" fmla="*/ 1831 h 10511"/>
                <a:gd name="connsiteX8" fmla="*/ 2278 w 10000"/>
                <a:gd name="connsiteY8" fmla="*/ 1905 h 10511"/>
                <a:gd name="connsiteX9" fmla="*/ 2233 w 10000"/>
                <a:gd name="connsiteY9" fmla="*/ 1921 h 10511"/>
                <a:gd name="connsiteX10" fmla="*/ 2155 w 10000"/>
                <a:gd name="connsiteY10" fmla="*/ 1971 h 10511"/>
                <a:gd name="connsiteX11" fmla="*/ 2110 w 10000"/>
                <a:gd name="connsiteY11" fmla="*/ 1995 h 10511"/>
                <a:gd name="connsiteX12" fmla="*/ 1998 w 10000"/>
                <a:gd name="connsiteY12" fmla="*/ 2052 h 10511"/>
                <a:gd name="connsiteX13" fmla="*/ 1953 w 10000"/>
                <a:gd name="connsiteY13" fmla="*/ 2078 h 10511"/>
                <a:gd name="connsiteX14" fmla="*/ 1874 w 10000"/>
                <a:gd name="connsiteY14" fmla="*/ 2111 h 10511"/>
                <a:gd name="connsiteX15" fmla="*/ 1818 w 10000"/>
                <a:gd name="connsiteY15" fmla="*/ 2135 h 10511"/>
                <a:gd name="connsiteX16" fmla="*/ 1740 w 10000"/>
                <a:gd name="connsiteY16" fmla="*/ 2168 h 10511"/>
                <a:gd name="connsiteX17" fmla="*/ 1684 w 10000"/>
                <a:gd name="connsiteY17" fmla="*/ 2192 h 10511"/>
                <a:gd name="connsiteX18" fmla="*/ 0 w 10000"/>
                <a:gd name="connsiteY18" fmla="*/ 2918 h 10511"/>
                <a:gd name="connsiteX19" fmla="*/ 2772 w 10000"/>
                <a:gd name="connsiteY19" fmla="*/ 7809 h 10511"/>
                <a:gd name="connsiteX20" fmla="*/ 2772 w 10000"/>
                <a:gd name="connsiteY20" fmla="*/ 7809 h 10511"/>
                <a:gd name="connsiteX21" fmla="*/ 2772 w 10000"/>
                <a:gd name="connsiteY21" fmla="*/ 7859 h 10511"/>
                <a:gd name="connsiteX22" fmla="*/ 6386 w 10000"/>
                <a:gd name="connsiteY22" fmla="*/ 10511 h 10511"/>
                <a:gd name="connsiteX23" fmla="*/ 10000 w 10000"/>
                <a:gd name="connsiteY23" fmla="*/ 7859 h 10511"/>
                <a:gd name="connsiteX24" fmla="*/ 8081 w 10000"/>
                <a:gd name="connsiteY24" fmla="*/ 5520 h 10511"/>
                <a:gd name="connsiteX0" fmla="*/ 8081 w 10000"/>
                <a:gd name="connsiteY0" fmla="*/ 5541 h 10532"/>
                <a:gd name="connsiteX1" fmla="*/ 3401 w 10000"/>
                <a:gd name="connsiteY1" fmla="*/ 320 h 10532"/>
                <a:gd name="connsiteX2" fmla="*/ 2761 w 10000"/>
                <a:gd name="connsiteY2" fmla="*/ 1572 h 10532"/>
                <a:gd name="connsiteX3" fmla="*/ 2750 w 10000"/>
                <a:gd name="connsiteY3" fmla="*/ 1580 h 10532"/>
                <a:gd name="connsiteX4" fmla="*/ 2525 w 10000"/>
                <a:gd name="connsiteY4" fmla="*/ 1753 h 10532"/>
                <a:gd name="connsiteX5" fmla="*/ 2503 w 10000"/>
                <a:gd name="connsiteY5" fmla="*/ 1769 h 10532"/>
                <a:gd name="connsiteX6" fmla="*/ 2413 w 10000"/>
                <a:gd name="connsiteY6" fmla="*/ 1835 h 10532"/>
                <a:gd name="connsiteX7" fmla="*/ 2391 w 10000"/>
                <a:gd name="connsiteY7" fmla="*/ 1852 h 10532"/>
                <a:gd name="connsiteX8" fmla="*/ 2278 w 10000"/>
                <a:gd name="connsiteY8" fmla="*/ 1926 h 10532"/>
                <a:gd name="connsiteX9" fmla="*/ 2233 w 10000"/>
                <a:gd name="connsiteY9" fmla="*/ 1942 h 10532"/>
                <a:gd name="connsiteX10" fmla="*/ 2155 w 10000"/>
                <a:gd name="connsiteY10" fmla="*/ 1992 h 10532"/>
                <a:gd name="connsiteX11" fmla="*/ 2110 w 10000"/>
                <a:gd name="connsiteY11" fmla="*/ 2016 h 10532"/>
                <a:gd name="connsiteX12" fmla="*/ 1998 w 10000"/>
                <a:gd name="connsiteY12" fmla="*/ 2073 h 10532"/>
                <a:gd name="connsiteX13" fmla="*/ 1953 w 10000"/>
                <a:gd name="connsiteY13" fmla="*/ 2099 h 10532"/>
                <a:gd name="connsiteX14" fmla="*/ 1874 w 10000"/>
                <a:gd name="connsiteY14" fmla="*/ 2132 h 10532"/>
                <a:gd name="connsiteX15" fmla="*/ 1818 w 10000"/>
                <a:gd name="connsiteY15" fmla="*/ 2156 h 10532"/>
                <a:gd name="connsiteX16" fmla="*/ 1740 w 10000"/>
                <a:gd name="connsiteY16" fmla="*/ 2189 h 10532"/>
                <a:gd name="connsiteX17" fmla="*/ 1684 w 10000"/>
                <a:gd name="connsiteY17" fmla="*/ 2213 h 10532"/>
                <a:gd name="connsiteX18" fmla="*/ 0 w 10000"/>
                <a:gd name="connsiteY18" fmla="*/ 2939 h 10532"/>
                <a:gd name="connsiteX19" fmla="*/ 2772 w 10000"/>
                <a:gd name="connsiteY19" fmla="*/ 7830 h 10532"/>
                <a:gd name="connsiteX20" fmla="*/ 2772 w 10000"/>
                <a:gd name="connsiteY20" fmla="*/ 7830 h 10532"/>
                <a:gd name="connsiteX21" fmla="*/ 2772 w 10000"/>
                <a:gd name="connsiteY21" fmla="*/ 7880 h 10532"/>
                <a:gd name="connsiteX22" fmla="*/ 6386 w 10000"/>
                <a:gd name="connsiteY22" fmla="*/ 10532 h 10532"/>
                <a:gd name="connsiteX23" fmla="*/ 10000 w 10000"/>
                <a:gd name="connsiteY23" fmla="*/ 7880 h 10532"/>
                <a:gd name="connsiteX24" fmla="*/ 8081 w 10000"/>
                <a:gd name="connsiteY24" fmla="*/ 5541 h 10532"/>
                <a:gd name="connsiteX0" fmla="*/ 8081 w 10000"/>
                <a:gd name="connsiteY0" fmla="*/ 5542 h 10533"/>
                <a:gd name="connsiteX1" fmla="*/ 3401 w 10000"/>
                <a:gd name="connsiteY1" fmla="*/ 321 h 10533"/>
                <a:gd name="connsiteX2" fmla="*/ 2761 w 10000"/>
                <a:gd name="connsiteY2" fmla="*/ 1573 h 10533"/>
                <a:gd name="connsiteX3" fmla="*/ 2750 w 10000"/>
                <a:gd name="connsiteY3" fmla="*/ 1581 h 10533"/>
                <a:gd name="connsiteX4" fmla="*/ 2525 w 10000"/>
                <a:gd name="connsiteY4" fmla="*/ 1754 h 10533"/>
                <a:gd name="connsiteX5" fmla="*/ 2503 w 10000"/>
                <a:gd name="connsiteY5" fmla="*/ 1770 h 10533"/>
                <a:gd name="connsiteX6" fmla="*/ 2413 w 10000"/>
                <a:gd name="connsiteY6" fmla="*/ 1836 h 10533"/>
                <a:gd name="connsiteX7" fmla="*/ 2391 w 10000"/>
                <a:gd name="connsiteY7" fmla="*/ 1853 h 10533"/>
                <a:gd name="connsiteX8" fmla="*/ 2278 w 10000"/>
                <a:gd name="connsiteY8" fmla="*/ 1927 h 10533"/>
                <a:gd name="connsiteX9" fmla="*/ 2233 w 10000"/>
                <a:gd name="connsiteY9" fmla="*/ 1943 h 10533"/>
                <a:gd name="connsiteX10" fmla="*/ 2155 w 10000"/>
                <a:gd name="connsiteY10" fmla="*/ 1993 h 10533"/>
                <a:gd name="connsiteX11" fmla="*/ 2110 w 10000"/>
                <a:gd name="connsiteY11" fmla="*/ 2017 h 10533"/>
                <a:gd name="connsiteX12" fmla="*/ 1998 w 10000"/>
                <a:gd name="connsiteY12" fmla="*/ 2074 h 10533"/>
                <a:gd name="connsiteX13" fmla="*/ 1953 w 10000"/>
                <a:gd name="connsiteY13" fmla="*/ 2100 h 10533"/>
                <a:gd name="connsiteX14" fmla="*/ 1874 w 10000"/>
                <a:gd name="connsiteY14" fmla="*/ 2133 h 10533"/>
                <a:gd name="connsiteX15" fmla="*/ 1818 w 10000"/>
                <a:gd name="connsiteY15" fmla="*/ 2157 h 10533"/>
                <a:gd name="connsiteX16" fmla="*/ 1740 w 10000"/>
                <a:gd name="connsiteY16" fmla="*/ 2190 h 10533"/>
                <a:gd name="connsiteX17" fmla="*/ 1684 w 10000"/>
                <a:gd name="connsiteY17" fmla="*/ 2214 h 10533"/>
                <a:gd name="connsiteX18" fmla="*/ 0 w 10000"/>
                <a:gd name="connsiteY18" fmla="*/ 2940 h 10533"/>
                <a:gd name="connsiteX19" fmla="*/ 2772 w 10000"/>
                <a:gd name="connsiteY19" fmla="*/ 7831 h 10533"/>
                <a:gd name="connsiteX20" fmla="*/ 2772 w 10000"/>
                <a:gd name="connsiteY20" fmla="*/ 7831 h 10533"/>
                <a:gd name="connsiteX21" fmla="*/ 2772 w 10000"/>
                <a:gd name="connsiteY21" fmla="*/ 7881 h 10533"/>
                <a:gd name="connsiteX22" fmla="*/ 6386 w 10000"/>
                <a:gd name="connsiteY22" fmla="*/ 10533 h 10533"/>
                <a:gd name="connsiteX23" fmla="*/ 10000 w 10000"/>
                <a:gd name="connsiteY23" fmla="*/ 7881 h 10533"/>
                <a:gd name="connsiteX24" fmla="*/ 8081 w 10000"/>
                <a:gd name="connsiteY24" fmla="*/ 5542 h 10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000" h="10533">
                  <a:moveTo>
                    <a:pt x="8081" y="5542"/>
                  </a:moveTo>
                  <a:cubicBezTo>
                    <a:pt x="4175" y="4002"/>
                    <a:pt x="3402" y="3319"/>
                    <a:pt x="3401" y="321"/>
                  </a:cubicBezTo>
                  <a:cubicBezTo>
                    <a:pt x="3401" y="-786"/>
                    <a:pt x="2903" y="1297"/>
                    <a:pt x="2761" y="1573"/>
                  </a:cubicBezTo>
                  <a:cubicBezTo>
                    <a:pt x="2750" y="1573"/>
                    <a:pt x="2750" y="1581"/>
                    <a:pt x="2750" y="1581"/>
                  </a:cubicBezTo>
                  <a:cubicBezTo>
                    <a:pt x="2671" y="1647"/>
                    <a:pt x="2604" y="1704"/>
                    <a:pt x="2525" y="1754"/>
                  </a:cubicBezTo>
                  <a:cubicBezTo>
                    <a:pt x="2525" y="1761"/>
                    <a:pt x="2514" y="1770"/>
                    <a:pt x="2503" y="1770"/>
                  </a:cubicBezTo>
                  <a:cubicBezTo>
                    <a:pt x="2469" y="1794"/>
                    <a:pt x="2447" y="1820"/>
                    <a:pt x="2413" y="1836"/>
                  </a:cubicBezTo>
                  <a:cubicBezTo>
                    <a:pt x="2402" y="1844"/>
                    <a:pt x="2391" y="1844"/>
                    <a:pt x="2391" y="1853"/>
                  </a:cubicBezTo>
                  <a:cubicBezTo>
                    <a:pt x="2346" y="1877"/>
                    <a:pt x="2312" y="1901"/>
                    <a:pt x="2278" y="1927"/>
                  </a:cubicBezTo>
                  <a:cubicBezTo>
                    <a:pt x="2267" y="1927"/>
                    <a:pt x="2245" y="1934"/>
                    <a:pt x="2233" y="1943"/>
                  </a:cubicBezTo>
                  <a:cubicBezTo>
                    <a:pt x="2211" y="1960"/>
                    <a:pt x="2189" y="1976"/>
                    <a:pt x="2155" y="1993"/>
                  </a:cubicBezTo>
                  <a:cubicBezTo>
                    <a:pt x="2144" y="2001"/>
                    <a:pt x="2121" y="2009"/>
                    <a:pt x="2110" y="2017"/>
                  </a:cubicBezTo>
                  <a:cubicBezTo>
                    <a:pt x="2076" y="2034"/>
                    <a:pt x="2031" y="2058"/>
                    <a:pt x="1998" y="2074"/>
                  </a:cubicBezTo>
                  <a:cubicBezTo>
                    <a:pt x="1987" y="2083"/>
                    <a:pt x="1964" y="2091"/>
                    <a:pt x="1953" y="2100"/>
                  </a:cubicBezTo>
                  <a:cubicBezTo>
                    <a:pt x="1919" y="2107"/>
                    <a:pt x="1897" y="2124"/>
                    <a:pt x="1874" y="2133"/>
                  </a:cubicBezTo>
                  <a:cubicBezTo>
                    <a:pt x="1852" y="2141"/>
                    <a:pt x="1829" y="2149"/>
                    <a:pt x="1818" y="2157"/>
                  </a:cubicBezTo>
                  <a:cubicBezTo>
                    <a:pt x="1785" y="2174"/>
                    <a:pt x="1762" y="2181"/>
                    <a:pt x="1740" y="2190"/>
                  </a:cubicBezTo>
                  <a:cubicBezTo>
                    <a:pt x="1717" y="2198"/>
                    <a:pt x="1695" y="2207"/>
                    <a:pt x="1684" y="2214"/>
                  </a:cubicBezTo>
                  <a:cubicBezTo>
                    <a:pt x="1033" y="2470"/>
                    <a:pt x="483" y="2709"/>
                    <a:pt x="0" y="2940"/>
                  </a:cubicBezTo>
                  <a:cubicBezTo>
                    <a:pt x="2402" y="4093"/>
                    <a:pt x="2851" y="5122"/>
                    <a:pt x="2772" y="7831"/>
                  </a:cubicBezTo>
                  <a:lnTo>
                    <a:pt x="2772" y="7831"/>
                  </a:lnTo>
                  <a:lnTo>
                    <a:pt x="2772" y="7881"/>
                  </a:lnTo>
                  <a:cubicBezTo>
                    <a:pt x="2772" y="9347"/>
                    <a:pt x="4388" y="10533"/>
                    <a:pt x="6386" y="10533"/>
                  </a:cubicBezTo>
                  <a:cubicBezTo>
                    <a:pt x="8384" y="10533"/>
                    <a:pt x="10000" y="9347"/>
                    <a:pt x="10000" y="7881"/>
                  </a:cubicBezTo>
                  <a:cubicBezTo>
                    <a:pt x="10000" y="6868"/>
                    <a:pt x="9214" y="5986"/>
                    <a:pt x="8081" y="5542"/>
                  </a:cubicBezTo>
                  <a:close/>
                </a:path>
              </a:pathLst>
            </a:custGeom>
            <a:solidFill>
              <a:srgbClr val="F7C7C3">
                <a:alpha val="69804"/>
              </a:srgbClr>
            </a:solidFill>
            <a:ln>
              <a:noFill/>
            </a:ln>
          </p:spPr>
          <p:txBody>
            <a:bodyPr vert="horz" wrap="square" lIns="91440" tIns="45720" rIns="91440" bIns="45720" numCol="1" anchor="t" anchorCtr="0" compatLnSpc="1">
              <a:prstTxWarp prst="textNoShape">
                <a:avLst/>
              </a:prstTxWarp>
            </a:bodyPr>
            <a:lstStyle/>
            <a:p>
              <a:pPr>
                <a:buClr>
                  <a:srgbClr val="003781"/>
                </a:buClr>
              </a:pPr>
              <a:endParaRPr lang="en-GB" sz="1600" b="0" dirty="0">
                <a:solidFill>
                  <a:srgbClr val="000000"/>
                </a:solidFill>
                <a:effectLst/>
                <a:latin typeface="Arial" charset="0"/>
                <a:ea typeface="+mn-ea"/>
              </a:endParaRPr>
            </a:p>
          </p:txBody>
        </p:sp>
        <p:sp>
          <p:nvSpPr>
            <p:cNvPr id="47" name="Freeform 46"/>
            <p:cNvSpPr>
              <a:spLocks/>
            </p:cNvSpPr>
            <p:nvPr/>
          </p:nvSpPr>
          <p:spPr bwMode="auto">
            <a:xfrm rot="536048">
              <a:off x="3235072" y="559515"/>
              <a:ext cx="3306696" cy="3546914"/>
            </a:xfrm>
            <a:custGeom>
              <a:avLst/>
              <a:gdLst>
                <a:gd name="T0" fmla="*/ 0 w 1043"/>
                <a:gd name="T1" fmla="*/ 1025 h 1119"/>
                <a:gd name="T2" fmla="*/ 151 w 1043"/>
                <a:gd name="T3" fmla="*/ 987 h 1119"/>
                <a:gd name="T4" fmla="*/ 316 w 1043"/>
                <a:gd name="T5" fmla="*/ 1032 h 1119"/>
                <a:gd name="T6" fmla="*/ 316 w 1043"/>
                <a:gd name="T7" fmla="*/ 1032 h 1119"/>
                <a:gd name="T8" fmla="*/ 316 w 1043"/>
                <a:gd name="T9" fmla="*/ 1032 h 1119"/>
                <a:gd name="T10" fmla="*/ 319 w 1043"/>
                <a:gd name="T11" fmla="*/ 1034 h 1119"/>
                <a:gd name="T12" fmla="*/ 475 w 1043"/>
                <a:gd name="T13" fmla="*/ 1119 h 1119"/>
                <a:gd name="T14" fmla="*/ 872 w 1043"/>
                <a:gd name="T15" fmla="*/ 606 h 1119"/>
                <a:gd name="T16" fmla="*/ 1043 w 1043"/>
                <a:gd name="T17" fmla="*/ 321 h 1119"/>
                <a:gd name="T18" fmla="*/ 721 w 1043"/>
                <a:gd name="T19" fmla="*/ 0 h 1119"/>
                <a:gd name="T20" fmla="*/ 399 w 1043"/>
                <a:gd name="T21" fmla="*/ 321 h 1119"/>
                <a:gd name="T22" fmla="*/ 399 w 1043"/>
                <a:gd name="T23" fmla="*/ 330 h 1119"/>
                <a:gd name="T24" fmla="*/ 399 w 1043"/>
                <a:gd name="T25" fmla="*/ 330 h 1119"/>
                <a:gd name="T26" fmla="*/ 0 w 1043"/>
                <a:gd name="T27" fmla="*/ 1025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3" h="1119">
                  <a:moveTo>
                    <a:pt x="0" y="1025"/>
                  </a:moveTo>
                  <a:cubicBezTo>
                    <a:pt x="45" y="1000"/>
                    <a:pt x="96" y="987"/>
                    <a:pt x="151" y="987"/>
                  </a:cubicBezTo>
                  <a:cubicBezTo>
                    <a:pt x="211" y="987"/>
                    <a:pt x="268" y="1003"/>
                    <a:pt x="316" y="1032"/>
                  </a:cubicBezTo>
                  <a:cubicBezTo>
                    <a:pt x="316" y="1032"/>
                    <a:pt x="316" y="1032"/>
                    <a:pt x="316" y="1032"/>
                  </a:cubicBezTo>
                  <a:cubicBezTo>
                    <a:pt x="316" y="1032"/>
                    <a:pt x="316" y="1032"/>
                    <a:pt x="316" y="1032"/>
                  </a:cubicBezTo>
                  <a:cubicBezTo>
                    <a:pt x="317" y="1033"/>
                    <a:pt x="318" y="1033"/>
                    <a:pt x="319" y="1034"/>
                  </a:cubicBezTo>
                  <a:cubicBezTo>
                    <a:pt x="376" y="1068"/>
                    <a:pt x="428" y="1096"/>
                    <a:pt x="475" y="1119"/>
                  </a:cubicBezTo>
                  <a:cubicBezTo>
                    <a:pt x="491" y="862"/>
                    <a:pt x="581" y="764"/>
                    <a:pt x="872" y="606"/>
                  </a:cubicBezTo>
                  <a:cubicBezTo>
                    <a:pt x="974" y="551"/>
                    <a:pt x="1043" y="444"/>
                    <a:pt x="1043" y="321"/>
                  </a:cubicBezTo>
                  <a:cubicBezTo>
                    <a:pt x="1043" y="144"/>
                    <a:pt x="899" y="0"/>
                    <a:pt x="721" y="0"/>
                  </a:cubicBezTo>
                  <a:cubicBezTo>
                    <a:pt x="543" y="0"/>
                    <a:pt x="399" y="144"/>
                    <a:pt x="399" y="321"/>
                  </a:cubicBezTo>
                  <a:cubicBezTo>
                    <a:pt x="399" y="324"/>
                    <a:pt x="399" y="327"/>
                    <a:pt x="399" y="330"/>
                  </a:cubicBezTo>
                  <a:cubicBezTo>
                    <a:pt x="399" y="330"/>
                    <a:pt x="399" y="330"/>
                    <a:pt x="399" y="330"/>
                  </a:cubicBezTo>
                  <a:cubicBezTo>
                    <a:pt x="410" y="731"/>
                    <a:pt x="351" y="834"/>
                    <a:pt x="0" y="1025"/>
                  </a:cubicBezTo>
                  <a:close/>
                </a:path>
              </a:pathLst>
            </a:custGeom>
            <a:solidFill>
              <a:srgbClr val="B1CCE5">
                <a:alpha val="69804"/>
              </a:srgbClr>
            </a:solidFill>
            <a:ln>
              <a:noFill/>
            </a:ln>
          </p:spPr>
          <p:txBody>
            <a:bodyPr vert="horz" wrap="square" lIns="91440" tIns="45720" rIns="91440" bIns="45720" numCol="1" anchor="t" anchorCtr="0" compatLnSpc="1">
              <a:prstTxWarp prst="textNoShape">
                <a:avLst/>
              </a:prstTxWarp>
            </a:bodyPr>
            <a:lstStyle/>
            <a:p>
              <a:pPr>
                <a:buClr>
                  <a:srgbClr val="003781"/>
                </a:buClr>
              </a:pPr>
              <a:endParaRPr lang="en-GB" sz="1600" b="0" dirty="0">
                <a:solidFill>
                  <a:srgbClr val="000000"/>
                </a:solidFill>
                <a:effectLst/>
                <a:latin typeface="Arial" charset="0"/>
                <a:ea typeface="+mn-ea"/>
              </a:endParaRPr>
            </a:p>
          </p:txBody>
        </p:sp>
        <p:sp>
          <p:nvSpPr>
            <p:cNvPr id="48" name="Oval 47"/>
            <p:cNvSpPr>
              <a:spLocks noChangeArrowheads="1"/>
            </p:cNvSpPr>
            <p:nvPr/>
          </p:nvSpPr>
          <p:spPr bwMode="auto">
            <a:xfrm rot="536048">
              <a:off x="4714812" y="767591"/>
              <a:ext cx="1831833" cy="1835860"/>
            </a:xfrm>
            <a:prstGeom prst="ellipse">
              <a:avLst/>
            </a:prstGeom>
            <a:solidFill>
              <a:schemeClr val="accent1">
                <a:lumMod val="50000"/>
              </a:schemeClr>
            </a:solidFill>
            <a:ln>
              <a:noFill/>
            </a:ln>
            <a:extLst/>
          </p:spPr>
          <p:txBody>
            <a:bodyPr vert="horz" wrap="square" lIns="91440" tIns="45720" rIns="91440" bIns="45720" numCol="1" anchor="t" anchorCtr="0" compatLnSpc="1">
              <a:prstTxWarp prst="textNoShape">
                <a:avLst/>
              </a:prstTxWarp>
            </a:bodyPr>
            <a:lstStyle/>
            <a:p>
              <a:pPr>
                <a:buClr>
                  <a:srgbClr val="003781"/>
                </a:buClr>
              </a:pPr>
              <a:endParaRPr lang="en-GB" sz="1600" b="0" dirty="0">
                <a:solidFill>
                  <a:schemeClr val="bg1"/>
                </a:solidFill>
                <a:effectLst/>
                <a:latin typeface="Arial" charset="0"/>
                <a:ea typeface="+mn-ea"/>
              </a:endParaRPr>
            </a:p>
          </p:txBody>
        </p:sp>
        <p:sp>
          <p:nvSpPr>
            <p:cNvPr id="49" name="Freeform 48"/>
            <p:cNvSpPr>
              <a:spLocks/>
            </p:cNvSpPr>
            <p:nvPr/>
          </p:nvSpPr>
          <p:spPr bwMode="auto">
            <a:xfrm rot="2221240">
              <a:off x="2406974" y="3861855"/>
              <a:ext cx="4102503" cy="2038503"/>
            </a:xfrm>
            <a:custGeom>
              <a:avLst/>
              <a:gdLst>
                <a:gd name="T0" fmla="*/ 1140 w 1294"/>
                <a:gd name="T1" fmla="*/ 307 h 643"/>
                <a:gd name="T2" fmla="*/ 1140 w 1294"/>
                <a:gd name="T3" fmla="*/ 301 h 643"/>
                <a:gd name="T4" fmla="*/ 1140 w 1294"/>
                <a:gd name="T5" fmla="*/ 301 h 643"/>
                <a:gd name="T6" fmla="*/ 1137 w 1294"/>
                <a:gd name="T7" fmla="*/ 124 h 643"/>
                <a:gd name="T8" fmla="*/ 490 w 1294"/>
                <a:gd name="T9" fmla="*/ 47 h 643"/>
                <a:gd name="T10" fmla="*/ 487 w 1294"/>
                <a:gd name="T11" fmla="*/ 45 h 643"/>
                <a:gd name="T12" fmla="*/ 487 w 1294"/>
                <a:gd name="T13" fmla="*/ 45 h 643"/>
                <a:gd name="T14" fmla="*/ 487 w 1294"/>
                <a:gd name="T15" fmla="*/ 45 h 643"/>
                <a:gd name="T16" fmla="*/ 322 w 1294"/>
                <a:gd name="T17" fmla="*/ 0 h 643"/>
                <a:gd name="T18" fmla="*/ 0 w 1294"/>
                <a:gd name="T19" fmla="*/ 322 h 643"/>
                <a:gd name="T20" fmla="*/ 322 w 1294"/>
                <a:gd name="T21" fmla="*/ 643 h 643"/>
                <a:gd name="T22" fmla="*/ 494 w 1294"/>
                <a:gd name="T23" fmla="*/ 594 h 643"/>
                <a:gd name="T24" fmla="*/ 494 w 1294"/>
                <a:gd name="T25" fmla="*/ 594 h 643"/>
                <a:gd name="T26" fmla="*/ 1294 w 1294"/>
                <a:gd name="T27" fmla="*/ 582 h 643"/>
                <a:gd name="T28" fmla="*/ 1140 w 1294"/>
                <a:gd name="T29" fmla="*/ 307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94" h="643">
                  <a:moveTo>
                    <a:pt x="1140" y="307"/>
                  </a:moveTo>
                  <a:cubicBezTo>
                    <a:pt x="1140" y="305"/>
                    <a:pt x="1140" y="303"/>
                    <a:pt x="1140" y="301"/>
                  </a:cubicBezTo>
                  <a:cubicBezTo>
                    <a:pt x="1140" y="301"/>
                    <a:pt x="1140" y="301"/>
                    <a:pt x="1140" y="301"/>
                  </a:cubicBezTo>
                  <a:cubicBezTo>
                    <a:pt x="1141" y="234"/>
                    <a:pt x="1141" y="176"/>
                    <a:pt x="1137" y="124"/>
                  </a:cubicBezTo>
                  <a:cubicBezTo>
                    <a:pt x="906" y="243"/>
                    <a:pt x="776" y="217"/>
                    <a:pt x="490" y="47"/>
                  </a:cubicBezTo>
                  <a:cubicBezTo>
                    <a:pt x="489" y="46"/>
                    <a:pt x="488" y="46"/>
                    <a:pt x="487" y="45"/>
                  </a:cubicBezTo>
                  <a:cubicBezTo>
                    <a:pt x="487" y="45"/>
                    <a:pt x="487" y="45"/>
                    <a:pt x="487" y="45"/>
                  </a:cubicBezTo>
                  <a:cubicBezTo>
                    <a:pt x="487" y="45"/>
                    <a:pt x="487" y="45"/>
                    <a:pt x="487" y="45"/>
                  </a:cubicBezTo>
                  <a:cubicBezTo>
                    <a:pt x="439" y="16"/>
                    <a:pt x="382" y="0"/>
                    <a:pt x="322" y="0"/>
                  </a:cubicBezTo>
                  <a:cubicBezTo>
                    <a:pt x="144" y="0"/>
                    <a:pt x="0" y="144"/>
                    <a:pt x="0" y="322"/>
                  </a:cubicBezTo>
                  <a:cubicBezTo>
                    <a:pt x="0" y="499"/>
                    <a:pt x="144" y="643"/>
                    <a:pt x="322" y="643"/>
                  </a:cubicBezTo>
                  <a:cubicBezTo>
                    <a:pt x="385" y="643"/>
                    <a:pt x="444" y="625"/>
                    <a:pt x="494" y="594"/>
                  </a:cubicBezTo>
                  <a:cubicBezTo>
                    <a:pt x="494" y="594"/>
                    <a:pt x="494" y="594"/>
                    <a:pt x="494" y="594"/>
                  </a:cubicBezTo>
                  <a:cubicBezTo>
                    <a:pt x="833" y="380"/>
                    <a:pt x="951" y="378"/>
                    <a:pt x="1294" y="582"/>
                  </a:cubicBezTo>
                  <a:cubicBezTo>
                    <a:pt x="1202" y="525"/>
                    <a:pt x="1140" y="423"/>
                    <a:pt x="1140" y="307"/>
                  </a:cubicBezTo>
                  <a:close/>
                </a:path>
              </a:pathLst>
            </a:custGeom>
            <a:solidFill>
              <a:srgbClr val="FF934F">
                <a:alpha val="53000"/>
              </a:srgbClr>
            </a:solidFill>
            <a:ln>
              <a:noFill/>
            </a:ln>
          </p:spPr>
          <p:txBody>
            <a:bodyPr vert="horz" wrap="square" lIns="91440" tIns="45720" rIns="91440" bIns="45720" numCol="1" anchor="t" anchorCtr="0" compatLnSpc="1">
              <a:prstTxWarp prst="textNoShape">
                <a:avLst/>
              </a:prstTxWarp>
            </a:bodyPr>
            <a:lstStyle/>
            <a:p>
              <a:pPr>
                <a:buClr>
                  <a:srgbClr val="003781"/>
                </a:buClr>
              </a:pPr>
              <a:endParaRPr lang="en-GB" sz="1600" b="0" dirty="0">
                <a:solidFill>
                  <a:srgbClr val="000000"/>
                </a:solidFill>
                <a:effectLst/>
                <a:latin typeface="Arial" charset="0"/>
                <a:ea typeface="+mn-ea"/>
              </a:endParaRPr>
            </a:p>
          </p:txBody>
        </p:sp>
        <p:grpSp>
          <p:nvGrpSpPr>
            <p:cNvPr id="72" name="Group 71"/>
            <p:cNvGrpSpPr/>
            <p:nvPr/>
          </p:nvGrpSpPr>
          <p:grpSpPr>
            <a:xfrm rot="4071407">
              <a:off x="5715484" y="3342479"/>
              <a:ext cx="2824916" cy="4083716"/>
              <a:chOff x="3134416" y="2509593"/>
              <a:chExt cx="2414697" cy="3490700"/>
            </a:xfrm>
          </p:grpSpPr>
          <p:sp>
            <p:nvSpPr>
              <p:cNvPr id="105" name="Freeform 104"/>
              <p:cNvSpPr>
                <a:spLocks/>
              </p:cNvSpPr>
              <p:nvPr/>
            </p:nvSpPr>
            <p:spPr bwMode="auto">
              <a:xfrm>
                <a:off x="3134416" y="2509593"/>
                <a:ext cx="2414697" cy="3490700"/>
              </a:xfrm>
              <a:custGeom>
                <a:avLst/>
                <a:gdLst>
                  <a:gd name="T0" fmla="*/ 720 w 891"/>
                  <a:gd name="T1" fmla="*/ 682 h 1288"/>
                  <a:gd name="T2" fmla="*/ 321 w 891"/>
                  <a:gd name="T3" fmla="*/ 0 h 1288"/>
                  <a:gd name="T4" fmla="*/ 321 w 891"/>
                  <a:gd name="T5" fmla="*/ 0 h 1288"/>
                  <a:gd name="T6" fmla="*/ 246 w 891"/>
                  <a:gd name="T7" fmla="*/ 200 h 1288"/>
                  <a:gd name="T8" fmla="*/ 245 w 891"/>
                  <a:gd name="T9" fmla="*/ 201 h 1288"/>
                  <a:gd name="T10" fmla="*/ 225 w 891"/>
                  <a:gd name="T11" fmla="*/ 222 h 1288"/>
                  <a:gd name="T12" fmla="*/ 223 w 891"/>
                  <a:gd name="T13" fmla="*/ 224 h 1288"/>
                  <a:gd name="T14" fmla="*/ 215 w 891"/>
                  <a:gd name="T15" fmla="*/ 232 h 1288"/>
                  <a:gd name="T16" fmla="*/ 213 w 891"/>
                  <a:gd name="T17" fmla="*/ 234 h 1288"/>
                  <a:gd name="T18" fmla="*/ 203 w 891"/>
                  <a:gd name="T19" fmla="*/ 243 h 1288"/>
                  <a:gd name="T20" fmla="*/ 199 w 891"/>
                  <a:gd name="T21" fmla="*/ 245 h 1288"/>
                  <a:gd name="T22" fmla="*/ 192 w 891"/>
                  <a:gd name="T23" fmla="*/ 251 h 1288"/>
                  <a:gd name="T24" fmla="*/ 188 w 891"/>
                  <a:gd name="T25" fmla="*/ 254 h 1288"/>
                  <a:gd name="T26" fmla="*/ 178 w 891"/>
                  <a:gd name="T27" fmla="*/ 261 h 1288"/>
                  <a:gd name="T28" fmla="*/ 174 w 891"/>
                  <a:gd name="T29" fmla="*/ 264 h 1288"/>
                  <a:gd name="T30" fmla="*/ 167 w 891"/>
                  <a:gd name="T31" fmla="*/ 268 h 1288"/>
                  <a:gd name="T32" fmla="*/ 162 w 891"/>
                  <a:gd name="T33" fmla="*/ 271 h 1288"/>
                  <a:gd name="T34" fmla="*/ 155 w 891"/>
                  <a:gd name="T35" fmla="*/ 275 h 1288"/>
                  <a:gd name="T36" fmla="*/ 150 w 891"/>
                  <a:gd name="T37" fmla="*/ 278 h 1288"/>
                  <a:gd name="T38" fmla="*/ 0 w 891"/>
                  <a:gd name="T39" fmla="*/ 366 h 1288"/>
                  <a:gd name="T40" fmla="*/ 247 w 891"/>
                  <a:gd name="T41" fmla="*/ 960 h 1288"/>
                  <a:gd name="T42" fmla="*/ 247 w 891"/>
                  <a:gd name="T43" fmla="*/ 960 h 1288"/>
                  <a:gd name="T44" fmla="*/ 247 w 891"/>
                  <a:gd name="T45" fmla="*/ 966 h 1288"/>
                  <a:gd name="T46" fmla="*/ 569 w 891"/>
                  <a:gd name="T47" fmla="*/ 1288 h 1288"/>
                  <a:gd name="T48" fmla="*/ 891 w 891"/>
                  <a:gd name="T49" fmla="*/ 966 h 1288"/>
                  <a:gd name="T50" fmla="*/ 720 w 891"/>
                  <a:gd name="T51" fmla="*/ 682 h 1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91" h="1288">
                    <a:moveTo>
                      <a:pt x="720" y="682"/>
                    </a:moveTo>
                    <a:cubicBezTo>
                      <a:pt x="372" y="495"/>
                      <a:pt x="313" y="395"/>
                      <a:pt x="321" y="0"/>
                    </a:cubicBezTo>
                    <a:cubicBezTo>
                      <a:pt x="321" y="0"/>
                      <a:pt x="321" y="0"/>
                      <a:pt x="321" y="0"/>
                    </a:cubicBezTo>
                    <a:cubicBezTo>
                      <a:pt x="319" y="76"/>
                      <a:pt x="291" y="146"/>
                      <a:pt x="246" y="200"/>
                    </a:cubicBezTo>
                    <a:cubicBezTo>
                      <a:pt x="245" y="200"/>
                      <a:pt x="245" y="201"/>
                      <a:pt x="245" y="201"/>
                    </a:cubicBezTo>
                    <a:cubicBezTo>
                      <a:pt x="238" y="209"/>
                      <a:pt x="232" y="216"/>
                      <a:pt x="225" y="222"/>
                    </a:cubicBezTo>
                    <a:cubicBezTo>
                      <a:pt x="225" y="223"/>
                      <a:pt x="224" y="224"/>
                      <a:pt x="223" y="224"/>
                    </a:cubicBezTo>
                    <a:cubicBezTo>
                      <a:pt x="220" y="227"/>
                      <a:pt x="218" y="230"/>
                      <a:pt x="215" y="232"/>
                    </a:cubicBezTo>
                    <a:cubicBezTo>
                      <a:pt x="214" y="233"/>
                      <a:pt x="213" y="233"/>
                      <a:pt x="213" y="234"/>
                    </a:cubicBezTo>
                    <a:cubicBezTo>
                      <a:pt x="209" y="237"/>
                      <a:pt x="206" y="240"/>
                      <a:pt x="203" y="243"/>
                    </a:cubicBezTo>
                    <a:cubicBezTo>
                      <a:pt x="202" y="243"/>
                      <a:pt x="200" y="244"/>
                      <a:pt x="199" y="245"/>
                    </a:cubicBezTo>
                    <a:cubicBezTo>
                      <a:pt x="197" y="247"/>
                      <a:pt x="195" y="249"/>
                      <a:pt x="192" y="251"/>
                    </a:cubicBezTo>
                    <a:cubicBezTo>
                      <a:pt x="191" y="252"/>
                      <a:pt x="189" y="253"/>
                      <a:pt x="188" y="254"/>
                    </a:cubicBezTo>
                    <a:cubicBezTo>
                      <a:pt x="185" y="256"/>
                      <a:pt x="181" y="259"/>
                      <a:pt x="178" y="261"/>
                    </a:cubicBezTo>
                    <a:cubicBezTo>
                      <a:pt x="177" y="262"/>
                      <a:pt x="175" y="263"/>
                      <a:pt x="174" y="264"/>
                    </a:cubicBezTo>
                    <a:cubicBezTo>
                      <a:pt x="171" y="265"/>
                      <a:pt x="169" y="267"/>
                      <a:pt x="167" y="268"/>
                    </a:cubicBezTo>
                    <a:cubicBezTo>
                      <a:pt x="165" y="269"/>
                      <a:pt x="163" y="270"/>
                      <a:pt x="162" y="271"/>
                    </a:cubicBezTo>
                    <a:cubicBezTo>
                      <a:pt x="159" y="273"/>
                      <a:pt x="157" y="274"/>
                      <a:pt x="155" y="275"/>
                    </a:cubicBezTo>
                    <a:cubicBezTo>
                      <a:pt x="153" y="276"/>
                      <a:pt x="151" y="277"/>
                      <a:pt x="150" y="278"/>
                    </a:cubicBezTo>
                    <a:cubicBezTo>
                      <a:pt x="92" y="309"/>
                      <a:pt x="43" y="338"/>
                      <a:pt x="0" y="366"/>
                    </a:cubicBezTo>
                    <a:cubicBezTo>
                      <a:pt x="214" y="506"/>
                      <a:pt x="254" y="631"/>
                      <a:pt x="247" y="960"/>
                    </a:cubicBezTo>
                    <a:cubicBezTo>
                      <a:pt x="247" y="960"/>
                      <a:pt x="247" y="960"/>
                      <a:pt x="247" y="960"/>
                    </a:cubicBezTo>
                    <a:cubicBezTo>
                      <a:pt x="247" y="962"/>
                      <a:pt x="247" y="964"/>
                      <a:pt x="247" y="966"/>
                    </a:cubicBezTo>
                    <a:cubicBezTo>
                      <a:pt x="247" y="1144"/>
                      <a:pt x="391" y="1288"/>
                      <a:pt x="569" y="1288"/>
                    </a:cubicBezTo>
                    <a:cubicBezTo>
                      <a:pt x="747" y="1288"/>
                      <a:pt x="891" y="1144"/>
                      <a:pt x="891" y="966"/>
                    </a:cubicBezTo>
                    <a:cubicBezTo>
                      <a:pt x="891" y="843"/>
                      <a:pt x="821" y="736"/>
                      <a:pt x="720" y="682"/>
                    </a:cubicBezTo>
                    <a:close/>
                  </a:path>
                </a:pathLst>
              </a:custGeom>
              <a:solidFill>
                <a:schemeClr val="accent4">
                  <a:lumMod val="20000"/>
                  <a:lumOff val="80000"/>
                  <a:alpha val="69804"/>
                </a:schemeClr>
              </a:solidFill>
              <a:ln>
                <a:noFill/>
              </a:ln>
            </p:spPr>
            <p:txBody>
              <a:bodyPr vert="horz" wrap="square" lIns="91440" tIns="45720" rIns="91440" bIns="45720" numCol="1" anchor="t" anchorCtr="0" compatLnSpc="1">
                <a:prstTxWarp prst="textNoShape">
                  <a:avLst/>
                </a:prstTxWarp>
              </a:bodyPr>
              <a:lstStyle/>
              <a:p>
                <a:pPr>
                  <a:buClr>
                    <a:srgbClr val="003781"/>
                  </a:buClr>
                </a:pPr>
                <a:endParaRPr lang="en-GB" sz="1600" b="0" dirty="0">
                  <a:solidFill>
                    <a:srgbClr val="000000"/>
                  </a:solidFill>
                  <a:effectLst/>
                  <a:latin typeface="Arial" charset="0"/>
                  <a:ea typeface="+mn-ea"/>
                </a:endParaRPr>
              </a:p>
            </p:txBody>
          </p:sp>
          <p:sp>
            <p:nvSpPr>
              <p:cNvPr id="106" name="Oval 105"/>
              <p:cNvSpPr>
                <a:spLocks noChangeArrowheads="1"/>
              </p:cNvSpPr>
              <p:nvPr/>
            </p:nvSpPr>
            <p:spPr bwMode="auto">
              <a:xfrm>
                <a:off x="3892665" y="4344993"/>
                <a:ext cx="1566972" cy="1565825"/>
              </a:xfrm>
              <a:prstGeom prst="ellipse">
                <a:avLst/>
              </a:pr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003781"/>
                  </a:buClr>
                </a:pPr>
                <a:endParaRPr lang="en-GB" sz="1600" b="0" dirty="0">
                  <a:solidFill>
                    <a:srgbClr val="000000"/>
                  </a:solidFill>
                  <a:effectLst/>
                  <a:latin typeface="Arial" charset="0"/>
                  <a:ea typeface="+mn-ea"/>
                </a:endParaRPr>
              </a:p>
            </p:txBody>
          </p:sp>
        </p:grpSp>
        <p:sp>
          <p:nvSpPr>
            <p:cNvPr id="73" name="Oval 72"/>
            <p:cNvSpPr>
              <a:spLocks noChangeArrowheads="1"/>
            </p:cNvSpPr>
            <p:nvPr/>
          </p:nvSpPr>
          <p:spPr bwMode="auto">
            <a:xfrm rot="20318764">
              <a:off x="7303811" y="2697923"/>
              <a:ext cx="1833176" cy="1831834"/>
            </a:xfrm>
            <a:prstGeom prst="ellipse">
              <a:avLst/>
            </a:prstGeom>
            <a:solidFill>
              <a:srgbClr val="B71E3F"/>
            </a:solidFill>
            <a:ln>
              <a:noFill/>
            </a:ln>
            <a:extLst/>
          </p:spPr>
          <p:txBody>
            <a:bodyPr vert="horz" wrap="square" lIns="91440" tIns="45720" rIns="91440" bIns="45720" numCol="1" anchor="t" anchorCtr="0" compatLnSpc="1">
              <a:prstTxWarp prst="textNoShape">
                <a:avLst/>
              </a:prstTxWarp>
            </a:bodyPr>
            <a:lstStyle/>
            <a:p>
              <a:pPr>
                <a:buClr>
                  <a:srgbClr val="003781"/>
                </a:buClr>
              </a:pPr>
              <a:endParaRPr lang="en-GB" sz="1600" b="0" dirty="0">
                <a:solidFill>
                  <a:srgbClr val="000000"/>
                </a:solidFill>
                <a:effectLst/>
                <a:latin typeface="Arial" charset="0"/>
                <a:ea typeface="+mn-ea"/>
              </a:endParaRPr>
            </a:p>
          </p:txBody>
        </p:sp>
        <p:sp>
          <p:nvSpPr>
            <p:cNvPr id="74" name="Oval 73"/>
            <p:cNvSpPr>
              <a:spLocks noChangeArrowheads="1"/>
            </p:cNvSpPr>
            <p:nvPr/>
          </p:nvSpPr>
          <p:spPr bwMode="auto">
            <a:xfrm rot="2221240">
              <a:off x="2719413" y="3343285"/>
              <a:ext cx="1831833" cy="1834520"/>
            </a:xfrm>
            <a:prstGeom prst="ellipse">
              <a:avLst/>
            </a:pr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buClr>
                  <a:srgbClr val="003781"/>
                </a:buClr>
              </a:pPr>
              <a:endParaRPr lang="en-GB" sz="1600" b="0" dirty="0">
                <a:solidFill>
                  <a:srgbClr val="000000"/>
                </a:solidFill>
                <a:effectLst/>
                <a:latin typeface="Arial" charset="0"/>
                <a:ea typeface="+mn-ea"/>
              </a:endParaRPr>
            </a:p>
          </p:txBody>
        </p:sp>
        <p:grpSp>
          <p:nvGrpSpPr>
            <p:cNvPr id="75" name="Group 74"/>
            <p:cNvGrpSpPr/>
            <p:nvPr/>
          </p:nvGrpSpPr>
          <p:grpSpPr>
            <a:xfrm>
              <a:off x="5232698" y="916766"/>
              <a:ext cx="805789" cy="1076544"/>
              <a:chOff x="3617541" y="252239"/>
              <a:chExt cx="158750" cy="247650"/>
            </a:xfrm>
            <a:solidFill>
              <a:srgbClr val="FBF2F4"/>
            </a:solidFill>
          </p:grpSpPr>
          <p:sp>
            <p:nvSpPr>
              <p:cNvPr id="96" name="Freeform 22"/>
              <p:cNvSpPr>
                <a:spLocks/>
              </p:cNvSpPr>
              <p:nvPr/>
            </p:nvSpPr>
            <p:spPr bwMode="auto">
              <a:xfrm>
                <a:off x="3674691" y="426864"/>
                <a:ext cx="88900" cy="49213"/>
              </a:xfrm>
              <a:custGeom>
                <a:avLst/>
                <a:gdLst>
                  <a:gd name="T0" fmla="*/ 44 w 56"/>
                  <a:gd name="T1" fmla="*/ 0 h 31"/>
                  <a:gd name="T2" fmla="*/ 44 w 56"/>
                  <a:gd name="T3" fmla="*/ 0 h 31"/>
                  <a:gd name="T4" fmla="*/ 39 w 56"/>
                  <a:gd name="T5" fmla="*/ 4 h 31"/>
                  <a:gd name="T6" fmla="*/ 35 w 56"/>
                  <a:gd name="T7" fmla="*/ 6 h 31"/>
                  <a:gd name="T8" fmla="*/ 31 w 56"/>
                  <a:gd name="T9" fmla="*/ 6 h 31"/>
                  <a:gd name="T10" fmla="*/ 31 w 56"/>
                  <a:gd name="T11" fmla="*/ 6 h 31"/>
                  <a:gd name="T12" fmla="*/ 20 w 56"/>
                  <a:gd name="T13" fmla="*/ 1 h 31"/>
                  <a:gd name="T14" fmla="*/ 20 w 56"/>
                  <a:gd name="T15" fmla="*/ 1 h 31"/>
                  <a:gd name="T16" fmla="*/ 18 w 56"/>
                  <a:gd name="T17" fmla="*/ 1 h 31"/>
                  <a:gd name="T18" fmla="*/ 13 w 56"/>
                  <a:gd name="T19" fmla="*/ 3 h 31"/>
                  <a:gd name="T20" fmla="*/ 13 w 56"/>
                  <a:gd name="T21" fmla="*/ 3 h 31"/>
                  <a:gd name="T22" fmla="*/ 8 w 56"/>
                  <a:gd name="T23" fmla="*/ 5 h 31"/>
                  <a:gd name="T24" fmla="*/ 8 w 56"/>
                  <a:gd name="T25" fmla="*/ 5 h 31"/>
                  <a:gd name="T26" fmla="*/ 5 w 56"/>
                  <a:gd name="T27" fmla="*/ 6 h 31"/>
                  <a:gd name="T28" fmla="*/ 3 w 56"/>
                  <a:gd name="T29" fmla="*/ 10 h 31"/>
                  <a:gd name="T30" fmla="*/ 3 w 56"/>
                  <a:gd name="T31" fmla="*/ 10 h 31"/>
                  <a:gd name="T32" fmla="*/ 0 w 56"/>
                  <a:gd name="T33" fmla="*/ 16 h 31"/>
                  <a:gd name="T34" fmla="*/ 1 w 56"/>
                  <a:gd name="T35" fmla="*/ 18 h 31"/>
                  <a:gd name="T36" fmla="*/ 3 w 56"/>
                  <a:gd name="T37" fmla="*/ 19 h 31"/>
                  <a:gd name="T38" fmla="*/ 3 w 56"/>
                  <a:gd name="T39" fmla="*/ 19 h 31"/>
                  <a:gd name="T40" fmla="*/ 5 w 56"/>
                  <a:gd name="T41" fmla="*/ 18 h 31"/>
                  <a:gd name="T42" fmla="*/ 8 w 56"/>
                  <a:gd name="T43" fmla="*/ 15 h 31"/>
                  <a:gd name="T44" fmla="*/ 11 w 56"/>
                  <a:gd name="T45" fmla="*/ 11 h 31"/>
                  <a:gd name="T46" fmla="*/ 15 w 56"/>
                  <a:gd name="T47" fmla="*/ 11 h 31"/>
                  <a:gd name="T48" fmla="*/ 15 w 56"/>
                  <a:gd name="T49" fmla="*/ 11 h 31"/>
                  <a:gd name="T50" fmla="*/ 16 w 56"/>
                  <a:gd name="T51" fmla="*/ 11 h 31"/>
                  <a:gd name="T52" fmla="*/ 20 w 56"/>
                  <a:gd name="T53" fmla="*/ 13 h 31"/>
                  <a:gd name="T54" fmla="*/ 20 w 56"/>
                  <a:gd name="T55" fmla="*/ 13 h 31"/>
                  <a:gd name="T56" fmla="*/ 36 w 56"/>
                  <a:gd name="T57" fmla="*/ 31 h 31"/>
                  <a:gd name="T58" fmla="*/ 36 w 56"/>
                  <a:gd name="T59" fmla="*/ 31 h 31"/>
                  <a:gd name="T60" fmla="*/ 39 w 56"/>
                  <a:gd name="T61" fmla="*/ 30 h 31"/>
                  <a:gd name="T62" fmla="*/ 44 w 56"/>
                  <a:gd name="T63" fmla="*/ 28 h 31"/>
                  <a:gd name="T64" fmla="*/ 44 w 56"/>
                  <a:gd name="T65" fmla="*/ 28 h 31"/>
                  <a:gd name="T66" fmla="*/ 56 w 56"/>
                  <a:gd name="T67" fmla="*/ 23 h 31"/>
                  <a:gd name="T68" fmla="*/ 56 w 56"/>
                  <a:gd name="T69" fmla="*/ 23 h 31"/>
                  <a:gd name="T70" fmla="*/ 54 w 56"/>
                  <a:gd name="T71" fmla="*/ 15 h 31"/>
                  <a:gd name="T72" fmla="*/ 50 w 56"/>
                  <a:gd name="T73" fmla="*/ 8 h 31"/>
                  <a:gd name="T74" fmla="*/ 48 w 56"/>
                  <a:gd name="T75" fmla="*/ 4 h 31"/>
                  <a:gd name="T76" fmla="*/ 44 w 56"/>
                  <a:gd name="T77" fmla="*/ 0 h 31"/>
                  <a:gd name="T78" fmla="*/ 44 w 56"/>
                  <a:gd name="T7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 h="31">
                    <a:moveTo>
                      <a:pt x="44" y="0"/>
                    </a:moveTo>
                    <a:lnTo>
                      <a:pt x="44" y="0"/>
                    </a:lnTo>
                    <a:lnTo>
                      <a:pt x="39" y="4"/>
                    </a:lnTo>
                    <a:lnTo>
                      <a:pt x="35" y="6"/>
                    </a:lnTo>
                    <a:lnTo>
                      <a:pt x="31" y="6"/>
                    </a:lnTo>
                    <a:lnTo>
                      <a:pt x="31" y="6"/>
                    </a:lnTo>
                    <a:lnTo>
                      <a:pt x="20" y="1"/>
                    </a:lnTo>
                    <a:lnTo>
                      <a:pt x="20" y="1"/>
                    </a:lnTo>
                    <a:lnTo>
                      <a:pt x="18" y="1"/>
                    </a:lnTo>
                    <a:lnTo>
                      <a:pt x="13" y="3"/>
                    </a:lnTo>
                    <a:lnTo>
                      <a:pt x="13" y="3"/>
                    </a:lnTo>
                    <a:lnTo>
                      <a:pt x="8" y="5"/>
                    </a:lnTo>
                    <a:lnTo>
                      <a:pt x="8" y="5"/>
                    </a:lnTo>
                    <a:lnTo>
                      <a:pt x="5" y="6"/>
                    </a:lnTo>
                    <a:lnTo>
                      <a:pt x="3" y="10"/>
                    </a:lnTo>
                    <a:lnTo>
                      <a:pt x="3" y="10"/>
                    </a:lnTo>
                    <a:lnTo>
                      <a:pt x="0" y="16"/>
                    </a:lnTo>
                    <a:lnTo>
                      <a:pt x="1" y="18"/>
                    </a:lnTo>
                    <a:lnTo>
                      <a:pt x="3" y="19"/>
                    </a:lnTo>
                    <a:lnTo>
                      <a:pt x="3" y="19"/>
                    </a:lnTo>
                    <a:lnTo>
                      <a:pt x="5" y="18"/>
                    </a:lnTo>
                    <a:lnTo>
                      <a:pt x="8" y="15"/>
                    </a:lnTo>
                    <a:lnTo>
                      <a:pt x="11" y="11"/>
                    </a:lnTo>
                    <a:lnTo>
                      <a:pt x="15" y="11"/>
                    </a:lnTo>
                    <a:lnTo>
                      <a:pt x="15" y="11"/>
                    </a:lnTo>
                    <a:lnTo>
                      <a:pt x="16" y="11"/>
                    </a:lnTo>
                    <a:lnTo>
                      <a:pt x="20" y="13"/>
                    </a:lnTo>
                    <a:lnTo>
                      <a:pt x="20" y="13"/>
                    </a:lnTo>
                    <a:lnTo>
                      <a:pt x="36" y="31"/>
                    </a:lnTo>
                    <a:lnTo>
                      <a:pt x="36" y="31"/>
                    </a:lnTo>
                    <a:lnTo>
                      <a:pt x="39" y="30"/>
                    </a:lnTo>
                    <a:lnTo>
                      <a:pt x="44" y="28"/>
                    </a:lnTo>
                    <a:lnTo>
                      <a:pt x="44" y="28"/>
                    </a:lnTo>
                    <a:lnTo>
                      <a:pt x="56" y="23"/>
                    </a:lnTo>
                    <a:lnTo>
                      <a:pt x="56" y="23"/>
                    </a:lnTo>
                    <a:lnTo>
                      <a:pt x="54" y="15"/>
                    </a:lnTo>
                    <a:lnTo>
                      <a:pt x="50" y="8"/>
                    </a:lnTo>
                    <a:lnTo>
                      <a:pt x="48" y="4"/>
                    </a:lnTo>
                    <a:lnTo>
                      <a:pt x="44" y="0"/>
                    </a:lnTo>
                    <a:lnTo>
                      <a:pt x="44" y="0"/>
                    </a:lnTo>
                    <a:close/>
                  </a:path>
                </a:pathLst>
              </a:custGeom>
              <a:grpFill/>
              <a:ln>
                <a:noFill/>
              </a:ln>
              <a:extLst/>
            </p:spPr>
            <p:txBody>
              <a:bodyPr vert="horz" wrap="square" lIns="78191" tIns="39095" rIns="78191" bIns="39095"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
                    <a:srgbClr val="003781"/>
                  </a:buClr>
                  <a:buSzTx/>
                  <a:buFont typeface="Wingdings" pitchFamily="2" charset="2"/>
                  <a:buNone/>
                  <a:tabLst/>
                  <a:defRPr/>
                </a:pPr>
                <a:endParaRPr kumimoji="0" lang="en-IE" sz="1368" b="0" i="0" u="none" strike="noStrike" kern="0" cap="none" spc="0" normalizeH="0" baseline="0" noProof="0" smtClean="0">
                  <a:ln>
                    <a:noFill/>
                  </a:ln>
                  <a:solidFill>
                    <a:srgbClr val="646464"/>
                  </a:solidFill>
                  <a:effectLst/>
                  <a:uLnTx/>
                  <a:uFillTx/>
                </a:endParaRPr>
              </a:p>
            </p:txBody>
          </p:sp>
          <p:sp>
            <p:nvSpPr>
              <p:cNvPr id="97" name="Freeform 23"/>
              <p:cNvSpPr>
                <a:spLocks/>
              </p:cNvSpPr>
              <p:nvPr/>
            </p:nvSpPr>
            <p:spPr bwMode="auto">
              <a:xfrm>
                <a:off x="3682628" y="488776"/>
                <a:ext cx="12700" cy="11113"/>
              </a:xfrm>
              <a:custGeom>
                <a:avLst/>
                <a:gdLst>
                  <a:gd name="T0" fmla="*/ 8 w 8"/>
                  <a:gd name="T1" fmla="*/ 0 h 7"/>
                  <a:gd name="T2" fmla="*/ 8 w 8"/>
                  <a:gd name="T3" fmla="*/ 0 h 7"/>
                  <a:gd name="T4" fmla="*/ 5 w 8"/>
                  <a:gd name="T5" fmla="*/ 0 h 7"/>
                  <a:gd name="T6" fmla="*/ 4 w 8"/>
                  <a:gd name="T7" fmla="*/ 1 h 7"/>
                  <a:gd name="T8" fmla="*/ 1 w 8"/>
                  <a:gd name="T9" fmla="*/ 2 h 7"/>
                  <a:gd name="T10" fmla="*/ 1 w 8"/>
                  <a:gd name="T11" fmla="*/ 2 h 7"/>
                  <a:gd name="T12" fmla="*/ 1 w 8"/>
                  <a:gd name="T13" fmla="*/ 2 h 7"/>
                  <a:gd name="T14" fmla="*/ 0 w 8"/>
                  <a:gd name="T15" fmla="*/ 5 h 7"/>
                  <a:gd name="T16" fmla="*/ 0 w 8"/>
                  <a:gd name="T17" fmla="*/ 5 h 7"/>
                  <a:gd name="T18" fmla="*/ 1 w 8"/>
                  <a:gd name="T19" fmla="*/ 6 h 7"/>
                  <a:gd name="T20" fmla="*/ 1 w 8"/>
                  <a:gd name="T21" fmla="*/ 6 h 7"/>
                  <a:gd name="T22" fmla="*/ 3 w 8"/>
                  <a:gd name="T23" fmla="*/ 7 h 7"/>
                  <a:gd name="T24" fmla="*/ 4 w 8"/>
                  <a:gd name="T25" fmla="*/ 6 h 7"/>
                  <a:gd name="T26" fmla="*/ 5 w 8"/>
                  <a:gd name="T27" fmla="*/ 5 h 7"/>
                  <a:gd name="T28" fmla="*/ 6 w 8"/>
                  <a:gd name="T29" fmla="*/ 4 h 7"/>
                  <a:gd name="T30" fmla="*/ 6 w 8"/>
                  <a:gd name="T31" fmla="*/ 4 h 7"/>
                  <a:gd name="T32" fmla="*/ 8 w 8"/>
                  <a:gd name="T33" fmla="*/ 2 h 7"/>
                  <a:gd name="T34" fmla="*/ 8 w 8"/>
                  <a:gd name="T35" fmla="*/ 0 h 7"/>
                  <a:gd name="T36" fmla="*/ 8 w 8"/>
                  <a:gd name="T3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7">
                    <a:moveTo>
                      <a:pt x="8" y="0"/>
                    </a:moveTo>
                    <a:lnTo>
                      <a:pt x="8" y="0"/>
                    </a:lnTo>
                    <a:lnTo>
                      <a:pt x="5" y="0"/>
                    </a:lnTo>
                    <a:lnTo>
                      <a:pt x="4" y="1"/>
                    </a:lnTo>
                    <a:lnTo>
                      <a:pt x="1" y="2"/>
                    </a:lnTo>
                    <a:lnTo>
                      <a:pt x="1" y="2"/>
                    </a:lnTo>
                    <a:lnTo>
                      <a:pt x="1" y="2"/>
                    </a:lnTo>
                    <a:lnTo>
                      <a:pt x="0" y="5"/>
                    </a:lnTo>
                    <a:lnTo>
                      <a:pt x="0" y="5"/>
                    </a:lnTo>
                    <a:lnTo>
                      <a:pt x="1" y="6"/>
                    </a:lnTo>
                    <a:lnTo>
                      <a:pt x="1" y="6"/>
                    </a:lnTo>
                    <a:lnTo>
                      <a:pt x="3" y="7"/>
                    </a:lnTo>
                    <a:lnTo>
                      <a:pt x="4" y="6"/>
                    </a:lnTo>
                    <a:lnTo>
                      <a:pt x="5" y="5"/>
                    </a:lnTo>
                    <a:lnTo>
                      <a:pt x="6" y="4"/>
                    </a:lnTo>
                    <a:lnTo>
                      <a:pt x="6" y="4"/>
                    </a:lnTo>
                    <a:lnTo>
                      <a:pt x="8" y="2"/>
                    </a:lnTo>
                    <a:lnTo>
                      <a:pt x="8" y="0"/>
                    </a:lnTo>
                    <a:lnTo>
                      <a:pt x="8" y="0"/>
                    </a:lnTo>
                    <a:close/>
                  </a:path>
                </a:pathLst>
              </a:custGeom>
              <a:grpFill/>
              <a:ln>
                <a:noFill/>
              </a:ln>
              <a:extLst/>
            </p:spPr>
            <p:txBody>
              <a:bodyPr vert="horz" wrap="square" lIns="78191" tIns="39095" rIns="78191" bIns="39095"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
                    <a:srgbClr val="003781"/>
                  </a:buClr>
                  <a:buSzTx/>
                  <a:buFont typeface="Wingdings" pitchFamily="2" charset="2"/>
                  <a:buNone/>
                  <a:tabLst/>
                  <a:defRPr/>
                </a:pPr>
                <a:endParaRPr kumimoji="0" lang="en-IE" sz="1368" b="0" i="0" u="none" strike="noStrike" kern="0" cap="none" spc="0" normalizeH="0" baseline="0" noProof="0" smtClean="0">
                  <a:ln>
                    <a:noFill/>
                  </a:ln>
                  <a:solidFill>
                    <a:srgbClr val="646464"/>
                  </a:solidFill>
                  <a:effectLst/>
                  <a:uLnTx/>
                  <a:uFillTx/>
                </a:endParaRPr>
              </a:p>
            </p:txBody>
          </p:sp>
          <p:sp>
            <p:nvSpPr>
              <p:cNvPr id="98" name="Freeform 24"/>
              <p:cNvSpPr>
                <a:spLocks/>
              </p:cNvSpPr>
              <p:nvPr/>
            </p:nvSpPr>
            <p:spPr bwMode="auto">
              <a:xfrm>
                <a:off x="3674691" y="482426"/>
                <a:ext cx="12700" cy="12700"/>
              </a:xfrm>
              <a:custGeom>
                <a:avLst/>
                <a:gdLst>
                  <a:gd name="T0" fmla="*/ 6 w 8"/>
                  <a:gd name="T1" fmla="*/ 5 h 8"/>
                  <a:gd name="T2" fmla="*/ 6 w 8"/>
                  <a:gd name="T3" fmla="*/ 5 h 8"/>
                  <a:gd name="T4" fmla="*/ 8 w 8"/>
                  <a:gd name="T5" fmla="*/ 3 h 8"/>
                  <a:gd name="T6" fmla="*/ 8 w 8"/>
                  <a:gd name="T7" fmla="*/ 1 h 8"/>
                  <a:gd name="T8" fmla="*/ 8 w 8"/>
                  <a:gd name="T9" fmla="*/ 1 h 8"/>
                  <a:gd name="T10" fmla="*/ 5 w 8"/>
                  <a:gd name="T11" fmla="*/ 0 h 8"/>
                  <a:gd name="T12" fmla="*/ 4 w 8"/>
                  <a:gd name="T13" fmla="*/ 1 h 8"/>
                  <a:gd name="T14" fmla="*/ 1 w 8"/>
                  <a:gd name="T15" fmla="*/ 3 h 8"/>
                  <a:gd name="T16" fmla="*/ 0 w 8"/>
                  <a:gd name="T17" fmla="*/ 4 h 8"/>
                  <a:gd name="T18" fmla="*/ 0 w 8"/>
                  <a:gd name="T19" fmla="*/ 4 h 8"/>
                  <a:gd name="T20" fmla="*/ 0 w 8"/>
                  <a:gd name="T21" fmla="*/ 6 h 8"/>
                  <a:gd name="T22" fmla="*/ 0 w 8"/>
                  <a:gd name="T23" fmla="*/ 6 h 8"/>
                  <a:gd name="T24" fmla="*/ 0 w 8"/>
                  <a:gd name="T25" fmla="*/ 8 h 8"/>
                  <a:gd name="T26" fmla="*/ 0 w 8"/>
                  <a:gd name="T27" fmla="*/ 8 h 8"/>
                  <a:gd name="T28" fmla="*/ 3 w 8"/>
                  <a:gd name="T29" fmla="*/ 8 h 8"/>
                  <a:gd name="T30" fmla="*/ 4 w 8"/>
                  <a:gd name="T31" fmla="*/ 8 h 8"/>
                  <a:gd name="T32" fmla="*/ 5 w 8"/>
                  <a:gd name="T33" fmla="*/ 6 h 8"/>
                  <a:gd name="T34" fmla="*/ 6 w 8"/>
                  <a:gd name="T35"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 h="8">
                    <a:moveTo>
                      <a:pt x="6" y="5"/>
                    </a:moveTo>
                    <a:lnTo>
                      <a:pt x="6" y="5"/>
                    </a:lnTo>
                    <a:lnTo>
                      <a:pt x="8" y="3"/>
                    </a:lnTo>
                    <a:lnTo>
                      <a:pt x="8" y="1"/>
                    </a:lnTo>
                    <a:lnTo>
                      <a:pt x="8" y="1"/>
                    </a:lnTo>
                    <a:lnTo>
                      <a:pt x="5" y="0"/>
                    </a:lnTo>
                    <a:lnTo>
                      <a:pt x="4" y="1"/>
                    </a:lnTo>
                    <a:lnTo>
                      <a:pt x="1" y="3"/>
                    </a:lnTo>
                    <a:lnTo>
                      <a:pt x="0" y="4"/>
                    </a:lnTo>
                    <a:lnTo>
                      <a:pt x="0" y="4"/>
                    </a:lnTo>
                    <a:lnTo>
                      <a:pt x="0" y="6"/>
                    </a:lnTo>
                    <a:lnTo>
                      <a:pt x="0" y="6"/>
                    </a:lnTo>
                    <a:lnTo>
                      <a:pt x="0" y="8"/>
                    </a:lnTo>
                    <a:lnTo>
                      <a:pt x="0" y="8"/>
                    </a:lnTo>
                    <a:lnTo>
                      <a:pt x="3" y="8"/>
                    </a:lnTo>
                    <a:lnTo>
                      <a:pt x="4" y="8"/>
                    </a:lnTo>
                    <a:lnTo>
                      <a:pt x="5" y="6"/>
                    </a:lnTo>
                    <a:lnTo>
                      <a:pt x="6" y="5"/>
                    </a:lnTo>
                    <a:close/>
                  </a:path>
                </a:pathLst>
              </a:custGeom>
              <a:grpFill/>
              <a:ln>
                <a:noFill/>
              </a:ln>
              <a:extLst/>
            </p:spPr>
            <p:txBody>
              <a:bodyPr vert="horz" wrap="square" lIns="78191" tIns="39095" rIns="78191" bIns="39095"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
                    <a:srgbClr val="003781"/>
                  </a:buClr>
                  <a:buSzTx/>
                  <a:buFont typeface="Wingdings" pitchFamily="2" charset="2"/>
                  <a:buNone/>
                  <a:tabLst/>
                  <a:defRPr/>
                </a:pPr>
                <a:endParaRPr kumimoji="0" lang="en-IE" sz="1368" b="0" i="0" u="none" strike="noStrike" kern="0" cap="none" spc="0" normalizeH="0" baseline="0" noProof="0" smtClean="0">
                  <a:ln>
                    <a:noFill/>
                  </a:ln>
                  <a:solidFill>
                    <a:srgbClr val="646464"/>
                  </a:solidFill>
                  <a:effectLst/>
                  <a:uLnTx/>
                  <a:uFillTx/>
                </a:endParaRPr>
              </a:p>
            </p:txBody>
          </p:sp>
          <p:sp>
            <p:nvSpPr>
              <p:cNvPr id="99" name="Freeform 25"/>
              <p:cNvSpPr>
                <a:spLocks/>
              </p:cNvSpPr>
              <p:nvPr/>
            </p:nvSpPr>
            <p:spPr bwMode="auto">
              <a:xfrm>
                <a:off x="3663578" y="472901"/>
                <a:ext cx="15875" cy="15875"/>
              </a:xfrm>
              <a:custGeom>
                <a:avLst/>
                <a:gdLst>
                  <a:gd name="T0" fmla="*/ 10 w 10"/>
                  <a:gd name="T1" fmla="*/ 6 h 10"/>
                  <a:gd name="T2" fmla="*/ 10 w 10"/>
                  <a:gd name="T3" fmla="*/ 6 h 10"/>
                  <a:gd name="T4" fmla="*/ 10 w 10"/>
                  <a:gd name="T5" fmla="*/ 4 h 10"/>
                  <a:gd name="T6" fmla="*/ 10 w 10"/>
                  <a:gd name="T7" fmla="*/ 1 h 10"/>
                  <a:gd name="T8" fmla="*/ 10 w 10"/>
                  <a:gd name="T9" fmla="*/ 1 h 10"/>
                  <a:gd name="T10" fmla="*/ 7 w 10"/>
                  <a:gd name="T11" fmla="*/ 0 h 10"/>
                  <a:gd name="T12" fmla="*/ 5 w 10"/>
                  <a:gd name="T13" fmla="*/ 1 h 10"/>
                  <a:gd name="T14" fmla="*/ 1 w 10"/>
                  <a:gd name="T15" fmla="*/ 4 h 10"/>
                  <a:gd name="T16" fmla="*/ 1 w 10"/>
                  <a:gd name="T17" fmla="*/ 4 h 10"/>
                  <a:gd name="T18" fmla="*/ 1 w 10"/>
                  <a:gd name="T19" fmla="*/ 4 h 10"/>
                  <a:gd name="T20" fmla="*/ 0 w 10"/>
                  <a:gd name="T21" fmla="*/ 6 h 10"/>
                  <a:gd name="T22" fmla="*/ 0 w 10"/>
                  <a:gd name="T23" fmla="*/ 6 h 10"/>
                  <a:gd name="T24" fmla="*/ 1 w 10"/>
                  <a:gd name="T25" fmla="*/ 9 h 10"/>
                  <a:gd name="T26" fmla="*/ 1 w 10"/>
                  <a:gd name="T27" fmla="*/ 9 h 10"/>
                  <a:gd name="T28" fmla="*/ 3 w 10"/>
                  <a:gd name="T29" fmla="*/ 10 h 10"/>
                  <a:gd name="T30" fmla="*/ 6 w 10"/>
                  <a:gd name="T31" fmla="*/ 9 h 10"/>
                  <a:gd name="T32" fmla="*/ 7 w 10"/>
                  <a:gd name="T33" fmla="*/ 7 h 10"/>
                  <a:gd name="T34" fmla="*/ 10 w 10"/>
                  <a:gd name="T35"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10">
                    <a:moveTo>
                      <a:pt x="10" y="6"/>
                    </a:moveTo>
                    <a:lnTo>
                      <a:pt x="10" y="6"/>
                    </a:lnTo>
                    <a:lnTo>
                      <a:pt x="10" y="4"/>
                    </a:lnTo>
                    <a:lnTo>
                      <a:pt x="10" y="1"/>
                    </a:lnTo>
                    <a:lnTo>
                      <a:pt x="10" y="1"/>
                    </a:lnTo>
                    <a:lnTo>
                      <a:pt x="7" y="0"/>
                    </a:lnTo>
                    <a:lnTo>
                      <a:pt x="5" y="1"/>
                    </a:lnTo>
                    <a:lnTo>
                      <a:pt x="1" y="4"/>
                    </a:lnTo>
                    <a:lnTo>
                      <a:pt x="1" y="4"/>
                    </a:lnTo>
                    <a:lnTo>
                      <a:pt x="1" y="4"/>
                    </a:lnTo>
                    <a:lnTo>
                      <a:pt x="0" y="6"/>
                    </a:lnTo>
                    <a:lnTo>
                      <a:pt x="0" y="6"/>
                    </a:lnTo>
                    <a:lnTo>
                      <a:pt x="1" y="9"/>
                    </a:lnTo>
                    <a:lnTo>
                      <a:pt x="1" y="9"/>
                    </a:lnTo>
                    <a:lnTo>
                      <a:pt x="3" y="10"/>
                    </a:lnTo>
                    <a:lnTo>
                      <a:pt x="6" y="9"/>
                    </a:lnTo>
                    <a:lnTo>
                      <a:pt x="7" y="7"/>
                    </a:lnTo>
                    <a:lnTo>
                      <a:pt x="10" y="6"/>
                    </a:lnTo>
                    <a:close/>
                  </a:path>
                </a:pathLst>
              </a:custGeom>
              <a:grpFill/>
              <a:ln>
                <a:noFill/>
              </a:ln>
              <a:extLst/>
            </p:spPr>
            <p:txBody>
              <a:bodyPr vert="horz" wrap="square" lIns="78191" tIns="39095" rIns="78191" bIns="39095"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
                    <a:srgbClr val="003781"/>
                  </a:buClr>
                  <a:buSzTx/>
                  <a:buFont typeface="Wingdings" pitchFamily="2" charset="2"/>
                  <a:buNone/>
                  <a:tabLst/>
                  <a:defRPr/>
                </a:pPr>
                <a:endParaRPr kumimoji="0" lang="en-IE" sz="1368" b="0" i="0" u="none" strike="noStrike" kern="0" cap="none" spc="0" normalizeH="0" baseline="0" noProof="0" smtClean="0">
                  <a:ln>
                    <a:noFill/>
                  </a:ln>
                  <a:solidFill>
                    <a:srgbClr val="646464"/>
                  </a:solidFill>
                  <a:effectLst/>
                  <a:uLnTx/>
                  <a:uFillTx/>
                </a:endParaRPr>
              </a:p>
            </p:txBody>
          </p:sp>
          <p:sp>
            <p:nvSpPr>
              <p:cNvPr id="100" name="Freeform 26"/>
              <p:cNvSpPr>
                <a:spLocks/>
              </p:cNvSpPr>
              <p:nvPr/>
            </p:nvSpPr>
            <p:spPr bwMode="auto">
              <a:xfrm>
                <a:off x="3652466" y="460201"/>
                <a:ext cx="20638" cy="19050"/>
              </a:xfrm>
              <a:custGeom>
                <a:avLst/>
                <a:gdLst>
                  <a:gd name="T0" fmla="*/ 8 w 13"/>
                  <a:gd name="T1" fmla="*/ 10 h 12"/>
                  <a:gd name="T2" fmla="*/ 12 w 13"/>
                  <a:gd name="T3" fmla="*/ 7 h 12"/>
                  <a:gd name="T4" fmla="*/ 12 w 13"/>
                  <a:gd name="T5" fmla="*/ 7 h 12"/>
                  <a:gd name="T6" fmla="*/ 13 w 13"/>
                  <a:gd name="T7" fmla="*/ 4 h 12"/>
                  <a:gd name="T8" fmla="*/ 12 w 13"/>
                  <a:gd name="T9" fmla="*/ 2 h 12"/>
                  <a:gd name="T10" fmla="*/ 12 w 13"/>
                  <a:gd name="T11" fmla="*/ 2 h 12"/>
                  <a:gd name="T12" fmla="*/ 9 w 13"/>
                  <a:gd name="T13" fmla="*/ 0 h 12"/>
                  <a:gd name="T14" fmla="*/ 5 w 13"/>
                  <a:gd name="T15" fmla="*/ 2 h 12"/>
                  <a:gd name="T16" fmla="*/ 2 w 13"/>
                  <a:gd name="T17" fmla="*/ 5 h 12"/>
                  <a:gd name="T18" fmla="*/ 2 w 13"/>
                  <a:gd name="T19" fmla="*/ 5 h 12"/>
                  <a:gd name="T20" fmla="*/ 2 w 13"/>
                  <a:gd name="T21" fmla="*/ 5 h 12"/>
                  <a:gd name="T22" fmla="*/ 2 w 13"/>
                  <a:gd name="T23" fmla="*/ 5 h 12"/>
                  <a:gd name="T24" fmla="*/ 0 w 13"/>
                  <a:gd name="T25" fmla="*/ 8 h 12"/>
                  <a:gd name="T26" fmla="*/ 0 w 13"/>
                  <a:gd name="T27" fmla="*/ 8 h 12"/>
                  <a:gd name="T28" fmla="*/ 2 w 13"/>
                  <a:gd name="T29" fmla="*/ 10 h 12"/>
                  <a:gd name="T30" fmla="*/ 2 w 13"/>
                  <a:gd name="T31" fmla="*/ 10 h 12"/>
                  <a:gd name="T32" fmla="*/ 4 w 13"/>
                  <a:gd name="T33" fmla="*/ 12 h 12"/>
                  <a:gd name="T34" fmla="*/ 7 w 13"/>
                  <a:gd name="T35" fmla="*/ 10 h 12"/>
                  <a:gd name="T36" fmla="*/ 7 w 13"/>
                  <a:gd name="T37" fmla="*/ 10 h 12"/>
                  <a:gd name="T38" fmla="*/ 8 w 13"/>
                  <a:gd name="T39" fmla="*/ 10 h 12"/>
                  <a:gd name="T40" fmla="*/ 8 w 13"/>
                  <a:gd name="T41"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 h="12">
                    <a:moveTo>
                      <a:pt x="8" y="10"/>
                    </a:moveTo>
                    <a:lnTo>
                      <a:pt x="12" y="7"/>
                    </a:lnTo>
                    <a:lnTo>
                      <a:pt x="12" y="7"/>
                    </a:lnTo>
                    <a:lnTo>
                      <a:pt x="13" y="4"/>
                    </a:lnTo>
                    <a:lnTo>
                      <a:pt x="12" y="2"/>
                    </a:lnTo>
                    <a:lnTo>
                      <a:pt x="12" y="2"/>
                    </a:lnTo>
                    <a:lnTo>
                      <a:pt x="9" y="0"/>
                    </a:lnTo>
                    <a:lnTo>
                      <a:pt x="5" y="2"/>
                    </a:lnTo>
                    <a:lnTo>
                      <a:pt x="2" y="5"/>
                    </a:lnTo>
                    <a:lnTo>
                      <a:pt x="2" y="5"/>
                    </a:lnTo>
                    <a:lnTo>
                      <a:pt x="2" y="5"/>
                    </a:lnTo>
                    <a:lnTo>
                      <a:pt x="2" y="5"/>
                    </a:lnTo>
                    <a:lnTo>
                      <a:pt x="0" y="8"/>
                    </a:lnTo>
                    <a:lnTo>
                      <a:pt x="0" y="8"/>
                    </a:lnTo>
                    <a:lnTo>
                      <a:pt x="2" y="10"/>
                    </a:lnTo>
                    <a:lnTo>
                      <a:pt x="2" y="10"/>
                    </a:lnTo>
                    <a:lnTo>
                      <a:pt x="4" y="12"/>
                    </a:lnTo>
                    <a:lnTo>
                      <a:pt x="7" y="10"/>
                    </a:lnTo>
                    <a:lnTo>
                      <a:pt x="7" y="10"/>
                    </a:lnTo>
                    <a:lnTo>
                      <a:pt x="8" y="10"/>
                    </a:lnTo>
                    <a:lnTo>
                      <a:pt x="8" y="10"/>
                    </a:lnTo>
                    <a:close/>
                  </a:path>
                </a:pathLst>
              </a:custGeom>
              <a:grpFill/>
              <a:ln>
                <a:noFill/>
              </a:ln>
              <a:extLst/>
            </p:spPr>
            <p:txBody>
              <a:bodyPr vert="horz" wrap="square" lIns="78191" tIns="39095" rIns="78191" bIns="39095"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
                    <a:srgbClr val="003781"/>
                  </a:buClr>
                  <a:buSzTx/>
                  <a:buFont typeface="Wingdings" pitchFamily="2" charset="2"/>
                  <a:buNone/>
                  <a:tabLst/>
                  <a:defRPr/>
                </a:pPr>
                <a:endParaRPr kumimoji="0" lang="en-IE" sz="1368" b="0" i="0" u="none" strike="noStrike" kern="0" cap="none" spc="0" normalizeH="0" baseline="0" noProof="0" smtClean="0">
                  <a:ln>
                    <a:noFill/>
                  </a:ln>
                  <a:solidFill>
                    <a:srgbClr val="646464"/>
                  </a:solidFill>
                  <a:effectLst/>
                  <a:uLnTx/>
                  <a:uFillTx/>
                </a:endParaRPr>
              </a:p>
            </p:txBody>
          </p:sp>
          <p:sp>
            <p:nvSpPr>
              <p:cNvPr id="101" name="Freeform 27"/>
              <p:cNvSpPr>
                <a:spLocks/>
              </p:cNvSpPr>
              <p:nvPr/>
            </p:nvSpPr>
            <p:spPr bwMode="auto">
              <a:xfrm>
                <a:off x="3627066" y="418926"/>
                <a:ext cx="104775" cy="79375"/>
              </a:xfrm>
              <a:custGeom>
                <a:avLst/>
                <a:gdLst>
                  <a:gd name="T0" fmla="*/ 46 w 66"/>
                  <a:gd name="T1" fmla="*/ 18 h 50"/>
                  <a:gd name="T2" fmla="*/ 41 w 66"/>
                  <a:gd name="T3" fmla="*/ 18 h 50"/>
                  <a:gd name="T4" fmla="*/ 40 w 66"/>
                  <a:gd name="T5" fmla="*/ 20 h 50"/>
                  <a:gd name="T6" fmla="*/ 34 w 66"/>
                  <a:gd name="T7" fmla="*/ 25 h 50"/>
                  <a:gd name="T8" fmla="*/ 31 w 66"/>
                  <a:gd name="T9" fmla="*/ 25 h 50"/>
                  <a:gd name="T10" fmla="*/ 31 w 66"/>
                  <a:gd name="T11" fmla="*/ 25 h 50"/>
                  <a:gd name="T12" fmla="*/ 29 w 66"/>
                  <a:gd name="T13" fmla="*/ 21 h 50"/>
                  <a:gd name="T14" fmla="*/ 30 w 66"/>
                  <a:gd name="T15" fmla="*/ 18 h 50"/>
                  <a:gd name="T16" fmla="*/ 35 w 66"/>
                  <a:gd name="T17" fmla="*/ 10 h 50"/>
                  <a:gd name="T18" fmla="*/ 39 w 66"/>
                  <a:gd name="T19" fmla="*/ 8 h 50"/>
                  <a:gd name="T20" fmla="*/ 25 w 66"/>
                  <a:gd name="T21" fmla="*/ 6 h 50"/>
                  <a:gd name="T22" fmla="*/ 20 w 66"/>
                  <a:gd name="T23" fmla="*/ 5 h 50"/>
                  <a:gd name="T24" fmla="*/ 10 w 66"/>
                  <a:gd name="T25" fmla="*/ 0 h 50"/>
                  <a:gd name="T26" fmla="*/ 8 w 66"/>
                  <a:gd name="T27" fmla="*/ 1 h 50"/>
                  <a:gd name="T28" fmla="*/ 3 w 66"/>
                  <a:gd name="T29" fmla="*/ 10 h 50"/>
                  <a:gd name="T30" fmla="*/ 0 w 66"/>
                  <a:gd name="T31" fmla="*/ 20 h 50"/>
                  <a:gd name="T32" fmla="*/ 1 w 66"/>
                  <a:gd name="T33" fmla="*/ 21 h 50"/>
                  <a:gd name="T34" fmla="*/ 11 w 66"/>
                  <a:gd name="T35" fmla="*/ 25 h 50"/>
                  <a:gd name="T36" fmla="*/ 14 w 66"/>
                  <a:gd name="T37" fmla="*/ 28 h 50"/>
                  <a:gd name="T38" fmla="*/ 16 w 66"/>
                  <a:gd name="T39" fmla="*/ 31 h 50"/>
                  <a:gd name="T40" fmla="*/ 21 w 66"/>
                  <a:gd name="T41" fmla="*/ 26 h 50"/>
                  <a:gd name="T42" fmla="*/ 23 w 66"/>
                  <a:gd name="T43" fmla="*/ 25 h 50"/>
                  <a:gd name="T44" fmla="*/ 28 w 66"/>
                  <a:gd name="T45" fmla="*/ 26 h 50"/>
                  <a:gd name="T46" fmla="*/ 30 w 66"/>
                  <a:gd name="T47" fmla="*/ 30 h 50"/>
                  <a:gd name="T48" fmla="*/ 29 w 66"/>
                  <a:gd name="T49" fmla="*/ 33 h 50"/>
                  <a:gd name="T50" fmla="*/ 33 w 66"/>
                  <a:gd name="T51" fmla="*/ 34 h 50"/>
                  <a:gd name="T52" fmla="*/ 34 w 66"/>
                  <a:gd name="T53" fmla="*/ 38 h 50"/>
                  <a:gd name="T54" fmla="*/ 34 w 66"/>
                  <a:gd name="T55" fmla="*/ 40 h 50"/>
                  <a:gd name="T56" fmla="*/ 38 w 66"/>
                  <a:gd name="T57" fmla="*/ 40 h 50"/>
                  <a:gd name="T58" fmla="*/ 39 w 66"/>
                  <a:gd name="T59" fmla="*/ 41 h 50"/>
                  <a:gd name="T60" fmla="*/ 39 w 66"/>
                  <a:gd name="T61" fmla="*/ 44 h 50"/>
                  <a:gd name="T62" fmla="*/ 43 w 66"/>
                  <a:gd name="T63" fmla="*/ 44 h 50"/>
                  <a:gd name="T64" fmla="*/ 44 w 66"/>
                  <a:gd name="T65" fmla="*/ 46 h 50"/>
                  <a:gd name="T66" fmla="*/ 41 w 66"/>
                  <a:gd name="T67" fmla="*/ 50 h 50"/>
                  <a:gd name="T68" fmla="*/ 45 w 66"/>
                  <a:gd name="T69" fmla="*/ 50 h 50"/>
                  <a:gd name="T70" fmla="*/ 50 w 66"/>
                  <a:gd name="T71" fmla="*/ 50 h 50"/>
                  <a:gd name="T72" fmla="*/ 65 w 66"/>
                  <a:gd name="T73" fmla="*/ 40 h 50"/>
                  <a:gd name="T74" fmla="*/ 66 w 66"/>
                  <a:gd name="T75" fmla="*/ 39 h 50"/>
                  <a:gd name="T76" fmla="*/ 58 w 66"/>
                  <a:gd name="T77" fmla="*/ 28 h 50"/>
                  <a:gd name="T78" fmla="*/ 46 w 66"/>
                  <a:gd name="T79" fmla="*/ 1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50">
                    <a:moveTo>
                      <a:pt x="46" y="18"/>
                    </a:moveTo>
                    <a:lnTo>
                      <a:pt x="46" y="18"/>
                    </a:lnTo>
                    <a:lnTo>
                      <a:pt x="41" y="18"/>
                    </a:lnTo>
                    <a:lnTo>
                      <a:pt x="41" y="18"/>
                    </a:lnTo>
                    <a:lnTo>
                      <a:pt x="40" y="20"/>
                    </a:lnTo>
                    <a:lnTo>
                      <a:pt x="40" y="20"/>
                    </a:lnTo>
                    <a:lnTo>
                      <a:pt x="36" y="24"/>
                    </a:lnTo>
                    <a:lnTo>
                      <a:pt x="34" y="25"/>
                    </a:lnTo>
                    <a:lnTo>
                      <a:pt x="31" y="25"/>
                    </a:lnTo>
                    <a:lnTo>
                      <a:pt x="31" y="25"/>
                    </a:lnTo>
                    <a:lnTo>
                      <a:pt x="31" y="25"/>
                    </a:lnTo>
                    <a:lnTo>
                      <a:pt x="31" y="25"/>
                    </a:lnTo>
                    <a:lnTo>
                      <a:pt x="30" y="24"/>
                    </a:lnTo>
                    <a:lnTo>
                      <a:pt x="29" y="21"/>
                    </a:lnTo>
                    <a:lnTo>
                      <a:pt x="30" y="18"/>
                    </a:lnTo>
                    <a:lnTo>
                      <a:pt x="30" y="18"/>
                    </a:lnTo>
                    <a:lnTo>
                      <a:pt x="33" y="14"/>
                    </a:lnTo>
                    <a:lnTo>
                      <a:pt x="35" y="10"/>
                    </a:lnTo>
                    <a:lnTo>
                      <a:pt x="35" y="10"/>
                    </a:lnTo>
                    <a:lnTo>
                      <a:pt x="39" y="8"/>
                    </a:lnTo>
                    <a:lnTo>
                      <a:pt x="39" y="8"/>
                    </a:lnTo>
                    <a:lnTo>
                      <a:pt x="25" y="6"/>
                    </a:lnTo>
                    <a:lnTo>
                      <a:pt x="25" y="6"/>
                    </a:lnTo>
                    <a:lnTo>
                      <a:pt x="20" y="5"/>
                    </a:lnTo>
                    <a:lnTo>
                      <a:pt x="16" y="4"/>
                    </a:lnTo>
                    <a:lnTo>
                      <a:pt x="10" y="0"/>
                    </a:lnTo>
                    <a:lnTo>
                      <a:pt x="10" y="0"/>
                    </a:lnTo>
                    <a:lnTo>
                      <a:pt x="8" y="1"/>
                    </a:lnTo>
                    <a:lnTo>
                      <a:pt x="6" y="3"/>
                    </a:lnTo>
                    <a:lnTo>
                      <a:pt x="3" y="10"/>
                    </a:lnTo>
                    <a:lnTo>
                      <a:pt x="1" y="16"/>
                    </a:lnTo>
                    <a:lnTo>
                      <a:pt x="0" y="20"/>
                    </a:lnTo>
                    <a:lnTo>
                      <a:pt x="1" y="21"/>
                    </a:lnTo>
                    <a:lnTo>
                      <a:pt x="1" y="21"/>
                    </a:lnTo>
                    <a:lnTo>
                      <a:pt x="8" y="24"/>
                    </a:lnTo>
                    <a:lnTo>
                      <a:pt x="11" y="25"/>
                    </a:lnTo>
                    <a:lnTo>
                      <a:pt x="14" y="28"/>
                    </a:lnTo>
                    <a:lnTo>
                      <a:pt x="14" y="28"/>
                    </a:lnTo>
                    <a:lnTo>
                      <a:pt x="16" y="31"/>
                    </a:lnTo>
                    <a:lnTo>
                      <a:pt x="16" y="31"/>
                    </a:lnTo>
                    <a:lnTo>
                      <a:pt x="18" y="30"/>
                    </a:lnTo>
                    <a:lnTo>
                      <a:pt x="21" y="26"/>
                    </a:lnTo>
                    <a:lnTo>
                      <a:pt x="21" y="26"/>
                    </a:lnTo>
                    <a:lnTo>
                      <a:pt x="23" y="25"/>
                    </a:lnTo>
                    <a:lnTo>
                      <a:pt x="25" y="25"/>
                    </a:lnTo>
                    <a:lnTo>
                      <a:pt x="28" y="26"/>
                    </a:lnTo>
                    <a:lnTo>
                      <a:pt x="28" y="26"/>
                    </a:lnTo>
                    <a:lnTo>
                      <a:pt x="30" y="30"/>
                    </a:lnTo>
                    <a:lnTo>
                      <a:pt x="29" y="33"/>
                    </a:lnTo>
                    <a:lnTo>
                      <a:pt x="29" y="33"/>
                    </a:lnTo>
                    <a:lnTo>
                      <a:pt x="31" y="33"/>
                    </a:lnTo>
                    <a:lnTo>
                      <a:pt x="33" y="34"/>
                    </a:lnTo>
                    <a:lnTo>
                      <a:pt x="33" y="34"/>
                    </a:lnTo>
                    <a:lnTo>
                      <a:pt x="34" y="38"/>
                    </a:lnTo>
                    <a:lnTo>
                      <a:pt x="34" y="40"/>
                    </a:lnTo>
                    <a:lnTo>
                      <a:pt x="34" y="40"/>
                    </a:lnTo>
                    <a:lnTo>
                      <a:pt x="36" y="39"/>
                    </a:lnTo>
                    <a:lnTo>
                      <a:pt x="38" y="40"/>
                    </a:lnTo>
                    <a:lnTo>
                      <a:pt x="38" y="40"/>
                    </a:lnTo>
                    <a:lnTo>
                      <a:pt x="39" y="41"/>
                    </a:lnTo>
                    <a:lnTo>
                      <a:pt x="39" y="44"/>
                    </a:lnTo>
                    <a:lnTo>
                      <a:pt x="39" y="44"/>
                    </a:lnTo>
                    <a:lnTo>
                      <a:pt x="40" y="43"/>
                    </a:lnTo>
                    <a:lnTo>
                      <a:pt x="43" y="44"/>
                    </a:lnTo>
                    <a:lnTo>
                      <a:pt x="43" y="44"/>
                    </a:lnTo>
                    <a:lnTo>
                      <a:pt x="44" y="46"/>
                    </a:lnTo>
                    <a:lnTo>
                      <a:pt x="43" y="48"/>
                    </a:lnTo>
                    <a:lnTo>
                      <a:pt x="41" y="50"/>
                    </a:lnTo>
                    <a:lnTo>
                      <a:pt x="41" y="50"/>
                    </a:lnTo>
                    <a:lnTo>
                      <a:pt x="45" y="50"/>
                    </a:lnTo>
                    <a:lnTo>
                      <a:pt x="50" y="50"/>
                    </a:lnTo>
                    <a:lnTo>
                      <a:pt x="50" y="50"/>
                    </a:lnTo>
                    <a:lnTo>
                      <a:pt x="61" y="44"/>
                    </a:lnTo>
                    <a:lnTo>
                      <a:pt x="65" y="40"/>
                    </a:lnTo>
                    <a:lnTo>
                      <a:pt x="66" y="39"/>
                    </a:lnTo>
                    <a:lnTo>
                      <a:pt x="66" y="39"/>
                    </a:lnTo>
                    <a:lnTo>
                      <a:pt x="66" y="39"/>
                    </a:lnTo>
                    <a:lnTo>
                      <a:pt x="58" y="28"/>
                    </a:lnTo>
                    <a:lnTo>
                      <a:pt x="50" y="20"/>
                    </a:lnTo>
                    <a:lnTo>
                      <a:pt x="46" y="18"/>
                    </a:lnTo>
                    <a:lnTo>
                      <a:pt x="46" y="18"/>
                    </a:lnTo>
                    <a:close/>
                  </a:path>
                </a:pathLst>
              </a:custGeom>
              <a:grpFill/>
              <a:ln>
                <a:noFill/>
              </a:ln>
              <a:extLst/>
            </p:spPr>
            <p:txBody>
              <a:bodyPr vert="horz" wrap="square" lIns="78191" tIns="39095" rIns="78191" bIns="39095"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
                    <a:srgbClr val="003781"/>
                  </a:buClr>
                  <a:buSzTx/>
                  <a:buFont typeface="Wingdings" pitchFamily="2" charset="2"/>
                  <a:buNone/>
                  <a:tabLst/>
                  <a:defRPr/>
                </a:pPr>
                <a:endParaRPr kumimoji="0" lang="en-IE" sz="1368" b="0" i="0" u="none" strike="noStrike" kern="0" cap="none" spc="0" normalizeH="0" baseline="0" noProof="0" smtClean="0">
                  <a:ln>
                    <a:noFill/>
                  </a:ln>
                  <a:solidFill>
                    <a:srgbClr val="646464"/>
                  </a:solidFill>
                  <a:effectLst/>
                  <a:uLnTx/>
                  <a:uFillTx/>
                </a:endParaRPr>
              </a:p>
            </p:txBody>
          </p:sp>
          <p:sp>
            <p:nvSpPr>
              <p:cNvPr id="102" name="Freeform 28"/>
              <p:cNvSpPr>
                <a:spLocks/>
              </p:cNvSpPr>
              <p:nvPr/>
            </p:nvSpPr>
            <p:spPr bwMode="auto">
              <a:xfrm>
                <a:off x="3617541" y="326851"/>
                <a:ext cx="158750" cy="100013"/>
              </a:xfrm>
              <a:custGeom>
                <a:avLst/>
                <a:gdLst>
                  <a:gd name="T0" fmla="*/ 11 w 100"/>
                  <a:gd name="T1" fmla="*/ 53 h 63"/>
                  <a:gd name="T2" fmla="*/ 7 w 100"/>
                  <a:gd name="T3" fmla="*/ 62 h 63"/>
                  <a:gd name="T4" fmla="*/ 7 w 100"/>
                  <a:gd name="T5" fmla="*/ 62 h 63"/>
                  <a:gd name="T6" fmla="*/ 4 w 100"/>
                  <a:gd name="T7" fmla="*/ 57 h 63"/>
                  <a:gd name="T8" fmla="*/ 1 w 100"/>
                  <a:gd name="T9" fmla="*/ 52 h 63"/>
                  <a:gd name="T10" fmla="*/ 0 w 100"/>
                  <a:gd name="T11" fmla="*/ 47 h 63"/>
                  <a:gd name="T12" fmla="*/ 0 w 100"/>
                  <a:gd name="T13" fmla="*/ 29 h 63"/>
                  <a:gd name="T14" fmla="*/ 0 w 100"/>
                  <a:gd name="T15" fmla="*/ 29 h 63"/>
                  <a:gd name="T16" fmla="*/ 1 w 100"/>
                  <a:gd name="T17" fmla="*/ 23 h 63"/>
                  <a:gd name="T18" fmla="*/ 2 w 100"/>
                  <a:gd name="T19" fmla="*/ 18 h 63"/>
                  <a:gd name="T20" fmla="*/ 6 w 100"/>
                  <a:gd name="T21" fmla="*/ 13 h 63"/>
                  <a:gd name="T22" fmla="*/ 10 w 100"/>
                  <a:gd name="T23" fmla="*/ 9 h 63"/>
                  <a:gd name="T24" fmla="*/ 15 w 100"/>
                  <a:gd name="T25" fmla="*/ 7 h 63"/>
                  <a:gd name="T26" fmla="*/ 20 w 100"/>
                  <a:gd name="T27" fmla="*/ 4 h 63"/>
                  <a:gd name="T28" fmla="*/ 31 w 100"/>
                  <a:gd name="T29" fmla="*/ 0 h 63"/>
                  <a:gd name="T30" fmla="*/ 50 w 100"/>
                  <a:gd name="T31" fmla="*/ 58 h 63"/>
                  <a:gd name="T32" fmla="*/ 69 w 100"/>
                  <a:gd name="T33" fmla="*/ 0 h 63"/>
                  <a:gd name="T34" fmla="*/ 69 w 100"/>
                  <a:gd name="T35" fmla="*/ 0 h 63"/>
                  <a:gd name="T36" fmla="*/ 80 w 100"/>
                  <a:gd name="T37" fmla="*/ 4 h 63"/>
                  <a:gd name="T38" fmla="*/ 85 w 100"/>
                  <a:gd name="T39" fmla="*/ 7 h 63"/>
                  <a:gd name="T40" fmla="*/ 89 w 100"/>
                  <a:gd name="T41" fmla="*/ 9 h 63"/>
                  <a:gd name="T42" fmla="*/ 94 w 100"/>
                  <a:gd name="T43" fmla="*/ 13 h 63"/>
                  <a:gd name="T44" fmla="*/ 96 w 100"/>
                  <a:gd name="T45" fmla="*/ 18 h 63"/>
                  <a:gd name="T46" fmla="*/ 99 w 100"/>
                  <a:gd name="T47" fmla="*/ 23 h 63"/>
                  <a:gd name="T48" fmla="*/ 100 w 100"/>
                  <a:gd name="T49" fmla="*/ 29 h 63"/>
                  <a:gd name="T50" fmla="*/ 100 w 100"/>
                  <a:gd name="T51" fmla="*/ 47 h 63"/>
                  <a:gd name="T52" fmla="*/ 100 w 100"/>
                  <a:gd name="T53" fmla="*/ 47 h 63"/>
                  <a:gd name="T54" fmla="*/ 97 w 100"/>
                  <a:gd name="T55" fmla="*/ 52 h 63"/>
                  <a:gd name="T56" fmla="*/ 95 w 100"/>
                  <a:gd name="T57" fmla="*/ 57 h 63"/>
                  <a:gd name="T58" fmla="*/ 91 w 100"/>
                  <a:gd name="T59" fmla="*/ 63 h 63"/>
                  <a:gd name="T60" fmla="*/ 87 w 100"/>
                  <a:gd name="T61" fmla="*/ 53 h 63"/>
                  <a:gd name="T62" fmla="*/ 87 w 100"/>
                  <a:gd name="T63" fmla="*/ 53 h 63"/>
                  <a:gd name="T64" fmla="*/ 76 w 100"/>
                  <a:gd name="T65" fmla="*/ 57 h 63"/>
                  <a:gd name="T66" fmla="*/ 64 w 100"/>
                  <a:gd name="T67" fmla="*/ 61 h 63"/>
                  <a:gd name="T68" fmla="*/ 49 w 100"/>
                  <a:gd name="T69" fmla="*/ 62 h 63"/>
                  <a:gd name="T70" fmla="*/ 49 w 100"/>
                  <a:gd name="T71" fmla="*/ 62 h 63"/>
                  <a:gd name="T72" fmla="*/ 34 w 100"/>
                  <a:gd name="T73" fmla="*/ 61 h 63"/>
                  <a:gd name="T74" fmla="*/ 22 w 100"/>
                  <a:gd name="T75" fmla="*/ 57 h 63"/>
                  <a:gd name="T76" fmla="*/ 11 w 100"/>
                  <a:gd name="T77" fmla="*/ 53 h 63"/>
                  <a:gd name="T78" fmla="*/ 11 w 100"/>
                  <a:gd name="T79"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0" h="63">
                    <a:moveTo>
                      <a:pt x="11" y="53"/>
                    </a:moveTo>
                    <a:lnTo>
                      <a:pt x="7" y="62"/>
                    </a:lnTo>
                    <a:lnTo>
                      <a:pt x="7" y="62"/>
                    </a:lnTo>
                    <a:lnTo>
                      <a:pt x="4" y="57"/>
                    </a:lnTo>
                    <a:lnTo>
                      <a:pt x="1" y="52"/>
                    </a:lnTo>
                    <a:lnTo>
                      <a:pt x="0" y="47"/>
                    </a:lnTo>
                    <a:lnTo>
                      <a:pt x="0" y="29"/>
                    </a:lnTo>
                    <a:lnTo>
                      <a:pt x="0" y="29"/>
                    </a:lnTo>
                    <a:lnTo>
                      <a:pt x="1" y="23"/>
                    </a:lnTo>
                    <a:lnTo>
                      <a:pt x="2" y="18"/>
                    </a:lnTo>
                    <a:lnTo>
                      <a:pt x="6" y="13"/>
                    </a:lnTo>
                    <a:lnTo>
                      <a:pt x="10" y="9"/>
                    </a:lnTo>
                    <a:lnTo>
                      <a:pt x="15" y="7"/>
                    </a:lnTo>
                    <a:lnTo>
                      <a:pt x="20" y="4"/>
                    </a:lnTo>
                    <a:lnTo>
                      <a:pt x="31" y="0"/>
                    </a:lnTo>
                    <a:lnTo>
                      <a:pt x="50" y="58"/>
                    </a:lnTo>
                    <a:lnTo>
                      <a:pt x="69" y="0"/>
                    </a:lnTo>
                    <a:lnTo>
                      <a:pt x="69" y="0"/>
                    </a:lnTo>
                    <a:lnTo>
                      <a:pt x="80" y="4"/>
                    </a:lnTo>
                    <a:lnTo>
                      <a:pt x="85" y="7"/>
                    </a:lnTo>
                    <a:lnTo>
                      <a:pt x="89" y="9"/>
                    </a:lnTo>
                    <a:lnTo>
                      <a:pt x="94" y="13"/>
                    </a:lnTo>
                    <a:lnTo>
                      <a:pt x="96" y="18"/>
                    </a:lnTo>
                    <a:lnTo>
                      <a:pt x="99" y="23"/>
                    </a:lnTo>
                    <a:lnTo>
                      <a:pt x="100" y="29"/>
                    </a:lnTo>
                    <a:lnTo>
                      <a:pt x="100" y="47"/>
                    </a:lnTo>
                    <a:lnTo>
                      <a:pt x="100" y="47"/>
                    </a:lnTo>
                    <a:lnTo>
                      <a:pt x="97" y="52"/>
                    </a:lnTo>
                    <a:lnTo>
                      <a:pt x="95" y="57"/>
                    </a:lnTo>
                    <a:lnTo>
                      <a:pt x="91" y="63"/>
                    </a:lnTo>
                    <a:lnTo>
                      <a:pt x="87" y="53"/>
                    </a:lnTo>
                    <a:lnTo>
                      <a:pt x="87" y="53"/>
                    </a:lnTo>
                    <a:lnTo>
                      <a:pt x="76" y="57"/>
                    </a:lnTo>
                    <a:lnTo>
                      <a:pt x="64" y="61"/>
                    </a:lnTo>
                    <a:lnTo>
                      <a:pt x="49" y="62"/>
                    </a:lnTo>
                    <a:lnTo>
                      <a:pt x="49" y="62"/>
                    </a:lnTo>
                    <a:lnTo>
                      <a:pt x="34" y="61"/>
                    </a:lnTo>
                    <a:lnTo>
                      <a:pt x="22" y="57"/>
                    </a:lnTo>
                    <a:lnTo>
                      <a:pt x="11" y="53"/>
                    </a:lnTo>
                    <a:lnTo>
                      <a:pt x="11" y="53"/>
                    </a:lnTo>
                    <a:close/>
                  </a:path>
                </a:pathLst>
              </a:custGeom>
              <a:grpFill/>
              <a:ln>
                <a:noFill/>
              </a:ln>
              <a:extLst/>
            </p:spPr>
            <p:txBody>
              <a:bodyPr vert="horz" wrap="square" lIns="78191" tIns="39095" rIns="78191" bIns="39095"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
                    <a:srgbClr val="003781"/>
                  </a:buClr>
                  <a:buSzTx/>
                  <a:buFont typeface="Wingdings" pitchFamily="2" charset="2"/>
                  <a:buNone/>
                  <a:tabLst/>
                  <a:defRPr/>
                </a:pPr>
                <a:endParaRPr kumimoji="0" lang="en-IE" sz="1368" b="0" i="0" u="none" strike="noStrike" kern="0" cap="none" spc="0" normalizeH="0" baseline="0" noProof="0" smtClean="0">
                  <a:ln>
                    <a:noFill/>
                  </a:ln>
                  <a:solidFill>
                    <a:srgbClr val="646464"/>
                  </a:solidFill>
                  <a:effectLst/>
                  <a:uLnTx/>
                  <a:uFillTx/>
                </a:endParaRPr>
              </a:p>
            </p:txBody>
          </p:sp>
          <p:sp>
            <p:nvSpPr>
              <p:cNvPr id="103" name="Freeform 29"/>
              <p:cNvSpPr>
                <a:spLocks/>
              </p:cNvSpPr>
              <p:nvPr/>
            </p:nvSpPr>
            <p:spPr bwMode="auto">
              <a:xfrm>
                <a:off x="3682628" y="345901"/>
                <a:ext cx="25400" cy="61913"/>
              </a:xfrm>
              <a:custGeom>
                <a:avLst/>
                <a:gdLst>
                  <a:gd name="T0" fmla="*/ 16 w 16"/>
                  <a:gd name="T1" fmla="*/ 15 h 39"/>
                  <a:gd name="T2" fmla="*/ 9 w 16"/>
                  <a:gd name="T3" fmla="*/ 39 h 39"/>
                  <a:gd name="T4" fmla="*/ 0 w 16"/>
                  <a:gd name="T5" fmla="*/ 15 h 39"/>
                  <a:gd name="T6" fmla="*/ 5 w 16"/>
                  <a:gd name="T7" fmla="*/ 0 h 39"/>
                  <a:gd name="T8" fmla="*/ 9 w 16"/>
                  <a:gd name="T9" fmla="*/ 0 h 39"/>
                  <a:gd name="T10" fmla="*/ 11 w 16"/>
                  <a:gd name="T11" fmla="*/ 0 h 39"/>
                  <a:gd name="T12" fmla="*/ 16 w 16"/>
                  <a:gd name="T13" fmla="*/ 15 h 39"/>
                </a:gdLst>
                <a:ahLst/>
                <a:cxnLst>
                  <a:cxn ang="0">
                    <a:pos x="T0" y="T1"/>
                  </a:cxn>
                  <a:cxn ang="0">
                    <a:pos x="T2" y="T3"/>
                  </a:cxn>
                  <a:cxn ang="0">
                    <a:pos x="T4" y="T5"/>
                  </a:cxn>
                  <a:cxn ang="0">
                    <a:pos x="T6" y="T7"/>
                  </a:cxn>
                  <a:cxn ang="0">
                    <a:pos x="T8" y="T9"/>
                  </a:cxn>
                  <a:cxn ang="0">
                    <a:pos x="T10" y="T11"/>
                  </a:cxn>
                  <a:cxn ang="0">
                    <a:pos x="T12" y="T13"/>
                  </a:cxn>
                </a:cxnLst>
                <a:rect l="0" t="0" r="r" b="b"/>
                <a:pathLst>
                  <a:path w="16" h="39">
                    <a:moveTo>
                      <a:pt x="16" y="15"/>
                    </a:moveTo>
                    <a:lnTo>
                      <a:pt x="9" y="39"/>
                    </a:lnTo>
                    <a:lnTo>
                      <a:pt x="0" y="15"/>
                    </a:lnTo>
                    <a:lnTo>
                      <a:pt x="5" y="0"/>
                    </a:lnTo>
                    <a:lnTo>
                      <a:pt x="9" y="0"/>
                    </a:lnTo>
                    <a:lnTo>
                      <a:pt x="11" y="0"/>
                    </a:lnTo>
                    <a:lnTo>
                      <a:pt x="16" y="15"/>
                    </a:lnTo>
                    <a:close/>
                  </a:path>
                </a:pathLst>
              </a:custGeom>
              <a:grpFill/>
              <a:ln>
                <a:noFill/>
              </a:ln>
              <a:extLst/>
            </p:spPr>
            <p:txBody>
              <a:bodyPr vert="horz" wrap="square" lIns="78191" tIns="39095" rIns="78191" bIns="39095"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
                    <a:srgbClr val="003781"/>
                  </a:buClr>
                  <a:buSzTx/>
                  <a:buFont typeface="Wingdings" pitchFamily="2" charset="2"/>
                  <a:buNone/>
                  <a:tabLst/>
                  <a:defRPr/>
                </a:pPr>
                <a:endParaRPr kumimoji="0" lang="en-IE" sz="1368" b="0" i="0" u="none" strike="noStrike" kern="0" cap="none" spc="0" normalizeH="0" baseline="0" noProof="0" smtClean="0">
                  <a:ln>
                    <a:noFill/>
                  </a:ln>
                  <a:solidFill>
                    <a:srgbClr val="646464"/>
                  </a:solidFill>
                  <a:effectLst/>
                  <a:uLnTx/>
                  <a:uFillTx/>
                </a:endParaRPr>
              </a:p>
            </p:txBody>
          </p:sp>
          <p:sp>
            <p:nvSpPr>
              <p:cNvPr id="104" name="Freeform 30"/>
              <p:cNvSpPr>
                <a:spLocks/>
              </p:cNvSpPr>
              <p:nvPr/>
            </p:nvSpPr>
            <p:spPr bwMode="auto">
              <a:xfrm>
                <a:off x="3663578" y="252239"/>
                <a:ext cx="66675" cy="80963"/>
              </a:xfrm>
              <a:custGeom>
                <a:avLst/>
                <a:gdLst>
                  <a:gd name="T0" fmla="*/ 42 w 42"/>
                  <a:gd name="T1" fmla="*/ 27 h 51"/>
                  <a:gd name="T2" fmla="*/ 42 w 42"/>
                  <a:gd name="T3" fmla="*/ 27 h 51"/>
                  <a:gd name="T4" fmla="*/ 41 w 42"/>
                  <a:gd name="T5" fmla="*/ 31 h 51"/>
                  <a:gd name="T6" fmla="*/ 40 w 42"/>
                  <a:gd name="T7" fmla="*/ 32 h 51"/>
                  <a:gd name="T8" fmla="*/ 40 w 42"/>
                  <a:gd name="T9" fmla="*/ 32 h 51"/>
                  <a:gd name="T10" fmla="*/ 36 w 42"/>
                  <a:gd name="T11" fmla="*/ 40 h 51"/>
                  <a:gd name="T12" fmla="*/ 31 w 42"/>
                  <a:gd name="T13" fmla="*/ 46 h 51"/>
                  <a:gd name="T14" fmla="*/ 26 w 42"/>
                  <a:gd name="T15" fmla="*/ 50 h 51"/>
                  <a:gd name="T16" fmla="*/ 21 w 42"/>
                  <a:gd name="T17" fmla="*/ 51 h 51"/>
                  <a:gd name="T18" fmla="*/ 21 w 42"/>
                  <a:gd name="T19" fmla="*/ 51 h 51"/>
                  <a:gd name="T20" fmla="*/ 16 w 42"/>
                  <a:gd name="T21" fmla="*/ 50 h 51"/>
                  <a:gd name="T22" fmla="*/ 11 w 42"/>
                  <a:gd name="T23" fmla="*/ 46 h 51"/>
                  <a:gd name="T24" fmla="*/ 6 w 42"/>
                  <a:gd name="T25" fmla="*/ 40 h 51"/>
                  <a:gd name="T26" fmla="*/ 2 w 42"/>
                  <a:gd name="T27" fmla="*/ 32 h 51"/>
                  <a:gd name="T28" fmla="*/ 2 w 42"/>
                  <a:gd name="T29" fmla="*/ 32 h 51"/>
                  <a:gd name="T30" fmla="*/ 1 w 42"/>
                  <a:gd name="T31" fmla="*/ 31 h 51"/>
                  <a:gd name="T32" fmla="*/ 0 w 42"/>
                  <a:gd name="T33" fmla="*/ 27 h 51"/>
                  <a:gd name="T34" fmla="*/ 0 w 42"/>
                  <a:gd name="T35" fmla="*/ 27 h 51"/>
                  <a:gd name="T36" fmla="*/ 0 w 42"/>
                  <a:gd name="T37" fmla="*/ 22 h 51"/>
                  <a:gd name="T38" fmla="*/ 1 w 42"/>
                  <a:gd name="T39" fmla="*/ 21 h 51"/>
                  <a:gd name="T40" fmla="*/ 1 w 42"/>
                  <a:gd name="T41" fmla="*/ 21 h 51"/>
                  <a:gd name="T42" fmla="*/ 2 w 42"/>
                  <a:gd name="T43" fmla="*/ 12 h 51"/>
                  <a:gd name="T44" fmla="*/ 6 w 42"/>
                  <a:gd name="T45" fmla="*/ 6 h 51"/>
                  <a:gd name="T46" fmla="*/ 8 w 42"/>
                  <a:gd name="T47" fmla="*/ 4 h 51"/>
                  <a:gd name="T48" fmla="*/ 12 w 42"/>
                  <a:gd name="T49" fmla="*/ 1 h 51"/>
                  <a:gd name="T50" fmla="*/ 16 w 42"/>
                  <a:gd name="T51" fmla="*/ 0 h 51"/>
                  <a:gd name="T52" fmla="*/ 21 w 42"/>
                  <a:gd name="T53" fmla="*/ 0 h 51"/>
                  <a:gd name="T54" fmla="*/ 21 w 42"/>
                  <a:gd name="T55" fmla="*/ 0 h 51"/>
                  <a:gd name="T56" fmla="*/ 26 w 42"/>
                  <a:gd name="T57" fmla="*/ 0 h 51"/>
                  <a:gd name="T58" fmla="*/ 30 w 42"/>
                  <a:gd name="T59" fmla="*/ 1 h 51"/>
                  <a:gd name="T60" fmla="*/ 33 w 42"/>
                  <a:gd name="T61" fmla="*/ 4 h 51"/>
                  <a:gd name="T62" fmla="*/ 36 w 42"/>
                  <a:gd name="T63" fmla="*/ 6 h 51"/>
                  <a:gd name="T64" fmla="*/ 38 w 42"/>
                  <a:gd name="T65" fmla="*/ 12 h 51"/>
                  <a:gd name="T66" fmla="*/ 41 w 42"/>
                  <a:gd name="T67" fmla="*/ 21 h 51"/>
                  <a:gd name="T68" fmla="*/ 41 w 42"/>
                  <a:gd name="T69" fmla="*/ 21 h 51"/>
                  <a:gd name="T70" fmla="*/ 42 w 42"/>
                  <a:gd name="T71" fmla="*/ 22 h 51"/>
                  <a:gd name="T72" fmla="*/ 42 w 42"/>
                  <a:gd name="T73" fmla="*/ 27 h 51"/>
                  <a:gd name="T74" fmla="*/ 42 w 42"/>
                  <a:gd name="T75" fmla="*/ 2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 h="51">
                    <a:moveTo>
                      <a:pt x="42" y="27"/>
                    </a:moveTo>
                    <a:lnTo>
                      <a:pt x="42" y="27"/>
                    </a:lnTo>
                    <a:lnTo>
                      <a:pt x="41" y="31"/>
                    </a:lnTo>
                    <a:lnTo>
                      <a:pt x="40" y="32"/>
                    </a:lnTo>
                    <a:lnTo>
                      <a:pt x="40" y="32"/>
                    </a:lnTo>
                    <a:lnTo>
                      <a:pt x="36" y="40"/>
                    </a:lnTo>
                    <a:lnTo>
                      <a:pt x="31" y="46"/>
                    </a:lnTo>
                    <a:lnTo>
                      <a:pt x="26" y="50"/>
                    </a:lnTo>
                    <a:lnTo>
                      <a:pt x="21" y="51"/>
                    </a:lnTo>
                    <a:lnTo>
                      <a:pt x="21" y="51"/>
                    </a:lnTo>
                    <a:lnTo>
                      <a:pt x="16" y="50"/>
                    </a:lnTo>
                    <a:lnTo>
                      <a:pt x="11" y="46"/>
                    </a:lnTo>
                    <a:lnTo>
                      <a:pt x="6" y="40"/>
                    </a:lnTo>
                    <a:lnTo>
                      <a:pt x="2" y="32"/>
                    </a:lnTo>
                    <a:lnTo>
                      <a:pt x="2" y="32"/>
                    </a:lnTo>
                    <a:lnTo>
                      <a:pt x="1" y="31"/>
                    </a:lnTo>
                    <a:lnTo>
                      <a:pt x="0" y="27"/>
                    </a:lnTo>
                    <a:lnTo>
                      <a:pt x="0" y="27"/>
                    </a:lnTo>
                    <a:lnTo>
                      <a:pt x="0" y="22"/>
                    </a:lnTo>
                    <a:lnTo>
                      <a:pt x="1" y="21"/>
                    </a:lnTo>
                    <a:lnTo>
                      <a:pt x="1" y="21"/>
                    </a:lnTo>
                    <a:lnTo>
                      <a:pt x="2" y="12"/>
                    </a:lnTo>
                    <a:lnTo>
                      <a:pt x="6" y="6"/>
                    </a:lnTo>
                    <a:lnTo>
                      <a:pt x="8" y="4"/>
                    </a:lnTo>
                    <a:lnTo>
                      <a:pt x="12" y="1"/>
                    </a:lnTo>
                    <a:lnTo>
                      <a:pt x="16" y="0"/>
                    </a:lnTo>
                    <a:lnTo>
                      <a:pt x="21" y="0"/>
                    </a:lnTo>
                    <a:lnTo>
                      <a:pt x="21" y="0"/>
                    </a:lnTo>
                    <a:lnTo>
                      <a:pt x="26" y="0"/>
                    </a:lnTo>
                    <a:lnTo>
                      <a:pt x="30" y="1"/>
                    </a:lnTo>
                    <a:lnTo>
                      <a:pt x="33" y="4"/>
                    </a:lnTo>
                    <a:lnTo>
                      <a:pt x="36" y="6"/>
                    </a:lnTo>
                    <a:lnTo>
                      <a:pt x="38" y="12"/>
                    </a:lnTo>
                    <a:lnTo>
                      <a:pt x="41" y="21"/>
                    </a:lnTo>
                    <a:lnTo>
                      <a:pt x="41" y="21"/>
                    </a:lnTo>
                    <a:lnTo>
                      <a:pt x="42" y="22"/>
                    </a:lnTo>
                    <a:lnTo>
                      <a:pt x="42" y="27"/>
                    </a:lnTo>
                    <a:lnTo>
                      <a:pt x="42" y="27"/>
                    </a:lnTo>
                    <a:close/>
                  </a:path>
                </a:pathLst>
              </a:custGeom>
              <a:grpFill/>
              <a:ln>
                <a:noFill/>
              </a:ln>
              <a:extLst/>
            </p:spPr>
            <p:txBody>
              <a:bodyPr vert="horz" wrap="square" lIns="78191" tIns="39095" rIns="78191" bIns="39095"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
                    <a:srgbClr val="003781"/>
                  </a:buClr>
                  <a:buSzTx/>
                  <a:buFont typeface="Wingdings" pitchFamily="2" charset="2"/>
                  <a:buNone/>
                  <a:tabLst/>
                  <a:defRPr/>
                </a:pPr>
                <a:endParaRPr kumimoji="0" lang="en-IE" sz="1368" b="0" i="0" u="none" strike="noStrike" kern="0" cap="none" spc="0" normalizeH="0" baseline="0" noProof="0" smtClean="0">
                  <a:ln>
                    <a:noFill/>
                  </a:ln>
                  <a:solidFill>
                    <a:srgbClr val="646464"/>
                  </a:solidFill>
                  <a:effectLst/>
                  <a:uLnTx/>
                  <a:uFillTx/>
                </a:endParaRPr>
              </a:p>
            </p:txBody>
          </p:sp>
        </p:grpSp>
        <p:sp>
          <p:nvSpPr>
            <p:cNvPr id="76" name="TextBox 75"/>
            <p:cNvSpPr txBox="1"/>
            <p:nvPr/>
          </p:nvSpPr>
          <p:spPr>
            <a:xfrm>
              <a:off x="4873416" y="1955034"/>
              <a:ext cx="1529080" cy="386067"/>
            </a:xfrm>
            <a:prstGeom prst="rect">
              <a:avLst/>
            </a:prstGeom>
          </p:spPr>
          <p:txBody>
            <a:bodyPr vert="horz" wrap="none" lIns="72000" tIns="72000" rIns="72000" bIns="72000" rtlCol="0">
              <a:spAutoFit/>
            </a:bodyPr>
            <a:lstStyle/>
            <a:p>
              <a:r>
                <a:rPr lang="de-DE" sz="1200" b="1" dirty="0" smtClean="0">
                  <a:solidFill>
                    <a:schemeClr val="bg1"/>
                  </a:solidFill>
                </a:rPr>
                <a:t>Sales Executive</a:t>
              </a:r>
            </a:p>
          </p:txBody>
        </p:sp>
        <p:grpSp>
          <p:nvGrpSpPr>
            <p:cNvPr id="81" name="Group 80"/>
            <p:cNvGrpSpPr/>
            <p:nvPr/>
          </p:nvGrpSpPr>
          <p:grpSpPr>
            <a:xfrm>
              <a:off x="3116022" y="3564684"/>
              <a:ext cx="1013973" cy="986752"/>
              <a:chOff x="5162897" y="1661666"/>
              <a:chExt cx="236538" cy="230188"/>
            </a:xfrm>
            <a:solidFill>
              <a:srgbClr val="FBF2F4"/>
            </a:solidFill>
          </p:grpSpPr>
          <p:sp>
            <p:nvSpPr>
              <p:cNvPr id="92" name="Freeform 129"/>
              <p:cNvSpPr>
                <a:spLocks/>
              </p:cNvSpPr>
              <p:nvPr/>
            </p:nvSpPr>
            <p:spPr bwMode="auto">
              <a:xfrm>
                <a:off x="5162897" y="1750566"/>
                <a:ext cx="236538" cy="141288"/>
              </a:xfrm>
              <a:custGeom>
                <a:avLst/>
                <a:gdLst>
                  <a:gd name="T0" fmla="*/ 26 w 149"/>
                  <a:gd name="T1" fmla="*/ 4 h 89"/>
                  <a:gd name="T2" fmla="*/ 24 w 149"/>
                  <a:gd name="T3" fmla="*/ 15 h 89"/>
                  <a:gd name="T4" fmla="*/ 29 w 149"/>
                  <a:gd name="T5" fmla="*/ 35 h 89"/>
                  <a:gd name="T6" fmla="*/ 39 w 149"/>
                  <a:gd name="T7" fmla="*/ 52 h 89"/>
                  <a:gd name="T8" fmla="*/ 55 w 149"/>
                  <a:gd name="T9" fmla="*/ 62 h 89"/>
                  <a:gd name="T10" fmla="*/ 75 w 149"/>
                  <a:gd name="T11" fmla="*/ 65 h 89"/>
                  <a:gd name="T12" fmla="*/ 85 w 149"/>
                  <a:gd name="T13" fmla="*/ 65 h 89"/>
                  <a:gd name="T14" fmla="*/ 103 w 149"/>
                  <a:gd name="T15" fmla="*/ 57 h 89"/>
                  <a:gd name="T16" fmla="*/ 116 w 149"/>
                  <a:gd name="T17" fmla="*/ 44 h 89"/>
                  <a:gd name="T18" fmla="*/ 124 w 149"/>
                  <a:gd name="T19" fmla="*/ 25 h 89"/>
                  <a:gd name="T20" fmla="*/ 125 w 149"/>
                  <a:gd name="T21" fmla="*/ 15 h 89"/>
                  <a:gd name="T22" fmla="*/ 124 w 149"/>
                  <a:gd name="T23" fmla="*/ 4 h 89"/>
                  <a:gd name="T24" fmla="*/ 137 w 149"/>
                  <a:gd name="T25" fmla="*/ 0 h 89"/>
                  <a:gd name="T26" fmla="*/ 147 w 149"/>
                  <a:gd name="T27" fmla="*/ 4 h 89"/>
                  <a:gd name="T28" fmla="*/ 148 w 149"/>
                  <a:gd name="T29" fmla="*/ 5 h 89"/>
                  <a:gd name="T30" fmla="*/ 149 w 149"/>
                  <a:gd name="T31" fmla="*/ 23 h 89"/>
                  <a:gd name="T32" fmla="*/ 148 w 149"/>
                  <a:gd name="T33" fmla="*/ 25 h 89"/>
                  <a:gd name="T34" fmla="*/ 138 w 149"/>
                  <a:gd name="T35" fmla="*/ 27 h 89"/>
                  <a:gd name="T36" fmla="*/ 135 w 149"/>
                  <a:gd name="T37" fmla="*/ 33 h 89"/>
                  <a:gd name="T38" fmla="*/ 127 w 149"/>
                  <a:gd name="T39" fmla="*/ 52 h 89"/>
                  <a:gd name="T40" fmla="*/ 133 w 149"/>
                  <a:gd name="T41" fmla="*/ 58 h 89"/>
                  <a:gd name="T42" fmla="*/ 133 w 149"/>
                  <a:gd name="T43" fmla="*/ 63 h 89"/>
                  <a:gd name="T44" fmla="*/ 121 w 149"/>
                  <a:gd name="T45" fmla="*/ 73 h 89"/>
                  <a:gd name="T46" fmla="*/ 118 w 149"/>
                  <a:gd name="T47" fmla="*/ 73 h 89"/>
                  <a:gd name="T48" fmla="*/ 111 w 149"/>
                  <a:gd name="T49" fmla="*/ 67 h 89"/>
                  <a:gd name="T50" fmla="*/ 93 w 149"/>
                  <a:gd name="T51" fmla="*/ 77 h 89"/>
                  <a:gd name="T52" fmla="*/ 86 w 149"/>
                  <a:gd name="T53" fmla="*/ 87 h 89"/>
                  <a:gd name="T54" fmla="*/ 85 w 149"/>
                  <a:gd name="T55" fmla="*/ 89 h 89"/>
                  <a:gd name="T56" fmla="*/ 68 w 149"/>
                  <a:gd name="T57" fmla="*/ 89 h 89"/>
                  <a:gd name="T58" fmla="*/ 65 w 149"/>
                  <a:gd name="T59" fmla="*/ 89 h 89"/>
                  <a:gd name="T60" fmla="*/ 64 w 149"/>
                  <a:gd name="T61" fmla="*/ 78 h 89"/>
                  <a:gd name="T62" fmla="*/ 56 w 149"/>
                  <a:gd name="T63" fmla="*/ 77 h 89"/>
                  <a:gd name="T64" fmla="*/ 39 w 149"/>
                  <a:gd name="T65" fmla="*/ 67 h 89"/>
                  <a:gd name="T66" fmla="*/ 33 w 149"/>
                  <a:gd name="T67" fmla="*/ 73 h 89"/>
                  <a:gd name="T68" fmla="*/ 28 w 149"/>
                  <a:gd name="T69" fmla="*/ 73 h 89"/>
                  <a:gd name="T70" fmla="*/ 16 w 149"/>
                  <a:gd name="T71" fmla="*/ 63 h 89"/>
                  <a:gd name="T72" fmla="*/ 16 w 149"/>
                  <a:gd name="T73" fmla="*/ 58 h 89"/>
                  <a:gd name="T74" fmla="*/ 23 w 149"/>
                  <a:gd name="T75" fmla="*/ 52 h 89"/>
                  <a:gd name="T76" fmla="*/ 14 w 149"/>
                  <a:gd name="T77" fmla="*/ 33 h 89"/>
                  <a:gd name="T78" fmla="*/ 4 w 149"/>
                  <a:gd name="T79" fmla="*/ 27 h 89"/>
                  <a:gd name="T80" fmla="*/ 1 w 149"/>
                  <a:gd name="T81" fmla="*/ 25 h 89"/>
                  <a:gd name="T82" fmla="*/ 0 w 149"/>
                  <a:gd name="T83" fmla="*/ 8 h 89"/>
                  <a:gd name="T84" fmla="*/ 1 w 149"/>
                  <a:gd name="T85" fmla="*/ 5 h 89"/>
                  <a:gd name="T86" fmla="*/ 13 w 149"/>
                  <a:gd name="T87" fmla="*/ 4 h 89"/>
                  <a:gd name="T88" fmla="*/ 14 w 149"/>
                  <a:gd name="T89" fmla="*/ 0 h 89"/>
                  <a:gd name="T90" fmla="*/ 26 w 149"/>
                  <a:gd name="T91" fmla="*/ 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9" h="89">
                    <a:moveTo>
                      <a:pt x="26" y="4"/>
                    </a:moveTo>
                    <a:lnTo>
                      <a:pt x="26" y="4"/>
                    </a:lnTo>
                    <a:lnTo>
                      <a:pt x="24" y="15"/>
                    </a:lnTo>
                    <a:lnTo>
                      <a:pt x="24" y="15"/>
                    </a:lnTo>
                    <a:lnTo>
                      <a:pt x="25" y="25"/>
                    </a:lnTo>
                    <a:lnTo>
                      <a:pt x="29" y="35"/>
                    </a:lnTo>
                    <a:lnTo>
                      <a:pt x="33" y="44"/>
                    </a:lnTo>
                    <a:lnTo>
                      <a:pt x="39" y="52"/>
                    </a:lnTo>
                    <a:lnTo>
                      <a:pt x="46" y="57"/>
                    </a:lnTo>
                    <a:lnTo>
                      <a:pt x="55" y="62"/>
                    </a:lnTo>
                    <a:lnTo>
                      <a:pt x="65" y="65"/>
                    </a:lnTo>
                    <a:lnTo>
                      <a:pt x="75" y="65"/>
                    </a:lnTo>
                    <a:lnTo>
                      <a:pt x="75" y="65"/>
                    </a:lnTo>
                    <a:lnTo>
                      <a:pt x="85" y="65"/>
                    </a:lnTo>
                    <a:lnTo>
                      <a:pt x="94" y="62"/>
                    </a:lnTo>
                    <a:lnTo>
                      <a:pt x="103" y="57"/>
                    </a:lnTo>
                    <a:lnTo>
                      <a:pt x="110" y="52"/>
                    </a:lnTo>
                    <a:lnTo>
                      <a:pt x="116" y="44"/>
                    </a:lnTo>
                    <a:lnTo>
                      <a:pt x="121" y="35"/>
                    </a:lnTo>
                    <a:lnTo>
                      <a:pt x="124" y="25"/>
                    </a:lnTo>
                    <a:lnTo>
                      <a:pt x="125" y="15"/>
                    </a:lnTo>
                    <a:lnTo>
                      <a:pt x="125" y="15"/>
                    </a:lnTo>
                    <a:lnTo>
                      <a:pt x="124" y="4"/>
                    </a:lnTo>
                    <a:lnTo>
                      <a:pt x="124" y="4"/>
                    </a:lnTo>
                    <a:lnTo>
                      <a:pt x="137" y="0"/>
                    </a:lnTo>
                    <a:lnTo>
                      <a:pt x="137" y="0"/>
                    </a:lnTo>
                    <a:lnTo>
                      <a:pt x="138" y="4"/>
                    </a:lnTo>
                    <a:lnTo>
                      <a:pt x="147" y="4"/>
                    </a:lnTo>
                    <a:lnTo>
                      <a:pt x="147" y="4"/>
                    </a:lnTo>
                    <a:lnTo>
                      <a:pt x="148" y="5"/>
                    </a:lnTo>
                    <a:lnTo>
                      <a:pt x="149" y="8"/>
                    </a:lnTo>
                    <a:lnTo>
                      <a:pt x="149" y="23"/>
                    </a:lnTo>
                    <a:lnTo>
                      <a:pt x="149" y="23"/>
                    </a:lnTo>
                    <a:lnTo>
                      <a:pt x="148" y="25"/>
                    </a:lnTo>
                    <a:lnTo>
                      <a:pt x="147" y="27"/>
                    </a:lnTo>
                    <a:lnTo>
                      <a:pt x="138" y="27"/>
                    </a:lnTo>
                    <a:lnTo>
                      <a:pt x="138" y="27"/>
                    </a:lnTo>
                    <a:lnTo>
                      <a:pt x="135" y="33"/>
                    </a:lnTo>
                    <a:lnTo>
                      <a:pt x="133" y="39"/>
                    </a:lnTo>
                    <a:lnTo>
                      <a:pt x="127" y="52"/>
                    </a:lnTo>
                    <a:lnTo>
                      <a:pt x="133" y="58"/>
                    </a:lnTo>
                    <a:lnTo>
                      <a:pt x="133" y="58"/>
                    </a:lnTo>
                    <a:lnTo>
                      <a:pt x="134" y="60"/>
                    </a:lnTo>
                    <a:lnTo>
                      <a:pt x="133" y="63"/>
                    </a:lnTo>
                    <a:lnTo>
                      <a:pt x="121" y="73"/>
                    </a:lnTo>
                    <a:lnTo>
                      <a:pt x="121" y="73"/>
                    </a:lnTo>
                    <a:lnTo>
                      <a:pt x="120" y="74"/>
                    </a:lnTo>
                    <a:lnTo>
                      <a:pt x="118" y="73"/>
                    </a:lnTo>
                    <a:lnTo>
                      <a:pt x="111" y="67"/>
                    </a:lnTo>
                    <a:lnTo>
                      <a:pt x="111" y="67"/>
                    </a:lnTo>
                    <a:lnTo>
                      <a:pt x="99" y="74"/>
                    </a:lnTo>
                    <a:lnTo>
                      <a:pt x="93" y="77"/>
                    </a:lnTo>
                    <a:lnTo>
                      <a:pt x="86" y="78"/>
                    </a:lnTo>
                    <a:lnTo>
                      <a:pt x="86" y="87"/>
                    </a:lnTo>
                    <a:lnTo>
                      <a:pt x="86" y="87"/>
                    </a:lnTo>
                    <a:lnTo>
                      <a:pt x="85" y="89"/>
                    </a:lnTo>
                    <a:lnTo>
                      <a:pt x="83" y="89"/>
                    </a:lnTo>
                    <a:lnTo>
                      <a:pt x="68" y="89"/>
                    </a:lnTo>
                    <a:lnTo>
                      <a:pt x="68" y="89"/>
                    </a:lnTo>
                    <a:lnTo>
                      <a:pt x="65" y="89"/>
                    </a:lnTo>
                    <a:lnTo>
                      <a:pt x="64" y="87"/>
                    </a:lnTo>
                    <a:lnTo>
                      <a:pt x="64" y="78"/>
                    </a:lnTo>
                    <a:lnTo>
                      <a:pt x="64" y="78"/>
                    </a:lnTo>
                    <a:lnTo>
                      <a:pt x="56" y="77"/>
                    </a:lnTo>
                    <a:lnTo>
                      <a:pt x="50" y="74"/>
                    </a:lnTo>
                    <a:lnTo>
                      <a:pt x="39" y="67"/>
                    </a:lnTo>
                    <a:lnTo>
                      <a:pt x="33" y="73"/>
                    </a:lnTo>
                    <a:lnTo>
                      <a:pt x="33" y="73"/>
                    </a:lnTo>
                    <a:lnTo>
                      <a:pt x="30" y="74"/>
                    </a:lnTo>
                    <a:lnTo>
                      <a:pt x="28" y="73"/>
                    </a:lnTo>
                    <a:lnTo>
                      <a:pt x="16" y="63"/>
                    </a:lnTo>
                    <a:lnTo>
                      <a:pt x="16" y="63"/>
                    </a:lnTo>
                    <a:lnTo>
                      <a:pt x="16" y="60"/>
                    </a:lnTo>
                    <a:lnTo>
                      <a:pt x="16" y="58"/>
                    </a:lnTo>
                    <a:lnTo>
                      <a:pt x="23" y="52"/>
                    </a:lnTo>
                    <a:lnTo>
                      <a:pt x="23" y="52"/>
                    </a:lnTo>
                    <a:lnTo>
                      <a:pt x="16" y="39"/>
                    </a:lnTo>
                    <a:lnTo>
                      <a:pt x="14" y="33"/>
                    </a:lnTo>
                    <a:lnTo>
                      <a:pt x="13" y="27"/>
                    </a:lnTo>
                    <a:lnTo>
                      <a:pt x="4" y="27"/>
                    </a:lnTo>
                    <a:lnTo>
                      <a:pt x="4" y="27"/>
                    </a:lnTo>
                    <a:lnTo>
                      <a:pt x="1" y="25"/>
                    </a:lnTo>
                    <a:lnTo>
                      <a:pt x="0" y="23"/>
                    </a:lnTo>
                    <a:lnTo>
                      <a:pt x="0" y="8"/>
                    </a:lnTo>
                    <a:lnTo>
                      <a:pt x="0" y="8"/>
                    </a:lnTo>
                    <a:lnTo>
                      <a:pt x="1" y="5"/>
                    </a:lnTo>
                    <a:lnTo>
                      <a:pt x="4" y="4"/>
                    </a:lnTo>
                    <a:lnTo>
                      <a:pt x="13" y="4"/>
                    </a:lnTo>
                    <a:lnTo>
                      <a:pt x="13" y="4"/>
                    </a:lnTo>
                    <a:lnTo>
                      <a:pt x="14" y="0"/>
                    </a:lnTo>
                    <a:lnTo>
                      <a:pt x="14" y="0"/>
                    </a:lnTo>
                    <a:lnTo>
                      <a:pt x="26" y="4"/>
                    </a:lnTo>
                    <a:lnTo>
                      <a:pt x="26" y="4"/>
                    </a:lnTo>
                    <a:close/>
                  </a:path>
                </a:pathLst>
              </a:custGeom>
              <a:grpFill/>
              <a:ln>
                <a:noFill/>
              </a:ln>
              <a:extLst/>
            </p:spPr>
            <p:txBody>
              <a:bodyPr vert="horz" wrap="square" lIns="78191" tIns="39095" rIns="78191" bIns="39095"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
                    <a:srgbClr val="003781"/>
                  </a:buClr>
                  <a:buSzTx/>
                  <a:buFont typeface="Wingdings" pitchFamily="2" charset="2"/>
                  <a:buNone/>
                  <a:tabLst/>
                  <a:defRPr/>
                </a:pPr>
                <a:endParaRPr kumimoji="0" lang="en-IE" sz="1368" b="0" i="0" u="none" strike="noStrike" kern="0" cap="none" spc="0" normalizeH="0" baseline="0" noProof="0" smtClean="0">
                  <a:ln>
                    <a:noFill/>
                  </a:ln>
                  <a:solidFill>
                    <a:srgbClr val="646464"/>
                  </a:solidFill>
                  <a:effectLst/>
                  <a:uLnTx/>
                  <a:uFillTx/>
                </a:endParaRPr>
              </a:p>
            </p:txBody>
          </p:sp>
          <p:sp>
            <p:nvSpPr>
              <p:cNvPr id="93" name="Freeform 130"/>
              <p:cNvSpPr>
                <a:spLocks/>
              </p:cNvSpPr>
              <p:nvPr/>
            </p:nvSpPr>
            <p:spPr bwMode="auto">
              <a:xfrm>
                <a:off x="5212110" y="1728341"/>
                <a:ext cx="139700" cy="109538"/>
              </a:xfrm>
              <a:custGeom>
                <a:avLst/>
                <a:gdLst>
                  <a:gd name="T0" fmla="*/ 43 w 88"/>
                  <a:gd name="T1" fmla="*/ 69 h 69"/>
                  <a:gd name="T2" fmla="*/ 43 w 88"/>
                  <a:gd name="T3" fmla="*/ 69 h 69"/>
                  <a:gd name="T4" fmla="*/ 30 w 88"/>
                  <a:gd name="T5" fmla="*/ 68 h 69"/>
                  <a:gd name="T6" fmla="*/ 20 w 88"/>
                  <a:gd name="T7" fmla="*/ 64 h 69"/>
                  <a:gd name="T8" fmla="*/ 13 w 88"/>
                  <a:gd name="T9" fmla="*/ 59 h 69"/>
                  <a:gd name="T10" fmla="*/ 8 w 88"/>
                  <a:gd name="T11" fmla="*/ 54 h 69"/>
                  <a:gd name="T12" fmla="*/ 4 w 88"/>
                  <a:gd name="T13" fmla="*/ 49 h 69"/>
                  <a:gd name="T14" fmla="*/ 2 w 88"/>
                  <a:gd name="T15" fmla="*/ 44 h 69"/>
                  <a:gd name="T16" fmla="*/ 0 w 88"/>
                  <a:gd name="T17" fmla="*/ 41 h 69"/>
                  <a:gd name="T18" fmla="*/ 0 w 88"/>
                  <a:gd name="T19" fmla="*/ 25 h 69"/>
                  <a:gd name="T20" fmla="*/ 0 w 88"/>
                  <a:gd name="T21" fmla="*/ 25 h 69"/>
                  <a:gd name="T22" fmla="*/ 0 w 88"/>
                  <a:gd name="T23" fmla="*/ 19 h 69"/>
                  <a:gd name="T24" fmla="*/ 3 w 88"/>
                  <a:gd name="T25" fmla="*/ 15 h 69"/>
                  <a:gd name="T26" fmla="*/ 5 w 88"/>
                  <a:gd name="T27" fmla="*/ 10 h 69"/>
                  <a:gd name="T28" fmla="*/ 9 w 88"/>
                  <a:gd name="T29" fmla="*/ 8 h 69"/>
                  <a:gd name="T30" fmla="*/ 18 w 88"/>
                  <a:gd name="T31" fmla="*/ 3 h 69"/>
                  <a:gd name="T32" fmla="*/ 28 w 88"/>
                  <a:gd name="T33" fmla="*/ 0 h 69"/>
                  <a:gd name="T34" fmla="*/ 44 w 88"/>
                  <a:gd name="T35" fmla="*/ 49 h 69"/>
                  <a:gd name="T36" fmla="*/ 60 w 88"/>
                  <a:gd name="T37" fmla="*/ 0 h 69"/>
                  <a:gd name="T38" fmla="*/ 60 w 88"/>
                  <a:gd name="T39" fmla="*/ 0 h 69"/>
                  <a:gd name="T40" fmla="*/ 70 w 88"/>
                  <a:gd name="T41" fmla="*/ 3 h 69"/>
                  <a:gd name="T42" fmla="*/ 78 w 88"/>
                  <a:gd name="T43" fmla="*/ 8 h 69"/>
                  <a:gd name="T44" fmla="*/ 82 w 88"/>
                  <a:gd name="T45" fmla="*/ 10 h 69"/>
                  <a:gd name="T46" fmla="*/ 85 w 88"/>
                  <a:gd name="T47" fmla="*/ 15 h 69"/>
                  <a:gd name="T48" fmla="*/ 87 w 88"/>
                  <a:gd name="T49" fmla="*/ 19 h 69"/>
                  <a:gd name="T50" fmla="*/ 88 w 88"/>
                  <a:gd name="T51" fmla="*/ 25 h 69"/>
                  <a:gd name="T52" fmla="*/ 88 w 88"/>
                  <a:gd name="T53" fmla="*/ 41 h 69"/>
                  <a:gd name="T54" fmla="*/ 88 w 88"/>
                  <a:gd name="T55" fmla="*/ 41 h 69"/>
                  <a:gd name="T56" fmla="*/ 87 w 88"/>
                  <a:gd name="T57" fmla="*/ 44 h 69"/>
                  <a:gd name="T58" fmla="*/ 84 w 88"/>
                  <a:gd name="T59" fmla="*/ 49 h 69"/>
                  <a:gd name="T60" fmla="*/ 80 w 88"/>
                  <a:gd name="T61" fmla="*/ 54 h 69"/>
                  <a:gd name="T62" fmla="*/ 75 w 88"/>
                  <a:gd name="T63" fmla="*/ 59 h 69"/>
                  <a:gd name="T64" fmla="*/ 68 w 88"/>
                  <a:gd name="T65" fmla="*/ 64 h 69"/>
                  <a:gd name="T66" fmla="*/ 58 w 88"/>
                  <a:gd name="T67" fmla="*/ 68 h 69"/>
                  <a:gd name="T68" fmla="*/ 45 w 88"/>
                  <a:gd name="T69" fmla="*/ 69 h 69"/>
                  <a:gd name="T70" fmla="*/ 43 w 88"/>
                  <a:gd name="T71"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8" h="69">
                    <a:moveTo>
                      <a:pt x="43" y="69"/>
                    </a:moveTo>
                    <a:lnTo>
                      <a:pt x="43" y="69"/>
                    </a:lnTo>
                    <a:lnTo>
                      <a:pt x="30" y="68"/>
                    </a:lnTo>
                    <a:lnTo>
                      <a:pt x="20" y="64"/>
                    </a:lnTo>
                    <a:lnTo>
                      <a:pt x="13" y="59"/>
                    </a:lnTo>
                    <a:lnTo>
                      <a:pt x="8" y="54"/>
                    </a:lnTo>
                    <a:lnTo>
                      <a:pt x="4" y="49"/>
                    </a:lnTo>
                    <a:lnTo>
                      <a:pt x="2" y="44"/>
                    </a:lnTo>
                    <a:lnTo>
                      <a:pt x="0" y="41"/>
                    </a:lnTo>
                    <a:lnTo>
                      <a:pt x="0" y="25"/>
                    </a:lnTo>
                    <a:lnTo>
                      <a:pt x="0" y="25"/>
                    </a:lnTo>
                    <a:lnTo>
                      <a:pt x="0" y="19"/>
                    </a:lnTo>
                    <a:lnTo>
                      <a:pt x="3" y="15"/>
                    </a:lnTo>
                    <a:lnTo>
                      <a:pt x="5" y="10"/>
                    </a:lnTo>
                    <a:lnTo>
                      <a:pt x="9" y="8"/>
                    </a:lnTo>
                    <a:lnTo>
                      <a:pt x="18" y="3"/>
                    </a:lnTo>
                    <a:lnTo>
                      <a:pt x="28" y="0"/>
                    </a:lnTo>
                    <a:lnTo>
                      <a:pt x="44" y="49"/>
                    </a:lnTo>
                    <a:lnTo>
                      <a:pt x="60" y="0"/>
                    </a:lnTo>
                    <a:lnTo>
                      <a:pt x="60" y="0"/>
                    </a:lnTo>
                    <a:lnTo>
                      <a:pt x="70" y="3"/>
                    </a:lnTo>
                    <a:lnTo>
                      <a:pt x="78" y="8"/>
                    </a:lnTo>
                    <a:lnTo>
                      <a:pt x="82" y="10"/>
                    </a:lnTo>
                    <a:lnTo>
                      <a:pt x="85" y="15"/>
                    </a:lnTo>
                    <a:lnTo>
                      <a:pt x="87" y="19"/>
                    </a:lnTo>
                    <a:lnTo>
                      <a:pt x="88" y="25"/>
                    </a:lnTo>
                    <a:lnTo>
                      <a:pt x="88" y="41"/>
                    </a:lnTo>
                    <a:lnTo>
                      <a:pt x="88" y="41"/>
                    </a:lnTo>
                    <a:lnTo>
                      <a:pt x="87" y="44"/>
                    </a:lnTo>
                    <a:lnTo>
                      <a:pt x="84" y="49"/>
                    </a:lnTo>
                    <a:lnTo>
                      <a:pt x="80" y="54"/>
                    </a:lnTo>
                    <a:lnTo>
                      <a:pt x="75" y="59"/>
                    </a:lnTo>
                    <a:lnTo>
                      <a:pt x="68" y="64"/>
                    </a:lnTo>
                    <a:lnTo>
                      <a:pt x="58" y="68"/>
                    </a:lnTo>
                    <a:lnTo>
                      <a:pt x="45" y="69"/>
                    </a:lnTo>
                    <a:lnTo>
                      <a:pt x="43" y="69"/>
                    </a:lnTo>
                    <a:close/>
                  </a:path>
                </a:pathLst>
              </a:custGeom>
              <a:grpFill/>
              <a:ln>
                <a:noFill/>
              </a:ln>
              <a:extLst/>
            </p:spPr>
            <p:txBody>
              <a:bodyPr vert="horz" wrap="square" lIns="78191" tIns="39095" rIns="78191" bIns="39095"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
                    <a:srgbClr val="003781"/>
                  </a:buClr>
                  <a:buSzTx/>
                  <a:buFont typeface="Wingdings" pitchFamily="2" charset="2"/>
                  <a:buNone/>
                  <a:tabLst/>
                  <a:defRPr/>
                </a:pPr>
                <a:endParaRPr kumimoji="0" lang="en-IE" sz="1368" b="0" i="0" u="none" strike="noStrike" kern="0" cap="none" spc="0" normalizeH="0" baseline="0" noProof="0" smtClean="0">
                  <a:ln>
                    <a:noFill/>
                  </a:ln>
                  <a:solidFill>
                    <a:srgbClr val="646464"/>
                  </a:solidFill>
                  <a:effectLst/>
                  <a:uLnTx/>
                  <a:uFillTx/>
                </a:endParaRPr>
              </a:p>
            </p:txBody>
          </p:sp>
          <p:sp>
            <p:nvSpPr>
              <p:cNvPr id="94" name="Freeform 131"/>
              <p:cNvSpPr>
                <a:spLocks/>
              </p:cNvSpPr>
              <p:nvPr/>
            </p:nvSpPr>
            <p:spPr bwMode="auto">
              <a:xfrm>
                <a:off x="5270847" y="1742629"/>
                <a:ext cx="20638" cy="53975"/>
              </a:xfrm>
              <a:custGeom>
                <a:avLst/>
                <a:gdLst>
                  <a:gd name="T0" fmla="*/ 13 w 13"/>
                  <a:gd name="T1" fmla="*/ 13 h 34"/>
                  <a:gd name="T2" fmla="*/ 7 w 13"/>
                  <a:gd name="T3" fmla="*/ 34 h 34"/>
                  <a:gd name="T4" fmla="*/ 0 w 13"/>
                  <a:gd name="T5" fmla="*/ 13 h 34"/>
                  <a:gd name="T6" fmla="*/ 3 w 13"/>
                  <a:gd name="T7" fmla="*/ 0 h 34"/>
                  <a:gd name="T8" fmla="*/ 7 w 13"/>
                  <a:gd name="T9" fmla="*/ 0 h 34"/>
                  <a:gd name="T10" fmla="*/ 10 w 13"/>
                  <a:gd name="T11" fmla="*/ 0 h 34"/>
                  <a:gd name="T12" fmla="*/ 13 w 13"/>
                  <a:gd name="T13" fmla="*/ 13 h 34"/>
                </a:gdLst>
                <a:ahLst/>
                <a:cxnLst>
                  <a:cxn ang="0">
                    <a:pos x="T0" y="T1"/>
                  </a:cxn>
                  <a:cxn ang="0">
                    <a:pos x="T2" y="T3"/>
                  </a:cxn>
                  <a:cxn ang="0">
                    <a:pos x="T4" y="T5"/>
                  </a:cxn>
                  <a:cxn ang="0">
                    <a:pos x="T6" y="T7"/>
                  </a:cxn>
                  <a:cxn ang="0">
                    <a:pos x="T8" y="T9"/>
                  </a:cxn>
                  <a:cxn ang="0">
                    <a:pos x="T10" y="T11"/>
                  </a:cxn>
                  <a:cxn ang="0">
                    <a:pos x="T12" y="T13"/>
                  </a:cxn>
                </a:cxnLst>
                <a:rect l="0" t="0" r="r" b="b"/>
                <a:pathLst>
                  <a:path w="13" h="34">
                    <a:moveTo>
                      <a:pt x="13" y="13"/>
                    </a:moveTo>
                    <a:lnTo>
                      <a:pt x="7" y="34"/>
                    </a:lnTo>
                    <a:lnTo>
                      <a:pt x="0" y="13"/>
                    </a:lnTo>
                    <a:lnTo>
                      <a:pt x="3" y="0"/>
                    </a:lnTo>
                    <a:lnTo>
                      <a:pt x="7" y="0"/>
                    </a:lnTo>
                    <a:lnTo>
                      <a:pt x="10" y="0"/>
                    </a:lnTo>
                    <a:lnTo>
                      <a:pt x="13" y="13"/>
                    </a:lnTo>
                    <a:close/>
                  </a:path>
                </a:pathLst>
              </a:custGeom>
              <a:grpFill/>
              <a:ln>
                <a:noFill/>
              </a:ln>
              <a:extLst/>
            </p:spPr>
            <p:txBody>
              <a:bodyPr vert="horz" wrap="square" lIns="78191" tIns="39095" rIns="78191" bIns="39095"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
                    <a:srgbClr val="003781"/>
                  </a:buClr>
                  <a:buSzTx/>
                  <a:buFont typeface="Wingdings" pitchFamily="2" charset="2"/>
                  <a:buNone/>
                  <a:tabLst/>
                  <a:defRPr/>
                </a:pPr>
                <a:endParaRPr kumimoji="0" lang="en-IE" sz="1368" b="0" i="0" u="none" strike="noStrike" kern="0" cap="none" spc="0" normalizeH="0" baseline="0" noProof="0" smtClean="0">
                  <a:ln>
                    <a:noFill/>
                  </a:ln>
                  <a:solidFill>
                    <a:srgbClr val="646464"/>
                  </a:solidFill>
                  <a:effectLst/>
                  <a:uLnTx/>
                  <a:uFillTx/>
                </a:endParaRPr>
              </a:p>
            </p:txBody>
          </p:sp>
          <p:sp>
            <p:nvSpPr>
              <p:cNvPr id="95" name="Freeform 132"/>
              <p:cNvSpPr>
                <a:spLocks/>
              </p:cNvSpPr>
              <p:nvPr/>
            </p:nvSpPr>
            <p:spPr bwMode="auto">
              <a:xfrm>
                <a:off x="5251797" y="1661666"/>
                <a:ext cx="60325" cy="71438"/>
              </a:xfrm>
              <a:custGeom>
                <a:avLst/>
                <a:gdLst>
                  <a:gd name="T0" fmla="*/ 38 w 38"/>
                  <a:gd name="T1" fmla="*/ 24 h 45"/>
                  <a:gd name="T2" fmla="*/ 38 w 38"/>
                  <a:gd name="T3" fmla="*/ 24 h 45"/>
                  <a:gd name="T4" fmla="*/ 37 w 38"/>
                  <a:gd name="T5" fmla="*/ 27 h 45"/>
                  <a:gd name="T6" fmla="*/ 35 w 38"/>
                  <a:gd name="T7" fmla="*/ 29 h 45"/>
                  <a:gd name="T8" fmla="*/ 35 w 38"/>
                  <a:gd name="T9" fmla="*/ 29 h 45"/>
                  <a:gd name="T10" fmla="*/ 32 w 38"/>
                  <a:gd name="T11" fmla="*/ 35 h 45"/>
                  <a:gd name="T12" fmla="*/ 28 w 38"/>
                  <a:gd name="T13" fmla="*/ 40 h 45"/>
                  <a:gd name="T14" fmla="*/ 23 w 38"/>
                  <a:gd name="T15" fmla="*/ 44 h 45"/>
                  <a:gd name="T16" fmla="*/ 19 w 38"/>
                  <a:gd name="T17" fmla="*/ 45 h 45"/>
                  <a:gd name="T18" fmla="*/ 19 w 38"/>
                  <a:gd name="T19" fmla="*/ 45 h 45"/>
                  <a:gd name="T20" fmla="*/ 14 w 38"/>
                  <a:gd name="T21" fmla="*/ 44 h 45"/>
                  <a:gd name="T22" fmla="*/ 10 w 38"/>
                  <a:gd name="T23" fmla="*/ 40 h 45"/>
                  <a:gd name="T24" fmla="*/ 5 w 38"/>
                  <a:gd name="T25" fmla="*/ 35 h 45"/>
                  <a:gd name="T26" fmla="*/ 3 w 38"/>
                  <a:gd name="T27" fmla="*/ 29 h 45"/>
                  <a:gd name="T28" fmla="*/ 3 w 38"/>
                  <a:gd name="T29" fmla="*/ 29 h 45"/>
                  <a:gd name="T30" fmla="*/ 2 w 38"/>
                  <a:gd name="T31" fmla="*/ 27 h 45"/>
                  <a:gd name="T32" fmla="*/ 0 w 38"/>
                  <a:gd name="T33" fmla="*/ 24 h 45"/>
                  <a:gd name="T34" fmla="*/ 0 w 38"/>
                  <a:gd name="T35" fmla="*/ 24 h 45"/>
                  <a:gd name="T36" fmla="*/ 0 w 38"/>
                  <a:gd name="T37" fmla="*/ 20 h 45"/>
                  <a:gd name="T38" fmla="*/ 2 w 38"/>
                  <a:gd name="T39" fmla="*/ 19 h 45"/>
                  <a:gd name="T40" fmla="*/ 2 w 38"/>
                  <a:gd name="T41" fmla="*/ 19 h 45"/>
                  <a:gd name="T42" fmla="*/ 3 w 38"/>
                  <a:gd name="T43" fmla="*/ 11 h 45"/>
                  <a:gd name="T44" fmla="*/ 7 w 38"/>
                  <a:gd name="T45" fmla="*/ 5 h 45"/>
                  <a:gd name="T46" fmla="*/ 8 w 38"/>
                  <a:gd name="T47" fmla="*/ 2 h 45"/>
                  <a:gd name="T48" fmla="*/ 12 w 38"/>
                  <a:gd name="T49" fmla="*/ 1 h 45"/>
                  <a:gd name="T50" fmla="*/ 14 w 38"/>
                  <a:gd name="T51" fmla="*/ 0 h 45"/>
                  <a:gd name="T52" fmla="*/ 19 w 38"/>
                  <a:gd name="T53" fmla="*/ 0 h 45"/>
                  <a:gd name="T54" fmla="*/ 19 w 38"/>
                  <a:gd name="T55" fmla="*/ 0 h 45"/>
                  <a:gd name="T56" fmla="*/ 23 w 38"/>
                  <a:gd name="T57" fmla="*/ 0 h 45"/>
                  <a:gd name="T58" fmla="*/ 27 w 38"/>
                  <a:gd name="T59" fmla="*/ 1 h 45"/>
                  <a:gd name="T60" fmla="*/ 29 w 38"/>
                  <a:gd name="T61" fmla="*/ 2 h 45"/>
                  <a:gd name="T62" fmla="*/ 32 w 38"/>
                  <a:gd name="T63" fmla="*/ 5 h 45"/>
                  <a:gd name="T64" fmla="*/ 35 w 38"/>
                  <a:gd name="T65" fmla="*/ 11 h 45"/>
                  <a:gd name="T66" fmla="*/ 37 w 38"/>
                  <a:gd name="T67" fmla="*/ 19 h 45"/>
                  <a:gd name="T68" fmla="*/ 37 w 38"/>
                  <a:gd name="T69" fmla="*/ 19 h 45"/>
                  <a:gd name="T70" fmla="*/ 38 w 38"/>
                  <a:gd name="T71" fmla="*/ 20 h 45"/>
                  <a:gd name="T72" fmla="*/ 38 w 38"/>
                  <a:gd name="T73" fmla="*/ 24 h 45"/>
                  <a:gd name="T74" fmla="*/ 38 w 38"/>
                  <a:gd name="T75" fmla="*/ 2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 h="45">
                    <a:moveTo>
                      <a:pt x="38" y="24"/>
                    </a:moveTo>
                    <a:lnTo>
                      <a:pt x="38" y="24"/>
                    </a:lnTo>
                    <a:lnTo>
                      <a:pt x="37" y="27"/>
                    </a:lnTo>
                    <a:lnTo>
                      <a:pt x="35" y="29"/>
                    </a:lnTo>
                    <a:lnTo>
                      <a:pt x="35" y="29"/>
                    </a:lnTo>
                    <a:lnTo>
                      <a:pt x="32" y="35"/>
                    </a:lnTo>
                    <a:lnTo>
                      <a:pt x="28" y="40"/>
                    </a:lnTo>
                    <a:lnTo>
                      <a:pt x="23" y="44"/>
                    </a:lnTo>
                    <a:lnTo>
                      <a:pt x="19" y="45"/>
                    </a:lnTo>
                    <a:lnTo>
                      <a:pt x="19" y="45"/>
                    </a:lnTo>
                    <a:lnTo>
                      <a:pt x="14" y="44"/>
                    </a:lnTo>
                    <a:lnTo>
                      <a:pt x="10" y="40"/>
                    </a:lnTo>
                    <a:lnTo>
                      <a:pt x="5" y="35"/>
                    </a:lnTo>
                    <a:lnTo>
                      <a:pt x="3" y="29"/>
                    </a:lnTo>
                    <a:lnTo>
                      <a:pt x="3" y="29"/>
                    </a:lnTo>
                    <a:lnTo>
                      <a:pt x="2" y="27"/>
                    </a:lnTo>
                    <a:lnTo>
                      <a:pt x="0" y="24"/>
                    </a:lnTo>
                    <a:lnTo>
                      <a:pt x="0" y="24"/>
                    </a:lnTo>
                    <a:lnTo>
                      <a:pt x="0" y="20"/>
                    </a:lnTo>
                    <a:lnTo>
                      <a:pt x="2" y="19"/>
                    </a:lnTo>
                    <a:lnTo>
                      <a:pt x="2" y="19"/>
                    </a:lnTo>
                    <a:lnTo>
                      <a:pt x="3" y="11"/>
                    </a:lnTo>
                    <a:lnTo>
                      <a:pt x="7" y="5"/>
                    </a:lnTo>
                    <a:lnTo>
                      <a:pt x="8" y="2"/>
                    </a:lnTo>
                    <a:lnTo>
                      <a:pt x="12" y="1"/>
                    </a:lnTo>
                    <a:lnTo>
                      <a:pt x="14" y="0"/>
                    </a:lnTo>
                    <a:lnTo>
                      <a:pt x="19" y="0"/>
                    </a:lnTo>
                    <a:lnTo>
                      <a:pt x="19" y="0"/>
                    </a:lnTo>
                    <a:lnTo>
                      <a:pt x="23" y="0"/>
                    </a:lnTo>
                    <a:lnTo>
                      <a:pt x="27" y="1"/>
                    </a:lnTo>
                    <a:lnTo>
                      <a:pt x="29" y="2"/>
                    </a:lnTo>
                    <a:lnTo>
                      <a:pt x="32" y="5"/>
                    </a:lnTo>
                    <a:lnTo>
                      <a:pt x="35" y="11"/>
                    </a:lnTo>
                    <a:lnTo>
                      <a:pt x="37" y="19"/>
                    </a:lnTo>
                    <a:lnTo>
                      <a:pt x="37" y="19"/>
                    </a:lnTo>
                    <a:lnTo>
                      <a:pt x="38" y="20"/>
                    </a:lnTo>
                    <a:lnTo>
                      <a:pt x="38" y="24"/>
                    </a:lnTo>
                    <a:lnTo>
                      <a:pt x="38" y="24"/>
                    </a:lnTo>
                    <a:close/>
                  </a:path>
                </a:pathLst>
              </a:custGeom>
              <a:grpFill/>
              <a:ln>
                <a:noFill/>
              </a:ln>
              <a:extLst/>
            </p:spPr>
            <p:txBody>
              <a:bodyPr vert="horz" wrap="square" lIns="78191" tIns="39095" rIns="78191" bIns="39095"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
                    <a:srgbClr val="003781"/>
                  </a:buClr>
                  <a:buSzTx/>
                  <a:buFont typeface="Wingdings" pitchFamily="2" charset="2"/>
                  <a:buNone/>
                  <a:tabLst/>
                  <a:defRPr/>
                </a:pPr>
                <a:endParaRPr kumimoji="0" lang="en-IE" sz="1368" b="0" i="0" u="none" strike="noStrike" kern="0" cap="none" spc="0" normalizeH="0" baseline="0" noProof="0" smtClean="0">
                  <a:ln>
                    <a:noFill/>
                  </a:ln>
                  <a:solidFill>
                    <a:srgbClr val="646464"/>
                  </a:solidFill>
                  <a:effectLst/>
                  <a:uLnTx/>
                  <a:uFillTx/>
                </a:endParaRPr>
              </a:p>
            </p:txBody>
          </p:sp>
        </p:grpSp>
        <p:sp>
          <p:nvSpPr>
            <p:cNvPr id="82" name="TextBox 81"/>
            <p:cNvSpPr txBox="1"/>
            <p:nvPr/>
          </p:nvSpPr>
          <p:spPr>
            <a:xfrm>
              <a:off x="3116024" y="4531736"/>
              <a:ext cx="992304" cy="386067"/>
            </a:xfrm>
            <a:prstGeom prst="rect">
              <a:avLst/>
            </a:prstGeom>
          </p:spPr>
          <p:txBody>
            <a:bodyPr vert="horz" wrap="none" lIns="72000" tIns="72000" rIns="72000" bIns="72000" rtlCol="0">
              <a:spAutoFit/>
            </a:bodyPr>
            <a:lstStyle/>
            <a:p>
              <a:r>
                <a:rPr lang="de-DE" sz="1200" b="1" dirty="0">
                  <a:solidFill>
                    <a:schemeClr val="bg1"/>
                  </a:solidFill>
                </a:rPr>
                <a:t>Innovator</a:t>
              </a:r>
            </a:p>
          </p:txBody>
        </p:sp>
        <p:grpSp>
          <p:nvGrpSpPr>
            <p:cNvPr id="83" name="Group 82"/>
            <p:cNvGrpSpPr/>
            <p:nvPr/>
          </p:nvGrpSpPr>
          <p:grpSpPr>
            <a:xfrm>
              <a:off x="7606097" y="2820281"/>
              <a:ext cx="1182971" cy="981625"/>
              <a:chOff x="6291302" y="3184571"/>
              <a:chExt cx="503597" cy="453524"/>
            </a:xfrm>
            <a:solidFill>
              <a:srgbClr val="FBF2F4"/>
            </a:solidFill>
          </p:grpSpPr>
          <p:sp>
            <p:nvSpPr>
              <p:cNvPr id="90" name="Freeform 47"/>
              <p:cNvSpPr>
                <a:spLocks noEditPoints="1"/>
              </p:cNvSpPr>
              <p:nvPr/>
            </p:nvSpPr>
            <p:spPr bwMode="auto">
              <a:xfrm>
                <a:off x="6427550" y="3184571"/>
                <a:ext cx="242302" cy="298129"/>
              </a:xfrm>
              <a:custGeom>
                <a:avLst/>
                <a:gdLst>
                  <a:gd name="T0" fmla="*/ 129 w 178"/>
                  <a:gd name="T1" fmla="*/ 40 h 219"/>
                  <a:gd name="T2" fmla="*/ 89 w 178"/>
                  <a:gd name="T3" fmla="*/ 0 h 219"/>
                  <a:gd name="T4" fmla="*/ 49 w 178"/>
                  <a:gd name="T5" fmla="*/ 40 h 219"/>
                  <a:gd name="T6" fmla="*/ 129 w 178"/>
                  <a:gd name="T7" fmla="*/ 40 h 219"/>
                  <a:gd name="T8" fmla="*/ 0 w 178"/>
                  <a:gd name="T9" fmla="*/ 164 h 219"/>
                  <a:gd name="T10" fmla="*/ 9 w 178"/>
                  <a:gd name="T11" fmla="*/ 137 h 219"/>
                  <a:gd name="T12" fmla="*/ 52 w 178"/>
                  <a:gd name="T13" fmla="*/ 106 h 219"/>
                  <a:gd name="T14" fmla="*/ 56 w 178"/>
                  <a:gd name="T15" fmla="*/ 106 h 219"/>
                  <a:gd name="T16" fmla="*/ 82 w 178"/>
                  <a:gd name="T17" fmla="*/ 145 h 219"/>
                  <a:gd name="T18" fmla="*/ 82 w 178"/>
                  <a:gd name="T19" fmla="*/ 125 h 219"/>
                  <a:gd name="T20" fmla="*/ 78 w 178"/>
                  <a:gd name="T21" fmla="*/ 120 h 219"/>
                  <a:gd name="T22" fmla="*/ 89 w 178"/>
                  <a:gd name="T23" fmla="*/ 112 h 219"/>
                  <a:gd name="T24" fmla="*/ 100 w 178"/>
                  <a:gd name="T25" fmla="*/ 120 h 219"/>
                  <a:gd name="T26" fmla="*/ 96 w 178"/>
                  <a:gd name="T27" fmla="*/ 125 h 219"/>
                  <a:gd name="T28" fmla="*/ 97 w 178"/>
                  <a:gd name="T29" fmla="*/ 145 h 219"/>
                  <a:gd name="T30" fmla="*/ 123 w 178"/>
                  <a:gd name="T31" fmla="*/ 106 h 219"/>
                  <a:gd name="T32" fmla="*/ 127 w 178"/>
                  <a:gd name="T33" fmla="*/ 106 h 219"/>
                  <a:gd name="T34" fmla="*/ 170 w 178"/>
                  <a:gd name="T35" fmla="*/ 137 h 219"/>
                  <a:gd name="T36" fmla="*/ 178 w 178"/>
                  <a:gd name="T37" fmla="*/ 164 h 219"/>
                  <a:gd name="T38" fmla="*/ 175 w 178"/>
                  <a:gd name="T39" fmla="*/ 170 h 219"/>
                  <a:gd name="T40" fmla="*/ 89 w 178"/>
                  <a:gd name="T41" fmla="*/ 219 h 219"/>
                  <a:gd name="T42" fmla="*/ 4 w 178"/>
                  <a:gd name="T43" fmla="*/ 170 h 219"/>
                  <a:gd name="T44" fmla="*/ 0 w 178"/>
                  <a:gd name="T45" fmla="*/ 16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8" h="219">
                    <a:moveTo>
                      <a:pt x="129" y="40"/>
                    </a:moveTo>
                    <a:cubicBezTo>
                      <a:pt x="129" y="18"/>
                      <a:pt x="114" y="0"/>
                      <a:pt x="89" y="0"/>
                    </a:cubicBezTo>
                    <a:cubicBezTo>
                      <a:pt x="64" y="0"/>
                      <a:pt x="50" y="18"/>
                      <a:pt x="49" y="40"/>
                    </a:cubicBezTo>
                    <a:cubicBezTo>
                      <a:pt x="49" y="125"/>
                      <a:pt x="130" y="124"/>
                      <a:pt x="129" y="40"/>
                    </a:cubicBezTo>
                    <a:close/>
                    <a:moveTo>
                      <a:pt x="0" y="164"/>
                    </a:moveTo>
                    <a:cubicBezTo>
                      <a:pt x="2" y="154"/>
                      <a:pt x="4" y="145"/>
                      <a:pt x="9" y="137"/>
                    </a:cubicBezTo>
                    <a:cubicBezTo>
                      <a:pt x="17" y="121"/>
                      <a:pt x="33" y="106"/>
                      <a:pt x="52" y="106"/>
                    </a:cubicBezTo>
                    <a:cubicBezTo>
                      <a:pt x="56" y="106"/>
                      <a:pt x="56" y="106"/>
                      <a:pt x="56" y="106"/>
                    </a:cubicBezTo>
                    <a:cubicBezTo>
                      <a:pt x="82" y="145"/>
                      <a:pt x="82" y="145"/>
                      <a:pt x="82" y="145"/>
                    </a:cubicBezTo>
                    <a:cubicBezTo>
                      <a:pt x="82" y="125"/>
                      <a:pt x="82" y="125"/>
                      <a:pt x="82" y="125"/>
                    </a:cubicBezTo>
                    <a:cubicBezTo>
                      <a:pt x="78" y="120"/>
                      <a:pt x="78" y="120"/>
                      <a:pt x="78" y="120"/>
                    </a:cubicBezTo>
                    <a:cubicBezTo>
                      <a:pt x="89" y="112"/>
                      <a:pt x="89" y="112"/>
                      <a:pt x="89" y="112"/>
                    </a:cubicBezTo>
                    <a:cubicBezTo>
                      <a:pt x="100" y="120"/>
                      <a:pt x="100" y="120"/>
                      <a:pt x="100" y="120"/>
                    </a:cubicBezTo>
                    <a:cubicBezTo>
                      <a:pt x="96" y="125"/>
                      <a:pt x="96" y="125"/>
                      <a:pt x="96" y="125"/>
                    </a:cubicBezTo>
                    <a:cubicBezTo>
                      <a:pt x="97" y="145"/>
                      <a:pt x="97" y="145"/>
                      <a:pt x="97" y="145"/>
                    </a:cubicBezTo>
                    <a:cubicBezTo>
                      <a:pt x="123" y="106"/>
                      <a:pt x="123" y="106"/>
                      <a:pt x="123" y="106"/>
                    </a:cubicBezTo>
                    <a:cubicBezTo>
                      <a:pt x="127" y="106"/>
                      <a:pt x="127" y="106"/>
                      <a:pt x="127" y="106"/>
                    </a:cubicBezTo>
                    <a:cubicBezTo>
                      <a:pt x="145" y="106"/>
                      <a:pt x="162" y="120"/>
                      <a:pt x="170" y="137"/>
                    </a:cubicBezTo>
                    <a:cubicBezTo>
                      <a:pt x="174" y="145"/>
                      <a:pt x="177" y="154"/>
                      <a:pt x="178" y="164"/>
                    </a:cubicBezTo>
                    <a:cubicBezTo>
                      <a:pt x="175" y="170"/>
                      <a:pt x="175" y="170"/>
                      <a:pt x="175" y="170"/>
                    </a:cubicBezTo>
                    <a:cubicBezTo>
                      <a:pt x="157" y="200"/>
                      <a:pt x="125" y="219"/>
                      <a:pt x="89" y="219"/>
                    </a:cubicBezTo>
                    <a:cubicBezTo>
                      <a:pt x="54" y="219"/>
                      <a:pt x="22" y="200"/>
                      <a:pt x="4" y="170"/>
                    </a:cubicBezTo>
                    <a:cubicBezTo>
                      <a:pt x="0" y="164"/>
                      <a:pt x="0" y="164"/>
                      <a:pt x="0" y="164"/>
                    </a:cubicBezTo>
                    <a:close/>
                  </a:path>
                </a:pathLst>
              </a:custGeom>
              <a:grpFill/>
              <a:ln w="9525">
                <a:noFill/>
                <a:round/>
                <a:headEnd/>
                <a:tailEnd/>
              </a:ln>
              <a:extLst/>
            </p:spPr>
            <p:txBody>
              <a:bodyPr vert="horz" wrap="square" lIns="78191" tIns="39095" rIns="78191" bIns="39095"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
                    <a:srgbClr val="003781"/>
                  </a:buClr>
                  <a:buSzTx/>
                  <a:buFont typeface="Wingdings" pitchFamily="2" charset="2"/>
                  <a:buNone/>
                  <a:tabLst/>
                  <a:defRPr/>
                </a:pPr>
                <a:endParaRPr kumimoji="0" lang="en-IE" sz="1368" b="0" i="0" u="none" strike="noStrike" kern="0" cap="none" spc="0" normalizeH="0" baseline="0" noProof="0" smtClean="0">
                  <a:ln>
                    <a:noFill/>
                  </a:ln>
                  <a:solidFill>
                    <a:srgbClr val="646464"/>
                  </a:solidFill>
                  <a:effectLst/>
                  <a:uLnTx/>
                  <a:uFillTx/>
                </a:endParaRPr>
              </a:p>
            </p:txBody>
          </p:sp>
          <p:sp>
            <p:nvSpPr>
              <p:cNvPr id="91" name="Freeform 48"/>
              <p:cNvSpPr>
                <a:spLocks noEditPoints="1"/>
              </p:cNvSpPr>
              <p:nvPr/>
            </p:nvSpPr>
            <p:spPr bwMode="auto">
              <a:xfrm>
                <a:off x="6291302" y="3413635"/>
                <a:ext cx="503597" cy="224460"/>
              </a:xfrm>
              <a:custGeom>
                <a:avLst/>
                <a:gdLst>
                  <a:gd name="T0" fmla="*/ 308 w 370"/>
                  <a:gd name="T1" fmla="*/ 32 h 165"/>
                  <a:gd name="T2" fmla="*/ 294 w 370"/>
                  <a:gd name="T3" fmla="*/ 24 h 165"/>
                  <a:gd name="T4" fmla="*/ 196 w 370"/>
                  <a:gd name="T5" fmla="*/ 81 h 165"/>
                  <a:gd name="T6" fmla="*/ 196 w 370"/>
                  <a:gd name="T7" fmla="*/ 102 h 165"/>
                  <a:gd name="T8" fmla="*/ 187 w 370"/>
                  <a:gd name="T9" fmla="*/ 101 h 165"/>
                  <a:gd name="T10" fmla="*/ 178 w 370"/>
                  <a:gd name="T11" fmla="*/ 102 h 165"/>
                  <a:gd name="T12" fmla="*/ 178 w 370"/>
                  <a:gd name="T13" fmla="*/ 81 h 165"/>
                  <a:gd name="T14" fmla="*/ 81 w 370"/>
                  <a:gd name="T15" fmla="*/ 24 h 165"/>
                  <a:gd name="T16" fmla="*/ 63 w 370"/>
                  <a:gd name="T17" fmla="*/ 34 h 165"/>
                  <a:gd name="T18" fmla="*/ 54 w 370"/>
                  <a:gd name="T19" fmla="*/ 19 h 165"/>
                  <a:gd name="T20" fmla="*/ 87 w 370"/>
                  <a:gd name="T21" fmla="*/ 0 h 165"/>
                  <a:gd name="T22" fmla="*/ 91 w 370"/>
                  <a:gd name="T23" fmla="*/ 8 h 165"/>
                  <a:gd name="T24" fmla="*/ 187 w 370"/>
                  <a:gd name="T25" fmla="*/ 63 h 165"/>
                  <a:gd name="T26" fmla="*/ 284 w 370"/>
                  <a:gd name="T27" fmla="*/ 8 h 165"/>
                  <a:gd name="T28" fmla="*/ 288 w 370"/>
                  <a:gd name="T29" fmla="*/ 0 h 165"/>
                  <a:gd name="T30" fmla="*/ 318 w 370"/>
                  <a:gd name="T31" fmla="*/ 17 h 165"/>
                  <a:gd name="T32" fmla="*/ 308 w 370"/>
                  <a:gd name="T33" fmla="*/ 32 h 165"/>
                  <a:gd name="T34" fmla="*/ 29 w 370"/>
                  <a:gd name="T35" fmla="*/ 15 h 165"/>
                  <a:gd name="T36" fmla="*/ 58 w 370"/>
                  <a:gd name="T37" fmla="*/ 44 h 165"/>
                  <a:gd name="T38" fmla="*/ 29 w 370"/>
                  <a:gd name="T39" fmla="*/ 72 h 165"/>
                  <a:gd name="T40" fmla="*/ 0 w 370"/>
                  <a:gd name="T41" fmla="*/ 44 h 165"/>
                  <a:gd name="T42" fmla="*/ 29 w 370"/>
                  <a:gd name="T43" fmla="*/ 15 h 165"/>
                  <a:gd name="T44" fmla="*/ 187 w 370"/>
                  <a:gd name="T45" fmla="*/ 107 h 165"/>
                  <a:gd name="T46" fmla="*/ 216 w 370"/>
                  <a:gd name="T47" fmla="*/ 136 h 165"/>
                  <a:gd name="T48" fmla="*/ 187 w 370"/>
                  <a:gd name="T49" fmla="*/ 165 h 165"/>
                  <a:gd name="T50" fmla="*/ 159 w 370"/>
                  <a:gd name="T51" fmla="*/ 136 h 165"/>
                  <a:gd name="T52" fmla="*/ 187 w 370"/>
                  <a:gd name="T53" fmla="*/ 107 h 165"/>
                  <a:gd name="T54" fmla="*/ 342 w 370"/>
                  <a:gd name="T55" fmla="*/ 15 h 165"/>
                  <a:gd name="T56" fmla="*/ 370 w 370"/>
                  <a:gd name="T57" fmla="*/ 44 h 165"/>
                  <a:gd name="T58" fmla="*/ 342 w 370"/>
                  <a:gd name="T59" fmla="*/ 72 h 165"/>
                  <a:gd name="T60" fmla="*/ 313 w 370"/>
                  <a:gd name="T61" fmla="*/ 44 h 165"/>
                  <a:gd name="T62" fmla="*/ 342 w 370"/>
                  <a:gd name="T63" fmla="*/ 1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70" h="165">
                    <a:moveTo>
                      <a:pt x="308" y="32"/>
                    </a:moveTo>
                    <a:cubicBezTo>
                      <a:pt x="294" y="24"/>
                      <a:pt x="294" y="24"/>
                      <a:pt x="294" y="24"/>
                    </a:cubicBezTo>
                    <a:cubicBezTo>
                      <a:pt x="272" y="57"/>
                      <a:pt x="236" y="78"/>
                      <a:pt x="196" y="81"/>
                    </a:cubicBezTo>
                    <a:cubicBezTo>
                      <a:pt x="196" y="102"/>
                      <a:pt x="196" y="102"/>
                      <a:pt x="196" y="102"/>
                    </a:cubicBezTo>
                    <a:cubicBezTo>
                      <a:pt x="194" y="101"/>
                      <a:pt x="191" y="101"/>
                      <a:pt x="187" y="101"/>
                    </a:cubicBezTo>
                    <a:cubicBezTo>
                      <a:pt x="184" y="101"/>
                      <a:pt x="181" y="101"/>
                      <a:pt x="178" y="102"/>
                    </a:cubicBezTo>
                    <a:cubicBezTo>
                      <a:pt x="178" y="81"/>
                      <a:pt x="178" y="81"/>
                      <a:pt x="178" y="81"/>
                    </a:cubicBezTo>
                    <a:cubicBezTo>
                      <a:pt x="139" y="78"/>
                      <a:pt x="103" y="57"/>
                      <a:pt x="81" y="24"/>
                    </a:cubicBezTo>
                    <a:cubicBezTo>
                      <a:pt x="63" y="34"/>
                      <a:pt x="63" y="34"/>
                      <a:pt x="63" y="34"/>
                    </a:cubicBezTo>
                    <a:cubicBezTo>
                      <a:pt x="62" y="28"/>
                      <a:pt x="58" y="23"/>
                      <a:pt x="54" y="19"/>
                    </a:cubicBezTo>
                    <a:cubicBezTo>
                      <a:pt x="87" y="0"/>
                      <a:pt x="87" y="0"/>
                      <a:pt x="87" y="0"/>
                    </a:cubicBezTo>
                    <a:cubicBezTo>
                      <a:pt x="91" y="8"/>
                      <a:pt x="91" y="8"/>
                      <a:pt x="91" y="8"/>
                    </a:cubicBezTo>
                    <a:cubicBezTo>
                      <a:pt x="111" y="42"/>
                      <a:pt x="148" y="63"/>
                      <a:pt x="187" y="63"/>
                    </a:cubicBezTo>
                    <a:cubicBezTo>
                      <a:pt x="227" y="63"/>
                      <a:pt x="264" y="42"/>
                      <a:pt x="284" y="8"/>
                    </a:cubicBezTo>
                    <a:cubicBezTo>
                      <a:pt x="288" y="0"/>
                      <a:pt x="288" y="0"/>
                      <a:pt x="288" y="0"/>
                    </a:cubicBezTo>
                    <a:cubicBezTo>
                      <a:pt x="318" y="17"/>
                      <a:pt x="318" y="17"/>
                      <a:pt x="318" y="17"/>
                    </a:cubicBezTo>
                    <a:cubicBezTo>
                      <a:pt x="314" y="21"/>
                      <a:pt x="310" y="26"/>
                      <a:pt x="308" y="32"/>
                    </a:cubicBezTo>
                    <a:close/>
                    <a:moveTo>
                      <a:pt x="29" y="15"/>
                    </a:moveTo>
                    <a:cubicBezTo>
                      <a:pt x="45" y="15"/>
                      <a:pt x="58" y="28"/>
                      <a:pt x="58" y="44"/>
                    </a:cubicBezTo>
                    <a:cubicBezTo>
                      <a:pt x="58" y="59"/>
                      <a:pt x="45" y="72"/>
                      <a:pt x="29" y="72"/>
                    </a:cubicBezTo>
                    <a:cubicBezTo>
                      <a:pt x="13" y="72"/>
                      <a:pt x="0" y="59"/>
                      <a:pt x="0" y="44"/>
                    </a:cubicBezTo>
                    <a:cubicBezTo>
                      <a:pt x="0" y="28"/>
                      <a:pt x="13" y="15"/>
                      <a:pt x="29" y="15"/>
                    </a:cubicBezTo>
                    <a:close/>
                    <a:moveTo>
                      <a:pt x="187" y="107"/>
                    </a:moveTo>
                    <a:cubicBezTo>
                      <a:pt x="203" y="107"/>
                      <a:pt x="216" y="120"/>
                      <a:pt x="216" y="136"/>
                    </a:cubicBezTo>
                    <a:cubicBezTo>
                      <a:pt x="216" y="152"/>
                      <a:pt x="203" y="165"/>
                      <a:pt x="187" y="165"/>
                    </a:cubicBezTo>
                    <a:cubicBezTo>
                      <a:pt x="172" y="165"/>
                      <a:pt x="159" y="152"/>
                      <a:pt x="159" y="136"/>
                    </a:cubicBezTo>
                    <a:cubicBezTo>
                      <a:pt x="159" y="120"/>
                      <a:pt x="172" y="107"/>
                      <a:pt x="187" y="107"/>
                    </a:cubicBezTo>
                    <a:close/>
                    <a:moveTo>
                      <a:pt x="342" y="15"/>
                    </a:moveTo>
                    <a:cubicBezTo>
                      <a:pt x="358" y="15"/>
                      <a:pt x="370" y="28"/>
                      <a:pt x="370" y="44"/>
                    </a:cubicBezTo>
                    <a:cubicBezTo>
                      <a:pt x="370" y="59"/>
                      <a:pt x="358" y="72"/>
                      <a:pt x="342" y="72"/>
                    </a:cubicBezTo>
                    <a:cubicBezTo>
                      <a:pt x="326" y="72"/>
                      <a:pt x="313" y="59"/>
                      <a:pt x="313" y="44"/>
                    </a:cubicBezTo>
                    <a:cubicBezTo>
                      <a:pt x="313" y="28"/>
                      <a:pt x="326" y="15"/>
                      <a:pt x="342" y="15"/>
                    </a:cubicBezTo>
                    <a:close/>
                  </a:path>
                </a:pathLst>
              </a:custGeom>
              <a:grpFill/>
              <a:ln w="9525">
                <a:noFill/>
                <a:round/>
                <a:headEnd/>
                <a:tailEnd/>
              </a:ln>
              <a:extLst/>
            </p:spPr>
            <p:txBody>
              <a:bodyPr vert="horz" wrap="square" lIns="78191" tIns="39095" rIns="78191" bIns="39095"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
                    <a:srgbClr val="003781"/>
                  </a:buClr>
                  <a:buSzTx/>
                  <a:buFont typeface="Wingdings" pitchFamily="2" charset="2"/>
                  <a:buNone/>
                  <a:tabLst/>
                  <a:defRPr/>
                </a:pPr>
                <a:endParaRPr kumimoji="0" lang="en-IE" sz="1368" b="0" i="0" u="none" strike="noStrike" kern="0" cap="none" spc="0" normalizeH="0" baseline="0" noProof="0" smtClean="0">
                  <a:ln>
                    <a:noFill/>
                  </a:ln>
                  <a:solidFill>
                    <a:srgbClr val="646464"/>
                  </a:solidFill>
                  <a:effectLst/>
                  <a:uLnTx/>
                  <a:uFillTx/>
                </a:endParaRPr>
              </a:p>
            </p:txBody>
          </p:sp>
        </p:grpSp>
        <p:sp>
          <p:nvSpPr>
            <p:cNvPr id="84" name="TextBox 83"/>
            <p:cNvSpPr txBox="1"/>
            <p:nvPr/>
          </p:nvSpPr>
          <p:spPr>
            <a:xfrm>
              <a:off x="7419422" y="3805616"/>
              <a:ext cx="1722395" cy="386067"/>
            </a:xfrm>
            <a:prstGeom prst="rect">
              <a:avLst/>
            </a:prstGeom>
          </p:spPr>
          <p:txBody>
            <a:bodyPr vert="horz" wrap="none" lIns="72000" tIns="72000" rIns="72000" bIns="72000" rtlCol="0">
              <a:spAutoFit/>
            </a:bodyPr>
            <a:lstStyle/>
            <a:p>
              <a:r>
                <a:rPr lang="en-US" sz="1200" b="1" dirty="0">
                  <a:solidFill>
                    <a:schemeClr val="bg1"/>
                  </a:solidFill>
                </a:rPr>
                <a:t>Decision Scientist</a:t>
              </a:r>
            </a:p>
          </p:txBody>
        </p:sp>
        <p:grpSp>
          <p:nvGrpSpPr>
            <p:cNvPr id="85" name="Group 84"/>
            <p:cNvGrpSpPr/>
            <p:nvPr/>
          </p:nvGrpSpPr>
          <p:grpSpPr>
            <a:xfrm>
              <a:off x="5730106" y="5422437"/>
              <a:ext cx="1060365" cy="820053"/>
              <a:chOff x="4187911" y="5181930"/>
              <a:chExt cx="754550" cy="621632"/>
            </a:xfrm>
          </p:grpSpPr>
          <p:sp>
            <p:nvSpPr>
              <p:cNvPr id="87" name="Freeform 797"/>
              <p:cNvSpPr>
                <a:spLocks noEditPoints="1"/>
              </p:cNvSpPr>
              <p:nvPr/>
            </p:nvSpPr>
            <p:spPr bwMode="auto">
              <a:xfrm>
                <a:off x="4720288" y="5479498"/>
                <a:ext cx="222173" cy="244577"/>
              </a:xfrm>
              <a:custGeom>
                <a:avLst/>
                <a:gdLst>
                  <a:gd name="T0" fmla="*/ 79 w 106"/>
                  <a:gd name="T1" fmla="*/ 44 h 120"/>
                  <a:gd name="T2" fmla="*/ 77 w 106"/>
                  <a:gd name="T3" fmla="*/ 38 h 120"/>
                  <a:gd name="T4" fmla="*/ 73 w 106"/>
                  <a:gd name="T5" fmla="*/ 37 h 120"/>
                  <a:gd name="T6" fmla="*/ 70 w 106"/>
                  <a:gd name="T7" fmla="*/ 37 h 120"/>
                  <a:gd name="T8" fmla="*/ 66 w 106"/>
                  <a:gd name="T9" fmla="*/ 41 h 120"/>
                  <a:gd name="T10" fmla="*/ 64 w 106"/>
                  <a:gd name="T11" fmla="*/ 44 h 120"/>
                  <a:gd name="T12" fmla="*/ 67 w 106"/>
                  <a:gd name="T13" fmla="*/ 49 h 120"/>
                  <a:gd name="T14" fmla="*/ 73 w 106"/>
                  <a:gd name="T15" fmla="*/ 51 h 120"/>
                  <a:gd name="T16" fmla="*/ 75 w 106"/>
                  <a:gd name="T17" fmla="*/ 51 h 120"/>
                  <a:gd name="T18" fmla="*/ 79 w 106"/>
                  <a:gd name="T19" fmla="*/ 47 h 120"/>
                  <a:gd name="T20" fmla="*/ 79 w 106"/>
                  <a:gd name="T21" fmla="*/ 44 h 120"/>
                  <a:gd name="T22" fmla="*/ 106 w 106"/>
                  <a:gd name="T23" fmla="*/ 41 h 120"/>
                  <a:gd name="T24" fmla="*/ 101 w 106"/>
                  <a:gd name="T25" fmla="*/ 56 h 120"/>
                  <a:gd name="T26" fmla="*/ 90 w 106"/>
                  <a:gd name="T27" fmla="*/ 70 h 120"/>
                  <a:gd name="T28" fmla="*/ 73 w 106"/>
                  <a:gd name="T29" fmla="*/ 78 h 120"/>
                  <a:gd name="T30" fmla="*/ 52 w 106"/>
                  <a:gd name="T31" fmla="*/ 82 h 120"/>
                  <a:gd name="T32" fmla="*/ 42 w 106"/>
                  <a:gd name="T33" fmla="*/ 81 h 120"/>
                  <a:gd name="T34" fmla="*/ 15 w 106"/>
                  <a:gd name="T35" fmla="*/ 70 h 120"/>
                  <a:gd name="T36" fmla="*/ 8 w 106"/>
                  <a:gd name="T37" fmla="*/ 63 h 120"/>
                  <a:gd name="T38" fmla="*/ 1 w 106"/>
                  <a:gd name="T39" fmla="*/ 49 h 120"/>
                  <a:gd name="T40" fmla="*/ 0 w 106"/>
                  <a:gd name="T41" fmla="*/ 41 h 120"/>
                  <a:gd name="T42" fmla="*/ 4 w 106"/>
                  <a:gd name="T43" fmla="*/ 25 h 120"/>
                  <a:gd name="T44" fmla="*/ 15 w 106"/>
                  <a:gd name="T45" fmla="*/ 11 h 120"/>
                  <a:gd name="T46" fmla="*/ 31 w 106"/>
                  <a:gd name="T47" fmla="*/ 3 h 120"/>
                  <a:gd name="T48" fmla="*/ 52 w 106"/>
                  <a:gd name="T49" fmla="*/ 0 h 120"/>
                  <a:gd name="T50" fmla="*/ 63 w 106"/>
                  <a:gd name="T51" fmla="*/ 0 h 120"/>
                  <a:gd name="T52" fmla="*/ 82 w 106"/>
                  <a:gd name="T53" fmla="*/ 7 h 120"/>
                  <a:gd name="T54" fmla="*/ 96 w 106"/>
                  <a:gd name="T55" fmla="*/ 18 h 120"/>
                  <a:gd name="T56" fmla="*/ 104 w 106"/>
                  <a:gd name="T57" fmla="*/ 33 h 120"/>
                  <a:gd name="T58" fmla="*/ 106 w 106"/>
                  <a:gd name="T59" fmla="*/ 41 h 120"/>
                  <a:gd name="T60" fmla="*/ 40 w 106"/>
                  <a:gd name="T61" fmla="*/ 44 h 120"/>
                  <a:gd name="T62" fmla="*/ 38 w 106"/>
                  <a:gd name="T63" fmla="*/ 38 h 120"/>
                  <a:gd name="T64" fmla="*/ 33 w 106"/>
                  <a:gd name="T65" fmla="*/ 37 h 120"/>
                  <a:gd name="T66" fmla="*/ 30 w 106"/>
                  <a:gd name="T67" fmla="*/ 37 h 120"/>
                  <a:gd name="T68" fmla="*/ 26 w 106"/>
                  <a:gd name="T69" fmla="*/ 41 h 120"/>
                  <a:gd name="T70" fmla="*/ 26 w 106"/>
                  <a:gd name="T71" fmla="*/ 44 h 120"/>
                  <a:gd name="T72" fmla="*/ 27 w 106"/>
                  <a:gd name="T73" fmla="*/ 49 h 120"/>
                  <a:gd name="T74" fmla="*/ 33 w 106"/>
                  <a:gd name="T75" fmla="*/ 51 h 120"/>
                  <a:gd name="T76" fmla="*/ 36 w 106"/>
                  <a:gd name="T77" fmla="*/ 51 h 120"/>
                  <a:gd name="T78" fmla="*/ 40 w 106"/>
                  <a:gd name="T79" fmla="*/ 47 h 120"/>
                  <a:gd name="T80" fmla="*/ 40 w 106"/>
                  <a:gd name="T81" fmla="*/ 44 h 120"/>
                  <a:gd name="T82" fmla="*/ 60 w 106"/>
                  <a:gd name="T83" fmla="*/ 44 h 120"/>
                  <a:gd name="T84" fmla="*/ 57 w 106"/>
                  <a:gd name="T85" fmla="*/ 38 h 120"/>
                  <a:gd name="T86" fmla="*/ 53 w 106"/>
                  <a:gd name="T87" fmla="*/ 37 h 120"/>
                  <a:gd name="T88" fmla="*/ 51 w 106"/>
                  <a:gd name="T89" fmla="*/ 37 h 120"/>
                  <a:gd name="T90" fmla="*/ 47 w 106"/>
                  <a:gd name="T91" fmla="*/ 41 h 120"/>
                  <a:gd name="T92" fmla="*/ 45 w 106"/>
                  <a:gd name="T93" fmla="*/ 44 h 120"/>
                  <a:gd name="T94" fmla="*/ 48 w 106"/>
                  <a:gd name="T95" fmla="*/ 49 h 120"/>
                  <a:gd name="T96" fmla="*/ 53 w 106"/>
                  <a:gd name="T97" fmla="*/ 51 h 120"/>
                  <a:gd name="T98" fmla="*/ 56 w 106"/>
                  <a:gd name="T99" fmla="*/ 51 h 120"/>
                  <a:gd name="T100" fmla="*/ 59 w 106"/>
                  <a:gd name="T101" fmla="*/ 47 h 120"/>
                  <a:gd name="T102" fmla="*/ 60 w 106"/>
                  <a:gd name="T103" fmla="*/ 4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6" h="120">
                    <a:moveTo>
                      <a:pt x="79" y="44"/>
                    </a:moveTo>
                    <a:lnTo>
                      <a:pt x="79" y="44"/>
                    </a:lnTo>
                    <a:lnTo>
                      <a:pt x="79" y="41"/>
                    </a:lnTo>
                    <a:lnTo>
                      <a:pt x="77" y="38"/>
                    </a:lnTo>
                    <a:lnTo>
                      <a:pt x="75" y="37"/>
                    </a:lnTo>
                    <a:lnTo>
                      <a:pt x="73" y="37"/>
                    </a:lnTo>
                    <a:lnTo>
                      <a:pt x="73" y="37"/>
                    </a:lnTo>
                    <a:lnTo>
                      <a:pt x="70" y="37"/>
                    </a:lnTo>
                    <a:lnTo>
                      <a:pt x="67" y="38"/>
                    </a:lnTo>
                    <a:lnTo>
                      <a:pt x="66" y="41"/>
                    </a:lnTo>
                    <a:lnTo>
                      <a:pt x="64" y="44"/>
                    </a:lnTo>
                    <a:lnTo>
                      <a:pt x="64" y="44"/>
                    </a:lnTo>
                    <a:lnTo>
                      <a:pt x="66" y="47"/>
                    </a:lnTo>
                    <a:lnTo>
                      <a:pt x="67" y="49"/>
                    </a:lnTo>
                    <a:lnTo>
                      <a:pt x="70" y="51"/>
                    </a:lnTo>
                    <a:lnTo>
                      <a:pt x="73" y="51"/>
                    </a:lnTo>
                    <a:lnTo>
                      <a:pt x="73" y="51"/>
                    </a:lnTo>
                    <a:lnTo>
                      <a:pt x="75" y="51"/>
                    </a:lnTo>
                    <a:lnTo>
                      <a:pt x="77" y="49"/>
                    </a:lnTo>
                    <a:lnTo>
                      <a:pt x="79" y="47"/>
                    </a:lnTo>
                    <a:lnTo>
                      <a:pt x="79" y="44"/>
                    </a:lnTo>
                    <a:lnTo>
                      <a:pt x="79" y="44"/>
                    </a:lnTo>
                    <a:close/>
                    <a:moveTo>
                      <a:pt x="106" y="41"/>
                    </a:moveTo>
                    <a:lnTo>
                      <a:pt x="106" y="41"/>
                    </a:lnTo>
                    <a:lnTo>
                      <a:pt x="104" y="49"/>
                    </a:lnTo>
                    <a:lnTo>
                      <a:pt x="101" y="56"/>
                    </a:lnTo>
                    <a:lnTo>
                      <a:pt x="96" y="65"/>
                    </a:lnTo>
                    <a:lnTo>
                      <a:pt x="90" y="70"/>
                    </a:lnTo>
                    <a:lnTo>
                      <a:pt x="82" y="76"/>
                    </a:lnTo>
                    <a:lnTo>
                      <a:pt x="73" y="78"/>
                    </a:lnTo>
                    <a:lnTo>
                      <a:pt x="63" y="81"/>
                    </a:lnTo>
                    <a:lnTo>
                      <a:pt x="52" y="82"/>
                    </a:lnTo>
                    <a:lnTo>
                      <a:pt x="52" y="82"/>
                    </a:lnTo>
                    <a:lnTo>
                      <a:pt x="42" y="81"/>
                    </a:lnTo>
                    <a:lnTo>
                      <a:pt x="15" y="120"/>
                    </a:lnTo>
                    <a:lnTo>
                      <a:pt x="15" y="70"/>
                    </a:lnTo>
                    <a:lnTo>
                      <a:pt x="15" y="70"/>
                    </a:lnTo>
                    <a:lnTo>
                      <a:pt x="8" y="63"/>
                    </a:lnTo>
                    <a:lnTo>
                      <a:pt x="4" y="56"/>
                    </a:lnTo>
                    <a:lnTo>
                      <a:pt x="1" y="49"/>
                    </a:lnTo>
                    <a:lnTo>
                      <a:pt x="0" y="41"/>
                    </a:lnTo>
                    <a:lnTo>
                      <a:pt x="0" y="41"/>
                    </a:lnTo>
                    <a:lnTo>
                      <a:pt x="1" y="33"/>
                    </a:lnTo>
                    <a:lnTo>
                      <a:pt x="4" y="25"/>
                    </a:lnTo>
                    <a:lnTo>
                      <a:pt x="8" y="18"/>
                    </a:lnTo>
                    <a:lnTo>
                      <a:pt x="15" y="11"/>
                    </a:lnTo>
                    <a:lnTo>
                      <a:pt x="23" y="7"/>
                    </a:lnTo>
                    <a:lnTo>
                      <a:pt x="31" y="3"/>
                    </a:lnTo>
                    <a:lnTo>
                      <a:pt x="42" y="0"/>
                    </a:lnTo>
                    <a:lnTo>
                      <a:pt x="52" y="0"/>
                    </a:lnTo>
                    <a:lnTo>
                      <a:pt x="52" y="0"/>
                    </a:lnTo>
                    <a:lnTo>
                      <a:pt x="63" y="0"/>
                    </a:lnTo>
                    <a:lnTo>
                      <a:pt x="73" y="3"/>
                    </a:lnTo>
                    <a:lnTo>
                      <a:pt x="82" y="7"/>
                    </a:lnTo>
                    <a:lnTo>
                      <a:pt x="90" y="11"/>
                    </a:lnTo>
                    <a:lnTo>
                      <a:pt x="96" y="18"/>
                    </a:lnTo>
                    <a:lnTo>
                      <a:pt x="101" y="25"/>
                    </a:lnTo>
                    <a:lnTo>
                      <a:pt x="104" y="33"/>
                    </a:lnTo>
                    <a:lnTo>
                      <a:pt x="106" y="41"/>
                    </a:lnTo>
                    <a:lnTo>
                      <a:pt x="106" y="41"/>
                    </a:lnTo>
                    <a:close/>
                    <a:moveTo>
                      <a:pt x="40" y="44"/>
                    </a:moveTo>
                    <a:lnTo>
                      <a:pt x="40" y="44"/>
                    </a:lnTo>
                    <a:lnTo>
                      <a:pt x="40" y="41"/>
                    </a:lnTo>
                    <a:lnTo>
                      <a:pt x="38" y="38"/>
                    </a:lnTo>
                    <a:lnTo>
                      <a:pt x="36" y="37"/>
                    </a:lnTo>
                    <a:lnTo>
                      <a:pt x="33" y="37"/>
                    </a:lnTo>
                    <a:lnTo>
                      <a:pt x="33" y="37"/>
                    </a:lnTo>
                    <a:lnTo>
                      <a:pt x="30" y="37"/>
                    </a:lnTo>
                    <a:lnTo>
                      <a:pt x="27" y="38"/>
                    </a:lnTo>
                    <a:lnTo>
                      <a:pt x="26" y="41"/>
                    </a:lnTo>
                    <a:lnTo>
                      <a:pt x="26" y="44"/>
                    </a:lnTo>
                    <a:lnTo>
                      <a:pt x="26" y="44"/>
                    </a:lnTo>
                    <a:lnTo>
                      <a:pt x="26" y="47"/>
                    </a:lnTo>
                    <a:lnTo>
                      <a:pt x="27" y="49"/>
                    </a:lnTo>
                    <a:lnTo>
                      <a:pt x="30" y="51"/>
                    </a:lnTo>
                    <a:lnTo>
                      <a:pt x="33" y="51"/>
                    </a:lnTo>
                    <a:lnTo>
                      <a:pt x="33" y="51"/>
                    </a:lnTo>
                    <a:lnTo>
                      <a:pt x="36" y="51"/>
                    </a:lnTo>
                    <a:lnTo>
                      <a:pt x="38" y="49"/>
                    </a:lnTo>
                    <a:lnTo>
                      <a:pt x="40" y="47"/>
                    </a:lnTo>
                    <a:lnTo>
                      <a:pt x="40" y="44"/>
                    </a:lnTo>
                    <a:lnTo>
                      <a:pt x="40" y="44"/>
                    </a:lnTo>
                    <a:close/>
                    <a:moveTo>
                      <a:pt x="60" y="44"/>
                    </a:moveTo>
                    <a:lnTo>
                      <a:pt x="60" y="44"/>
                    </a:lnTo>
                    <a:lnTo>
                      <a:pt x="59" y="41"/>
                    </a:lnTo>
                    <a:lnTo>
                      <a:pt x="57" y="38"/>
                    </a:lnTo>
                    <a:lnTo>
                      <a:pt x="56" y="37"/>
                    </a:lnTo>
                    <a:lnTo>
                      <a:pt x="53" y="37"/>
                    </a:lnTo>
                    <a:lnTo>
                      <a:pt x="53" y="37"/>
                    </a:lnTo>
                    <a:lnTo>
                      <a:pt x="51" y="37"/>
                    </a:lnTo>
                    <a:lnTo>
                      <a:pt x="48" y="38"/>
                    </a:lnTo>
                    <a:lnTo>
                      <a:pt x="47" y="41"/>
                    </a:lnTo>
                    <a:lnTo>
                      <a:pt x="45" y="44"/>
                    </a:lnTo>
                    <a:lnTo>
                      <a:pt x="45" y="44"/>
                    </a:lnTo>
                    <a:lnTo>
                      <a:pt x="47" y="47"/>
                    </a:lnTo>
                    <a:lnTo>
                      <a:pt x="48" y="49"/>
                    </a:lnTo>
                    <a:lnTo>
                      <a:pt x="51" y="51"/>
                    </a:lnTo>
                    <a:lnTo>
                      <a:pt x="53" y="51"/>
                    </a:lnTo>
                    <a:lnTo>
                      <a:pt x="53" y="51"/>
                    </a:lnTo>
                    <a:lnTo>
                      <a:pt x="56" y="51"/>
                    </a:lnTo>
                    <a:lnTo>
                      <a:pt x="57" y="49"/>
                    </a:lnTo>
                    <a:lnTo>
                      <a:pt x="59" y="47"/>
                    </a:lnTo>
                    <a:lnTo>
                      <a:pt x="60" y="44"/>
                    </a:lnTo>
                    <a:lnTo>
                      <a:pt x="60" y="44"/>
                    </a:lnTo>
                    <a:close/>
                  </a:path>
                </a:pathLst>
              </a:custGeom>
              <a:solidFill>
                <a:srgbClr val="FBF2F4"/>
              </a:solidFill>
              <a:ln>
                <a:noFill/>
              </a:ln>
            </p:spPr>
            <p:txBody>
              <a:bodyPr vert="horz" wrap="square" lIns="78191" tIns="39095" rIns="78191" bIns="39095"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
                    <a:srgbClr val="003781"/>
                  </a:buClr>
                  <a:buSzTx/>
                  <a:buFont typeface="Wingdings" pitchFamily="2" charset="2"/>
                  <a:buNone/>
                  <a:tabLst/>
                  <a:defRPr/>
                </a:pPr>
                <a:endParaRPr kumimoji="0" lang="en-IE" sz="1368" b="0" i="0" u="none" strike="noStrike" kern="0" cap="none" spc="0" normalizeH="0" baseline="0" noProof="0" smtClean="0">
                  <a:ln>
                    <a:noFill/>
                  </a:ln>
                  <a:solidFill>
                    <a:srgbClr val="646464"/>
                  </a:solidFill>
                  <a:effectLst/>
                  <a:uLnTx/>
                  <a:uFillTx/>
                </a:endParaRPr>
              </a:p>
            </p:txBody>
          </p:sp>
          <p:sp>
            <p:nvSpPr>
              <p:cNvPr id="88" name="Freeform 798"/>
              <p:cNvSpPr>
                <a:spLocks/>
              </p:cNvSpPr>
              <p:nvPr/>
            </p:nvSpPr>
            <p:spPr bwMode="auto">
              <a:xfrm>
                <a:off x="4422660" y="5367400"/>
                <a:ext cx="368891" cy="436162"/>
              </a:xfrm>
              <a:custGeom>
                <a:avLst/>
                <a:gdLst>
                  <a:gd name="T0" fmla="*/ 151 w 176"/>
                  <a:gd name="T1" fmla="*/ 192 h 214"/>
                  <a:gd name="T2" fmla="*/ 172 w 176"/>
                  <a:gd name="T3" fmla="*/ 162 h 214"/>
                  <a:gd name="T4" fmla="*/ 172 w 176"/>
                  <a:gd name="T5" fmla="*/ 162 h 214"/>
                  <a:gd name="T6" fmla="*/ 175 w 176"/>
                  <a:gd name="T7" fmla="*/ 166 h 214"/>
                  <a:gd name="T8" fmla="*/ 176 w 176"/>
                  <a:gd name="T9" fmla="*/ 173 h 214"/>
                  <a:gd name="T10" fmla="*/ 176 w 176"/>
                  <a:gd name="T11" fmla="*/ 173 h 214"/>
                  <a:gd name="T12" fmla="*/ 176 w 176"/>
                  <a:gd name="T13" fmla="*/ 214 h 214"/>
                  <a:gd name="T14" fmla="*/ 114 w 176"/>
                  <a:gd name="T15" fmla="*/ 214 h 214"/>
                  <a:gd name="T16" fmla="*/ 63 w 176"/>
                  <a:gd name="T17" fmla="*/ 214 h 214"/>
                  <a:gd name="T18" fmla="*/ 0 w 176"/>
                  <a:gd name="T19" fmla="*/ 214 h 214"/>
                  <a:gd name="T20" fmla="*/ 0 w 176"/>
                  <a:gd name="T21" fmla="*/ 214 h 214"/>
                  <a:gd name="T22" fmla="*/ 0 w 176"/>
                  <a:gd name="T23" fmla="*/ 173 h 214"/>
                  <a:gd name="T24" fmla="*/ 0 w 176"/>
                  <a:gd name="T25" fmla="*/ 173 h 214"/>
                  <a:gd name="T26" fmla="*/ 2 w 176"/>
                  <a:gd name="T27" fmla="*/ 168 h 214"/>
                  <a:gd name="T28" fmla="*/ 4 w 176"/>
                  <a:gd name="T29" fmla="*/ 162 h 214"/>
                  <a:gd name="T30" fmla="*/ 7 w 176"/>
                  <a:gd name="T31" fmla="*/ 158 h 214"/>
                  <a:gd name="T32" fmla="*/ 58 w 176"/>
                  <a:gd name="T33" fmla="*/ 146 h 214"/>
                  <a:gd name="T34" fmla="*/ 68 w 176"/>
                  <a:gd name="T35" fmla="*/ 118 h 214"/>
                  <a:gd name="T36" fmla="*/ 68 w 176"/>
                  <a:gd name="T37" fmla="*/ 118 h 214"/>
                  <a:gd name="T38" fmla="*/ 63 w 176"/>
                  <a:gd name="T39" fmla="*/ 115 h 214"/>
                  <a:gd name="T40" fmla="*/ 61 w 176"/>
                  <a:gd name="T41" fmla="*/ 113 h 214"/>
                  <a:gd name="T42" fmla="*/ 57 w 176"/>
                  <a:gd name="T43" fmla="*/ 104 h 214"/>
                  <a:gd name="T44" fmla="*/ 54 w 176"/>
                  <a:gd name="T45" fmla="*/ 96 h 214"/>
                  <a:gd name="T46" fmla="*/ 54 w 176"/>
                  <a:gd name="T47" fmla="*/ 96 h 214"/>
                  <a:gd name="T48" fmla="*/ 50 w 176"/>
                  <a:gd name="T49" fmla="*/ 74 h 214"/>
                  <a:gd name="T50" fmla="*/ 47 w 176"/>
                  <a:gd name="T51" fmla="*/ 52 h 214"/>
                  <a:gd name="T52" fmla="*/ 47 w 176"/>
                  <a:gd name="T53" fmla="*/ 30 h 214"/>
                  <a:gd name="T54" fmla="*/ 47 w 176"/>
                  <a:gd name="T55" fmla="*/ 30 h 214"/>
                  <a:gd name="T56" fmla="*/ 47 w 176"/>
                  <a:gd name="T57" fmla="*/ 26 h 214"/>
                  <a:gd name="T58" fmla="*/ 48 w 176"/>
                  <a:gd name="T59" fmla="*/ 21 h 214"/>
                  <a:gd name="T60" fmla="*/ 50 w 176"/>
                  <a:gd name="T61" fmla="*/ 18 h 214"/>
                  <a:gd name="T62" fmla="*/ 52 w 176"/>
                  <a:gd name="T63" fmla="*/ 14 h 214"/>
                  <a:gd name="T64" fmla="*/ 59 w 176"/>
                  <a:gd name="T65" fmla="*/ 8 h 214"/>
                  <a:gd name="T66" fmla="*/ 68 w 176"/>
                  <a:gd name="T67" fmla="*/ 6 h 214"/>
                  <a:gd name="T68" fmla="*/ 76 w 176"/>
                  <a:gd name="T69" fmla="*/ 3 h 214"/>
                  <a:gd name="T70" fmla="*/ 81 w 176"/>
                  <a:gd name="T71" fmla="*/ 1 h 214"/>
                  <a:gd name="T72" fmla="*/ 88 w 176"/>
                  <a:gd name="T73" fmla="*/ 0 h 214"/>
                  <a:gd name="T74" fmla="*/ 88 w 176"/>
                  <a:gd name="T75" fmla="*/ 0 h 214"/>
                  <a:gd name="T76" fmla="*/ 88 w 176"/>
                  <a:gd name="T77" fmla="*/ 0 h 214"/>
                  <a:gd name="T78" fmla="*/ 95 w 176"/>
                  <a:gd name="T79" fmla="*/ 1 h 214"/>
                  <a:gd name="T80" fmla="*/ 102 w 176"/>
                  <a:gd name="T81" fmla="*/ 3 h 214"/>
                  <a:gd name="T82" fmla="*/ 110 w 176"/>
                  <a:gd name="T83" fmla="*/ 6 h 214"/>
                  <a:gd name="T84" fmla="*/ 117 w 176"/>
                  <a:gd name="T85" fmla="*/ 8 h 214"/>
                  <a:gd name="T86" fmla="*/ 124 w 176"/>
                  <a:gd name="T87" fmla="*/ 14 h 214"/>
                  <a:gd name="T88" fmla="*/ 127 w 176"/>
                  <a:gd name="T89" fmla="*/ 18 h 214"/>
                  <a:gd name="T90" fmla="*/ 129 w 176"/>
                  <a:gd name="T91" fmla="*/ 21 h 214"/>
                  <a:gd name="T92" fmla="*/ 131 w 176"/>
                  <a:gd name="T93" fmla="*/ 26 h 214"/>
                  <a:gd name="T94" fmla="*/ 131 w 176"/>
                  <a:gd name="T95" fmla="*/ 30 h 214"/>
                  <a:gd name="T96" fmla="*/ 131 w 176"/>
                  <a:gd name="T97" fmla="*/ 30 h 214"/>
                  <a:gd name="T98" fmla="*/ 129 w 176"/>
                  <a:gd name="T99" fmla="*/ 52 h 214"/>
                  <a:gd name="T100" fmla="*/ 127 w 176"/>
                  <a:gd name="T101" fmla="*/ 74 h 214"/>
                  <a:gd name="T102" fmla="*/ 124 w 176"/>
                  <a:gd name="T103" fmla="*/ 96 h 214"/>
                  <a:gd name="T104" fmla="*/ 124 w 176"/>
                  <a:gd name="T105" fmla="*/ 96 h 214"/>
                  <a:gd name="T106" fmla="*/ 121 w 176"/>
                  <a:gd name="T107" fmla="*/ 104 h 214"/>
                  <a:gd name="T108" fmla="*/ 116 w 176"/>
                  <a:gd name="T109" fmla="*/ 113 h 214"/>
                  <a:gd name="T110" fmla="*/ 113 w 176"/>
                  <a:gd name="T111" fmla="*/ 115 h 214"/>
                  <a:gd name="T112" fmla="*/ 110 w 176"/>
                  <a:gd name="T113" fmla="*/ 118 h 214"/>
                  <a:gd name="T114" fmla="*/ 120 w 176"/>
                  <a:gd name="T115" fmla="*/ 146 h 214"/>
                  <a:gd name="T116" fmla="*/ 151 w 176"/>
                  <a:gd name="T117" fmla="*/ 154 h 214"/>
                  <a:gd name="T118" fmla="*/ 151 w 176"/>
                  <a:gd name="T119" fmla="*/ 192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6" h="214">
                    <a:moveTo>
                      <a:pt x="151" y="192"/>
                    </a:moveTo>
                    <a:lnTo>
                      <a:pt x="172" y="162"/>
                    </a:lnTo>
                    <a:lnTo>
                      <a:pt x="172" y="162"/>
                    </a:lnTo>
                    <a:lnTo>
                      <a:pt x="175" y="166"/>
                    </a:lnTo>
                    <a:lnTo>
                      <a:pt x="176" y="173"/>
                    </a:lnTo>
                    <a:lnTo>
                      <a:pt x="176" y="173"/>
                    </a:lnTo>
                    <a:lnTo>
                      <a:pt x="176" y="214"/>
                    </a:lnTo>
                    <a:lnTo>
                      <a:pt x="114" y="214"/>
                    </a:lnTo>
                    <a:lnTo>
                      <a:pt x="63" y="214"/>
                    </a:lnTo>
                    <a:lnTo>
                      <a:pt x="0" y="214"/>
                    </a:lnTo>
                    <a:lnTo>
                      <a:pt x="0" y="214"/>
                    </a:lnTo>
                    <a:lnTo>
                      <a:pt x="0" y="173"/>
                    </a:lnTo>
                    <a:lnTo>
                      <a:pt x="0" y="173"/>
                    </a:lnTo>
                    <a:lnTo>
                      <a:pt x="2" y="168"/>
                    </a:lnTo>
                    <a:lnTo>
                      <a:pt x="4" y="162"/>
                    </a:lnTo>
                    <a:lnTo>
                      <a:pt x="7" y="158"/>
                    </a:lnTo>
                    <a:lnTo>
                      <a:pt x="58" y="146"/>
                    </a:lnTo>
                    <a:lnTo>
                      <a:pt x="68" y="118"/>
                    </a:lnTo>
                    <a:lnTo>
                      <a:pt x="68" y="118"/>
                    </a:lnTo>
                    <a:lnTo>
                      <a:pt x="63" y="115"/>
                    </a:lnTo>
                    <a:lnTo>
                      <a:pt x="61" y="113"/>
                    </a:lnTo>
                    <a:lnTo>
                      <a:pt x="57" y="104"/>
                    </a:lnTo>
                    <a:lnTo>
                      <a:pt x="54" y="96"/>
                    </a:lnTo>
                    <a:lnTo>
                      <a:pt x="54" y="96"/>
                    </a:lnTo>
                    <a:lnTo>
                      <a:pt x="50" y="74"/>
                    </a:lnTo>
                    <a:lnTo>
                      <a:pt x="47" y="52"/>
                    </a:lnTo>
                    <a:lnTo>
                      <a:pt x="47" y="30"/>
                    </a:lnTo>
                    <a:lnTo>
                      <a:pt x="47" y="30"/>
                    </a:lnTo>
                    <a:lnTo>
                      <a:pt x="47" y="26"/>
                    </a:lnTo>
                    <a:lnTo>
                      <a:pt x="48" y="21"/>
                    </a:lnTo>
                    <a:lnTo>
                      <a:pt x="50" y="18"/>
                    </a:lnTo>
                    <a:lnTo>
                      <a:pt x="52" y="14"/>
                    </a:lnTo>
                    <a:lnTo>
                      <a:pt x="59" y="8"/>
                    </a:lnTo>
                    <a:lnTo>
                      <a:pt x="68" y="6"/>
                    </a:lnTo>
                    <a:lnTo>
                      <a:pt x="76" y="3"/>
                    </a:lnTo>
                    <a:lnTo>
                      <a:pt x="81" y="1"/>
                    </a:lnTo>
                    <a:lnTo>
                      <a:pt x="88" y="0"/>
                    </a:lnTo>
                    <a:lnTo>
                      <a:pt x="88" y="0"/>
                    </a:lnTo>
                    <a:lnTo>
                      <a:pt x="88" y="0"/>
                    </a:lnTo>
                    <a:lnTo>
                      <a:pt x="95" y="1"/>
                    </a:lnTo>
                    <a:lnTo>
                      <a:pt x="102" y="3"/>
                    </a:lnTo>
                    <a:lnTo>
                      <a:pt x="110" y="6"/>
                    </a:lnTo>
                    <a:lnTo>
                      <a:pt x="117" y="8"/>
                    </a:lnTo>
                    <a:lnTo>
                      <a:pt x="124" y="14"/>
                    </a:lnTo>
                    <a:lnTo>
                      <a:pt x="127" y="18"/>
                    </a:lnTo>
                    <a:lnTo>
                      <a:pt x="129" y="21"/>
                    </a:lnTo>
                    <a:lnTo>
                      <a:pt x="131" y="26"/>
                    </a:lnTo>
                    <a:lnTo>
                      <a:pt x="131" y="30"/>
                    </a:lnTo>
                    <a:lnTo>
                      <a:pt x="131" y="30"/>
                    </a:lnTo>
                    <a:lnTo>
                      <a:pt x="129" y="52"/>
                    </a:lnTo>
                    <a:lnTo>
                      <a:pt x="127" y="74"/>
                    </a:lnTo>
                    <a:lnTo>
                      <a:pt x="124" y="96"/>
                    </a:lnTo>
                    <a:lnTo>
                      <a:pt x="124" y="96"/>
                    </a:lnTo>
                    <a:lnTo>
                      <a:pt x="121" y="104"/>
                    </a:lnTo>
                    <a:lnTo>
                      <a:pt x="116" y="113"/>
                    </a:lnTo>
                    <a:lnTo>
                      <a:pt x="113" y="115"/>
                    </a:lnTo>
                    <a:lnTo>
                      <a:pt x="110" y="118"/>
                    </a:lnTo>
                    <a:lnTo>
                      <a:pt x="120" y="146"/>
                    </a:lnTo>
                    <a:lnTo>
                      <a:pt x="151" y="154"/>
                    </a:lnTo>
                    <a:lnTo>
                      <a:pt x="151" y="192"/>
                    </a:lnTo>
                    <a:close/>
                  </a:path>
                </a:pathLst>
              </a:custGeom>
              <a:solidFill>
                <a:srgbClr val="FBF2F4"/>
              </a:solidFill>
              <a:ln>
                <a:noFill/>
              </a:ln>
            </p:spPr>
            <p:txBody>
              <a:bodyPr vert="horz" wrap="square" lIns="78191" tIns="39095" rIns="78191" bIns="39095"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
                    <a:srgbClr val="003781"/>
                  </a:buClr>
                  <a:buSzTx/>
                  <a:buFont typeface="Wingdings" pitchFamily="2" charset="2"/>
                  <a:buNone/>
                  <a:tabLst/>
                  <a:defRPr/>
                </a:pPr>
                <a:endParaRPr kumimoji="0" lang="en-IE" sz="1368" b="0" i="0" u="none" strike="noStrike" kern="0" cap="none" spc="0" normalizeH="0" baseline="0" noProof="0" smtClean="0">
                  <a:ln>
                    <a:noFill/>
                  </a:ln>
                  <a:solidFill>
                    <a:srgbClr val="646464"/>
                  </a:solidFill>
                  <a:effectLst/>
                  <a:uLnTx/>
                  <a:uFillTx/>
                </a:endParaRPr>
              </a:p>
            </p:txBody>
          </p:sp>
          <p:sp>
            <p:nvSpPr>
              <p:cNvPr id="89" name="Freeform 799"/>
              <p:cNvSpPr>
                <a:spLocks noEditPoints="1"/>
              </p:cNvSpPr>
              <p:nvPr/>
            </p:nvSpPr>
            <p:spPr bwMode="auto">
              <a:xfrm>
                <a:off x="4187911" y="5181930"/>
                <a:ext cx="333260" cy="372980"/>
              </a:xfrm>
              <a:custGeom>
                <a:avLst/>
                <a:gdLst>
                  <a:gd name="T0" fmla="*/ 136 w 159"/>
                  <a:gd name="T1" fmla="*/ 183 h 183"/>
                  <a:gd name="T2" fmla="*/ 94 w 159"/>
                  <a:gd name="T3" fmla="*/ 124 h 183"/>
                  <a:gd name="T4" fmla="*/ 79 w 159"/>
                  <a:gd name="T5" fmla="*/ 125 h 183"/>
                  <a:gd name="T6" fmla="*/ 48 w 159"/>
                  <a:gd name="T7" fmla="*/ 121 h 183"/>
                  <a:gd name="T8" fmla="*/ 23 w 159"/>
                  <a:gd name="T9" fmla="*/ 108 h 183"/>
                  <a:gd name="T10" fmla="*/ 5 w 159"/>
                  <a:gd name="T11" fmla="*/ 87 h 183"/>
                  <a:gd name="T12" fmla="*/ 0 w 159"/>
                  <a:gd name="T13" fmla="*/ 69 h 183"/>
                  <a:gd name="T14" fmla="*/ 0 w 159"/>
                  <a:gd name="T15" fmla="*/ 64 h 183"/>
                  <a:gd name="T16" fmla="*/ 1 w 159"/>
                  <a:gd name="T17" fmla="*/ 51 h 183"/>
                  <a:gd name="T18" fmla="*/ 13 w 159"/>
                  <a:gd name="T19" fmla="*/ 28 h 183"/>
                  <a:gd name="T20" fmla="*/ 34 w 159"/>
                  <a:gd name="T21" fmla="*/ 11 h 183"/>
                  <a:gd name="T22" fmla="*/ 63 w 159"/>
                  <a:gd name="T23" fmla="*/ 2 h 183"/>
                  <a:gd name="T24" fmla="*/ 79 w 159"/>
                  <a:gd name="T25" fmla="*/ 0 h 183"/>
                  <a:gd name="T26" fmla="*/ 109 w 159"/>
                  <a:gd name="T27" fmla="*/ 6 h 183"/>
                  <a:gd name="T28" fmla="*/ 136 w 159"/>
                  <a:gd name="T29" fmla="*/ 20 h 183"/>
                  <a:gd name="T30" fmla="*/ 152 w 159"/>
                  <a:gd name="T31" fmla="*/ 39 h 183"/>
                  <a:gd name="T32" fmla="*/ 158 w 159"/>
                  <a:gd name="T33" fmla="*/ 57 h 183"/>
                  <a:gd name="T34" fmla="*/ 159 w 159"/>
                  <a:gd name="T35" fmla="*/ 64 h 183"/>
                  <a:gd name="T36" fmla="*/ 152 w 159"/>
                  <a:gd name="T37" fmla="*/ 87 h 183"/>
                  <a:gd name="T38" fmla="*/ 136 w 159"/>
                  <a:gd name="T39" fmla="*/ 108 h 183"/>
                  <a:gd name="T40" fmla="*/ 125 w 159"/>
                  <a:gd name="T41" fmla="*/ 61 h 183"/>
                  <a:gd name="T42" fmla="*/ 123 w 159"/>
                  <a:gd name="T43" fmla="*/ 55 h 183"/>
                  <a:gd name="T44" fmla="*/ 116 w 159"/>
                  <a:gd name="T45" fmla="*/ 50 h 183"/>
                  <a:gd name="T46" fmla="*/ 112 w 159"/>
                  <a:gd name="T47" fmla="*/ 48 h 183"/>
                  <a:gd name="T48" fmla="*/ 104 w 159"/>
                  <a:gd name="T49" fmla="*/ 53 h 183"/>
                  <a:gd name="T50" fmla="*/ 100 w 159"/>
                  <a:gd name="T51" fmla="*/ 61 h 183"/>
                  <a:gd name="T52" fmla="*/ 101 w 159"/>
                  <a:gd name="T53" fmla="*/ 65 h 183"/>
                  <a:gd name="T54" fmla="*/ 107 w 159"/>
                  <a:gd name="T55" fmla="*/ 72 h 183"/>
                  <a:gd name="T56" fmla="*/ 112 w 159"/>
                  <a:gd name="T57" fmla="*/ 73 h 183"/>
                  <a:gd name="T58" fmla="*/ 120 w 159"/>
                  <a:gd name="T59" fmla="*/ 69 h 183"/>
                  <a:gd name="T60" fmla="*/ 125 w 159"/>
                  <a:gd name="T61" fmla="*/ 61 h 183"/>
                  <a:gd name="T62" fmla="*/ 57 w 159"/>
                  <a:gd name="T63" fmla="*/ 61 h 183"/>
                  <a:gd name="T64" fmla="*/ 57 w 159"/>
                  <a:gd name="T65" fmla="*/ 55 h 183"/>
                  <a:gd name="T66" fmla="*/ 50 w 159"/>
                  <a:gd name="T67" fmla="*/ 50 h 183"/>
                  <a:gd name="T68" fmla="*/ 45 w 159"/>
                  <a:gd name="T69" fmla="*/ 48 h 183"/>
                  <a:gd name="T70" fmla="*/ 37 w 159"/>
                  <a:gd name="T71" fmla="*/ 53 h 183"/>
                  <a:gd name="T72" fmla="*/ 33 w 159"/>
                  <a:gd name="T73" fmla="*/ 61 h 183"/>
                  <a:gd name="T74" fmla="*/ 34 w 159"/>
                  <a:gd name="T75" fmla="*/ 65 h 183"/>
                  <a:gd name="T76" fmla="*/ 41 w 159"/>
                  <a:gd name="T77" fmla="*/ 72 h 183"/>
                  <a:gd name="T78" fmla="*/ 45 w 159"/>
                  <a:gd name="T79" fmla="*/ 73 h 183"/>
                  <a:gd name="T80" fmla="*/ 55 w 159"/>
                  <a:gd name="T81" fmla="*/ 69 h 183"/>
                  <a:gd name="T82" fmla="*/ 57 w 159"/>
                  <a:gd name="T83" fmla="*/ 61 h 183"/>
                  <a:gd name="T84" fmla="*/ 92 w 159"/>
                  <a:gd name="T85" fmla="*/ 61 h 183"/>
                  <a:gd name="T86" fmla="*/ 90 w 159"/>
                  <a:gd name="T87" fmla="*/ 55 h 183"/>
                  <a:gd name="T88" fmla="*/ 85 w 159"/>
                  <a:gd name="T89" fmla="*/ 50 h 183"/>
                  <a:gd name="T90" fmla="*/ 79 w 159"/>
                  <a:gd name="T91" fmla="*/ 48 h 183"/>
                  <a:gd name="T92" fmla="*/ 71 w 159"/>
                  <a:gd name="T93" fmla="*/ 53 h 183"/>
                  <a:gd name="T94" fmla="*/ 67 w 159"/>
                  <a:gd name="T95" fmla="*/ 61 h 183"/>
                  <a:gd name="T96" fmla="*/ 68 w 159"/>
                  <a:gd name="T97" fmla="*/ 65 h 183"/>
                  <a:gd name="T98" fmla="*/ 75 w 159"/>
                  <a:gd name="T99" fmla="*/ 72 h 183"/>
                  <a:gd name="T100" fmla="*/ 79 w 159"/>
                  <a:gd name="T101" fmla="*/ 73 h 183"/>
                  <a:gd name="T102" fmla="*/ 88 w 159"/>
                  <a:gd name="T103" fmla="*/ 69 h 183"/>
                  <a:gd name="T104" fmla="*/ 92 w 159"/>
                  <a:gd name="T105" fmla="*/ 6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9" h="183">
                    <a:moveTo>
                      <a:pt x="136" y="108"/>
                    </a:moveTo>
                    <a:lnTo>
                      <a:pt x="136" y="183"/>
                    </a:lnTo>
                    <a:lnTo>
                      <a:pt x="94" y="124"/>
                    </a:lnTo>
                    <a:lnTo>
                      <a:pt x="94" y="124"/>
                    </a:lnTo>
                    <a:lnTo>
                      <a:pt x="79" y="125"/>
                    </a:lnTo>
                    <a:lnTo>
                      <a:pt x="79" y="125"/>
                    </a:lnTo>
                    <a:lnTo>
                      <a:pt x="63" y="124"/>
                    </a:lnTo>
                    <a:lnTo>
                      <a:pt x="48" y="121"/>
                    </a:lnTo>
                    <a:lnTo>
                      <a:pt x="34" y="114"/>
                    </a:lnTo>
                    <a:lnTo>
                      <a:pt x="23" y="108"/>
                    </a:lnTo>
                    <a:lnTo>
                      <a:pt x="13" y="98"/>
                    </a:lnTo>
                    <a:lnTo>
                      <a:pt x="5" y="87"/>
                    </a:lnTo>
                    <a:lnTo>
                      <a:pt x="1" y="76"/>
                    </a:lnTo>
                    <a:lnTo>
                      <a:pt x="0" y="69"/>
                    </a:lnTo>
                    <a:lnTo>
                      <a:pt x="0" y="64"/>
                    </a:lnTo>
                    <a:lnTo>
                      <a:pt x="0" y="64"/>
                    </a:lnTo>
                    <a:lnTo>
                      <a:pt x="0" y="57"/>
                    </a:lnTo>
                    <a:lnTo>
                      <a:pt x="1" y="51"/>
                    </a:lnTo>
                    <a:lnTo>
                      <a:pt x="5" y="39"/>
                    </a:lnTo>
                    <a:lnTo>
                      <a:pt x="13" y="28"/>
                    </a:lnTo>
                    <a:lnTo>
                      <a:pt x="23" y="20"/>
                    </a:lnTo>
                    <a:lnTo>
                      <a:pt x="34" y="11"/>
                    </a:lnTo>
                    <a:lnTo>
                      <a:pt x="48" y="6"/>
                    </a:lnTo>
                    <a:lnTo>
                      <a:pt x="63" y="2"/>
                    </a:lnTo>
                    <a:lnTo>
                      <a:pt x="79" y="0"/>
                    </a:lnTo>
                    <a:lnTo>
                      <a:pt x="79" y="0"/>
                    </a:lnTo>
                    <a:lnTo>
                      <a:pt x="94" y="2"/>
                    </a:lnTo>
                    <a:lnTo>
                      <a:pt x="109" y="6"/>
                    </a:lnTo>
                    <a:lnTo>
                      <a:pt x="123" y="11"/>
                    </a:lnTo>
                    <a:lnTo>
                      <a:pt x="136" y="20"/>
                    </a:lnTo>
                    <a:lnTo>
                      <a:pt x="145" y="28"/>
                    </a:lnTo>
                    <a:lnTo>
                      <a:pt x="152" y="39"/>
                    </a:lnTo>
                    <a:lnTo>
                      <a:pt x="156" y="51"/>
                    </a:lnTo>
                    <a:lnTo>
                      <a:pt x="158" y="57"/>
                    </a:lnTo>
                    <a:lnTo>
                      <a:pt x="159" y="64"/>
                    </a:lnTo>
                    <a:lnTo>
                      <a:pt x="159" y="64"/>
                    </a:lnTo>
                    <a:lnTo>
                      <a:pt x="158" y="76"/>
                    </a:lnTo>
                    <a:lnTo>
                      <a:pt x="152" y="87"/>
                    </a:lnTo>
                    <a:lnTo>
                      <a:pt x="145" y="98"/>
                    </a:lnTo>
                    <a:lnTo>
                      <a:pt x="136" y="108"/>
                    </a:lnTo>
                    <a:lnTo>
                      <a:pt x="136" y="108"/>
                    </a:lnTo>
                    <a:close/>
                    <a:moveTo>
                      <a:pt x="125" y="61"/>
                    </a:moveTo>
                    <a:lnTo>
                      <a:pt x="125" y="61"/>
                    </a:lnTo>
                    <a:lnTo>
                      <a:pt x="123" y="55"/>
                    </a:lnTo>
                    <a:lnTo>
                      <a:pt x="120" y="53"/>
                    </a:lnTo>
                    <a:lnTo>
                      <a:pt x="116" y="50"/>
                    </a:lnTo>
                    <a:lnTo>
                      <a:pt x="112" y="48"/>
                    </a:lnTo>
                    <a:lnTo>
                      <a:pt x="112" y="48"/>
                    </a:lnTo>
                    <a:lnTo>
                      <a:pt x="107" y="50"/>
                    </a:lnTo>
                    <a:lnTo>
                      <a:pt x="104" y="53"/>
                    </a:lnTo>
                    <a:lnTo>
                      <a:pt x="101" y="55"/>
                    </a:lnTo>
                    <a:lnTo>
                      <a:pt x="100" y="61"/>
                    </a:lnTo>
                    <a:lnTo>
                      <a:pt x="100" y="61"/>
                    </a:lnTo>
                    <a:lnTo>
                      <a:pt x="101" y="65"/>
                    </a:lnTo>
                    <a:lnTo>
                      <a:pt x="104" y="69"/>
                    </a:lnTo>
                    <a:lnTo>
                      <a:pt x="107" y="72"/>
                    </a:lnTo>
                    <a:lnTo>
                      <a:pt x="112" y="73"/>
                    </a:lnTo>
                    <a:lnTo>
                      <a:pt x="112" y="73"/>
                    </a:lnTo>
                    <a:lnTo>
                      <a:pt x="116" y="72"/>
                    </a:lnTo>
                    <a:lnTo>
                      <a:pt x="120" y="69"/>
                    </a:lnTo>
                    <a:lnTo>
                      <a:pt x="123" y="65"/>
                    </a:lnTo>
                    <a:lnTo>
                      <a:pt x="125" y="61"/>
                    </a:lnTo>
                    <a:lnTo>
                      <a:pt x="125" y="61"/>
                    </a:lnTo>
                    <a:close/>
                    <a:moveTo>
                      <a:pt x="57" y="61"/>
                    </a:moveTo>
                    <a:lnTo>
                      <a:pt x="57" y="61"/>
                    </a:lnTo>
                    <a:lnTo>
                      <a:pt x="57" y="55"/>
                    </a:lnTo>
                    <a:lnTo>
                      <a:pt x="55" y="53"/>
                    </a:lnTo>
                    <a:lnTo>
                      <a:pt x="50" y="50"/>
                    </a:lnTo>
                    <a:lnTo>
                      <a:pt x="45" y="48"/>
                    </a:lnTo>
                    <a:lnTo>
                      <a:pt x="45" y="48"/>
                    </a:lnTo>
                    <a:lnTo>
                      <a:pt x="41" y="50"/>
                    </a:lnTo>
                    <a:lnTo>
                      <a:pt x="37" y="53"/>
                    </a:lnTo>
                    <a:lnTo>
                      <a:pt x="34" y="55"/>
                    </a:lnTo>
                    <a:lnTo>
                      <a:pt x="33" y="61"/>
                    </a:lnTo>
                    <a:lnTo>
                      <a:pt x="33" y="61"/>
                    </a:lnTo>
                    <a:lnTo>
                      <a:pt x="34" y="65"/>
                    </a:lnTo>
                    <a:lnTo>
                      <a:pt x="37" y="69"/>
                    </a:lnTo>
                    <a:lnTo>
                      <a:pt x="41" y="72"/>
                    </a:lnTo>
                    <a:lnTo>
                      <a:pt x="45" y="73"/>
                    </a:lnTo>
                    <a:lnTo>
                      <a:pt x="45" y="73"/>
                    </a:lnTo>
                    <a:lnTo>
                      <a:pt x="50" y="72"/>
                    </a:lnTo>
                    <a:lnTo>
                      <a:pt x="55" y="69"/>
                    </a:lnTo>
                    <a:lnTo>
                      <a:pt x="57" y="65"/>
                    </a:lnTo>
                    <a:lnTo>
                      <a:pt x="57" y="61"/>
                    </a:lnTo>
                    <a:lnTo>
                      <a:pt x="57" y="61"/>
                    </a:lnTo>
                    <a:close/>
                    <a:moveTo>
                      <a:pt x="92" y="61"/>
                    </a:moveTo>
                    <a:lnTo>
                      <a:pt x="92" y="61"/>
                    </a:lnTo>
                    <a:lnTo>
                      <a:pt x="90" y="55"/>
                    </a:lnTo>
                    <a:lnTo>
                      <a:pt x="88" y="53"/>
                    </a:lnTo>
                    <a:lnTo>
                      <a:pt x="85" y="50"/>
                    </a:lnTo>
                    <a:lnTo>
                      <a:pt x="79" y="48"/>
                    </a:lnTo>
                    <a:lnTo>
                      <a:pt x="79" y="48"/>
                    </a:lnTo>
                    <a:lnTo>
                      <a:pt x="75" y="50"/>
                    </a:lnTo>
                    <a:lnTo>
                      <a:pt x="71" y="53"/>
                    </a:lnTo>
                    <a:lnTo>
                      <a:pt x="68" y="55"/>
                    </a:lnTo>
                    <a:lnTo>
                      <a:pt x="67" y="61"/>
                    </a:lnTo>
                    <a:lnTo>
                      <a:pt x="67" y="61"/>
                    </a:lnTo>
                    <a:lnTo>
                      <a:pt x="68" y="65"/>
                    </a:lnTo>
                    <a:lnTo>
                      <a:pt x="71" y="69"/>
                    </a:lnTo>
                    <a:lnTo>
                      <a:pt x="75" y="72"/>
                    </a:lnTo>
                    <a:lnTo>
                      <a:pt x="79" y="73"/>
                    </a:lnTo>
                    <a:lnTo>
                      <a:pt x="79" y="73"/>
                    </a:lnTo>
                    <a:lnTo>
                      <a:pt x="85" y="72"/>
                    </a:lnTo>
                    <a:lnTo>
                      <a:pt x="88" y="69"/>
                    </a:lnTo>
                    <a:lnTo>
                      <a:pt x="90" y="65"/>
                    </a:lnTo>
                    <a:lnTo>
                      <a:pt x="92" y="61"/>
                    </a:lnTo>
                    <a:lnTo>
                      <a:pt x="92" y="61"/>
                    </a:lnTo>
                    <a:close/>
                  </a:path>
                </a:pathLst>
              </a:custGeom>
              <a:solidFill>
                <a:srgbClr val="FBF2F4"/>
              </a:solidFill>
              <a:ln>
                <a:noFill/>
              </a:ln>
            </p:spPr>
            <p:txBody>
              <a:bodyPr vert="horz" wrap="square" lIns="78191" tIns="39095" rIns="78191" bIns="39095"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
                    <a:srgbClr val="003781"/>
                  </a:buClr>
                  <a:buSzTx/>
                  <a:buFont typeface="Wingdings" pitchFamily="2" charset="2"/>
                  <a:buNone/>
                  <a:tabLst/>
                  <a:defRPr/>
                </a:pPr>
                <a:endParaRPr kumimoji="0" lang="en-IE" sz="1368" b="0" i="0" u="none" strike="noStrike" kern="0" cap="none" spc="0" normalizeH="0" baseline="0" noProof="0" smtClean="0">
                  <a:ln>
                    <a:noFill/>
                  </a:ln>
                  <a:solidFill>
                    <a:srgbClr val="646464"/>
                  </a:solidFill>
                  <a:effectLst/>
                  <a:uLnTx/>
                  <a:uFillTx/>
                </a:endParaRPr>
              </a:p>
            </p:txBody>
          </p:sp>
        </p:grpSp>
        <p:sp>
          <p:nvSpPr>
            <p:cNvPr id="86" name="TextBox 85"/>
            <p:cNvSpPr txBox="1"/>
            <p:nvPr/>
          </p:nvSpPr>
          <p:spPr>
            <a:xfrm>
              <a:off x="5428210" y="6245243"/>
              <a:ext cx="1862107" cy="386067"/>
            </a:xfrm>
            <a:prstGeom prst="rect">
              <a:avLst/>
            </a:prstGeom>
          </p:spPr>
          <p:txBody>
            <a:bodyPr vert="horz" wrap="none" lIns="72000" tIns="72000" rIns="72000" bIns="72000" rtlCol="0">
              <a:spAutoFit/>
            </a:bodyPr>
            <a:lstStyle/>
            <a:p>
              <a:r>
                <a:rPr lang="en-US" sz="1200" b="1" dirty="0">
                  <a:solidFill>
                    <a:schemeClr val="bg1"/>
                  </a:solidFill>
                </a:rPr>
                <a:t>Customer Advocate</a:t>
              </a:r>
            </a:p>
          </p:txBody>
        </p:sp>
      </p:grpSp>
    </p:spTree>
    <p:extLst>
      <p:ext uri="{BB962C8B-B14F-4D97-AF65-F5344CB8AC3E}">
        <p14:creationId xmlns:p14="http://schemas.microsoft.com/office/powerpoint/2010/main" val="3237723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1000" fill="hold"/>
                                        <p:tgtEl>
                                          <p:spTgt spid="45"/>
                                        </p:tgtEl>
                                        <p:attrNameLst>
                                          <p:attrName>ppt_w</p:attrName>
                                        </p:attrNameLst>
                                      </p:cBhvr>
                                      <p:tavLst>
                                        <p:tav tm="0">
                                          <p:val>
                                            <p:fltVal val="0"/>
                                          </p:val>
                                        </p:tav>
                                        <p:tav tm="100000">
                                          <p:val>
                                            <p:strVal val="#ppt_w"/>
                                          </p:val>
                                        </p:tav>
                                      </p:tavLst>
                                    </p:anim>
                                    <p:anim calcmode="lin" valueType="num">
                                      <p:cBhvr>
                                        <p:cTn id="8" dur="1000" fill="hold"/>
                                        <p:tgtEl>
                                          <p:spTgt spid="45"/>
                                        </p:tgtEl>
                                        <p:attrNameLst>
                                          <p:attrName>ppt_h</p:attrName>
                                        </p:attrNameLst>
                                      </p:cBhvr>
                                      <p:tavLst>
                                        <p:tav tm="0">
                                          <p:val>
                                            <p:fltVal val="0"/>
                                          </p:val>
                                        </p:tav>
                                        <p:tav tm="100000">
                                          <p:val>
                                            <p:strVal val="#ppt_h"/>
                                          </p:val>
                                        </p:tav>
                                      </p:tavLst>
                                    </p:anim>
                                    <p:anim calcmode="lin" valueType="num">
                                      <p:cBhvr>
                                        <p:cTn id="9" dur="1000" fill="hold"/>
                                        <p:tgtEl>
                                          <p:spTgt spid="45"/>
                                        </p:tgtEl>
                                        <p:attrNameLst>
                                          <p:attrName>style.rotation</p:attrName>
                                        </p:attrNameLst>
                                      </p:cBhvr>
                                      <p:tavLst>
                                        <p:tav tm="0">
                                          <p:val>
                                            <p:fltVal val="90"/>
                                          </p:val>
                                        </p:tav>
                                        <p:tav tm="100000">
                                          <p:val>
                                            <p:fltVal val="0"/>
                                          </p:val>
                                        </p:tav>
                                      </p:tavLst>
                                    </p:anim>
                                    <p:animEffect transition="in" filter="fade">
                                      <p:cBhvr>
                                        <p:cTn id="10"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result for change road"/>
          <p:cNvPicPr>
            <a:picLocks noChangeAspect="1" noChangeArrowheads="1"/>
          </p:cNvPicPr>
          <p:nvPr/>
        </p:nvPicPr>
        <p:blipFill rotWithShape="1">
          <a:blip r:embed="rId2" cstate="print">
            <a:lum bright="70000" contrast="-70000"/>
            <a:extLst>
              <a:ext uri="{28A0092B-C50C-407E-A947-70E740481C1C}">
                <a14:useLocalDpi xmlns:a14="http://schemas.microsoft.com/office/drawing/2010/main" val="0"/>
              </a:ext>
            </a:extLst>
          </a:blip>
          <a:srcRect b="4858"/>
          <a:stretch/>
        </p:blipFill>
        <p:spPr bwMode="auto">
          <a:xfrm>
            <a:off x="0" y="950236"/>
            <a:ext cx="9145588" cy="5441297"/>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sz="quarter" idx="19"/>
          </p:nvPr>
        </p:nvSpPr>
        <p:spPr>
          <a:solidFill>
            <a:schemeClr val="accent4">
              <a:lumMod val="75000"/>
            </a:schemeClr>
          </a:solidFill>
        </p:spPr>
        <p:txBody>
          <a:bodyPr/>
          <a:lstStyle/>
          <a:p>
            <a:endParaRPr lang="en-GB" dirty="0"/>
          </a:p>
        </p:txBody>
      </p:sp>
      <p:sp>
        <p:nvSpPr>
          <p:cNvPr id="4" name="Title 3"/>
          <p:cNvSpPr>
            <a:spLocks noGrp="1"/>
          </p:cNvSpPr>
          <p:nvPr>
            <p:ph type="title"/>
          </p:nvPr>
        </p:nvSpPr>
        <p:spPr/>
        <p:txBody>
          <a:bodyPr/>
          <a:lstStyle/>
          <a:p>
            <a:r>
              <a:rPr lang="en-GB" dirty="0" smtClean="0"/>
              <a:t>Why </a:t>
            </a:r>
            <a:r>
              <a:rPr lang="en-GB" dirty="0"/>
              <a:t>now?</a:t>
            </a:r>
          </a:p>
        </p:txBody>
      </p:sp>
      <p:sp>
        <p:nvSpPr>
          <p:cNvPr id="6" name="Rectangle 5"/>
          <p:cNvSpPr/>
          <p:nvPr/>
        </p:nvSpPr>
        <p:spPr>
          <a:xfrm>
            <a:off x="1836490" y="4349881"/>
            <a:ext cx="5616624" cy="1600193"/>
          </a:xfrm>
          <a:prstGeom prst="rect">
            <a:avLst/>
          </a:prstGeom>
          <a:noFill/>
          <a:ln>
            <a:noFill/>
          </a:ln>
          <a:effectLst/>
        </p:spPr>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600"/>
              </a:spcBef>
              <a:spcAft>
                <a:spcPts val="600"/>
              </a:spcAft>
            </a:pPr>
            <a:r>
              <a:rPr lang="en-GB" sz="2000" dirty="0"/>
              <a:t>Currently </a:t>
            </a:r>
            <a:r>
              <a:rPr lang="en-GB" sz="2000" dirty="0" smtClean="0"/>
              <a:t>underwriters spend </a:t>
            </a:r>
            <a:r>
              <a:rPr lang="en-GB" sz="3200" b="1" dirty="0">
                <a:solidFill>
                  <a:schemeClr val="accent5">
                    <a:lumMod val="75000"/>
                  </a:schemeClr>
                </a:solidFill>
              </a:rPr>
              <a:t>80%</a:t>
            </a:r>
            <a:r>
              <a:rPr lang="en-GB" sz="2000" dirty="0">
                <a:solidFill>
                  <a:schemeClr val="accent5">
                    <a:lumMod val="75000"/>
                  </a:schemeClr>
                </a:solidFill>
              </a:rPr>
              <a:t> </a:t>
            </a:r>
            <a:r>
              <a:rPr lang="en-GB" sz="2000" dirty="0" smtClean="0"/>
              <a:t>of their time collecting </a:t>
            </a:r>
            <a:r>
              <a:rPr lang="en-GB" sz="2000" dirty="0"/>
              <a:t>data and </a:t>
            </a:r>
            <a:r>
              <a:rPr lang="en-GB" sz="3200" b="1" dirty="0">
                <a:solidFill>
                  <a:schemeClr val="accent1">
                    <a:lumMod val="50000"/>
                  </a:schemeClr>
                </a:solidFill>
              </a:rPr>
              <a:t>20%</a:t>
            </a:r>
            <a:r>
              <a:rPr lang="en-GB" sz="2000" dirty="0"/>
              <a:t> interpreting </a:t>
            </a:r>
            <a:r>
              <a:rPr lang="en-GB" sz="2000" dirty="0" smtClean="0"/>
              <a:t>it</a:t>
            </a:r>
            <a:endParaRPr lang="en-GB" sz="2000" dirty="0"/>
          </a:p>
        </p:txBody>
      </p:sp>
      <p:sp>
        <p:nvSpPr>
          <p:cNvPr id="35" name="Rectangle 34"/>
          <p:cNvSpPr/>
          <p:nvPr/>
        </p:nvSpPr>
        <p:spPr>
          <a:xfrm>
            <a:off x="2268539" y="1053530"/>
            <a:ext cx="4702908" cy="1600193"/>
          </a:xfrm>
          <a:prstGeom prst="rect">
            <a:avLst/>
          </a:prstGeom>
          <a:noFill/>
          <a:ln>
            <a:noFill/>
          </a:ln>
          <a:effectLst/>
        </p:spPr>
        <p:txBody>
          <a:bodyPr rot="0" spcFirstLastPara="0" vertOverflow="overflow" horzOverflow="overflow" vert="horz" wrap="square" lIns="91440" tIns="108000" rIns="91440" bIns="108000" numCol="1" spcCol="0" rtlCol="0" fromWordArt="0" anchor="ctr" anchorCtr="0" forceAA="0" compatLnSpc="1">
            <a:prstTxWarp prst="textNoShape">
              <a:avLst/>
            </a:prstTxWarp>
            <a:noAutofit/>
          </a:bodyPr>
          <a:lstStyle/>
          <a:p>
            <a:pPr algn="ctr">
              <a:spcBef>
                <a:spcPts val="600"/>
              </a:spcBef>
              <a:spcAft>
                <a:spcPts val="600"/>
              </a:spcAft>
            </a:pPr>
            <a:r>
              <a:rPr lang="en-GB" sz="2000" spc="-10" dirty="0"/>
              <a:t>The future will be </a:t>
            </a:r>
            <a:r>
              <a:rPr lang="en-GB" sz="3200" b="1" spc="-10" dirty="0">
                <a:solidFill>
                  <a:schemeClr val="accent5">
                    <a:lumMod val="75000"/>
                  </a:schemeClr>
                </a:solidFill>
              </a:rPr>
              <a:t>20%</a:t>
            </a:r>
            <a:r>
              <a:rPr lang="en-GB" sz="2000" spc="-10" dirty="0"/>
              <a:t> data </a:t>
            </a:r>
            <a:r>
              <a:rPr lang="en-GB" sz="2000" spc="-10" dirty="0" smtClean="0"/>
              <a:t>collection and </a:t>
            </a:r>
            <a:r>
              <a:rPr lang="en-GB" sz="3200" b="1" spc="-10" dirty="0">
                <a:solidFill>
                  <a:schemeClr val="accent1">
                    <a:lumMod val="50000"/>
                  </a:schemeClr>
                </a:solidFill>
              </a:rPr>
              <a:t>80%</a:t>
            </a:r>
            <a:r>
              <a:rPr lang="en-GB" sz="2000" spc="-10" dirty="0">
                <a:solidFill>
                  <a:schemeClr val="accent1">
                    <a:lumMod val="50000"/>
                  </a:schemeClr>
                </a:solidFill>
              </a:rPr>
              <a:t> </a:t>
            </a:r>
            <a:r>
              <a:rPr lang="en-GB" sz="2000" spc="-10" dirty="0" smtClean="0"/>
              <a:t>interpretation</a:t>
            </a:r>
            <a:endParaRPr lang="en-GB" sz="2000" spc="-10" dirty="0">
              <a:solidFill>
                <a:schemeClr val="accent1">
                  <a:lumMod val="50000"/>
                </a:schemeClr>
              </a:solidFill>
            </a:endParaRPr>
          </a:p>
        </p:txBody>
      </p:sp>
      <p:sp>
        <p:nvSpPr>
          <p:cNvPr id="7" name="Text Placeholder 6"/>
          <p:cNvSpPr>
            <a:spLocks noGrp="1"/>
          </p:cNvSpPr>
          <p:nvPr>
            <p:ph type="body" sz="quarter" idx="20"/>
          </p:nvPr>
        </p:nvSpPr>
        <p:spPr/>
        <p:txBody>
          <a:bodyPr/>
          <a:lstStyle/>
          <a:p>
            <a:endParaRPr lang="en-GB"/>
          </a:p>
        </p:txBody>
      </p:sp>
      <p:sp>
        <p:nvSpPr>
          <p:cNvPr id="12" name="Rectangle 11"/>
          <p:cNvSpPr/>
          <p:nvPr/>
        </p:nvSpPr>
        <p:spPr>
          <a:xfrm>
            <a:off x="2268538" y="2853730"/>
            <a:ext cx="4702908" cy="1104521"/>
          </a:xfrm>
          <a:prstGeom prst="rect">
            <a:avLst/>
          </a:prstGeom>
          <a:noFill/>
          <a:ln>
            <a:noFill/>
          </a:ln>
          <a:effectLst/>
        </p:spPr>
        <p:txBody>
          <a:bodyPr rot="0" spcFirstLastPara="0" vertOverflow="overflow" horzOverflow="overflow" vert="horz" wrap="square" lIns="91440" tIns="108000" rIns="91440" bIns="108000" numCol="1" spcCol="0" rtlCol="0" fromWordArt="0" anchor="ctr" anchorCtr="0" forceAA="0" compatLnSpc="1">
            <a:prstTxWarp prst="textNoShape">
              <a:avLst/>
            </a:prstTxWarp>
            <a:noAutofit/>
          </a:bodyPr>
          <a:lstStyle/>
          <a:p>
            <a:pPr algn="ctr">
              <a:spcBef>
                <a:spcPts val="600"/>
              </a:spcBef>
              <a:spcAft>
                <a:spcPts val="600"/>
              </a:spcAft>
            </a:pPr>
            <a:r>
              <a:rPr lang="en-GB" sz="2000" b="1" spc="-10" dirty="0" smtClean="0">
                <a:solidFill>
                  <a:schemeClr val="accent1">
                    <a:lumMod val="50000"/>
                  </a:schemeClr>
                </a:solidFill>
                <a:effectLst>
                  <a:outerShdw blurRad="38100" dist="38100" dir="2700000" algn="tl">
                    <a:srgbClr val="000000">
                      <a:alpha val="43137"/>
                    </a:srgbClr>
                  </a:outerShdw>
                </a:effectLst>
              </a:rPr>
              <a:t>You will </a:t>
            </a:r>
            <a:r>
              <a:rPr lang="en-GB" sz="2000" b="1" spc="-10" dirty="0">
                <a:solidFill>
                  <a:schemeClr val="accent1">
                    <a:lumMod val="50000"/>
                  </a:schemeClr>
                </a:solidFill>
                <a:effectLst>
                  <a:outerShdw blurRad="38100" dist="38100" dir="2700000" algn="tl">
                    <a:srgbClr val="000000">
                      <a:alpha val="43137"/>
                    </a:srgbClr>
                  </a:outerShdw>
                </a:effectLst>
              </a:rPr>
              <a:t>have the tools for far deeper and more predictive risk analysis</a:t>
            </a:r>
          </a:p>
        </p:txBody>
      </p:sp>
    </p:spTree>
    <p:extLst>
      <p:ext uri="{BB962C8B-B14F-4D97-AF65-F5344CB8AC3E}">
        <p14:creationId xmlns:p14="http://schemas.microsoft.com/office/powerpoint/2010/main" val="2854943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ppt_x"/>
                                          </p:val>
                                        </p:tav>
                                        <p:tav tm="100000">
                                          <p:val>
                                            <p:strVal val="#ppt_x"/>
                                          </p:val>
                                        </p:tav>
                                      </p:tavLst>
                                    </p:anim>
                                    <p:anim calcmode="lin" valueType="num">
                                      <p:cBhvr additive="base">
                                        <p:cTn id="14"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5"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0" name="Picture 8" descr="Image result for hello i am name ta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1862"/>
          <a:stretch/>
        </p:blipFill>
        <p:spPr bwMode="auto">
          <a:xfrm>
            <a:off x="3077737" y="1053530"/>
            <a:ext cx="5599513" cy="4799426"/>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9"/>
          </p:nvPr>
        </p:nvSpPr>
        <p:spPr>
          <a:solidFill>
            <a:schemeClr val="accent4">
              <a:lumMod val="75000"/>
            </a:schemeClr>
          </a:solidFill>
        </p:spPr>
        <p:txBody>
          <a:bodyPr/>
          <a:lstStyle/>
          <a:p>
            <a:endParaRPr lang="en-GB" dirty="0"/>
          </a:p>
        </p:txBody>
      </p:sp>
      <p:sp>
        <p:nvSpPr>
          <p:cNvPr id="6" name="Title 5"/>
          <p:cNvSpPr>
            <a:spLocks noGrp="1"/>
          </p:cNvSpPr>
          <p:nvPr>
            <p:ph type="title"/>
          </p:nvPr>
        </p:nvSpPr>
        <p:spPr>
          <a:xfrm>
            <a:off x="381066" y="768350"/>
            <a:ext cx="3039599" cy="4389636"/>
          </a:xfrm>
        </p:spPr>
        <p:txBody>
          <a:bodyPr/>
          <a:lstStyle/>
          <a:p>
            <a:r>
              <a:rPr lang="en-GB" sz="8800" dirty="0" smtClean="0">
                <a:solidFill>
                  <a:schemeClr val="bg1"/>
                </a:solidFill>
              </a:rPr>
              <a:t>2</a:t>
            </a:r>
            <a:r>
              <a:rPr lang="en-GB" dirty="0" smtClean="0"/>
              <a:t/>
            </a:r>
            <a:br>
              <a:rPr lang="en-GB" dirty="0" smtClean="0"/>
            </a:br>
            <a:r>
              <a:rPr lang="en-GB" dirty="0"/>
              <a:t>The future is already here.</a:t>
            </a:r>
            <a:br>
              <a:rPr lang="en-GB" dirty="0"/>
            </a:br>
            <a:r>
              <a:rPr lang="en-GB" dirty="0" smtClean="0"/>
              <a:t>Let’s start using it.</a:t>
            </a:r>
            <a:endParaRPr lang="en-GB" dirty="0"/>
          </a:p>
        </p:txBody>
      </p:sp>
      <p:sp>
        <p:nvSpPr>
          <p:cNvPr id="11" name="TextBox 10"/>
          <p:cNvSpPr txBox="1"/>
          <p:nvPr/>
        </p:nvSpPr>
        <p:spPr>
          <a:xfrm rot="-120000">
            <a:off x="5644986" y="3342178"/>
            <a:ext cx="2304000" cy="576293"/>
          </a:xfrm>
          <a:prstGeom prst="rect">
            <a:avLst/>
          </a:prstGeom>
          <a:solidFill>
            <a:srgbClr val="EAEAEA"/>
          </a:solidFill>
        </p:spPr>
        <p:txBody>
          <a:bodyPr vert="horz" wrap="none" lIns="0" tIns="72000" rIns="0" bIns="72000" rtlCol="0">
            <a:spAutoFit/>
          </a:bodyPr>
          <a:lstStyle/>
          <a:p>
            <a:r>
              <a:rPr lang="en-GB" sz="2800" b="1" dirty="0" smtClean="0">
                <a:latin typeface="MV Boli" panose="02000500030200090000" pitchFamily="2" charset="0"/>
                <a:cs typeface="MV Boli" panose="02000500030200090000" pitchFamily="2" charset="0"/>
              </a:rPr>
              <a:t>THE FUTURE</a:t>
            </a:r>
          </a:p>
        </p:txBody>
      </p:sp>
      <p:pic>
        <p:nvPicPr>
          <p:cNvPr id="13" name="Picture 8" descr="Image result for hello i am name ta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8299" t="36421" r="13715" b="59104"/>
          <a:stretch/>
        </p:blipFill>
        <p:spPr bwMode="auto">
          <a:xfrm rot="21388257">
            <a:off x="6790473" y="2826717"/>
            <a:ext cx="507339" cy="2147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15784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6" name="Picture 10" descr="Image result for human augmentation"/>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9312" r="23528"/>
          <a:stretch/>
        </p:blipFill>
        <p:spPr bwMode="auto">
          <a:xfrm>
            <a:off x="7770387" y="4150437"/>
            <a:ext cx="1178090" cy="1775320"/>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Image result for neurobusiness"/>
          <p:cNvPicPr>
            <a:picLocks noChangeAspect="1" noChangeArrowheads="1"/>
          </p:cNvPicPr>
          <p:nvPr/>
        </p:nvPicPr>
        <p:blipFill rotWithShape="1">
          <a:blip r:embed="rId4">
            <a:extLst>
              <a:ext uri="{28A0092B-C50C-407E-A947-70E740481C1C}">
                <a14:useLocalDpi xmlns:a14="http://schemas.microsoft.com/office/drawing/2010/main" val="0"/>
              </a:ext>
            </a:extLst>
          </a:blip>
          <a:srcRect l="29641" r="26583"/>
          <a:stretch/>
        </p:blipFill>
        <p:spPr bwMode="auto">
          <a:xfrm>
            <a:off x="6524072" y="4149880"/>
            <a:ext cx="1182022" cy="1775316"/>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Related image"/>
          <p:cNvPicPr>
            <a:picLocks noChangeAspect="1" noChangeArrowheads="1"/>
          </p:cNvPicPr>
          <p:nvPr/>
        </p:nvPicPr>
        <p:blipFill rotWithShape="1">
          <a:blip r:embed="rId5">
            <a:extLst>
              <a:ext uri="{28A0092B-C50C-407E-A947-70E740481C1C}">
                <a14:useLocalDpi xmlns:a14="http://schemas.microsoft.com/office/drawing/2010/main" val="0"/>
              </a:ext>
            </a:extLst>
          </a:blip>
          <a:srcRect l="43914" t="466" r="11649" b="-466"/>
          <a:stretch/>
        </p:blipFill>
        <p:spPr bwMode="auto">
          <a:xfrm>
            <a:off x="6518869" y="1413570"/>
            <a:ext cx="1171749" cy="1758381"/>
          </a:xfrm>
          <a:prstGeom prst="rect">
            <a:avLst/>
          </a:prstGeom>
          <a:noFill/>
          <a:extLst>
            <a:ext uri="{909E8E84-426E-40DD-AFC4-6F175D3DCCD1}">
              <a14:hiddenFill xmlns:a14="http://schemas.microsoft.com/office/drawing/2010/main">
                <a:solidFill>
                  <a:srgbClr val="FFFFFF"/>
                </a:solidFill>
              </a14:hiddenFill>
            </a:ext>
          </a:extLst>
        </p:spPr>
      </p:pic>
      <p:pic>
        <p:nvPicPr>
          <p:cNvPr id="5140" name="Picture 20" descr="Related image"/>
          <p:cNvPicPr>
            <a:picLocks noChangeAspect="1" noChangeArrowheads="1"/>
          </p:cNvPicPr>
          <p:nvPr/>
        </p:nvPicPr>
        <p:blipFill rotWithShape="1">
          <a:blip r:embed="rId6">
            <a:extLst>
              <a:ext uri="{28A0092B-C50C-407E-A947-70E740481C1C}">
                <a14:useLocalDpi xmlns:a14="http://schemas.microsoft.com/office/drawing/2010/main" val="0"/>
              </a:ext>
            </a:extLst>
          </a:blip>
          <a:srcRect l="30611" r="29711"/>
          <a:stretch/>
        </p:blipFill>
        <p:spPr bwMode="auto">
          <a:xfrm>
            <a:off x="5275086" y="4149875"/>
            <a:ext cx="1178089" cy="1762673"/>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Image result for wearable technology CLOTH"/>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56275" t="1" r="1366" b="936"/>
          <a:stretch/>
        </p:blipFill>
        <p:spPr bwMode="auto">
          <a:xfrm>
            <a:off x="4015829" y="4149876"/>
            <a:ext cx="1178090" cy="176267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blockchain screen hash"/>
          <p:cNvPicPr>
            <a:picLocks noChangeAspect="1" noChangeArrowheads="1"/>
          </p:cNvPicPr>
          <p:nvPr/>
        </p:nvPicPr>
        <p:blipFill rotWithShape="1">
          <a:blip r:embed="rId8">
            <a:extLst>
              <a:ext uri="{28A0092B-C50C-407E-A947-70E740481C1C}">
                <a14:useLocalDpi xmlns:a14="http://schemas.microsoft.com/office/drawing/2010/main" val="0"/>
              </a:ext>
            </a:extLst>
          </a:blip>
          <a:srcRect l="67739" t="37074" r="4590"/>
          <a:stretch/>
        </p:blipFill>
        <p:spPr bwMode="auto">
          <a:xfrm>
            <a:off x="7760115" y="1413267"/>
            <a:ext cx="1188362" cy="1758860"/>
          </a:xfrm>
          <a:prstGeom prst="rect">
            <a:avLst/>
          </a:prstGeom>
          <a:noFill/>
          <a:extLst>
            <a:ext uri="{909E8E84-426E-40DD-AFC4-6F175D3DCCD1}">
              <a14:hiddenFill xmlns:a14="http://schemas.microsoft.com/office/drawing/2010/main">
                <a:solidFill>
                  <a:srgbClr val="FFFFFF"/>
                </a:solidFill>
              </a14:hiddenFill>
            </a:ext>
          </a:extLst>
        </p:spPr>
      </p:pic>
      <p:pic>
        <p:nvPicPr>
          <p:cNvPr id="5190" name="Picture 70" descr="Image result for 4d printin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3766" t="18777" r="35060"/>
          <a:stretch/>
        </p:blipFill>
        <p:spPr bwMode="auto">
          <a:xfrm>
            <a:off x="261272" y="4149874"/>
            <a:ext cx="1178090" cy="1775320"/>
          </a:xfrm>
          <a:prstGeom prst="rect">
            <a:avLst/>
          </a:prstGeom>
          <a:noFill/>
          <a:extLst>
            <a:ext uri="{909E8E84-426E-40DD-AFC4-6F175D3DCCD1}">
              <a14:hiddenFill xmlns:a14="http://schemas.microsoft.com/office/drawing/2010/main">
                <a:solidFill>
                  <a:srgbClr val="FFFFFF"/>
                </a:solidFill>
              </a14:hiddenFill>
            </a:ext>
          </a:extLst>
        </p:spPr>
      </p:pic>
      <p:pic>
        <p:nvPicPr>
          <p:cNvPr id="5188" name="Picture 68" descr="Image result for brain control computer"/>
          <p:cNvPicPr>
            <a:picLocks noChangeAspect="1" noChangeArrowheads="1"/>
          </p:cNvPicPr>
          <p:nvPr/>
        </p:nvPicPr>
        <p:blipFill rotWithShape="1">
          <a:blip r:embed="rId10">
            <a:extLst>
              <a:ext uri="{28A0092B-C50C-407E-A947-70E740481C1C}">
                <a14:useLocalDpi xmlns:a14="http://schemas.microsoft.com/office/drawing/2010/main" val="0"/>
              </a:ext>
            </a:extLst>
          </a:blip>
          <a:srcRect l="35467" t="11459" r="20118" b="18170"/>
          <a:stretch/>
        </p:blipFill>
        <p:spPr bwMode="auto">
          <a:xfrm>
            <a:off x="2764311" y="4149874"/>
            <a:ext cx="1188361" cy="1775320"/>
          </a:xfrm>
          <a:prstGeom prst="rect">
            <a:avLst/>
          </a:prstGeom>
          <a:noFill/>
          <a:extLst>
            <a:ext uri="{909E8E84-426E-40DD-AFC4-6F175D3DCCD1}">
              <a14:hiddenFill xmlns:a14="http://schemas.microsoft.com/office/drawing/2010/main">
                <a:solidFill>
                  <a:srgbClr val="FFFFFF"/>
                </a:solidFill>
              </a14:hiddenFill>
            </a:ext>
          </a:extLst>
        </p:spPr>
      </p:pic>
      <p:pic>
        <p:nvPicPr>
          <p:cNvPr id="5180" name="Picture 60" descr="A multi-lens system (right) next to a single lens (left). Image credit: Timo Gissibl/University of Stuttgart"/>
          <p:cNvPicPr>
            <a:picLocks noChangeAspect="1" noChangeArrowheads="1"/>
          </p:cNvPicPr>
          <p:nvPr/>
        </p:nvPicPr>
        <p:blipFill rotWithShape="1">
          <a:blip r:embed="rId11">
            <a:extLst>
              <a:ext uri="{28A0092B-C50C-407E-A947-70E740481C1C}">
                <a14:useLocalDpi xmlns:a14="http://schemas.microsoft.com/office/drawing/2010/main" val="0"/>
              </a:ext>
            </a:extLst>
          </a:blip>
          <a:srcRect l="40887" t="32406" r="37874" b="22812"/>
          <a:stretch/>
        </p:blipFill>
        <p:spPr bwMode="auto">
          <a:xfrm>
            <a:off x="1515575" y="4149877"/>
            <a:ext cx="1188361" cy="1775319"/>
          </a:xfrm>
          <a:prstGeom prst="rect">
            <a:avLst/>
          </a:prstGeom>
          <a:noFill/>
          <a:extLst>
            <a:ext uri="{909E8E84-426E-40DD-AFC4-6F175D3DCCD1}">
              <a14:hiddenFill xmlns:a14="http://schemas.microsoft.com/office/drawing/2010/main">
                <a:solidFill>
                  <a:srgbClr val="FFFFFF"/>
                </a:solidFill>
              </a14:hiddenFill>
            </a:ext>
          </a:extLst>
        </p:spPr>
      </p:pic>
      <p:pic>
        <p:nvPicPr>
          <p:cNvPr id="5172" name="Picture 52" descr="Related image"/>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31620" t="960" r="31296" b="418"/>
          <a:stretch/>
        </p:blipFill>
        <p:spPr bwMode="auto">
          <a:xfrm>
            <a:off x="261274" y="1391436"/>
            <a:ext cx="1178089" cy="1750326"/>
          </a:xfrm>
          <a:prstGeom prst="rect">
            <a:avLst/>
          </a:prstGeom>
          <a:noFill/>
          <a:extLst>
            <a:ext uri="{909E8E84-426E-40DD-AFC4-6F175D3DCCD1}">
              <a14:hiddenFill xmlns:a14="http://schemas.microsoft.com/office/drawing/2010/main">
                <a:solidFill>
                  <a:srgbClr val="FFFFFF"/>
                </a:solidFill>
              </a14:hiddenFill>
            </a:ext>
          </a:extLst>
        </p:spPr>
      </p:pic>
      <p:pic>
        <p:nvPicPr>
          <p:cNvPr id="5136" name="Picture 16" descr="Image result for nanotechnology"/>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34661" r="27326"/>
          <a:stretch/>
        </p:blipFill>
        <p:spPr bwMode="auto">
          <a:xfrm>
            <a:off x="2764311" y="1413262"/>
            <a:ext cx="1188361" cy="1734173"/>
          </a:xfrm>
          <a:prstGeom prst="rect">
            <a:avLst/>
          </a:prstGeom>
          <a:noFill/>
          <a:extLst>
            <a:ext uri="{909E8E84-426E-40DD-AFC4-6F175D3DCCD1}">
              <a14:hiddenFill xmlns:a14="http://schemas.microsoft.com/office/drawing/2010/main">
                <a:solidFill>
                  <a:srgbClr val="FFFFFF"/>
                </a:solidFill>
              </a14:hiddenFill>
            </a:ext>
          </a:extLst>
        </p:spPr>
      </p:pic>
      <p:pic>
        <p:nvPicPr>
          <p:cNvPr id="5160" name="Picture 40" descr="Image result for autonomous driving"/>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38739" r="17443" b="1324"/>
          <a:stretch/>
        </p:blipFill>
        <p:spPr bwMode="auto">
          <a:xfrm>
            <a:off x="5267349" y="1413263"/>
            <a:ext cx="1178089" cy="1746106"/>
          </a:xfrm>
          <a:prstGeom prst="rect">
            <a:avLst/>
          </a:prstGeom>
          <a:noFill/>
          <a:extLst>
            <a:ext uri="{909E8E84-426E-40DD-AFC4-6F175D3DCCD1}">
              <a14:hiddenFill xmlns:a14="http://schemas.microsoft.com/office/drawing/2010/main">
                <a:solidFill>
                  <a:srgbClr val="FFFFFF"/>
                </a:solidFill>
              </a14:hiddenFill>
            </a:ext>
          </a:extLst>
        </p:spPr>
      </p:pic>
      <p:pic>
        <p:nvPicPr>
          <p:cNvPr id="5158" name="Picture 38" descr="Image result for amazon drones"/>
          <p:cNvPicPr>
            <a:picLocks noChangeAspect="1" noChangeArrowheads="1"/>
          </p:cNvPicPr>
          <p:nvPr/>
        </p:nvPicPr>
        <p:blipFill rotWithShape="1">
          <a:blip r:embed="rId15">
            <a:extLst>
              <a:ext uri="{28A0092B-C50C-407E-A947-70E740481C1C}">
                <a14:useLocalDpi xmlns:a14="http://schemas.microsoft.com/office/drawing/2010/main" val="0"/>
              </a:ext>
            </a:extLst>
          </a:blip>
          <a:srcRect l="35110" r="33805"/>
          <a:stretch/>
        </p:blipFill>
        <p:spPr bwMode="auto">
          <a:xfrm>
            <a:off x="1502520" y="1409547"/>
            <a:ext cx="1188361" cy="1736925"/>
          </a:xfrm>
          <a:prstGeom prst="rect">
            <a:avLst/>
          </a:prstGeom>
          <a:noFill/>
          <a:extLst>
            <a:ext uri="{909E8E84-426E-40DD-AFC4-6F175D3DCCD1}">
              <a14:hiddenFill xmlns:a14="http://schemas.microsoft.com/office/drawing/2010/main">
                <a:solidFill>
                  <a:srgbClr val="FFFFFF"/>
                </a:solidFill>
              </a14:hiddenFill>
            </a:ext>
          </a:extLst>
        </p:spPr>
      </p:pic>
      <p:pic>
        <p:nvPicPr>
          <p:cNvPr id="5134" name="Picture 14" descr="Related image"/>
          <p:cNvPicPr>
            <a:picLocks noChangeAspect="1" noChangeArrowheads="1"/>
          </p:cNvPicPr>
          <p:nvPr/>
        </p:nvPicPr>
        <p:blipFill rotWithShape="1">
          <a:blip r:embed="rId16">
            <a:extLst>
              <a:ext uri="{28A0092B-C50C-407E-A947-70E740481C1C}">
                <a14:useLocalDpi xmlns:a14="http://schemas.microsoft.com/office/drawing/2010/main" val="0"/>
              </a:ext>
            </a:extLst>
          </a:blip>
          <a:srcRect l="33417" t="15326" r="32294" b="8718"/>
          <a:stretch/>
        </p:blipFill>
        <p:spPr bwMode="auto">
          <a:xfrm>
            <a:off x="4005559" y="1413262"/>
            <a:ext cx="1198634" cy="1746106"/>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sz="quarter" idx="19"/>
          </p:nvPr>
        </p:nvSpPr>
        <p:spPr>
          <a:solidFill>
            <a:schemeClr val="accent4">
              <a:lumMod val="75000"/>
            </a:schemeClr>
          </a:solidFill>
        </p:spPr>
        <p:txBody>
          <a:bodyPr/>
          <a:lstStyle/>
          <a:p>
            <a:endParaRPr lang="en-GB" dirty="0"/>
          </a:p>
        </p:txBody>
      </p:sp>
      <p:sp>
        <p:nvSpPr>
          <p:cNvPr id="4" name="Title 3"/>
          <p:cNvSpPr>
            <a:spLocks noGrp="1"/>
          </p:cNvSpPr>
          <p:nvPr>
            <p:ph type="title"/>
          </p:nvPr>
        </p:nvSpPr>
        <p:spPr>
          <a:xfrm>
            <a:off x="381066" y="515940"/>
            <a:ext cx="7486593" cy="514351"/>
          </a:xfrm>
        </p:spPr>
        <p:txBody>
          <a:bodyPr/>
          <a:lstStyle/>
          <a:p>
            <a:r>
              <a:rPr lang="en-GB" dirty="0" smtClean="0"/>
              <a:t>current and emerging trends</a:t>
            </a:r>
            <a:endParaRPr lang="en-GB" dirty="0"/>
          </a:p>
        </p:txBody>
      </p:sp>
      <p:sp>
        <p:nvSpPr>
          <p:cNvPr id="3" name="Rectangle 2"/>
          <p:cNvSpPr/>
          <p:nvPr/>
        </p:nvSpPr>
        <p:spPr>
          <a:xfrm>
            <a:off x="251001" y="3213802"/>
            <a:ext cx="1188361" cy="288000"/>
          </a:xfrm>
          <a:prstGeom prst="rect">
            <a:avLst/>
          </a:prstGeom>
          <a:solidFill>
            <a:srgbClr val="D9D9D9">
              <a:alpha val="69020"/>
            </a:srgbClr>
          </a:solidFill>
          <a:ln>
            <a:noFill/>
          </a:ln>
        </p:spPr>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l">
              <a:spcBef>
                <a:spcPts val="100"/>
              </a:spcBef>
              <a:spcAft>
                <a:spcPts val="100"/>
              </a:spcAft>
            </a:pPr>
            <a:r>
              <a:rPr lang="en-GB" sz="900" b="1" dirty="0" smtClean="0"/>
              <a:t>Artificial Intelligence</a:t>
            </a:r>
          </a:p>
        </p:txBody>
      </p:sp>
      <p:sp>
        <p:nvSpPr>
          <p:cNvPr id="26" name="Rectangle 25"/>
          <p:cNvSpPr/>
          <p:nvPr/>
        </p:nvSpPr>
        <p:spPr>
          <a:xfrm>
            <a:off x="1502520" y="3213802"/>
            <a:ext cx="1188361" cy="288000"/>
          </a:xfrm>
          <a:prstGeom prst="rect">
            <a:avLst/>
          </a:prstGeom>
          <a:solidFill>
            <a:srgbClr val="D9D9D9">
              <a:alpha val="69020"/>
            </a:srgbClr>
          </a:solidFill>
          <a:ln>
            <a:noFill/>
          </a:ln>
        </p:spPr>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l">
              <a:spcBef>
                <a:spcPts val="100"/>
              </a:spcBef>
              <a:spcAft>
                <a:spcPts val="100"/>
              </a:spcAft>
            </a:pPr>
            <a:r>
              <a:rPr lang="en-GB" sz="900" b="1" dirty="0" smtClean="0"/>
              <a:t>Drones</a:t>
            </a:r>
          </a:p>
        </p:txBody>
      </p:sp>
      <p:sp>
        <p:nvSpPr>
          <p:cNvPr id="27" name="Rectangle 26"/>
          <p:cNvSpPr/>
          <p:nvPr/>
        </p:nvSpPr>
        <p:spPr>
          <a:xfrm>
            <a:off x="2764311" y="3213802"/>
            <a:ext cx="1188361" cy="288000"/>
          </a:xfrm>
          <a:prstGeom prst="rect">
            <a:avLst/>
          </a:prstGeom>
          <a:solidFill>
            <a:srgbClr val="D9D9D9">
              <a:alpha val="69020"/>
            </a:srgbClr>
          </a:solidFill>
          <a:ln>
            <a:noFill/>
          </a:ln>
        </p:spPr>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l">
              <a:spcBef>
                <a:spcPts val="100"/>
              </a:spcBef>
              <a:spcAft>
                <a:spcPts val="100"/>
              </a:spcAft>
            </a:pPr>
            <a:r>
              <a:rPr lang="en-GB" sz="900" b="1" dirty="0" smtClean="0"/>
              <a:t>Nanotechnology</a:t>
            </a:r>
          </a:p>
        </p:txBody>
      </p:sp>
      <p:sp>
        <p:nvSpPr>
          <p:cNvPr id="28" name="Rectangle 27"/>
          <p:cNvSpPr/>
          <p:nvPr/>
        </p:nvSpPr>
        <p:spPr>
          <a:xfrm>
            <a:off x="4005558" y="3213802"/>
            <a:ext cx="1188361" cy="288000"/>
          </a:xfrm>
          <a:prstGeom prst="rect">
            <a:avLst/>
          </a:prstGeom>
          <a:solidFill>
            <a:srgbClr val="D9D9D9">
              <a:alpha val="69020"/>
            </a:srgbClr>
          </a:solidFill>
          <a:ln>
            <a:noFill/>
          </a:ln>
        </p:spPr>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l">
              <a:spcBef>
                <a:spcPts val="100"/>
              </a:spcBef>
              <a:spcAft>
                <a:spcPts val="100"/>
              </a:spcAft>
            </a:pPr>
            <a:r>
              <a:rPr lang="en-GB" sz="900" b="1" dirty="0" smtClean="0"/>
              <a:t>3D Printing</a:t>
            </a:r>
          </a:p>
        </p:txBody>
      </p:sp>
      <p:sp>
        <p:nvSpPr>
          <p:cNvPr id="29" name="Rectangle 28"/>
          <p:cNvSpPr/>
          <p:nvPr/>
        </p:nvSpPr>
        <p:spPr>
          <a:xfrm>
            <a:off x="5257076" y="3213802"/>
            <a:ext cx="1188361" cy="288000"/>
          </a:xfrm>
          <a:prstGeom prst="rect">
            <a:avLst/>
          </a:prstGeom>
          <a:solidFill>
            <a:srgbClr val="D9D9D9">
              <a:alpha val="69020"/>
            </a:srgbClr>
          </a:solidFill>
          <a:ln>
            <a:noFill/>
          </a:ln>
        </p:spPr>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l">
              <a:spcBef>
                <a:spcPts val="100"/>
              </a:spcBef>
              <a:spcAft>
                <a:spcPts val="100"/>
              </a:spcAft>
            </a:pPr>
            <a:r>
              <a:rPr lang="en-GB" sz="900" b="1" dirty="0" smtClean="0"/>
              <a:t>Autonomous Driving</a:t>
            </a:r>
          </a:p>
        </p:txBody>
      </p:sp>
      <p:sp>
        <p:nvSpPr>
          <p:cNvPr id="30" name="Rectangle 29"/>
          <p:cNvSpPr/>
          <p:nvPr/>
        </p:nvSpPr>
        <p:spPr>
          <a:xfrm>
            <a:off x="6508595" y="3213770"/>
            <a:ext cx="1188361" cy="288000"/>
          </a:xfrm>
          <a:prstGeom prst="rect">
            <a:avLst/>
          </a:prstGeom>
          <a:solidFill>
            <a:srgbClr val="D9D9D9">
              <a:alpha val="69020"/>
            </a:srgbClr>
          </a:solidFill>
          <a:ln>
            <a:noFill/>
          </a:ln>
        </p:spPr>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l">
              <a:spcBef>
                <a:spcPts val="100"/>
              </a:spcBef>
              <a:spcAft>
                <a:spcPts val="100"/>
              </a:spcAft>
            </a:pPr>
            <a:r>
              <a:rPr lang="en-GB" sz="900" b="1" dirty="0" smtClean="0"/>
              <a:t>Robotics</a:t>
            </a:r>
          </a:p>
        </p:txBody>
      </p:sp>
      <p:sp>
        <p:nvSpPr>
          <p:cNvPr id="31" name="Rectangle 30"/>
          <p:cNvSpPr/>
          <p:nvPr/>
        </p:nvSpPr>
        <p:spPr>
          <a:xfrm>
            <a:off x="7760117" y="3213802"/>
            <a:ext cx="1188361" cy="288000"/>
          </a:xfrm>
          <a:prstGeom prst="rect">
            <a:avLst/>
          </a:prstGeom>
          <a:solidFill>
            <a:srgbClr val="D9D9D9">
              <a:alpha val="69020"/>
            </a:srgbClr>
          </a:solidFill>
          <a:ln>
            <a:noFill/>
          </a:ln>
        </p:spPr>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l">
              <a:spcBef>
                <a:spcPts val="100"/>
              </a:spcBef>
              <a:spcAft>
                <a:spcPts val="100"/>
              </a:spcAft>
            </a:pPr>
            <a:r>
              <a:rPr lang="en-GB" sz="900" b="1" dirty="0" err="1" smtClean="0"/>
              <a:t>Blockchain</a:t>
            </a:r>
            <a:endParaRPr lang="en-GB" sz="900" b="1" dirty="0" smtClean="0"/>
          </a:p>
        </p:txBody>
      </p:sp>
      <p:sp>
        <p:nvSpPr>
          <p:cNvPr id="32" name="Rectangle 31"/>
          <p:cNvSpPr/>
          <p:nvPr/>
        </p:nvSpPr>
        <p:spPr>
          <a:xfrm>
            <a:off x="261274" y="5974201"/>
            <a:ext cx="1188361" cy="288000"/>
          </a:xfrm>
          <a:prstGeom prst="rect">
            <a:avLst/>
          </a:prstGeom>
          <a:solidFill>
            <a:srgbClr val="D9D9D9">
              <a:alpha val="69020"/>
            </a:srgbClr>
          </a:solidFill>
          <a:ln>
            <a:noFill/>
          </a:ln>
        </p:spPr>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l">
              <a:spcBef>
                <a:spcPts val="100"/>
              </a:spcBef>
              <a:spcAft>
                <a:spcPts val="100"/>
              </a:spcAft>
            </a:pPr>
            <a:r>
              <a:rPr lang="en-GB" sz="900" b="1" dirty="0" smtClean="0"/>
              <a:t>4D Printing</a:t>
            </a:r>
          </a:p>
        </p:txBody>
      </p:sp>
      <p:sp>
        <p:nvSpPr>
          <p:cNvPr id="33" name="Rectangle 32"/>
          <p:cNvSpPr/>
          <p:nvPr/>
        </p:nvSpPr>
        <p:spPr>
          <a:xfrm>
            <a:off x="1512793" y="5974201"/>
            <a:ext cx="1188361" cy="288000"/>
          </a:xfrm>
          <a:prstGeom prst="rect">
            <a:avLst/>
          </a:prstGeom>
          <a:solidFill>
            <a:srgbClr val="D9D9D9">
              <a:alpha val="69020"/>
            </a:srgbClr>
          </a:solidFill>
          <a:ln>
            <a:noFill/>
          </a:ln>
        </p:spPr>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l">
              <a:spcBef>
                <a:spcPts val="100"/>
              </a:spcBef>
              <a:spcAft>
                <a:spcPts val="100"/>
              </a:spcAft>
            </a:pPr>
            <a:r>
              <a:rPr lang="en-GB" sz="900" b="1" dirty="0" smtClean="0"/>
              <a:t>Smart Dust</a:t>
            </a:r>
          </a:p>
        </p:txBody>
      </p:sp>
      <p:sp>
        <p:nvSpPr>
          <p:cNvPr id="36" name="Rectangle 35"/>
          <p:cNvSpPr/>
          <p:nvPr/>
        </p:nvSpPr>
        <p:spPr>
          <a:xfrm>
            <a:off x="2764311" y="5974201"/>
            <a:ext cx="1188361" cy="288000"/>
          </a:xfrm>
          <a:prstGeom prst="rect">
            <a:avLst/>
          </a:prstGeom>
          <a:solidFill>
            <a:srgbClr val="D9D9D9">
              <a:alpha val="69020"/>
            </a:srgbClr>
          </a:solidFill>
          <a:ln>
            <a:noFill/>
          </a:ln>
        </p:spPr>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l">
              <a:spcBef>
                <a:spcPts val="100"/>
              </a:spcBef>
              <a:spcAft>
                <a:spcPts val="100"/>
              </a:spcAft>
            </a:pPr>
            <a:r>
              <a:rPr lang="en-GB" sz="900" b="1" dirty="0" smtClean="0"/>
              <a:t>Brain computer Interface</a:t>
            </a:r>
          </a:p>
        </p:txBody>
      </p:sp>
      <p:sp>
        <p:nvSpPr>
          <p:cNvPr id="39" name="Rectangle 38"/>
          <p:cNvSpPr/>
          <p:nvPr/>
        </p:nvSpPr>
        <p:spPr>
          <a:xfrm>
            <a:off x="4015830" y="5974201"/>
            <a:ext cx="1188361" cy="288000"/>
          </a:xfrm>
          <a:prstGeom prst="rect">
            <a:avLst/>
          </a:prstGeom>
          <a:solidFill>
            <a:srgbClr val="D9D9D9">
              <a:alpha val="69020"/>
            </a:srgbClr>
          </a:solidFill>
          <a:ln>
            <a:noFill/>
          </a:ln>
        </p:spPr>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l">
              <a:spcBef>
                <a:spcPts val="100"/>
              </a:spcBef>
              <a:spcAft>
                <a:spcPts val="100"/>
              </a:spcAft>
            </a:pPr>
            <a:r>
              <a:rPr lang="en-GB" sz="900" b="1" dirty="0" smtClean="0"/>
              <a:t>Wearable IT</a:t>
            </a:r>
          </a:p>
        </p:txBody>
      </p:sp>
      <p:sp>
        <p:nvSpPr>
          <p:cNvPr id="42" name="Rectangle 41"/>
          <p:cNvSpPr/>
          <p:nvPr/>
        </p:nvSpPr>
        <p:spPr>
          <a:xfrm>
            <a:off x="5267349" y="5974201"/>
            <a:ext cx="1188361" cy="288000"/>
          </a:xfrm>
          <a:prstGeom prst="rect">
            <a:avLst/>
          </a:prstGeom>
          <a:solidFill>
            <a:srgbClr val="D9D9D9">
              <a:alpha val="69020"/>
            </a:srgbClr>
          </a:solidFill>
          <a:ln>
            <a:noFill/>
          </a:ln>
        </p:spPr>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spcBef>
                <a:spcPts val="100"/>
              </a:spcBef>
              <a:spcAft>
                <a:spcPts val="100"/>
              </a:spcAft>
            </a:pPr>
            <a:r>
              <a:rPr lang="en-GB" sz="900" b="1" dirty="0" smtClean="0"/>
              <a:t>Smart Robots</a:t>
            </a:r>
            <a:endParaRPr lang="en-GB" sz="900" b="1" dirty="0"/>
          </a:p>
        </p:txBody>
      </p:sp>
      <p:sp>
        <p:nvSpPr>
          <p:cNvPr id="45" name="Rectangle 44"/>
          <p:cNvSpPr/>
          <p:nvPr/>
        </p:nvSpPr>
        <p:spPr>
          <a:xfrm>
            <a:off x="6518868" y="5974201"/>
            <a:ext cx="1188361" cy="288000"/>
          </a:xfrm>
          <a:prstGeom prst="rect">
            <a:avLst/>
          </a:prstGeom>
          <a:solidFill>
            <a:srgbClr val="D9D9D9">
              <a:alpha val="69020"/>
            </a:srgbClr>
          </a:solidFill>
          <a:ln>
            <a:noFill/>
          </a:ln>
        </p:spPr>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spcBef>
                <a:spcPts val="100"/>
              </a:spcBef>
              <a:spcAft>
                <a:spcPts val="100"/>
              </a:spcAft>
            </a:pPr>
            <a:r>
              <a:rPr lang="en-GB" sz="900" b="1" dirty="0" err="1" smtClean="0"/>
              <a:t>Neurobusiness</a:t>
            </a:r>
            <a:endParaRPr lang="en-GB" sz="900" b="1" dirty="0"/>
          </a:p>
        </p:txBody>
      </p:sp>
      <p:sp>
        <p:nvSpPr>
          <p:cNvPr id="48" name="Rectangle 47"/>
          <p:cNvSpPr/>
          <p:nvPr/>
        </p:nvSpPr>
        <p:spPr>
          <a:xfrm>
            <a:off x="7770389" y="5974201"/>
            <a:ext cx="1188361" cy="288000"/>
          </a:xfrm>
          <a:prstGeom prst="rect">
            <a:avLst/>
          </a:prstGeom>
          <a:solidFill>
            <a:srgbClr val="D9D9D9">
              <a:alpha val="69020"/>
            </a:srgbClr>
          </a:solidFill>
          <a:ln>
            <a:noFill/>
          </a:ln>
        </p:spPr>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spcBef>
                <a:spcPts val="100"/>
              </a:spcBef>
              <a:spcAft>
                <a:spcPts val="100"/>
              </a:spcAft>
            </a:pPr>
            <a:r>
              <a:rPr lang="en-GB" sz="900" b="1" dirty="0" smtClean="0"/>
              <a:t>Human Augmentation</a:t>
            </a:r>
            <a:endParaRPr lang="en-GB" sz="900" b="1" dirty="0"/>
          </a:p>
        </p:txBody>
      </p:sp>
      <p:pic>
        <p:nvPicPr>
          <p:cNvPr id="71" name="Picture 60" descr="A multi-lens system (right) next to a single lens (left). Image credit: Timo Gissibl/University of Stuttgart"/>
          <p:cNvPicPr>
            <a:picLocks noChangeAspect="1" noChangeArrowheads="1"/>
          </p:cNvPicPr>
          <p:nvPr/>
        </p:nvPicPr>
        <p:blipFill rotWithShape="1">
          <a:blip r:embed="rId17">
            <a:extLst>
              <a:ext uri="{BEBA8EAE-BF5A-486C-A8C5-ECC9F3942E4B}">
                <a14:imgProps xmlns:a14="http://schemas.microsoft.com/office/drawing/2010/main">
                  <a14:imgLayer r:embed="rId18">
                    <a14:imgEffect>
                      <a14:backgroundRemoval t="87208" b="96561" l="77051" r="97754"/>
                    </a14:imgEffect>
                  </a14:imgLayer>
                </a14:imgProps>
              </a:ext>
              <a:ext uri="{28A0092B-C50C-407E-A947-70E740481C1C}">
                <a14:useLocalDpi xmlns:a14="http://schemas.microsoft.com/office/drawing/2010/main" val="0"/>
              </a:ext>
            </a:extLst>
          </a:blip>
          <a:srcRect l="76546" t="88742" r="1642" b="2672"/>
          <a:stretch/>
        </p:blipFill>
        <p:spPr bwMode="auto">
          <a:xfrm>
            <a:off x="1515575" y="5470144"/>
            <a:ext cx="1220457" cy="455612"/>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33"/>
          <p:cNvSpPr/>
          <p:nvPr/>
        </p:nvSpPr>
        <p:spPr>
          <a:xfrm>
            <a:off x="238129" y="3789866"/>
            <a:ext cx="8710348" cy="288000"/>
          </a:xfrm>
          <a:prstGeom prst="rect">
            <a:avLst/>
          </a:prstGeom>
          <a:solidFill>
            <a:schemeClr val="accent4">
              <a:lumMod val="75000"/>
              <a:alpha val="69020"/>
            </a:schemeClr>
          </a:solidFill>
          <a:ln>
            <a:noFill/>
          </a:ln>
        </p:spPr>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100"/>
              </a:spcBef>
              <a:spcAft>
                <a:spcPts val="100"/>
              </a:spcAft>
            </a:pPr>
            <a:r>
              <a:rPr lang="en-GB" sz="1000" b="1" dirty="0" smtClean="0"/>
              <a:t>THE EMERGING FUTURE</a:t>
            </a:r>
          </a:p>
        </p:txBody>
      </p:sp>
      <p:sp>
        <p:nvSpPr>
          <p:cNvPr id="35" name="Rectangle 34"/>
          <p:cNvSpPr/>
          <p:nvPr/>
        </p:nvSpPr>
        <p:spPr>
          <a:xfrm>
            <a:off x="251002" y="1053254"/>
            <a:ext cx="8697475" cy="288000"/>
          </a:xfrm>
          <a:prstGeom prst="rect">
            <a:avLst/>
          </a:prstGeom>
          <a:solidFill>
            <a:schemeClr val="accent4">
              <a:lumMod val="75000"/>
              <a:alpha val="69020"/>
            </a:schemeClr>
          </a:solidFill>
          <a:ln>
            <a:noFill/>
          </a:ln>
        </p:spPr>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100"/>
              </a:spcBef>
              <a:spcAft>
                <a:spcPts val="100"/>
              </a:spcAft>
            </a:pPr>
            <a:r>
              <a:rPr lang="en-GB" sz="1000" b="1" dirty="0" smtClean="0"/>
              <a:t>THE CURRENT FUTURE</a:t>
            </a:r>
          </a:p>
        </p:txBody>
      </p:sp>
      <p:sp>
        <p:nvSpPr>
          <p:cNvPr id="6" name="Text Placeholder 5"/>
          <p:cNvSpPr>
            <a:spLocks noGrp="1"/>
          </p:cNvSpPr>
          <p:nvPr>
            <p:ph type="body" sz="quarter" idx="20"/>
          </p:nvPr>
        </p:nvSpPr>
        <p:spPr/>
        <p:txBody>
          <a:bodyPr/>
          <a:lstStyle/>
          <a:p>
            <a:endParaRPr lang="en-GB"/>
          </a:p>
        </p:txBody>
      </p:sp>
    </p:spTree>
    <p:extLst>
      <p:ext uri="{BB962C8B-B14F-4D97-AF65-F5344CB8AC3E}">
        <p14:creationId xmlns:p14="http://schemas.microsoft.com/office/powerpoint/2010/main" val="653401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22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4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2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9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8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8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6" grpId="0" animBg="1"/>
      <p:bldP spid="39" grpId="0" animBg="1"/>
      <p:bldP spid="42" grpId="0" animBg="1"/>
      <p:bldP spid="45" grpId="0" animBg="1"/>
      <p:bldP spid="48" grpId="0" animBg="1"/>
      <p:bldP spid="3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9"/>
          </p:nvPr>
        </p:nvSpPr>
        <p:spPr>
          <a:solidFill>
            <a:schemeClr val="accent4">
              <a:lumMod val="75000"/>
            </a:schemeClr>
          </a:solidFill>
        </p:spPr>
        <p:txBody>
          <a:bodyPr/>
          <a:lstStyle/>
          <a:p>
            <a:endParaRPr lang="en-GB" dirty="0"/>
          </a:p>
        </p:txBody>
      </p:sp>
      <p:sp>
        <p:nvSpPr>
          <p:cNvPr id="4" name="Title 3"/>
          <p:cNvSpPr>
            <a:spLocks noGrp="1"/>
          </p:cNvSpPr>
          <p:nvPr>
            <p:ph type="title"/>
          </p:nvPr>
        </p:nvSpPr>
        <p:spPr>
          <a:xfrm>
            <a:off x="381067" y="515940"/>
            <a:ext cx="8080159" cy="514351"/>
          </a:xfrm>
        </p:spPr>
        <p:txBody>
          <a:bodyPr/>
          <a:lstStyle/>
          <a:p>
            <a:r>
              <a:rPr lang="en-GB" dirty="0" smtClean="0"/>
              <a:t>Revolutionizing </a:t>
            </a:r>
            <a:r>
              <a:rPr lang="en-GB" dirty="0"/>
              <a:t>client interaction </a:t>
            </a:r>
            <a:r>
              <a:rPr lang="en-GB" dirty="0" smtClean="0"/>
              <a:t>by using technology</a:t>
            </a:r>
            <a:endParaRPr lang="en-GB" dirty="0"/>
          </a:p>
        </p:txBody>
      </p:sp>
      <p:sp>
        <p:nvSpPr>
          <p:cNvPr id="3" name="Text Placeholder 2"/>
          <p:cNvSpPr>
            <a:spLocks noGrp="1"/>
          </p:cNvSpPr>
          <p:nvPr>
            <p:ph type="body" sz="quarter" idx="20"/>
          </p:nvPr>
        </p:nvSpPr>
        <p:spPr/>
        <p:txBody>
          <a:bodyPr/>
          <a:lstStyle/>
          <a:p>
            <a:endParaRPr lang="en-GB"/>
          </a:p>
        </p:txBody>
      </p:sp>
      <p:sp>
        <p:nvSpPr>
          <p:cNvPr id="19" name="Round Diagonal Corner Rectangle 18"/>
          <p:cNvSpPr/>
          <p:nvPr/>
        </p:nvSpPr>
        <p:spPr>
          <a:xfrm>
            <a:off x="373970" y="1674367"/>
            <a:ext cx="2583218" cy="1899443"/>
          </a:xfrm>
          <a:prstGeom prst="round2DiagRect">
            <a:avLst/>
          </a:prstGeom>
          <a:solidFill>
            <a:schemeClr val="accent1">
              <a:lumMod val="50000"/>
            </a:schemeClr>
          </a:solidFill>
          <a:ln>
            <a:noFill/>
          </a:ln>
          <a:effectLst>
            <a:outerShdw blurRad="50800" dist="38100" dir="2700000" algn="tl" rotWithShape="0">
              <a:prstClr val="black">
                <a:alpha val="40000"/>
              </a:prstClr>
            </a:outerShdw>
          </a:effectLst>
        </p:spPr>
        <p:txBody>
          <a:bodyPr rot="0" spcFirstLastPara="0" vertOverflow="overflow" horzOverflow="overflow" vert="horz" wrap="square" lIns="0" tIns="108000" rIns="0" bIns="108000" numCol="1" spcCol="0" rtlCol="0" fromWordArt="0" anchor="ctr" anchorCtr="0" forceAA="0" compatLnSpc="1">
            <a:prstTxWarp prst="textNoShape">
              <a:avLst/>
            </a:prstTxWarp>
            <a:noAutofit/>
          </a:bodyPr>
          <a:lstStyle/>
          <a:p>
            <a:pPr algn="ctr">
              <a:spcBef>
                <a:spcPts val="100"/>
              </a:spcBef>
              <a:spcAft>
                <a:spcPts val="100"/>
              </a:spcAft>
            </a:pPr>
            <a:r>
              <a:rPr lang="en-GB" sz="1600" dirty="0">
                <a:solidFill>
                  <a:schemeClr val="bg1"/>
                </a:solidFill>
              </a:rPr>
              <a:t>Making sense of and organizing data</a:t>
            </a:r>
          </a:p>
        </p:txBody>
      </p:sp>
      <p:sp>
        <p:nvSpPr>
          <p:cNvPr id="20" name="Round Diagonal Corner Rectangle 19"/>
          <p:cNvSpPr/>
          <p:nvPr/>
        </p:nvSpPr>
        <p:spPr>
          <a:xfrm>
            <a:off x="3281185" y="1674367"/>
            <a:ext cx="2583218" cy="1899443"/>
          </a:xfrm>
          <a:prstGeom prst="round2DiagRect">
            <a:avLst/>
          </a:prstGeom>
          <a:solidFill>
            <a:schemeClr val="accent6">
              <a:lumMod val="25000"/>
            </a:schemeClr>
          </a:solidFill>
          <a:ln>
            <a:noFill/>
          </a:ln>
          <a:effectLst>
            <a:outerShdw blurRad="50800" dist="38100" dir="2700000" algn="tl" rotWithShape="0">
              <a:prstClr val="black">
                <a:alpha val="40000"/>
              </a:prstClr>
            </a:outerShdw>
          </a:effectLst>
        </p:spPr>
        <p:txBody>
          <a:bodyPr rot="0" spcFirstLastPara="0" vertOverflow="overflow" horzOverflow="overflow" vert="horz" wrap="square" lIns="0" tIns="108000" rIns="0" bIns="108000" numCol="1" spcCol="0" rtlCol="0" fromWordArt="0" anchor="ctr" anchorCtr="0" forceAA="0" compatLnSpc="1">
            <a:prstTxWarp prst="textNoShape">
              <a:avLst/>
            </a:prstTxWarp>
            <a:noAutofit/>
          </a:bodyPr>
          <a:lstStyle/>
          <a:p>
            <a:pPr algn="ctr">
              <a:spcBef>
                <a:spcPts val="100"/>
              </a:spcBef>
              <a:spcAft>
                <a:spcPts val="100"/>
              </a:spcAft>
            </a:pPr>
            <a:r>
              <a:rPr lang="en-GB" sz="1600" dirty="0" smtClean="0">
                <a:solidFill>
                  <a:schemeClr val="bg1"/>
                </a:solidFill>
              </a:rPr>
              <a:t>AI - Giving </a:t>
            </a:r>
            <a:r>
              <a:rPr lang="en-GB" sz="1600" dirty="0">
                <a:solidFill>
                  <a:schemeClr val="bg1"/>
                </a:solidFill>
              </a:rPr>
              <a:t>context and insights </a:t>
            </a:r>
            <a:r>
              <a:rPr lang="en-GB" sz="1600" dirty="0" smtClean="0">
                <a:solidFill>
                  <a:schemeClr val="bg1"/>
                </a:solidFill>
              </a:rPr>
              <a:t>with </a:t>
            </a:r>
            <a:r>
              <a:rPr lang="en-GB" sz="1600" dirty="0">
                <a:solidFill>
                  <a:schemeClr val="bg1"/>
                </a:solidFill>
              </a:rPr>
              <a:t>human touch</a:t>
            </a:r>
          </a:p>
        </p:txBody>
      </p:sp>
      <p:sp>
        <p:nvSpPr>
          <p:cNvPr id="21" name="Round Diagonal Corner Rectangle 20"/>
          <p:cNvSpPr/>
          <p:nvPr/>
        </p:nvSpPr>
        <p:spPr>
          <a:xfrm>
            <a:off x="6188400" y="1674367"/>
            <a:ext cx="2583218" cy="1899443"/>
          </a:xfrm>
          <a:prstGeom prst="round2DiagRect">
            <a:avLst/>
          </a:prstGeom>
          <a:solidFill>
            <a:srgbClr val="C00000"/>
          </a:solidFill>
          <a:ln>
            <a:noFill/>
          </a:ln>
          <a:effectLst>
            <a:outerShdw blurRad="50800" dist="38100" dir="2700000" algn="tl" rotWithShape="0">
              <a:prstClr val="black">
                <a:alpha val="40000"/>
              </a:prstClr>
            </a:outerShdw>
          </a:effectLst>
        </p:spPr>
        <p:txBody>
          <a:bodyPr rot="0" spcFirstLastPara="0" vertOverflow="overflow" horzOverflow="overflow" vert="horz" wrap="square" lIns="0" tIns="108000" rIns="0" bIns="108000" numCol="1" spcCol="0" rtlCol="0" fromWordArt="0" anchor="ctr" anchorCtr="0" forceAA="0" compatLnSpc="1">
            <a:prstTxWarp prst="textNoShape">
              <a:avLst/>
            </a:prstTxWarp>
            <a:noAutofit/>
          </a:bodyPr>
          <a:lstStyle/>
          <a:p>
            <a:pPr algn="ctr">
              <a:spcBef>
                <a:spcPts val="100"/>
              </a:spcBef>
              <a:spcAft>
                <a:spcPts val="100"/>
              </a:spcAft>
            </a:pPr>
            <a:r>
              <a:rPr lang="en-GB" sz="1600" dirty="0" smtClean="0">
                <a:solidFill>
                  <a:schemeClr val="bg1"/>
                </a:solidFill>
              </a:rPr>
              <a:t>Data Analytics - Modelling risks </a:t>
            </a:r>
            <a:r>
              <a:rPr lang="en-GB" sz="1600" dirty="0">
                <a:solidFill>
                  <a:schemeClr val="bg1"/>
                </a:solidFill>
              </a:rPr>
              <a:t>from aggregated external data sources</a:t>
            </a:r>
          </a:p>
        </p:txBody>
      </p:sp>
      <p:sp>
        <p:nvSpPr>
          <p:cNvPr id="22" name="Round Diagonal Corner Rectangle 21"/>
          <p:cNvSpPr/>
          <p:nvPr/>
        </p:nvSpPr>
        <p:spPr>
          <a:xfrm>
            <a:off x="373970" y="3989844"/>
            <a:ext cx="2583218" cy="1899443"/>
          </a:xfrm>
          <a:prstGeom prst="round2DiagRect">
            <a:avLst/>
          </a:prstGeom>
          <a:solidFill>
            <a:srgbClr val="E7AB03"/>
          </a:solidFill>
          <a:ln>
            <a:noFill/>
          </a:ln>
          <a:effectLst>
            <a:outerShdw blurRad="50800" dist="38100" dir="2700000" algn="tl" rotWithShape="0">
              <a:prstClr val="black">
                <a:alpha val="40000"/>
              </a:prstClr>
            </a:outerShdw>
          </a:effectLst>
        </p:spPr>
        <p:txBody>
          <a:bodyPr rot="0" spcFirstLastPara="0" vertOverflow="overflow" horzOverflow="overflow" vert="horz" wrap="square" lIns="0" tIns="108000" rIns="0" bIns="108000" numCol="1" spcCol="0" rtlCol="0" fromWordArt="0" anchor="ctr" anchorCtr="0" forceAA="0" compatLnSpc="1">
            <a:prstTxWarp prst="textNoShape">
              <a:avLst/>
            </a:prstTxWarp>
            <a:noAutofit/>
          </a:bodyPr>
          <a:lstStyle/>
          <a:p>
            <a:pPr algn="ctr">
              <a:spcBef>
                <a:spcPts val="100"/>
              </a:spcBef>
              <a:spcAft>
                <a:spcPts val="100"/>
              </a:spcAft>
            </a:pPr>
            <a:r>
              <a:rPr lang="en-GB" sz="1600" dirty="0" smtClean="0">
                <a:solidFill>
                  <a:schemeClr val="bg1"/>
                </a:solidFill>
              </a:rPr>
              <a:t>Providing a </a:t>
            </a:r>
            <a:r>
              <a:rPr lang="en-GB" sz="1600" dirty="0" err="1" smtClean="0">
                <a:solidFill>
                  <a:schemeClr val="bg1"/>
                </a:solidFill>
              </a:rPr>
              <a:t>blockchain</a:t>
            </a:r>
            <a:r>
              <a:rPr lang="en-GB" sz="1600" dirty="0" smtClean="0">
                <a:solidFill>
                  <a:schemeClr val="bg1"/>
                </a:solidFill>
              </a:rPr>
              <a:t>-enabling </a:t>
            </a:r>
            <a:r>
              <a:rPr lang="en-GB" sz="1600" dirty="0">
                <a:solidFill>
                  <a:schemeClr val="bg1"/>
                </a:solidFill>
              </a:rPr>
              <a:t>data transparency and </a:t>
            </a:r>
            <a:r>
              <a:rPr lang="en-GB" sz="1600" dirty="0" smtClean="0">
                <a:solidFill>
                  <a:schemeClr val="bg1"/>
                </a:solidFill>
              </a:rPr>
              <a:t>facilitating communication</a:t>
            </a:r>
            <a:endParaRPr lang="en-GB" sz="1600" dirty="0">
              <a:solidFill>
                <a:schemeClr val="bg1"/>
              </a:solidFill>
            </a:endParaRPr>
          </a:p>
        </p:txBody>
      </p:sp>
      <p:sp>
        <p:nvSpPr>
          <p:cNvPr id="23" name="Round Diagonal Corner Rectangle 22"/>
          <p:cNvSpPr/>
          <p:nvPr/>
        </p:nvSpPr>
        <p:spPr>
          <a:xfrm>
            <a:off x="3281185" y="3989844"/>
            <a:ext cx="2583218" cy="1899443"/>
          </a:xfrm>
          <a:prstGeom prst="round2DiagRect">
            <a:avLst/>
          </a:prstGeom>
          <a:solidFill>
            <a:schemeClr val="accent5">
              <a:lumMod val="75000"/>
            </a:schemeClr>
          </a:solidFill>
          <a:ln>
            <a:noFill/>
          </a:ln>
          <a:effectLst>
            <a:outerShdw blurRad="50800" dist="38100" dir="2700000" algn="tl" rotWithShape="0">
              <a:prstClr val="black">
                <a:alpha val="40000"/>
              </a:prstClr>
            </a:outerShdw>
          </a:effectLst>
        </p:spPr>
        <p:txBody>
          <a:bodyPr rot="0" spcFirstLastPara="0" vertOverflow="overflow" horzOverflow="overflow" vert="horz" wrap="square" lIns="0" tIns="108000" rIns="0" bIns="108000" numCol="1" spcCol="0" rtlCol="0" fromWordArt="0" anchor="ctr" anchorCtr="0" forceAA="0" compatLnSpc="1">
            <a:prstTxWarp prst="textNoShape">
              <a:avLst/>
            </a:prstTxWarp>
            <a:noAutofit/>
          </a:bodyPr>
          <a:lstStyle/>
          <a:p>
            <a:pPr algn="ctr">
              <a:spcBef>
                <a:spcPts val="100"/>
              </a:spcBef>
              <a:spcAft>
                <a:spcPts val="100"/>
              </a:spcAft>
            </a:pPr>
            <a:r>
              <a:rPr lang="en-GB" sz="1600" dirty="0" err="1" smtClean="0">
                <a:solidFill>
                  <a:schemeClr val="bg1"/>
                </a:solidFill>
              </a:rPr>
              <a:t>Chatbots</a:t>
            </a:r>
            <a:r>
              <a:rPr lang="en-GB" sz="1600" dirty="0" smtClean="0">
                <a:solidFill>
                  <a:schemeClr val="bg1"/>
                </a:solidFill>
              </a:rPr>
              <a:t> - Facilitating </a:t>
            </a:r>
            <a:r>
              <a:rPr lang="en-GB" sz="1600" dirty="0">
                <a:solidFill>
                  <a:schemeClr val="bg1"/>
                </a:solidFill>
              </a:rPr>
              <a:t>and </a:t>
            </a:r>
            <a:r>
              <a:rPr lang="en-GB" sz="1600" dirty="0" smtClean="0">
                <a:solidFill>
                  <a:schemeClr val="bg1"/>
                </a:solidFill>
              </a:rPr>
              <a:t>learning </a:t>
            </a:r>
            <a:r>
              <a:rPr lang="en-GB" sz="1600" dirty="0">
                <a:solidFill>
                  <a:schemeClr val="bg1"/>
                </a:solidFill>
              </a:rPr>
              <a:t>from customer integration </a:t>
            </a:r>
          </a:p>
        </p:txBody>
      </p:sp>
      <p:sp>
        <p:nvSpPr>
          <p:cNvPr id="24" name="Round Diagonal Corner Rectangle 23"/>
          <p:cNvSpPr/>
          <p:nvPr/>
        </p:nvSpPr>
        <p:spPr>
          <a:xfrm>
            <a:off x="6188400" y="3989844"/>
            <a:ext cx="2583218" cy="1899443"/>
          </a:xfrm>
          <a:prstGeom prst="round2DiagRect">
            <a:avLst/>
          </a:prstGeom>
          <a:solidFill>
            <a:schemeClr val="accent2">
              <a:lumMod val="50000"/>
            </a:schemeClr>
          </a:solidFill>
          <a:ln>
            <a:noFill/>
          </a:ln>
          <a:effectLst>
            <a:outerShdw blurRad="50800" dist="38100" dir="2700000" algn="tl" rotWithShape="0">
              <a:prstClr val="black">
                <a:alpha val="40000"/>
              </a:prstClr>
            </a:outerShdw>
          </a:effectLst>
        </p:spPr>
        <p:txBody>
          <a:bodyPr rot="0" spcFirstLastPara="0" vertOverflow="overflow" horzOverflow="overflow" vert="horz" wrap="square" lIns="0" tIns="108000" rIns="0" bIns="108000" numCol="1" spcCol="0" rtlCol="0" fromWordArt="0" anchor="ctr" anchorCtr="0" forceAA="0" compatLnSpc="1">
            <a:prstTxWarp prst="textNoShape">
              <a:avLst/>
            </a:prstTxWarp>
            <a:noAutofit/>
          </a:bodyPr>
          <a:lstStyle/>
          <a:p>
            <a:pPr algn="ctr">
              <a:spcBef>
                <a:spcPts val="100"/>
              </a:spcBef>
              <a:spcAft>
                <a:spcPts val="100"/>
              </a:spcAft>
            </a:pPr>
            <a:r>
              <a:rPr lang="en-GB" sz="1600" dirty="0">
                <a:solidFill>
                  <a:schemeClr val="bg1"/>
                </a:solidFill>
              </a:rPr>
              <a:t>Providing the most intuitive way to facilitate human / machine interaction</a:t>
            </a:r>
          </a:p>
        </p:txBody>
      </p:sp>
    </p:spTree>
    <p:extLst>
      <p:ext uri="{BB962C8B-B14F-4D97-AF65-F5344CB8AC3E}">
        <p14:creationId xmlns:p14="http://schemas.microsoft.com/office/powerpoint/2010/main" val="9215865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CDC Team\AGCS GD Team\GENERAL\AGCS Graphic Design Centre\Image Library\Images\521884204.jpg"/>
          <p:cNvPicPr>
            <a:picLocks noGrp="1" noChangeAspect="1" noChangeArrowheads="1"/>
          </p:cNvPicPr>
          <p:nvPr>
            <p:ph idx="1"/>
          </p:nvPr>
        </p:nvPicPr>
        <p:blipFill rotWithShape="1">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l="37939"/>
          <a:stretch/>
        </p:blipFill>
        <p:spPr bwMode="auto">
          <a:xfrm>
            <a:off x="3077737" y="1053530"/>
            <a:ext cx="5588323" cy="4799426"/>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4"/>
          <p:cNvSpPr>
            <a:spLocks noGrp="1"/>
          </p:cNvSpPr>
          <p:nvPr>
            <p:ph type="body" sz="quarter" idx="19"/>
          </p:nvPr>
        </p:nvSpPr>
        <p:spPr>
          <a:solidFill>
            <a:schemeClr val="accent4">
              <a:lumMod val="75000"/>
            </a:schemeClr>
          </a:solidFill>
        </p:spPr>
        <p:txBody>
          <a:bodyPr/>
          <a:lstStyle/>
          <a:p>
            <a:endParaRPr lang="en-GB" dirty="0"/>
          </a:p>
        </p:txBody>
      </p:sp>
      <p:sp>
        <p:nvSpPr>
          <p:cNvPr id="6" name="Title 5"/>
          <p:cNvSpPr>
            <a:spLocks noGrp="1"/>
          </p:cNvSpPr>
          <p:nvPr>
            <p:ph type="title"/>
          </p:nvPr>
        </p:nvSpPr>
        <p:spPr>
          <a:xfrm>
            <a:off x="381066" y="768350"/>
            <a:ext cx="3111608" cy="4389636"/>
          </a:xfrm>
        </p:spPr>
        <p:txBody>
          <a:bodyPr/>
          <a:lstStyle/>
          <a:p>
            <a:r>
              <a:rPr lang="en-GB" sz="8800" dirty="0" smtClean="0">
                <a:solidFill>
                  <a:schemeClr val="bg1"/>
                </a:solidFill>
              </a:rPr>
              <a:t>3</a:t>
            </a:r>
            <a:r>
              <a:rPr lang="en-GB" dirty="0" smtClean="0"/>
              <a:t/>
            </a:r>
            <a:br>
              <a:rPr lang="en-GB" dirty="0" smtClean="0"/>
            </a:br>
            <a:r>
              <a:rPr lang="en-GB" dirty="0"/>
              <a:t>Our strategic framework</a:t>
            </a:r>
          </a:p>
        </p:txBody>
      </p:sp>
    </p:spTree>
    <p:extLst>
      <p:ext uri="{BB962C8B-B14F-4D97-AF65-F5344CB8AC3E}">
        <p14:creationId xmlns:p14="http://schemas.microsoft.com/office/powerpoint/2010/main" val="37666434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4294967295"/>
          </p:nvPr>
        </p:nvSpPr>
        <p:spPr>
          <a:xfrm>
            <a:off x="1" y="0"/>
            <a:ext cx="6489639" cy="768096"/>
          </a:xfrm>
          <a:prstGeom prst="rect">
            <a:avLst/>
          </a:prstGeom>
          <a:solidFill>
            <a:schemeClr val="accent4">
              <a:lumMod val="75000"/>
            </a:schemeClr>
          </a:solidFill>
        </p:spPr>
        <p:txBody>
          <a:bodyPr/>
          <a:lstStyle/>
          <a:p>
            <a:endParaRPr lang="en-GB" dirty="0"/>
          </a:p>
        </p:txBody>
      </p:sp>
      <p:sp>
        <p:nvSpPr>
          <p:cNvPr id="5" name="Title 4"/>
          <p:cNvSpPr>
            <a:spLocks noGrp="1"/>
          </p:cNvSpPr>
          <p:nvPr>
            <p:ph type="title"/>
          </p:nvPr>
        </p:nvSpPr>
        <p:spPr>
          <a:xfrm>
            <a:off x="381066" y="515940"/>
            <a:ext cx="8390552" cy="514351"/>
          </a:xfrm>
        </p:spPr>
        <p:txBody>
          <a:bodyPr/>
          <a:lstStyle/>
          <a:p>
            <a:r>
              <a:rPr lang="en-GB" dirty="0" smtClean="0"/>
              <a:t>Top risk assessment</a:t>
            </a:r>
            <a:endParaRPr lang="en-GB" sz="1600" b="0" dirty="0"/>
          </a:p>
        </p:txBody>
      </p:sp>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78" r="1786"/>
          <a:stretch/>
        </p:blipFill>
        <p:spPr bwMode="auto">
          <a:xfrm>
            <a:off x="133350" y="909514"/>
            <a:ext cx="8838506" cy="5583964"/>
          </a:xfrm>
          <a:prstGeom prst="rect">
            <a:avLst/>
          </a:prstGeom>
          <a:noFill/>
          <a:ln>
            <a:noFill/>
          </a:ln>
          <a:effectLst>
            <a:outerShdw blurRad="63500" sx="101000" sy="101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487573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Callout 5"/>
          <p:cNvSpPr/>
          <p:nvPr/>
        </p:nvSpPr>
        <p:spPr>
          <a:xfrm>
            <a:off x="770639" y="456660"/>
            <a:ext cx="7823694" cy="5061366"/>
          </a:xfrm>
          <a:prstGeom prst="wedgeEllipseCallout">
            <a:avLst>
              <a:gd name="adj1" fmla="val -25416"/>
              <a:gd name="adj2" fmla="val 55529"/>
            </a:avLst>
          </a:prstGeom>
          <a:solidFill>
            <a:schemeClr val="accent4">
              <a:lumMod val="75000"/>
            </a:schemeClr>
          </a:solidFill>
          <a:ln>
            <a:noFill/>
          </a:ln>
        </p:spPr>
        <p:txBody>
          <a:bodyPr rot="0" spcFirstLastPara="0" vertOverflow="overflow" horzOverflow="overflow" vert="horz" wrap="square" lIns="0" tIns="108000" rIns="0" bIns="108000" numCol="1" spcCol="0" rtlCol="0" fromWordArt="0" anchor="ctr" anchorCtr="0" forceAA="0" compatLnSpc="1">
            <a:prstTxWarp prst="textNoShape">
              <a:avLst/>
            </a:prstTxWarp>
            <a:noAutofit/>
          </a:bodyPr>
          <a:lstStyle/>
          <a:p>
            <a:pPr algn="ctr">
              <a:spcBef>
                <a:spcPts val="100"/>
              </a:spcBef>
              <a:spcAft>
                <a:spcPts val="100"/>
              </a:spcAft>
            </a:pPr>
            <a:r>
              <a:rPr lang="en-GB" sz="2600" b="1" dirty="0" smtClean="0">
                <a:solidFill>
                  <a:schemeClr val="tx2"/>
                </a:solidFill>
              </a:rPr>
              <a:t>QUESTION</a:t>
            </a:r>
          </a:p>
          <a:p>
            <a:pPr algn="ctr">
              <a:spcBef>
                <a:spcPts val="100"/>
              </a:spcBef>
              <a:spcAft>
                <a:spcPts val="100"/>
              </a:spcAft>
            </a:pPr>
            <a:endParaRPr lang="en-GB" sz="1400" dirty="0"/>
          </a:p>
          <a:p>
            <a:pPr algn="ctr">
              <a:spcBef>
                <a:spcPts val="100"/>
              </a:spcBef>
              <a:spcAft>
                <a:spcPts val="100"/>
              </a:spcAft>
            </a:pPr>
            <a:r>
              <a:rPr lang="en-GB" dirty="0" smtClean="0"/>
              <a:t>What emerging technology is being implemented or researched in your company that will require insurers’ input?</a:t>
            </a:r>
          </a:p>
          <a:p>
            <a:pPr algn="ctr">
              <a:spcBef>
                <a:spcPts val="100"/>
              </a:spcBef>
              <a:spcAft>
                <a:spcPts val="100"/>
              </a:spcAft>
            </a:pPr>
            <a:endParaRPr lang="en-GB" dirty="0" smtClean="0">
              <a:solidFill>
                <a:schemeClr val="tx2"/>
              </a:solidFill>
            </a:endParaRPr>
          </a:p>
        </p:txBody>
      </p:sp>
      <p:pic>
        <p:nvPicPr>
          <p:cNvPr id="7" name="Picture 6" descr="Related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2354" y="4149874"/>
            <a:ext cx="1903635" cy="172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89167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9"/>
          </p:nvPr>
        </p:nvSpPr>
        <p:spPr>
          <a:solidFill>
            <a:schemeClr val="accent4">
              <a:lumMod val="75000"/>
            </a:schemeClr>
          </a:solidFill>
        </p:spPr>
        <p:txBody>
          <a:bodyPr/>
          <a:lstStyle/>
          <a:p>
            <a:endParaRPr lang="en-GB" dirty="0"/>
          </a:p>
        </p:txBody>
      </p:sp>
      <p:sp>
        <p:nvSpPr>
          <p:cNvPr id="6" name="Title 5"/>
          <p:cNvSpPr>
            <a:spLocks noGrp="1"/>
          </p:cNvSpPr>
          <p:nvPr>
            <p:ph type="title"/>
          </p:nvPr>
        </p:nvSpPr>
        <p:spPr>
          <a:xfrm>
            <a:off x="504825" y="765498"/>
            <a:ext cx="3628871" cy="2088232"/>
          </a:xfrm>
        </p:spPr>
        <p:txBody>
          <a:bodyPr/>
          <a:lstStyle/>
          <a:p>
            <a:r>
              <a:rPr lang="en-GB" dirty="0" smtClean="0">
                <a:solidFill>
                  <a:schemeClr val="bg1"/>
                </a:solidFill>
              </a:rPr>
              <a:t>Introducing our partner</a:t>
            </a:r>
            <a:br>
              <a:rPr lang="en-GB" dirty="0" smtClean="0">
                <a:solidFill>
                  <a:schemeClr val="bg1"/>
                </a:solidFill>
              </a:rPr>
            </a:br>
            <a:r>
              <a:rPr lang="en-GB" dirty="0" err="1" smtClean="0">
                <a:solidFill>
                  <a:schemeClr val="tx2"/>
                </a:solidFill>
              </a:rPr>
              <a:t>praedicat</a:t>
            </a:r>
            <a:endParaRPr lang="en-GB" dirty="0">
              <a:solidFill>
                <a:schemeClr val="tx2"/>
              </a:solidFill>
            </a:endParaRPr>
          </a:p>
        </p:txBody>
      </p:sp>
      <p:grpSp>
        <p:nvGrpSpPr>
          <p:cNvPr id="10" name="Group 9"/>
          <p:cNvGrpSpPr/>
          <p:nvPr/>
        </p:nvGrpSpPr>
        <p:grpSpPr>
          <a:xfrm>
            <a:off x="3634901" y="603399"/>
            <a:ext cx="5587975" cy="4293824"/>
            <a:chOff x="2233860" y="1037778"/>
            <a:chExt cx="6511312" cy="5003320"/>
          </a:xfrm>
        </p:grpSpPr>
        <p:sp>
          <p:nvSpPr>
            <p:cNvPr id="11" name="TextBox 10"/>
            <p:cNvSpPr txBox="1"/>
            <p:nvPr/>
          </p:nvSpPr>
          <p:spPr>
            <a:xfrm>
              <a:off x="2815074" y="3715059"/>
              <a:ext cx="1656583" cy="609675"/>
            </a:xfrm>
            <a:prstGeom prst="rect">
              <a:avLst/>
            </a:prstGeom>
            <a:noFill/>
          </p:spPr>
          <p:txBody>
            <a:bodyPr wrap="none" rtlCol="0">
              <a:spAutoFit/>
            </a:bodyPr>
            <a:lstStyle/>
            <a:p>
              <a:pPr algn="ctr"/>
              <a:r>
                <a:rPr lang="en-US" sz="1400" b="1" dirty="0">
                  <a:solidFill>
                    <a:schemeClr val="tx2"/>
                  </a:solidFill>
                </a:rPr>
                <a:t>Technological </a:t>
              </a:r>
            </a:p>
            <a:p>
              <a:pPr algn="ctr"/>
              <a:r>
                <a:rPr lang="en-US" sz="1400" b="1" dirty="0">
                  <a:solidFill>
                    <a:schemeClr val="tx2"/>
                  </a:solidFill>
                </a:rPr>
                <a:t>Innovation</a:t>
              </a:r>
            </a:p>
          </p:txBody>
        </p:sp>
        <p:sp>
          <p:nvSpPr>
            <p:cNvPr id="12" name="TextBox 11"/>
            <p:cNvSpPr txBox="1"/>
            <p:nvPr/>
          </p:nvSpPr>
          <p:spPr>
            <a:xfrm>
              <a:off x="7153248" y="2490168"/>
              <a:ext cx="861133" cy="307777"/>
            </a:xfrm>
            <a:prstGeom prst="rect">
              <a:avLst/>
            </a:prstGeom>
            <a:noFill/>
          </p:spPr>
          <p:txBody>
            <a:bodyPr wrap="none" rtlCol="0">
              <a:spAutoFit/>
            </a:bodyPr>
            <a:lstStyle/>
            <a:p>
              <a:r>
                <a:rPr lang="en-US" sz="1400" b="1" dirty="0">
                  <a:solidFill>
                    <a:schemeClr val="tx2"/>
                  </a:solidFill>
                </a:rPr>
                <a:t>Science</a:t>
              </a:r>
            </a:p>
          </p:txBody>
        </p:sp>
        <p:cxnSp>
          <p:nvCxnSpPr>
            <p:cNvPr id="13" name="Straight Arrow Connector 12"/>
            <p:cNvCxnSpPr/>
            <p:nvPr/>
          </p:nvCxnSpPr>
          <p:spPr>
            <a:xfrm flipV="1">
              <a:off x="4937822" y="2025366"/>
              <a:ext cx="1467556" cy="686645"/>
            </a:xfrm>
            <a:prstGeom prst="straightConnector1">
              <a:avLst/>
            </a:prstGeom>
            <a:ln w="63500">
              <a:solidFill>
                <a:schemeClr val="accent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4937822" y="4061965"/>
              <a:ext cx="1467556" cy="790887"/>
            </a:xfrm>
            <a:prstGeom prst="straightConnector1">
              <a:avLst/>
            </a:prstGeom>
            <a:ln w="63500">
              <a:solidFill>
                <a:schemeClr val="accent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V="1">
              <a:off x="7699835" y="2934028"/>
              <a:ext cx="0" cy="1383641"/>
            </a:xfrm>
            <a:prstGeom prst="straightConnector1">
              <a:avLst/>
            </a:prstGeom>
            <a:ln w="63500">
              <a:solidFill>
                <a:schemeClr val="accent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7373212" y="5733321"/>
              <a:ext cx="562975" cy="307777"/>
            </a:xfrm>
            <a:prstGeom prst="rect">
              <a:avLst/>
            </a:prstGeom>
            <a:noFill/>
          </p:spPr>
          <p:txBody>
            <a:bodyPr wrap="none" rtlCol="0">
              <a:spAutoFit/>
            </a:bodyPr>
            <a:lstStyle/>
            <a:p>
              <a:r>
                <a:rPr lang="en-US" sz="1400" b="1" dirty="0">
                  <a:solidFill>
                    <a:schemeClr val="tx2"/>
                  </a:solidFill>
                </a:rPr>
                <a:t>Risk</a:t>
              </a:r>
            </a:p>
          </p:txBody>
        </p:sp>
        <p:pic>
          <p:nvPicPr>
            <p:cNvPr id="17" name="Picture 16"/>
            <p:cNvPicPr>
              <a:picLocks noChangeAspect="1"/>
            </p:cNvPicPr>
            <p:nvPr/>
          </p:nvPicPr>
          <p:blipFill>
            <a:blip r:embed="rId2" cstate="print">
              <a:biLevel thresh="75000"/>
              <a:extLst>
                <a:ext uri="{28A0092B-C50C-407E-A947-70E740481C1C}">
                  <a14:useLocalDpi xmlns:a14="http://schemas.microsoft.com/office/drawing/2010/main" val="0"/>
                </a:ext>
              </a:extLst>
            </a:blip>
            <a:stretch>
              <a:fillRect/>
            </a:stretch>
          </p:blipFill>
          <p:spPr>
            <a:xfrm>
              <a:off x="2233860" y="1857798"/>
              <a:ext cx="2800734" cy="2100551"/>
            </a:xfrm>
            <a:prstGeom prst="rect">
              <a:avLst/>
            </a:prstGeom>
          </p:spPr>
        </p:pic>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8958" y="1037778"/>
              <a:ext cx="2049714" cy="1537286"/>
            </a:xfrm>
            <a:prstGeom prst="rect">
              <a:avLst/>
            </a:prstGeom>
          </p:spPr>
        </p:pic>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64227" y="4097612"/>
              <a:ext cx="2180945" cy="1635709"/>
            </a:xfrm>
            <a:prstGeom prst="rect">
              <a:avLst/>
            </a:prstGeom>
          </p:spPr>
        </p:pic>
      </p:grpSp>
      <p:pic>
        <p:nvPicPr>
          <p:cNvPr id="20" name="Picture 19" descr="Praedicat-Orange-Transparent.png"/>
          <p:cNvPicPr>
            <a:picLocks noChangeAspect="1"/>
          </p:cNvPicPr>
          <p:nvPr/>
        </p:nvPicPr>
        <p:blipFill rotWithShape="1">
          <a:blip r:embed="rId5" cstate="print">
            <a:extLst>
              <a:ext uri="{28A0092B-C50C-407E-A947-70E740481C1C}">
                <a14:useLocalDpi xmlns:a14="http://schemas.microsoft.com/office/drawing/2010/main" val="0"/>
              </a:ext>
            </a:extLst>
          </a:blip>
          <a:srcRect t="9389" b="17633"/>
          <a:stretch/>
        </p:blipFill>
        <p:spPr>
          <a:xfrm>
            <a:off x="3996730" y="5513560"/>
            <a:ext cx="2648102" cy="1104524"/>
          </a:xfrm>
          <a:prstGeom prst="rect">
            <a:avLst/>
          </a:prstGeom>
        </p:spPr>
      </p:pic>
      <p:pic>
        <p:nvPicPr>
          <p:cNvPr id="26" name="Picture 25" descr="shutterstock_353677868b.png"/>
          <p:cNvPicPr>
            <a:picLocks noChangeAspect="1"/>
          </p:cNvPicPr>
          <p:nvPr/>
        </p:nvPicPr>
        <p:blipFill rotWithShape="1">
          <a:blip r:embed="rId6" cstate="print">
            <a:alphaModFix amt="9000"/>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val="0"/>
              </a:ext>
            </a:extLst>
          </a:blip>
          <a:srcRect l="23248"/>
          <a:stretch/>
        </p:blipFill>
        <p:spPr>
          <a:xfrm>
            <a:off x="3820562" y="9478"/>
            <a:ext cx="5346248" cy="5148508"/>
          </a:xfrm>
          <a:prstGeom prst="rect">
            <a:avLst/>
          </a:prstGeom>
        </p:spPr>
      </p:pic>
    </p:spTree>
    <p:extLst>
      <p:ext uri="{BB962C8B-B14F-4D97-AF65-F5344CB8AC3E}">
        <p14:creationId xmlns:p14="http://schemas.microsoft.com/office/powerpoint/2010/main" val="32000376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hutterstock_353677868b.png"/>
          <p:cNvPicPr>
            <a:picLocks noChangeAspect="1"/>
          </p:cNvPicPr>
          <p:nvPr/>
        </p:nvPicPr>
        <p:blipFill rotWithShape="1">
          <a:blip r:embed="rId3" cstate="print">
            <a:alphaModFix amt="9000"/>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p:blipFill>
        <p:spPr>
          <a:xfrm>
            <a:off x="-22814" y="12480"/>
            <a:ext cx="9168402" cy="6847109"/>
          </a:xfrm>
          <a:prstGeom prst="rect">
            <a:avLst/>
          </a:prstGeom>
        </p:spPr>
      </p:pic>
      <p:sp>
        <p:nvSpPr>
          <p:cNvPr id="9" name="Rectangle 8"/>
          <p:cNvSpPr/>
          <p:nvPr/>
        </p:nvSpPr>
        <p:spPr>
          <a:xfrm>
            <a:off x="5665804" y="6521700"/>
            <a:ext cx="3179607" cy="215494"/>
          </a:xfrm>
          <a:prstGeom prst="rect">
            <a:avLst/>
          </a:prstGeom>
        </p:spPr>
        <p:txBody>
          <a:bodyPr wrap="square" lIns="91440" tIns="45721" rIns="91440" bIns="45721">
            <a:spAutoFit/>
          </a:bodyPr>
          <a:lstStyle/>
          <a:p>
            <a:pPr defTabSz="457201"/>
            <a:r>
              <a:rPr lang="en-US" sz="800" dirty="0">
                <a:solidFill>
                  <a:srgbClr val="FFFFFF"/>
                </a:solidFill>
                <a:cs typeface="Arial"/>
              </a:rPr>
              <a:t>CONFIDENTIAL &amp; PROPRIETARY. FOR INTERNAL USE ONLY.</a:t>
            </a:r>
          </a:p>
        </p:txBody>
      </p:sp>
      <p:sp>
        <p:nvSpPr>
          <p:cNvPr id="7" name="Rectangle 6"/>
          <p:cNvSpPr/>
          <p:nvPr/>
        </p:nvSpPr>
        <p:spPr>
          <a:xfrm>
            <a:off x="5609617" y="1753007"/>
            <a:ext cx="228640" cy="228653"/>
          </a:xfrm>
          <a:prstGeom prst="rect">
            <a:avLst/>
          </a:prstGeom>
          <a:solidFill>
            <a:srgbClr val="F68A33"/>
          </a:solidFill>
          <a:ln>
            <a:noFill/>
          </a:ln>
          <a:effectLst/>
        </p:spPr>
        <p:style>
          <a:lnRef idx="1">
            <a:schemeClr val="accent1"/>
          </a:lnRef>
          <a:fillRef idx="3">
            <a:schemeClr val="accent1"/>
          </a:fillRef>
          <a:effectRef idx="2">
            <a:schemeClr val="accent1"/>
          </a:effectRef>
          <a:fontRef idx="minor">
            <a:schemeClr val="lt1"/>
          </a:fontRef>
        </p:style>
        <p:txBody>
          <a:bodyPr lIns="91440" tIns="45721" rIns="91440" bIns="45721" rtlCol="0" anchor="ctr"/>
          <a:lstStyle/>
          <a:p>
            <a:pPr algn="ctr" defTabSz="457201"/>
            <a:endParaRPr lang="en-US" sz="1800">
              <a:solidFill>
                <a:prstClr val="white"/>
              </a:solidFill>
            </a:endParaRPr>
          </a:p>
        </p:txBody>
      </p:sp>
      <p:sp>
        <p:nvSpPr>
          <p:cNvPr id="4" name="Title 3">
            <a:extLst>
              <a:ext uri="{FF2B5EF4-FFF2-40B4-BE49-F238E27FC236}">
                <a16:creationId xmlns="" xmlns:a16="http://schemas.microsoft.com/office/drawing/2014/main" id="{F7A1BFD0-3B22-4D5C-B7EE-3E7B671B4361}"/>
              </a:ext>
            </a:extLst>
          </p:cNvPr>
          <p:cNvSpPr>
            <a:spLocks noGrp="1"/>
          </p:cNvSpPr>
          <p:nvPr>
            <p:ph type="ctrTitle"/>
          </p:nvPr>
        </p:nvSpPr>
        <p:spPr/>
        <p:txBody>
          <a:bodyPr/>
          <a:lstStyle/>
          <a:p>
            <a:r>
              <a:rPr lang="en-GB" dirty="0"/>
              <a:t>An emerging risk crystal ball</a:t>
            </a:r>
          </a:p>
        </p:txBody>
      </p:sp>
      <p:sp>
        <p:nvSpPr>
          <p:cNvPr id="6" name="Subtitle 5">
            <a:extLst>
              <a:ext uri="{FF2B5EF4-FFF2-40B4-BE49-F238E27FC236}">
                <a16:creationId xmlns="" xmlns:a16="http://schemas.microsoft.com/office/drawing/2014/main" id="{70C02DE1-AE5E-4AA0-83CA-B7D4F6051B6B}"/>
              </a:ext>
            </a:extLst>
          </p:cNvPr>
          <p:cNvSpPr>
            <a:spLocks noGrp="1"/>
          </p:cNvSpPr>
          <p:nvPr>
            <p:ph type="subTitle" idx="1"/>
          </p:nvPr>
        </p:nvSpPr>
        <p:spPr/>
        <p:txBody>
          <a:bodyPr/>
          <a:lstStyle/>
          <a:p>
            <a:r>
              <a:rPr lang="en-GB" dirty="0"/>
              <a:t>Charles Clarke</a:t>
            </a:r>
          </a:p>
          <a:p>
            <a:r>
              <a:rPr lang="en-GB" dirty="0">
                <a:hlinkClick r:id="rId5"/>
              </a:rPr>
              <a:t>charles.clarke@praedicat.com</a:t>
            </a:r>
            <a:endParaRPr lang="en-GB" dirty="0"/>
          </a:p>
          <a:p>
            <a:endParaRPr lang="en-GB" dirty="0"/>
          </a:p>
        </p:txBody>
      </p:sp>
    </p:spTree>
    <p:extLst>
      <p:ext uri="{BB962C8B-B14F-4D97-AF65-F5344CB8AC3E}">
        <p14:creationId xmlns:p14="http://schemas.microsoft.com/office/powerpoint/2010/main" val="20713171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1737DDF-75D3-6846-BCE6-0D3490723E26}" type="slidenum">
              <a:rPr lang="en-US" smtClean="0"/>
              <a:pPr/>
              <a:t>17</a:t>
            </a:fld>
            <a:endParaRPr lang="en-US" dirty="0"/>
          </a:p>
        </p:txBody>
      </p:sp>
      <p:sp>
        <p:nvSpPr>
          <p:cNvPr id="12" name="Title 11"/>
          <p:cNvSpPr>
            <a:spLocks noGrp="1"/>
          </p:cNvSpPr>
          <p:nvPr>
            <p:ph type="title"/>
          </p:nvPr>
        </p:nvSpPr>
        <p:spPr>
          <a:xfrm>
            <a:off x="457281" y="457307"/>
            <a:ext cx="8231029" cy="1143265"/>
          </a:xfrm>
        </p:spPr>
        <p:txBody>
          <a:bodyPr/>
          <a:lstStyle/>
          <a:p>
            <a:r>
              <a:rPr lang="en-US" sz="2800" dirty="0">
                <a:latin typeface="Gotham Bold" pitchFamily="50" charset="0"/>
                <a:cs typeface="Gotham Bold" pitchFamily="50" charset="0"/>
              </a:rPr>
              <a:t>Emerging Risk is an Inherent Part of Commercial Innovation</a:t>
            </a:r>
          </a:p>
        </p:txBody>
      </p:sp>
      <p:sp>
        <p:nvSpPr>
          <p:cNvPr id="5" name="Date Placeholder 4"/>
          <p:cNvSpPr>
            <a:spLocks noGrp="1"/>
          </p:cNvSpPr>
          <p:nvPr>
            <p:ph type="dt" sz="half" idx="2"/>
          </p:nvPr>
        </p:nvSpPr>
        <p:spPr>
          <a:xfrm>
            <a:off x="457279" y="6417129"/>
            <a:ext cx="2133971" cy="365210"/>
          </a:xfrm>
        </p:spPr>
        <p:txBody>
          <a:bodyPr/>
          <a:lstStyle/>
          <a:p>
            <a:r>
              <a:rPr lang="en-US" dirty="0"/>
              <a:t>©2018 Praedicat, Inc.</a:t>
            </a:r>
          </a:p>
        </p:txBody>
      </p:sp>
      <p:sp>
        <p:nvSpPr>
          <p:cNvPr id="33" name="AutoShape 14" descr="Image result for innovation icon"/>
          <p:cNvSpPr>
            <a:spLocks noChangeAspect="1" noChangeArrowheads="1"/>
          </p:cNvSpPr>
          <p:nvPr/>
        </p:nvSpPr>
        <p:spPr bwMode="auto">
          <a:xfrm>
            <a:off x="155602" y="-84727"/>
            <a:ext cx="935260" cy="9353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pPr defTabSz="457201"/>
            <a:endParaRPr lang="en-US" sz="1800" dirty="0">
              <a:solidFill>
                <a:srgbClr val="121B22"/>
              </a:solidFill>
            </a:endParaRPr>
          </a:p>
        </p:txBody>
      </p:sp>
      <p:sp>
        <p:nvSpPr>
          <p:cNvPr id="4" name="Footer Placeholder 3"/>
          <p:cNvSpPr>
            <a:spLocks noGrp="1"/>
          </p:cNvSpPr>
          <p:nvPr>
            <p:ph type="ftr" sz="quarter" idx="3"/>
          </p:nvPr>
        </p:nvSpPr>
        <p:spPr>
          <a:xfrm>
            <a:off x="2649648" y="6417129"/>
            <a:ext cx="3846294" cy="365210"/>
          </a:xfrm>
        </p:spPr>
        <p:txBody>
          <a:bodyPr/>
          <a:lstStyle/>
          <a:p>
            <a:r>
              <a:rPr lang="en-US" dirty="0"/>
              <a:t>CONFIDENTIAL &amp; PROPRIETARY</a:t>
            </a:r>
          </a:p>
        </p:txBody>
      </p:sp>
      <p:grpSp>
        <p:nvGrpSpPr>
          <p:cNvPr id="23" name="Group 22">
            <a:extLst>
              <a:ext uri="{FF2B5EF4-FFF2-40B4-BE49-F238E27FC236}">
                <a16:creationId xmlns="" xmlns:a16="http://schemas.microsoft.com/office/drawing/2014/main" id="{C19E1658-D8BF-4AA2-BBEE-A58F553689C2}"/>
              </a:ext>
            </a:extLst>
          </p:cNvPr>
          <p:cNvGrpSpPr/>
          <p:nvPr/>
        </p:nvGrpSpPr>
        <p:grpSpPr>
          <a:xfrm>
            <a:off x="687899" y="1597130"/>
            <a:ext cx="6782293" cy="4222606"/>
            <a:chOff x="725533" y="1596760"/>
            <a:chExt cx="6781116" cy="4221628"/>
          </a:xfrm>
        </p:grpSpPr>
        <p:cxnSp>
          <p:nvCxnSpPr>
            <p:cNvPr id="25" name="Straight Arrow Connector 24">
              <a:extLst>
                <a:ext uri="{FF2B5EF4-FFF2-40B4-BE49-F238E27FC236}">
                  <a16:creationId xmlns="" xmlns:a16="http://schemas.microsoft.com/office/drawing/2014/main" id="{0784ABD5-57FB-4626-AAB8-3E372E898FB1}"/>
                </a:ext>
              </a:extLst>
            </p:cNvPr>
            <p:cNvCxnSpPr>
              <a:cxnSpLocks/>
            </p:cNvCxnSpPr>
            <p:nvPr/>
          </p:nvCxnSpPr>
          <p:spPr>
            <a:xfrm>
              <a:off x="3990277" y="4194925"/>
              <a:ext cx="1605086" cy="750416"/>
            </a:xfrm>
            <a:prstGeom prst="straightConnector1">
              <a:avLst/>
            </a:prstGeom>
            <a:ln w="63500">
              <a:solidFill>
                <a:schemeClr val="accent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 xmlns:a16="http://schemas.microsoft.com/office/drawing/2014/main" id="{CCBA195B-173A-47ED-B84A-839373174E95}"/>
                </a:ext>
              </a:extLst>
            </p:cNvPr>
            <p:cNvCxnSpPr/>
            <p:nvPr/>
          </p:nvCxnSpPr>
          <p:spPr>
            <a:xfrm flipV="1">
              <a:off x="5923135" y="2880539"/>
              <a:ext cx="0" cy="1844854"/>
            </a:xfrm>
            <a:prstGeom prst="straightConnector1">
              <a:avLst/>
            </a:prstGeom>
            <a:ln w="63500">
              <a:solidFill>
                <a:schemeClr val="accent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grpSp>
          <p:nvGrpSpPr>
            <p:cNvPr id="27" name="Group 26">
              <a:extLst>
                <a:ext uri="{FF2B5EF4-FFF2-40B4-BE49-F238E27FC236}">
                  <a16:creationId xmlns="" xmlns:a16="http://schemas.microsoft.com/office/drawing/2014/main" id="{688692AB-C285-46EA-B813-66D9612524C0}"/>
                </a:ext>
              </a:extLst>
            </p:cNvPr>
            <p:cNvGrpSpPr/>
            <p:nvPr/>
          </p:nvGrpSpPr>
          <p:grpSpPr>
            <a:xfrm>
              <a:off x="725533" y="2959178"/>
              <a:ext cx="3453984" cy="1570341"/>
              <a:chOff x="725533" y="2602558"/>
              <a:chExt cx="3453984" cy="1570341"/>
            </a:xfrm>
          </p:grpSpPr>
          <p:sp>
            <p:nvSpPr>
              <p:cNvPr id="38" name="TextBox 37">
                <a:extLst>
                  <a:ext uri="{FF2B5EF4-FFF2-40B4-BE49-F238E27FC236}">
                    <a16:creationId xmlns="" xmlns:a16="http://schemas.microsoft.com/office/drawing/2014/main" id="{3BC7520F-A700-4587-8D84-C42FB7C84FAC}"/>
                  </a:ext>
                </a:extLst>
              </p:cNvPr>
              <p:cNvSpPr txBox="1"/>
              <p:nvPr/>
            </p:nvSpPr>
            <p:spPr>
              <a:xfrm>
                <a:off x="725533" y="3123181"/>
                <a:ext cx="1783064" cy="646181"/>
              </a:xfrm>
              <a:prstGeom prst="rect">
                <a:avLst/>
              </a:prstGeom>
              <a:noFill/>
            </p:spPr>
            <p:txBody>
              <a:bodyPr wrap="none" rtlCol="0">
                <a:spAutoFit/>
              </a:bodyPr>
              <a:lstStyle/>
              <a:p>
                <a:pPr algn="ctr" defTabSz="457201"/>
                <a:r>
                  <a:rPr lang="en-US" sz="1800" b="1" dirty="0">
                    <a:solidFill>
                      <a:srgbClr val="F68A33"/>
                    </a:solidFill>
                    <a:latin typeface="Gotham Light" pitchFamily="50" charset="0"/>
                    <a:cs typeface="Gotham Light" pitchFamily="50" charset="0"/>
                  </a:rPr>
                  <a:t>Technological </a:t>
                </a:r>
              </a:p>
              <a:p>
                <a:pPr algn="ctr" defTabSz="457201"/>
                <a:r>
                  <a:rPr lang="en-US" sz="1800" b="1" dirty="0">
                    <a:solidFill>
                      <a:srgbClr val="F68A33"/>
                    </a:solidFill>
                    <a:latin typeface="Gotham Light" pitchFamily="50" charset="0"/>
                    <a:cs typeface="Gotham Light" pitchFamily="50" charset="0"/>
                  </a:rPr>
                  <a:t>Innovation</a:t>
                </a:r>
              </a:p>
            </p:txBody>
          </p:sp>
          <p:pic>
            <p:nvPicPr>
              <p:cNvPr id="39" name="Picture 38">
                <a:extLst>
                  <a:ext uri="{FF2B5EF4-FFF2-40B4-BE49-F238E27FC236}">
                    <a16:creationId xmlns="" xmlns:a16="http://schemas.microsoft.com/office/drawing/2014/main" id="{030EB01D-C816-419E-893F-185900F4EE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5729" y="2602558"/>
                <a:ext cx="2093788" cy="1570341"/>
              </a:xfrm>
              <a:prstGeom prst="rect">
                <a:avLst/>
              </a:prstGeom>
            </p:spPr>
          </p:pic>
        </p:grpSp>
        <p:grpSp>
          <p:nvGrpSpPr>
            <p:cNvPr id="28" name="Group 27">
              <a:extLst>
                <a:ext uri="{FF2B5EF4-FFF2-40B4-BE49-F238E27FC236}">
                  <a16:creationId xmlns="" xmlns:a16="http://schemas.microsoft.com/office/drawing/2014/main" id="{FBF290C5-133D-4DD1-86A5-E080515C8E98}"/>
                </a:ext>
              </a:extLst>
            </p:cNvPr>
            <p:cNvGrpSpPr/>
            <p:nvPr/>
          </p:nvGrpSpPr>
          <p:grpSpPr>
            <a:xfrm>
              <a:off x="5923135" y="1596760"/>
              <a:ext cx="1545759" cy="1540019"/>
              <a:chOff x="5923135" y="1596760"/>
              <a:chExt cx="1545759" cy="1540019"/>
            </a:xfrm>
          </p:grpSpPr>
          <p:sp>
            <p:nvSpPr>
              <p:cNvPr id="36" name="TextBox 35">
                <a:extLst>
                  <a:ext uri="{FF2B5EF4-FFF2-40B4-BE49-F238E27FC236}">
                    <a16:creationId xmlns="" xmlns:a16="http://schemas.microsoft.com/office/drawing/2014/main" id="{6C2CFB91-516E-4512-B6BB-490F5EE0C4B3}"/>
                  </a:ext>
                </a:extLst>
              </p:cNvPr>
              <p:cNvSpPr txBox="1"/>
              <p:nvPr/>
            </p:nvSpPr>
            <p:spPr>
              <a:xfrm>
                <a:off x="6199282" y="2767533"/>
                <a:ext cx="1056517" cy="369246"/>
              </a:xfrm>
              <a:prstGeom prst="rect">
                <a:avLst/>
              </a:prstGeom>
              <a:noFill/>
            </p:spPr>
            <p:txBody>
              <a:bodyPr wrap="none" rtlCol="0">
                <a:spAutoFit/>
              </a:bodyPr>
              <a:lstStyle/>
              <a:p>
                <a:pPr defTabSz="457201"/>
                <a:r>
                  <a:rPr lang="en-US" sz="1800" b="1" dirty="0">
                    <a:solidFill>
                      <a:srgbClr val="F68A33"/>
                    </a:solidFill>
                    <a:latin typeface="Gotham Light" pitchFamily="50" charset="0"/>
                    <a:cs typeface="Gotham Light" pitchFamily="50" charset="0"/>
                  </a:rPr>
                  <a:t>Science</a:t>
                </a:r>
              </a:p>
            </p:txBody>
          </p:sp>
          <p:pic>
            <p:nvPicPr>
              <p:cNvPr id="37" name="Picture 36">
                <a:extLst>
                  <a:ext uri="{FF2B5EF4-FFF2-40B4-BE49-F238E27FC236}">
                    <a16:creationId xmlns="" xmlns:a16="http://schemas.microsoft.com/office/drawing/2014/main" id="{B02663DB-20F9-4C19-914D-6AFE27F98B2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23135" y="1596760"/>
                <a:ext cx="1545759" cy="1159319"/>
              </a:xfrm>
              <a:prstGeom prst="rect">
                <a:avLst/>
              </a:prstGeom>
            </p:spPr>
          </p:pic>
        </p:grpSp>
        <p:grpSp>
          <p:nvGrpSpPr>
            <p:cNvPr id="29" name="Group 28">
              <a:extLst>
                <a:ext uri="{FF2B5EF4-FFF2-40B4-BE49-F238E27FC236}">
                  <a16:creationId xmlns="" xmlns:a16="http://schemas.microsoft.com/office/drawing/2014/main" id="{5A95384C-6B4A-4586-B412-689B100C174D}"/>
                </a:ext>
              </a:extLst>
            </p:cNvPr>
            <p:cNvGrpSpPr/>
            <p:nvPr/>
          </p:nvGrpSpPr>
          <p:grpSpPr>
            <a:xfrm>
              <a:off x="5935371" y="4351831"/>
              <a:ext cx="1571278" cy="1466557"/>
              <a:chOff x="5935371" y="4351831"/>
              <a:chExt cx="1571278" cy="1466557"/>
            </a:xfrm>
          </p:grpSpPr>
          <p:sp>
            <p:nvSpPr>
              <p:cNvPr id="32" name="TextBox 31">
                <a:extLst>
                  <a:ext uri="{FF2B5EF4-FFF2-40B4-BE49-F238E27FC236}">
                    <a16:creationId xmlns="" xmlns:a16="http://schemas.microsoft.com/office/drawing/2014/main" id="{C9FB1F58-44E7-40C9-B0C4-80C382800CDD}"/>
                  </a:ext>
                </a:extLst>
              </p:cNvPr>
              <p:cNvSpPr txBox="1"/>
              <p:nvPr/>
            </p:nvSpPr>
            <p:spPr>
              <a:xfrm>
                <a:off x="6456036" y="5449056"/>
                <a:ext cx="671979" cy="369332"/>
              </a:xfrm>
              <a:prstGeom prst="rect">
                <a:avLst/>
              </a:prstGeom>
              <a:noFill/>
            </p:spPr>
            <p:txBody>
              <a:bodyPr wrap="none" rtlCol="0">
                <a:spAutoFit/>
              </a:bodyPr>
              <a:lstStyle/>
              <a:p>
                <a:pPr defTabSz="457201"/>
                <a:r>
                  <a:rPr lang="en-US" sz="1800" b="1" dirty="0">
                    <a:solidFill>
                      <a:srgbClr val="F68A33"/>
                    </a:solidFill>
                    <a:latin typeface="Gotham Light" pitchFamily="50" charset="0"/>
                    <a:cs typeface="Gotham Light" pitchFamily="50" charset="0"/>
                  </a:rPr>
                  <a:t>Risk</a:t>
                </a:r>
              </a:p>
            </p:txBody>
          </p:sp>
          <p:pic>
            <p:nvPicPr>
              <p:cNvPr id="35" name="Picture 34">
                <a:extLst>
                  <a:ext uri="{FF2B5EF4-FFF2-40B4-BE49-F238E27FC236}">
                    <a16:creationId xmlns="" xmlns:a16="http://schemas.microsoft.com/office/drawing/2014/main" id="{C609D9A7-12F7-4434-B9F7-295A01D7EF6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35371" y="4351831"/>
                <a:ext cx="1571278" cy="1178459"/>
              </a:xfrm>
              <a:prstGeom prst="rect">
                <a:avLst/>
              </a:prstGeom>
            </p:spPr>
          </p:pic>
        </p:grpSp>
        <p:cxnSp>
          <p:nvCxnSpPr>
            <p:cNvPr id="30" name="Straight Arrow Connector 29">
              <a:extLst>
                <a:ext uri="{FF2B5EF4-FFF2-40B4-BE49-F238E27FC236}">
                  <a16:creationId xmlns="" xmlns:a16="http://schemas.microsoft.com/office/drawing/2014/main" id="{12F15E31-E95D-43E6-9E94-23442BE77F92}"/>
                </a:ext>
              </a:extLst>
            </p:cNvPr>
            <p:cNvCxnSpPr>
              <a:cxnSpLocks/>
            </p:cNvCxnSpPr>
            <p:nvPr/>
          </p:nvCxnSpPr>
          <p:spPr>
            <a:xfrm flipH="1">
              <a:off x="3990277" y="2675711"/>
              <a:ext cx="1605086" cy="750416"/>
            </a:xfrm>
            <a:prstGeom prst="straightConnector1">
              <a:avLst/>
            </a:prstGeom>
            <a:ln w="63500">
              <a:solidFill>
                <a:schemeClr val="accent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2605123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1737DDF-75D3-6846-BCE6-0D3490723E26}" type="slidenum">
              <a:rPr lang="en-US" smtClean="0"/>
              <a:pPr/>
              <a:t>18</a:t>
            </a:fld>
            <a:endParaRPr lang="en-US" dirty="0"/>
          </a:p>
        </p:txBody>
      </p:sp>
      <p:sp>
        <p:nvSpPr>
          <p:cNvPr id="12" name="Title 11"/>
          <p:cNvSpPr>
            <a:spLocks noGrp="1"/>
          </p:cNvSpPr>
          <p:nvPr>
            <p:ph type="title"/>
          </p:nvPr>
        </p:nvSpPr>
        <p:spPr/>
        <p:txBody>
          <a:bodyPr/>
          <a:lstStyle/>
          <a:p>
            <a:r>
              <a:rPr lang="en-US" sz="2800" dirty="0">
                <a:latin typeface="Gotham Bold" pitchFamily="50" charset="0"/>
                <a:cs typeface="Gotham Bold" pitchFamily="50" charset="0"/>
              </a:rPr>
              <a:t>As the Risks Emerge, the Aggregations can be Catastrophic</a:t>
            </a:r>
          </a:p>
        </p:txBody>
      </p:sp>
      <p:sp>
        <p:nvSpPr>
          <p:cNvPr id="5" name="Date Placeholder 4"/>
          <p:cNvSpPr>
            <a:spLocks noGrp="1"/>
          </p:cNvSpPr>
          <p:nvPr>
            <p:ph type="dt" sz="half" idx="2"/>
          </p:nvPr>
        </p:nvSpPr>
        <p:spPr/>
        <p:txBody>
          <a:bodyPr/>
          <a:lstStyle/>
          <a:p>
            <a:r>
              <a:rPr lang="en-US" dirty="0"/>
              <a:t>©2018 Praedicat, Inc.</a:t>
            </a:r>
          </a:p>
        </p:txBody>
      </p:sp>
      <p:sp>
        <p:nvSpPr>
          <p:cNvPr id="4" name="Footer Placeholder 3"/>
          <p:cNvSpPr>
            <a:spLocks noGrp="1"/>
          </p:cNvSpPr>
          <p:nvPr>
            <p:ph type="ftr" sz="quarter" idx="3"/>
          </p:nvPr>
        </p:nvSpPr>
        <p:spPr/>
        <p:txBody>
          <a:bodyPr/>
          <a:lstStyle/>
          <a:p>
            <a:r>
              <a:rPr lang="en-US"/>
              <a:t>CONFIDENTIAL &amp; PROPRIETARY</a:t>
            </a:r>
            <a:endParaRPr lang="en-US" dirty="0"/>
          </a:p>
        </p:txBody>
      </p:sp>
      <p:sp>
        <p:nvSpPr>
          <p:cNvPr id="33" name="AutoShape 14" descr="Image result for innovation icon"/>
          <p:cNvSpPr>
            <a:spLocks noChangeAspect="1" noChangeArrowheads="1"/>
          </p:cNvSpPr>
          <p:nvPr/>
        </p:nvSpPr>
        <p:spPr bwMode="auto">
          <a:xfrm>
            <a:off x="155602" y="-84727"/>
            <a:ext cx="935260" cy="9353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pPr defTabSz="457201"/>
            <a:endParaRPr lang="en-US" sz="1800" dirty="0">
              <a:solidFill>
                <a:srgbClr val="121B22"/>
              </a:solidFill>
            </a:endParaRPr>
          </a:p>
        </p:txBody>
      </p:sp>
      <p:pic>
        <p:nvPicPr>
          <p:cNvPr id="16" name="Picture 4" descr="http://cancervictimsrights.org/wp-content/uploads/2014/11/AsbestosCollage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0002" y="4298641"/>
            <a:ext cx="2348290" cy="190228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http://cancervictimsrights.org/wp-content/uploads/2014/11/AsbestosCollage1.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40019"/>
          <a:stretch/>
        </p:blipFill>
        <p:spPr bwMode="auto">
          <a:xfrm>
            <a:off x="1172525" y="1563803"/>
            <a:ext cx="889647" cy="148331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http://www.ehatlas.ca/sites/default/files/styles/large/public/selikoff-chart_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93205" y="3185511"/>
            <a:ext cx="2039233" cy="1167329"/>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7332453" y="5863513"/>
            <a:ext cx="1283133" cy="461772"/>
          </a:xfrm>
          <a:prstGeom prst="rect">
            <a:avLst/>
          </a:prstGeom>
          <a:noFill/>
        </p:spPr>
        <p:txBody>
          <a:bodyPr wrap="square" lIns="91440" tIns="45721" rIns="91440" bIns="45721" rtlCol="0">
            <a:spAutoFit/>
          </a:bodyPr>
          <a:lstStyle/>
          <a:p>
            <a:pPr defTabSz="457201"/>
            <a:r>
              <a:rPr lang="en-US" b="1" dirty="0">
                <a:solidFill>
                  <a:srgbClr val="F68A33"/>
                </a:solidFill>
                <a:latin typeface="Gotham Light" pitchFamily="50" charset="0"/>
                <a:cs typeface="Gotham Light" pitchFamily="50" charset="0"/>
              </a:rPr>
              <a:t>$200B</a:t>
            </a:r>
          </a:p>
        </p:txBody>
      </p:sp>
      <p:grpSp>
        <p:nvGrpSpPr>
          <p:cNvPr id="46" name="Group 45">
            <a:extLst>
              <a:ext uri="{FF2B5EF4-FFF2-40B4-BE49-F238E27FC236}">
                <a16:creationId xmlns="" xmlns:a16="http://schemas.microsoft.com/office/drawing/2014/main" id="{040B5AED-439F-4C5F-B6F7-CF3B0A45E1BB}"/>
              </a:ext>
            </a:extLst>
          </p:cNvPr>
          <p:cNvGrpSpPr/>
          <p:nvPr/>
        </p:nvGrpSpPr>
        <p:grpSpPr>
          <a:xfrm>
            <a:off x="687899" y="1597130"/>
            <a:ext cx="6782293" cy="4222606"/>
            <a:chOff x="725533" y="1596760"/>
            <a:chExt cx="6781116" cy="4221628"/>
          </a:xfrm>
        </p:grpSpPr>
        <p:cxnSp>
          <p:nvCxnSpPr>
            <p:cNvPr id="47" name="Straight Arrow Connector 46">
              <a:extLst>
                <a:ext uri="{FF2B5EF4-FFF2-40B4-BE49-F238E27FC236}">
                  <a16:creationId xmlns="" xmlns:a16="http://schemas.microsoft.com/office/drawing/2014/main" id="{0DC2F155-F999-43EF-B701-663C3150D54A}"/>
                </a:ext>
              </a:extLst>
            </p:cNvPr>
            <p:cNvCxnSpPr>
              <a:cxnSpLocks/>
            </p:cNvCxnSpPr>
            <p:nvPr/>
          </p:nvCxnSpPr>
          <p:spPr>
            <a:xfrm>
              <a:off x="3990277" y="4194925"/>
              <a:ext cx="1605086" cy="750416"/>
            </a:xfrm>
            <a:prstGeom prst="straightConnector1">
              <a:avLst/>
            </a:prstGeom>
            <a:ln w="63500">
              <a:solidFill>
                <a:schemeClr val="accent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 xmlns:a16="http://schemas.microsoft.com/office/drawing/2014/main" id="{8DBF54EB-CBD1-4915-8894-551DA2674E1C}"/>
                </a:ext>
              </a:extLst>
            </p:cNvPr>
            <p:cNvCxnSpPr/>
            <p:nvPr/>
          </p:nvCxnSpPr>
          <p:spPr>
            <a:xfrm flipV="1">
              <a:off x="5923135" y="2880539"/>
              <a:ext cx="0" cy="1844854"/>
            </a:xfrm>
            <a:prstGeom prst="straightConnector1">
              <a:avLst/>
            </a:prstGeom>
            <a:ln w="63500">
              <a:solidFill>
                <a:schemeClr val="accent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grpSp>
          <p:nvGrpSpPr>
            <p:cNvPr id="49" name="Group 48">
              <a:extLst>
                <a:ext uri="{FF2B5EF4-FFF2-40B4-BE49-F238E27FC236}">
                  <a16:creationId xmlns="" xmlns:a16="http://schemas.microsoft.com/office/drawing/2014/main" id="{280BCC34-3CB0-4DF0-A18C-84C637F4EA05}"/>
                </a:ext>
              </a:extLst>
            </p:cNvPr>
            <p:cNvGrpSpPr/>
            <p:nvPr/>
          </p:nvGrpSpPr>
          <p:grpSpPr>
            <a:xfrm>
              <a:off x="725533" y="2959178"/>
              <a:ext cx="3453984" cy="1570341"/>
              <a:chOff x="725533" y="2602558"/>
              <a:chExt cx="3453984" cy="1570341"/>
            </a:xfrm>
          </p:grpSpPr>
          <p:sp>
            <p:nvSpPr>
              <p:cNvPr id="57" name="TextBox 56">
                <a:extLst>
                  <a:ext uri="{FF2B5EF4-FFF2-40B4-BE49-F238E27FC236}">
                    <a16:creationId xmlns="" xmlns:a16="http://schemas.microsoft.com/office/drawing/2014/main" id="{CE362AF8-3F71-4A11-A6E2-57849C028A9E}"/>
                  </a:ext>
                </a:extLst>
              </p:cNvPr>
              <p:cNvSpPr txBox="1"/>
              <p:nvPr/>
            </p:nvSpPr>
            <p:spPr>
              <a:xfrm>
                <a:off x="725533" y="3123181"/>
                <a:ext cx="1783064" cy="646181"/>
              </a:xfrm>
              <a:prstGeom prst="rect">
                <a:avLst/>
              </a:prstGeom>
              <a:noFill/>
            </p:spPr>
            <p:txBody>
              <a:bodyPr wrap="none" rtlCol="0">
                <a:spAutoFit/>
              </a:bodyPr>
              <a:lstStyle/>
              <a:p>
                <a:pPr algn="ctr" defTabSz="457201"/>
                <a:r>
                  <a:rPr lang="en-US" sz="1800" b="1" dirty="0">
                    <a:solidFill>
                      <a:srgbClr val="F68A33"/>
                    </a:solidFill>
                    <a:latin typeface="Gotham Light" pitchFamily="50" charset="0"/>
                    <a:cs typeface="Gotham Light" pitchFamily="50" charset="0"/>
                  </a:rPr>
                  <a:t>Technological </a:t>
                </a:r>
              </a:p>
              <a:p>
                <a:pPr algn="ctr" defTabSz="457201"/>
                <a:r>
                  <a:rPr lang="en-US" sz="1800" b="1" dirty="0">
                    <a:solidFill>
                      <a:srgbClr val="F68A33"/>
                    </a:solidFill>
                    <a:latin typeface="Gotham Light" pitchFamily="50" charset="0"/>
                    <a:cs typeface="Gotham Light" pitchFamily="50" charset="0"/>
                  </a:rPr>
                  <a:t>Innovation</a:t>
                </a:r>
              </a:p>
            </p:txBody>
          </p:sp>
          <p:pic>
            <p:nvPicPr>
              <p:cNvPr id="58" name="Picture 57">
                <a:extLst>
                  <a:ext uri="{FF2B5EF4-FFF2-40B4-BE49-F238E27FC236}">
                    <a16:creationId xmlns="" xmlns:a16="http://schemas.microsoft.com/office/drawing/2014/main" id="{9DBB7825-BD47-461C-8D7F-D666B3BAF5C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85729" y="2602558"/>
                <a:ext cx="2093788" cy="1570341"/>
              </a:xfrm>
              <a:prstGeom prst="rect">
                <a:avLst/>
              </a:prstGeom>
            </p:spPr>
          </p:pic>
        </p:grpSp>
        <p:grpSp>
          <p:nvGrpSpPr>
            <p:cNvPr id="50" name="Group 49">
              <a:extLst>
                <a:ext uri="{FF2B5EF4-FFF2-40B4-BE49-F238E27FC236}">
                  <a16:creationId xmlns="" xmlns:a16="http://schemas.microsoft.com/office/drawing/2014/main" id="{387206C1-B415-4EB2-ACE2-EA5FB39BD72A}"/>
                </a:ext>
              </a:extLst>
            </p:cNvPr>
            <p:cNvGrpSpPr/>
            <p:nvPr/>
          </p:nvGrpSpPr>
          <p:grpSpPr>
            <a:xfrm>
              <a:off x="5923135" y="1596760"/>
              <a:ext cx="1545759" cy="1540019"/>
              <a:chOff x="5923135" y="1596760"/>
              <a:chExt cx="1545759" cy="1540019"/>
            </a:xfrm>
          </p:grpSpPr>
          <p:sp>
            <p:nvSpPr>
              <p:cNvPr id="55" name="TextBox 54">
                <a:extLst>
                  <a:ext uri="{FF2B5EF4-FFF2-40B4-BE49-F238E27FC236}">
                    <a16:creationId xmlns="" xmlns:a16="http://schemas.microsoft.com/office/drawing/2014/main" id="{6D5202DA-F55D-4134-9BB4-1A98D4B34140}"/>
                  </a:ext>
                </a:extLst>
              </p:cNvPr>
              <p:cNvSpPr txBox="1"/>
              <p:nvPr/>
            </p:nvSpPr>
            <p:spPr>
              <a:xfrm>
                <a:off x="6199282" y="2767533"/>
                <a:ext cx="1056517" cy="369246"/>
              </a:xfrm>
              <a:prstGeom prst="rect">
                <a:avLst/>
              </a:prstGeom>
              <a:noFill/>
            </p:spPr>
            <p:txBody>
              <a:bodyPr wrap="none" rtlCol="0">
                <a:spAutoFit/>
              </a:bodyPr>
              <a:lstStyle/>
              <a:p>
                <a:pPr defTabSz="457201"/>
                <a:r>
                  <a:rPr lang="en-US" sz="1800" b="1" dirty="0">
                    <a:solidFill>
                      <a:srgbClr val="F68A33"/>
                    </a:solidFill>
                    <a:latin typeface="Gotham Light" pitchFamily="50" charset="0"/>
                    <a:cs typeface="Gotham Light" pitchFamily="50" charset="0"/>
                  </a:rPr>
                  <a:t>Science</a:t>
                </a:r>
              </a:p>
            </p:txBody>
          </p:sp>
          <p:pic>
            <p:nvPicPr>
              <p:cNvPr id="56" name="Picture 55">
                <a:extLst>
                  <a:ext uri="{FF2B5EF4-FFF2-40B4-BE49-F238E27FC236}">
                    <a16:creationId xmlns="" xmlns:a16="http://schemas.microsoft.com/office/drawing/2014/main" id="{80F42EE5-8685-4353-A2E3-923D2119236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23135" y="1596760"/>
                <a:ext cx="1545759" cy="1159319"/>
              </a:xfrm>
              <a:prstGeom prst="rect">
                <a:avLst/>
              </a:prstGeom>
            </p:spPr>
          </p:pic>
        </p:grpSp>
        <p:grpSp>
          <p:nvGrpSpPr>
            <p:cNvPr id="51" name="Group 50">
              <a:extLst>
                <a:ext uri="{FF2B5EF4-FFF2-40B4-BE49-F238E27FC236}">
                  <a16:creationId xmlns="" xmlns:a16="http://schemas.microsoft.com/office/drawing/2014/main" id="{FBDA637A-8435-4CBF-97CA-97B7A01A486A}"/>
                </a:ext>
              </a:extLst>
            </p:cNvPr>
            <p:cNvGrpSpPr/>
            <p:nvPr/>
          </p:nvGrpSpPr>
          <p:grpSpPr>
            <a:xfrm>
              <a:off x="5935371" y="4351831"/>
              <a:ext cx="1571278" cy="1466557"/>
              <a:chOff x="5935371" y="4351831"/>
              <a:chExt cx="1571278" cy="1466557"/>
            </a:xfrm>
          </p:grpSpPr>
          <p:sp>
            <p:nvSpPr>
              <p:cNvPr id="53" name="TextBox 52">
                <a:extLst>
                  <a:ext uri="{FF2B5EF4-FFF2-40B4-BE49-F238E27FC236}">
                    <a16:creationId xmlns="" xmlns:a16="http://schemas.microsoft.com/office/drawing/2014/main" id="{FF4F80B7-2CEE-48E4-98BD-6041B2E0A273}"/>
                  </a:ext>
                </a:extLst>
              </p:cNvPr>
              <p:cNvSpPr txBox="1"/>
              <p:nvPr/>
            </p:nvSpPr>
            <p:spPr>
              <a:xfrm>
                <a:off x="6456036" y="5449056"/>
                <a:ext cx="671979" cy="369332"/>
              </a:xfrm>
              <a:prstGeom prst="rect">
                <a:avLst/>
              </a:prstGeom>
              <a:noFill/>
            </p:spPr>
            <p:txBody>
              <a:bodyPr wrap="none" rtlCol="0">
                <a:spAutoFit/>
              </a:bodyPr>
              <a:lstStyle/>
              <a:p>
                <a:pPr defTabSz="457201"/>
                <a:r>
                  <a:rPr lang="en-US" sz="1800" b="1" dirty="0">
                    <a:solidFill>
                      <a:srgbClr val="F68A33"/>
                    </a:solidFill>
                    <a:latin typeface="Gotham Light" pitchFamily="50" charset="0"/>
                    <a:cs typeface="Gotham Light" pitchFamily="50" charset="0"/>
                  </a:rPr>
                  <a:t>Risk</a:t>
                </a:r>
              </a:p>
            </p:txBody>
          </p:sp>
          <p:pic>
            <p:nvPicPr>
              <p:cNvPr id="54" name="Picture 53">
                <a:extLst>
                  <a:ext uri="{FF2B5EF4-FFF2-40B4-BE49-F238E27FC236}">
                    <a16:creationId xmlns="" xmlns:a16="http://schemas.microsoft.com/office/drawing/2014/main" id="{35692752-5B68-4723-B72C-8C61FAD1589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35371" y="4351831"/>
                <a:ext cx="1571278" cy="1178459"/>
              </a:xfrm>
              <a:prstGeom prst="rect">
                <a:avLst/>
              </a:prstGeom>
            </p:spPr>
          </p:pic>
        </p:grpSp>
        <p:cxnSp>
          <p:nvCxnSpPr>
            <p:cNvPr id="52" name="Straight Arrow Connector 51">
              <a:extLst>
                <a:ext uri="{FF2B5EF4-FFF2-40B4-BE49-F238E27FC236}">
                  <a16:creationId xmlns="" xmlns:a16="http://schemas.microsoft.com/office/drawing/2014/main" id="{BD405516-BD31-4B66-8121-C658D7776650}"/>
                </a:ext>
              </a:extLst>
            </p:cNvPr>
            <p:cNvCxnSpPr>
              <a:cxnSpLocks/>
            </p:cNvCxnSpPr>
            <p:nvPr/>
          </p:nvCxnSpPr>
          <p:spPr>
            <a:xfrm flipH="1">
              <a:off x="3990277" y="2675711"/>
              <a:ext cx="1605086" cy="750416"/>
            </a:xfrm>
            <a:prstGeom prst="straightConnector1">
              <a:avLst/>
            </a:prstGeom>
            <a:ln w="63500">
              <a:solidFill>
                <a:schemeClr val="accent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443879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1737DDF-75D3-6846-BCE6-0D3490723E26}" type="slidenum">
              <a:rPr lang="en-US" smtClean="0"/>
              <a:pPr/>
              <a:t>19</a:t>
            </a:fld>
            <a:endParaRPr lang="en-US" dirty="0"/>
          </a:p>
        </p:txBody>
      </p:sp>
      <p:sp>
        <p:nvSpPr>
          <p:cNvPr id="12" name="Title 11"/>
          <p:cNvSpPr>
            <a:spLocks noGrp="1"/>
          </p:cNvSpPr>
          <p:nvPr>
            <p:ph type="title"/>
          </p:nvPr>
        </p:nvSpPr>
        <p:spPr>
          <a:xfrm>
            <a:off x="457281" y="457307"/>
            <a:ext cx="8231029" cy="1143265"/>
          </a:xfrm>
        </p:spPr>
        <p:txBody>
          <a:bodyPr/>
          <a:lstStyle/>
          <a:p>
            <a:r>
              <a:rPr lang="en-US" sz="2800" dirty="0">
                <a:latin typeface="Gotham Bold" pitchFamily="50" charset="0"/>
                <a:cs typeface="Gotham Bold" pitchFamily="50" charset="0"/>
              </a:rPr>
              <a:t>“Disruptive” technologies are emerging with increasing frequency</a:t>
            </a:r>
          </a:p>
        </p:txBody>
      </p:sp>
      <p:sp>
        <p:nvSpPr>
          <p:cNvPr id="5" name="Date Placeholder 4"/>
          <p:cNvSpPr>
            <a:spLocks noGrp="1"/>
          </p:cNvSpPr>
          <p:nvPr>
            <p:ph type="dt" sz="half" idx="2"/>
          </p:nvPr>
        </p:nvSpPr>
        <p:spPr>
          <a:xfrm>
            <a:off x="457279" y="6417129"/>
            <a:ext cx="2133971" cy="365210"/>
          </a:xfrm>
        </p:spPr>
        <p:txBody>
          <a:bodyPr/>
          <a:lstStyle/>
          <a:p>
            <a:r>
              <a:rPr lang="en-US" dirty="0"/>
              <a:t>©2018 Praedicat, Inc.</a:t>
            </a:r>
          </a:p>
        </p:txBody>
      </p:sp>
      <p:sp>
        <p:nvSpPr>
          <p:cNvPr id="33" name="AutoShape 14" descr="Image result for innovation icon"/>
          <p:cNvSpPr>
            <a:spLocks noChangeAspect="1" noChangeArrowheads="1"/>
          </p:cNvSpPr>
          <p:nvPr/>
        </p:nvSpPr>
        <p:spPr bwMode="auto">
          <a:xfrm>
            <a:off x="155602" y="-84727"/>
            <a:ext cx="935260" cy="9353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pPr defTabSz="457201"/>
            <a:endParaRPr lang="en-US" sz="1800" dirty="0">
              <a:solidFill>
                <a:srgbClr val="121B22"/>
              </a:solidFill>
            </a:endParaRPr>
          </a:p>
        </p:txBody>
      </p:sp>
      <p:sp>
        <p:nvSpPr>
          <p:cNvPr id="4" name="Footer Placeholder 3"/>
          <p:cNvSpPr>
            <a:spLocks noGrp="1"/>
          </p:cNvSpPr>
          <p:nvPr>
            <p:ph type="ftr" sz="quarter" idx="3"/>
          </p:nvPr>
        </p:nvSpPr>
        <p:spPr>
          <a:xfrm>
            <a:off x="2649648" y="6417129"/>
            <a:ext cx="3846294" cy="365210"/>
          </a:xfrm>
        </p:spPr>
        <p:txBody>
          <a:bodyPr/>
          <a:lstStyle/>
          <a:p>
            <a:r>
              <a:rPr lang="en-US" dirty="0"/>
              <a:t>CONFIDENTIAL &amp; PROPRIETARY</a:t>
            </a:r>
          </a:p>
        </p:txBody>
      </p:sp>
      <p:pic>
        <p:nvPicPr>
          <p:cNvPr id="16" name="Picture 4" descr="http://climatecolab.org/image/contest?img_id=100121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2314295" y="1620018"/>
            <a:ext cx="1180364" cy="118043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https://hscweb3.hsc.usf.edu/researchblog/files/2012/03/Nanotechnology_spheres_copy.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7980" y="4576087"/>
            <a:ext cx="1723404" cy="10341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2" descr="Vinyl Flooring and Phthalat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4795" y="1633347"/>
            <a:ext cx="1167037" cy="116710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8" descr="Cell Towe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43855" y="4567275"/>
            <a:ext cx="1256376" cy="102346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4" descr="Image result for GMO corn and soybean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75501" y="5248196"/>
            <a:ext cx="1647218" cy="1049357"/>
          </a:xfrm>
          <a:prstGeom prst="rect">
            <a:avLst/>
          </a:prstGeom>
          <a:noFill/>
          <a:extLst>
            <a:ext uri="{909E8E84-426E-40DD-AFC4-6F175D3DCCD1}">
              <a14:hiddenFill xmlns:a14="http://schemas.microsoft.com/office/drawing/2010/main">
                <a:solidFill>
                  <a:srgbClr val="FFFFFF"/>
                </a:solidFill>
              </a14:hiddenFill>
            </a:ext>
          </a:extLst>
        </p:spPr>
      </p:pic>
      <p:grpSp>
        <p:nvGrpSpPr>
          <p:cNvPr id="39" name="Group 38">
            <a:extLst>
              <a:ext uri="{FF2B5EF4-FFF2-40B4-BE49-F238E27FC236}">
                <a16:creationId xmlns="" xmlns:a16="http://schemas.microsoft.com/office/drawing/2014/main" id="{4F51D8D4-B920-4340-9749-0E0128EEC09A}"/>
              </a:ext>
            </a:extLst>
          </p:cNvPr>
          <p:cNvGrpSpPr/>
          <p:nvPr/>
        </p:nvGrpSpPr>
        <p:grpSpPr>
          <a:xfrm>
            <a:off x="687899" y="1597130"/>
            <a:ext cx="6782293" cy="4222606"/>
            <a:chOff x="725533" y="1596760"/>
            <a:chExt cx="6781116" cy="4221628"/>
          </a:xfrm>
        </p:grpSpPr>
        <p:cxnSp>
          <p:nvCxnSpPr>
            <p:cNvPr id="40" name="Straight Arrow Connector 39">
              <a:extLst>
                <a:ext uri="{FF2B5EF4-FFF2-40B4-BE49-F238E27FC236}">
                  <a16:creationId xmlns="" xmlns:a16="http://schemas.microsoft.com/office/drawing/2014/main" id="{2D175152-6331-4FA7-9566-C9842494E213}"/>
                </a:ext>
              </a:extLst>
            </p:cNvPr>
            <p:cNvCxnSpPr>
              <a:cxnSpLocks/>
            </p:cNvCxnSpPr>
            <p:nvPr/>
          </p:nvCxnSpPr>
          <p:spPr>
            <a:xfrm>
              <a:off x="3990277" y="4194925"/>
              <a:ext cx="1605086" cy="750416"/>
            </a:xfrm>
            <a:prstGeom prst="straightConnector1">
              <a:avLst/>
            </a:prstGeom>
            <a:ln w="63500">
              <a:solidFill>
                <a:schemeClr val="accent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 xmlns:a16="http://schemas.microsoft.com/office/drawing/2014/main" id="{F624C207-01A0-4455-839F-C9B4004CF1FA}"/>
                </a:ext>
              </a:extLst>
            </p:cNvPr>
            <p:cNvCxnSpPr/>
            <p:nvPr/>
          </p:nvCxnSpPr>
          <p:spPr>
            <a:xfrm flipV="1">
              <a:off x="5923135" y="2880539"/>
              <a:ext cx="0" cy="1844854"/>
            </a:xfrm>
            <a:prstGeom prst="straightConnector1">
              <a:avLst/>
            </a:prstGeom>
            <a:ln w="63500">
              <a:solidFill>
                <a:schemeClr val="accent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grpSp>
          <p:nvGrpSpPr>
            <p:cNvPr id="42" name="Group 41">
              <a:extLst>
                <a:ext uri="{FF2B5EF4-FFF2-40B4-BE49-F238E27FC236}">
                  <a16:creationId xmlns="" xmlns:a16="http://schemas.microsoft.com/office/drawing/2014/main" id="{C5B11841-FC70-4A52-864F-362168DEE05B}"/>
                </a:ext>
              </a:extLst>
            </p:cNvPr>
            <p:cNvGrpSpPr/>
            <p:nvPr/>
          </p:nvGrpSpPr>
          <p:grpSpPr>
            <a:xfrm>
              <a:off x="725533" y="2959178"/>
              <a:ext cx="3453984" cy="1570341"/>
              <a:chOff x="725533" y="2602558"/>
              <a:chExt cx="3453984" cy="1570341"/>
            </a:xfrm>
          </p:grpSpPr>
          <p:sp>
            <p:nvSpPr>
              <p:cNvPr id="50" name="TextBox 49">
                <a:extLst>
                  <a:ext uri="{FF2B5EF4-FFF2-40B4-BE49-F238E27FC236}">
                    <a16:creationId xmlns="" xmlns:a16="http://schemas.microsoft.com/office/drawing/2014/main" id="{C90F0BF0-2566-46F7-A152-7B40166EFFE0}"/>
                  </a:ext>
                </a:extLst>
              </p:cNvPr>
              <p:cNvSpPr txBox="1"/>
              <p:nvPr/>
            </p:nvSpPr>
            <p:spPr>
              <a:xfrm>
                <a:off x="725533" y="3123181"/>
                <a:ext cx="1783064" cy="646181"/>
              </a:xfrm>
              <a:prstGeom prst="rect">
                <a:avLst/>
              </a:prstGeom>
              <a:noFill/>
            </p:spPr>
            <p:txBody>
              <a:bodyPr wrap="none" rtlCol="0">
                <a:spAutoFit/>
              </a:bodyPr>
              <a:lstStyle/>
              <a:p>
                <a:pPr algn="ctr" defTabSz="457201"/>
                <a:r>
                  <a:rPr lang="en-US" sz="1800" b="1" dirty="0">
                    <a:solidFill>
                      <a:srgbClr val="F68A33"/>
                    </a:solidFill>
                    <a:latin typeface="Gotham Light" pitchFamily="50" charset="0"/>
                    <a:cs typeface="Gotham Light" pitchFamily="50" charset="0"/>
                  </a:rPr>
                  <a:t>Technological </a:t>
                </a:r>
              </a:p>
              <a:p>
                <a:pPr algn="ctr" defTabSz="457201"/>
                <a:r>
                  <a:rPr lang="en-US" sz="1800" b="1" dirty="0">
                    <a:solidFill>
                      <a:srgbClr val="F68A33"/>
                    </a:solidFill>
                    <a:latin typeface="Gotham Light" pitchFamily="50" charset="0"/>
                    <a:cs typeface="Gotham Light" pitchFamily="50" charset="0"/>
                  </a:rPr>
                  <a:t>Innovation</a:t>
                </a:r>
              </a:p>
            </p:txBody>
          </p:sp>
          <p:pic>
            <p:nvPicPr>
              <p:cNvPr id="51" name="Picture 50">
                <a:extLst>
                  <a:ext uri="{FF2B5EF4-FFF2-40B4-BE49-F238E27FC236}">
                    <a16:creationId xmlns="" xmlns:a16="http://schemas.microsoft.com/office/drawing/2014/main" id="{AED5EF93-2B0B-4BB6-90F8-66F74293F25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85729" y="2602558"/>
                <a:ext cx="2093788" cy="1570341"/>
              </a:xfrm>
              <a:prstGeom prst="rect">
                <a:avLst/>
              </a:prstGeom>
            </p:spPr>
          </p:pic>
        </p:grpSp>
        <p:grpSp>
          <p:nvGrpSpPr>
            <p:cNvPr id="43" name="Group 42">
              <a:extLst>
                <a:ext uri="{FF2B5EF4-FFF2-40B4-BE49-F238E27FC236}">
                  <a16:creationId xmlns="" xmlns:a16="http://schemas.microsoft.com/office/drawing/2014/main" id="{29BC5DEE-F5D6-4B98-A188-9A6EF7811F61}"/>
                </a:ext>
              </a:extLst>
            </p:cNvPr>
            <p:cNvGrpSpPr/>
            <p:nvPr/>
          </p:nvGrpSpPr>
          <p:grpSpPr>
            <a:xfrm>
              <a:off x="5923135" y="1596760"/>
              <a:ext cx="1545759" cy="1540019"/>
              <a:chOff x="5923135" y="1596760"/>
              <a:chExt cx="1545759" cy="1540019"/>
            </a:xfrm>
          </p:grpSpPr>
          <p:sp>
            <p:nvSpPr>
              <p:cNvPr id="48" name="TextBox 47">
                <a:extLst>
                  <a:ext uri="{FF2B5EF4-FFF2-40B4-BE49-F238E27FC236}">
                    <a16:creationId xmlns="" xmlns:a16="http://schemas.microsoft.com/office/drawing/2014/main" id="{FD6BB3B9-294A-4DB3-9B8B-79F122862059}"/>
                  </a:ext>
                </a:extLst>
              </p:cNvPr>
              <p:cNvSpPr txBox="1"/>
              <p:nvPr/>
            </p:nvSpPr>
            <p:spPr>
              <a:xfrm>
                <a:off x="6199282" y="2767533"/>
                <a:ext cx="1056517" cy="369246"/>
              </a:xfrm>
              <a:prstGeom prst="rect">
                <a:avLst/>
              </a:prstGeom>
              <a:noFill/>
            </p:spPr>
            <p:txBody>
              <a:bodyPr wrap="none" rtlCol="0">
                <a:spAutoFit/>
              </a:bodyPr>
              <a:lstStyle/>
              <a:p>
                <a:pPr defTabSz="457201"/>
                <a:r>
                  <a:rPr lang="en-US" sz="1800" b="1" dirty="0">
                    <a:solidFill>
                      <a:srgbClr val="F68A33"/>
                    </a:solidFill>
                    <a:latin typeface="Gotham Light" pitchFamily="50" charset="0"/>
                    <a:cs typeface="Gotham Light" pitchFamily="50" charset="0"/>
                  </a:rPr>
                  <a:t>Science</a:t>
                </a:r>
              </a:p>
            </p:txBody>
          </p:sp>
          <p:pic>
            <p:nvPicPr>
              <p:cNvPr id="49" name="Picture 48">
                <a:extLst>
                  <a:ext uri="{FF2B5EF4-FFF2-40B4-BE49-F238E27FC236}">
                    <a16:creationId xmlns="" xmlns:a16="http://schemas.microsoft.com/office/drawing/2014/main" id="{85D4DA46-BD1F-427B-9F86-B41DBBA0D4C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923135" y="1596760"/>
                <a:ext cx="1545759" cy="1159319"/>
              </a:xfrm>
              <a:prstGeom prst="rect">
                <a:avLst/>
              </a:prstGeom>
            </p:spPr>
          </p:pic>
        </p:grpSp>
        <p:grpSp>
          <p:nvGrpSpPr>
            <p:cNvPr id="44" name="Group 43">
              <a:extLst>
                <a:ext uri="{FF2B5EF4-FFF2-40B4-BE49-F238E27FC236}">
                  <a16:creationId xmlns="" xmlns:a16="http://schemas.microsoft.com/office/drawing/2014/main" id="{5B34E61E-7F95-4A84-94BF-5CCC6F299787}"/>
                </a:ext>
              </a:extLst>
            </p:cNvPr>
            <p:cNvGrpSpPr/>
            <p:nvPr/>
          </p:nvGrpSpPr>
          <p:grpSpPr>
            <a:xfrm>
              <a:off x="5935371" y="4351831"/>
              <a:ext cx="1571278" cy="1466557"/>
              <a:chOff x="5935371" y="4351831"/>
              <a:chExt cx="1571278" cy="1466557"/>
            </a:xfrm>
          </p:grpSpPr>
          <p:sp>
            <p:nvSpPr>
              <p:cNvPr id="46" name="TextBox 45">
                <a:extLst>
                  <a:ext uri="{FF2B5EF4-FFF2-40B4-BE49-F238E27FC236}">
                    <a16:creationId xmlns="" xmlns:a16="http://schemas.microsoft.com/office/drawing/2014/main" id="{91279DA4-222B-48EC-8988-2306A63028F4}"/>
                  </a:ext>
                </a:extLst>
              </p:cNvPr>
              <p:cNvSpPr txBox="1"/>
              <p:nvPr/>
            </p:nvSpPr>
            <p:spPr>
              <a:xfrm>
                <a:off x="6456036" y="5449056"/>
                <a:ext cx="671979" cy="369332"/>
              </a:xfrm>
              <a:prstGeom prst="rect">
                <a:avLst/>
              </a:prstGeom>
              <a:noFill/>
            </p:spPr>
            <p:txBody>
              <a:bodyPr wrap="none" rtlCol="0">
                <a:spAutoFit/>
              </a:bodyPr>
              <a:lstStyle/>
              <a:p>
                <a:pPr defTabSz="457201"/>
                <a:r>
                  <a:rPr lang="en-US" sz="1800" b="1" dirty="0">
                    <a:solidFill>
                      <a:srgbClr val="F68A33"/>
                    </a:solidFill>
                    <a:latin typeface="Gotham Light" pitchFamily="50" charset="0"/>
                    <a:cs typeface="Gotham Light" pitchFamily="50" charset="0"/>
                  </a:rPr>
                  <a:t>Risk</a:t>
                </a:r>
              </a:p>
            </p:txBody>
          </p:sp>
          <p:pic>
            <p:nvPicPr>
              <p:cNvPr id="47" name="Picture 46">
                <a:extLst>
                  <a:ext uri="{FF2B5EF4-FFF2-40B4-BE49-F238E27FC236}">
                    <a16:creationId xmlns="" xmlns:a16="http://schemas.microsoft.com/office/drawing/2014/main" id="{8830D8CD-1440-49D9-B653-8D70C7109BD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35371" y="4351831"/>
                <a:ext cx="1571278" cy="1178459"/>
              </a:xfrm>
              <a:prstGeom prst="rect">
                <a:avLst/>
              </a:prstGeom>
            </p:spPr>
          </p:pic>
        </p:grpSp>
        <p:cxnSp>
          <p:nvCxnSpPr>
            <p:cNvPr id="45" name="Straight Arrow Connector 44">
              <a:extLst>
                <a:ext uri="{FF2B5EF4-FFF2-40B4-BE49-F238E27FC236}">
                  <a16:creationId xmlns="" xmlns:a16="http://schemas.microsoft.com/office/drawing/2014/main" id="{EC3821F2-3BD4-44DC-9AE4-94FCB7D5C30F}"/>
                </a:ext>
              </a:extLst>
            </p:cNvPr>
            <p:cNvCxnSpPr>
              <a:cxnSpLocks/>
            </p:cNvCxnSpPr>
            <p:nvPr/>
          </p:nvCxnSpPr>
          <p:spPr>
            <a:xfrm flipH="1">
              <a:off x="3990277" y="2675711"/>
              <a:ext cx="1605086" cy="750416"/>
            </a:xfrm>
            <a:prstGeom prst="straightConnector1">
              <a:avLst/>
            </a:prstGeom>
            <a:ln w="63500">
              <a:solidFill>
                <a:schemeClr val="accent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041524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ckground_blue.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5588" cy="6859588"/>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0379" y="80636"/>
            <a:ext cx="836486" cy="478112"/>
          </a:xfrm>
          <a:prstGeom prst="rect">
            <a:avLst/>
          </a:prstGeom>
        </p:spPr>
      </p:pic>
      <p:pic>
        <p:nvPicPr>
          <p:cNvPr id="17" name="Picture 16"/>
          <p:cNvPicPr>
            <a:picLocks noChangeAspect="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214119" y="6381478"/>
            <a:ext cx="836486" cy="478112"/>
          </a:xfrm>
          <a:prstGeom prst="rect">
            <a:avLst/>
          </a:prstGeom>
        </p:spPr>
      </p:pic>
      <p:grpSp>
        <p:nvGrpSpPr>
          <p:cNvPr id="7" name="Group 6"/>
          <p:cNvGrpSpPr/>
          <p:nvPr/>
        </p:nvGrpSpPr>
        <p:grpSpPr>
          <a:xfrm>
            <a:off x="5106286" y="2134094"/>
            <a:ext cx="3810662" cy="3810882"/>
            <a:chOff x="4800600" y="1828800"/>
            <a:chExt cx="4114800" cy="4114800"/>
          </a:xfrm>
        </p:grpSpPr>
        <p:pic>
          <p:nvPicPr>
            <p:cNvPr id="4" name="Picture 3" descr="Gauge_Blue.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800600" y="1828800"/>
              <a:ext cx="4114800" cy="4114800"/>
            </a:xfrm>
            <a:prstGeom prst="rect">
              <a:avLst/>
            </a:prstGeom>
          </p:spPr>
        </p:pic>
        <p:sp>
          <p:nvSpPr>
            <p:cNvPr id="21" name="TextBox 20"/>
            <p:cNvSpPr txBox="1"/>
            <p:nvPr/>
          </p:nvSpPr>
          <p:spPr>
            <a:xfrm>
              <a:off x="6019800" y="4648200"/>
              <a:ext cx="2369301" cy="432019"/>
            </a:xfrm>
            <a:prstGeom prst="rect">
              <a:avLst/>
            </a:prstGeom>
            <a:noFill/>
          </p:spPr>
          <p:txBody>
            <a:bodyPr wrap="square" rtlCol="0">
              <a:spAutoFit/>
            </a:bodyPr>
            <a:lstStyle/>
            <a:p>
              <a:pPr algn="r" defTabSz="457201"/>
              <a:r>
                <a:rPr lang="en-US" sz="2000" dirty="0">
                  <a:solidFill>
                    <a:prstClr val="white"/>
                  </a:solidFill>
                </a:rPr>
                <a:t>REWARD</a:t>
              </a:r>
            </a:p>
          </p:txBody>
        </p:sp>
        <p:sp>
          <p:nvSpPr>
            <p:cNvPr id="22" name="TextBox 21"/>
            <p:cNvSpPr txBox="1"/>
            <p:nvPr/>
          </p:nvSpPr>
          <p:spPr>
            <a:xfrm>
              <a:off x="5294376" y="4653807"/>
              <a:ext cx="1063037" cy="432019"/>
            </a:xfrm>
            <a:prstGeom prst="rect">
              <a:avLst/>
            </a:prstGeom>
            <a:noFill/>
          </p:spPr>
          <p:txBody>
            <a:bodyPr wrap="square" rtlCol="0">
              <a:spAutoFit/>
            </a:bodyPr>
            <a:lstStyle/>
            <a:p>
              <a:pPr defTabSz="457201"/>
              <a:r>
                <a:rPr lang="en-US" sz="2000" dirty="0">
                  <a:solidFill>
                    <a:prstClr val="white"/>
                  </a:solidFill>
                </a:rPr>
                <a:t>RISK</a:t>
              </a:r>
            </a:p>
          </p:txBody>
        </p:sp>
      </p:grpSp>
      <p:sp>
        <p:nvSpPr>
          <p:cNvPr id="15" name="TextBox 14"/>
          <p:cNvSpPr txBox="1"/>
          <p:nvPr/>
        </p:nvSpPr>
        <p:spPr>
          <a:xfrm>
            <a:off x="339308" y="710790"/>
            <a:ext cx="8526456" cy="584911"/>
          </a:xfrm>
          <a:prstGeom prst="rect">
            <a:avLst/>
          </a:prstGeom>
          <a:noFill/>
        </p:spPr>
        <p:txBody>
          <a:bodyPr wrap="square" lIns="91440" tIns="45721" rIns="91440" bIns="45721" rtlCol="0">
            <a:spAutoFit/>
          </a:bodyPr>
          <a:lstStyle/>
          <a:p>
            <a:pPr defTabSz="457201"/>
            <a:r>
              <a:rPr lang="en-US" sz="3200" cap="all" dirty="0">
                <a:ln>
                  <a:solidFill>
                    <a:srgbClr val="205352">
                      <a:lumMod val="50000"/>
                      <a:alpha val="20000"/>
                    </a:srgbClr>
                  </a:solidFill>
                </a:ln>
                <a:solidFill>
                  <a:prstClr val="white">
                    <a:lumMod val="85000"/>
                  </a:prstClr>
                </a:solidFill>
                <a:effectLst>
                  <a:outerShdw dist="25400" dir="2700000" algn="tl" rotWithShape="0">
                    <a:srgbClr val="172934">
                      <a:lumMod val="75000"/>
                      <a:lumOff val="25000"/>
                      <a:alpha val="25000"/>
                    </a:srgbClr>
                  </a:outerShdw>
                </a:effectLst>
                <a:latin typeface="Arial Black"/>
                <a:cs typeface="Arial Black"/>
              </a:rPr>
              <a:t>We use </a:t>
            </a:r>
            <a:r>
              <a:rPr lang="en-US" sz="3200" cap="all" dirty="0">
                <a:ln>
                  <a:solidFill>
                    <a:srgbClr val="205352">
                      <a:lumMod val="50000"/>
                      <a:alpha val="20000"/>
                    </a:srgbClr>
                  </a:solidFill>
                </a:ln>
                <a:solidFill>
                  <a:srgbClr val="F68A33"/>
                </a:solidFill>
                <a:effectLst>
                  <a:outerShdw dist="25400" dir="2700000" algn="tl" rotWithShape="0">
                    <a:srgbClr val="172934">
                      <a:lumMod val="75000"/>
                      <a:lumOff val="25000"/>
                      <a:alpha val="25000"/>
                    </a:srgbClr>
                  </a:outerShdw>
                </a:effectLst>
                <a:latin typeface="Arial Black"/>
                <a:cs typeface="Arial Black"/>
              </a:rPr>
              <a:t>science</a:t>
            </a:r>
            <a:r>
              <a:rPr lang="en-US" sz="3200" cap="all" dirty="0">
                <a:ln>
                  <a:solidFill>
                    <a:srgbClr val="205352">
                      <a:lumMod val="50000"/>
                      <a:alpha val="20000"/>
                    </a:srgbClr>
                  </a:solidFill>
                </a:ln>
                <a:solidFill>
                  <a:srgbClr val="000090"/>
                </a:solidFill>
                <a:effectLst>
                  <a:outerShdw dist="25400" dir="2700000" algn="tl" rotWithShape="0">
                    <a:srgbClr val="172934">
                      <a:lumMod val="75000"/>
                      <a:lumOff val="25000"/>
                      <a:alpha val="25000"/>
                    </a:srgbClr>
                  </a:outerShdw>
                </a:effectLst>
                <a:latin typeface="Arial Black"/>
                <a:cs typeface="Arial Black"/>
              </a:rPr>
              <a:t> </a:t>
            </a:r>
            <a:r>
              <a:rPr lang="en-US" sz="3200" cap="all" dirty="0">
                <a:ln>
                  <a:solidFill>
                    <a:srgbClr val="205352">
                      <a:lumMod val="50000"/>
                      <a:alpha val="20000"/>
                    </a:srgbClr>
                  </a:solidFill>
                </a:ln>
                <a:solidFill>
                  <a:prstClr val="white">
                    <a:lumMod val="85000"/>
                  </a:prstClr>
                </a:solidFill>
                <a:effectLst>
                  <a:outerShdw dist="25400" dir="2700000" algn="tl" rotWithShape="0">
                    <a:srgbClr val="172934">
                      <a:lumMod val="75000"/>
                      <a:lumOff val="25000"/>
                      <a:alpha val="25000"/>
                    </a:srgbClr>
                  </a:outerShdw>
                </a:effectLst>
                <a:latin typeface="Arial Black"/>
                <a:cs typeface="Arial Black"/>
              </a:rPr>
              <a:t>to predict </a:t>
            </a:r>
            <a:r>
              <a:rPr lang="en-US" sz="3200" cap="all" dirty="0">
                <a:ln>
                  <a:solidFill>
                    <a:srgbClr val="205352">
                      <a:lumMod val="50000"/>
                      <a:alpha val="20000"/>
                    </a:srgbClr>
                  </a:solidFill>
                </a:ln>
                <a:solidFill>
                  <a:srgbClr val="F68A33"/>
                </a:solidFill>
                <a:effectLst>
                  <a:outerShdw dist="25400" dir="2700000" algn="tl" rotWithShape="0">
                    <a:srgbClr val="172934">
                      <a:lumMod val="75000"/>
                      <a:lumOff val="25000"/>
                      <a:alpha val="25000"/>
                    </a:srgbClr>
                  </a:outerShdw>
                </a:effectLst>
                <a:latin typeface="Arial Black"/>
                <a:cs typeface="Arial Black"/>
              </a:rPr>
              <a:t>risk.</a:t>
            </a:r>
          </a:p>
        </p:txBody>
      </p:sp>
      <p:pic>
        <p:nvPicPr>
          <p:cNvPr id="3" name="Picture 2" descr="Scientist_White.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99106" y="2362747"/>
            <a:ext cx="3353382" cy="3353576"/>
          </a:xfrm>
          <a:prstGeom prst="rect">
            <a:avLst/>
          </a:prstGeom>
        </p:spPr>
      </p:pic>
      <p:sp>
        <p:nvSpPr>
          <p:cNvPr id="8" name="Pentagon 7"/>
          <p:cNvSpPr/>
          <p:nvPr/>
        </p:nvSpPr>
        <p:spPr>
          <a:xfrm>
            <a:off x="3886875" y="3709260"/>
            <a:ext cx="1085382" cy="558929"/>
          </a:xfrm>
          <a:prstGeom prst="homePlate">
            <a:avLst/>
          </a:prstGeom>
        </p:spPr>
        <p:style>
          <a:lnRef idx="1">
            <a:schemeClr val="accent1"/>
          </a:lnRef>
          <a:fillRef idx="3">
            <a:schemeClr val="accent1"/>
          </a:fillRef>
          <a:effectRef idx="2">
            <a:schemeClr val="accent1"/>
          </a:effectRef>
          <a:fontRef idx="minor">
            <a:schemeClr val="lt1"/>
          </a:fontRef>
        </p:style>
        <p:txBody>
          <a:bodyPr lIns="91440" tIns="45721" rIns="91440" bIns="45721" rtlCol="0" anchor="ctr"/>
          <a:lstStyle/>
          <a:p>
            <a:pPr algn="ctr" defTabSz="457201"/>
            <a:endParaRPr lang="en-US" sz="1800">
              <a:solidFill>
                <a:prstClr val="white"/>
              </a:solidFill>
            </a:endParaRPr>
          </a:p>
        </p:txBody>
      </p:sp>
      <p:sp>
        <p:nvSpPr>
          <p:cNvPr id="14" name="Slide Number Placeholder 1">
            <a:extLst>
              <a:ext uri="{FF2B5EF4-FFF2-40B4-BE49-F238E27FC236}">
                <a16:creationId xmlns="" xmlns:a16="http://schemas.microsoft.com/office/drawing/2014/main" id="{C2F859D3-0CEA-43D0-9D05-6A0036F3F4BB}"/>
              </a:ext>
            </a:extLst>
          </p:cNvPr>
          <p:cNvSpPr txBox="1">
            <a:spLocks/>
          </p:cNvSpPr>
          <p:nvPr/>
        </p:nvSpPr>
        <p:spPr>
          <a:xfrm>
            <a:off x="6857918" y="6417127"/>
            <a:ext cx="2133971" cy="365210"/>
          </a:xfrm>
          <a:prstGeom prst="rect">
            <a:avLst/>
          </a:prstGeom>
        </p:spPr>
        <p:txBody>
          <a:bodyPr lIns="91440" tIns="45721" rIns="91440" bIns="45721"/>
          <a:lstStyle>
            <a:defPPr>
              <a:defRPr lang="en-US"/>
            </a:defPPr>
            <a:lvl1pPr algn="r">
              <a:defRPr sz="900">
                <a:solidFill>
                  <a:srgbClr val="9BB5C4"/>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457201"/>
            <a:fld id="{41737DDF-75D3-6846-BCE6-0D3490723E26}" type="slidenum">
              <a:rPr lang="en-US" smtClean="0"/>
              <a:pPr defTabSz="457201"/>
              <a:t>20</a:t>
            </a:fld>
            <a:endParaRPr lang="en-US" dirty="0"/>
          </a:p>
        </p:txBody>
      </p:sp>
    </p:spTree>
    <p:extLst>
      <p:ext uri="{BB962C8B-B14F-4D97-AF65-F5344CB8AC3E}">
        <p14:creationId xmlns:p14="http://schemas.microsoft.com/office/powerpoint/2010/main" val="2621917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00"/>
                                        <p:tgtEl>
                                          <p:spTgt spid="3"/>
                                        </p:tgtEl>
                                      </p:cBhvr>
                                    </p:animEffect>
                                  </p:childTnLst>
                                </p:cTn>
                              </p:par>
                            </p:childTnLst>
                          </p:cTn>
                        </p:par>
                        <p:par>
                          <p:cTn id="12" fill="hold">
                            <p:stCondLst>
                              <p:cond delay="12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700"/>
                                        <p:tgtEl>
                                          <p:spTgt spid="8"/>
                                        </p:tgtEl>
                                      </p:cBhvr>
                                    </p:animEffect>
                                  </p:childTnLst>
                                </p:cTn>
                              </p:par>
                            </p:childTnLst>
                          </p:cTn>
                        </p:par>
                        <p:par>
                          <p:cTn id="16" fill="hold">
                            <p:stCondLst>
                              <p:cond delay="19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ackground_blue.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5588" cy="6859588"/>
          </a:xfrm>
          <a:prstGeom prst="rect">
            <a:avLst/>
          </a:prstGeom>
        </p:spPr>
      </p:pic>
      <p:sp>
        <p:nvSpPr>
          <p:cNvPr id="2" name="Slide Number Placeholder 1"/>
          <p:cNvSpPr>
            <a:spLocks noGrp="1"/>
          </p:cNvSpPr>
          <p:nvPr>
            <p:ph type="sldNum" sz="quarter" idx="12"/>
          </p:nvPr>
        </p:nvSpPr>
        <p:spPr/>
        <p:txBody>
          <a:bodyPr/>
          <a:lstStyle/>
          <a:p>
            <a:fld id="{41737DDF-75D3-6846-BCE6-0D3490723E26}" type="slidenum">
              <a:rPr lang="en-US" smtClean="0"/>
              <a:pPr/>
              <a:t>21</a:t>
            </a:fld>
            <a:endParaRPr lang="en-US" dirty="0"/>
          </a:p>
        </p:txBody>
      </p:sp>
      <p:sp>
        <p:nvSpPr>
          <p:cNvPr id="11" name="Title 3"/>
          <p:cNvSpPr>
            <a:spLocks noGrp="1"/>
          </p:cNvSpPr>
          <p:nvPr>
            <p:ph type="ctrTitle"/>
          </p:nvPr>
        </p:nvSpPr>
        <p:spPr>
          <a:xfrm>
            <a:off x="3" y="304872"/>
            <a:ext cx="9145587" cy="457307"/>
          </a:xfrm>
        </p:spPr>
        <p:txBody>
          <a:bodyPr anchor="t" anchorCtr="0"/>
          <a:lstStyle/>
          <a:p>
            <a:pPr>
              <a:spcAft>
                <a:spcPts val="0"/>
              </a:spcAft>
            </a:pPr>
            <a:r>
              <a:rPr lang="en-US" sz="2800" b="0" dirty="0">
                <a:ln>
                  <a:solidFill>
                    <a:schemeClr val="accent5">
                      <a:lumMod val="50000"/>
                      <a:alpha val="20000"/>
                    </a:schemeClr>
                  </a:solidFill>
                </a:ln>
                <a:solidFill>
                  <a:schemeClr val="bg1">
                    <a:lumMod val="95000"/>
                  </a:schemeClr>
                </a:solidFill>
                <a:effectLst>
                  <a:outerShdw dist="25400" dir="2700000" algn="tl" rotWithShape="0">
                    <a:schemeClr val="accent5">
                      <a:lumMod val="50000"/>
                      <a:alpha val="25000"/>
                    </a:schemeClr>
                  </a:outerShdw>
                </a:effectLst>
                <a:latin typeface="Arial Black"/>
                <a:cs typeface="Arial Black"/>
              </a:rPr>
              <a:t>INNOVATION AND INFORMATION </a:t>
            </a:r>
            <a:br>
              <a:rPr lang="en-US" sz="2800" b="0" dirty="0">
                <a:ln>
                  <a:solidFill>
                    <a:schemeClr val="accent5">
                      <a:lumMod val="50000"/>
                      <a:alpha val="20000"/>
                    </a:schemeClr>
                  </a:solidFill>
                </a:ln>
                <a:solidFill>
                  <a:schemeClr val="bg1">
                    <a:lumMod val="95000"/>
                  </a:schemeClr>
                </a:solidFill>
                <a:effectLst>
                  <a:outerShdw dist="25400" dir="2700000" algn="tl" rotWithShape="0">
                    <a:schemeClr val="accent5">
                      <a:lumMod val="50000"/>
                      <a:alpha val="25000"/>
                    </a:schemeClr>
                  </a:outerShdw>
                </a:effectLst>
                <a:latin typeface="Arial Black"/>
                <a:cs typeface="Arial Black"/>
              </a:rPr>
            </a:br>
            <a:r>
              <a:rPr lang="en-US" sz="2800" b="0" dirty="0">
                <a:ln>
                  <a:solidFill>
                    <a:schemeClr val="accent5">
                      <a:lumMod val="50000"/>
                      <a:alpha val="20000"/>
                    </a:schemeClr>
                  </a:solidFill>
                </a:ln>
                <a:solidFill>
                  <a:schemeClr val="bg1">
                    <a:lumMod val="95000"/>
                  </a:schemeClr>
                </a:solidFill>
                <a:effectLst>
                  <a:outerShdw dist="25400" dir="2700000" algn="tl" rotWithShape="0">
                    <a:schemeClr val="accent5">
                      <a:lumMod val="50000"/>
                      <a:alpha val="25000"/>
                    </a:schemeClr>
                  </a:outerShdw>
                </a:effectLst>
                <a:latin typeface="Arial Black"/>
                <a:cs typeface="Arial Black"/>
              </a:rPr>
              <a:t>COMES IN MANY FORMS</a:t>
            </a:r>
          </a:p>
        </p:txBody>
      </p:sp>
      <p:pic>
        <p:nvPicPr>
          <p:cNvPr id="13" name="Picture 2" descr="https://upload.wikimedia.org/wikipedia/commons/thumb/f/fb/US-NLM-PubMed-Logo.svg/720px-US-NLM-PubMed-Logo.svg.png"/>
          <p:cNvPicPr>
            <a:picLocks noChangeAspect="1" noChangeArrowheads="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649183" y="2542172"/>
            <a:ext cx="1829118" cy="650391"/>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14" name="Picture 4" descr="https://upload.wikimedia.org/wikipedia/commons/thumb/b/b3/US-NationalLibraryOfMedicine-Logo.svg/2000px-US-NationalLibraryOfMedicine-Logo.svg.png"/>
          <p:cNvPicPr>
            <a:picLocks noChangeAspect="1" noChangeArrowheads="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6652148" y="4483385"/>
            <a:ext cx="674587" cy="688793"/>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15" name="Picture 8" descr="http://www.jcrs010.com/Pages/Files/final.PNG"/>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773256" y="1067049"/>
            <a:ext cx="1569496" cy="1569586"/>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16" name="Picture 10" descr="http://login.webofknowledge.com/error/WOK5/images/wos_logo.png"/>
          <p:cNvPicPr>
            <a:picLocks noChangeAspect="1" noChangeArrowheads="1"/>
          </p:cNvPicPr>
          <p:nvPr/>
        </p:nvPicPr>
        <p:blipFill rotWithShape="1">
          <a:blip r:embed="rId7" cstate="hqprint">
            <a:duotone>
              <a:schemeClr val="bg2">
                <a:shade val="45000"/>
                <a:satMod val="135000"/>
              </a:schemeClr>
              <a:prstClr val="white"/>
            </a:duotone>
            <a:extLst>
              <a:ext uri="{28A0092B-C50C-407E-A947-70E740481C1C}">
                <a14:useLocalDpi xmlns:a14="http://schemas.microsoft.com/office/drawing/2010/main"/>
              </a:ext>
            </a:extLst>
          </a:blip>
          <a:srcRect b="-3993"/>
          <a:stretch/>
        </p:blipFill>
        <p:spPr bwMode="auto">
          <a:xfrm>
            <a:off x="1529889" y="4330950"/>
            <a:ext cx="2852495" cy="267504"/>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17" name="Picture 14" descr="https://upload.wikimedia.org/wikipedia/commons/thumb/1/14/Environmental_Protection_Agency_logo.svg/2000px-Environmental_Protection_Agency_logo.svg.png"/>
          <p:cNvPicPr>
            <a:picLocks noChangeAspect="1" noChangeArrowheads="1"/>
          </p:cNvPicPr>
          <p:nvPr/>
        </p:nvPicPr>
        <p:blipFill>
          <a:blip r:embed="rId8"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999876" y="5257398"/>
            <a:ext cx="1116254" cy="1105156"/>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18" name="Picture 16" descr="http://www.fda.gov/ucm/groups/fdagov-public/documents/image/ucm349567.png"/>
          <p:cNvPicPr>
            <a:picLocks noChangeAspect="1" noChangeArrowheads="1"/>
          </p:cNvPicPr>
          <p:nvPr/>
        </p:nvPicPr>
        <p:blipFill>
          <a:blip r:embed="rId9"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268979" y="1434681"/>
            <a:ext cx="989911" cy="462184"/>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19" name="Picture 20" descr="http://www.jfa-inc.com/img/logos/gov/niosh.gif"/>
          <p:cNvPicPr>
            <a:picLocks noChangeAspect="1" noChangeArrowheads="1"/>
          </p:cNvPicPr>
          <p:nvPr/>
        </p:nvPicPr>
        <p:blipFill>
          <a:blip r:embed="rId10"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596387" y="2042685"/>
            <a:ext cx="1500849" cy="400152"/>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20" name="Picture 22" descr="https://upload.wikimedia.org/wikipedia/commons/thumb/8/87/EFSA_logo.svg/320px-EFSA_logo.svg.png"/>
          <p:cNvPicPr>
            <a:picLocks noChangeAspect="1" noChangeArrowheads="1"/>
          </p:cNvPicPr>
          <p:nvPr/>
        </p:nvPicPr>
        <p:blipFill>
          <a:blip r:embed="rId11">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987168" y="4791693"/>
            <a:ext cx="1524265" cy="724069"/>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21" name="Picture 24" descr="http://www.marketingandtechnology.com/repository/webstories/webst24458.png"/>
          <p:cNvPicPr>
            <a:picLocks noChangeAspect="1" noChangeArrowheads="1"/>
          </p:cNvPicPr>
          <p:nvPr/>
        </p:nvPicPr>
        <p:blipFill>
          <a:blip r:embed="rId12"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224791" y="3210746"/>
            <a:ext cx="1016326" cy="1016385"/>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22" name="Picture 26" descr="https://upload.wikimedia.org/wikipedia/commons/7/77/The_New_York_Times_logo.png"/>
          <p:cNvPicPr>
            <a:picLocks noChangeAspect="1" noChangeArrowheads="1"/>
          </p:cNvPicPr>
          <p:nvPr/>
        </p:nvPicPr>
        <p:blipFill>
          <a:blip r:embed="rId13"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668500" y="4712038"/>
            <a:ext cx="2735518" cy="402752"/>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23" name="Picture 28" descr="http://www.userlogos.org/files/logos/Mafia_Penguin/npr_logo.png"/>
          <p:cNvPicPr>
            <a:picLocks noChangeAspect="1" noChangeArrowheads="1"/>
          </p:cNvPicPr>
          <p:nvPr/>
        </p:nvPicPr>
        <p:blipFill>
          <a:blip r:embed="rId14"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199187" y="5093128"/>
            <a:ext cx="1364961" cy="1023780"/>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24" name="Picture 30" descr="http://logok.org/wp-content/uploads/2015/02/BBC-logo.png"/>
          <p:cNvPicPr>
            <a:picLocks noChangeAspect="1" noChangeArrowheads="1"/>
          </p:cNvPicPr>
          <p:nvPr/>
        </p:nvPicPr>
        <p:blipFill rotWithShape="1">
          <a:blip r:embed="rId15" cstate="print">
            <a:duotone>
              <a:schemeClr val="bg2">
                <a:shade val="45000"/>
                <a:satMod val="135000"/>
              </a:schemeClr>
              <a:prstClr val="white"/>
            </a:duotone>
            <a:extLst>
              <a:ext uri="{28A0092B-C50C-407E-A947-70E740481C1C}">
                <a14:useLocalDpi xmlns:a14="http://schemas.microsoft.com/office/drawing/2010/main"/>
              </a:ext>
            </a:extLst>
          </a:blip>
          <a:srcRect t="31613" b="34194"/>
          <a:stretch/>
        </p:blipFill>
        <p:spPr bwMode="auto">
          <a:xfrm>
            <a:off x="2416367" y="5548752"/>
            <a:ext cx="1789652" cy="458986"/>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25" name="Picture 32" descr="http://www.augerlaw.com/wp-content/uploads/2015/12/CPSC.png"/>
          <p:cNvPicPr>
            <a:picLocks noChangeAspect="1" noChangeArrowheads="1"/>
          </p:cNvPicPr>
          <p:nvPr/>
        </p:nvPicPr>
        <p:blipFill>
          <a:blip r:embed="rId16"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6932816" y="3296905"/>
            <a:ext cx="987982" cy="988039"/>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26" name="Picture 35" descr="https://upload.wikimedia.org/wikipedia/commons/thumb/4/44/US-OSHA-Logo.svg/2000px-US-OSHA-Logo.svg.png"/>
          <p:cNvPicPr>
            <a:picLocks noChangeAspect="1" noChangeArrowheads="1"/>
          </p:cNvPicPr>
          <p:nvPr/>
        </p:nvPicPr>
        <p:blipFill>
          <a:blip r:embed="rId17"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529889" y="2514176"/>
            <a:ext cx="1676691" cy="484592"/>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27" name="Picture 37" descr="http://www.tcrplastics.eu/files/Logo_Echa.png"/>
          <p:cNvPicPr>
            <a:picLocks noChangeAspect="1" noChangeArrowheads="1"/>
          </p:cNvPicPr>
          <p:nvPr/>
        </p:nvPicPr>
        <p:blipFill>
          <a:blip r:embed="rId18"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145402" y="1812296"/>
            <a:ext cx="1699427" cy="692466"/>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28" name="Picture 39" descr="http://europepmc.org/wicket/resource/uk.bl.ukpmc.web.pages.about.AboutUs/images/pmc-logo-ver-3B20E56BDB1B7EF45A07269ACF543CC3.png"/>
          <p:cNvPicPr>
            <a:picLocks noChangeAspect="1" noChangeArrowheads="1"/>
          </p:cNvPicPr>
          <p:nvPr/>
        </p:nvPicPr>
        <p:blipFill>
          <a:blip r:embed="rId19">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109924" y="1339408"/>
            <a:ext cx="914559" cy="562105"/>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29" name="Picture 41" descr="http://www.cdc.gov/sars/media/images/hhs-cdc-sm.gif"/>
          <p:cNvPicPr>
            <a:picLocks noChangeAspect="1" noChangeArrowheads="1"/>
          </p:cNvPicPr>
          <p:nvPr/>
        </p:nvPicPr>
        <p:blipFill>
          <a:blip r:embed="rId20">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520368" y="2541983"/>
            <a:ext cx="1291330" cy="645702"/>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2050" name="Picture 2" descr="Image result for google"/>
          <p:cNvPicPr>
            <a:picLocks noChangeAspect="1" noChangeArrowheads="1"/>
          </p:cNvPicPr>
          <p:nvPr/>
        </p:nvPicPr>
        <p:blipFill>
          <a:blip r:embed="rId21" cstate="hqprint">
            <a:extLst>
              <a:ext uri="{BEBA8EAE-BF5A-486C-A8C5-ECC9F3942E4B}">
                <a14:imgProps xmlns:a14="http://schemas.microsoft.com/office/drawing/2010/main">
                  <a14:imgLayer r:embed="rId22">
                    <a14:imgEffect>
                      <a14:saturation sat="0"/>
                    </a14:imgEffect>
                  </a14:imgLayer>
                </a14:imgProps>
              </a:ext>
              <a:ext uri="{28A0092B-C50C-407E-A947-70E740481C1C}">
                <a14:useLocalDpi xmlns:a14="http://schemas.microsoft.com/office/drawing/2010/main"/>
              </a:ext>
            </a:extLst>
          </a:blip>
          <a:srcRect/>
          <a:stretch>
            <a:fillRect/>
          </a:stretch>
        </p:blipFill>
        <p:spPr bwMode="auto">
          <a:xfrm>
            <a:off x="2416366" y="3277360"/>
            <a:ext cx="2565260" cy="868053"/>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3" name="Picture 2" descr="Image result for Twitter logo"/>
          <p:cNvPicPr>
            <a:picLocks noChangeAspect="1" noChangeArrowheads="1"/>
          </p:cNvPicPr>
          <p:nvPr/>
        </p:nvPicPr>
        <p:blipFill>
          <a:blip r:embed="rId23" cstate="hq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288083" y="3257537"/>
            <a:ext cx="1058729" cy="86116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www.seeklogo.net/wp-content/uploads/2016/09/facebook-logo-preview.png"/>
          <p:cNvPicPr>
            <a:picLocks noChangeAspect="1" noChangeArrowheads="1"/>
          </p:cNvPicPr>
          <p:nvPr/>
        </p:nvPicPr>
        <p:blipFill>
          <a:blip r:embed="rId24">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350477" y="3349879"/>
            <a:ext cx="2137667" cy="2137791"/>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9">
            <a:extLst>
              <a:ext uri="{FF2B5EF4-FFF2-40B4-BE49-F238E27FC236}">
                <a16:creationId xmlns="" xmlns:a16="http://schemas.microsoft.com/office/drawing/2014/main" id="{BE0AEED9-1A44-4AD1-AF46-A55007445823}"/>
              </a:ext>
            </a:extLst>
          </p:cNvPr>
          <p:cNvPicPr>
            <a:picLocks noChangeAspect="1"/>
          </p:cNvPicPr>
          <p:nvPr/>
        </p:nvPicPr>
        <p:blipFill>
          <a:blip r:embed="rId25" cstate="print">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214119" y="6381478"/>
            <a:ext cx="836486" cy="478112"/>
          </a:xfrm>
          <a:prstGeom prst="rect">
            <a:avLst/>
          </a:prstGeom>
        </p:spPr>
      </p:pic>
    </p:spTree>
    <p:extLst>
      <p:ext uri="{BB962C8B-B14F-4D97-AF65-F5344CB8AC3E}">
        <p14:creationId xmlns:p14="http://schemas.microsoft.com/office/powerpoint/2010/main" val="3418267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500"/>
                                        <p:tgtEl>
                                          <p:spTgt spid="15"/>
                                        </p:tgtEl>
                                      </p:cBhvr>
                                    </p:animEffect>
                                  </p:childTnLst>
                                </p:cTn>
                              </p:par>
                            </p:childTnLst>
                          </p:cTn>
                        </p:par>
                        <p:par>
                          <p:cTn id="12" fill="hold">
                            <p:stCondLst>
                              <p:cond delay="1500"/>
                            </p:stCondLst>
                            <p:childTnLst>
                              <p:par>
                                <p:cTn id="13" presetID="22" presetClass="entr" presetSubtype="1"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up)">
                                      <p:cBhvr>
                                        <p:cTn id="15" dur="500"/>
                                        <p:tgtEl>
                                          <p:spTgt spid="28"/>
                                        </p:tgtEl>
                                      </p:cBhvr>
                                    </p:animEffect>
                                  </p:childTnLst>
                                </p:cTn>
                              </p:par>
                            </p:childTnLst>
                          </p:cTn>
                        </p:par>
                        <p:par>
                          <p:cTn id="16" fill="hold">
                            <p:stCondLst>
                              <p:cond delay="2000"/>
                            </p:stCondLst>
                            <p:childTnLst>
                              <p:par>
                                <p:cTn id="17" presetID="22" presetClass="entr" presetSubtype="1"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500"/>
                                        <p:tgtEl>
                                          <p:spTgt spid="18"/>
                                        </p:tgtEl>
                                      </p:cBhvr>
                                    </p:animEffect>
                                  </p:childTnLst>
                                </p:cTn>
                              </p:par>
                            </p:childTnLst>
                          </p:cTn>
                        </p:par>
                        <p:par>
                          <p:cTn id="20" fill="hold">
                            <p:stCondLst>
                              <p:cond delay="2500"/>
                            </p:stCondLst>
                            <p:childTnLst>
                              <p:par>
                                <p:cTn id="21" presetID="22" presetClass="entr" presetSubtype="1"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up)">
                                      <p:cBhvr>
                                        <p:cTn id="23" dur="500"/>
                                        <p:tgtEl>
                                          <p:spTgt spid="27"/>
                                        </p:tgtEl>
                                      </p:cBhvr>
                                    </p:animEffect>
                                  </p:childTnLst>
                                </p:cTn>
                              </p:par>
                            </p:childTnLst>
                          </p:cTn>
                        </p:par>
                        <p:par>
                          <p:cTn id="24" fill="hold">
                            <p:stCondLst>
                              <p:cond delay="3000"/>
                            </p:stCondLst>
                            <p:childTnLst>
                              <p:par>
                                <p:cTn id="25" presetID="22" presetClass="entr" presetSubtype="1"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up)">
                                      <p:cBhvr>
                                        <p:cTn id="27" dur="500"/>
                                        <p:tgtEl>
                                          <p:spTgt spid="19"/>
                                        </p:tgtEl>
                                      </p:cBhvr>
                                    </p:animEffect>
                                  </p:childTnLst>
                                </p:cTn>
                              </p:par>
                            </p:childTnLst>
                          </p:cTn>
                        </p:par>
                        <p:par>
                          <p:cTn id="28" fill="hold">
                            <p:stCondLst>
                              <p:cond delay="3500"/>
                            </p:stCondLst>
                            <p:childTnLst>
                              <p:par>
                                <p:cTn id="29" presetID="22" presetClass="entr" presetSubtype="1"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up)">
                                      <p:cBhvr>
                                        <p:cTn id="31" dur="500"/>
                                        <p:tgtEl>
                                          <p:spTgt spid="26"/>
                                        </p:tgtEl>
                                      </p:cBhvr>
                                    </p:animEffect>
                                  </p:childTnLst>
                                </p:cTn>
                              </p:par>
                            </p:childTnLst>
                          </p:cTn>
                        </p:par>
                        <p:par>
                          <p:cTn id="32" fill="hold">
                            <p:stCondLst>
                              <p:cond delay="4000"/>
                            </p:stCondLst>
                            <p:childTnLst>
                              <p:par>
                                <p:cTn id="33" presetID="22" presetClass="entr" presetSubtype="1" fill="hold"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up)">
                                      <p:cBhvr>
                                        <p:cTn id="35" dur="500"/>
                                        <p:tgtEl>
                                          <p:spTgt spid="29"/>
                                        </p:tgtEl>
                                      </p:cBhvr>
                                    </p:animEffect>
                                  </p:childTnLst>
                                </p:cTn>
                              </p:par>
                            </p:childTnLst>
                          </p:cTn>
                        </p:par>
                        <p:par>
                          <p:cTn id="36" fill="hold">
                            <p:stCondLst>
                              <p:cond delay="4500"/>
                            </p:stCondLst>
                            <p:childTnLst>
                              <p:par>
                                <p:cTn id="37" presetID="22" presetClass="entr" presetSubtype="1"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up)">
                                      <p:cBhvr>
                                        <p:cTn id="39" dur="500"/>
                                        <p:tgtEl>
                                          <p:spTgt spid="13"/>
                                        </p:tgtEl>
                                      </p:cBhvr>
                                    </p:animEffect>
                                  </p:childTnLst>
                                </p:cTn>
                              </p:par>
                            </p:childTnLst>
                          </p:cTn>
                        </p:par>
                        <p:par>
                          <p:cTn id="40" fill="hold">
                            <p:stCondLst>
                              <p:cond delay="5000"/>
                            </p:stCondLst>
                            <p:childTnLst>
                              <p:par>
                                <p:cTn id="41" presetID="22" presetClass="entr" presetSubtype="1"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up)">
                                      <p:cBhvr>
                                        <p:cTn id="43" dur="500"/>
                                        <p:tgtEl>
                                          <p:spTgt spid="21"/>
                                        </p:tgtEl>
                                      </p:cBhvr>
                                    </p:animEffect>
                                  </p:childTnLst>
                                </p:cTn>
                              </p:par>
                            </p:childTnLst>
                          </p:cTn>
                        </p:par>
                        <p:par>
                          <p:cTn id="44" fill="hold">
                            <p:stCondLst>
                              <p:cond delay="5500"/>
                            </p:stCondLst>
                            <p:childTnLst>
                              <p:par>
                                <p:cTn id="45" presetID="22" presetClass="entr" presetSubtype="1" fill="hold"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up)">
                                      <p:cBhvr>
                                        <p:cTn id="47" dur="500"/>
                                        <p:tgtEl>
                                          <p:spTgt spid="25"/>
                                        </p:tgtEl>
                                      </p:cBhvr>
                                    </p:animEffect>
                                  </p:childTnLst>
                                </p:cTn>
                              </p:par>
                            </p:childTnLst>
                          </p:cTn>
                        </p:par>
                        <p:par>
                          <p:cTn id="48" fill="hold">
                            <p:stCondLst>
                              <p:cond delay="6000"/>
                            </p:stCondLst>
                            <p:childTnLst>
                              <p:par>
                                <p:cTn id="49" presetID="22" presetClass="entr" presetSubtype="1"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up)">
                                      <p:cBhvr>
                                        <p:cTn id="51" dur="500"/>
                                        <p:tgtEl>
                                          <p:spTgt spid="16"/>
                                        </p:tgtEl>
                                      </p:cBhvr>
                                    </p:animEffect>
                                  </p:childTnLst>
                                </p:cTn>
                              </p:par>
                            </p:childTnLst>
                          </p:cTn>
                        </p:par>
                        <p:par>
                          <p:cTn id="52" fill="hold">
                            <p:stCondLst>
                              <p:cond delay="6500"/>
                            </p:stCondLst>
                            <p:childTnLst>
                              <p:par>
                                <p:cTn id="53" presetID="22" presetClass="entr" presetSubtype="1" fill="hold" nodeType="afterEffect">
                                  <p:stCondLst>
                                    <p:cond delay="0"/>
                                  </p:stCondLst>
                                  <p:childTnLst>
                                    <p:set>
                                      <p:cBhvr>
                                        <p:cTn id="54" dur="1" fill="hold">
                                          <p:stCondLst>
                                            <p:cond delay="0"/>
                                          </p:stCondLst>
                                        </p:cTn>
                                        <p:tgtEl>
                                          <p:spTgt spid="2050"/>
                                        </p:tgtEl>
                                        <p:attrNameLst>
                                          <p:attrName>style.visibility</p:attrName>
                                        </p:attrNameLst>
                                      </p:cBhvr>
                                      <p:to>
                                        <p:strVal val="visible"/>
                                      </p:to>
                                    </p:set>
                                    <p:animEffect transition="in" filter="wipe(up)">
                                      <p:cBhvr>
                                        <p:cTn id="55" dur="500"/>
                                        <p:tgtEl>
                                          <p:spTgt spid="2050"/>
                                        </p:tgtEl>
                                      </p:cBhvr>
                                    </p:animEffect>
                                  </p:childTnLst>
                                </p:cTn>
                              </p:par>
                            </p:childTnLst>
                          </p:cTn>
                        </p:par>
                        <p:par>
                          <p:cTn id="56" fill="hold">
                            <p:stCondLst>
                              <p:cond delay="7000"/>
                            </p:stCondLst>
                            <p:childTnLst>
                              <p:par>
                                <p:cTn id="57" presetID="22" presetClass="entr" presetSubtype="1" fill="hold" nodeType="after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wipe(up)">
                                      <p:cBhvr>
                                        <p:cTn id="59" dur="500"/>
                                        <p:tgtEl>
                                          <p:spTgt spid="3"/>
                                        </p:tgtEl>
                                      </p:cBhvr>
                                    </p:animEffect>
                                  </p:childTnLst>
                                </p:cTn>
                              </p:par>
                            </p:childTnLst>
                          </p:cTn>
                        </p:par>
                        <p:par>
                          <p:cTn id="60" fill="hold">
                            <p:stCondLst>
                              <p:cond delay="7500"/>
                            </p:stCondLst>
                            <p:childTnLst>
                              <p:par>
                                <p:cTn id="61" presetID="22" presetClass="entr" presetSubtype="1" fill="hold" nodeType="afterEffect">
                                  <p:stCondLst>
                                    <p:cond delay="0"/>
                                  </p:stCondLst>
                                  <p:childTnLst>
                                    <p:set>
                                      <p:cBhvr>
                                        <p:cTn id="62" dur="1" fill="hold">
                                          <p:stCondLst>
                                            <p:cond delay="0"/>
                                          </p:stCondLst>
                                        </p:cTn>
                                        <p:tgtEl>
                                          <p:spTgt spid="2052"/>
                                        </p:tgtEl>
                                        <p:attrNameLst>
                                          <p:attrName>style.visibility</p:attrName>
                                        </p:attrNameLst>
                                      </p:cBhvr>
                                      <p:to>
                                        <p:strVal val="visible"/>
                                      </p:to>
                                    </p:set>
                                    <p:animEffect transition="in" filter="wipe(up)">
                                      <p:cBhvr>
                                        <p:cTn id="63" dur="500"/>
                                        <p:tgtEl>
                                          <p:spTgt spid="2052"/>
                                        </p:tgtEl>
                                      </p:cBhvr>
                                    </p:animEffect>
                                  </p:childTnLst>
                                </p:cTn>
                              </p:par>
                            </p:childTnLst>
                          </p:cTn>
                        </p:par>
                        <p:par>
                          <p:cTn id="64" fill="hold">
                            <p:stCondLst>
                              <p:cond delay="8000"/>
                            </p:stCondLst>
                            <p:childTnLst>
                              <p:par>
                                <p:cTn id="65" presetID="22" presetClass="entr" presetSubtype="1" fill="hold"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wipe(up)">
                                      <p:cBhvr>
                                        <p:cTn id="67" dur="500"/>
                                        <p:tgtEl>
                                          <p:spTgt spid="22"/>
                                        </p:tgtEl>
                                      </p:cBhvr>
                                    </p:animEffect>
                                  </p:childTnLst>
                                </p:cTn>
                              </p:par>
                            </p:childTnLst>
                          </p:cTn>
                        </p:par>
                        <p:par>
                          <p:cTn id="68" fill="hold">
                            <p:stCondLst>
                              <p:cond delay="8500"/>
                            </p:stCondLst>
                            <p:childTnLst>
                              <p:par>
                                <p:cTn id="69" presetID="22" presetClass="entr" presetSubtype="1" fill="hold"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wipe(up)">
                                      <p:cBhvr>
                                        <p:cTn id="71" dur="500"/>
                                        <p:tgtEl>
                                          <p:spTgt spid="14"/>
                                        </p:tgtEl>
                                      </p:cBhvr>
                                    </p:animEffect>
                                  </p:childTnLst>
                                </p:cTn>
                              </p:par>
                            </p:childTnLst>
                          </p:cTn>
                        </p:par>
                        <p:par>
                          <p:cTn id="72" fill="hold">
                            <p:stCondLst>
                              <p:cond delay="9000"/>
                            </p:stCondLst>
                            <p:childTnLst>
                              <p:par>
                                <p:cTn id="73" presetID="22" presetClass="entr" presetSubtype="1" fill="hold" nodeType="after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up)">
                                      <p:cBhvr>
                                        <p:cTn id="75" dur="500"/>
                                        <p:tgtEl>
                                          <p:spTgt spid="20"/>
                                        </p:tgtEl>
                                      </p:cBhvr>
                                    </p:animEffect>
                                  </p:childTnLst>
                                </p:cTn>
                              </p:par>
                            </p:childTnLst>
                          </p:cTn>
                        </p:par>
                        <p:par>
                          <p:cTn id="76" fill="hold">
                            <p:stCondLst>
                              <p:cond delay="9500"/>
                            </p:stCondLst>
                            <p:childTnLst>
                              <p:par>
                                <p:cTn id="77" presetID="22" presetClass="entr" presetSubtype="1" fill="hold" nodeType="after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wipe(up)">
                                      <p:cBhvr>
                                        <p:cTn id="79" dur="500"/>
                                        <p:tgtEl>
                                          <p:spTgt spid="24"/>
                                        </p:tgtEl>
                                      </p:cBhvr>
                                    </p:animEffect>
                                  </p:childTnLst>
                                </p:cTn>
                              </p:par>
                            </p:childTnLst>
                          </p:cTn>
                        </p:par>
                        <p:par>
                          <p:cTn id="80" fill="hold">
                            <p:stCondLst>
                              <p:cond delay="10000"/>
                            </p:stCondLst>
                            <p:childTnLst>
                              <p:par>
                                <p:cTn id="81" presetID="22" presetClass="entr" presetSubtype="1"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wipe(up)">
                                      <p:cBhvr>
                                        <p:cTn id="83" dur="500"/>
                                        <p:tgtEl>
                                          <p:spTgt spid="17"/>
                                        </p:tgtEl>
                                      </p:cBhvr>
                                    </p:animEffect>
                                  </p:childTnLst>
                                </p:cTn>
                              </p:par>
                            </p:childTnLst>
                          </p:cTn>
                        </p:par>
                        <p:par>
                          <p:cTn id="84" fill="hold">
                            <p:stCondLst>
                              <p:cond delay="10500"/>
                            </p:stCondLst>
                            <p:childTnLst>
                              <p:par>
                                <p:cTn id="85" presetID="22" presetClass="entr" presetSubtype="1" fill="hold"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up)">
                                      <p:cBhvr>
                                        <p:cTn id="8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ackground_blue.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5588" cy="6859588"/>
          </a:xfrm>
          <a:prstGeom prst="rect">
            <a:avLst/>
          </a:prstGeom>
        </p:spPr>
      </p:pic>
      <p:sp>
        <p:nvSpPr>
          <p:cNvPr id="2" name="Slide Number Placeholder 1"/>
          <p:cNvSpPr>
            <a:spLocks noGrp="1"/>
          </p:cNvSpPr>
          <p:nvPr>
            <p:ph type="sldNum" sz="quarter" idx="12"/>
          </p:nvPr>
        </p:nvSpPr>
        <p:spPr/>
        <p:txBody>
          <a:bodyPr/>
          <a:lstStyle/>
          <a:p>
            <a:fld id="{41737DDF-75D3-6846-BCE6-0D3490723E26}" type="slidenum">
              <a:rPr lang="en-US" smtClean="0"/>
              <a:pPr/>
              <a:t>22</a:t>
            </a:fld>
            <a:endParaRPr lang="en-US" dirty="0"/>
          </a:p>
        </p:txBody>
      </p:sp>
      <p:sp>
        <p:nvSpPr>
          <p:cNvPr id="11" name="Title 3"/>
          <p:cNvSpPr>
            <a:spLocks noGrp="1"/>
          </p:cNvSpPr>
          <p:nvPr>
            <p:ph type="ctrTitle"/>
          </p:nvPr>
        </p:nvSpPr>
        <p:spPr>
          <a:xfrm>
            <a:off x="2" y="304872"/>
            <a:ext cx="9145587" cy="457307"/>
          </a:xfrm>
        </p:spPr>
        <p:txBody>
          <a:bodyPr anchor="t" anchorCtr="0"/>
          <a:lstStyle/>
          <a:p>
            <a:pPr>
              <a:spcAft>
                <a:spcPts val="0"/>
              </a:spcAft>
            </a:pPr>
            <a:r>
              <a:rPr lang="en-US" sz="2400" b="0" dirty="0">
                <a:solidFill>
                  <a:srgbClr val="FFFFFF"/>
                </a:solidFill>
                <a:effectLst>
                  <a:outerShdw dist="25400" dir="2700000" algn="tl" rotWithShape="0">
                    <a:schemeClr val="accent5">
                      <a:lumMod val="50000"/>
                      <a:alpha val="25000"/>
                    </a:schemeClr>
                  </a:outerShdw>
                </a:effectLst>
                <a:latin typeface="Arial Black"/>
                <a:cs typeface="Arial Black"/>
              </a:rPr>
              <a:t>How do you identify and assess your emerging </a:t>
            </a:r>
            <a:r>
              <a:rPr lang="en-US" sz="2400" b="0" dirty="0">
                <a:ln>
                  <a:solidFill>
                    <a:schemeClr val="accent5">
                      <a:lumMod val="50000"/>
                      <a:alpha val="20000"/>
                    </a:schemeClr>
                  </a:solidFill>
                </a:ln>
                <a:solidFill>
                  <a:srgbClr val="FFFFFF"/>
                </a:solidFill>
                <a:effectLst>
                  <a:outerShdw dist="25400" dir="2700000" algn="tl" rotWithShape="0">
                    <a:schemeClr val="accent5">
                      <a:lumMod val="50000"/>
                      <a:alpha val="25000"/>
                    </a:schemeClr>
                  </a:outerShdw>
                </a:effectLst>
                <a:latin typeface="Arial Black"/>
                <a:cs typeface="Arial Black"/>
              </a:rPr>
              <a:t>risk</a:t>
            </a:r>
            <a:r>
              <a:rPr lang="en-US" sz="2400" b="0" dirty="0">
                <a:solidFill>
                  <a:srgbClr val="FFFFFF"/>
                </a:solidFill>
                <a:effectLst>
                  <a:outerShdw dist="25400" dir="2700000" algn="tl" rotWithShape="0">
                    <a:schemeClr val="accent5">
                      <a:lumMod val="50000"/>
                      <a:alpha val="25000"/>
                    </a:schemeClr>
                  </a:outerShdw>
                </a:effectLst>
                <a:latin typeface="Arial Black"/>
                <a:cs typeface="Arial Black"/>
              </a:rPr>
              <a:t>? </a:t>
            </a:r>
          </a:p>
        </p:txBody>
      </p:sp>
      <p:pic>
        <p:nvPicPr>
          <p:cNvPr id="50" name="Picture 2" descr="https://upload.wikimedia.org/wikipedia/commons/thumb/f/fb/US-NLM-PubMed-Logo.svg/720px-US-NLM-PubMed-Logo.svg.png"/>
          <p:cNvPicPr>
            <a:picLocks noChangeAspect="1" noChangeArrowheads="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649183" y="2542172"/>
            <a:ext cx="1829118" cy="650391"/>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51" name="Picture 4" descr="https://upload.wikimedia.org/wikipedia/commons/thumb/b/b3/US-NationalLibraryOfMedicine-Logo.svg/2000px-US-NationalLibraryOfMedicine-Logo.svg.png"/>
          <p:cNvPicPr>
            <a:picLocks noChangeAspect="1" noChangeArrowheads="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6652148" y="4483385"/>
            <a:ext cx="674587" cy="688793"/>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52" name="Picture 8" descr="http://www.jcrs010.com/Pages/Files/final.PNG"/>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773256" y="1067049"/>
            <a:ext cx="1569496" cy="1569586"/>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53" name="Picture 10" descr="http://login.webofknowledge.com/error/WOK5/images/wos_logo.png"/>
          <p:cNvPicPr>
            <a:picLocks noChangeAspect="1" noChangeArrowheads="1"/>
          </p:cNvPicPr>
          <p:nvPr/>
        </p:nvPicPr>
        <p:blipFill rotWithShape="1">
          <a:blip r:embed="rId7" cstate="hqprint">
            <a:duotone>
              <a:schemeClr val="bg2">
                <a:shade val="45000"/>
                <a:satMod val="135000"/>
              </a:schemeClr>
              <a:prstClr val="white"/>
            </a:duotone>
            <a:extLst>
              <a:ext uri="{28A0092B-C50C-407E-A947-70E740481C1C}">
                <a14:useLocalDpi xmlns:a14="http://schemas.microsoft.com/office/drawing/2010/main"/>
              </a:ext>
            </a:extLst>
          </a:blip>
          <a:srcRect b="-3993"/>
          <a:stretch/>
        </p:blipFill>
        <p:spPr bwMode="auto">
          <a:xfrm>
            <a:off x="1529889" y="4330950"/>
            <a:ext cx="2852495" cy="267504"/>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54" name="Picture 14" descr="https://upload.wikimedia.org/wikipedia/commons/thumb/1/14/Environmental_Protection_Agency_logo.svg/2000px-Environmental_Protection_Agency_logo.svg.png"/>
          <p:cNvPicPr>
            <a:picLocks noChangeAspect="1" noChangeArrowheads="1"/>
          </p:cNvPicPr>
          <p:nvPr/>
        </p:nvPicPr>
        <p:blipFill>
          <a:blip r:embed="rId8"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999876" y="5257398"/>
            <a:ext cx="1116254" cy="1105156"/>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55" name="Picture 16" descr="http://www.fda.gov/ucm/groups/fdagov-public/documents/image/ucm349567.png"/>
          <p:cNvPicPr>
            <a:picLocks noChangeAspect="1" noChangeArrowheads="1"/>
          </p:cNvPicPr>
          <p:nvPr/>
        </p:nvPicPr>
        <p:blipFill>
          <a:blip r:embed="rId9"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268979" y="1434681"/>
            <a:ext cx="989911" cy="462184"/>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56" name="Picture 20" descr="http://www.jfa-inc.com/img/logos/gov/niosh.gif"/>
          <p:cNvPicPr>
            <a:picLocks noChangeAspect="1" noChangeArrowheads="1"/>
          </p:cNvPicPr>
          <p:nvPr/>
        </p:nvPicPr>
        <p:blipFill>
          <a:blip r:embed="rId10"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596387" y="2042685"/>
            <a:ext cx="1500849" cy="400152"/>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57" name="Picture 22" descr="https://upload.wikimedia.org/wikipedia/commons/thumb/8/87/EFSA_logo.svg/320px-EFSA_logo.svg.png"/>
          <p:cNvPicPr>
            <a:picLocks noChangeAspect="1" noChangeArrowheads="1"/>
          </p:cNvPicPr>
          <p:nvPr/>
        </p:nvPicPr>
        <p:blipFill>
          <a:blip r:embed="rId11">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987168" y="4791693"/>
            <a:ext cx="1524265" cy="724069"/>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58" name="Picture 24" descr="http://www.marketingandtechnology.com/repository/webstories/webst24458.png"/>
          <p:cNvPicPr>
            <a:picLocks noChangeAspect="1" noChangeArrowheads="1"/>
          </p:cNvPicPr>
          <p:nvPr/>
        </p:nvPicPr>
        <p:blipFill>
          <a:blip r:embed="rId12"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224791" y="3210746"/>
            <a:ext cx="1016326" cy="1016385"/>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60" name="Picture 28" descr="http://www.userlogos.org/files/logos/Mafia_Penguin/npr_logo.png"/>
          <p:cNvPicPr>
            <a:picLocks noChangeAspect="1" noChangeArrowheads="1"/>
          </p:cNvPicPr>
          <p:nvPr/>
        </p:nvPicPr>
        <p:blipFill>
          <a:blip r:embed="rId13"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199187" y="5093128"/>
            <a:ext cx="1364961" cy="1023780"/>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61" name="Picture 30" descr="http://logok.org/wp-content/uploads/2015/02/BBC-logo.png"/>
          <p:cNvPicPr>
            <a:picLocks noChangeAspect="1" noChangeArrowheads="1"/>
          </p:cNvPicPr>
          <p:nvPr/>
        </p:nvPicPr>
        <p:blipFill rotWithShape="1">
          <a:blip r:embed="rId14" cstate="print">
            <a:duotone>
              <a:schemeClr val="bg2">
                <a:shade val="45000"/>
                <a:satMod val="135000"/>
              </a:schemeClr>
              <a:prstClr val="white"/>
            </a:duotone>
            <a:extLst>
              <a:ext uri="{28A0092B-C50C-407E-A947-70E740481C1C}">
                <a14:useLocalDpi xmlns:a14="http://schemas.microsoft.com/office/drawing/2010/main"/>
              </a:ext>
            </a:extLst>
          </a:blip>
          <a:srcRect t="31613" b="34194"/>
          <a:stretch/>
        </p:blipFill>
        <p:spPr bwMode="auto">
          <a:xfrm>
            <a:off x="2416367" y="5548752"/>
            <a:ext cx="1789652" cy="458986"/>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62" name="Picture 32" descr="http://www.augerlaw.com/wp-content/uploads/2015/12/CPSC.png"/>
          <p:cNvPicPr>
            <a:picLocks noChangeAspect="1" noChangeArrowheads="1"/>
          </p:cNvPicPr>
          <p:nvPr/>
        </p:nvPicPr>
        <p:blipFill>
          <a:blip r:embed="rId15"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6932816" y="3296905"/>
            <a:ext cx="987982" cy="988039"/>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63" name="Picture 35" descr="https://upload.wikimedia.org/wikipedia/commons/thumb/4/44/US-OSHA-Logo.svg/2000px-US-OSHA-Logo.svg.png"/>
          <p:cNvPicPr>
            <a:picLocks noChangeAspect="1" noChangeArrowheads="1"/>
          </p:cNvPicPr>
          <p:nvPr/>
        </p:nvPicPr>
        <p:blipFill>
          <a:blip r:embed="rId16"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529889" y="2514176"/>
            <a:ext cx="1676691" cy="484592"/>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64" name="Picture 37" descr="http://www.tcrplastics.eu/files/Logo_Echa.png"/>
          <p:cNvPicPr>
            <a:picLocks noChangeAspect="1" noChangeArrowheads="1"/>
          </p:cNvPicPr>
          <p:nvPr/>
        </p:nvPicPr>
        <p:blipFill>
          <a:blip r:embed="rId17"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145402" y="1812296"/>
            <a:ext cx="1699427" cy="692466"/>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65" name="Picture 39" descr="http://europepmc.org/wicket/resource/uk.bl.ukpmc.web.pages.about.AboutUs/images/pmc-logo-ver-3B20E56BDB1B7EF45A07269ACF543CC3.png"/>
          <p:cNvPicPr>
            <a:picLocks noChangeAspect="1" noChangeArrowheads="1"/>
          </p:cNvPicPr>
          <p:nvPr/>
        </p:nvPicPr>
        <p:blipFill>
          <a:blip r:embed="rId18">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109924" y="1339408"/>
            <a:ext cx="914559" cy="562105"/>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66" name="Picture 41" descr="http://www.cdc.gov/sars/media/images/hhs-cdc-sm.gif"/>
          <p:cNvPicPr>
            <a:picLocks noChangeAspect="1" noChangeArrowheads="1"/>
          </p:cNvPicPr>
          <p:nvPr/>
        </p:nvPicPr>
        <p:blipFill>
          <a:blip r:embed="rId19">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520368" y="2541983"/>
            <a:ext cx="1291330" cy="645702"/>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67" name="Picture 2" descr="Image result for google"/>
          <p:cNvPicPr>
            <a:picLocks noChangeAspect="1" noChangeArrowheads="1"/>
          </p:cNvPicPr>
          <p:nvPr/>
        </p:nvPicPr>
        <p:blipFill>
          <a:blip r:embed="rId20" cstate="hqprint">
            <a:extLst>
              <a:ext uri="{BEBA8EAE-BF5A-486C-A8C5-ECC9F3942E4B}">
                <a14:imgProps xmlns:a14="http://schemas.microsoft.com/office/drawing/2010/main">
                  <a14:imgLayer r:embed="rId21">
                    <a14:imgEffect>
                      <a14:saturation sat="0"/>
                    </a14:imgEffect>
                  </a14:imgLayer>
                </a14:imgProps>
              </a:ext>
              <a:ext uri="{28A0092B-C50C-407E-A947-70E740481C1C}">
                <a14:useLocalDpi xmlns:a14="http://schemas.microsoft.com/office/drawing/2010/main"/>
              </a:ext>
            </a:extLst>
          </a:blip>
          <a:srcRect/>
          <a:stretch>
            <a:fillRect/>
          </a:stretch>
        </p:blipFill>
        <p:spPr bwMode="auto">
          <a:xfrm>
            <a:off x="2416366" y="3277360"/>
            <a:ext cx="2565260" cy="868053"/>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68" name="Picture 67" descr="Image result for Twitter logo"/>
          <p:cNvPicPr>
            <a:picLocks noChangeAspect="1" noChangeArrowheads="1"/>
          </p:cNvPicPr>
          <p:nvPr/>
        </p:nvPicPr>
        <p:blipFill>
          <a:blip r:embed="rId22" cstate="hq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288083" y="3257537"/>
            <a:ext cx="1058729" cy="861161"/>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4" descr="https://www.seeklogo.net/wp-content/uploads/2016/09/facebook-logo-preview.png"/>
          <p:cNvPicPr>
            <a:picLocks noChangeAspect="1" noChangeArrowheads="1"/>
          </p:cNvPicPr>
          <p:nvPr/>
        </p:nvPicPr>
        <p:blipFill>
          <a:blip r:embed="rId23">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350477" y="3349879"/>
            <a:ext cx="2137667" cy="2137791"/>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26" descr="https://upload.wikimedia.org/wikipedia/commons/7/77/The_New_York_Times_logo.png"/>
          <p:cNvPicPr>
            <a:picLocks noChangeAspect="1" noChangeArrowheads="1"/>
          </p:cNvPicPr>
          <p:nvPr/>
        </p:nvPicPr>
        <p:blipFill>
          <a:blip r:embed="rId24"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668500" y="4712038"/>
            <a:ext cx="2735518" cy="402752"/>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 xmlns:a16="http://schemas.microsoft.com/office/drawing/2014/main" id="{71827029-6CBE-4938-8568-9FD837E3EC3A}"/>
              </a:ext>
            </a:extLst>
          </p:cNvPr>
          <p:cNvPicPr>
            <a:picLocks noChangeAspect="1"/>
          </p:cNvPicPr>
          <p:nvPr/>
        </p:nvPicPr>
        <p:blipFill>
          <a:blip r:embed="rId25" cstate="print">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214119" y="6381478"/>
            <a:ext cx="836486" cy="478112"/>
          </a:xfrm>
          <a:prstGeom prst="rect">
            <a:avLst/>
          </a:prstGeom>
        </p:spPr>
      </p:pic>
    </p:spTree>
    <p:extLst>
      <p:ext uri="{BB962C8B-B14F-4D97-AF65-F5344CB8AC3E}">
        <p14:creationId xmlns:p14="http://schemas.microsoft.com/office/powerpoint/2010/main" val="815623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950"/>
                            </p:stCondLst>
                            <p:childTnLst>
                              <p:par>
                                <p:cTn id="9" presetID="6" presetClass="emph" presetSubtype="0" fill="hold" nodeType="afterEffect">
                                  <p:stCondLst>
                                    <p:cond delay="0"/>
                                  </p:stCondLst>
                                  <p:childTnLst>
                                    <p:animScale>
                                      <p:cBhvr>
                                        <p:cTn id="10" dur="2000" fill="hold"/>
                                        <p:tgtEl>
                                          <p:spTgt spid="59"/>
                                        </p:tgtEl>
                                      </p:cBhvr>
                                      <p:by x="150000" y="150000"/>
                                    </p:animScale>
                                  </p:childTnLst>
                                </p:cTn>
                              </p:par>
                              <p:par>
                                <p:cTn id="11" presetID="9" presetClass="emph" presetSubtype="0" nodeType="withEffect">
                                  <p:stCondLst>
                                    <p:cond delay="0"/>
                                  </p:stCondLst>
                                  <p:childTnLst>
                                    <p:set>
                                      <p:cBhvr rctx="PPT">
                                        <p:cTn id="12" dur="indefinite"/>
                                        <p:tgtEl>
                                          <p:spTgt spid="57"/>
                                        </p:tgtEl>
                                        <p:attrNameLst>
                                          <p:attrName>style.opacity</p:attrName>
                                        </p:attrNameLst>
                                      </p:cBhvr>
                                      <p:to>
                                        <p:strVal val="0.25"/>
                                      </p:to>
                                    </p:set>
                                    <p:animEffect filter="image" prLst="opacity: 0.25">
                                      <p:cBhvr rctx="IE">
                                        <p:cTn id="13" dur="indefinite"/>
                                        <p:tgtEl>
                                          <p:spTgt spid="57"/>
                                        </p:tgtEl>
                                      </p:cBhvr>
                                    </p:animEffect>
                                  </p:childTnLst>
                                </p:cTn>
                              </p:par>
                              <p:par>
                                <p:cTn id="14" presetID="9" presetClass="emph" presetSubtype="0" nodeType="withEffect">
                                  <p:stCondLst>
                                    <p:cond delay="0"/>
                                  </p:stCondLst>
                                  <p:childTnLst>
                                    <p:set>
                                      <p:cBhvr rctx="PPT">
                                        <p:cTn id="15" dur="indefinite"/>
                                        <p:tgtEl>
                                          <p:spTgt spid="61"/>
                                        </p:tgtEl>
                                        <p:attrNameLst>
                                          <p:attrName>style.opacity</p:attrName>
                                        </p:attrNameLst>
                                      </p:cBhvr>
                                      <p:to>
                                        <p:strVal val="0.25"/>
                                      </p:to>
                                    </p:set>
                                    <p:animEffect filter="image" prLst="opacity: 0.25">
                                      <p:cBhvr rctx="IE">
                                        <p:cTn id="16" dur="indefinite"/>
                                        <p:tgtEl>
                                          <p:spTgt spid="61"/>
                                        </p:tgtEl>
                                      </p:cBhvr>
                                    </p:animEffect>
                                  </p:childTnLst>
                                </p:cTn>
                              </p:par>
                              <p:par>
                                <p:cTn id="17" presetID="9" presetClass="emph" presetSubtype="0" nodeType="withEffect">
                                  <p:stCondLst>
                                    <p:cond delay="0"/>
                                  </p:stCondLst>
                                  <p:childTnLst>
                                    <p:set>
                                      <p:cBhvr rctx="PPT">
                                        <p:cTn id="18" dur="indefinite"/>
                                        <p:tgtEl>
                                          <p:spTgt spid="54"/>
                                        </p:tgtEl>
                                        <p:attrNameLst>
                                          <p:attrName>style.opacity</p:attrName>
                                        </p:attrNameLst>
                                      </p:cBhvr>
                                      <p:to>
                                        <p:strVal val="0.25"/>
                                      </p:to>
                                    </p:set>
                                    <p:animEffect filter="image" prLst="opacity: 0.25">
                                      <p:cBhvr rctx="IE">
                                        <p:cTn id="19" dur="indefinite"/>
                                        <p:tgtEl>
                                          <p:spTgt spid="54"/>
                                        </p:tgtEl>
                                      </p:cBhvr>
                                    </p:animEffect>
                                  </p:childTnLst>
                                </p:cTn>
                              </p:par>
                              <p:par>
                                <p:cTn id="20" presetID="9" presetClass="emph" presetSubtype="0" nodeType="withEffect">
                                  <p:stCondLst>
                                    <p:cond delay="0"/>
                                  </p:stCondLst>
                                  <p:childTnLst>
                                    <p:set>
                                      <p:cBhvr rctx="PPT">
                                        <p:cTn id="21" dur="indefinite"/>
                                        <p:tgtEl>
                                          <p:spTgt spid="60"/>
                                        </p:tgtEl>
                                        <p:attrNameLst>
                                          <p:attrName>style.opacity</p:attrName>
                                        </p:attrNameLst>
                                      </p:cBhvr>
                                      <p:to>
                                        <p:strVal val="0.25"/>
                                      </p:to>
                                    </p:set>
                                    <p:animEffect filter="image" prLst="opacity: 0.25">
                                      <p:cBhvr rctx="IE">
                                        <p:cTn id="22" dur="indefinite"/>
                                        <p:tgtEl>
                                          <p:spTgt spid="60"/>
                                        </p:tgtEl>
                                      </p:cBhvr>
                                    </p:animEffect>
                                  </p:childTnLst>
                                </p:cTn>
                              </p:par>
                              <p:par>
                                <p:cTn id="23" presetID="9" presetClass="emph" presetSubtype="0" nodeType="withEffect">
                                  <p:stCondLst>
                                    <p:cond delay="0"/>
                                  </p:stCondLst>
                                  <p:childTnLst>
                                    <p:set>
                                      <p:cBhvr rctx="PPT">
                                        <p:cTn id="24" dur="indefinite"/>
                                        <p:tgtEl>
                                          <p:spTgt spid="51"/>
                                        </p:tgtEl>
                                        <p:attrNameLst>
                                          <p:attrName>style.opacity</p:attrName>
                                        </p:attrNameLst>
                                      </p:cBhvr>
                                      <p:to>
                                        <p:strVal val="0.25"/>
                                      </p:to>
                                    </p:set>
                                    <p:animEffect filter="image" prLst="opacity: 0.25">
                                      <p:cBhvr rctx="IE">
                                        <p:cTn id="25" dur="indefinite"/>
                                        <p:tgtEl>
                                          <p:spTgt spid="51"/>
                                        </p:tgtEl>
                                      </p:cBhvr>
                                    </p:animEffect>
                                  </p:childTnLst>
                                </p:cTn>
                              </p:par>
                              <p:par>
                                <p:cTn id="26" presetID="9" presetClass="emph" presetSubtype="0" nodeType="withEffect">
                                  <p:stCondLst>
                                    <p:cond delay="0"/>
                                  </p:stCondLst>
                                  <p:childTnLst>
                                    <p:set>
                                      <p:cBhvr rctx="PPT">
                                        <p:cTn id="27" dur="indefinite"/>
                                        <p:tgtEl>
                                          <p:spTgt spid="69"/>
                                        </p:tgtEl>
                                        <p:attrNameLst>
                                          <p:attrName>style.opacity</p:attrName>
                                        </p:attrNameLst>
                                      </p:cBhvr>
                                      <p:to>
                                        <p:strVal val="0.25"/>
                                      </p:to>
                                    </p:set>
                                    <p:animEffect filter="image" prLst="opacity: 0.25">
                                      <p:cBhvr rctx="IE">
                                        <p:cTn id="28" dur="indefinite"/>
                                        <p:tgtEl>
                                          <p:spTgt spid="69"/>
                                        </p:tgtEl>
                                      </p:cBhvr>
                                    </p:animEffect>
                                  </p:childTnLst>
                                </p:cTn>
                              </p:par>
                              <p:par>
                                <p:cTn id="29" presetID="9" presetClass="emph" presetSubtype="0" nodeType="withEffect">
                                  <p:stCondLst>
                                    <p:cond delay="0"/>
                                  </p:stCondLst>
                                  <p:childTnLst>
                                    <p:set>
                                      <p:cBhvr rctx="PPT">
                                        <p:cTn id="30" dur="indefinite"/>
                                        <p:tgtEl>
                                          <p:spTgt spid="68"/>
                                        </p:tgtEl>
                                        <p:attrNameLst>
                                          <p:attrName>style.opacity</p:attrName>
                                        </p:attrNameLst>
                                      </p:cBhvr>
                                      <p:to>
                                        <p:strVal val="0.25"/>
                                      </p:to>
                                    </p:set>
                                    <p:animEffect filter="image" prLst="opacity: 0.25">
                                      <p:cBhvr rctx="IE">
                                        <p:cTn id="31" dur="indefinite"/>
                                        <p:tgtEl>
                                          <p:spTgt spid="68"/>
                                        </p:tgtEl>
                                      </p:cBhvr>
                                    </p:animEffect>
                                  </p:childTnLst>
                                </p:cTn>
                              </p:par>
                              <p:par>
                                <p:cTn id="32" presetID="9" presetClass="emph" presetSubtype="0" nodeType="withEffect">
                                  <p:stCondLst>
                                    <p:cond delay="0"/>
                                  </p:stCondLst>
                                  <p:childTnLst>
                                    <p:set>
                                      <p:cBhvr rctx="PPT">
                                        <p:cTn id="33" dur="indefinite"/>
                                        <p:tgtEl>
                                          <p:spTgt spid="62"/>
                                        </p:tgtEl>
                                        <p:attrNameLst>
                                          <p:attrName>style.opacity</p:attrName>
                                        </p:attrNameLst>
                                      </p:cBhvr>
                                      <p:to>
                                        <p:strVal val="0.25"/>
                                      </p:to>
                                    </p:set>
                                    <p:animEffect filter="image" prLst="opacity: 0.25">
                                      <p:cBhvr rctx="IE">
                                        <p:cTn id="34" dur="indefinite"/>
                                        <p:tgtEl>
                                          <p:spTgt spid="62"/>
                                        </p:tgtEl>
                                      </p:cBhvr>
                                    </p:animEffect>
                                  </p:childTnLst>
                                </p:cTn>
                              </p:par>
                              <p:par>
                                <p:cTn id="35" presetID="9" presetClass="emph" presetSubtype="0" nodeType="withEffect">
                                  <p:stCondLst>
                                    <p:cond delay="0"/>
                                  </p:stCondLst>
                                  <p:childTnLst>
                                    <p:set>
                                      <p:cBhvr rctx="PPT">
                                        <p:cTn id="36" dur="indefinite"/>
                                        <p:tgtEl>
                                          <p:spTgt spid="50"/>
                                        </p:tgtEl>
                                        <p:attrNameLst>
                                          <p:attrName>style.opacity</p:attrName>
                                        </p:attrNameLst>
                                      </p:cBhvr>
                                      <p:to>
                                        <p:strVal val="0.25"/>
                                      </p:to>
                                    </p:set>
                                    <p:animEffect filter="image" prLst="opacity: 0.25">
                                      <p:cBhvr rctx="IE">
                                        <p:cTn id="37" dur="indefinite"/>
                                        <p:tgtEl>
                                          <p:spTgt spid="50"/>
                                        </p:tgtEl>
                                      </p:cBhvr>
                                    </p:animEffect>
                                  </p:childTnLst>
                                </p:cTn>
                              </p:par>
                              <p:par>
                                <p:cTn id="38" presetID="9" presetClass="emph" presetSubtype="0" nodeType="withEffect">
                                  <p:stCondLst>
                                    <p:cond delay="0"/>
                                  </p:stCondLst>
                                  <p:childTnLst>
                                    <p:set>
                                      <p:cBhvr rctx="PPT">
                                        <p:cTn id="39" dur="indefinite"/>
                                        <p:tgtEl>
                                          <p:spTgt spid="67"/>
                                        </p:tgtEl>
                                        <p:attrNameLst>
                                          <p:attrName>style.opacity</p:attrName>
                                        </p:attrNameLst>
                                      </p:cBhvr>
                                      <p:to>
                                        <p:strVal val="0.25"/>
                                      </p:to>
                                    </p:set>
                                    <p:animEffect filter="image" prLst="opacity: 0.25">
                                      <p:cBhvr rctx="IE">
                                        <p:cTn id="40" dur="indefinite"/>
                                        <p:tgtEl>
                                          <p:spTgt spid="67"/>
                                        </p:tgtEl>
                                      </p:cBhvr>
                                    </p:animEffect>
                                  </p:childTnLst>
                                </p:cTn>
                              </p:par>
                              <p:par>
                                <p:cTn id="41" presetID="9" presetClass="emph" presetSubtype="0" nodeType="withEffect">
                                  <p:stCondLst>
                                    <p:cond delay="0"/>
                                  </p:stCondLst>
                                  <p:childTnLst>
                                    <p:set>
                                      <p:cBhvr rctx="PPT">
                                        <p:cTn id="42" dur="indefinite"/>
                                        <p:tgtEl>
                                          <p:spTgt spid="53"/>
                                        </p:tgtEl>
                                        <p:attrNameLst>
                                          <p:attrName>style.opacity</p:attrName>
                                        </p:attrNameLst>
                                      </p:cBhvr>
                                      <p:to>
                                        <p:strVal val="0.25"/>
                                      </p:to>
                                    </p:set>
                                    <p:animEffect filter="image" prLst="opacity: 0.25">
                                      <p:cBhvr rctx="IE">
                                        <p:cTn id="43" dur="indefinite"/>
                                        <p:tgtEl>
                                          <p:spTgt spid="53"/>
                                        </p:tgtEl>
                                      </p:cBhvr>
                                    </p:animEffect>
                                  </p:childTnLst>
                                </p:cTn>
                              </p:par>
                              <p:par>
                                <p:cTn id="44" presetID="9" presetClass="emph" presetSubtype="0" nodeType="withEffect">
                                  <p:stCondLst>
                                    <p:cond delay="0"/>
                                  </p:stCondLst>
                                  <p:childTnLst>
                                    <p:set>
                                      <p:cBhvr rctx="PPT">
                                        <p:cTn id="45" dur="indefinite"/>
                                        <p:tgtEl>
                                          <p:spTgt spid="58"/>
                                        </p:tgtEl>
                                        <p:attrNameLst>
                                          <p:attrName>style.opacity</p:attrName>
                                        </p:attrNameLst>
                                      </p:cBhvr>
                                      <p:to>
                                        <p:strVal val="0.25"/>
                                      </p:to>
                                    </p:set>
                                    <p:animEffect filter="image" prLst="opacity: 0.25">
                                      <p:cBhvr rctx="IE">
                                        <p:cTn id="46" dur="indefinite"/>
                                        <p:tgtEl>
                                          <p:spTgt spid="58"/>
                                        </p:tgtEl>
                                      </p:cBhvr>
                                    </p:animEffect>
                                  </p:childTnLst>
                                </p:cTn>
                              </p:par>
                              <p:par>
                                <p:cTn id="47" presetID="9" presetClass="emph" presetSubtype="0" nodeType="withEffect">
                                  <p:stCondLst>
                                    <p:cond delay="0"/>
                                  </p:stCondLst>
                                  <p:childTnLst>
                                    <p:set>
                                      <p:cBhvr rctx="PPT">
                                        <p:cTn id="48" dur="indefinite"/>
                                        <p:tgtEl>
                                          <p:spTgt spid="63"/>
                                        </p:tgtEl>
                                        <p:attrNameLst>
                                          <p:attrName>style.opacity</p:attrName>
                                        </p:attrNameLst>
                                      </p:cBhvr>
                                      <p:to>
                                        <p:strVal val="0.25"/>
                                      </p:to>
                                    </p:set>
                                    <p:animEffect filter="image" prLst="opacity: 0.25">
                                      <p:cBhvr rctx="IE">
                                        <p:cTn id="49" dur="indefinite"/>
                                        <p:tgtEl>
                                          <p:spTgt spid="63"/>
                                        </p:tgtEl>
                                      </p:cBhvr>
                                    </p:animEffect>
                                  </p:childTnLst>
                                </p:cTn>
                              </p:par>
                              <p:par>
                                <p:cTn id="50" presetID="9" presetClass="emph" presetSubtype="0" nodeType="withEffect">
                                  <p:stCondLst>
                                    <p:cond delay="0"/>
                                  </p:stCondLst>
                                  <p:childTnLst>
                                    <p:set>
                                      <p:cBhvr rctx="PPT">
                                        <p:cTn id="51" dur="indefinite"/>
                                        <p:tgtEl>
                                          <p:spTgt spid="64"/>
                                        </p:tgtEl>
                                        <p:attrNameLst>
                                          <p:attrName>style.opacity</p:attrName>
                                        </p:attrNameLst>
                                      </p:cBhvr>
                                      <p:to>
                                        <p:strVal val="0.25"/>
                                      </p:to>
                                    </p:set>
                                    <p:animEffect filter="image" prLst="opacity: 0.25">
                                      <p:cBhvr rctx="IE">
                                        <p:cTn id="52" dur="indefinite"/>
                                        <p:tgtEl>
                                          <p:spTgt spid="64"/>
                                        </p:tgtEl>
                                      </p:cBhvr>
                                    </p:animEffect>
                                  </p:childTnLst>
                                </p:cTn>
                              </p:par>
                              <p:par>
                                <p:cTn id="53" presetID="9" presetClass="emph" presetSubtype="0" nodeType="withEffect">
                                  <p:stCondLst>
                                    <p:cond delay="0"/>
                                  </p:stCondLst>
                                  <p:childTnLst>
                                    <p:set>
                                      <p:cBhvr rctx="PPT">
                                        <p:cTn id="54" dur="indefinite"/>
                                        <p:tgtEl>
                                          <p:spTgt spid="65"/>
                                        </p:tgtEl>
                                        <p:attrNameLst>
                                          <p:attrName>style.opacity</p:attrName>
                                        </p:attrNameLst>
                                      </p:cBhvr>
                                      <p:to>
                                        <p:strVal val="0.25"/>
                                      </p:to>
                                    </p:set>
                                    <p:animEffect filter="image" prLst="opacity: 0.25">
                                      <p:cBhvr rctx="IE">
                                        <p:cTn id="55" dur="indefinite"/>
                                        <p:tgtEl>
                                          <p:spTgt spid="65"/>
                                        </p:tgtEl>
                                      </p:cBhvr>
                                    </p:animEffect>
                                  </p:childTnLst>
                                </p:cTn>
                              </p:par>
                              <p:par>
                                <p:cTn id="56" presetID="9" presetClass="emph" presetSubtype="0" nodeType="withEffect">
                                  <p:stCondLst>
                                    <p:cond delay="0"/>
                                  </p:stCondLst>
                                  <p:childTnLst>
                                    <p:set>
                                      <p:cBhvr rctx="PPT">
                                        <p:cTn id="57" dur="indefinite"/>
                                        <p:tgtEl>
                                          <p:spTgt spid="66"/>
                                        </p:tgtEl>
                                        <p:attrNameLst>
                                          <p:attrName>style.opacity</p:attrName>
                                        </p:attrNameLst>
                                      </p:cBhvr>
                                      <p:to>
                                        <p:strVal val="0.25"/>
                                      </p:to>
                                    </p:set>
                                    <p:animEffect filter="image" prLst="opacity: 0.25">
                                      <p:cBhvr rctx="IE">
                                        <p:cTn id="58" dur="indefinite"/>
                                        <p:tgtEl>
                                          <p:spTgt spid="66"/>
                                        </p:tgtEl>
                                      </p:cBhvr>
                                    </p:animEffect>
                                  </p:childTnLst>
                                </p:cTn>
                              </p:par>
                              <p:par>
                                <p:cTn id="59" presetID="9" presetClass="emph" presetSubtype="0" nodeType="withEffect">
                                  <p:stCondLst>
                                    <p:cond delay="0"/>
                                  </p:stCondLst>
                                  <p:childTnLst>
                                    <p:set>
                                      <p:cBhvr rctx="PPT">
                                        <p:cTn id="60" dur="indefinite"/>
                                        <p:tgtEl>
                                          <p:spTgt spid="52"/>
                                        </p:tgtEl>
                                        <p:attrNameLst>
                                          <p:attrName>style.opacity</p:attrName>
                                        </p:attrNameLst>
                                      </p:cBhvr>
                                      <p:to>
                                        <p:strVal val="0.25"/>
                                      </p:to>
                                    </p:set>
                                    <p:animEffect filter="image" prLst="opacity: 0.25">
                                      <p:cBhvr rctx="IE">
                                        <p:cTn id="61" dur="indefinite"/>
                                        <p:tgtEl>
                                          <p:spTgt spid="52"/>
                                        </p:tgtEl>
                                      </p:cBhvr>
                                    </p:animEffect>
                                  </p:childTnLst>
                                </p:cTn>
                              </p:par>
                              <p:par>
                                <p:cTn id="62" presetID="9" presetClass="emph" presetSubtype="0" nodeType="withEffect">
                                  <p:stCondLst>
                                    <p:cond delay="0"/>
                                  </p:stCondLst>
                                  <p:childTnLst>
                                    <p:set>
                                      <p:cBhvr rctx="PPT">
                                        <p:cTn id="63" dur="indefinite"/>
                                        <p:tgtEl>
                                          <p:spTgt spid="55"/>
                                        </p:tgtEl>
                                        <p:attrNameLst>
                                          <p:attrName>style.opacity</p:attrName>
                                        </p:attrNameLst>
                                      </p:cBhvr>
                                      <p:to>
                                        <p:strVal val="0.25"/>
                                      </p:to>
                                    </p:set>
                                    <p:animEffect filter="image" prLst="opacity: 0.25">
                                      <p:cBhvr rctx="IE">
                                        <p:cTn id="64" dur="indefinite"/>
                                        <p:tgtEl>
                                          <p:spTgt spid="55"/>
                                        </p:tgtEl>
                                      </p:cBhvr>
                                    </p:animEffect>
                                  </p:childTnLst>
                                </p:cTn>
                              </p:par>
                              <p:par>
                                <p:cTn id="65" presetID="9" presetClass="emph" presetSubtype="0" nodeType="withEffect">
                                  <p:stCondLst>
                                    <p:cond delay="0"/>
                                  </p:stCondLst>
                                  <p:childTnLst>
                                    <p:set>
                                      <p:cBhvr rctx="PPT">
                                        <p:cTn id="66" dur="indefinite"/>
                                        <p:tgtEl>
                                          <p:spTgt spid="56"/>
                                        </p:tgtEl>
                                        <p:attrNameLst>
                                          <p:attrName>style.opacity</p:attrName>
                                        </p:attrNameLst>
                                      </p:cBhvr>
                                      <p:to>
                                        <p:strVal val="0.25"/>
                                      </p:to>
                                    </p:set>
                                    <p:animEffect filter="image" prLst="opacity: 0.25">
                                      <p:cBhvr rctx="IE">
                                        <p:cTn id="67" dur="indefinite"/>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FB4D9588-3D64-42BD-87EA-DFA96FC0392A}"/>
              </a:ext>
            </a:extLst>
          </p:cNvPr>
          <p:cNvSpPr>
            <a:spLocks noGrp="1"/>
          </p:cNvSpPr>
          <p:nvPr>
            <p:ph type="sldNum" sz="quarter" idx="12"/>
          </p:nvPr>
        </p:nvSpPr>
        <p:spPr/>
        <p:txBody>
          <a:bodyPr/>
          <a:lstStyle/>
          <a:p>
            <a:fld id="{41737DDF-75D3-6846-BCE6-0D3490723E26}" type="slidenum">
              <a:rPr lang="en-US" smtClean="0"/>
              <a:pPr/>
              <a:t>23</a:t>
            </a:fld>
            <a:endParaRPr lang="en-US" dirty="0"/>
          </a:p>
        </p:txBody>
      </p:sp>
      <p:sp>
        <p:nvSpPr>
          <p:cNvPr id="5" name="Date Placeholder 4">
            <a:extLst>
              <a:ext uri="{FF2B5EF4-FFF2-40B4-BE49-F238E27FC236}">
                <a16:creationId xmlns="" xmlns:a16="http://schemas.microsoft.com/office/drawing/2014/main" id="{6877AF06-21B6-4FBF-B1DA-B7B110D97108}"/>
              </a:ext>
            </a:extLst>
          </p:cNvPr>
          <p:cNvSpPr>
            <a:spLocks noGrp="1"/>
          </p:cNvSpPr>
          <p:nvPr>
            <p:ph type="dt" sz="half" idx="2"/>
          </p:nvPr>
        </p:nvSpPr>
        <p:spPr/>
        <p:txBody>
          <a:bodyPr/>
          <a:lstStyle/>
          <a:p>
            <a:r>
              <a:rPr lang="en-US"/>
              <a:t>©2018 Praedicat, Inc.</a:t>
            </a:r>
            <a:endParaRPr lang="en-US" dirty="0"/>
          </a:p>
        </p:txBody>
      </p:sp>
      <p:sp>
        <p:nvSpPr>
          <p:cNvPr id="6" name="Footer Placeholder 5">
            <a:extLst>
              <a:ext uri="{FF2B5EF4-FFF2-40B4-BE49-F238E27FC236}">
                <a16:creationId xmlns="" xmlns:a16="http://schemas.microsoft.com/office/drawing/2014/main" id="{8C729F9B-7D64-424F-84CF-B4B17F8BB6E0}"/>
              </a:ext>
            </a:extLst>
          </p:cNvPr>
          <p:cNvSpPr>
            <a:spLocks noGrp="1"/>
          </p:cNvSpPr>
          <p:nvPr>
            <p:ph type="ftr" sz="quarter" idx="3"/>
          </p:nvPr>
        </p:nvSpPr>
        <p:spPr/>
        <p:txBody>
          <a:bodyPr/>
          <a:lstStyle/>
          <a:p>
            <a:r>
              <a:rPr lang="en-US"/>
              <a:t>CONFIDENTIAL AND PROPRIETARY. </a:t>
            </a:r>
            <a:endParaRPr lang="en-US" dirty="0"/>
          </a:p>
        </p:txBody>
      </p:sp>
      <p:pic>
        <p:nvPicPr>
          <p:cNvPr id="1026" name="Picture 2" descr="Image result for dehp">
            <a:extLst>
              <a:ext uri="{FF2B5EF4-FFF2-40B4-BE49-F238E27FC236}">
                <a16:creationId xmlns="" xmlns:a16="http://schemas.microsoft.com/office/drawing/2014/main" id="{4DBF4AC4-0CEF-4036-B2E8-913D8824A1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9501" y="584337"/>
            <a:ext cx="6346586" cy="5690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73976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ackground_blue.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5588" cy="6859588"/>
          </a:xfrm>
          <a:prstGeom prst="rect">
            <a:avLst/>
          </a:prstGeom>
        </p:spPr>
      </p:pic>
      <p:sp>
        <p:nvSpPr>
          <p:cNvPr id="2" name="Slide Number Placeholder 1"/>
          <p:cNvSpPr>
            <a:spLocks noGrp="1"/>
          </p:cNvSpPr>
          <p:nvPr>
            <p:ph type="sldNum" sz="quarter" idx="12"/>
          </p:nvPr>
        </p:nvSpPr>
        <p:spPr/>
        <p:txBody>
          <a:bodyPr/>
          <a:lstStyle/>
          <a:p>
            <a:fld id="{41737DDF-75D3-6846-BCE6-0D3490723E26}" type="slidenum">
              <a:rPr lang="en-US" smtClean="0"/>
              <a:pPr/>
              <a:t>24</a:t>
            </a:fld>
            <a:endParaRPr lang="en-US" dirty="0"/>
          </a:p>
        </p:txBody>
      </p:sp>
      <p:sp>
        <p:nvSpPr>
          <p:cNvPr id="6" name="Footer Placeholder 5"/>
          <p:cNvSpPr>
            <a:spLocks noGrp="1"/>
          </p:cNvSpPr>
          <p:nvPr>
            <p:ph type="ftr" sz="quarter" idx="3"/>
          </p:nvPr>
        </p:nvSpPr>
        <p:spPr/>
        <p:txBody>
          <a:bodyPr/>
          <a:lstStyle/>
          <a:p>
            <a:r>
              <a:rPr lang="en-US"/>
              <a:t>CONFIDENTIAL AND PROPRIETARY. </a:t>
            </a:r>
            <a:endParaRPr lang="en-US" dirty="0"/>
          </a:p>
        </p:txBody>
      </p:sp>
      <p:sp>
        <p:nvSpPr>
          <p:cNvPr id="11" name="Title 3"/>
          <p:cNvSpPr>
            <a:spLocks noGrp="1"/>
          </p:cNvSpPr>
          <p:nvPr>
            <p:ph type="ctrTitle"/>
          </p:nvPr>
        </p:nvSpPr>
        <p:spPr>
          <a:xfrm>
            <a:off x="2" y="304872"/>
            <a:ext cx="9145587" cy="457307"/>
          </a:xfrm>
        </p:spPr>
        <p:txBody>
          <a:bodyPr anchor="t" anchorCtr="0"/>
          <a:lstStyle/>
          <a:p>
            <a:pPr>
              <a:spcAft>
                <a:spcPts val="0"/>
              </a:spcAft>
            </a:pPr>
            <a:r>
              <a:rPr lang="en-US" sz="2400" b="0" dirty="0">
                <a:solidFill>
                  <a:srgbClr val="FFFFFF"/>
                </a:solidFill>
                <a:effectLst>
                  <a:outerShdw dist="25400" dir="2700000" algn="tl" rotWithShape="0">
                    <a:schemeClr val="accent5">
                      <a:lumMod val="50000"/>
                      <a:alpha val="25000"/>
                    </a:schemeClr>
                  </a:outerShdw>
                </a:effectLst>
                <a:latin typeface="Arial Black"/>
                <a:cs typeface="Arial Black"/>
              </a:rPr>
              <a:t>How do you identify and assess your emerging </a:t>
            </a:r>
            <a:r>
              <a:rPr lang="en-US" sz="2400" b="0" dirty="0">
                <a:ln>
                  <a:solidFill>
                    <a:schemeClr val="accent5">
                      <a:lumMod val="50000"/>
                      <a:alpha val="20000"/>
                    </a:schemeClr>
                  </a:solidFill>
                </a:ln>
                <a:solidFill>
                  <a:srgbClr val="FFFFFF"/>
                </a:solidFill>
                <a:effectLst>
                  <a:outerShdw dist="25400" dir="2700000" algn="tl" rotWithShape="0">
                    <a:schemeClr val="accent5">
                      <a:lumMod val="50000"/>
                      <a:alpha val="25000"/>
                    </a:schemeClr>
                  </a:outerShdw>
                </a:effectLst>
                <a:latin typeface="Arial Black"/>
                <a:cs typeface="Arial Black"/>
              </a:rPr>
              <a:t>risk</a:t>
            </a:r>
            <a:r>
              <a:rPr lang="en-US" sz="2400" b="0" dirty="0">
                <a:solidFill>
                  <a:srgbClr val="FFFFFF"/>
                </a:solidFill>
                <a:effectLst>
                  <a:outerShdw dist="25400" dir="2700000" algn="tl" rotWithShape="0">
                    <a:schemeClr val="accent5">
                      <a:lumMod val="50000"/>
                      <a:alpha val="25000"/>
                    </a:schemeClr>
                  </a:outerShdw>
                </a:effectLst>
                <a:latin typeface="Arial Black"/>
                <a:cs typeface="Arial Black"/>
              </a:rPr>
              <a:t>? </a:t>
            </a:r>
          </a:p>
        </p:txBody>
      </p:sp>
      <p:pic>
        <p:nvPicPr>
          <p:cNvPr id="40" name="Picture 26" descr="https://upload.wikimedia.org/wikipedia/commons/7/77/The_New_York_Times_logo.png"/>
          <p:cNvPicPr>
            <a:picLocks noChangeAspect="1" noChangeArrowheads="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668500" y="4712038"/>
            <a:ext cx="2735518" cy="402752"/>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grpSp>
        <p:nvGrpSpPr>
          <p:cNvPr id="4" name="Group 3"/>
          <p:cNvGrpSpPr/>
          <p:nvPr/>
        </p:nvGrpSpPr>
        <p:grpSpPr>
          <a:xfrm>
            <a:off x="1224792" y="1067048"/>
            <a:ext cx="6696007" cy="5295507"/>
            <a:chOff x="1224578" y="1066800"/>
            <a:chExt cx="6694844" cy="5294281"/>
          </a:xfrm>
        </p:grpSpPr>
        <p:pic>
          <p:nvPicPr>
            <p:cNvPr id="31" name="Picture 2" descr="https://upload.wikimedia.org/wikipedia/commons/thumb/f/fb/US-NLM-PubMed-Logo.svg/720px-US-NLM-PubMed-Logo.svg.png"/>
            <p:cNvPicPr>
              <a:picLocks noChangeAspect="1" noChangeArrowheads="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648202" y="2541584"/>
              <a:ext cx="1828800" cy="650240"/>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32" name="Picture 4" descr="https://upload.wikimedia.org/wikipedia/commons/thumb/b/b3/US-NationalLibraryOfMedicine-Logo.svg/2000px-US-NationalLibraryOfMedicine-Logo.svg.png"/>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6650993" y="4482347"/>
              <a:ext cx="674470" cy="688634"/>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33" name="Picture 8" descr="http://www.jcrs010.com/Pages/Files/final.PNG"/>
            <p:cNvPicPr>
              <a:picLocks noChangeAspect="1" noChangeArrowheads="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772601" y="1066800"/>
              <a:ext cx="1569223" cy="1569223"/>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34" name="Picture 10" descr="http://login.webofknowledge.com/error/WOK5/images/wos_logo.png"/>
            <p:cNvPicPr>
              <a:picLocks noChangeAspect="1" noChangeArrowheads="1"/>
            </p:cNvPicPr>
            <p:nvPr/>
          </p:nvPicPr>
          <p:blipFill rotWithShape="1">
            <a:blip r:embed="rId8" cstate="hqprint">
              <a:duotone>
                <a:schemeClr val="bg2">
                  <a:shade val="45000"/>
                  <a:satMod val="135000"/>
                </a:schemeClr>
                <a:prstClr val="white"/>
              </a:duotone>
              <a:extLst>
                <a:ext uri="{28A0092B-C50C-407E-A947-70E740481C1C}">
                  <a14:useLocalDpi xmlns:a14="http://schemas.microsoft.com/office/drawing/2010/main"/>
                </a:ext>
              </a:extLst>
            </a:blip>
            <a:srcRect b="-3993"/>
            <a:stretch/>
          </p:blipFill>
          <p:spPr bwMode="auto">
            <a:xfrm>
              <a:off x="1529622" y="4329947"/>
              <a:ext cx="2852000" cy="267442"/>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35" name="Picture 14" descr="https://upload.wikimedia.org/wikipedia/commons/thumb/1/14/Environmental_Protection_Agency_logo.svg/2000px-Environmental_Protection_Agency_logo.svg.png"/>
            <p:cNvPicPr>
              <a:picLocks noChangeAspect="1" noChangeArrowheads="1"/>
            </p:cNvPicPr>
            <p:nvPr/>
          </p:nvPicPr>
          <p:blipFill>
            <a:blip r:embed="rId9"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999182" y="5256181"/>
              <a:ext cx="1116060" cy="1104900"/>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36" name="Picture 16" descr="http://www.fda.gov/ucm/groups/fdagov-public/documents/image/ucm349567.png"/>
            <p:cNvPicPr>
              <a:picLocks noChangeAspect="1" noChangeArrowheads="1"/>
            </p:cNvPicPr>
            <p:nvPr/>
          </p:nvPicPr>
          <p:blipFill>
            <a:blip r:embed="rId10"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268063" y="1434347"/>
              <a:ext cx="989739" cy="462077"/>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37" name="Picture 20" descr="http://www.jfa-inc.com/img/logos/gov/niosh.gif"/>
            <p:cNvPicPr>
              <a:picLocks noChangeAspect="1" noChangeArrowheads="1"/>
            </p:cNvPicPr>
            <p:nvPr/>
          </p:nvPicPr>
          <p:blipFill>
            <a:blip r:embed="rId11"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595414" y="2042212"/>
              <a:ext cx="1500588" cy="400059"/>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38" name="Picture 22" descr="https://upload.wikimedia.org/wikipedia/commons/thumb/8/87/EFSA_logo.svg/320px-EFSA_logo.svg.png"/>
            <p:cNvPicPr>
              <a:picLocks noChangeAspect="1" noChangeArrowheads="1"/>
            </p:cNvPicPr>
            <p:nvPr/>
          </p:nvPicPr>
          <p:blipFill>
            <a:blip r:embed="rId12">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986822" y="4790582"/>
              <a:ext cx="1524000" cy="723901"/>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39" name="Picture 24" descr="http://www.marketingandtechnology.com/repository/webstories/webst24458.png"/>
            <p:cNvPicPr>
              <a:picLocks noChangeAspect="1" noChangeArrowheads="1"/>
            </p:cNvPicPr>
            <p:nvPr/>
          </p:nvPicPr>
          <p:blipFill>
            <a:blip r:embed="rId13"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224578" y="3210003"/>
              <a:ext cx="1016150" cy="1016150"/>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41" name="Picture 28" descr="http://www.userlogos.org/files/logos/Mafia_Penguin/npr_logo.png"/>
            <p:cNvPicPr>
              <a:picLocks noChangeAspect="1" noChangeArrowheads="1"/>
            </p:cNvPicPr>
            <p:nvPr/>
          </p:nvPicPr>
          <p:blipFill>
            <a:blip r:embed="rId14"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198283" y="5091947"/>
              <a:ext cx="1364724" cy="1023543"/>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42" name="Picture 30" descr="http://logok.org/wp-content/uploads/2015/02/BBC-logo.png"/>
            <p:cNvPicPr>
              <a:picLocks noChangeAspect="1" noChangeArrowheads="1"/>
            </p:cNvPicPr>
            <p:nvPr/>
          </p:nvPicPr>
          <p:blipFill rotWithShape="1">
            <a:blip r:embed="rId15" cstate="print">
              <a:duotone>
                <a:schemeClr val="bg2">
                  <a:shade val="45000"/>
                  <a:satMod val="135000"/>
                </a:schemeClr>
                <a:prstClr val="white"/>
              </a:duotone>
              <a:extLst>
                <a:ext uri="{28A0092B-C50C-407E-A947-70E740481C1C}">
                  <a14:useLocalDpi xmlns:a14="http://schemas.microsoft.com/office/drawing/2010/main"/>
                </a:ext>
              </a:extLst>
            </a:blip>
            <a:srcRect t="31613" b="34194"/>
            <a:stretch/>
          </p:blipFill>
          <p:spPr bwMode="auto">
            <a:xfrm>
              <a:off x="2415946" y="5547467"/>
              <a:ext cx="1789341" cy="458880"/>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43" name="Picture 32" descr="http://www.augerlaw.com/wp-content/uploads/2015/12/CPSC.png"/>
            <p:cNvPicPr>
              <a:picLocks noChangeAspect="1" noChangeArrowheads="1"/>
            </p:cNvPicPr>
            <p:nvPr/>
          </p:nvPicPr>
          <p:blipFill>
            <a:blip r:embed="rId16"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6931612" y="3296142"/>
              <a:ext cx="987810" cy="987810"/>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44" name="Picture 35" descr="https://upload.wikimedia.org/wikipedia/commons/thumb/4/44/US-OSHA-Logo.svg/2000px-US-OSHA-Logo.svg.png"/>
            <p:cNvPicPr>
              <a:picLocks noChangeAspect="1" noChangeArrowheads="1"/>
            </p:cNvPicPr>
            <p:nvPr/>
          </p:nvPicPr>
          <p:blipFill>
            <a:blip r:embed="rId17"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529622" y="2513594"/>
              <a:ext cx="1676400" cy="484480"/>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45" name="Picture 37" descr="http://www.tcrplastics.eu/files/Logo_Echa.png"/>
            <p:cNvPicPr>
              <a:picLocks noChangeAspect="1" noChangeArrowheads="1"/>
            </p:cNvPicPr>
            <p:nvPr/>
          </p:nvPicPr>
          <p:blipFill>
            <a:blip r:embed="rId18"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145028" y="1811876"/>
              <a:ext cx="1699132" cy="692306"/>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46" name="Picture 39" descr="http://europepmc.org/wicket/resource/uk.bl.ukpmc.web.pages.about.AboutUs/images/pmc-logo-ver-3B20E56BDB1B7EF45A07269ACF543CC3.png"/>
            <p:cNvPicPr>
              <a:picLocks noChangeAspect="1" noChangeArrowheads="1"/>
            </p:cNvPicPr>
            <p:nvPr/>
          </p:nvPicPr>
          <p:blipFill>
            <a:blip r:embed="rId19">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109383" y="1339096"/>
              <a:ext cx="914400" cy="561975"/>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47" name="Picture 41" descr="http://www.cdc.gov/sars/media/images/hhs-cdc-sm.gif"/>
            <p:cNvPicPr>
              <a:picLocks noChangeAspect="1" noChangeArrowheads="1"/>
            </p:cNvPicPr>
            <p:nvPr/>
          </p:nvPicPr>
          <p:blipFill>
            <a:blip r:embed="rId20">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519757" y="2541394"/>
              <a:ext cx="1291106" cy="645553"/>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48" name="Picture 2" descr="Image result for google"/>
            <p:cNvPicPr>
              <a:picLocks noChangeAspect="1" noChangeArrowheads="1"/>
            </p:cNvPicPr>
            <p:nvPr/>
          </p:nvPicPr>
          <p:blipFill>
            <a:blip r:embed="rId21" cstate="hqprint">
              <a:extLst>
                <a:ext uri="{BEBA8EAE-BF5A-486C-A8C5-ECC9F3942E4B}">
                  <a14:imgProps xmlns:a14="http://schemas.microsoft.com/office/drawing/2010/main">
                    <a14:imgLayer r:embed="rId22">
                      <a14:imgEffect>
                        <a14:saturation sat="0"/>
                      </a14:imgEffect>
                    </a14:imgLayer>
                  </a14:imgProps>
                </a:ext>
                <a:ext uri="{28A0092B-C50C-407E-A947-70E740481C1C}">
                  <a14:useLocalDpi xmlns:a14="http://schemas.microsoft.com/office/drawing/2010/main"/>
                </a:ext>
              </a:extLst>
            </a:blip>
            <a:srcRect/>
            <a:stretch>
              <a:fillRect/>
            </a:stretch>
          </p:blipFill>
          <p:spPr bwMode="auto">
            <a:xfrm>
              <a:off x="3053378" y="3246948"/>
              <a:ext cx="2925186" cy="989790"/>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grpSp>
      <p:pic>
        <p:nvPicPr>
          <p:cNvPr id="27" name="Picture 26" descr="background_blue.png"/>
          <p:cNvPicPr>
            <a:picLocks noChangeAspect="1"/>
          </p:cNvPicPr>
          <p:nvPr/>
        </p:nvPicPr>
        <p:blipFill>
          <a:blip r:embed="rId3">
            <a:alphaModFix amt="68000"/>
            <a:extLst>
              <a:ext uri="{28A0092B-C50C-407E-A947-70E740481C1C}">
                <a14:useLocalDpi xmlns:a14="http://schemas.microsoft.com/office/drawing/2010/main"/>
              </a:ext>
            </a:extLst>
          </a:blip>
          <a:stretch>
            <a:fillRect/>
          </a:stretch>
        </p:blipFill>
        <p:spPr>
          <a:xfrm>
            <a:off x="-1" y="0"/>
            <a:ext cx="9145588" cy="6859588"/>
          </a:xfrm>
          <a:prstGeom prst="rect">
            <a:avLst/>
          </a:prstGeom>
        </p:spPr>
      </p:pic>
      <p:pic>
        <p:nvPicPr>
          <p:cNvPr id="49" name="Picture 48">
            <a:extLst>
              <a:ext uri="{FF2B5EF4-FFF2-40B4-BE49-F238E27FC236}">
                <a16:creationId xmlns="" xmlns:a16="http://schemas.microsoft.com/office/drawing/2014/main" id="{83A41622-5041-4D73-93BB-5A3280A0EBEA}"/>
              </a:ext>
            </a:extLst>
          </p:cNvPr>
          <p:cNvPicPr>
            <a:picLocks noChangeAspect="1"/>
          </p:cNvPicPr>
          <p:nvPr/>
        </p:nvPicPr>
        <p:blipFill>
          <a:blip r:embed="rId23" cstate="print">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214119" y="6381478"/>
            <a:ext cx="836486" cy="478112"/>
          </a:xfrm>
          <a:prstGeom prst="rect">
            <a:avLst/>
          </a:prstGeom>
        </p:spPr>
      </p:pic>
      <p:pic>
        <p:nvPicPr>
          <p:cNvPr id="3" name="Picture 2">
            <a:extLst>
              <a:ext uri="{FF2B5EF4-FFF2-40B4-BE49-F238E27FC236}">
                <a16:creationId xmlns="" xmlns:a16="http://schemas.microsoft.com/office/drawing/2014/main" id="{BB9B4CEC-CBAA-4187-B59A-DE13B8C34F52}"/>
              </a:ext>
            </a:extLst>
          </p:cNvPr>
          <p:cNvPicPr>
            <a:picLocks noChangeAspect="1"/>
          </p:cNvPicPr>
          <p:nvPr/>
        </p:nvPicPr>
        <p:blipFill>
          <a:blip r:embed="rId24"/>
          <a:stretch>
            <a:fillRect/>
          </a:stretch>
        </p:blipFill>
        <p:spPr>
          <a:xfrm>
            <a:off x="1340499" y="2817138"/>
            <a:ext cx="6325698" cy="1133737"/>
          </a:xfrm>
          <a:prstGeom prst="rect">
            <a:avLst/>
          </a:prstGeom>
        </p:spPr>
      </p:pic>
      <p:pic>
        <p:nvPicPr>
          <p:cNvPr id="5" name="Picture 4">
            <a:extLst>
              <a:ext uri="{FF2B5EF4-FFF2-40B4-BE49-F238E27FC236}">
                <a16:creationId xmlns="" xmlns:a16="http://schemas.microsoft.com/office/drawing/2014/main" id="{D9435B67-D99B-47DA-804E-0A1E4256C204}"/>
              </a:ext>
            </a:extLst>
          </p:cNvPr>
          <p:cNvPicPr>
            <a:picLocks noChangeAspect="1"/>
          </p:cNvPicPr>
          <p:nvPr/>
        </p:nvPicPr>
        <p:blipFill>
          <a:blip r:embed="rId25"/>
          <a:stretch>
            <a:fillRect/>
          </a:stretch>
        </p:blipFill>
        <p:spPr>
          <a:xfrm>
            <a:off x="214119" y="333404"/>
            <a:ext cx="7688010" cy="1114683"/>
          </a:xfrm>
          <a:prstGeom prst="rect">
            <a:avLst/>
          </a:prstGeom>
        </p:spPr>
      </p:pic>
      <p:pic>
        <p:nvPicPr>
          <p:cNvPr id="8" name="Picture 7">
            <a:extLst>
              <a:ext uri="{FF2B5EF4-FFF2-40B4-BE49-F238E27FC236}">
                <a16:creationId xmlns="" xmlns:a16="http://schemas.microsoft.com/office/drawing/2014/main" id="{FE3E7C7A-B64B-4487-B52F-58D11491BE02}"/>
              </a:ext>
            </a:extLst>
          </p:cNvPr>
          <p:cNvPicPr>
            <a:picLocks noChangeAspect="1"/>
          </p:cNvPicPr>
          <p:nvPr/>
        </p:nvPicPr>
        <p:blipFill>
          <a:blip r:embed="rId26"/>
          <a:stretch>
            <a:fillRect/>
          </a:stretch>
        </p:blipFill>
        <p:spPr>
          <a:xfrm>
            <a:off x="2323981" y="5319925"/>
            <a:ext cx="6544811" cy="1057520"/>
          </a:xfrm>
          <a:prstGeom prst="rect">
            <a:avLst/>
          </a:prstGeom>
        </p:spPr>
      </p:pic>
    </p:spTree>
    <p:extLst>
      <p:ext uri="{BB962C8B-B14F-4D97-AF65-F5344CB8AC3E}">
        <p14:creationId xmlns:p14="http://schemas.microsoft.com/office/powerpoint/2010/main" val="34326915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BlueNoDot_Background.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5588" cy="6859588"/>
          </a:xfrm>
          <a:prstGeom prst="rect">
            <a:avLst/>
          </a:prstGeom>
        </p:spPr>
      </p:pic>
      <p:sp>
        <p:nvSpPr>
          <p:cNvPr id="36" name="Title 3"/>
          <p:cNvSpPr txBox="1">
            <a:spLocks/>
          </p:cNvSpPr>
          <p:nvPr/>
        </p:nvSpPr>
        <p:spPr>
          <a:xfrm>
            <a:off x="152428" y="152435"/>
            <a:ext cx="8840735" cy="1143265"/>
          </a:xfrm>
          <a:prstGeom prst="rect">
            <a:avLst/>
          </a:prstGeom>
        </p:spPr>
        <p:txBody>
          <a:bodyPr vert="horz" lIns="91440" tIns="45721" rIns="91440" bIns="4572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ln>
                  <a:solidFill>
                    <a:srgbClr val="205352">
                      <a:lumMod val="50000"/>
                      <a:alpha val="20000"/>
                    </a:srgbClr>
                  </a:solidFill>
                </a:ln>
                <a:solidFill>
                  <a:srgbClr val="F68A33">
                    <a:lumMod val="60000"/>
                    <a:lumOff val="40000"/>
                  </a:srgbClr>
                </a:solidFill>
                <a:effectLst>
                  <a:outerShdw dist="25400" dir="2700000" sx="0" sy="0" algn="tl" rotWithShape="0">
                    <a:srgbClr val="205352">
                      <a:lumMod val="50000"/>
                      <a:alpha val="25000"/>
                    </a:srgbClr>
                  </a:outerShdw>
                </a:effectLst>
                <a:latin typeface="Arial Black"/>
                <a:cs typeface="Arial Black"/>
              </a:rPr>
              <a:t>Praedicat relies on the scientific community to find the signal from the noise</a:t>
            </a:r>
          </a:p>
        </p:txBody>
      </p:sp>
      <p:grpSp>
        <p:nvGrpSpPr>
          <p:cNvPr id="50" name="Group 49"/>
          <p:cNvGrpSpPr/>
          <p:nvPr/>
        </p:nvGrpSpPr>
        <p:grpSpPr>
          <a:xfrm>
            <a:off x="1224792" y="1067048"/>
            <a:ext cx="6696007" cy="5295507"/>
            <a:chOff x="1224578" y="1066800"/>
            <a:chExt cx="6694844" cy="5294281"/>
          </a:xfrm>
        </p:grpSpPr>
        <p:pic>
          <p:nvPicPr>
            <p:cNvPr id="51" name="Picture 2" descr="https://upload.wikimedia.org/wikipedia/commons/thumb/f/fb/US-NLM-PubMed-Logo.svg/720px-US-NLM-PubMed-Logo.svg.png"/>
            <p:cNvPicPr>
              <a:picLocks noChangeAspect="1" noChangeArrowheads="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648202" y="2541584"/>
              <a:ext cx="1828800" cy="650240"/>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52" name="Picture 4" descr="https://upload.wikimedia.org/wikipedia/commons/thumb/b/b3/US-NationalLibraryOfMedicine-Logo.svg/2000px-US-NationalLibraryOfMedicine-Logo.svg.png"/>
            <p:cNvPicPr>
              <a:picLocks noChangeAspect="1" noChangeArrowheads="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6650993" y="4482347"/>
              <a:ext cx="674470" cy="688634"/>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53" name="Picture 52" descr="http://www.jcrs010.com/Pages/Files/final.PNG"/>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772601" y="1066800"/>
              <a:ext cx="1569223" cy="1569223"/>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54" name="Picture 10" descr="http://login.webofknowledge.com/error/WOK5/images/wos_logo.png"/>
            <p:cNvPicPr>
              <a:picLocks noChangeAspect="1" noChangeArrowheads="1"/>
            </p:cNvPicPr>
            <p:nvPr/>
          </p:nvPicPr>
          <p:blipFill rotWithShape="1">
            <a:blip r:embed="rId7" cstate="hqprint">
              <a:duotone>
                <a:schemeClr val="bg2">
                  <a:shade val="45000"/>
                  <a:satMod val="135000"/>
                </a:schemeClr>
                <a:prstClr val="white"/>
              </a:duotone>
              <a:extLst>
                <a:ext uri="{28A0092B-C50C-407E-A947-70E740481C1C}">
                  <a14:useLocalDpi xmlns:a14="http://schemas.microsoft.com/office/drawing/2010/main"/>
                </a:ext>
              </a:extLst>
            </a:blip>
            <a:srcRect b="-3993"/>
            <a:stretch/>
          </p:blipFill>
          <p:spPr bwMode="auto">
            <a:xfrm>
              <a:off x="1529622" y="4329947"/>
              <a:ext cx="2852000" cy="267442"/>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55" name="Picture 14" descr="https://upload.wikimedia.org/wikipedia/commons/thumb/1/14/Environmental_Protection_Agency_logo.svg/2000px-Environmental_Protection_Agency_logo.svg.png"/>
            <p:cNvPicPr>
              <a:picLocks noChangeAspect="1" noChangeArrowheads="1"/>
            </p:cNvPicPr>
            <p:nvPr/>
          </p:nvPicPr>
          <p:blipFill>
            <a:blip r:embed="rId8"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999182" y="5256181"/>
              <a:ext cx="1116060" cy="1104900"/>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56" name="Picture 16" descr="http://www.fda.gov/ucm/groups/fdagov-public/documents/image/ucm349567.png"/>
            <p:cNvPicPr>
              <a:picLocks noChangeAspect="1" noChangeArrowheads="1"/>
            </p:cNvPicPr>
            <p:nvPr/>
          </p:nvPicPr>
          <p:blipFill>
            <a:blip r:embed="rId9"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268063" y="1434347"/>
              <a:ext cx="989739" cy="462077"/>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57" name="Picture 20" descr="http://www.jfa-inc.com/img/logos/gov/niosh.gif"/>
            <p:cNvPicPr>
              <a:picLocks noChangeAspect="1" noChangeArrowheads="1"/>
            </p:cNvPicPr>
            <p:nvPr/>
          </p:nvPicPr>
          <p:blipFill>
            <a:blip r:embed="rId10"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595414" y="2042212"/>
              <a:ext cx="1500588" cy="400059"/>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58" name="Picture 22" descr="https://upload.wikimedia.org/wikipedia/commons/thumb/8/87/EFSA_logo.svg/320px-EFSA_logo.svg.png"/>
            <p:cNvPicPr>
              <a:picLocks noChangeAspect="1" noChangeArrowheads="1"/>
            </p:cNvPicPr>
            <p:nvPr/>
          </p:nvPicPr>
          <p:blipFill>
            <a:blip r:embed="rId11">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986822" y="4790582"/>
              <a:ext cx="1524000" cy="723901"/>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59" name="Picture 24" descr="http://www.marketingandtechnology.com/repository/webstories/webst24458.png"/>
            <p:cNvPicPr>
              <a:picLocks noChangeAspect="1" noChangeArrowheads="1"/>
            </p:cNvPicPr>
            <p:nvPr/>
          </p:nvPicPr>
          <p:blipFill>
            <a:blip r:embed="rId12"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224578" y="3210003"/>
              <a:ext cx="1016150" cy="1016150"/>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60" name="Picture 26" descr="https://upload.wikimedia.org/wikipedia/commons/7/77/The_New_York_Times_logo.png"/>
            <p:cNvPicPr>
              <a:picLocks noChangeAspect="1" noChangeArrowheads="1"/>
            </p:cNvPicPr>
            <p:nvPr/>
          </p:nvPicPr>
          <p:blipFill>
            <a:blip r:embed="rId13"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667863" y="4710947"/>
              <a:ext cx="2735043" cy="402659"/>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61" name="Picture 28" descr="http://www.userlogos.org/files/logos/Mafia_Penguin/npr_logo.png"/>
            <p:cNvPicPr>
              <a:picLocks noChangeAspect="1" noChangeArrowheads="1"/>
            </p:cNvPicPr>
            <p:nvPr/>
          </p:nvPicPr>
          <p:blipFill>
            <a:blip r:embed="rId14"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198283" y="5091947"/>
              <a:ext cx="1364724" cy="1023543"/>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62" name="Picture 30" descr="http://logok.org/wp-content/uploads/2015/02/BBC-logo.png"/>
            <p:cNvPicPr>
              <a:picLocks noChangeAspect="1" noChangeArrowheads="1"/>
            </p:cNvPicPr>
            <p:nvPr/>
          </p:nvPicPr>
          <p:blipFill rotWithShape="1">
            <a:blip r:embed="rId15" cstate="print">
              <a:duotone>
                <a:schemeClr val="bg2">
                  <a:shade val="45000"/>
                  <a:satMod val="135000"/>
                </a:schemeClr>
                <a:prstClr val="white"/>
              </a:duotone>
              <a:extLst>
                <a:ext uri="{28A0092B-C50C-407E-A947-70E740481C1C}">
                  <a14:useLocalDpi xmlns:a14="http://schemas.microsoft.com/office/drawing/2010/main"/>
                </a:ext>
              </a:extLst>
            </a:blip>
            <a:srcRect t="31613" b="34194"/>
            <a:stretch/>
          </p:blipFill>
          <p:spPr bwMode="auto">
            <a:xfrm>
              <a:off x="2415946" y="5547467"/>
              <a:ext cx="1789341" cy="458880"/>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63" name="Picture 32" descr="http://www.augerlaw.com/wp-content/uploads/2015/12/CPSC.png"/>
            <p:cNvPicPr>
              <a:picLocks noChangeAspect="1" noChangeArrowheads="1"/>
            </p:cNvPicPr>
            <p:nvPr/>
          </p:nvPicPr>
          <p:blipFill>
            <a:blip r:embed="rId16"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6931612" y="3296142"/>
              <a:ext cx="987810" cy="987810"/>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64" name="Picture 35" descr="https://upload.wikimedia.org/wikipedia/commons/thumb/4/44/US-OSHA-Logo.svg/2000px-US-OSHA-Logo.svg.png"/>
            <p:cNvPicPr>
              <a:picLocks noChangeAspect="1" noChangeArrowheads="1"/>
            </p:cNvPicPr>
            <p:nvPr/>
          </p:nvPicPr>
          <p:blipFill>
            <a:blip r:embed="rId17"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529622" y="2513594"/>
              <a:ext cx="1676400" cy="484480"/>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65" name="Picture 37" descr="http://www.tcrplastics.eu/files/Logo_Echa.png"/>
            <p:cNvPicPr>
              <a:picLocks noChangeAspect="1" noChangeArrowheads="1"/>
            </p:cNvPicPr>
            <p:nvPr/>
          </p:nvPicPr>
          <p:blipFill>
            <a:blip r:embed="rId18"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145028" y="1811876"/>
              <a:ext cx="1699132" cy="692306"/>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66" name="Picture 39" descr="http://europepmc.org/wicket/resource/uk.bl.ukpmc.web.pages.about.AboutUs/images/pmc-logo-ver-3B20E56BDB1B7EF45A07269ACF543CC3.png"/>
            <p:cNvPicPr>
              <a:picLocks noChangeAspect="1" noChangeArrowheads="1"/>
            </p:cNvPicPr>
            <p:nvPr/>
          </p:nvPicPr>
          <p:blipFill>
            <a:blip r:embed="rId19">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109383" y="1339096"/>
              <a:ext cx="914400" cy="561975"/>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67" name="Picture 41" descr="http://www.cdc.gov/sars/media/images/hhs-cdc-sm.gif"/>
            <p:cNvPicPr>
              <a:picLocks noChangeAspect="1" noChangeArrowheads="1"/>
            </p:cNvPicPr>
            <p:nvPr/>
          </p:nvPicPr>
          <p:blipFill>
            <a:blip r:embed="rId20">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519757" y="2541394"/>
              <a:ext cx="1291106" cy="645553"/>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68" name="Picture 2" descr="Image result for google"/>
            <p:cNvPicPr>
              <a:picLocks noChangeAspect="1" noChangeArrowheads="1"/>
            </p:cNvPicPr>
            <p:nvPr/>
          </p:nvPicPr>
          <p:blipFill>
            <a:blip r:embed="rId21" cstate="hqprint">
              <a:extLst>
                <a:ext uri="{BEBA8EAE-BF5A-486C-A8C5-ECC9F3942E4B}">
                  <a14:imgProps xmlns:a14="http://schemas.microsoft.com/office/drawing/2010/main">
                    <a14:imgLayer r:embed="rId22">
                      <a14:imgEffect>
                        <a14:saturation sat="0"/>
                      </a14:imgEffect>
                    </a14:imgLayer>
                  </a14:imgProps>
                </a:ext>
                <a:ext uri="{28A0092B-C50C-407E-A947-70E740481C1C}">
                  <a14:useLocalDpi xmlns:a14="http://schemas.microsoft.com/office/drawing/2010/main"/>
                </a:ext>
              </a:extLst>
            </a:blip>
            <a:srcRect/>
            <a:stretch>
              <a:fillRect/>
            </a:stretch>
          </p:blipFill>
          <p:spPr bwMode="auto">
            <a:xfrm>
              <a:off x="2415946" y="3276600"/>
              <a:ext cx="2564815" cy="867852"/>
            </a:xfrm>
            <a:prstGeom prst="rect">
              <a:avLst/>
            </a:prstGeom>
            <a:noFill/>
            <a:effectLst>
              <a:outerShdw dist="25400" dir="2700000" algn="tl" rotWithShape="0">
                <a:schemeClr val="accent5">
                  <a:lumMod val="50000"/>
                  <a:alpha val="25000"/>
                </a:schemeClr>
              </a:outerShdw>
            </a:effectLst>
            <a:extLst>
              <a:ext uri="{909E8E84-426E-40DD-AFC4-6F175D3DCCD1}">
                <a14:hiddenFill xmlns:a14="http://schemas.microsoft.com/office/drawing/2010/main">
                  <a:solidFill>
                    <a:srgbClr val="FFFFFF"/>
                  </a:solidFill>
                </a14:hiddenFill>
              </a:ext>
            </a:extLst>
          </p:spPr>
        </p:pic>
        <p:pic>
          <p:nvPicPr>
            <p:cNvPr id="69" name="Picture 68" descr="Image result for Twitter logo"/>
            <p:cNvPicPr>
              <a:picLocks noChangeAspect="1" noChangeArrowheads="1"/>
            </p:cNvPicPr>
            <p:nvPr/>
          </p:nvPicPr>
          <p:blipFill>
            <a:blip r:embed="rId23" cstate="hq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287163" y="3256783"/>
              <a:ext cx="1058545" cy="860962"/>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4" descr="https://www.seeklogo.net/wp-content/uploads/2016/09/facebook-logo-preview.png"/>
            <p:cNvPicPr>
              <a:picLocks noChangeAspect="1" noChangeArrowheads="1"/>
            </p:cNvPicPr>
            <p:nvPr/>
          </p:nvPicPr>
          <p:blipFill>
            <a:blip r:embed="rId24">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349722" y="3349104"/>
              <a:ext cx="2137296" cy="2137296"/>
            </a:xfrm>
            <a:prstGeom prst="rect">
              <a:avLst/>
            </a:prstGeom>
            <a:noFill/>
            <a:extLst>
              <a:ext uri="{909E8E84-426E-40DD-AFC4-6F175D3DCCD1}">
                <a14:hiddenFill xmlns:a14="http://schemas.microsoft.com/office/drawing/2010/main">
                  <a:solidFill>
                    <a:srgbClr val="FFFFFF"/>
                  </a:solidFill>
                </a14:hiddenFill>
              </a:ext>
            </a:extLst>
          </p:spPr>
        </p:pic>
      </p:grpSp>
      <p:sp>
        <p:nvSpPr>
          <p:cNvPr id="29" name="Flowchart: Extract 6"/>
          <p:cNvSpPr/>
          <p:nvPr/>
        </p:nvSpPr>
        <p:spPr>
          <a:xfrm>
            <a:off x="1" y="3376638"/>
            <a:ext cx="9145588" cy="3506012"/>
          </a:xfrm>
          <a:prstGeom prst="flowChartExtract">
            <a:avLst/>
          </a:prstGeom>
          <a:solidFill>
            <a:schemeClr val="accent5">
              <a:lumMod val="75000"/>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1" rIns="91440" bIns="45721" rtlCol="0" anchor="ctr"/>
          <a:lstStyle/>
          <a:p>
            <a:pPr algn="ctr" defTabSz="457201"/>
            <a:endParaRPr lang="en-US" sz="1400">
              <a:solidFill>
                <a:prstClr val="white"/>
              </a:solidFill>
            </a:endParaRPr>
          </a:p>
        </p:txBody>
      </p:sp>
      <p:pic>
        <p:nvPicPr>
          <p:cNvPr id="4" name="Picture 3" descr="Scientist_White.png"/>
          <p:cNvPicPr>
            <a:picLocks noChangeAspect="1"/>
          </p:cNvPicPr>
          <p:nvPr/>
        </p:nvPicPr>
        <p:blipFill>
          <a:blip r:embed="rId25">
            <a:extLst>
              <a:ext uri="{28A0092B-C50C-407E-A947-70E740481C1C}">
                <a14:useLocalDpi xmlns:a14="http://schemas.microsoft.com/office/drawing/2010/main"/>
              </a:ext>
            </a:extLst>
          </a:blip>
          <a:stretch>
            <a:fillRect/>
          </a:stretch>
        </p:blipFill>
        <p:spPr>
          <a:xfrm>
            <a:off x="1818853" y="675695"/>
            <a:ext cx="5507882" cy="5508201"/>
          </a:xfrm>
          <a:prstGeom prst="rect">
            <a:avLst/>
          </a:prstGeom>
          <a:effectLst>
            <a:outerShdw dist="25400" dir="2700000" algn="tl" rotWithShape="0">
              <a:schemeClr val="accent5">
                <a:lumMod val="50000"/>
                <a:alpha val="25000"/>
              </a:schemeClr>
            </a:outerShdw>
          </a:effectLst>
        </p:spPr>
      </p:pic>
      <p:sp>
        <p:nvSpPr>
          <p:cNvPr id="30" name="TextBox 29"/>
          <p:cNvSpPr txBox="1"/>
          <p:nvPr/>
        </p:nvSpPr>
        <p:spPr>
          <a:xfrm>
            <a:off x="2099971" y="3958109"/>
            <a:ext cx="4945649" cy="1077467"/>
          </a:xfrm>
          <a:prstGeom prst="rect">
            <a:avLst/>
          </a:prstGeom>
          <a:noFill/>
        </p:spPr>
        <p:txBody>
          <a:bodyPr wrap="square" lIns="91440" tIns="45721" rIns="91440" bIns="45721" rtlCol="0">
            <a:spAutoFit/>
          </a:bodyPr>
          <a:lstStyle/>
          <a:p>
            <a:pPr algn="ctr" defTabSz="457201"/>
            <a:r>
              <a:rPr lang="en-US" sz="3200" b="1" dirty="0">
                <a:ln>
                  <a:solidFill>
                    <a:srgbClr val="121B22">
                      <a:alpha val="5000"/>
                    </a:srgbClr>
                  </a:solidFill>
                </a:ln>
                <a:solidFill>
                  <a:prstClr val="white">
                    <a:lumMod val="95000"/>
                  </a:prstClr>
                </a:solidFill>
                <a:effectLst>
                  <a:outerShdw dist="25400" dir="2700000" algn="tl" rotWithShape="0">
                    <a:srgbClr val="205352">
                      <a:lumMod val="50000"/>
                      <a:alpha val="25000"/>
                    </a:srgbClr>
                  </a:outerShdw>
                </a:effectLst>
                <a:latin typeface="Arial Black"/>
                <a:cs typeface="Arial Black"/>
              </a:rPr>
              <a:t>WHY </a:t>
            </a:r>
            <a:br>
              <a:rPr lang="en-US" sz="3200" b="1" dirty="0">
                <a:ln>
                  <a:solidFill>
                    <a:srgbClr val="121B22">
                      <a:alpha val="5000"/>
                    </a:srgbClr>
                  </a:solidFill>
                </a:ln>
                <a:solidFill>
                  <a:prstClr val="white">
                    <a:lumMod val="95000"/>
                  </a:prstClr>
                </a:solidFill>
                <a:effectLst>
                  <a:outerShdw dist="25400" dir="2700000" algn="tl" rotWithShape="0">
                    <a:srgbClr val="205352">
                      <a:lumMod val="50000"/>
                      <a:alpha val="25000"/>
                    </a:srgbClr>
                  </a:outerShdw>
                </a:effectLst>
                <a:latin typeface="Arial Black"/>
                <a:cs typeface="Arial Black"/>
              </a:rPr>
            </a:br>
            <a:r>
              <a:rPr lang="en-US" sz="3200" b="1" dirty="0">
                <a:ln>
                  <a:solidFill>
                    <a:srgbClr val="121B22">
                      <a:alpha val="5000"/>
                    </a:srgbClr>
                  </a:solidFill>
                </a:ln>
                <a:solidFill>
                  <a:prstClr val="white">
                    <a:lumMod val="95000"/>
                  </a:prstClr>
                </a:solidFill>
                <a:effectLst>
                  <a:outerShdw dist="25400" dir="2700000" algn="tl" rotWithShape="0">
                    <a:srgbClr val="205352">
                      <a:lumMod val="50000"/>
                      <a:alpha val="25000"/>
                    </a:srgbClr>
                  </a:outerShdw>
                </a:effectLst>
                <a:latin typeface="Arial Black"/>
                <a:cs typeface="Arial Black"/>
              </a:rPr>
              <a:t>SCIENCE?</a:t>
            </a:r>
            <a:endParaRPr lang="en-US" sz="3200" b="1" dirty="0">
              <a:solidFill>
                <a:prstClr val="white">
                  <a:lumMod val="95000"/>
                </a:prstClr>
              </a:solidFill>
              <a:effectLst>
                <a:outerShdw dist="25400" dir="2700000" algn="tl" rotWithShape="0">
                  <a:srgbClr val="205352">
                    <a:lumMod val="50000"/>
                    <a:alpha val="25000"/>
                  </a:srgbClr>
                </a:outerShdw>
              </a:effectLst>
            </a:endParaRPr>
          </a:p>
        </p:txBody>
      </p:sp>
      <p:sp>
        <p:nvSpPr>
          <p:cNvPr id="32" name="TextBox 31"/>
          <p:cNvSpPr txBox="1"/>
          <p:nvPr/>
        </p:nvSpPr>
        <p:spPr>
          <a:xfrm>
            <a:off x="1623495" y="5052771"/>
            <a:ext cx="5898603" cy="1323745"/>
          </a:xfrm>
          <a:prstGeom prst="rect">
            <a:avLst/>
          </a:prstGeom>
          <a:noFill/>
        </p:spPr>
        <p:txBody>
          <a:bodyPr wrap="square" lIns="91440" tIns="45721" rIns="91440" bIns="45721" rtlCol="0">
            <a:spAutoFit/>
          </a:bodyPr>
          <a:lstStyle/>
          <a:p>
            <a:pPr algn="ctr" defTabSz="457201"/>
            <a:r>
              <a:rPr lang="en-US" sz="2000" b="1" dirty="0">
                <a:solidFill>
                  <a:srgbClr val="F68A33">
                    <a:lumMod val="60000"/>
                    <a:lumOff val="40000"/>
                  </a:srgbClr>
                </a:solidFill>
                <a:latin typeface="Arial Black" panose="020B0A04020102020204" pitchFamily="34" charset="0"/>
              </a:rPr>
              <a:t>DRIVES PUBLIC OPINION 	</a:t>
            </a:r>
            <a:br>
              <a:rPr lang="en-US" sz="2000" b="1" dirty="0">
                <a:solidFill>
                  <a:srgbClr val="F68A33">
                    <a:lumMod val="60000"/>
                    <a:lumOff val="40000"/>
                  </a:srgbClr>
                </a:solidFill>
                <a:latin typeface="Arial Black" panose="020B0A04020102020204" pitchFamily="34" charset="0"/>
              </a:rPr>
            </a:br>
            <a:r>
              <a:rPr lang="en-US" sz="2000" b="1" dirty="0">
                <a:solidFill>
                  <a:srgbClr val="F68A33">
                    <a:lumMod val="60000"/>
                    <a:lumOff val="40000"/>
                  </a:srgbClr>
                </a:solidFill>
                <a:latin typeface="Arial Black" panose="020B0A04020102020204" pitchFamily="34" charset="0"/>
              </a:rPr>
              <a:t>JUSTIFIES LITIGATION	 </a:t>
            </a:r>
            <a:br>
              <a:rPr lang="en-US" sz="2000" b="1" dirty="0">
                <a:solidFill>
                  <a:srgbClr val="F68A33">
                    <a:lumMod val="60000"/>
                    <a:lumOff val="40000"/>
                  </a:srgbClr>
                </a:solidFill>
                <a:latin typeface="Arial Black" panose="020B0A04020102020204" pitchFamily="34" charset="0"/>
              </a:rPr>
            </a:br>
            <a:r>
              <a:rPr lang="en-US" sz="2000" b="1" dirty="0">
                <a:solidFill>
                  <a:srgbClr val="F68A33">
                    <a:lumMod val="60000"/>
                    <a:lumOff val="40000"/>
                  </a:srgbClr>
                </a:solidFill>
                <a:latin typeface="Arial Black" panose="020B0A04020102020204" pitchFamily="34" charset="0"/>
              </a:rPr>
              <a:t>IDENTIFIES TRENDS 	</a:t>
            </a:r>
          </a:p>
          <a:p>
            <a:pPr algn="ctr" defTabSz="457201"/>
            <a:r>
              <a:rPr lang="en-US" sz="2000" b="1" dirty="0">
                <a:solidFill>
                  <a:srgbClr val="F68A33">
                    <a:lumMod val="60000"/>
                    <a:lumOff val="40000"/>
                  </a:srgbClr>
                </a:solidFill>
                <a:latin typeface="Arial Black" panose="020B0A04020102020204" pitchFamily="34" charset="0"/>
              </a:rPr>
              <a:t>SCALABLE CREDIBLE GLOBAL</a:t>
            </a:r>
          </a:p>
        </p:txBody>
      </p:sp>
      <p:sp>
        <p:nvSpPr>
          <p:cNvPr id="5" name="Slide Number Placeholder 4"/>
          <p:cNvSpPr>
            <a:spLocks noGrp="1"/>
          </p:cNvSpPr>
          <p:nvPr>
            <p:ph type="sldNum" sz="quarter" idx="12"/>
          </p:nvPr>
        </p:nvSpPr>
        <p:spPr/>
        <p:txBody>
          <a:bodyPr/>
          <a:lstStyle/>
          <a:p>
            <a:fld id="{74A27908-E8AB-A944-A6A1-872B5053C8F5}" type="slidenum">
              <a:rPr lang="en-US" smtClean="0"/>
              <a:pPr/>
              <a:t>25</a:t>
            </a:fld>
            <a:endParaRPr lang="en-US" dirty="0"/>
          </a:p>
        </p:txBody>
      </p:sp>
      <p:pic>
        <p:nvPicPr>
          <p:cNvPr id="33" name="Picture 32">
            <a:extLst>
              <a:ext uri="{FF2B5EF4-FFF2-40B4-BE49-F238E27FC236}">
                <a16:creationId xmlns="" xmlns:a16="http://schemas.microsoft.com/office/drawing/2014/main" id="{D3E4D272-C518-4BA7-82EB-D72A8A6CDBBB}"/>
              </a:ext>
            </a:extLst>
          </p:cNvPr>
          <p:cNvPicPr>
            <a:picLocks noChangeAspect="1"/>
          </p:cNvPicPr>
          <p:nvPr/>
        </p:nvPicPr>
        <p:blipFill>
          <a:blip r:embed="rId26" cstate="print">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214119" y="6381478"/>
            <a:ext cx="836486" cy="478112"/>
          </a:xfrm>
          <a:prstGeom prst="rect">
            <a:avLst/>
          </a:prstGeom>
        </p:spPr>
      </p:pic>
    </p:spTree>
    <p:extLst>
      <p:ext uri="{BB962C8B-B14F-4D97-AF65-F5344CB8AC3E}">
        <p14:creationId xmlns:p14="http://schemas.microsoft.com/office/powerpoint/2010/main" val="1209927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0000"/>
                                  </p:iterate>
                                  <p:childTnLst>
                                    <p:set>
                                      <p:cBhvr>
                                        <p:cTn id="6" dur="1" fill="hold">
                                          <p:stCondLst>
                                            <p:cond delay="0"/>
                                          </p:stCondLst>
                                        </p:cTn>
                                        <p:tgtEl>
                                          <p:spTgt spid="36"/>
                                        </p:tgtEl>
                                        <p:attrNameLst>
                                          <p:attrName>style.visibility</p:attrName>
                                        </p:attrNameLst>
                                      </p:cBhvr>
                                      <p:to>
                                        <p:strVal val="visible"/>
                                      </p:to>
                                    </p:set>
                                    <p:animEffect transition="in" filter="fade">
                                      <p:cBhvr>
                                        <p:cTn id="7" dur="700"/>
                                        <p:tgtEl>
                                          <p:spTgt spid="36"/>
                                        </p:tgtEl>
                                      </p:cBhvr>
                                    </p:animEffect>
                                  </p:childTnLst>
                                </p:cTn>
                              </p:par>
                              <p:par>
                                <p:cTn id="8" presetID="22" presetClass="entr" presetSubtype="4" fill="hold"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wipe(down)">
                                      <p:cBhvr>
                                        <p:cTn id="10" dur="700"/>
                                        <p:tgtEl>
                                          <p:spTgt spid="50"/>
                                        </p:tgtEl>
                                      </p:cBhvr>
                                    </p:animEffect>
                                  </p:childTnLst>
                                </p:cTn>
                              </p:par>
                              <p:par>
                                <p:cTn id="11" presetID="22" presetClass="exit" presetSubtype="4" fill="hold" nodeType="withEffect">
                                  <p:stCondLst>
                                    <p:cond delay="2600"/>
                                  </p:stCondLst>
                                  <p:childTnLst>
                                    <p:animEffect transition="out" filter="wipe(down)">
                                      <p:cBhvr>
                                        <p:cTn id="12" dur="800"/>
                                        <p:tgtEl>
                                          <p:spTgt spid="50"/>
                                        </p:tgtEl>
                                      </p:cBhvr>
                                    </p:animEffect>
                                    <p:set>
                                      <p:cBhvr>
                                        <p:cTn id="13" dur="1" fill="hold">
                                          <p:stCondLst>
                                            <p:cond delay="799"/>
                                          </p:stCondLst>
                                        </p:cTn>
                                        <p:tgtEl>
                                          <p:spTgt spid="50"/>
                                        </p:tgtEl>
                                        <p:attrNameLst>
                                          <p:attrName>style.visibility</p:attrName>
                                        </p:attrNameLst>
                                      </p:cBhvr>
                                      <p:to>
                                        <p:strVal val="hidden"/>
                                      </p:to>
                                    </p:set>
                                  </p:childTnLst>
                                </p:cTn>
                              </p:par>
                            </p:childTnLst>
                          </p:cTn>
                        </p:par>
                        <p:par>
                          <p:cTn id="14" fill="hold">
                            <p:stCondLst>
                              <p:cond delay="3400"/>
                            </p:stCondLst>
                            <p:childTnLst>
                              <p:par>
                                <p:cTn id="15" presetID="10"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3900"/>
                            </p:stCondLst>
                            <p:childTnLst>
                              <p:par>
                                <p:cTn id="19" presetID="6" presetClass="emph" presetSubtype="0" fill="hold" nodeType="afterEffect">
                                  <p:stCondLst>
                                    <p:cond delay="0"/>
                                  </p:stCondLst>
                                  <p:childTnLst>
                                    <p:animScale>
                                      <p:cBhvr>
                                        <p:cTn id="20" dur="2000" fill="hold"/>
                                        <p:tgtEl>
                                          <p:spTgt spid="4"/>
                                        </p:tgtEl>
                                      </p:cBhvr>
                                      <p:by x="50000" y="50000"/>
                                    </p:animScale>
                                  </p:childTnLst>
                                </p:cTn>
                              </p:par>
                              <p:par>
                                <p:cTn id="21" presetID="42" presetClass="path" presetSubtype="0" accel="50000" decel="50000" fill="hold" nodeType="withEffect">
                                  <p:stCondLst>
                                    <p:cond delay="0"/>
                                  </p:stCondLst>
                                  <p:childTnLst>
                                    <p:animMotion origin="layout" path="M 0 0 L 0 -0.12222 " pathEditMode="relative" rAng="0" ptsTypes="AA">
                                      <p:cBhvr>
                                        <p:cTn id="22" dur="2000" fill="hold"/>
                                        <p:tgtEl>
                                          <p:spTgt spid="4"/>
                                        </p:tgtEl>
                                        <p:attrNameLst>
                                          <p:attrName>ppt_x</p:attrName>
                                          <p:attrName>ppt_y</p:attrName>
                                        </p:attrNameLst>
                                      </p:cBhvr>
                                      <p:rCtr x="0" y="-6111"/>
                                    </p:animMotion>
                                  </p:childTnLst>
                                </p:cTn>
                              </p:par>
                            </p:childTnLst>
                          </p:cTn>
                        </p:par>
                        <p:par>
                          <p:cTn id="23" fill="hold">
                            <p:stCondLst>
                              <p:cond delay="5900"/>
                            </p:stCondLst>
                            <p:childTnLst>
                              <p:par>
                                <p:cTn id="24" presetID="42" presetClass="entr" presetSubtype="0" fill="hold" grpId="0" nodeType="after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1000"/>
                                        <p:tgtEl>
                                          <p:spTgt spid="29"/>
                                        </p:tgtEl>
                                      </p:cBhvr>
                                    </p:animEffect>
                                    <p:anim calcmode="lin" valueType="num">
                                      <p:cBhvr>
                                        <p:cTn id="27" dur="1000" fill="hold"/>
                                        <p:tgtEl>
                                          <p:spTgt spid="29"/>
                                        </p:tgtEl>
                                        <p:attrNameLst>
                                          <p:attrName>ppt_x</p:attrName>
                                        </p:attrNameLst>
                                      </p:cBhvr>
                                      <p:tavLst>
                                        <p:tav tm="0">
                                          <p:val>
                                            <p:strVal val="#ppt_x"/>
                                          </p:val>
                                        </p:tav>
                                        <p:tav tm="100000">
                                          <p:val>
                                            <p:strVal val="#ppt_x"/>
                                          </p:val>
                                        </p:tav>
                                      </p:tavLst>
                                    </p:anim>
                                    <p:anim calcmode="lin" valueType="num">
                                      <p:cBhvr>
                                        <p:cTn id="28" dur="1000" fill="hold"/>
                                        <p:tgtEl>
                                          <p:spTgt spid="29"/>
                                        </p:tgtEl>
                                        <p:attrNameLst>
                                          <p:attrName>ppt_y</p:attrName>
                                        </p:attrNameLst>
                                      </p:cBhvr>
                                      <p:tavLst>
                                        <p:tav tm="0">
                                          <p:val>
                                            <p:strVal val="#ppt_y+.1"/>
                                          </p:val>
                                        </p:tav>
                                        <p:tav tm="100000">
                                          <p:val>
                                            <p:strVal val="#ppt_y"/>
                                          </p:val>
                                        </p:tav>
                                      </p:tavLst>
                                    </p:anim>
                                  </p:childTnLst>
                                </p:cTn>
                              </p:par>
                            </p:childTnLst>
                          </p:cTn>
                        </p:par>
                        <p:par>
                          <p:cTn id="29" fill="hold">
                            <p:stCondLst>
                              <p:cond delay="6900"/>
                            </p:stCondLst>
                            <p:childTnLst>
                              <p:par>
                                <p:cTn id="30" presetID="10" presetClass="entr" presetSubtype="0" fill="hold" grpId="0" nodeType="afterEffect">
                                  <p:stCondLst>
                                    <p:cond delay="0"/>
                                  </p:stCondLst>
                                  <p:iterate type="wd">
                                    <p:tmPct val="10000"/>
                                  </p:iterate>
                                  <p:childTnLst>
                                    <p:set>
                                      <p:cBhvr>
                                        <p:cTn id="31" dur="1" fill="hold">
                                          <p:stCondLst>
                                            <p:cond delay="0"/>
                                          </p:stCondLst>
                                        </p:cTn>
                                        <p:tgtEl>
                                          <p:spTgt spid="30"/>
                                        </p:tgtEl>
                                        <p:attrNameLst>
                                          <p:attrName>style.visibility</p:attrName>
                                        </p:attrNameLst>
                                      </p:cBhvr>
                                      <p:to>
                                        <p:strVal val="visible"/>
                                      </p:to>
                                    </p:set>
                                    <p:animEffect transition="in" filter="fade">
                                      <p:cBhvr>
                                        <p:cTn id="32" dur="1000"/>
                                        <p:tgtEl>
                                          <p:spTgt spid="30"/>
                                        </p:tgtEl>
                                      </p:cBhvr>
                                    </p:animEffect>
                                  </p:childTnLst>
                                </p:cTn>
                              </p:par>
                            </p:childTnLst>
                          </p:cTn>
                        </p:par>
                        <p:par>
                          <p:cTn id="33" fill="hold">
                            <p:stCondLst>
                              <p:cond delay="8100"/>
                            </p:stCondLst>
                            <p:childTnLst>
                              <p:par>
                                <p:cTn id="34" presetID="10" presetClass="entr" presetSubtype="0" fill="hold" grpId="0" nodeType="afterEffect">
                                  <p:stCondLst>
                                    <p:cond delay="0"/>
                                  </p:stCondLst>
                                  <p:iterate type="wd">
                                    <p:tmPct val="10000"/>
                                  </p:iterate>
                                  <p:childTnLst>
                                    <p:set>
                                      <p:cBhvr>
                                        <p:cTn id="35" dur="1" fill="hold">
                                          <p:stCondLst>
                                            <p:cond delay="0"/>
                                          </p:stCondLst>
                                        </p:cTn>
                                        <p:tgtEl>
                                          <p:spTgt spid="32">
                                            <p:txEl>
                                              <p:pRg st="0" end="0"/>
                                            </p:txEl>
                                          </p:spTgt>
                                        </p:tgtEl>
                                        <p:attrNameLst>
                                          <p:attrName>style.visibility</p:attrName>
                                        </p:attrNameLst>
                                      </p:cBhvr>
                                      <p:to>
                                        <p:strVal val="visible"/>
                                      </p:to>
                                    </p:set>
                                    <p:animEffect transition="in" filter="fade">
                                      <p:cBhvr>
                                        <p:cTn id="36" dur="1000"/>
                                        <p:tgtEl>
                                          <p:spTgt spid="32">
                                            <p:txEl>
                                              <p:pRg st="0" end="0"/>
                                            </p:txEl>
                                          </p:spTgt>
                                        </p:tgtEl>
                                      </p:cBhvr>
                                    </p:animEffect>
                                  </p:childTnLst>
                                </p:cTn>
                              </p:par>
                            </p:childTnLst>
                          </p:cTn>
                        </p:par>
                        <p:par>
                          <p:cTn id="37" fill="hold">
                            <p:stCondLst>
                              <p:cond delay="9800"/>
                            </p:stCondLst>
                            <p:childTnLst>
                              <p:par>
                                <p:cTn id="38" presetID="10" presetClass="entr" presetSubtype="0" fill="hold" grpId="0" nodeType="afterEffect">
                                  <p:stCondLst>
                                    <p:cond delay="0"/>
                                  </p:stCondLst>
                                  <p:iterate type="wd">
                                    <p:tmPct val="10000"/>
                                  </p:iterate>
                                  <p:childTnLst>
                                    <p:set>
                                      <p:cBhvr>
                                        <p:cTn id="39" dur="1" fill="hold">
                                          <p:stCondLst>
                                            <p:cond delay="0"/>
                                          </p:stCondLst>
                                        </p:cTn>
                                        <p:tgtEl>
                                          <p:spTgt spid="32">
                                            <p:txEl>
                                              <p:pRg st="1" end="1"/>
                                            </p:txEl>
                                          </p:spTgt>
                                        </p:tgtEl>
                                        <p:attrNameLst>
                                          <p:attrName>style.visibility</p:attrName>
                                        </p:attrNameLst>
                                      </p:cBhvr>
                                      <p:to>
                                        <p:strVal val="visible"/>
                                      </p:to>
                                    </p:set>
                                    <p:animEffect transition="in" filter="fade">
                                      <p:cBhvr>
                                        <p:cTn id="40" dur="1000"/>
                                        <p:tgtEl>
                                          <p:spTgt spid="3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29" grpId="0" animBg="1"/>
      <p:bldP spid="30" grpId="0"/>
      <p:bldP spid="32" grpId="0" build="p" bldLvl="4"/>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5588" cy="6859588"/>
          </a:xfrm>
          <a:prstGeom prst="rect">
            <a:avLst/>
          </a:prstGeom>
        </p:spPr>
      </p:pic>
      <p:pic>
        <p:nvPicPr>
          <p:cNvPr id="39" name="Picture 38"/>
          <p:cNvPicPr>
            <a:picLocks noChangeAspect="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214119" y="6381478"/>
            <a:ext cx="836486" cy="478112"/>
          </a:xfrm>
          <a:prstGeom prst="rect">
            <a:avLst/>
          </a:prstGeom>
        </p:spPr>
      </p:pic>
      <p:sp>
        <p:nvSpPr>
          <p:cNvPr id="40" name="Title 3"/>
          <p:cNvSpPr>
            <a:spLocks noGrp="1"/>
          </p:cNvSpPr>
          <p:nvPr>
            <p:ph type="ctrTitle"/>
          </p:nvPr>
        </p:nvSpPr>
        <p:spPr>
          <a:xfrm>
            <a:off x="2" y="304872"/>
            <a:ext cx="9145587" cy="457307"/>
          </a:xfrm>
        </p:spPr>
        <p:txBody>
          <a:bodyPr anchor="t" anchorCtr="0"/>
          <a:lstStyle/>
          <a:p>
            <a:pPr>
              <a:spcAft>
                <a:spcPts val="0"/>
              </a:spcAft>
            </a:pPr>
            <a:r>
              <a:rPr lang="en-US" sz="2400" b="0" dirty="0">
                <a:latin typeface="Arial Black"/>
                <a:cs typeface="Arial Black"/>
              </a:rPr>
              <a:t>EXPLOSIVE PEER REVIEWED SCIENCE ON DEHP</a:t>
            </a:r>
          </a:p>
        </p:txBody>
      </p:sp>
      <p:sp>
        <p:nvSpPr>
          <p:cNvPr id="23" name="TextBox 22"/>
          <p:cNvSpPr txBox="1"/>
          <p:nvPr/>
        </p:nvSpPr>
        <p:spPr>
          <a:xfrm>
            <a:off x="1897381" y="5544193"/>
            <a:ext cx="5350829" cy="400203"/>
          </a:xfrm>
          <a:prstGeom prst="rect">
            <a:avLst/>
          </a:prstGeom>
          <a:noFill/>
        </p:spPr>
        <p:txBody>
          <a:bodyPr wrap="square" lIns="91440" tIns="45721" rIns="91440" bIns="45721" rtlCol="0">
            <a:spAutoFit/>
          </a:bodyPr>
          <a:lstStyle/>
          <a:p>
            <a:pPr algn="ctr" defTabSz="457201"/>
            <a:r>
              <a:rPr lang="en-US" sz="2000" b="1" dirty="0">
                <a:solidFill>
                  <a:prstClr val="white"/>
                </a:solidFill>
                <a:latin typeface="Arial Black" panose="020B0A04020102020204" pitchFamily="34" charset="0"/>
              </a:rPr>
              <a:t>YEAR </a:t>
            </a:r>
            <a:r>
              <a:rPr lang="en-US" sz="2000" b="1" dirty="0" err="1">
                <a:solidFill>
                  <a:prstClr val="white"/>
                </a:solidFill>
                <a:latin typeface="Arial Black" panose="020B0A04020102020204" pitchFamily="34" charset="0"/>
              </a:rPr>
              <a:t>vs</a:t>
            </a:r>
            <a:r>
              <a:rPr lang="en-US" sz="2000" b="1" dirty="0">
                <a:solidFill>
                  <a:prstClr val="white"/>
                </a:solidFill>
                <a:latin typeface="Arial Black" panose="020B0A04020102020204" pitchFamily="34" charset="0"/>
              </a:rPr>
              <a:t> # </a:t>
            </a:r>
            <a:r>
              <a:rPr lang="en-US" sz="2000" b="1" dirty="0">
                <a:ln>
                  <a:solidFill>
                    <a:srgbClr val="F68A33">
                      <a:lumMod val="75000"/>
                      <a:alpha val="20000"/>
                    </a:srgbClr>
                  </a:solidFill>
                </a:ln>
                <a:solidFill>
                  <a:prstClr val="white"/>
                </a:solidFill>
                <a:effectLst>
                  <a:outerShdw dist="25400" dir="2700000" algn="tl" rotWithShape="0">
                    <a:srgbClr val="F68A33">
                      <a:lumMod val="75000"/>
                      <a:alpha val="50000"/>
                    </a:srgbClr>
                  </a:outerShdw>
                </a:effectLst>
                <a:latin typeface="Arial Black" panose="020B0A04020102020204" pitchFamily="34" charset="0"/>
              </a:rPr>
              <a:t>OF</a:t>
            </a:r>
            <a:r>
              <a:rPr lang="en-US" sz="2000" b="1" dirty="0">
                <a:solidFill>
                  <a:prstClr val="white"/>
                </a:solidFill>
                <a:latin typeface="Arial Black" panose="020B0A04020102020204" pitchFamily="34" charset="0"/>
              </a:rPr>
              <a:t> ARTICLES PUBLISHED</a:t>
            </a:r>
          </a:p>
        </p:txBody>
      </p:sp>
      <p:pic>
        <p:nvPicPr>
          <p:cNvPr id="24" name="Picture 23" descr="Chart_V2.png"/>
          <p:cNvPicPr>
            <a:picLocks noChangeAspect="1"/>
          </p:cNvPicPr>
          <p:nvPr/>
        </p:nvPicPr>
        <p:blipFill>
          <a:blip r:embed="rId5" cstate="hqprint">
            <a:biLevel thresh="50000"/>
            <a:alphaModFix amt="38000"/>
            <a:extLst>
              <a:ext uri="{28A0092B-C50C-407E-A947-70E740481C1C}">
                <a14:useLocalDpi xmlns:a14="http://schemas.microsoft.com/office/drawing/2010/main"/>
              </a:ext>
            </a:extLst>
          </a:blip>
          <a:stretch>
            <a:fillRect/>
          </a:stretch>
        </p:blipFill>
        <p:spPr>
          <a:xfrm>
            <a:off x="1889429" y="1352223"/>
            <a:ext cx="5342159" cy="4039535"/>
          </a:xfrm>
          <a:prstGeom prst="rect">
            <a:avLst/>
          </a:prstGeom>
          <a:ln>
            <a:noFill/>
          </a:ln>
          <a:effectLst>
            <a:outerShdw dist="25400" dir="2700000" algn="tl" rotWithShape="0">
              <a:schemeClr val="bg2">
                <a:lumMod val="75000"/>
                <a:alpha val="50000"/>
              </a:schemeClr>
            </a:outerShdw>
          </a:effectLst>
        </p:spPr>
      </p:pic>
      <p:pic>
        <p:nvPicPr>
          <p:cNvPr id="25" name="Picture 24" descr="Chart_V2_Arrow.png"/>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2819890" y="990831"/>
            <a:ext cx="4099960" cy="3869547"/>
          </a:xfrm>
          <a:prstGeom prst="rect">
            <a:avLst/>
          </a:prstGeom>
          <a:effectLst>
            <a:outerShdw dist="25400" dir="2700000" algn="tl" rotWithShape="0">
              <a:schemeClr val="bg2">
                <a:lumMod val="75000"/>
                <a:alpha val="50000"/>
              </a:schemeClr>
            </a:outerShdw>
          </a:effectLst>
        </p:spPr>
      </p:pic>
      <p:pic>
        <p:nvPicPr>
          <p:cNvPr id="7" name="Picture 6" descr="ART_CHART_2015.png"/>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4344154" y="838395"/>
            <a:ext cx="2086790" cy="1143265"/>
          </a:xfrm>
          <a:prstGeom prst="rect">
            <a:avLst/>
          </a:prstGeom>
          <a:effectLst>
            <a:outerShdw dist="25400" dir="2700000" algn="tl" rotWithShape="0">
              <a:schemeClr val="bg2">
                <a:lumMod val="75000"/>
                <a:alpha val="50000"/>
              </a:schemeClr>
            </a:outerShdw>
          </a:effectLst>
        </p:spPr>
      </p:pic>
      <p:pic>
        <p:nvPicPr>
          <p:cNvPr id="9" name="Picture 8" descr="ART_CHART_2012.png"/>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3505810" y="1425890"/>
            <a:ext cx="2462129" cy="1434849"/>
          </a:xfrm>
          <a:prstGeom prst="rect">
            <a:avLst/>
          </a:prstGeom>
          <a:effectLst>
            <a:outerShdw dist="25400" dir="2700000" algn="tl" rotWithShape="0">
              <a:schemeClr val="bg2">
                <a:lumMod val="75000"/>
                <a:alpha val="50000"/>
              </a:schemeClr>
            </a:outerShdw>
          </a:effectLst>
        </p:spPr>
      </p:pic>
      <p:pic>
        <p:nvPicPr>
          <p:cNvPr id="10" name="Picture 9" descr="ART_CHART_2007.png"/>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2286397" y="2779184"/>
            <a:ext cx="2362610" cy="1457810"/>
          </a:xfrm>
          <a:prstGeom prst="rect">
            <a:avLst/>
          </a:prstGeom>
          <a:effectLst>
            <a:outerShdw dist="25400" dir="2700000" algn="tl" rotWithShape="0">
              <a:schemeClr val="bg2">
                <a:lumMod val="75000"/>
                <a:alpha val="50000"/>
              </a:schemeClr>
            </a:outerShdw>
          </a:effectLst>
        </p:spPr>
      </p:pic>
      <p:pic>
        <p:nvPicPr>
          <p:cNvPr id="12" name="Picture 11" descr="ART_CHART_1986.png"/>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2020381" y="3658447"/>
            <a:ext cx="1714068" cy="952314"/>
          </a:xfrm>
          <a:prstGeom prst="rect">
            <a:avLst/>
          </a:prstGeom>
          <a:effectLst>
            <a:outerShdw dist="25400" dir="2700000" algn="tl" rotWithShape="0">
              <a:schemeClr val="bg2">
                <a:lumMod val="75000"/>
                <a:alpha val="50000"/>
              </a:schemeClr>
            </a:outerShdw>
          </a:effectLst>
        </p:spPr>
      </p:pic>
      <p:sp>
        <p:nvSpPr>
          <p:cNvPr id="13" name="Isosceles Triangle 12"/>
          <p:cNvSpPr/>
          <p:nvPr/>
        </p:nvSpPr>
        <p:spPr>
          <a:xfrm rot="10800000">
            <a:off x="-2743677" y="-2258"/>
            <a:ext cx="14632941" cy="6564545"/>
          </a:xfrm>
          <a:prstGeom prst="triangle">
            <a:avLst/>
          </a:prstGeom>
          <a:solidFill>
            <a:schemeClr val="accent6">
              <a:lumMod val="75000"/>
              <a:lumOff val="25000"/>
              <a:alpha val="50000"/>
            </a:schemeClr>
          </a:solidFill>
        </p:spPr>
        <p:style>
          <a:lnRef idx="1">
            <a:schemeClr val="accent1"/>
          </a:lnRef>
          <a:fillRef idx="3">
            <a:schemeClr val="accent1"/>
          </a:fillRef>
          <a:effectRef idx="2">
            <a:schemeClr val="accent1"/>
          </a:effectRef>
          <a:fontRef idx="minor">
            <a:schemeClr val="lt1"/>
          </a:fontRef>
        </p:style>
        <p:txBody>
          <a:bodyPr lIns="91440" tIns="45721" rIns="91440" bIns="45721" rtlCol="0" anchor="ctr"/>
          <a:lstStyle/>
          <a:p>
            <a:pPr algn="ctr" defTabSz="457201"/>
            <a:endParaRPr lang="en-US" sz="1800">
              <a:solidFill>
                <a:srgbClr val="0000FF"/>
              </a:solidFill>
            </a:endParaRPr>
          </a:p>
        </p:txBody>
      </p:sp>
      <p:sp>
        <p:nvSpPr>
          <p:cNvPr id="3" name="Rectangle 2"/>
          <p:cNvSpPr/>
          <p:nvPr/>
        </p:nvSpPr>
        <p:spPr>
          <a:xfrm>
            <a:off x="1050605" y="376622"/>
            <a:ext cx="7027999" cy="1816302"/>
          </a:xfrm>
          <a:prstGeom prst="rect">
            <a:avLst/>
          </a:prstGeom>
        </p:spPr>
        <p:txBody>
          <a:bodyPr wrap="square" lIns="91440" tIns="45721" rIns="91440" bIns="45721">
            <a:spAutoFit/>
          </a:bodyPr>
          <a:lstStyle/>
          <a:p>
            <a:pPr algn="ctr" defTabSz="457201"/>
            <a:r>
              <a:rPr lang="en-US" sz="2800" dirty="0">
                <a:solidFill>
                  <a:prstClr val="white"/>
                </a:solidFill>
                <a:effectLst>
                  <a:outerShdw dist="25400" dir="2700000" algn="tl" rotWithShape="0">
                    <a:srgbClr val="205352">
                      <a:lumMod val="50000"/>
                      <a:alpha val="50000"/>
                    </a:srgbClr>
                  </a:outerShdw>
                </a:effectLst>
                <a:latin typeface="Arial Black" panose="020B0A04020102020204" pitchFamily="34" charset="0"/>
              </a:rPr>
              <a:t>We help you sort through </a:t>
            </a:r>
            <a:br>
              <a:rPr lang="en-US" sz="2800" dirty="0">
                <a:solidFill>
                  <a:prstClr val="white"/>
                </a:solidFill>
                <a:effectLst>
                  <a:outerShdw dist="25400" dir="2700000" algn="tl" rotWithShape="0">
                    <a:srgbClr val="205352">
                      <a:lumMod val="50000"/>
                      <a:alpha val="50000"/>
                    </a:srgbClr>
                  </a:outerShdw>
                </a:effectLst>
                <a:latin typeface="Arial Black" panose="020B0A04020102020204" pitchFamily="34" charset="0"/>
              </a:rPr>
            </a:br>
            <a:r>
              <a:rPr lang="en-US" sz="2800" dirty="0">
                <a:solidFill>
                  <a:prstClr val="white"/>
                </a:solidFill>
                <a:effectLst>
                  <a:outerShdw dist="25400" dir="2700000" algn="tl" rotWithShape="0">
                    <a:srgbClr val="205352">
                      <a:lumMod val="50000"/>
                      <a:alpha val="50000"/>
                    </a:srgbClr>
                  </a:outerShdw>
                </a:effectLst>
                <a:latin typeface="Arial Black" panose="020B0A04020102020204" pitchFamily="34" charset="0"/>
              </a:rPr>
              <a:t>all the peer reviewed science by assigning one score that represents scientific consensus</a:t>
            </a:r>
          </a:p>
        </p:txBody>
      </p:sp>
      <p:grpSp>
        <p:nvGrpSpPr>
          <p:cNvPr id="14" name="Group 13"/>
          <p:cNvGrpSpPr/>
          <p:nvPr/>
        </p:nvGrpSpPr>
        <p:grpSpPr>
          <a:xfrm>
            <a:off x="1448053" y="2393057"/>
            <a:ext cx="6249485" cy="3170833"/>
            <a:chOff x="-7239000" y="3571099"/>
            <a:chExt cx="6248400" cy="3170099"/>
          </a:xfrm>
        </p:grpSpPr>
        <p:sp>
          <p:nvSpPr>
            <p:cNvPr id="20" name="TextBox 19"/>
            <p:cNvSpPr txBox="1"/>
            <p:nvPr/>
          </p:nvSpPr>
          <p:spPr>
            <a:xfrm>
              <a:off x="-7239000" y="3571099"/>
              <a:ext cx="6248400" cy="3170099"/>
            </a:xfrm>
            <a:prstGeom prst="rect">
              <a:avLst/>
            </a:prstGeom>
            <a:noFill/>
          </p:spPr>
          <p:txBody>
            <a:bodyPr wrap="square" rtlCol="0">
              <a:spAutoFit/>
            </a:bodyPr>
            <a:lstStyle/>
            <a:p>
              <a:pPr algn="ctr" defTabSz="457201"/>
              <a:r>
                <a:rPr lang="en-US" sz="20000" dirty="0">
                  <a:ln>
                    <a:solidFill>
                      <a:srgbClr val="172934">
                        <a:lumMod val="50000"/>
                        <a:lumOff val="50000"/>
                        <a:alpha val="5000"/>
                      </a:srgbClr>
                    </a:solidFill>
                  </a:ln>
                  <a:solidFill>
                    <a:prstClr val="white"/>
                  </a:solidFill>
                  <a:effectLst>
                    <a:outerShdw dist="25400" dir="2700000" sx="102000" sy="102000" algn="tl" rotWithShape="0">
                      <a:srgbClr val="172934">
                        <a:lumMod val="50000"/>
                        <a:lumOff val="50000"/>
                        <a:alpha val="75000"/>
                      </a:srgbClr>
                    </a:outerShdw>
                  </a:effectLst>
                  <a:latin typeface="Arial Black"/>
                  <a:cs typeface="Arial Black"/>
                </a:rPr>
                <a:t>0.83</a:t>
              </a:r>
            </a:p>
          </p:txBody>
        </p:sp>
        <p:sp>
          <p:nvSpPr>
            <p:cNvPr id="21" name="TextBox 20"/>
            <p:cNvSpPr txBox="1"/>
            <p:nvPr/>
          </p:nvSpPr>
          <p:spPr>
            <a:xfrm>
              <a:off x="-6327357" y="3614021"/>
              <a:ext cx="4425115" cy="307777"/>
            </a:xfrm>
            <a:prstGeom prst="rect">
              <a:avLst/>
            </a:prstGeom>
            <a:noFill/>
          </p:spPr>
          <p:txBody>
            <a:bodyPr wrap="square" rtlCol="0">
              <a:spAutoFit/>
            </a:bodyPr>
            <a:lstStyle/>
            <a:p>
              <a:pPr algn="ctr" defTabSz="457201"/>
              <a:r>
                <a:rPr lang="en-US" sz="1400" dirty="0">
                  <a:solidFill>
                    <a:prstClr val="white"/>
                  </a:solidFill>
                  <a:latin typeface="Arial Black" panose="020B0A04020102020204" pitchFamily="34" charset="0"/>
                </a:rPr>
                <a:t>DEHP causes Reproductive Injury</a:t>
              </a:r>
            </a:p>
          </p:txBody>
        </p:sp>
      </p:grpSp>
      <p:sp>
        <p:nvSpPr>
          <p:cNvPr id="5" name="Rectangle 4"/>
          <p:cNvSpPr/>
          <p:nvPr/>
        </p:nvSpPr>
        <p:spPr>
          <a:xfrm>
            <a:off x="418443" y="5744296"/>
            <a:ext cx="8378868" cy="523341"/>
          </a:xfrm>
          <a:prstGeom prst="rect">
            <a:avLst/>
          </a:prstGeom>
          <a:effectLst>
            <a:outerShdw dist="38100" dir="2700000" algn="tl" rotWithShape="0">
              <a:schemeClr val="bg2">
                <a:lumMod val="75000"/>
                <a:alpha val="50000"/>
              </a:schemeClr>
            </a:outerShdw>
          </a:effectLst>
        </p:spPr>
        <p:txBody>
          <a:bodyPr wrap="none" lIns="91440" tIns="45721" rIns="91440" bIns="45721">
            <a:spAutoFit/>
          </a:bodyPr>
          <a:lstStyle/>
          <a:p>
            <a:pPr defTabSz="457201"/>
            <a:r>
              <a:rPr lang="en-US" sz="2800" dirty="0">
                <a:solidFill>
                  <a:prstClr val="white"/>
                </a:solidFill>
                <a:latin typeface="Arial Black" panose="020B0A04020102020204" pitchFamily="34" charset="0"/>
              </a:rPr>
              <a:t>We then forecast the evolution of science</a:t>
            </a:r>
          </a:p>
        </p:txBody>
      </p:sp>
      <p:sp>
        <p:nvSpPr>
          <p:cNvPr id="19" name="Slide Number Placeholder 1">
            <a:extLst>
              <a:ext uri="{FF2B5EF4-FFF2-40B4-BE49-F238E27FC236}">
                <a16:creationId xmlns="" xmlns:a16="http://schemas.microsoft.com/office/drawing/2014/main" id="{3E434F79-8A71-4EA7-AE59-A7F4FF09DD2F}"/>
              </a:ext>
            </a:extLst>
          </p:cNvPr>
          <p:cNvSpPr txBox="1">
            <a:spLocks/>
          </p:cNvSpPr>
          <p:nvPr/>
        </p:nvSpPr>
        <p:spPr>
          <a:xfrm>
            <a:off x="6857918" y="6417127"/>
            <a:ext cx="2133971" cy="365210"/>
          </a:xfrm>
          <a:prstGeom prst="rect">
            <a:avLst/>
          </a:prstGeom>
        </p:spPr>
        <p:txBody>
          <a:bodyPr lIns="91440" tIns="45721" rIns="91440" bIns="45721"/>
          <a:lstStyle>
            <a:defPPr>
              <a:defRPr lang="en-US"/>
            </a:defPPr>
            <a:lvl1pPr algn="r">
              <a:defRPr sz="900">
                <a:solidFill>
                  <a:srgbClr val="9BB5C4"/>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457201"/>
            <a:fld id="{41737DDF-75D3-6846-BCE6-0D3490723E26}" type="slidenum">
              <a:rPr lang="en-US" smtClean="0"/>
              <a:pPr defTabSz="457201"/>
              <a:t>26</a:t>
            </a:fld>
            <a:endParaRPr lang="en-US" dirty="0"/>
          </a:p>
        </p:txBody>
      </p:sp>
    </p:spTree>
    <p:extLst>
      <p:ext uri="{BB962C8B-B14F-4D97-AF65-F5344CB8AC3E}">
        <p14:creationId xmlns:p14="http://schemas.microsoft.com/office/powerpoint/2010/main" val="3685130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par>
                                <p:cTn id="8" presetID="10"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grpId="0" nodeType="withEffect">
                                  <p:stCondLst>
                                    <p:cond delay="0"/>
                                  </p:stCondLst>
                                  <p:iterate type="wd">
                                    <p:tmPct val="10000"/>
                                  </p:iterate>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childTnLst>
                          </p:cTn>
                        </p:par>
                        <p:par>
                          <p:cTn id="14" fill="hold">
                            <p:stCondLst>
                              <p:cond delay="750"/>
                            </p:stCondLst>
                            <p:childTnLst>
                              <p:par>
                                <p:cTn id="15" presetID="22" presetClass="entr" presetSubtype="4"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down)">
                                      <p:cBhvr>
                                        <p:cTn id="17" dur="500"/>
                                        <p:tgtEl>
                                          <p:spTgt spid="25"/>
                                        </p:tgtEl>
                                      </p:cBhvr>
                                    </p:animEffect>
                                  </p:childTnLst>
                                </p:cTn>
                              </p:par>
                            </p:childTnLst>
                          </p:cTn>
                        </p:par>
                        <p:par>
                          <p:cTn id="18" fill="hold">
                            <p:stCondLst>
                              <p:cond delay="1250"/>
                            </p:stCondLst>
                            <p:childTnLst>
                              <p:par>
                                <p:cTn id="19" presetID="10" presetClass="entr" presetSubtype="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childTnLst>
                                </p:cTn>
                              </p:par>
                            </p:childTnLst>
                          </p:cTn>
                        </p:par>
                        <p:par>
                          <p:cTn id="22" fill="hold">
                            <p:stCondLst>
                              <p:cond delay="2250"/>
                            </p:stCondLst>
                            <p:childTnLst>
                              <p:par>
                                <p:cTn id="23" presetID="10" presetClass="entr" presetSubtype="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childTnLst>
                                </p:cTn>
                              </p:par>
                            </p:childTnLst>
                          </p:cTn>
                        </p:par>
                        <p:par>
                          <p:cTn id="26" fill="hold">
                            <p:stCondLst>
                              <p:cond delay="3250"/>
                            </p:stCondLst>
                            <p:childTnLst>
                              <p:par>
                                <p:cTn id="27" presetID="10"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childTnLst>
                                </p:cTn>
                              </p:par>
                            </p:childTnLst>
                          </p:cTn>
                        </p:par>
                        <p:par>
                          <p:cTn id="30" fill="hold">
                            <p:stCondLst>
                              <p:cond delay="4250"/>
                            </p:stCondLst>
                            <p:childTnLst>
                              <p:par>
                                <p:cTn id="31" presetID="10" presetClass="entr" presetSubtype="0"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par>
                          <p:cTn id="34" fill="hold">
                            <p:stCondLst>
                              <p:cond delay="4750"/>
                            </p:stCondLst>
                            <p:childTnLst>
                              <p:par>
                                <p:cTn id="35" presetID="10" presetClass="exit" presetSubtype="0" fill="hold" grpId="1" nodeType="afterEffect">
                                  <p:stCondLst>
                                    <p:cond delay="4850"/>
                                  </p:stCondLst>
                                  <p:iterate type="wd">
                                    <p:tmPct val="0"/>
                                  </p:iterate>
                                  <p:childTnLst>
                                    <p:animEffect transition="out" filter="fade">
                                      <p:cBhvr>
                                        <p:cTn id="36" dur="500"/>
                                        <p:tgtEl>
                                          <p:spTgt spid="23"/>
                                        </p:tgtEl>
                                      </p:cBhvr>
                                    </p:animEffect>
                                    <p:set>
                                      <p:cBhvr>
                                        <p:cTn id="37" dur="1" fill="hold">
                                          <p:stCondLst>
                                            <p:cond delay="499"/>
                                          </p:stCondLst>
                                        </p:cTn>
                                        <p:tgtEl>
                                          <p:spTgt spid="23"/>
                                        </p:tgtEl>
                                        <p:attrNameLst>
                                          <p:attrName>style.visibility</p:attrName>
                                        </p:attrNameLst>
                                      </p:cBhvr>
                                      <p:to>
                                        <p:strVal val="hidden"/>
                                      </p:to>
                                    </p:set>
                                  </p:childTnLst>
                                </p:cTn>
                              </p:par>
                              <p:par>
                                <p:cTn id="38" presetID="10" presetClass="exit" presetSubtype="0" fill="hold" nodeType="withEffect">
                                  <p:stCondLst>
                                    <p:cond delay="4850"/>
                                  </p:stCondLst>
                                  <p:childTnLst>
                                    <p:animEffect transition="out" filter="fade">
                                      <p:cBhvr>
                                        <p:cTn id="39" dur="500"/>
                                        <p:tgtEl>
                                          <p:spTgt spid="24"/>
                                        </p:tgtEl>
                                      </p:cBhvr>
                                    </p:animEffect>
                                    <p:set>
                                      <p:cBhvr>
                                        <p:cTn id="40" dur="1" fill="hold">
                                          <p:stCondLst>
                                            <p:cond delay="499"/>
                                          </p:stCondLst>
                                        </p:cTn>
                                        <p:tgtEl>
                                          <p:spTgt spid="24"/>
                                        </p:tgtEl>
                                        <p:attrNameLst>
                                          <p:attrName>style.visibility</p:attrName>
                                        </p:attrNameLst>
                                      </p:cBhvr>
                                      <p:to>
                                        <p:strVal val="hidden"/>
                                      </p:to>
                                    </p:set>
                                  </p:childTnLst>
                                </p:cTn>
                              </p:par>
                              <p:par>
                                <p:cTn id="41" presetID="10" presetClass="exit" presetSubtype="0" fill="hold" nodeType="withEffect">
                                  <p:stCondLst>
                                    <p:cond delay="4850"/>
                                  </p:stCondLst>
                                  <p:childTnLst>
                                    <p:animEffect transition="out" filter="fade">
                                      <p:cBhvr>
                                        <p:cTn id="42" dur="500"/>
                                        <p:tgtEl>
                                          <p:spTgt spid="25"/>
                                        </p:tgtEl>
                                      </p:cBhvr>
                                    </p:animEffect>
                                    <p:set>
                                      <p:cBhvr>
                                        <p:cTn id="43" dur="1" fill="hold">
                                          <p:stCondLst>
                                            <p:cond delay="499"/>
                                          </p:stCondLst>
                                        </p:cTn>
                                        <p:tgtEl>
                                          <p:spTgt spid="25"/>
                                        </p:tgtEl>
                                        <p:attrNameLst>
                                          <p:attrName>style.visibility</p:attrName>
                                        </p:attrNameLst>
                                      </p:cBhvr>
                                      <p:to>
                                        <p:strVal val="hidden"/>
                                      </p:to>
                                    </p:set>
                                  </p:childTnLst>
                                </p:cTn>
                              </p:par>
                              <p:par>
                                <p:cTn id="44" presetID="10" presetClass="exit" presetSubtype="0" fill="hold" nodeType="withEffect">
                                  <p:stCondLst>
                                    <p:cond delay="4850"/>
                                  </p:stCondLst>
                                  <p:childTnLst>
                                    <p:animEffect transition="out" filter="fade">
                                      <p:cBhvr>
                                        <p:cTn id="45" dur="500"/>
                                        <p:tgtEl>
                                          <p:spTgt spid="12"/>
                                        </p:tgtEl>
                                      </p:cBhvr>
                                    </p:animEffect>
                                    <p:set>
                                      <p:cBhvr>
                                        <p:cTn id="46" dur="1" fill="hold">
                                          <p:stCondLst>
                                            <p:cond delay="499"/>
                                          </p:stCondLst>
                                        </p:cTn>
                                        <p:tgtEl>
                                          <p:spTgt spid="12"/>
                                        </p:tgtEl>
                                        <p:attrNameLst>
                                          <p:attrName>style.visibility</p:attrName>
                                        </p:attrNameLst>
                                      </p:cBhvr>
                                      <p:to>
                                        <p:strVal val="hidden"/>
                                      </p:to>
                                    </p:set>
                                  </p:childTnLst>
                                </p:cTn>
                              </p:par>
                              <p:par>
                                <p:cTn id="47" presetID="10" presetClass="exit" presetSubtype="0" fill="hold" nodeType="withEffect">
                                  <p:stCondLst>
                                    <p:cond delay="4850"/>
                                  </p:stCondLst>
                                  <p:childTnLst>
                                    <p:animEffect transition="out" filter="fade">
                                      <p:cBhvr>
                                        <p:cTn id="48" dur="500"/>
                                        <p:tgtEl>
                                          <p:spTgt spid="10"/>
                                        </p:tgtEl>
                                      </p:cBhvr>
                                    </p:animEffect>
                                    <p:set>
                                      <p:cBhvr>
                                        <p:cTn id="49" dur="1" fill="hold">
                                          <p:stCondLst>
                                            <p:cond delay="499"/>
                                          </p:stCondLst>
                                        </p:cTn>
                                        <p:tgtEl>
                                          <p:spTgt spid="10"/>
                                        </p:tgtEl>
                                        <p:attrNameLst>
                                          <p:attrName>style.visibility</p:attrName>
                                        </p:attrNameLst>
                                      </p:cBhvr>
                                      <p:to>
                                        <p:strVal val="hidden"/>
                                      </p:to>
                                    </p:set>
                                  </p:childTnLst>
                                </p:cTn>
                              </p:par>
                              <p:par>
                                <p:cTn id="50" presetID="10" presetClass="exit" presetSubtype="0" fill="hold" nodeType="withEffect">
                                  <p:stCondLst>
                                    <p:cond delay="4850"/>
                                  </p:stCondLst>
                                  <p:childTnLst>
                                    <p:animEffect transition="out" filter="fade">
                                      <p:cBhvr>
                                        <p:cTn id="51" dur="500"/>
                                        <p:tgtEl>
                                          <p:spTgt spid="9"/>
                                        </p:tgtEl>
                                      </p:cBhvr>
                                    </p:animEffect>
                                    <p:set>
                                      <p:cBhvr>
                                        <p:cTn id="52" dur="1" fill="hold">
                                          <p:stCondLst>
                                            <p:cond delay="499"/>
                                          </p:stCondLst>
                                        </p:cTn>
                                        <p:tgtEl>
                                          <p:spTgt spid="9"/>
                                        </p:tgtEl>
                                        <p:attrNameLst>
                                          <p:attrName>style.visibility</p:attrName>
                                        </p:attrNameLst>
                                      </p:cBhvr>
                                      <p:to>
                                        <p:strVal val="hidden"/>
                                      </p:to>
                                    </p:set>
                                  </p:childTnLst>
                                </p:cTn>
                              </p:par>
                              <p:par>
                                <p:cTn id="53" presetID="10" presetClass="exit" presetSubtype="0" fill="hold" nodeType="withEffect">
                                  <p:stCondLst>
                                    <p:cond delay="4850"/>
                                  </p:stCondLst>
                                  <p:childTnLst>
                                    <p:animEffect transition="out" filter="fade">
                                      <p:cBhvr>
                                        <p:cTn id="54" dur="500"/>
                                        <p:tgtEl>
                                          <p:spTgt spid="7"/>
                                        </p:tgtEl>
                                      </p:cBhvr>
                                    </p:animEffect>
                                    <p:set>
                                      <p:cBhvr>
                                        <p:cTn id="55" dur="1" fill="hold">
                                          <p:stCondLst>
                                            <p:cond delay="499"/>
                                          </p:stCondLst>
                                        </p:cTn>
                                        <p:tgtEl>
                                          <p:spTgt spid="7"/>
                                        </p:tgtEl>
                                        <p:attrNameLst>
                                          <p:attrName>style.visibility</p:attrName>
                                        </p:attrNameLst>
                                      </p:cBhvr>
                                      <p:to>
                                        <p:strVal val="hidden"/>
                                      </p:to>
                                    </p:set>
                                  </p:childTnLst>
                                </p:cTn>
                              </p:par>
                              <p:par>
                                <p:cTn id="56" presetID="10" presetClass="exit" presetSubtype="0" fill="hold" grpId="1" nodeType="withEffect">
                                  <p:stCondLst>
                                    <p:cond delay="4850"/>
                                  </p:stCondLst>
                                  <p:childTnLst>
                                    <p:animEffect transition="out" filter="fade">
                                      <p:cBhvr>
                                        <p:cTn id="57" dur="500"/>
                                        <p:tgtEl>
                                          <p:spTgt spid="40"/>
                                        </p:tgtEl>
                                      </p:cBhvr>
                                    </p:animEffect>
                                    <p:set>
                                      <p:cBhvr>
                                        <p:cTn id="58" dur="1" fill="hold">
                                          <p:stCondLst>
                                            <p:cond delay="499"/>
                                          </p:stCondLst>
                                        </p:cTn>
                                        <p:tgtEl>
                                          <p:spTgt spid="40"/>
                                        </p:tgtEl>
                                        <p:attrNameLst>
                                          <p:attrName>style.visibility</p:attrName>
                                        </p:attrNameLst>
                                      </p:cBhvr>
                                      <p:to>
                                        <p:strVal val="hidden"/>
                                      </p:to>
                                    </p:set>
                                  </p:childTnLst>
                                </p:cTn>
                              </p:par>
                            </p:childTnLst>
                          </p:cTn>
                        </p:par>
                        <p:par>
                          <p:cTn id="59" fill="hold">
                            <p:stCondLst>
                              <p:cond delay="10100"/>
                            </p:stCondLst>
                            <p:childTnLst>
                              <p:par>
                                <p:cTn id="60" presetID="2" presetClass="entr" presetSubtype="1" fill="hold" grpId="0" nodeType="after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additive="base">
                                        <p:cTn id="62" dur="1000" fill="hold"/>
                                        <p:tgtEl>
                                          <p:spTgt spid="13"/>
                                        </p:tgtEl>
                                        <p:attrNameLst>
                                          <p:attrName>ppt_x</p:attrName>
                                        </p:attrNameLst>
                                      </p:cBhvr>
                                      <p:tavLst>
                                        <p:tav tm="0">
                                          <p:val>
                                            <p:strVal val="#ppt_x"/>
                                          </p:val>
                                        </p:tav>
                                        <p:tav tm="100000">
                                          <p:val>
                                            <p:strVal val="#ppt_x"/>
                                          </p:val>
                                        </p:tav>
                                      </p:tavLst>
                                    </p:anim>
                                    <p:anim calcmode="lin" valueType="num">
                                      <p:cBhvr additive="base">
                                        <p:cTn id="63" dur="1000" fill="hold"/>
                                        <p:tgtEl>
                                          <p:spTgt spid="13"/>
                                        </p:tgtEl>
                                        <p:attrNameLst>
                                          <p:attrName>ppt_y</p:attrName>
                                        </p:attrNameLst>
                                      </p:cBhvr>
                                      <p:tavLst>
                                        <p:tav tm="0">
                                          <p:val>
                                            <p:strVal val="0-#ppt_h/2"/>
                                          </p:val>
                                        </p:tav>
                                        <p:tav tm="100000">
                                          <p:val>
                                            <p:strVal val="#ppt_y"/>
                                          </p:val>
                                        </p:tav>
                                      </p:tavLst>
                                    </p:anim>
                                  </p:childTnLst>
                                </p:cTn>
                              </p:par>
                            </p:childTnLst>
                          </p:cTn>
                        </p:par>
                        <p:par>
                          <p:cTn id="64" fill="hold">
                            <p:stCondLst>
                              <p:cond delay="11100"/>
                            </p:stCondLst>
                            <p:childTnLst>
                              <p:par>
                                <p:cTn id="65" presetID="2" presetClass="entr" presetSubtype="1" fill="hold" grpId="0" nodeType="afterEffect">
                                  <p:stCondLst>
                                    <p:cond delay="0"/>
                                  </p:stCondLst>
                                  <p:childTnLst>
                                    <p:set>
                                      <p:cBhvr>
                                        <p:cTn id="66" dur="1" fill="hold">
                                          <p:stCondLst>
                                            <p:cond delay="0"/>
                                          </p:stCondLst>
                                        </p:cTn>
                                        <p:tgtEl>
                                          <p:spTgt spid="3"/>
                                        </p:tgtEl>
                                        <p:attrNameLst>
                                          <p:attrName>style.visibility</p:attrName>
                                        </p:attrNameLst>
                                      </p:cBhvr>
                                      <p:to>
                                        <p:strVal val="visible"/>
                                      </p:to>
                                    </p:set>
                                    <p:anim calcmode="lin" valueType="num">
                                      <p:cBhvr additive="base">
                                        <p:cTn id="67" dur="1000" fill="hold"/>
                                        <p:tgtEl>
                                          <p:spTgt spid="3"/>
                                        </p:tgtEl>
                                        <p:attrNameLst>
                                          <p:attrName>ppt_x</p:attrName>
                                        </p:attrNameLst>
                                      </p:cBhvr>
                                      <p:tavLst>
                                        <p:tav tm="0">
                                          <p:val>
                                            <p:strVal val="#ppt_x"/>
                                          </p:val>
                                        </p:tav>
                                        <p:tav tm="100000">
                                          <p:val>
                                            <p:strVal val="#ppt_x"/>
                                          </p:val>
                                        </p:tav>
                                      </p:tavLst>
                                    </p:anim>
                                    <p:anim calcmode="lin" valueType="num">
                                      <p:cBhvr additive="base">
                                        <p:cTn id="68" dur="1000" fill="hold"/>
                                        <p:tgtEl>
                                          <p:spTgt spid="3"/>
                                        </p:tgtEl>
                                        <p:attrNameLst>
                                          <p:attrName>ppt_y</p:attrName>
                                        </p:attrNameLst>
                                      </p:cBhvr>
                                      <p:tavLst>
                                        <p:tav tm="0">
                                          <p:val>
                                            <p:strVal val="0-#ppt_h/2"/>
                                          </p:val>
                                        </p:tav>
                                        <p:tav tm="100000">
                                          <p:val>
                                            <p:strVal val="#ppt_y"/>
                                          </p:val>
                                        </p:tav>
                                      </p:tavLst>
                                    </p:anim>
                                  </p:childTnLst>
                                </p:cTn>
                              </p:par>
                            </p:childTnLst>
                          </p:cTn>
                        </p:par>
                        <p:par>
                          <p:cTn id="69" fill="hold">
                            <p:stCondLst>
                              <p:cond delay="12100"/>
                            </p:stCondLst>
                            <p:childTnLst>
                              <p:par>
                                <p:cTn id="70" presetID="2" presetClass="entr" presetSubtype="1" fill="hold" nodeType="after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additive="base">
                                        <p:cTn id="72" dur="1000" fill="hold"/>
                                        <p:tgtEl>
                                          <p:spTgt spid="14"/>
                                        </p:tgtEl>
                                        <p:attrNameLst>
                                          <p:attrName>ppt_x</p:attrName>
                                        </p:attrNameLst>
                                      </p:cBhvr>
                                      <p:tavLst>
                                        <p:tav tm="0">
                                          <p:val>
                                            <p:strVal val="#ppt_x"/>
                                          </p:val>
                                        </p:tav>
                                        <p:tav tm="100000">
                                          <p:val>
                                            <p:strVal val="#ppt_x"/>
                                          </p:val>
                                        </p:tav>
                                      </p:tavLst>
                                    </p:anim>
                                    <p:anim calcmode="lin" valueType="num">
                                      <p:cBhvr additive="base">
                                        <p:cTn id="73" dur="1000" fill="hold"/>
                                        <p:tgtEl>
                                          <p:spTgt spid="14"/>
                                        </p:tgtEl>
                                        <p:attrNameLst>
                                          <p:attrName>ppt_y</p:attrName>
                                        </p:attrNameLst>
                                      </p:cBhvr>
                                      <p:tavLst>
                                        <p:tav tm="0">
                                          <p:val>
                                            <p:strVal val="0-#ppt_h/2"/>
                                          </p:val>
                                        </p:tav>
                                        <p:tav tm="100000">
                                          <p:val>
                                            <p:strVal val="#ppt_y"/>
                                          </p:val>
                                        </p:tav>
                                      </p:tavLst>
                                    </p:anim>
                                  </p:childTnLst>
                                </p:cTn>
                              </p:par>
                            </p:childTnLst>
                          </p:cTn>
                        </p:par>
                        <p:par>
                          <p:cTn id="74" fill="hold">
                            <p:stCondLst>
                              <p:cond delay="13100"/>
                            </p:stCondLst>
                            <p:childTnLst>
                              <p:par>
                                <p:cTn id="75" presetID="2" presetClass="entr" presetSubtype="4" fill="hold" grpId="0" nodeType="afterEffect">
                                  <p:stCondLst>
                                    <p:cond delay="0"/>
                                  </p:stCondLst>
                                  <p:childTnLst>
                                    <p:set>
                                      <p:cBhvr>
                                        <p:cTn id="76" dur="1" fill="hold">
                                          <p:stCondLst>
                                            <p:cond delay="0"/>
                                          </p:stCondLst>
                                        </p:cTn>
                                        <p:tgtEl>
                                          <p:spTgt spid="5"/>
                                        </p:tgtEl>
                                        <p:attrNameLst>
                                          <p:attrName>style.visibility</p:attrName>
                                        </p:attrNameLst>
                                      </p:cBhvr>
                                      <p:to>
                                        <p:strVal val="visible"/>
                                      </p:to>
                                    </p:set>
                                    <p:anim calcmode="lin" valueType="num">
                                      <p:cBhvr additive="base">
                                        <p:cTn id="77" dur="1000" fill="hold"/>
                                        <p:tgtEl>
                                          <p:spTgt spid="5"/>
                                        </p:tgtEl>
                                        <p:attrNameLst>
                                          <p:attrName>ppt_x</p:attrName>
                                        </p:attrNameLst>
                                      </p:cBhvr>
                                      <p:tavLst>
                                        <p:tav tm="0">
                                          <p:val>
                                            <p:strVal val="#ppt_x"/>
                                          </p:val>
                                        </p:tav>
                                        <p:tav tm="100000">
                                          <p:val>
                                            <p:strVal val="#ppt_x"/>
                                          </p:val>
                                        </p:tav>
                                      </p:tavLst>
                                    </p:anim>
                                    <p:anim calcmode="lin" valueType="num">
                                      <p:cBhvr additive="base">
                                        <p:cTn id="7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0" grpId="1"/>
      <p:bldP spid="23" grpId="0"/>
      <p:bldP spid="23" grpId="1"/>
      <p:bldP spid="13" grpId="0" animBg="1"/>
      <p:bldP spid="3" grpId="0"/>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 xmlns:a16="http://schemas.microsoft.com/office/drawing/2014/main" id="{57A30C2C-B857-4074-AFD1-140DAF5F92A9}"/>
              </a:ext>
            </a:extLst>
          </p:cNvPr>
          <p:cNvSpPr txBox="1"/>
          <p:nvPr/>
        </p:nvSpPr>
        <p:spPr>
          <a:xfrm>
            <a:off x="0" y="3343262"/>
            <a:ext cx="9145588" cy="369418"/>
          </a:xfrm>
          <a:prstGeom prst="rect">
            <a:avLst/>
          </a:prstGeom>
          <a:solidFill>
            <a:schemeClr val="bg1">
              <a:lumMod val="95000"/>
            </a:schemeClr>
          </a:solidFill>
          <a:ln>
            <a:noFill/>
          </a:ln>
        </p:spPr>
        <p:style>
          <a:lnRef idx="2">
            <a:schemeClr val="dk1"/>
          </a:lnRef>
          <a:fillRef idx="1">
            <a:schemeClr val="lt1"/>
          </a:fillRef>
          <a:effectRef idx="0">
            <a:schemeClr val="dk1"/>
          </a:effectRef>
          <a:fontRef idx="minor">
            <a:schemeClr val="dk1"/>
          </a:fontRef>
        </p:style>
        <p:txBody>
          <a:bodyPr wrap="square" lIns="91440" tIns="45721" rIns="91440" bIns="45721" rtlCol="0">
            <a:spAutoFit/>
          </a:bodyPr>
          <a:lstStyle/>
          <a:p>
            <a:pPr algn="ctr" defTabSz="457201"/>
            <a:r>
              <a:rPr lang="en-US" sz="1800" cap="all" dirty="0">
                <a:solidFill>
                  <a:srgbClr val="4B4B4B"/>
                </a:solidFill>
                <a:latin typeface="Gotham Book" pitchFamily="50" charset="0"/>
                <a:cs typeface="Gotham Book" pitchFamily="50" charset="0"/>
              </a:rPr>
              <a:t>Hypothesis</a:t>
            </a:r>
            <a:r>
              <a:rPr lang="en-US" sz="1800" dirty="0">
                <a:solidFill>
                  <a:srgbClr val="4B4B4B"/>
                </a:solidFill>
                <a:latin typeface="Gotham Book" pitchFamily="50" charset="0"/>
                <a:cs typeface="Gotham Book" pitchFamily="50" charset="0"/>
              </a:rPr>
              <a:t>:  Exposure in the NICU causes autism</a:t>
            </a:r>
          </a:p>
        </p:txBody>
      </p:sp>
      <p:sp>
        <p:nvSpPr>
          <p:cNvPr id="15" name="Rectangle 14">
            <a:extLst>
              <a:ext uri="{FF2B5EF4-FFF2-40B4-BE49-F238E27FC236}">
                <a16:creationId xmlns="" xmlns:a16="http://schemas.microsoft.com/office/drawing/2014/main" id="{6BB82B84-4F2D-4451-BCD1-701402745960}"/>
              </a:ext>
            </a:extLst>
          </p:cNvPr>
          <p:cNvSpPr/>
          <p:nvPr/>
        </p:nvSpPr>
        <p:spPr>
          <a:xfrm>
            <a:off x="1" y="5516"/>
            <a:ext cx="6005603" cy="826206"/>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lIns="91440" tIns="45721" rIns="91440" bIns="45721" rtlCol="0" anchor="ctr"/>
          <a:lstStyle/>
          <a:p>
            <a:pPr algn="ctr" defTabSz="457201"/>
            <a:endParaRPr lang="en-US" sz="1800">
              <a:solidFill>
                <a:prstClr val="white"/>
              </a:solidFill>
              <a:latin typeface="Gotham Book" pitchFamily="50" charset="0"/>
              <a:cs typeface="Gotham Book" pitchFamily="50" charset="0"/>
            </a:endParaRPr>
          </a:p>
        </p:txBody>
      </p:sp>
      <p:sp>
        <p:nvSpPr>
          <p:cNvPr id="2" name="Title 1">
            <a:extLst>
              <a:ext uri="{FF2B5EF4-FFF2-40B4-BE49-F238E27FC236}">
                <a16:creationId xmlns="" xmlns:a16="http://schemas.microsoft.com/office/drawing/2014/main" id="{73AB141D-80E6-46BE-B50B-E5F0A9F4A6FE}"/>
              </a:ext>
            </a:extLst>
          </p:cNvPr>
          <p:cNvSpPr>
            <a:spLocks noGrp="1"/>
          </p:cNvSpPr>
          <p:nvPr>
            <p:ph type="title"/>
          </p:nvPr>
        </p:nvSpPr>
        <p:spPr>
          <a:xfrm>
            <a:off x="744" y="341929"/>
            <a:ext cx="8231029" cy="1143265"/>
          </a:xfrm>
        </p:spPr>
        <p:txBody>
          <a:bodyPr/>
          <a:lstStyle/>
          <a:p>
            <a:r>
              <a:rPr lang="en-US" sz="2800" cap="all" dirty="0">
                <a:latin typeface="Gotham Book" pitchFamily="50" charset="0"/>
                <a:cs typeface="Gotham Book" pitchFamily="50" charset="0"/>
              </a:rPr>
              <a:t>EXAMPLE, PLEASE?</a:t>
            </a:r>
          </a:p>
        </p:txBody>
      </p:sp>
      <p:sp>
        <p:nvSpPr>
          <p:cNvPr id="4" name="Slide Number Placeholder 3">
            <a:extLst>
              <a:ext uri="{FF2B5EF4-FFF2-40B4-BE49-F238E27FC236}">
                <a16:creationId xmlns="" xmlns:a16="http://schemas.microsoft.com/office/drawing/2014/main" id="{93B13FFB-0EAD-4913-AA2B-54B41E42D8B8}"/>
              </a:ext>
            </a:extLst>
          </p:cNvPr>
          <p:cNvSpPr>
            <a:spLocks noGrp="1"/>
          </p:cNvSpPr>
          <p:nvPr>
            <p:ph type="sldNum" sz="quarter" idx="12"/>
          </p:nvPr>
        </p:nvSpPr>
        <p:spPr/>
        <p:txBody>
          <a:bodyPr/>
          <a:lstStyle/>
          <a:p>
            <a:fld id="{74A27908-E8AB-A944-A6A1-872B5053C8F5}" type="slidenum">
              <a:rPr lang="en-US" smtClean="0">
                <a:latin typeface="Gotham Book" pitchFamily="50" charset="0"/>
                <a:cs typeface="Gotham Book" pitchFamily="50" charset="0"/>
              </a:rPr>
              <a:pPr/>
              <a:t>27</a:t>
            </a:fld>
            <a:endParaRPr lang="en-US" dirty="0">
              <a:latin typeface="Gotham Book" pitchFamily="50" charset="0"/>
              <a:cs typeface="Gotham Book" pitchFamily="50" charset="0"/>
            </a:endParaRPr>
          </a:p>
        </p:txBody>
      </p:sp>
      <p:sp>
        <p:nvSpPr>
          <p:cNvPr id="5" name="Date Placeholder 4">
            <a:extLst>
              <a:ext uri="{FF2B5EF4-FFF2-40B4-BE49-F238E27FC236}">
                <a16:creationId xmlns="" xmlns:a16="http://schemas.microsoft.com/office/drawing/2014/main" id="{F8575769-DE22-49EC-9A62-8B1250693E83}"/>
              </a:ext>
            </a:extLst>
          </p:cNvPr>
          <p:cNvSpPr>
            <a:spLocks noGrp="1"/>
          </p:cNvSpPr>
          <p:nvPr>
            <p:ph type="dt" sz="half" idx="4294967295"/>
          </p:nvPr>
        </p:nvSpPr>
        <p:spPr/>
        <p:txBody>
          <a:bodyPr lIns="91440" tIns="45721" rIns="91440" bIns="45721"/>
          <a:lstStyle/>
          <a:p>
            <a:pPr defTabSz="457201"/>
            <a:r>
              <a:rPr lang="en-US" sz="1800">
                <a:solidFill>
                  <a:srgbClr val="121B22"/>
                </a:solidFill>
                <a:latin typeface="Gotham Book" pitchFamily="50" charset="0"/>
                <a:cs typeface="Gotham Book" pitchFamily="50" charset="0"/>
              </a:rPr>
              <a:t>©2018 Praedicat, Inc.</a:t>
            </a:r>
            <a:endParaRPr lang="en-US" sz="1800" dirty="0">
              <a:solidFill>
                <a:srgbClr val="121B22"/>
              </a:solidFill>
              <a:latin typeface="Gotham Book" pitchFamily="50" charset="0"/>
              <a:cs typeface="Gotham Book" pitchFamily="50" charset="0"/>
            </a:endParaRPr>
          </a:p>
        </p:txBody>
      </p:sp>
      <p:sp>
        <p:nvSpPr>
          <p:cNvPr id="6" name="Footer Placeholder 5">
            <a:extLst>
              <a:ext uri="{FF2B5EF4-FFF2-40B4-BE49-F238E27FC236}">
                <a16:creationId xmlns="" xmlns:a16="http://schemas.microsoft.com/office/drawing/2014/main" id="{BA3EEC9B-7B34-466C-90CA-4D0E6712EEAA}"/>
              </a:ext>
            </a:extLst>
          </p:cNvPr>
          <p:cNvSpPr>
            <a:spLocks noGrp="1"/>
          </p:cNvSpPr>
          <p:nvPr>
            <p:ph type="ftr" sz="quarter" idx="4294967295"/>
          </p:nvPr>
        </p:nvSpPr>
        <p:spPr/>
        <p:txBody>
          <a:bodyPr lIns="91440" tIns="45721" rIns="91440" bIns="45721"/>
          <a:lstStyle/>
          <a:p>
            <a:pPr defTabSz="457201"/>
            <a:r>
              <a:rPr lang="en-US" sz="1800">
                <a:solidFill>
                  <a:srgbClr val="121B22"/>
                </a:solidFill>
                <a:latin typeface="Gotham Book" pitchFamily="50" charset="0"/>
                <a:cs typeface="Gotham Book" pitchFamily="50" charset="0"/>
              </a:rPr>
              <a:t>CONFIDENTIAL AND PROPRIETARY. </a:t>
            </a:r>
            <a:endParaRPr lang="en-US" sz="1800" dirty="0">
              <a:solidFill>
                <a:srgbClr val="121B22"/>
              </a:solidFill>
              <a:latin typeface="Gotham Book" pitchFamily="50" charset="0"/>
              <a:cs typeface="Gotham Book" pitchFamily="50" charset="0"/>
            </a:endParaRPr>
          </a:p>
        </p:txBody>
      </p:sp>
      <p:pic>
        <p:nvPicPr>
          <p:cNvPr id="7" name="Picture 6" descr="Screen Clipping">
            <a:extLst>
              <a:ext uri="{FF2B5EF4-FFF2-40B4-BE49-F238E27FC236}">
                <a16:creationId xmlns="" xmlns:a16="http://schemas.microsoft.com/office/drawing/2014/main" id="{40345350-2FBC-4CC3-8A70-9F492D00A3E6}"/>
              </a:ext>
            </a:extLst>
          </p:cNvPr>
          <p:cNvPicPr>
            <a:picLocks noChangeAspect="1"/>
          </p:cNvPicPr>
          <p:nvPr/>
        </p:nvPicPr>
        <p:blipFill rotWithShape="1">
          <a:blip r:embed="rId2"/>
          <a:srcRect l="4649" r="15509"/>
          <a:stretch/>
        </p:blipFill>
        <p:spPr>
          <a:xfrm>
            <a:off x="-87281" y="954215"/>
            <a:ext cx="5774758" cy="2307738"/>
          </a:xfrm>
          <a:prstGeom prst="rect">
            <a:avLst/>
          </a:prstGeom>
          <a:ln w="12700">
            <a:noFill/>
          </a:ln>
        </p:spPr>
      </p:pic>
      <p:sp>
        <p:nvSpPr>
          <p:cNvPr id="10" name="TextBox 9">
            <a:extLst>
              <a:ext uri="{FF2B5EF4-FFF2-40B4-BE49-F238E27FC236}">
                <a16:creationId xmlns="" xmlns:a16="http://schemas.microsoft.com/office/drawing/2014/main" id="{6DC62EF6-18E2-49A5-BABF-E6A0BB0F440E}"/>
              </a:ext>
            </a:extLst>
          </p:cNvPr>
          <p:cNvSpPr txBox="1"/>
          <p:nvPr/>
        </p:nvSpPr>
        <p:spPr>
          <a:xfrm>
            <a:off x="3814348" y="3755155"/>
            <a:ext cx="5312774" cy="523341"/>
          </a:xfrm>
          <a:prstGeom prst="rect">
            <a:avLst/>
          </a:prstGeom>
          <a:noFill/>
        </p:spPr>
        <p:txBody>
          <a:bodyPr wrap="square" lIns="91440" tIns="45721" rIns="91440" bIns="45721" rtlCol="0">
            <a:spAutoFit/>
          </a:bodyPr>
          <a:lstStyle/>
          <a:p>
            <a:pPr algn="ctr" defTabSz="457201"/>
            <a:r>
              <a:rPr lang="en-US" sz="1400" dirty="0">
                <a:solidFill>
                  <a:srgbClr val="121B22"/>
                </a:solidFill>
                <a:latin typeface="Gotham Book" pitchFamily="50" charset="0"/>
                <a:cs typeface="Gotham Book" pitchFamily="50" charset="0"/>
              </a:rPr>
              <a:t>Over 3,000 published scientific papers study DEHP </a:t>
            </a:r>
          </a:p>
          <a:p>
            <a:pPr algn="ctr" defTabSz="457201"/>
            <a:r>
              <a:rPr lang="en-US" sz="1400" dirty="0">
                <a:solidFill>
                  <a:srgbClr val="121B22"/>
                </a:solidFill>
                <a:latin typeface="Gotham Book" pitchFamily="50" charset="0"/>
                <a:cs typeface="Gotham Book" pitchFamily="50" charset="0"/>
              </a:rPr>
              <a:t>with nearly 200 annually</a:t>
            </a:r>
          </a:p>
        </p:txBody>
      </p:sp>
      <p:sp>
        <p:nvSpPr>
          <p:cNvPr id="13" name="TextBox 12">
            <a:extLst>
              <a:ext uri="{FF2B5EF4-FFF2-40B4-BE49-F238E27FC236}">
                <a16:creationId xmlns="" xmlns:a16="http://schemas.microsoft.com/office/drawing/2014/main" id="{32A7D5B2-9AB0-4615-A7E5-3B31E26689D6}"/>
              </a:ext>
            </a:extLst>
          </p:cNvPr>
          <p:cNvSpPr txBox="1"/>
          <p:nvPr/>
        </p:nvSpPr>
        <p:spPr>
          <a:xfrm>
            <a:off x="693509" y="3967647"/>
            <a:ext cx="2705486" cy="1477338"/>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lIns="91440" tIns="45721" rIns="91440" bIns="45721" rtlCol="0">
            <a:spAutoFit/>
          </a:bodyPr>
          <a:lstStyle/>
          <a:p>
            <a:pPr defTabSz="457201"/>
            <a:r>
              <a:rPr lang="en-US" sz="1800" b="1" cap="all" dirty="0">
                <a:solidFill>
                  <a:srgbClr val="F68A33"/>
                </a:solidFill>
                <a:latin typeface="Gotham Book" pitchFamily="50" charset="0"/>
                <a:cs typeface="Gotham Book" pitchFamily="50" charset="0"/>
              </a:rPr>
              <a:t>DATA CREATED</a:t>
            </a:r>
            <a:endParaRPr lang="en-US" sz="1800" cap="all" dirty="0">
              <a:solidFill>
                <a:srgbClr val="121B22"/>
              </a:solidFill>
              <a:latin typeface="Gotham Book" pitchFamily="50" charset="0"/>
              <a:cs typeface="Gotham Book" pitchFamily="50" charset="0"/>
            </a:endParaRPr>
          </a:p>
          <a:p>
            <a:pPr marL="285751" indent="-285751" defTabSz="457201">
              <a:buFont typeface="Wingdings" panose="05000000000000000000" pitchFamily="2" charset="2"/>
              <a:buChar char="ü"/>
            </a:pPr>
            <a:r>
              <a:rPr lang="en-US" sz="1800" dirty="0">
                <a:solidFill>
                  <a:srgbClr val="4B4B4B"/>
                </a:solidFill>
                <a:latin typeface="Gotham Book" pitchFamily="50" charset="0"/>
                <a:cs typeface="Gotham Book" pitchFamily="50" charset="0"/>
              </a:rPr>
              <a:t>Plaintiffs</a:t>
            </a:r>
          </a:p>
          <a:p>
            <a:pPr marL="285751" indent="-285751" defTabSz="457201">
              <a:buFont typeface="Wingdings" panose="05000000000000000000" pitchFamily="2" charset="2"/>
              <a:buChar char="ü"/>
            </a:pPr>
            <a:r>
              <a:rPr lang="en-US" sz="1800" dirty="0">
                <a:solidFill>
                  <a:srgbClr val="4B4B4B"/>
                </a:solidFill>
                <a:latin typeface="Gotham Book" pitchFamily="50" charset="0"/>
                <a:cs typeface="Gotham Book" pitchFamily="50" charset="0"/>
              </a:rPr>
              <a:t>Compensable harm </a:t>
            </a:r>
          </a:p>
          <a:p>
            <a:pPr marL="285751" indent="-285751" defTabSz="457201">
              <a:buFont typeface="Wingdings" panose="05000000000000000000" pitchFamily="2" charset="2"/>
              <a:buChar char="ü"/>
            </a:pPr>
            <a:r>
              <a:rPr lang="en-US" sz="1800" dirty="0">
                <a:solidFill>
                  <a:srgbClr val="4B4B4B"/>
                </a:solidFill>
                <a:latin typeface="Gotham Book" pitchFamily="50" charset="0"/>
                <a:cs typeface="Gotham Book" pitchFamily="50" charset="0"/>
              </a:rPr>
              <a:t>Defendant industries</a:t>
            </a:r>
          </a:p>
          <a:p>
            <a:pPr marL="285751" indent="-285751" defTabSz="457201">
              <a:buFont typeface="Wingdings" panose="05000000000000000000" pitchFamily="2" charset="2"/>
              <a:buChar char="ü"/>
            </a:pPr>
            <a:r>
              <a:rPr lang="en-US" sz="1800" dirty="0">
                <a:solidFill>
                  <a:srgbClr val="4B4B4B"/>
                </a:solidFill>
                <a:latin typeface="Gotham Book" pitchFamily="50" charset="0"/>
                <a:cs typeface="Gotham Book" pitchFamily="50" charset="0"/>
              </a:rPr>
              <a:t>State of the science</a:t>
            </a:r>
          </a:p>
        </p:txBody>
      </p:sp>
      <p:graphicFrame>
        <p:nvGraphicFramePr>
          <p:cNvPr id="16" name="Chart 15">
            <a:extLst>
              <a:ext uri="{FF2B5EF4-FFF2-40B4-BE49-F238E27FC236}">
                <a16:creationId xmlns="" xmlns:a16="http://schemas.microsoft.com/office/drawing/2014/main" id="{7EEA7CF0-9629-404E-979E-D6E00F8D6E9B}"/>
              </a:ext>
            </a:extLst>
          </p:cNvPr>
          <p:cNvGraphicFramePr>
            <a:graphicFrameLocks/>
          </p:cNvGraphicFramePr>
          <p:nvPr>
            <p:extLst/>
          </p:nvPr>
        </p:nvGraphicFramePr>
        <p:xfrm>
          <a:off x="4147490" y="4197052"/>
          <a:ext cx="4522728" cy="2185642"/>
        </p:xfrm>
        <a:graphic>
          <a:graphicData uri="http://schemas.openxmlformats.org/drawingml/2006/chart">
            <c:chart xmlns:c="http://schemas.openxmlformats.org/drawingml/2006/chart" xmlns:r="http://schemas.openxmlformats.org/officeDocument/2006/relationships" r:id="rId3"/>
          </a:graphicData>
        </a:graphic>
      </p:graphicFrame>
      <p:pic>
        <p:nvPicPr>
          <p:cNvPr id="1026" name="Picture 2" descr="Image result for glyphosate">
            <a:extLst>
              <a:ext uri="{FF2B5EF4-FFF2-40B4-BE49-F238E27FC236}">
                <a16:creationId xmlns="" xmlns:a16="http://schemas.microsoft.com/office/drawing/2014/main" id="{26FA00AD-774A-4D8D-BE92-22B1EE8B55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5" y="3717198"/>
            <a:ext cx="9145588" cy="314239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cosmetics">
            <a:extLst>
              <a:ext uri="{FF2B5EF4-FFF2-40B4-BE49-F238E27FC236}">
                <a16:creationId xmlns="" xmlns:a16="http://schemas.microsoft.com/office/drawing/2014/main" id="{25FF2F6B-D419-43D3-A721-631C4B5970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55" y="-279712"/>
            <a:ext cx="6066657" cy="4039350"/>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Image result for spray foam insulation">
            <a:extLst>
              <a:ext uri="{FF2B5EF4-FFF2-40B4-BE49-F238E27FC236}">
                <a16:creationId xmlns="" xmlns:a16="http://schemas.microsoft.com/office/drawing/2014/main" id="{CD5A1D57-DAB7-4DF5-AF21-050264635C0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78421" y="3569946"/>
            <a:ext cx="4767169" cy="3323781"/>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Image result for sunscreen">
            <a:extLst>
              <a:ext uri="{FF2B5EF4-FFF2-40B4-BE49-F238E27FC236}">
                <a16:creationId xmlns="" xmlns:a16="http://schemas.microsoft.com/office/drawing/2014/main" id="{7B9F0F46-6DCB-4935-92A4-243B1C3CA04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6133" y="9332"/>
            <a:ext cx="5878047" cy="266486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canned tomatoes">
            <a:extLst>
              <a:ext uri="{FF2B5EF4-FFF2-40B4-BE49-F238E27FC236}">
                <a16:creationId xmlns="" xmlns:a16="http://schemas.microsoft.com/office/drawing/2014/main" id="{FFC0179B-240C-45EC-817E-8BE5F9365E6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0043" y="2207230"/>
            <a:ext cx="4375517" cy="291542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Image result for cell phone talking">
            <a:extLst>
              <a:ext uri="{FF2B5EF4-FFF2-40B4-BE49-F238E27FC236}">
                <a16:creationId xmlns="" xmlns:a16="http://schemas.microsoft.com/office/drawing/2014/main" id="{CEFF2E38-69F4-461F-8AD5-35BFD9F880E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171" y="4486507"/>
            <a:ext cx="4571348" cy="2381944"/>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Image result for toothpaste">
            <a:extLst>
              <a:ext uri="{FF2B5EF4-FFF2-40B4-BE49-F238E27FC236}">
                <a16:creationId xmlns="" xmlns:a16="http://schemas.microsoft.com/office/drawing/2014/main" id="{DB306226-B278-40C9-80EF-0D73A68A055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48661" y="1601797"/>
            <a:ext cx="4476202" cy="2998517"/>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Image result for e cigarettes">
            <a:extLst>
              <a:ext uri="{FF2B5EF4-FFF2-40B4-BE49-F238E27FC236}">
                <a16:creationId xmlns="" xmlns:a16="http://schemas.microsoft.com/office/drawing/2014/main" id="{B4B44998-7364-428A-80BC-A209539643EA}"/>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r="21808"/>
          <a:stretch/>
        </p:blipFill>
        <p:spPr bwMode="auto">
          <a:xfrm>
            <a:off x="2841973" y="2213646"/>
            <a:ext cx="3488767" cy="238666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Image result for medical tubing nicu">
            <a:extLst>
              <a:ext uri="{FF2B5EF4-FFF2-40B4-BE49-F238E27FC236}">
                <a16:creationId xmlns="" xmlns:a16="http://schemas.microsoft.com/office/drawing/2014/main" id="{31CD678C-20C5-41B3-91C3-AB737B402C9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742330" y="-97075"/>
            <a:ext cx="4106753" cy="2307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1839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2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3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05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06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06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05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0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p:bldP spid="13" grpId="0" animBg="1"/>
      <p:bldGraphic spid="16" grpId="0">
        <p:bldAsOne/>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
          <p:cNvSpPr>
            <a:spLocks noGrp="1"/>
          </p:cNvSpPr>
          <p:nvPr>
            <p:ph type="sldNum" sz="quarter" idx="12"/>
          </p:nvPr>
        </p:nvSpPr>
        <p:spPr/>
        <p:txBody>
          <a:bodyPr/>
          <a:lstStyle/>
          <a:p>
            <a:fld id="{41737DDF-75D3-6846-BCE6-0D3490723E26}" type="slidenum">
              <a:rPr lang="en-US" smtClean="0"/>
              <a:pPr/>
              <a:t>28</a:t>
            </a:fld>
            <a:endParaRPr lang="en-US" dirty="0"/>
          </a:p>
        </p:txBody>
      </p:sp>
      <p:sp>
        <p:nvSpPr>
          <p:cNvPr id="11" name="Date Placeholder 4"/>
          <p:cNvSpPr>
            <a:spLocks noGrp="1"/>
          </p:cNvSpPr>
          <p:nvPr>
            <p:ph type="dt" sz="half" idx="2"/>
          </p:nvPr>
        </p:nvSpPr>
        <p:spPr>
          <a:xfrm>
            <a:off x="457279" y="6417129"/>
            <a:ext cx="2133971" cy="365210"/>
          </a:xfrm>
        </p:spPr>
        <p:txBody>
          <a:bodyPr/>
          <a:lstStyle/>
          <a:p>
            <a:r>
              <a:rPr lang="en-US"/>
              <a:t>©2018 Praedicat, Inc.</a:t>
            </a:r>
            <a:endParaRPr lang="en-US" dirty="0"/>
          </a:p>
        </p:txBody>
      </p:sp>
      <p:sp>
        <p:nvSpPr>
          <p:cNvPr id="8" name="Footer Placeholder 5">
            <a:extLst>
              <a:ext uri="{FF2B5EF4-FFF2-40B4-BE49-F238E27FC236}">
                <a16:creationId xmlns="" xmlns:a16="http://schemas.microsoft.com/office/drawing/2014/main" id="{A5FFD288-CD6F-446D-BC88-BF1F373D9571}"/>
              </a:ext>
            </a:extLst>
          </p:cNvPr>
          <p:cNvSpPr>
            <a:spLocks noGrp="1"/>
          </p:cNvSpPr>
          <p:nvPr>
            <p:ph type="ftr" sz="quarter" idx="3"/>
          </p:nvPr>
        </p:nvSpPr>
        <p:spPr>
          <a:xfrm>
            <a:off x="2649648" y="6417129"/>
            <a:ext cx="3846294" cy="365210"/>
          </a:xfrm>
        </p:spPr>
        <p:txBody>
          <a:bodyPr/>
          <a:lstStyle/>
          <a:p>
            <a:r>
              <a:rPr lang="en-US" dirty="0"/>
              <a:t>CONFIDENTIAL &amp; PROPRIETARY</a:t>
            </a:r>
          </a:p>
        </p:txBody>
      </p:sp>
      <p:sp>
        <p:nvSpPr>
          <p:cNvPr id="12" name="Title 1">
            <a:extLst>
              <a:ext uri="{FF2B5EF4-FFF2-40B4-BE49-F238E27FC236}">
                <a16:creationId xmlns="" xmlns:a16="http://schemas.microsoft.com/office/drawing/2014/main" id="{45C150EF-E066-41D2-AFFB-8F7A0B03CA8B}"/>
              </a:ext>
            </a:extLst>
          </p:cNvPr>
          <p:cNvSpPr>
            <a:spLocks noGrp="1"/>
          </p:cNvSpPr>
          <p:nvPr>
            <p:ph type="title"/>
          </p:nvPr>
        </p:nvSpPr>
        <p:spPr>
          <a:xfrm>
            <a:off x="457281" y="457307"/>
            <a:ext cx="8231029" cy="1143265"/>
          </a:xfrm>
        </p:spPr>
        <p:txBody>
          <a:bodyPr/>
          <a:lstStyle/>
          <a:p>
            <a:r>
              <a:rPr lang="en-US" sz="2800" dirty="0">
                <a:latin typeface="Gotham Bold" pitchFamily="50" charset="0"/>
                <a:cs typeface="Gotham Bold" pitchFamily="50" charset="0"/>
              </a:rPr>
              <a:t>How Praedicat builds its data and risk models</a:t>
            </a:r>
          </a:p>
        </p:txBody>
      </p:sp>
      <p:pic>
        <p:nvPicPr>
          <p:cNvPr id="13" name="Picture 2" descr="Image result for neonatal intensive care unit">
            <a:extLst>
              <a:ext uri="{FF2B5EF4-FFF2-40B4-BE49-F238E27FC236}">
                <a16:creationId xmlns="" xmlns:a16="http://schemas.microsoft.com/office/drawing/2014/main" id="{40058CAB-CD14-4CD6-8F99-A8D9F06462C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7184" y="2629110"/>
            <a:ext cx="2909141" cy="2106219"/>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 xmlns:a16="http://schemas.microsoft.com/office/drawing/2014/main" id="{C92E1E69-4615-41B2-A64F-B8BF0F9A3EB9}"/>
              </a:ext>
            </a:extLst>
          </p:cNvPr>
          <p:cNvSpPr txBox="1"/>
          <p:nvPr/>
        </p:nvSpPr>
        <p:spPr>
          <a:xfrm>
            <a:off x="4597281" y="4447793"/>
            <a:ext cx="3151888" cy="923544"/>
          </a:xfrm>
          <a:prstGeom prst="rect">
            <a:avLst/>
          </a:prstGeom>
          <a:noFill/>
        </p:spPr>
        <p:txBody>
          <a:bodyPr wrap="square" lIns="91440" tIns="45721" rIns="91440" bIns="45721" rtlCol="0">
            <a:spAutoFit/>
          </a:bodyPr>
          <a:lstStyle/>
          <a:p>
            <a:pPr marL="285751" indent="-285751" defTabSz="457201">
              <a:buFont typeface="Wingdings" panose="05000000000000000000" pitchFamily="2" charset="2"/>
              <a:buChar char="ü"/>
            </a:pPr>
            <a:r>
              <a:rPr lang="en-US" sz="1800" dirty="0">
                <a:solidFill>
                  <a:srgbClr val="121B22"/>
                </a:solidFill>
                <a:latin typeface="Gotham Light" pitchFamily="50" charset="0"/>
                <a:cs typeface="Gotham Light" pitchFamily="50" charset="0"/>
              </a:rPr>
              <a:t>The Risk:  Exposure to chemical DEHP in the NICU causes autism</a:t>
            </a:r>
          </a:p>
        </p:txBody>
      </p:sp>
      <p:pic>
        <p:nvPicPr>
          <p:cNvPr id="15" name="Picture 14" descr="Screen Clipping">
            <a:extLst>
              <a:ext uri="{FF2B5EF4-FFF2-40B4-BE49-F238E27FC236}">
                <a16:creationId xmlns="" xmlns:a16="http://schemas.microsoft.com/office/drawing/2014/main" id="{7C6333A8-3700-43C3-9EC6-A23721748AA8}"/>
              </a:ext>
            </a:extLst>
          </p:cNvPr>
          <p:cNvPicPr>
            <a:picLocks noChangeAspect="1"/>
          </p:cNvPicPr>
          <p:nvPr/>
        </p:nvPicPr>
        <p:blipFill>
          <a:blip r:embed="rId3"/>
          <a:stretch>
            <a:fillRect/>
          </a:stretch>
        </p:blipFill>
        <p:spPr>
          <a:xfrm>
            <a:off x="3792710" y="2609043"/>
            <a:ext cx="4756209" cy="1517559"/>
          </a:xfrm>
          <a:prstGeom prst="rect">
            <a:avLst/>
          </a:prstGeom>
        </p:spPr>
      </p:pic>
      <p:sp>
        <p:nvSpPr>
          <p:cNvPr id="16" name="TextBox 15">
            <a:extLst>
              <a:ext uri="{FF2B5EF4-FFF2-40B4-BE49-F238E27FC236}">
                <a16:creationId xmlns="" xmlns:a16="http://schemas.microsoft.com/office/drawing/2014/main" id="{F362CDEB-C8EA-49EB-97B5-4D81553C1DA8}"/>
              </a:ext>
            </a:extLst>
          </p:cNvPr>
          <p:cNvSpPr txBox="1"/>
          <p:nvPr/>
        </p:nvSpPr>
        <p:spPr>
          <a:xfrm>
            <a:off x="1873370" y="1806854"/>
            <a:ext cx="6913278" cy="369418"/>
          </a:xfrm>
          <a:prstGeom prst="rect">
            <a:avLst/>
          </a:prstGeom>
          <a:noFill/>
        </p:spPr>
        <p:txBody>
          <a:bodyPr wrap="square" lIns="91440" tIns="45721" rIns="91440" bIns="45721" rtlCol="0">
            <a:spAutoFit/>
          </a:bodyPr>
          <a:lstStyle/>
          <a:p>
            <a:pPr defTabSz="457201"/>
            <a:r>
              <a:rPr lang="en-US" sz="1800" b="1" dirty="0">
                <a:solidFill>
                  <a:srgbClr val="F68A33"/>
                </a:solidFill>
                <a:latin typeface="Gotham Light" pitchFamily="50" charset="0"/>
                <a:cs typeface="Gotham Light" pitchFamily="50" charset="0"/>
              </a:rPr>
              <a:t>Step One. Identify risks in scientific literatures</a:t>
            </a:r>
          </a:p>
        </p:txBody>
      </p:sp>
      <p:sp>
        <p:nvSpPr>
          <p:cNvPr id="17" name="TextBox 16">
            <a:extLst>
              <a:ext uri="{FF2B5EF4-FFF2-40B4-BE49-F238E27FC236}">
                <a16:creationId xmlns="" xmlns:a16="http://schemas.microsoft.com/office/drawing/2014/main" id="{D2F654F7-FA09-4B20-A5E8-046DEA362752}"/>
              </a:ext>
            </a:extLst>
          </p:cNvPr>
          <p:cNvSpPr txBox="1"/>
          <p:nvPr/>
        </p:nvSpPr>
        <p:spPr>
          <a:xfrm>
            <a:off x="687184" y="5618776"/>
            <a:ext cx="7676603" cy="646481"/>
          </a:xfrm>
          <a:prstGeom prst="rect">
            <a:avLst/>
          </a:prstGeom>
          <a:noFill/>
        </p:spPr>
        <p:txBody>
          <a:bodyPr wrap="square" lIns="91440" tIns="45721" rIns="91440" bIns="45721" rtlCol="0">
            <a:spAutoFit/>
          </a:bodyPr>
          <a:lstStyle/>
          <a:p>
            <a:pPr algn="ctr" defTabSz="457201"/>
            <a:r>
              <a:rPr lang="en-US" sz="1800" b="1" dirty="0">
                <a:solidFill>
                  <a:srgbClr val="121B22"/>
                </a:solidFill>
                <a:latin typeface="Gotham Light" pitchFamily="50" charset="0"/>
                <a:cs typeface="Gotham Light" pitchFamily="50" charset="0"/>
              </a:rPr>
              <a:t>Risks are identified and tracked using algorithmic search, machine learning and natural language processing</a:t>
            </a:r>
          </a:p>
        </p:txBody>
      </p:sp>
    </p:spTree>
    <p:extLst>
      <p:ext uri="{BB962C8B-B14F-4D97-AF65-F5344CB8AC3E}">
        <p14:creationId xmlns:p14="http://schemas.microsoft.com/office/powerpoint/2010/main" val="11193089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
          <p:cNvSpPr>
            <a:spLocks noGrp="1"/>
          </p:cNvSpPr>
          <p:nvPr>
            <p:ph type="sldNum" sz="quarter" idx="12"/>
          </p:nvPr>
        </p:nvSpPr>
        <p:spPr/>
        <p:txBody>
          <a:bodyPr/>
          <a:lstStyle/>
          <a:p>
            <a:fld id="{41737DDF-75D3-6846-BCE6-0D3490723E26}" type="slidenum">
              <a:rPr lang="en-US" smtClean="0"/>
              <a:pPr/>
              <a:t>29</a:t>
            </a:fld>
            <a:endParaRPr lang="en-US" dirty="0"/>
          </a:p>
        </p:txBody>
      </p:sp>
      <p:sp>
        <p:nvSpPr>
          <p:cNvPr id="3" name="Content Placeholder 2"/>
          <p:cNvSpPr>
            <a:spLocks noGrp="1"/>
          </p:cNvSpPr>
          <p:nvPr>
            <p:ph sz="quarter" idx="13"/>
          </p:nvPr>
        </p:nvSpPr>
        <p:spPr/>
        <p:txBody>
          <a:bodyPr>
            <a:noAutofit/>
          </a:bodyPr>
          <a:lstStyle/>
          <a:p>
            <a:pPr marL="0" indent="0">
              <a:buNone/>
            </a:pPr>
            <a:r>
              <a:rPr lang="en-GB" sz="1300" b="1" dirty="0">
                <a:latin typeface="Gotham Light" pitchFamily="50" charset="0"/>
                <a:cs typeface="Gotham Light" pitchFamily="50" charset="0"/>
              </a:rPr>
              <a:t>Age and sex differences in childhood and adulthood obesity association with phthalates </a:t>
            </a:r>
          </a:p>
          <a:p>
            <a:pPr marL="0" indent="0">
              <a:buNone/>
            </a:pPr>
            <a:r>
              <a:rPr lang="en-GB" sz="1300" u="sng" dirty="0" err="1">
                <a:latin typeface="Gotham Light" pitchFamily="50" charset="0"/>
                <a:cs typeface="Gotham Light" pitchFamily="50" charset="0"/>
                <a:hlinkClick r:id="rId2" tooltip="International journal of hygiene and environmental health."/>
              </a:rPr>
              <a:t>Int</a:t>
            </a:r>
            <a:r>
              <a:rPr lang="en-GB" sz="1300" u="sng" dirty="0">
                <a:latin typeface="Gotham Light" pitchFamily="50" charset="0"/>
                <a:cs typeface="Gotham Light" pitchFamily="50" charset="0"/>
                <a:hlinkClick r:id="rId2" tooltip="International journal of hygiene and environmental health."/>
              </a:rPr>
              <a:t> J </a:t>
            </a:r>
            <a:r>
              <a:rPr lang="en-GB" sz="1300" u="sng" dirty="0" err="1">
                <a:latin typeface="Gotham Light" pitchFamily="50" charset="0"/>
                <a:cs typeface="Gotham Light" pitchFamily="50" charset="0"/>
                <a:hlinkClick r:id="rId2" tooltip="International journal of hygiene and environmental health."/>
              </a:rPr>
              <a:t>Hyg</a:t>
            </a:r>
            <a:r>
              <a:rPr lang="en-GB" sz="1300" u="sng" dirty="0">
                <a:latin typeface="Gotham Light" pitchFamily="50" charset="0"/>
                <a:cs typeface="Gotham Light" pitchFamily="50" charset="0"/>
                <a:hlinkClick r:id="rId2" tooltip="International journal of hygiene and environmental health."/>
              </a:rPr>
              <a:t> Environ Health.</a:t>
            </a:r>
            <a:r>
              <a:rPr lang="en-GB" sz="1300" dirty="0">
                <a:latin typeface="Gotham Light" pitchFamily="50" charset="0"/>
                <a:cs typeface="Gotham Light" pitchFamily="50" charset="0"/>
              </a:rPr>
              <a:t> 2014 Jul;217(6):687-94</a:t>
            </a:r>
            <a:endParaRPr lang="en-US" sz="1300" dirty="0">
              <a:latin typeface="Gotham Light" pitchFamily="50" charset="0"/>
              <a:cs typeface="Gotham Light" pitchFamily="50" charset="0"/>
            </a:endParaRPr>
          </a:p>
          <a:p>
            <a:pPr marL="0" indent="0" algn="just">
              <a:buNone/>
            </a:pPr>
            <a:r>
              <a:rPr lang="en-GB" sz="1200" dirty="0">
                <a:latin typeface="Gotham Light" pitchFamily="50" charset="0"/>
                <a:cs typeface="Gotham Light" pitchFamily="50" charset="0"/>
              </a:rPr>
              <a:t>Exposure to environmental chemicals may play a role in the development of obesity. Evidence suggests phthalate exposure may be associated with obesity in children and adults. To examine the association of </a:t>
            </a:r>
            <a:r>
              <a:rPr lang="en-GB" sz="1200" b="1" dirty="0">
                <a:solidFill>
                  <a:schemeClr val="tx2"/>
                </a:solidFill>
                <a:latin typeface="Gotham Light" pitchFamily="50" charset="0"/>
                <a:cs typeface="Gotham Light" pitchFamily="50" charset="0"/>
              </a:rPr>
              <a:t>ten urinary phthalate metabolites mono-n-butyl phthalate (</a:t>
            </a:r>
            <a:r>
              <a:rPr lang="en-GB" sz="1200" b="1" dirty="0" err="1">
                <a:solidFill>
                  <a:schemeClr val="tx2"/>
                </a:solidFill>
                <a:latin typeface="Gotham Light" pitchFamily="50" charset="0"/>
                <a:cs typeface="Gotham Light" pitchFamily="50" charset="0"/>
              </a:rPr>
              <a:t>MnBP</a:t>
            </a:r>
            <a:r>
              <a:rPr lang="en-GB" sz="1200" b="1" dirty="0">
                <a:solidFill>
                  <a:schemeClr val="tx2"/>
                </a:solidFill>
                <a:latin typeface="Gotham Light" pitchFamily="50" charset="0"/>
                <a:cs typeface="Gotham Light" pitchFamily="50" charset="0"/>
              </a:rPr>
              <a:t>), mono-ethyl phthalate (MEP), mono-isobutyl phthalate (</a:t>
            </a:r>
            <a:r>
              <a:rPr lang="en-GB" sz="1200" b="1" dirty="0" err="1">
                <a:solidFill>
                  <a:schemeClr val="tx2"/>
                </a:solidFill>
                <a:latin typeface="Gotham Light" pitchFamily="50" charset="0"/>
                <a:cs typeface="Gotham Light" pitchFamily="50" charset="0"/>
              </a:rPr>
              <a:t>MiBP</a:t>
            </a:r>
            <a:r>
              <a:rPr lang="en-GB" sz="1200" b="1" dirty="0">
                <a:solidFill>
                  <a:schemeClr val="tx2"/>
                </a:solidFill>
                <a:latin typeface="Gotham Light" pitchFamily="50" charset="0"/>
                <a:cs typeface="Gotham Light" pitchFamily="50" charset="0"/>
              </a:rPr>
              <a:t>), mono-2-ethyl-5-carboxypentyl phthalate (MECPP), mono-2-ethyl-5-hydroxyhexyl phthalate (MEHHP), mono-(2-ethyl-5-oxohexyl) phthalate (MEOHP), mono-2-ethylhexyl phthalate (MEHP), mono-benzyl phthalate (</a:t>
            </a:r>
            <a:r>
              <a:rPr lang="en-GB" sz="1200" b="1" dirty="0" err="1">
                <a:solidFill>
                  <a:schemeClr val="tx2"/>
                </a:solidFill>
                <a:latin typeface="Gotham Light" pitchFamily="50" charset="0"/>
                <a:cs typeface="Gotham Light" pitchFamily="50" charset="0"/>
              </a:rPr>
              <a:t>MBzP</a:t>
            </a:r>
            <a:r>
              <a:rPr lang="en-GB" sz="1200" b="1" dirty="0">
                <a:solidFill>
                  <a:schemeClr val="tx2"/>
                </a:solidFill>
                <a:latin typeface="Gotham Light" pitchFamily="50" charset="0"/>
                <a:cs typeface="Gotham Light" pitchFamily="50" charset="0"/>
              </a:rPr>
              <a:t>), mono-(</a:t>
            </a:r>
            <a:r>
              <a:rPr lang="en-GB" sz="1200" b="1" dirty="0" err="1">
                <a:solidFill>
                  <a:schemeClr val="tx2"/>
                </a:solidFill>
                <a:latin typeface="Gotham Light" pitchFamily="50" charset="0"/>
                <a:cs typeface="Gotham Light" pitchFamily="50" charset="0"/>
              </a:rPr>
              <a:t>carboxylnonyl</a:t>
            </a:r>
            <a:r>
              <a:rPr lang="en-GB" sz="1200" b="1" dirty="0">
                <a:solidFill>
                  <a:schemeClr val="tx2"/>
                </a:solidFill>
                <a:latin typeface="Gotham Light" pitchFamily="50" charset="0"/>
                <a:cs typeface="Gotham Light" pitchFamily="50" charset="0"/>
              </a:rPr>
              <a:t>) phthalate (MCNP), and mono-(</a:t>
            </a:r>
            <a:r>
              <a:rPr lang="en-GB" sz="1200" b="1" dirty="0" err="1">
                <a:solidFill>
                  <a:schemeClr val="tx2"/>
                </a:solidFill>
                <a:latin typeface="Gotham Light" pitchFamily="50" charset="0"/>
                <a:cs typeface="Gotham Light" pitchFamily="50" charset="0"/>
              </a:rPr>
              <a:t>carboxyoctyl</a:t>
            </a:r>
            <a:r>
              <a:rPr lang="en-GB" sz="1200" b="1" dirty="0">
                <a:solidFill>
                  <a:schemeClr val="tx2"/>
                </a:solidFill>
                <a:latin typeface="Gotham Light" pitchFamily="50" charset="0"/>
                <a:cs typeface="Gotham Light" pitchFamily="50" charset="0"/>
              </a:rPr>
              <a:t>) phthalate (MCOP)</a:t>
            </a:r>
            <a:r>
              <a:rPr lang="en-GB" sz="1200" dirty="0">
                <a:latin typeface="Gotham Light" pitchFamily="50" charset="0"/>
                <a:cs typeface="Gotham Light" pitchFamily="50" charset="0"/>
              </a:rPr>
              <a:t> grouped by molecular weight of their parent compounds with body weight outcomes in </a:t>
            </a:r>
            <a:r>
              <a:rPr lang="en-GB" sz="1200" b="1" dirty="0">
                <a:solidFill>
                  <a:schemeClr val="tx2"/>
                </a:solidFill>
                <a:latin typeface="Gotham Light" pitchFamily="50" charset="0"/>
                <a:cs typeface="Gotham Light" pitchFamily="50" charset="0"/>
              </a:rPr>
              <a:t>children, adolescent and adult participants </a:t>
            </a:r>
            <a:r>
              <a:rPr lang="en-GB" sz="1200" dirty="0">
                <a:latin typeface="Gotham Light" pitchFamily="50" charset="0"/>
                <a:cs typeface="Gotham Light" pitchFamily="50" charset="0"/>
              </a:rPr>
              <a:t>in the National Health and Nutrition Examination Survey (NHANES) 2007-2010.</a:t>
            </a:r>
            <a:r>
              <a:rPr lang="en-GB" sz="1200" b="1" cap="all" dirty="0">
                <a:latin typeface="Gotham Light" pitchFamily="50" charset="0"/>
                <a:cs typeface="Gotham Light" pitchFamily="50" charset="0"/>
              </a:rPr>
              <a:t> </a:t>
            </a:r>
            <a:r>
              <a:rPr lang="en-GB" sz="1200" dirty="0">
                <a:latin typeface="Gotham Light" pitchFamily="50" charset="0"/>
                <a:cs typeface="Gotham Light" pitchFamily="50" charset="0"/>
              </a:rPr>
              <a:t>We performed </a:t>
            </a:r>
            <a:r>
              <a:rPr lang="en-GB" sz="1200" b="1" dirty="0">
                <a:solidFill>
                  <a:schemeClr val="tx2"/>
                </a:solidFill>
                <a:latin typeface="Gotham Light" pitchFamily="50" charset="0"/>
                <a:cs typeface="Gotham Light" pitchFamily="50" charset="0"/>
              </a:rPr>
              <a:t>multinomial logistic regression</a:t>
            </a:r>
            <a:r>
              <a:rPr lang="en-GB" sz="1200" dirty="0">
                <a:solidFill>
                  <a:schemeClr val="tx2"/>
                </a:solidFill>
                <a:latin typeface="Gotham Light" pitchFamily="50" charset="0"/>
                <a:cs typeface="Gotham Light" pitchFamily="50" charset="0"/>
              </a:rPr>
              <a:t> </a:t>
            </a:r>
            <a:r>
              <a:rPr lang="en-GB" sz="1200" dirty="0">
                <a:latin typeface="Gotham Light" pitchFamily="50" charset="0"/>
                <a:cs typeface="Gotham Light" pitchFamily="50" charset="0"/>
              </a:rPr>
              <a:t>to </a:t>
            </a:r>
            <a:r>
              <a:rPr lang="en-GB" sz="1200" dirty="0" err="1">
                <a:latin typeface="Gotham Light" pitchFamily="50" charset="0"/>
                <a:cs typeface="Gotham Light" pitchFamily="50" charset="0"/>
              </a:rPr>
              <a:t>analyze</a:t>
            </a:r>
            <a:r>
              <a:rPr lang="en-GB" sz="1200" dirty="0">
                <a:latin typeface="Gotham Light" pitchFamily="50" charset="0"/>
                <a:cs typeface="Gotham Light" pitchFamily="50" charset="0"/>
              </a:rPr>
              <a:t> the association between </a:t>
            </a:r>
            <a:r>
              <a:rPr lang="en-GB" sz="1200" b="1" dirty="0">
                <a:solidFill>
                  <a:schemeClr val="tx2"/>
                </a:solidFill>
                <a:latin typeface="Gotham Light" pitchFamily="50" charset="0"/>
                <a:cs typeface="Gotham Light" pitchFamily="50" charset="0"/>
              </a:rPr>
              <a:t>obesity</a:t>
            </a:r>
            <a:r>
              <a:rPr lang="en-GB" sz="1200" dirty="0">
                <a:latin typeface="Gotham Light" pitchFamily="50" charset="0"/>
                <a:cs typeface="Gotham Light" pitchFamily="50" charset="0"/>
              </a:rPr>
              <a:t> and </a:t>
            </a:r>
            <a:r>
              <a:rPr lang="en-GB" sz="1200" b="1" dirty="0">
                <a:solidFill>
                  <a:schemeClr val="tx2"/>
                </a:solidFill>
                <a:latin typeface="Gotham Light" pitchFamily="50" charset="0"/>
                <a:cs typeface="Gotham Light" pitchFamily="50" charset="0"/>
              </a:rPr>
              <a:t>urinary phthalate metabolite </a:t>
            </a:r>
            <a:r>
              <a:rPr lang="en-GB" sz="1200" dirty="0">
                <a:latin typeface="Gotham Light" pitchFamily="50" charset="0"/>
                <a:cs typeface="Gotham Light" pitchFamily="50" charset="0"/>
              </a:rPr>
              <a:t>concentrations in children and adolescents and adults. </a:t>
            </a:r>
            <a:r>
              <a:rPr lang="en-GB" sz="1200" b="1" dirty="0">
                <a:solidFill>
                  <a:schemeClr val="tx2"/>
                </a:solidFill>
                <a:latin typeface="Gotham Light" pitchFamily="50" charset="0"/>
                <a:cs typeface="Gotham Light" pitchFamily="50" charset="0"/>
              </a:rPr>
              <a:t>Low molecular weight (LMW) phthalate metabolites (</a:t>
            </a:r>
            <a:r>
              <a:rPr lang="en-GB" sz="1200" b="1" dirty="0" err="1">
                <a:solidFill>
                  <a:schemeClr val="tx2"/>
                </a:solidFill>
                <a:latin typeface="Gotham Light" pitchFamily="50" charset="0"/>
                <a:cs typeface="Gotham Light" pitchFamily="50" charset="0"/>
              </a:rPr>
              <a:t>MnBP</a:t>
            </a:r>
            <a:r>
              <a:rPr lang="en-GB" sz="1200" b="1" dirty="0">
                <a:solidFill>
                  <a:schemeClr val="tx2"/>
                </a:solidFill>
                <a:latin typeface="Gotham Light" pitchFamily="50" charset="0"/>
                <a:cs typeface="Gotham Light" pitchFamily="50" charset="0"/>
              </a:rPr>
              <a:t>, MEP and </a:t>
            </a:r>
            <a:r>
              <a:rPr lang="en-GB" sz="1200" b="1" dirty="0" err="1">
                <a:solidFill>
                  <a:schemeClr val="tx2"/>
                </a:solidFill>
                <a:latin typeface="Gotham Light" pitchFamily="50" charset="0"/>
                <a:cs typeface="Gotham Light" pitchFamily="50" charset="0"/>
              </a:rPr>
              <a:t>MiBP</a:t>
            </a:r>
            <a:r>
              <a:rPr lang="en-GB" sz="1200" b="1" dirty="0">
                <a:solidFill>
                  <a:schemeClr val="tx2"/>
                </a:solidFill>
                <a:latin typeface="Gotham Light" pitchFamily="50" charset="0"/>
                <a:cs typeface="Gotham Light" pitchFamily="50" charset="0"/>
              </a:rPr>
              <a:t>) are significantly (p&lt;0.05) associated with higher odds for obesity in male children and adolescents</a:t>
            </a:r>
            <a:r>
              <a:rPr lang="en-GB" sz="1200" dirty="0">
                <a:latin typeface="Gotham Light" pitchFamily="50" charset="0"/>
                <a:cs typeface="Gotham Light" pitchFamily="50" charset="0"/>
              </a:rPr>
              <a:t>. High molecular weight (HMW) phthalate metabolites (MECPP, MEHHP, MEOHP, MEHP, </a:t>
            </a:r>
            <a:r>
              <a:rPr lang="en-GB" sz="1200" dirty="0" err="1">
                <a:latin typeface="Gotham Light" pitchFamily="50" charset="0"/>
                <a:cs typeface="Gotham Light" pitchFamily="50" charset="0"/>
              </a:rPr>
              <a:t>MBzP</a:t>
            </a:r>
            <a:r>
              <a:rPr lang="en-GB" sz="1200" dirty="0">
                <a:latin typeface="Gotham Light" pitchFamily="50" charset="0"/>
                <a:cs typeface="Gotham Light" pitchFamily="50" charset="0"/>
              </a:rPr>
              <a:t>, MCNP, and MCOP) and di-2-ethylhexyl phthalate (DEHP) metabolites (MEHHP, MEOHP, MEHP and MECPP) are significantly (p&lt;0.05) associated with higher OR for obesity in all adults. Additionally, </a:t>
            </a:r>
            <a:r>
              <a:rPr lang="en-GB" sz="1200" b="1" dirty="0">
                <a:solidFill>
                  <a:schemeClr val="tx2"/>
                </a:solidFill>
                <a:latin typeface="Gotham Light" pitchFamily="50" charset="0"/>
                <a:cs typeface="Gotham Light" pitchFamily="50" charset="0"/>
              </a:rPr>
              <a:t>DEHP metabolites are significantly associated with obesity in all female adults</a:t>
            </a:r>
            <a:r>
              <a:rPr lang="en-GB" sz="1200" dirty="0">
                <a:latin typeface="Gotham Light" pitchFamily="50" charset="0"/>
                <a:cs typeface="Gotham Light" pitchFamily="50" charset="0"/>
              </a:rPr>
              <a:t>; whereas DEHP and HMW metabolites are significantly associated with OR for obesity in males 60 years and older. We found age and sex differences in the association between urinary phthalate metabolite concentrations and body weight outcomes. Reverse causation cannot be excluded since overweight and obese people will have more fat mass, they may store more phthalates, thus leading to higher excretion concentrations.</a:t>
            </a:r>
          </a:p>
        </p:txBody>
      </p:sp>
      <p:sp>
        <p:nvSpPr>
          <p:cNvPr id="4" name="Title 3"/>
          <p:cNvSpPr>
            <a:spLocks noGrp="1"/>
          </p:cNvSpPr>
          <p:nvPr>
            <p:ph type="title"/>
          </p:nvPr>
        </p:nvSpPr>
        <p:spPr/>
        <p:txBody>
          <a:bodyPr/>
          <a:lstStyle/>
          <a:p>
            <a:r>
              <a:rPr lang="en-US" sz="2800" dirty="0">
                <a:latin typeface="Gotham Bold" pitchFamily="50" charset="0"/>
                <a:cs typeface="Gotham Bold" pitchFamily="50" charset="0"/>
              </a:rPr>
              <a:t>Subject experts review articles and extract metadata</a:t>
            </a:r>
          </a:p>
        </p:txBody>
      </p:sp>
      <p:sp>
        <p:nvSpPr>
          <p:cNvPr id="11" name="Date Placeholder 4"/>
          <p:cNvSpPr>
            <a:spLocks noGrp="1"/>
          </p:cNvSpPr>
          <p:nvPr>
            <p:ph type="dt" sz="half" idx="2"/>
          </p:nvPr>
        </p:nvSpPr>
        <p:spPr>
          <a:xfrm>
            <a:off x="457279" y="6417129"/>
            <a:ext cx="2133971" cy="365210"/>
          </a:xfrm>
        </p:spPr>
        <p:txBody>
          <a:bodyPr/>
          <a:lstStyle/>
          <a:p>
            <a:r>
              <a:rPr lang="en-US"/>
              <a:t>©2018 Praedicat, Inc.</a:t>
            </a:r>
            <a:endParaRPr lang="en-US" dirty="0"/>
          </a:p>
        </p:txBody>
      </p:sp>
      <p:sp>
        <p:nvSpPr>
          <p:cNvPr id="8" name="Footer Placeholder 5">
            <a:extLst>
              <a:ext uri="{FF2B5EF4-FFF2-40B4-BE49-F238E27FC236}">
                <a16:creationId xmlns="" xmlns:a16="http://schemas.microsoft.com/office/drawing/2014/main" id="{A5FFD288-CD6F-446D-BC88-BF1F373D9571}"/>
              </a:ext>
            </a:extLst>
          </p:cNvPr>
          <p:cNvSpPr>
            <a:spLocks noGrp="1"/>
          </p:cNvSpPr>
          <p:nvPr>
            <p:ph type="ftr" sz="quarter" idx="3"/>
          </p:nvPr>
        </p:nvSpPr>
        <p:spPr>
          <a:xfrm>
            <a:off x="2649648" y="6417129"/>
            <a:ext cx="3846294" cy="365210"/>
          </a:xfrm>
        </p:spPr>
        <p:txBody>
          <a:bodyPr/>
          <a:lstStyle/>
          <a:p>
            <a:r>
              <a:rPr lang="en-US" dirty="0"/>
              <a:t>CONFIDENTIAL &amp; PROPRIETARY</a:t>
            </a:r>
          </a:p>
        </p:txBody>
      </p:sp>
    </p:spTree>
    <p:extLst>
      <p:ext uri="{BB962C8B-B14F-4D97-AF65-F5344CB8AC3E}">
        <p14:creationId xmlns:p14="http://schemas.microsoft.com/office/powerpoint/2010/main" val="5596240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dirty="0">
                <a:latin typeface="Gotham Bold" pitchFamily="50" charset="0"/>
                <a:cs typeface="Gotham Bold" pitchFamily="50" charset="0"/>
              </a:rPr>
              <a:t>Example: radiofrequency radiation</a:t>
            </a:r>
          </a:p>
        </p:txBody>
      </p:sp>
      <p:pic>
        <p:nvPicPr>
          <p:cNvPr id="7" name="Picture 6" descr="RF_Not_Phone_science.png"/>
          <p:cNvPicPr>
            <a:picLocks noChangeAspect="1"/>
          </p:cNvPicPr>
          <p:nvPr/>
        </p:nvPicPr>
        <p:blipFill rotWithShape="1">
          <a:blip r:embed="rId2" cstate="hqprint">
            <a:extLst>
              <a:ext uri="{28A0092B-C50C-407E-A947-70E740481C1C}">
                <a14:useLocalDpi xmlns:a14="http://schemas.microsoft.com/office/drawing/2010/main"/>
              </a:ext>
            </a:extLst>
          </a:blip>
          <a:srcRect l="4084" t="5607" r="6331" b="6357"/>
          <a:stretch/>
        </p:blipFill>
        <p:spPr>
          <a:xfrm>
            <a:off x="932333" y="1056480"/>
            <a:ext cx="7283839" cy="5360647"/>
          </a:xfrm>
          <a:prstGeom prst="rect">
            <a:avLst/>
          </a:prstGeom>
        </p:spPr>
      </p:pic>
      <p:sp>
        <p:nvSpPr>
          <p:cNvPr id="8" name="Rounded Rectangular Callout 7"/>
          <p:cNvSpPr/>
          <p:nvPr/>
        </p:nvSpPr>
        <p:spPr>
          <a:xfrm>
            <a:off x="5234653" y="1357643"/>
            <a:ext cx="1572387" cy="827404"/>
          </a:xfrm>
          <a:prstGeom prst="wedgeRoundRectCallout">
            <a:avLst>
              <a:gd name="adj1" fmla="val -49168"/>
              <a:gd name="adj2" fmla="val 131053"/>
              <a:gd name="adj3" fmla="val 16667"/>
            </a:avLst>
          </a:prstGeom>
        </p:spPr>
        <p:style>
          <a:lnRef idx="1">
            <a:schemeClr val="accent1"/>
          </a:lnRef>
          <a:fillRef idx="3">
            <a:schemeClr val="accent1"/>
          </a:fillRef>
          <a:effectRef idx="2">
            <a:schemeClr val="accent1"/>
          </a:effectRef>
          <a:fontRef idx="minor">
            <a:schemeClr val="lt1"/>
          </a:fontRef>
        </p:style>
        <p:txBody>
          <a:bodyPr lIns="91440" tIns="45721" rIns="91440" bIns="45721" rtlCol="0" anchor="ctr"/>
          <a:lstStyle/>
          <a:p>
            <a:pPr algn="ctr" defTabSz="457201"/>
            <a:r>
              <a:rPr lang="en-US" sz="1600" dirty="0">
                <a:solidFill>
                  <a:prstClr val="white"/>
                </a:solidFill>
                <a:latin typeface="Gotham Light" pitchFamily="50" charset="0"/>
                <a:cs typeface="Gotham Light" pitchFamily="50" charset="0"/>
              </a:rPr>
              <a:t>Negative cohort study</a:t>
            </a:r>
          </a:p>
        </p:txBody>
      </p:sp>
      <p:sp>
        <p:nvSpPr>
          <p:cNvPr id="9" name="Rounded Rectangular Callout 8"/>
          <p:cNvSpPr/>
          <p:nvPr/>
        </p:nvSpPr>
        <p:spPr>
          <a:xfrm>
            <a:off x="2729934" y="1771345"/>
            <a:ext cx="1572387" cy="827404"/>
          </a:xfrm>
          <a:prstGeom prst="wedgeRoundRectCallout">
            <a:avLst>
              <a:gd name="adj1" fmla="val 82020"/>
              <a:gd name="adj2" fmla="val 45137"/>
              <a:gd name="adj3" fmla="val 16667"/>
            </a:avLst>
          </a:prstGeom>
        </p:spPr>
        <p:style>
          <a:lnRef idx="1">
            <a:schemeClr val="accent1"/>
          </a:lnRef>
          <a:fillRef idx="3">
            <a:schemeClr val="accent1"/>
          </a:fillRef>
          <a:effectRef idx="2">
            <a:schemeClr val="accent1"/>
          </a:effectRef>
          <a:fontRef idx="minor">
            <a:schemeClr val="lt1"/>
          </a:fontRef>
        </p:style>
        <p:txBody>
          <a:bodyPr lIns="91440" tIns="45721" rIns="91440" bIns="45721" rtlCol="0" anchor="ctr"/>
          <a:lstStyle/>
          <a:p>
            <a:pPr algn="ctr" defTabSz="457201"/>
            <a:r>
              <a:rPr lang="en-US" sz="1600" dirty="0">
                <a:solidFill>
                  <a:prstClr val="white"/>
                </a:solidFill>
                <a:latin typeface="Gotham Light" pitchFamily="50" charset="0"/>
                <a:cs typeface="Gotham Light" pitchFamily="50" charset="0"/>
              </a:rPr>
              <a:t>Two positive cohort studies</a:t>
            </a:r>
          </a:p>
        </p:txBody>
      </p:sp>
      <p:sp>
        <p:nvSpPr>
          <p:cNvPr id="10" name="Rounded Rectangular Callout 9"/>
          <p:cNvSpPr/>
          <p:nvPr/>
        </p:nvSpPr>
        <p:spPr>
          <a:xfrm>
            <a:off x="6505877" y="3060004"/>
            <a:ext cx="1572387" cy="827404"/>
          </a:xfrm>
          <a:prstGeom prst="wedgeRoundRectCallout">
            <a:avLst>
              <a:gd name="adj1" fmla="val -72144"/>
              <a:gd name="adj2" fmla="val -67539"/>
              <a:gd name="adj3" fmla="val 16667"/>
            </a:avLst>
          </a:prstGeom>
        </p:spPr>
        <p:style>
          <a:lnRef idx="1">
            <a:schemeClr val="accent1"/>
          </a:lnRef>
          <a:fillRef idx="3">
            <a:schemeClr val="accent1"/>
          </a:fillRef>
          <a:effectRef idx="2">
            <a:schemeClr val="accent1"/>
          </a:effectRef>
          <a:fontRef idx="minor">
            <a:schemeClr val="lt1"/>
          </a:fontRef>
        </p:style>
        <p:txBody>
          <a:bodyPr lIns="91440" tIns="45721" rIns="91440" bIns="45721" rtlCol="0" anchor="ctr"/>
          <a:lstStyle/>
          <a:p>
            <a:pPr algn="ctr" defTabSz="457201"/>
            <a:r>
              <a:rPr lang="en-US" sz="1600" dirty="0">
                <a:solidFill>
                  <a:prstClr val="white"/>
                </a:solidFill>
                <a:latin typeface="Gotham Light" pitchFamily="50" charset="0"/>
                <a:cs typeface="Gotham Light" pitchFamily="50" charset="0"/>
              </a:rPr>
              <a:t>Mixed evidence since 2009</a:t>
            </a:r>
          </a:p>
        </p:txBody>
      </p:sp>
      <p:sp>
        <p:nvSpPr>
          <p:cNvPr id="11" name="Rounded Rectangular Callout 10"/>
          <p:cNvSpPr/>
          <p:nvPr/>
        </p:nvSpPr>
        <p:spPr>
          <a:xfrm>
            <a:off x="3662266" y="5123627"/>
            <a:ext cx="1572387" cy="827404"/>
          </a:xfrm>
          <a:prstGeom prst="wedgeRoundRectCallout">
            <a:avLst>
              <a:gd name="adj1" fmla="val 21985"/>
              <a:gd name="adj2" fmla="val -204159"/>
              <a:gd name="adj3" fmla="val 16667"/>
            </a:avLst>
          </a:prstGeom>
        </p:spPr>
        <p:style>
          <a:lnRef idx="1">
            <a:schemeClr val="accent1"/>
          </a:lnRef>
          <a:fillRef idx="3">
            <a:schemeClr val="accent1"/>
          </a:fillRef>
          <a:effectRef idx="2">
            <a:schemeClr val="accent1"/>
          </a:effectRef>
          <a:fontRef idx="minor">
            <a:schemeClr val="lt1"/>
          </a:fontRef>
        </p:style>
        <p:txBody>
          <a:bodyPr lIns="91440" tIns="45721" rIns="91440" bIns="45721" rtlCol="0" anchor="ctr"/>
          <a:lstStyle/>
          <a:p>
            <a:pPr algn="ctr" defTabSz="457201"/>
            <a:r>
              <a:rPr lang="en-US" sz="1600" dirty="0">
                <a:solidFill>
                  <a:prstClr val="white"/>
                </a:solidFill>
                <a:latin typeface="Gotham Light" pitchFamily="50" charset="0"/>
                <a:cs typeface="Gotham Light" pitchFamily="50" charset="0"/>
              </a:rPr>
              <a:t>Two positive controlled human trials</a:t>
            </a:r>
          </a:p>
        </p:txBody>
      </p:sp>
      <p:sp>
        <p:nvSpPr>
          <p:cNvPr id="12" name="Rounded Rectangular Callout 11"/>
          <p:cNvSpPr/>
          <p:nvPr/>
        </p:nvSpPr>
        <p:spPr>
          <a:xfrm>
            <a:off x="5480313" y="5123627"/>
            <a:ext cx="1572387" cy="827404"/>
          </a:xfrm>
          <a:prstGeom prst="wedgeRoundRectCallout">
            <a:avLst>
              <a:gd name="adj1" fmla="val -64733"/>
              <a:gd name="adj2" fmla="val -112610"/>
              <a:gd name="adj3" fmla="val 16667"/>
            </a:avLst>
          </a:prstGeom>
        </p:spPr>
        <p:style>
          <a:lnRef idx="1">
            <a:schemeClr val="accent1"/>
          </a:lnRef>
          <a:fillRef idx="3">
            <a:schemeClr val="accent1"/>
          </a:fillRef>
          <a:effectRef idx="2">
            <a:schemeClr val="accent1"/>
          </a:effectRef>
          <a:fontRef idx="minor">
            <a:schemeClr val="lt1"/>
          </a:fontRef>
        </p:style>
        <p:txBody>
          <a:bodyPr lIns="91440" tIns="45721" rIns="91440" bIns="45721" rtlCol="0" anchor="ctr"/>
          <a:lstStyle/>
          <a:p>
            <a:pPr algn="ctr" defTabSz="457201"/>
            <a:r>
              <a:rPr lang="en-US" sz="1400" dirty="0">
                <a:solidFill>
                  <a:prstClr val="white"/>
                </a:solidFill>
                <a:latin typeface="Gotham Light" pitchFamily="50" charset="0"/>
                <a:cs typeface="Gotham Light" pitchFamily="50" charset="0"/>
              </a:rPr>
              <a:t>Four negative controlled human trials</a:t>
            </a:r>
          </a:p>
        </p:txBody>
      </p:sp>
      <p:sp>
        <p:nvSpPr>
          <p:cNvPr id="13" name="Rounded Rectangular Callout 12"/>
          <p:cNvSpPr/>
          <p:nvPr/>
        </p:nvSpPr>
        <p:spPr>
          <a:xfrm>
            <a:off x="1805057" y="4231190"/>
            <a:ext cx="2075772" cy="827404"/>
          </a:xfrm>
          <a:prstGeom prst="wedgeRoundRectCallout">
            <a:avLst>
              <a:gd name="adj1" fmla="val 71266"/>
              <a:gd name="adj2" fmla="val 5700"/>
              <a:gd name="adj3" fmla="val 16667"/>
            </a:avLst>
          </a:prstGeom>
        </p:spPr>
        <p:style>
          <a:lnRef idx="1">
            <a:schemeClr val="accent1"/>
          </a:lnRef>
          <a:fillRef idx="3">
            <a:schemeClr val="accent1"/>
          </a:fillRef>
          <a:effectRef idx="2">
            <a:schemeClr val="accent1"/>
          </a:effectRef>
          <a:fontRef idx="minor">
            <a:schemeClr val="lt1"/>
          </a:fontRef>
        </p:style>
        <p:txBody>
          <a:bodyPr lIns="91440" tIns="45721" rIns="91440" bIns="45721" rtlCol="0" anchor="ctr"/>
          <a:lstStyle/>
          <a:p>
            <a:pPr algn="ctr" defTabSz="457201"/>
            <a:r>
              <a:rPr lang="en-US" sz="1400" dirty="0">
                <a:solidFill>
                  <a:prstClr val="white"/>
                </a:solidFill>
                <a:latin typeface="Gotham Light" pitchFamily="50" charset="0"/>
                <a:cs typeface="Gotham Light" pitchFamily="50" charset="0"/>
              </a:rPr>
              <a:t>+</a:t>
            </a:r>
            <a:r>
              <a:rPr lang="en-US" sz="1400" dirty="0" err="1">
                <a:solidFill>
                  <a:prstClr val="white"/>
                </a:solidFill>
                <a:latin typeface="Gotham Light" pitchFamily="50" charset="0"/>
                <a:cs typeface="Gotham Light" pitchFamily="50" charset="0"/>
              </a:rPr>
              <a:t>ve</a:t>
            </a:r>
            <a:r>
              <a:rPr lang="en-US" sz="1400" dirty="0">
                <a:solidFill>
                  <a:prstClr val="white"/>
                </a:solidFill>
                <a:latin typeface="Gotham Light" pitchFamily="50" charset="0"/>
                <a:cs typeface="Gotham Light" pitchFamily="50" charset="0"/>
              </a:rPr>
              <a:t> cross-sectional</a:t>
            </a:r>
          </a:p>
          <a:p>
            <a:pPr algn="ctr" defTabSz="457201"/>
            <a:r>
              <a:rPr lang="en-US" sz="1400" dirty="0">
                <a:solidFill>
                  <a:prstClr val="white"/>
                </a:solidFill>
                <a:latin typeface="Gotham Light" pitchFamily="50" charset="0"/>
                <a:cs typeface="Gotham Light" pitchFamily="50" charset="0"/>
              </a:rPr>
              <a:t>-</a:t>
            </a:r>
            <a:r>
              <a:rPr lang="en-US" sz="1400" dirty="0" err="1">
                <a:solidFill>
                  <a:prstClr val="white"/>
                </a:solidFill>
                <a:latin typeface="Gotham Light" pitchFamily="50" charset="0"/>
                <a:cs typeface="Gotham Light" pitchFamily="50" charset="0"/>
              </a:rPr>
              <a:t>ve</a:t>
            </a:r>
            <a:r>
              <a:rPr lang="en-US" sz="1400" dirty="0">
                <a:solidFill>
                  <a:prstClr val="white"/>
                </a:solidFill>
                <a:latin typeface="Gotham Light" pitchFamily="50" charset="0"/>
                <a:cs typeface="Gotham Light" pitchFamily="50" charset="0"/>
              </a:rPr>
              <a:t> case-control</a:t>
            </a:r>
          </a:p>
          <a:p>
            <a:pPr algn="ctr" defTabSz="457201"/>
            <a:r>
              <a:rPr lang="en-US" sz="1400" dirty="0">
                <a:solidFill>
                  <a:prstClr val="white"/>
                </a:solidFill>
                <a:latin typeface="Gotham Light" pitchFamily="50" charset="0"/>
                <a:cs typeface="Gotham Light" pitchFamily="50" charset="0"/>
              </a:rPr>
              <a:t>-</a:t>
            </a:r>
            <a:r>
              <a:rPr lang="en-US" sz="1400" dirty="0" err="1">
                <a:solidFill>
                  <a:prstClr val="white"/>
                </a:solidFill>
                <a:latin typeface="Gotham Light" pitchFamily="50" charset="0"/>
                <a:cs typeface="Gotham Light" pitchFamily="50" charset="0"/>
              </a:rPr>
              <a:t>ve</a:t>
            </a:r>
            <a:r>
              <a:rPr lang="en-US" sz="1400" dirty="0">
                <a:solidFill>
                  <a:prstClr val="white"/>
                </a:solidFill>
                <a:latin typeface="Gotham Light" pitchFamily="50" charset="0"/>
                <a:cs typeface="Gotham Light" pitchFamily="50" charset="0"/>
              </a:rPr>
              <a:t> meta-analysis</a:t>
            </a:r>
          </a:p>
        </p:txBody>
      </p:sp>
      <p:sp>
        <p:nvSpPr>
          <p:cNvPr id="14" name="Slide Number Placeholder 1"/>
          <p:cNvSpPr>
            <a:spLocks noGrp="1"/>
          </p:cNvSpPr>
          <p:nvPr>
            <p:ph type="sldNum" sz="quarter" idx="12"/>
          </p:nvPr>
        </p:nvSpPr>
        <p:spPr>
          <a:xfrm>
            <a:off x="6870494" y="6417127"/>
            <a:ext cx="2133971" cy="365210"/>
          </a:xfrm>
        </p:spPr>
        <p:txBody>
          <a:bodyPr/>
          <a:lstStyle/>
          <a:p>
            <a:fld id="{41737DDF-75D3-6846-BCE6-0D3490723E26}" type="slidenum">
              <a:rPr lang="en-US" smtClean="0"/>
              <a:pPr/>
              <a:t>30</a:t>
            </a:fld>
            <a:endParaRPr lang="en-US" dirty="0"/>
          </a:p>
        </p:txBody>
      </p:sp>
      <p:sp>
        <p:nvSpPr>
          <p:cNvPr id="18" name="Date Placeholder 4"/>
          <p:cNvSpPr>
            <a:spLocks noGrp="1"/>
          </p:cNvSpPr>
          <p:nvPr>
            <p:ph type="dt" sz="half" idx="2"/>
          </p:nvPr>
        </p:nvSpPr>
        <p:spPr>
          <a:xfrm>
            <a:off x="457279" y="6444564"/>
            <a:ext cx="2133971" cy="365210"/>
          </a:xfrm>
        </p:spPr>
        <p:txBody>
          <a:bodyPr/>
          <a:lstStyle/>
          <a:p>
            <a:r>
              <a:rPr lang="en-US"/>
              <a:t>©2018 Praedicat, Inc.</a:t>
            </a:r>
            <a:endParaRPr lang="en-US" dirty="0"/>
          </a:p>
        </p:txBody>
      </p:sp>
      <p:sp>
        <p:nvSpPr>
          <p:cNvPr id="15" name="Footer Placeholder 5">
            <a:extLst>
              <a:ext uri="{FF2B5EF4-FFF2-40B4-BE49-F238E27FC236}">
                <a16:creationId xmlns="" xmlns:a16="http://schemas.microsoft.com/office/drawing/2014/main" id="{BF5DD9A5-E36D-4D36-9D1F-4C5A84D1B818}"/>
              </a:ext>
            </a:extLst>
          </p:cNvPr>
          <p:cNvSpPr>
            <a:spLocks noGrp="1"/>
          </p:cNvSpPr>
          <p:nvPr>
            <p:ph type="ftr" sz="quarter" idx="3"/>
          </p:nvPr>
        </p:nvSpPr>
        <p:spPr>
          <a:xfrm>
            <a:off x="2649648" y="6417129"/>
            <a:ext cx="3846294" cy="365210"/>
          </a:xfrm>
        </p:spPr>
        <p:txBody>
          <a:bodyPr/>
          <a:lstStyle/>
          <a:p>
            <a:r>
              <a:rPr lang="en-US" dirty="0"/>
              <a:t>CONFIDENTIAL &amp; PROPRIETARY</a:t>
            </a:r>
          </a:p>
        </p:txBody>
      </p:sp>
    </p:spTree>
    <p:extLst>
      <p:ext uri="{BB962C8B-B14F-4D97-AF65-F5344CB8AC3E}">
        <p14:creationId xmlns:p14="http://schemas.microsoft.com/office/powerpoint/2010/main" val="3150368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1737DDF-75D3-6846-BCE6-0D3490723E26}" type="slidenum">
              <a:rPr lang="en-US" smtClean="0"/>
              <a:pPr/>
              <a:t>31</a:t>
            </a:fld>
            <a:endParaRPr lang="en-US" dirty="0"/>
          </a:p>
        </p:txBody>
      </p:sp>
      <p:sp>
        <p:nvSpPr>
          <p:cNvPr id="13" name="Footer Placeholder 5">
            <a:extLst>
              <a:ext uri="{FF2B5EF4-FFF2-40B4-BE49-F238E27FC236}">
                <a16:creationId xmlns="" xmlns:a16="http://schemas.microsoft.com/office/drawing/2014/main" id="{08FCFD45-657F-44EC-9FC1-21B86820BBE0}"/>
              </a:ext>
            </a:extLst>
          </p:cNvPr>
          <p:cNvSpPr>
            <a:spLocks noGrp="1"/>
          </p:cNvSpPr>
          <p:nvPr>
            <p:ph type="ftr" sz="quarter" idx="3"/>
          </p:nvPr>
        </p:nvSpPr>
        <p:spPr>
          <a:xfrm>
            <a:off x="2649647" y="6417127"/>
            <a:ext cx="3846294" cy="365210"/>
          </a:xfrm>
        </p:spPr>
        <p:txBody>
          <a:bodyPr/>
          <a:lstStyle/>
          <a:p>
            <a:r>
              <a:rPr lang="en-US" dirty="0"/>
              <a:t>CONFIDENTIAL &amp; PROPRIETARY</a:t>
            </a:r>
          </a:p>
        </p:txBody>
      </p:sp>
      <p:sp>
        <p:nvSpPr>
          <p:cNvPr id="12" name="Date Placeholder 4">
            <a:extLst>
              <a:ext uri="{FF2B5EF4-FFF2-40B4-BE49-F238E27FC236}">
                <a16:creationId xmlns="" xmlns:a16="http://schemas.microsoft.com/office/drawing/2014/main" id="{D8BF8015-C4EC-4860-947F-1B86C774ED5E}"/>
              </a:ext>
            </a:extLst>
          </p:cNvPr>
          <p:cNvSpPr>
            <a:spLocks noGrp="1"/>
          </p:cNvSpPr>
          <p:nvPr>
            <p:ph type="dt" sz="half" idx="2"/>
          </p:nvPr>
        </p:nvSpPr>
        <p:spPr>
          <a:xfrm>
            <a:off x="457279" y="6417129"/>
            <a:ext cx="2133971" cy="365210"/>
          </a:xfrm>
        </p:spPr>
        <p:txBody>
          <a:bodyPr/>
          <a:lstStyle/>
          <a:p>
            <a:r>
              <a:rPr lang="en-US" dirty="0"/>
              <a:t>©2018 Praedicat, Inc.</a:t>
            </a:r>
          </a:p>
        </p:txBody>
      </p:sp>
      <p:sp>
        <p:nvSpPr>
          <p:cNvPr id="15" name="Title 1">
            <a:extLst>
              <a:ext uri="{FF2B5EF4-FFF2-40B4-BE49-F238E27FC236}">
                <a16:creationId xmlns="" xmlns:a16="http://schemas.microsoft.com/office/drawing/2014/main" id="{85EA4B0B-57D2-4918-96FB-1091E74CDFD9}"/>
              </a:ext>
            </a:extLst>
          </p:cNvPr>
          <p:cNvSpPr>
            <a:spLocks noGrp="1"/>
          </p:cNvSpPr>
          <p:nvPr>
            <p:ph type="title"/>
          </p:nvPr>
        </p:nvSpPr>
        <p:spPr>
          <a:xfrm>
            <a:off x="457281" y="457307"/>
            <a:ext cx="8231029" cy="1143265"/>
          </a:xfrm>
        </p:spPr>
        <p:txBody>
          <a:bodyPr/>
          <a:lstStyle/>
          <a:p>
            <a:r>
              <a:rPr lang="en-US" sz="2800" dirty="0">
                <a:latin typeface="Gotham Bold" pitchFamily="50" charset="0"/>
                <a:cs typeface="Gotham Bold" pitchFamily="50" charset="0"/>
              </a:rPr>
              <a:t>How Praedicat builds its data and risk models</a:t>
            </a:r>
          </a:p>
        </p:txBody>
      </p:sp>
      <p:sp>
        <p:nvSpPr>
          <p:cNvPr id="16" name="TextBox 15">
            <a:extLst>
              <a:ext uri="{FF2B5EF4-FFF2-40B4-BE49-F238E27FC236}">
                <a16:creationId xmlns="" xmlns:a16="http://schemas.microsoft.com/office/drawing/2014/main" id="{389BB23B-12CE-47CF-AFFB-286B46904983}"/>
              </a:ext>
            </a:extLst>
          </p:cNvPr>
          <p:cNvSpPr txBox="1"/>
          <p:nvPr/>
        </p:nvSpPr>
        <p:spPr>
          <a:xfrm>
            <a:off x="1224329" y="1788922"/>
            <a:ext cx="6446164" cy="646481"/>
          </a:xfrm>
          <a:prstGeom prst="rect">
            <a:avLst/>
          </a:prstGeom>
          <a:noFill/>
        </p:spPr>
        <p:txBody>
          <a:bodyPr wrap="square" lIns="91440" tIns="45721" rIns="91440" bIns="45721" rtlCol="0">
            <a:spAutoFit/>
          </a:bodyPr>
          <a:lstStyle/>
          <a:p>
            <a:pPr defTabSz="457201"/>
            <a:r>
              <a:rPr lang="en-US" sz="1800" b="1" dirty="0">
                <a:solidFill>
                  <a:srgbClr val="F68A33"/>
                </a:solidFill>
                <a:latin typeface="Gotham Light" pitchFamily="50" charset="0"/>
                <a:cs typeface="Gotham Light" pitchFamily="50" charset="0"/>
              </a:rPr>
              <a:t>Step Two. Convert science data to litigation risk data</a:t>
            </a:r>
          </a:p>
          <a:p>
            <a:pPr defTabSz="457201"/>
            <a:endParaRPr lang="en-US" sz="1800" dirty="0">
              <a:solidFill>
                <a:srgbClr val="121B22"/>
              </a:solidFill>
              <a:latin typeface="Gotham Light" pitchFamily="50" charset="0"/>
              <a:cs typeface="Gotham Light" pitchFamily="50" charset="0"/>
            </a:endParaRPr>
          </a:p>
        </p:txBody>
      </p:sp>
      <p:sp>
        <p:nvSpPr>
          <p:cNvPr id="17" name="TextBox 16">
            <a:extLst>
              <a:ext uri="{FF2B5EF4-FFF2-40B4-BE49-F238E27FC236}">
                <a16:creationId xmlns="" xmlns:a16="http://schemas.microsoft.com/office/drawing/2014/main" id="{A3D94B4A-6630-45ED-B38A-8C6A834BF779}"/>
              </a:ext>
            </a:extLst>
          </p:cNvPr>
          <p:cNvSpPr txBox="1"/>
          <p:nvPr/>
        </p:nvSpPr>
        <p:spPr>
          <a:xfrm>
            <a:off x="1091572" y="5385775"/>
            <a:ext cx="6382242" cy="646481"/>
          </a:xfrm>
          <a:prstGeom prst="rect">
            <a:avLst/>
          </a:prstGeom>
          <a:noFill/>
        </p:spPr>
        <p:txBody>
          <a:bodyPr wrap="square" lIns="91440" tIns="45721" rIns="91440" bIns="45721" rtlCol="0">
            <a:spAutoFit/>
          </a:bodyPr>
          <a:lstStyle/>
          <a:p>
            <a:pPr algn="ctr" defTabSz="457201"/>
            <a:r>
              <a:rPr lang="en-US" sz="1800" b="1" dirty="0">
                <a:solidFill>
                  <a:srgbClr val="121B22"/>
                </a:solidFill>
                <a:latin typeface="Gotham Light" pitchFamily="50" charset="0"/>
                <a:cs typeface="Gotham Light" pitchFamily="50" charset="0"/>
              </a:rPr>
              <a:t>Praedicat has created over 50,000 simulated mass liabilities out of scientific literatures</a:t>
            </a:r>
          </a:p>
        </p:txBody>
      </p:sp>
      <p:pic>
        <p:nvPicPr>
          <p:cNvPr id="18" name="Picture 2" descr="Image result for neonatal intensive care unit">
            <a:extLst>
              <a:ext uri="{FF2B5EF4-FFF2-40B4-BE49-F238E27FC236}">
                <a16:creationId xmlns="" xmlns:a16="http://schemas.microsoft.com/office/drawing/2014/main" id="{D3ECB699-ECFD-49CF-83D3-BFA5D59093D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7184" y="2629110"/>
            <a:ext cx="2909141" cy="2106219"/>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 xmlns:a16="http://schemas.microsoft.com/office/drawing/2014/main" id="{B2BAD66A-D636-490D-9C10-4F8BDF8324F5}"/>
              </a:ext>
            </a:extLst>
          </p:cNvPr>
          <p:cNvSpPr txBox="1"/>
          <p:nvPr/>
        </p:nvSpPr>
        <p:spPr>
          <a:xfrm>
            <a:off x="3825414" y="2629109"/>
            <a:ext cx="5054658" cy="2031335"/>
          </a:xfrm>
          <a:prstGeom prst="rect">
            <a:avLst/>
          </a:prstGeom>
          <a:noFill/>
        </p:spPr>
        <p:txBody>
          <a:bodyPr wrap="square" lIns="91440" tIns="45721" rIns="91440" bIns="45721" rtlCol="0">
            <a:spAutoFit/>
          </a:bodyPr>
          <a:lstStyle/>
          <a:p>
            <a:pPr defTabSz="457201"/>
            <a:endParaRPr lang="en-US" sz="1800" b="1" dirty="0">
              <a:solidFill>
                <a:srgbClr val="F68A33"/>
              </a:solidFill>
              <a:latin typeface="Gotham Light" pitchFamily="50" charset="0"/>
              <a:cs typeface="Gotham Light" pitchFamily="50" charset="0"/>
            </a:endParaRPr>
          </a:p>
          <a:p>
            <a:pPr marL="285751" indent="-285751" defTabSz="457201">
              <a:buFont typeface="Wingdings" panose="05000000000000000000" pitchFamily="2" charset="2"/>
              <a:buChar char="ü"/>
            </a:pPr>
            <a:r>
              <a:rPr lang="en-US" sz="1800" dirty="0">
                <a:solidFill>
                  <a:srgbClr val="121B22"/>
                </a:solidFill>
                <a:latin typeface="Gotham Light" pitchFamily="50" charset="0"/>
                <a:cs typeface="Gotham Light" pitchFamily="50" charset="0"/>
              </a:rPr>
              <a:t>Plaintiffs (Children from the NICU)</a:t>
            </a:r>
          </a:p>
          <a:p>
            <a:pPr marL="285751" indent="-285751" defTabSz="457201">
              <a:buFont typeface="Wingdings" panose="05000000000000000000" pitchFamily="2" charset="2"/>
              <a:buChar char="ü"/>
            </a:pPr>
            <a:r>
              <a:rPr lang="en-US" sz="1800" dirty="0">
                <a:solidFill>
                  <a:srgbClr val="121B22"/>
                </a:solidFill>
                <a:latin typeface="Gotham Light" pitchFamily="50" charset="0"/>
                <a:cs typeface="Gotham Light" pitchFamily="50" charset="0"/>
              </a:rPr>
              <a:t>Compensable harm (Autism)</a:t>
            </a:r>
          </a:p>
          <a:p>
            <a:pPr marL="285751" indent="-285751" defTabSz="457201">
              <a:buFont typeface="Wingdings" panose="05000000000000000000" pitchFamily="2" charset="2"/>
              <a:buChar char="ü"/>
            </a:pPr>
            <a:r>
              <a:rPr lang="en-US" sz="1800" dirty="0">
                <a:solidFill>
                  <a:srgbClr val="121B22"/>
                </a:solidFill>
                <a:latin typeface="Gotham Light" pitchFamily="50" charset="0"/>
                <a:cs typeface="Gotham Light" pitchFamily="50" charset="0"/>
              </a:rPr>
              <a:t>Defendant industries (Hospitals, Medical Devices, Medical tubing, PVC manufactures, Chemical companies)</a:t>
            </a:r>
          </a:p>
          <a:p>
            <a:pPr marL="285751" indent="-285751" defTabSz="457201">
              <a:buFont typeface="Wingdings" panose="05000000000000000000" pitchFamily="2" charset="2"/>
              <a:buChar char="ü"/>
            </a:pPr>
            <a:r>
              <a:rPr lang="en-US" sz="1800" dirty="0">
                <a:solidFill>
                  <a:srgbClr val="121B22"/>
                </a:solidFill>
                <a:latin typeface="Gotham Light" pitchFamily="50" charset="0"/>
                <a:cs typeface="Gotham Light" pitchFamily="50" charset="0"/>
              </a:rPr>
              <a:t>State of the science (Still new, but growing)</a:t>
            </a:r>
          </a:p>
        </p:txBody>
      </p:sp>
    </p:spTree>
    <p:extLst>
      <p:ext uri="{BB962C8B-B14F-4D97-AF65-F5344CB8AC3E}">
        <p14:creationId xmlns:p14="http://schemas.microsoft.com/office/powerpoint/2010/main" val="246750151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1737DDF-75D3-6846-BCE6-0D3490723E26}" type="slidenum">
              <a:rPr lang="en-US" smtClean="0"/>
              <a:pPr/>
              <a:t>32</a:t>
            </a:fld>
            <a:endParaRPr lang="en-US" dirty="0"/>
          </a:p>
        </p:txBody>
      </p:sp>
      <p:sp>
        <p:nvSpPr>
          <p:cNvPr id="4" name="Title 3"/>
          <p:cNvSpPr>
            <a:spLocks noGrp="1"/>
          </p:cNvSpPr>
          <p:nvPr>
            <p:ph type="title"/>
          </p:nvPr>
        </p:nvSpPr>
        <p:spPr/>
        <p:txBody>
          <a:bodyPr/>
          <a:lstStyle/>
          <a:p>
            <a:r>
              <a:rPr lang="en-US" sz="2800" dirty="0">
                <a:latin typeface="Gotham Bold" pitchFamily="50" charset="0"/>
                <a:cs typeface="Gotham Bold" pitchFamily="50" charset="0"/>
              </a:rPr>
              <a:t>How Praedicat builds its data and risk models</a:t>
            </a:r>
          </a:p>
        </p:txBody>
      </p:sp>
      <p:sp>
        <p:nvSpPr>
          <p:cNvPr id="8" name="TextBox 7"/>
          <p:cNvSpPr txBox="1"/>
          <p:nvPr/>
        </p:nvSpPr>
        <p:spPr>
          <a:xfrm>
            <a:off x="555620" y="2748608"/>
            <a:ext cx="3134686" cy="2585333"/>
          </a:xfrm>
          <a:prstGeom prst="rect">
            <a:avLst/>
          </a:prstGeom>
          <a:noFill/>
        </p:spPr>
        <p:txBody>
          <a:bodyPr wrap="square" lIns="91440" tIns="45721" rIns="91440" bIns="45721" rtlCol="0">
            <a:spAutoFit/>
          </a:bodyPr>
          <a:lstStyle/>
          <a:p>
            <a:pPr marL="285751" indent="-285751" defTabSz="457201">
              <a:buFont typeface="Wingdings" panose="05000000000000000000" pitchFamily="2" charset="2"/>
              <a:buChar char="ü"/>
            </a:pPr>
            <a:r>
              <a:rPr lang="en-US" sz="1800" dirty="0">
                <a:solidFill>
                  <a:srgbClr val="121B22"/>
                </a:solidFill>
                <a:latin typeface="Gotham Light" pitchFamily="50" charset="0"/>
                <a:cs typeface="Gotham Light" pitchFamily="50" charset="0"/>
              </a:rPr>
              <a:t>DEHP is a complex clash of chemicals, plastics, toys, building products, food production and medical devices</a:t>
            </a:r>
          </a:p>
          <a:p>
            <a:pPr marL="285751" indent="-285751" defTabSz="457201">
              <a:buFont typeface="Wingdings" panose="05000000000000000000" pitchFamily="2" charset="2"/>
              <a:buChar char="ü"/>
            </a:pPr>
            <a:endParaRPr lang="en-US" sz="1800" dirty="0">
              <a:solidFill>
                <a:srgbClr val="121B22"/>
              </a:solidFill>
              <a:latin typeface="Gotham Light" pitchFamily="50" charset="0"/>
              <a:cs typeface="Gotham Light" pitchFamily="50" charset="0"/>
            </a:endParaRPr>
          </a:p>
          <a:p>
            <a:pPr marL="285751" indent="-285751" defTabSz="457201">
              <a:buFont typeface="Wingdings" panose="05000000000000000000" pitchFamily="2" charset="2"/>
              <a:buChar char="ü"/>
            </a:pPr>
            <a:r>
              <a:rPr lang="en-US" sz="1800" dirty="0">
                <a:solidFill>
                  <a:srgbClr val="121B22"/>
                </a:solidFill>
                <a:latin typeface="Gotham Light" pitchFamily="50" charset="0"/>
                <a:cs typeface="Gotham Light" pitchFamily="50" charset="0"/>
              </a:rPr>
              <a:t>Able to produce a $117B mass litigation at 1% probability</a:t>
            </a:r>
          </a:p>
        </p:txBody>
      </p:sp>
      <p:sp>
        <p:nvSpPr>
          <p:cNvPr id="11" name="TextBox 10"/>
          <p:cNvSpPr txBox="1"/>
          <p:nvPr/>
        </p:nvSpPr>
        <p:spPr>
          <a:xfrm>
            <a:off x="5996525" y="3380512"/>
            <a:ext cx="826010" cy="369418"/>
          </a:xfrm>
          <a:prstGeom prst="rect">
            <a:avLst/>
          </a:prstGeom>
          <a:noFill/>
        </p:spPr>
        <p:txBody>
          <a:bodyPr wrap="none" lIns="91440" tIns="45721" rIns="91440" bIns="45721" rtlCol="0">
            <a:spAutoFit/>
          </a:bodyPr>
          <a:lstStyle/>
          <a:p>
            <a:pPr defTabSz="457201"/>
            <a:r>
              <a:rPr lang="en-US" sz="1800" dirty="0">
                <a:solidFill>
                  <a:srgbClr val="F68A33"/>
                </a:solidFill>
              </a:rPr>
              <a:t>DEHP</a:t>
            </a:r>
          </a:p>
        </p:txBody>
      </p:sp>
      <p:sp>
        <p:nvSpPr>
          <p:cNvPr id="9" name="TextBox 8">
            <a:extLst>
              <a:ext uri="{FF2B5EF4-FFF2-40B4-BE49-F238E27FC236}">
                <a16:creationId xmlns="" xmlns:a16="http://schemas.microsoft.com/office/drawing/2014/main" id="{DC770617-0B85-4066-AA87-879C0D0BACDF}"/>
              </a:ext>
            </a:extLst>
          </p:cNvPr>
          <p:cNvSpPr txBox="1"/>
          <p:nvPr/>
        </p:nvSpPr>
        <p:spPr>
          <a:xfrm>
            <a:off x="1524265" y="1640145"/>
            <a:ext cx="6446164" cy="1200607"/>
          </a:xfrm>
          <a:prstGeom prst="rect">
            <a:avLst/>
          </a:prstGeom>
          <a:noFill/>
        </p:spPr>
        <p:txBody>
          <a:bodyPr wrap="square" lIns="91440" tIns="45721" rIns="91440" bIns="45721" rtlCol="0">
            <a:spAutoFit/>
          </a:bodyPr>
          <a:lstStyle/>
          <a:p>
            <a:pPr defTabSz="457201"/>
            <a:r>
              <a:rPr lang="en-US" sz="1800" b="1" dirty="0">
                <a:solidFill>
                  <a:srgbClr val="F68A33"/>
                </a:solidFill>
                <a:latin typeface="Gotham Light" pitchFamily="50" charset="0"/>
                <a:cs typeface="Gotham Light" pitchFamily="50" charset="0"/>
              </a:rPr>
              <a:t>Step Three. Connect risks with common named perils and simulate litigations under different futures of the science</a:t>
            </a:r>
          </a:p>
          <a:p>
            <a:pPr defTabSz="457201"/>
            <a:endParaRPr lang="en-US" sz="1800" dirty="0">
              <a:solidFill>
                <a:srgbClr val="121B22"/>
              </a:solidFill>
              <a:latin typeface="Gotham Light" pitchFamily="50" charset="0"/>
              <a:cs typeface="Gotham Light" pitchFamily="50" charset="0"/>
            </a:endParaRPr>
          </a:p>
        </p:txBody>
      </p:sp>
      <p:sp>
        <p:nvSpPr>
          <p:cNvPr id="6" name="TextBox 5">
            <a:extLst>
              <a:ext uri="{FF2B5EF4-FFF2-40B4-BE49-F238E27FC236}">
                <a16:creationId xmlns="" xmlns:a16="http://schemas.microsoft.com/office/drawing/2014/main" id="{B537F1CF-6AD8-4DB4-B178-A2701B8F6DBC}"/>
              </a:ext>
            </a:extLst>
          </p:cNvPr>
          <p:cNvSpPr txBox="1"/>
          <p:nvPr/>
        </p:nvSpPr>
        <p:spPr>
          <a:xfrm>
            <a:off x="2492391" y="5946439"/>
            <a:ext cx="4724388" cy="369342"/>
          </a:xfrm>
          <a:prstGeom prst="rect">
            <a:avLst/>
          </a:prstGeom>
          <a:noFill/>
        </p:spPr>
        <p:txBody>
          <a:bodyPr wrap="none" lIns="91440" tIns="45721" rIns="91440" bIns="45721" rtlCol="0">
            <a:spAutoFit/>
          </a:bodyPr>
          <a:lstStyle/>
          <a:p>
            <a:pPr defTabSz="457201"/>
            <a:r>
              <a:rPr lang="en-US" sz="1800" b="1" dirty="0">
                <a:solidFill>
                  <a:srgbClr val="121B22"/>
                </a:solidFill>
                <a:latin typeface="Gotham Light" pitchFamily="50" charset="0"/>
                <a:cs typeface="Gotham Light" pitchFamily="50" charset="0"/>
              </a:rPr>
              <a:t>What is an insurer’s exposure to DEHP?  </a:t>
            </a:r>
          </a:p>
        </p:txBody>
      </p:sp>
      <p:pic>
        <p:nvPicPr>
          <p:cNvPr id="14" name="Picture 13" descr="Screen Clipping">
            <a:extLst>
              <a:ext uri="{FF2B5EF4-FFF2-40B4-BE49-F238E27FC236}">
                <a16:creationId xmlns="" xmlns:a16="http://schemas.microsoft.com/office/drawing/2014/main" id="{9BC87C7E-74AB-4B96-BDAA-409D87FF5173}"/>
              </a:ext>
            </a:extLst>
          </p:cNvPr>
          <p:cNvPicPr>
            <a:picLocks noChangeAspect="1"/>
          </p:cNvPicPr>
          <p:nvPr/>
        </p:nvPicPr>
        <p:blipFill>
          <a:blip r:embed="rId2"/>
          <a:stretch>
            <a:fillRect/>
          </a:stretch>
        </p:blipFill>
        <p:spPr>
          <a:xfrm>
            <a:off x="3604147" y="2774294"/>
            <a:ext cx="5280840" cy="2349845"/>
          </a:xfrm>
          <a:prstGeom prst="rect">
            <a:avLst/>
          </a:prstGeom>
        </p:spPr>
      </p:pic>
      <p:sp>
        <p:nvSpPr>
          <p:cNvPr id="13" name="Footer Placeholder 5">
            <a:extLst>
              <a:ext uri="{FF2B5EF4-FFF2-40B4-BE49-F238E27FC236}">
                <a16:creationId xmlns="" xmlns:a16="http://schemas.microsoft.com/office/drawing/2014/main" id="{08FCFD45-657F-44EC-9FC1-21B86820BBE0}"/>
              </a:ext>
            </a:extLst>
          </p:cNvPr>
          <p:cNvSpPr>
            <a:spLocks noGrp="1"/>
          </p:cNvSpPr>
          <p:nvPr>
            <p:ph type="ftr" sz="quarter" idx="3"/>
          </p:nvPr>
        </p:nvSpPr>
        <p:spPr>
          <a:xfrm>
            <a:off x="2649647" y="6417127"/>
            <a:ext cx="3846294" cy="365210"/>
          </a:xfrm>
        </p:spPr>
        <p:txBody>
          <a:bodyPr/>
          <a:lstStyle/>
          <a:p>
            <a:r>
              <a:rPr lang="en-US" dirty="0"/>
              <a:t>CONFIDENTIAL &amp; PROPRIETARY</a:t>
            </a:r>
          </a:p>
        </p:txBody>
      </p:sp>
      <p:sp>
        <p:nvSpPr>
          <p:cNvPr id="12" name="Date Placeholder 4">
            <a:extLst>
              <a:ext uri="{FF2B5EF4-FFF2-40B4-BE49-F238E27FC236}">
                <a16:creationId xmlns="" xmlns:a16="http://schemas.microsoft.com/office/drawing/2014/main" id="{D8BF8015-C4EC-4860-947F-1B86C774ED5E}"/>
              </a:ext>
            </a:extLst>
          </p:cNvPr>
          <p:cNvSpPr>
            <a:spLocks noGrp="1"/>
          </p:cNvSpPr>
          <p:nvPr>
            <p:ph type="dt" sz="half" idx="2"/>
          </p:nvPr>
        </p:nvSpPr>
        <p:spPr>
          <a:xfrm>
            <a:off x="457279" y="6417129"/>
            <a:ext cx="2133971" cy="365210"/>
          </a:xfrm>
        </p:spPr>
        <p:txBody>
          <a:bodyPr/>
          <a:lstStyle/>
          <a:p>
            <a:r>
              <a:rPr lang="en-US" dirty="0"/>
              <a:t>©2018 Praedicat, Inc.</a:t>
            </a:r>
          </a:p>
        </p:txBody>
      </p:sp>
    </p:spTree>
    <p:extLst>
      <p:ext uri="{BB962C8B-B14F-4D97-AF65-F5344CB8AC3E}">
        <p14:creationId xmlns:p14="http://schemas.microsoft.com/office/powerpoint/2010/main" val="12040256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ADAE34E7-771B-46E2-82C3-E1BA046FE26F}"/>
              </a:ext>
            </a:extLst>
          </p:cNvPr>
          <p:cNvSpPr>
            <a:spLocks noGrp="1"/>
          </p:cNvSpPr>
          <p:nvPr>
            <p:ph type="sldNum" sz="quarter" idx="12"/>
          </p:nvPr>
        </p:nvSpPr>
        <p:spPr/>
        <p:txBody>
          <a:bodyPr/>
          <a:lstStyle/>
          <a:p>
            <a:fld id="{41737DDF-75D3-6846-BCE6-0D3490723E26}" type="slidenum">
              <a:rPr lang="en-US" smtClean="0"/>
              <a:pPr/>
              <a:t>33</a:t>
            </a:fld>
            <a:endParaRPr lang="en-US" dirty="0"/>
          </a:p>
        </p:txBody>
      </p:sp>
      <p:sp>
        <p:nvSpPr>
          <p:cNvPr id="4" name="Title 3">
            <a:extLst>
              <a:ext uri="{FF2B5EF4-FFF2-40B4-BE49-F238E27FC236}">
                <a16:creationId xmlns="" xmlns:a16="http://schemas.microsoft.com/office/drawing/2014/main" id="{869437A2-2AAA-4BF1-86AC-DF465F2BA7EC}"/>
              </a:ext>
            </a:extLst>
          </p:cNvPr>
          <p:cNvSpPr>
            <a:spLocks noGrp="1"/>
          </p:cNvSpPr>
          <p:nvPr>
            <p:ph type="title"/>
          </p:nvPr>
        </p:nvSpPr>
        <p:spPr/>
        <p:txBody>
          <a:bodyPr/>
          <a:lstStyle/>
          <a:p>
            <a:r>
              <a:rPr lang="en-GB" sz="2800" dirty="0">
                <a:latin typeface="Gotham Bold" pitchFamily="50" charset="0"/>
                <a:cs typeface="Gotham Bold" pitchFamily="50" charset="0"/>
              </a:rPr>
              <a:t>Praedicat’s shifting place in the innovation curve</a:t>
            </a:r>
          </a:p>
        </p:txBody>
      </p:sp>
      <p:sp>
        <p:nvSpPr>
          <p:cNvPr id="5" name="Date Placeholder 4">
            <a:extLst>
              <a:ext uri="{FF2B5EF4-FFF2-40B4-BE49-F238E27FC236}">
                <a16:creationId xmlns="" xmlns:a16="http://schemas.microsoft.com/office/drawing/2014/main" id="{5430B2C2-3714-4D20-8AAE-2114E06B8064}"/>
              </a:ext>
            </a:extLst>
          </p:cNvPr>
          <p:cNvSpPr>
            <a:spLocks noGrp="1"/>
          </p:cNvSpPr>
          <p:nvPr>
            <p:ph type="dt" sz="half" idx="2"/>
          </p:nvPr>
        </p:nvSpPr>
        <p:spPr/>
        <p:txBody>
          <a:bodyPr/>
          <a:lstStyle/>
          <a:p>
            <a:r>
              <a:rPr lang="en-US"/>
              <a:t>©2018 Praedicat, Inc.</a:t>
            </a:r>
            <a:endParaRPr lang="en-US" dirty="0"/>
          </a:p>
        </p:txBody>
      </p:sp>
      <p:sp>
        <p:nvSpPr>
          <p:cNvPr id="6" name="Footer Placeholder 5">
            <a:extLst>
              <a:ext uri="{FF2B5EF4-FFF2-40B4-BE49-F238E27FC236}">
                <a16:creationId xmlns="" xmlns:a16="http://schemas.microsoft.com/office/drawing/2014/main" id="{C90924F8-1E03-4601-B4FE-8901EBC747E6}"/>
              </a:ext>
            </a:extLst>
          </p:cNvPr>
          <p:cNvSpPr>
            <a:spLocks noGrp="1"/>
          </p:cNvSpPr>
          <p:nvPr>
            <p:ph type="ftr" sz="quarter" idx="3"/>
          </p:nvPr>
        </p:nvSpPr>
        <p:spPr/>
        <p:txBody>
          <a:bodyPr/>
          <a:lstStyle/>
          <a:p>
            <a:r>
              <a:rPr lang="en-US" dirty="0"/>
              <a:t>CONFIDENTIAL &amp; PROPRIETARY. </a:t>
            </a:r>
          </a:p>
        </p:txBody>
      </p:sp>
      <p:cxnSp>
        <p:nvCxnSpPr>
          <p:cNvPr id="10" name="Straight Arrow Connector 9">
            <a:extLst>
              <a:ext uri="{FF2B5EF4-FFF2-40B4-BE49-F238E27FC236}">
                <a16:creationId xmlns="" xmlns:a16="http://schemas.microsoft.com/office/drawing/2014/main" id="{A9B6E56E-62B1-4BE7-9D77-A8153D61E0CB}"/>
              </a:ext>
            </a:extLst>
          </p:cNvPr>
          <p:cNvCxnSpPr>
            <a:cxnSpLocks/>
          </p:cNvCxnSpPr>
          <p:nvPr/>
        </p:nvCxnSpPr>
        <p:spPr>
          <a:xfrm flipV="1">
            <a:off x="1656368" y="1600572"/>
            <a:ext cx="0" cy="25355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 xmlns:a16="http://schemas.microsoft.com/office/drawing/2014/main" id="{61202E8D-EE76-49EC-8144-1B2972CF6702}"/>
              </a:ext>
            </a:extLst>
          </p:cNvPr>
          <p:cNvCxnSpPr>
            <a:cxnSpLocks/>
          </p:cNvCxnSpPr>
          <p:nvPr/>
        </p:nvCxnSpPr>
        <p:spPr>
          <a:xfrm flipV="1">
            <a:off x="1656368" y="4246830"/>
            <a:ext cx="0" cy="117986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 xmlns:a16="http://schemas.microsoft.com/office/drawing/2014/main" id="{7E83D404-4DA0-42CF-A0F8-6A9F19358B91}"/>
              </a:ext>
            </a:extLst>
          </p:cNvPr>
          <p:cNvCxnSpPr>
            <a:cxnSpLocks/>
          </p:cNvCxnSpPr>
          <p:nvPr/>
        </p:nvCxnSpPr>
        <p:spPr>
          <a:xfrm flipV="1">
            <a:off x="1656369" y="4170612"/>
            <a:ext cx="5477191"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 xmlns:a16="http://schemas.microsoft.com/office/drawing/2014/main" id="{AC9E7C16-0488-4D6F-A437-F0F461B8FB65}"/>
              </a:ext>
            </a:extLst>
          </p:cNvPr>
          <p:cNvCxnSpPr>
            <a:cxnSpLocks/>
          </p:cNvCxnSpPr>
          <p:nvPr/>
        </p:nvCxnSpPr>
        <p:spPr>
          <a:xfrm flipV="1">
            <a:off x="1656369" y="5426697"/>
            <a:ext cx="5477191"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0" name="Freeform: Shape 19">
            <a:extLst>
              <a:ext uri="{FF2B5EF4-FFF2-40B4-BE49-F238E27FC236}">
                <a16:creationId xmlns="" xmlns:a16="http://schemas.microsoft.com/office/drawing/2014/main" id="{A1311D1A-FA75-4A17-B740-02768BE257F6}"/>
              </a:ext>
            </a:extLst>
          </p:cNvPr>
          <p:cNvSpPr/>
          <p:nvPr/>
        </p:nvSpPr>
        <p:spPr>
          <a:xfrm>
            <a:off x="1916220" y="2158168"/>
            <a:ext cx="4892163" cy="2013478"/>
          </a:xfrm>
          <a:custGeom>
            <a:avLst/>
            <a:gdLst>
              <a:gd name="connsiteX0" fmla="*/ 0 w 4891314"/>
              <a:gd name="connsiteY0" fmla="*/ 2013012 h 2013012"/>
              <a:gd name="connsiteX1" fmla="*/ 2188754 w 4891314"/>
              <a:gd name="connsiteY1" fmla="*/ 1225612 h 2013012"/>
              <a:gd name="connsiteX2" fmla="*/ 3438434 w 4891314"/>
              <a:gd name="connsiteY2" fmla="*/ 270572 h 2013012"/>
              <a:gd name="connsiteX3" fmla="*/ 3987074 w 4891314"/>
              <a:gd name="connsiteY3" fmla="*/ 6412 h 2013012"/>
              <a:gd name="connsiteX4" fmla="*/ 4505234 w 4891314"/>
              <a:gd name="connsiteY4" fmla="*/ 128332 h 2013012"/>
              <a:gd name="connsiteX5" fmla="*/ 4891314 w 4891314"/>
              <a:gd name="connsiteY5" fmla="*/ 626172 h 2013012"/>
              <a:gd name="connsiteX6" fmla="*/ 4891314 w 4891314"/>
              <a:gd name="connsiteY6" fmla="*/ 626172 h 201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91314" h="2013012">
                <a:moveTo>
                  <a:pt x="0" y="2013012"/>
                </a:moveTo>
                <a:cubicBezTo>
                  <a:pt x="807841" y="1764515"/>
                  <a:pt x="1615682" y="1516019"/>
                  <a:pt x="2188754" y="1225612"/>
                </a:cubicBezTo>
                <a:cubicBezTo>
                  <a:pt x="2761826" y="935205"/>
                  <a:pt x="3138714" y="473772"/>
                  <a:pt x="3438434" y="270572"/>
                </a:cubicBezTo>
                <a:cubicBezTo>
                  <a:pt x="3738154" y="67372"/>
                  <a:pt x="3809274" y="30119"/>
                  <a:pt x="3987074" y="6412"/>
                </a:cubicBezTo>
                <a:cubicBezTo>
                  <a:pt x="4164874" y="-17295"/>
                  <a:pt x="4354527" y="25039"/>
                  <a:pt x="4505234" y="128332"/>
                </a:cubicBezTo>
                <a:cubicBezTo>
                  <a:pt x="4655941" y="231625"/>
                  <a:pt x="4891314" y="626172"/>
                  <a:pt x="4891314" y="626172"/>
                </a:cubicBezTo>
                <a:lnTo>
                  <a:pt x="4891314" y="626172"/>
                </a:lnTo>
              </a:path>
            </a:pathLst>
          </a:custGeom>
          <a:no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lIns="91440" tIns="45721" rIns="91440" bIns="45721" rtlCol="0" anchor="ctr"/>
          <a:lstStyle/>
          <a:p>
            <a:pPr algn="ctr" defTabSz="457201"/>
            <a:endParaRPr lang="en-GB" sz="1800">
              <a:solidFill>
                <a:prstClr val="white"/>
              </a:solidFill>
            </a:endParaRPr>
          </a:p>
        </p:txBody>
      </p:sp>
      <p:cxnSp>
        <p:nvCxnSpPr>
          <p:cNvPr id="22" name="Straight Connector 21">
            <a:extLst>
              <a:ext uri="{FF2B5EF4-FFF2-40B4-BE49-F238E27FC236}">
                <a16:creationId xmlns="" xmlns:a16="http://schemas.microsoft.com/office/drawing/2014/main" id="{5CE00964-2A8C-4742-9A86-4FC2B2D8507F}"/>
              </a:ext>
            </a:extLst>
          </p:cNvPr>
          <p:cNvCxnSpPr>
            <a:cxnSpLocks/>
          </p:cNvCxnSpPr>
          <p:nvPr/>
        </p:nvCxnSpPr>
        <p:spPr>
          <a:xfrm>
            <a:off x="2682707" y="1559923"/>
            <a:ext cx="1" cy="3739745"/>
          </a:xfrm>
          <a:prstGeom prst="line">
            <a:avLst/>
          </a:prstGeom>
          <a:ln>
            <a:solidFill>
              <a:schemeClr val="accent4">
                <a:lumMod val="40000"/>
                <a:lumOff val="60000"/>
              </a:schemeClr>
            </a:solidFill>
            <a:prstDash val="lgDashDot"/>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 xmlns:a16="http://schemas.microsoft.com/office/drawing/2014/main" id="{B1B15E6C-0AE0-4D72-9ECF-3E7EA49C93F3}"/>
              </a:ext>
            </a:extLst>
          </p:cNvPr>
          <p:cNvCxnSpPr>
            <a:cxnSpLocks/>
          </p:cNvCxnSpPr>
          <p:nvPr/>
        </p:nvCxnSpPr>
        <p:spPr>
          <a:xfrm>
            <a:off x="3891957" y="1559923"/>
            <a:ext cx="1" cy="3739745"/>
          </a:xfrm>
          <a:prstGeom prst="line">
            <a:avLst/>
          </a:prstGeom>
          <a:ln>
            <a:solidFill>
              <a:schemeClr val="accent4">
                <a:lumMod val="40000"/>
                <a:lumOff val="60000"/>
              </a:schemeClr>
            </a:solidFill>
            <a:prstDash val="lgDashDot"/>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 xmlns:a16="http://schemas.microsoft.com/office/drawing/2014/main" id="{25192227-89C9-40A6-952D-B2FD997B6DC9}"/>
              </a:ext>
            </a:extLst>
          </p:cNvPr>
          <p:cNvCxnSpPr>
            <a:cxnSpLocks/>
          </p:cNvCxnSpPr>
          <p:nvPr/>
        </p:nvCxnSpPr>
        <p:spPr>
          <a:xfrm>
            <a:off x="5101207" y="1559923"/>
            <a:ext cx="1" cy="3739745"/>
          </a:xfrm>
          <a:prstGeom prst="line">
            <a:avLst/>
          </a:prstGeom>
          <a:ln>
            <a:solidFill>
              <a:schemeClr val="accent4">
                <a:lumMod val="40000"/>
                <a:lumOff val="60000"/>
              </a:schemeClr>
            </a:solidFill>
            <a:prstDash val="lgDashDot"/>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 xmlns:a16="http://schemas.microsoft.com/office/drawing/2014/main" id="{52058FF4-8180-4B04-8E56-1D433C2F6566}"/>
              </a:ext>
            </a:extLst>
          </p:cNvPr>
          <p:cNvCxnSpPr>
            <a:cxnSpLocks/>
          </p:cNvCxnSpPr>
          <p:nvPr/>
        </p:nvCxnSpPr>
        <p:spPr>
          <a:xfrm>
            <a:off x="6310457" y="1559923"/>
            <a:ext cx="1" cy="3739745"/>
          </a:xfrm>
          <a:prstGeom prst="line">
            <a:avLst/>
          </a:prstGeom>
          <a:ln>
            <a:solidFill>
              <a:schemeClr val="accent4">
                <a:lumMod val="40000"/>
                <a:lumOff val="60000"/>
              </a:schemeClr>
            </a:solidFill>
            <a:prstDash val="lgDashDot"/>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 xmlns:a16="http://schemas.microsoft.com/office/drawing/2014/main" id="{8A6022E6-9475-4404-B21C-C7BFEC1319FD}"/>
              </a:ext>
            </a:extLst>
          </p:cNvPr>
          <p:cNvSpPr txBox="1"/>
          <p:nvPr/>
        </p:nvSpPr>
        <p:spPr>
          <a:xfrm rot="16200000">
            <a:off x="980981" y="2700920"/>
            <a:ext cx="761765" cy="369342"/>
          </a:xfrm>
          <a:prstGeom prst="rect">
            <a:avLst/>
          </a:prstGeom>
          <a:noFill/>
        </p:spPr>
        <p:txBody>
          <a:bodyPr wrap="none" lIns="91440" tIns="45721" rIns="91440" bIns="45721" rtlCol="0">
            <a:spAutoFit/>
          </a:bodyPr>
          <a:lstStyle/>
          <a:p>
            <a:pPr defTabSz="457201"/>
            <a:r>
              <a:rPr lang="en-GB" sz="1800" dirty="0">
                <a:solidFill>
                  <a:srgbClr val="121B22"/>
                </a:solidFill>
                <a:latin typeface="Gotham Bold" pitchFamily="50" charset="0"/>
                <a:cs typeface="Gotham Bold" pitchFamily="50" charset="0"/>
              </a:rPr>
              <a:t>Sales</a:t>
            </a:r>
          </a:p>
        </p:txBody>
      </p:sp>
      <p:sp>
        <p:nvSpPr>
          <p:cNvPr id="32" name="TextBox 31">
            <a:extLst>
              <a:ext uri="{FF2B5EF4-FFF2-40B4-BE49-F238E27FC236}">
                <a16:creationId xmlns="" xmlns:a16="http://schemas.microsoft.com/office/drawing/2014/main" id="{2A64F030-0735-408D-A7C5-221275BF2A54}"/>
              </a:ext>
            </a:extLst>
          </p:cNvPr>
          <p:cNvSpPr txBox="1"/>
          <p:nvPr/>
        </p:nvSpPr>
        <p:spPr>
          <a:xfrm>
            <a:off x="5250169" y="5541023"/>
            <a:ext cx="689053" cy="369342"/>
          </a:xfrm>
          <a:prstGeom prst="rect">
            <a:avLst/>
          </a:prstGeom>
          <a:noFill/>
        </p:spPr>
        <p:txBody>
          <a:bodyPr wrap="none" lIns="91440" tIns="45721" rIns="91440" bIns="45721" rtlCol="0">
            <a:spAutoFit/>
          </a:bodyPr>
          <a:lstStyle/>
          <a:p>
            <a:pPr defTabSz="457201"/>
            <a:r>
              <a:rPr lang="en-GB" sz="1800" dirty="0">
                <a:solidFill>
                  <a:srgbClr val="121B22"/>
                </a:solidFill>
                <a:latin typeface="Gotham Bold" pitchFamily="50" charset="0"/>
                <a:cs typeface="Gotham Bold" pitchFamily="50" charset="0"/>
              </a:rPr>
              <a:t>Time</a:t>
            </a:r>
          </a:p>
        </p:txBody>
      </p:sp>
      <p:sp>
        <p:nvSpPr>
          <p:cNvPr id="33" name="TextBox 32">
            <a:extLst>
              <a:ext uri="{FF2B5EF4-FFF2-40B4-BE49-F238E27FC236}">
                <a16:creationId xmlns="" xmlns:a16="http://schemas.microsoft.com/office/drawing/2014/main" id="{B93EF02C-38F7-48A3-A90F-1DABE49BD0DB}"/>
              </a:ext>
            </a:extLst>
          </p:cNvPr>
          <p:cNvSpPr txBox="1"/>
          <p:nvPr/>
        </p:nvSpPr>
        <p:spPr>
          <a:xfrm rot="16200000">
            <a:off x="1837594" y="2863392"/>
            <a:ext cx="692978" cy="369396"/>
          </a:xfrm>
          <a:prstGeom prst="rect">
            <a:avLst/>
          </a:prstGeom>
          <a:noFill/>
        </p:spPr>
        <p:txBody>
          <a:bodyPr wrap="none" lIns="91440" tIns="45721" rIns="91440" bIns="45721" rtlCol="0">
            <a:spAutoFit/>
          </a:bodyPr>
          <a:lstStyle/>
          <a:p>
            <a:pPr defTabSz="457201"/>
            <a:r>
              <a:rPr lang="en-GB" sz="1800" dirty="0">
                <a:solidFill>
                  <a:srgbClr val="121B22"/>
                </a:solidFill>
                <a:latin typeface="Gotham Light" pitchFamily="50" charset="0"/>
                <a:cs typeface="Gotham Light" pitchFamily="50" charset="0"/>
              </a:rPr>
              <a:t>R&amp;D</a:t>
            </a:r>
          </a:p>
        </p:txBody>
      </p:sp>
      <p:sp>
        <p:nvSpPr>
          <p:cNvPr id="34" name="TextBox 33">
            <a:extLst>
              <a:ext uri="{FF2B5EF4-FFF2-40B4-BE49-F238E27FC236}">
                <a16:creationId xmlns="" xmlns:a16="http://schemas.microsoft.com/office/drawing/2014/main" id="{88DE7431-85DE-486D-BC57-BF8852CA8DBE}"/>
              </a:ext>
            </a:extLst>
          </p:cNvPr>
          <p:cNvSpPr txBox="1"/>
          <p:nvPr/>
        </p:nvSpPr>
        <p:spPr>
          <a:xfrm rot="16200000">
            <a:off x="2566046" y="2406328"/>
            <a:ext cx="1390142" cy="369342"/>
          </a:xfrm>
          <a:prstGeom prst="rect">
            <a:avLst/>
          </a:prstGeom>
          <a:noFill/>
        </p:spPr>
        <p:txBody>
          <a:bodyPr wrap="none" lIns="91440" tIns="45721" rIns="91440" bIns="45721" rtlCol="0">
            <a:spAutoFit/>
          </a:bodyPr>
          <a:lstStyle/>
          <a:p>
            <a:pPr defTabSz="457201"/>
            <a:r>
              <a:rPr lang="en-GB" sz="1800" dirty="0">
                <a:solidFill>
                  <a:srgbClr val="121B22"/>
                </a:solidFill>
                <a:latin typeface="Gotham Light" pitchFamily="50" charset="0"/>
                <a:cs typeface="Gotham Light" pitchFamily="50" charset="0"/>
              </a:rPr>
              <a:t>Introduction</a:t>
            </a:r>
          </a:p>
        </p:txBody>
      </p:sp>
      <p:sp>
        <p:nvSpPr>
          <p:cNvPr id="35" name="TextBox 34">
            <a:extLst>
              <a:ext uri="{FF2B5EF4-FFF2-40B4-BE49-F238E27FC236}">
                <a16:creationId xmlns="" xmlns:a16="http://schemas.microsoft.com/office/drawing/2014/main" id="{293A9309-4A0A-4A5E-A812-A81EDF923155}"/>
              </a:ext>
            </a:extLst>
          </p:cNvPr>
          <p:cNvSpPr txBox="1"/>
          <p:nvPr/>
        </p:nvSpPr>
        <p:spPr>
          <a:xfrm rot="16200000">
            <a:off x="3989379" y="2046981"/>
            <a:ext cx="928477" cy="369342"/>
          </a:xfrm>
          <a:prstGeom prst="rect">
            <a:avLst/>
          </a:prstGeom>
          <a:noFill/>
        </p:spPr>
        <p:txBody>
          <a:bodyPr wrap="none" lIns="91440" tIns="45721" rIns="91440" bIns="45721" rtlCol="0">
            <a:spAutoFit/>
          </a:bodyPr>
          <a:lstStyle/>
          <a:p>
            <a:pPr defTabSz="457201"/>
            <a:r>
              <a:rPr lang="en-GB" sz="1800" dirty="0">
                <a:solidFill>
                  <a:srgbClr val="121B22"/>
                </a:solidFill>
                <a:latin typeface="Gotham Light" pitchFamily="50" charset="0"/>
                <a:cs typeface="Gotham Light" pitchFamily="50" charset="0"/>
              </a:rPr>
              <a:t>Growth</a:t>
            </a:r>
          </a:p>
        </p:txBody>
      </p:sp>
      <p:sp>
        <p:nvSpPr>
          <p:cNvPr id="36" name="TextBox 35">
            <a:extLst>
              <a:ext uri="{FF2B5EF4-FFF2-40B4-BE49-F238E27FC236}">
                <a16:creationId xmlns="" xmlns:a16="http://schemas.microsoft.com/office/drawing/2014/main" id="{7852A2A6-A895-4DA2-BA77-7BB9B7835567}"/>
              </a:ext>
            </a:extLst>
          </p:cNvPr>
          <p:cNvSpPr txBox="1"/>
          <p:nvPr/>
        </p:nvSpPr>
        <p:spPr>
          <a:xfrm rot="16200000">
            <a:off x="5241565" y="1464974"/>
            <a:ext cx="1005422" cy="369342"/>
          </a:xfrm>
          <a:prstGeom prst="rect">
            <a:avLst/>
          </a:prstGeom>
          <a:noFill/>
        </p:spPr>
        <p:txBody>
          <a:bodyPr wrap="none" lIns="91440" tIns="45721" rIns="91440" bIns="45721" rtlCol="0">
            <a:spAutoFit/>
          </a:bodyPr>
          <a:lstStyle/>
          <a:p>
            <a:pPr defTabSz="457201"/>
            <a:r>
              <a:rPr lang="en-GB" sz="1800" dirty="0">
                <a:solidFill>
                  <a:srgbClr val="121B22"/>
                </a:solidFill>
                <a:latin typeface="Gotham Light" pitchFamily="50" charset="0"/>
                <a:cs typeface="Gotham Light" pitchFamily="50" charset="0"/>
              </a:rPr>
              <a:t>Maturity</a:t>
            </a:r>
          </a:p>
        </p:txBody>
      </p:sp>
      <p:sp>
        <p:nvSpPr>
          <p:cNvPr id="37" name="TextBox 36">
            <a:extLst>
              <a:ext uri="{FF2B5EF4-FFF2-40B4-BE49-F238E27FC236}">
                <a16:creationId xmlns="" xmlns:a16="http://schemas.microsoft.com/office/drawing/2014/main" id="{B98DE2AB-F462-4776-AC00-94C425B29C08}"/>
              </a:ext>
            </a:extLst>
          </p:cNvPr>
          <p:cNvSpPr txBox="1"/>
          <p:nvPr/>
        </p:nvSpPr>
        <p:spPr>
          <a:xfrm>
            <a:off x="1695885" y="4618707"/>
            <a:ext cx="901227" cy="277009"/>
          </a:xfrm>
          <a:prstGeom prst="rect">
            <a:avLst/>
          </a:prstGeom>
          <a:noFill/>
        </p:spPr>
        <p:txBody>
          <a:bodyPr wrap="none" lIns="91440" tIns="45721" rIns="91440" bIns="45721" rtlCol="0">
            <a:spAutoFit/>
          </a:bodyPr>
          <a:lstStyle/>
          <a:p>
            <a:pPr defTabSz="457201"/>
            <a:r>
              <a:rPr lang="en-GB" sz="1200" dirty="0">
                <a:solidFill>
                  <a:srgbClr val="121B22"/>
                </a:solidFill>
                <a:latin typeface="Gotham Light" pitchFamily="50" charset="0"/>
                <a:cs typeface="Gotham Light" pitchFamily="50" charset="0"/>
              </a:rPr>
              <a:t>Innovators</a:t>
            </a:r>
          </a:p>
        </p:txBody>
      </p:sp>
      <p:sp>
        <p:nvSpPr>
          <p:cNvPr id="38" name="TextBox 37">
            <a:extLst>
              <a:ext uri="{FF2B5EF4-FFF2-40B4-BE49-F238E27FC236}">
                <a16:creationId xmlns="" xmlns:a16="http://schemas.microsoft.com/office/drawing/2014/main" id="{AF50FE27-DEBE-436E-98C4-A201AEC26745}"/>
              </a:ext>
            </a:extLst>
          </p:cNvPr>
          <p:cNvSpPr txBox="1"/>
          <p:nvPr/>
        </p:nvSpPr>
        <p:spPr>
          <a:xfrm>
            <a:off x="2863464" y="4526352"/>
            <a:ext cx="798634" cy="461675"/>
          </a:xfrm>
          <a:prstGeom prst="rect">
            <a:avLst/>
          </a:prstGeom>
          <a:noFill/>
        </p:spPr>
        <p:txBody>
          <a:bodyPr wrap="none" lIns="91440" tIns="45721" rIns="91440" bIns="45721" rtlCol="0">
            <a:spAutoFit/>
          </a:bodyPr>
          <a:lstStyle/>
          <a:p>
            <a:pPr algn="ctr" defTabSz="457201"/>
            <a:r>
              <a:rPr lang="en-GB" sz="1200" dirty="0">
                <a:solidFill>
                  <a:srgbClr val="121B22"/>
                </a:solidFill>
                <a:latin typeface="Gotham Light" pitchFamily="50" charset="0"/>
                <a:cs typeface="Gotham Light" pitchFamily="50" charset="0"/>
              </a:rPr>
              <a:t>Early </a:t>
            </a:r>
          </a:p>
          <a:p>
            <a:pPr algn="ctr" defTabSz="457201"/>
            <a:r>
              <a:rPr lang="en-GB" sz="1200" dirty="0">
                <a:solidFill>
                  <a:srgbClr val="121B22"/>
                </a:solidFill>
                <a:latin typeface="Gotham Light" pitchFamily="50" charset="0"/>
                <a:cs typeface="Gotham Light" pitchFamily="50" charset="0"/>
              </a:rPr>
              <a:t>Adaptors</a:t>
            </a:r>
          </a:p>
        </p:txBody>
      </p:sp>
      <p:sp>
        <p:nvSpPr>
          <p:cNvPr id="39" name="TextBox 38">
            <a:extLst>
              <a:ext uri="{FF2B5EF4-FFF2-40B4-BE49-F238E27FC236}">
                <a16:creationId xmlns="" xmlns:a16="http://schemas.microsoft.com/office/drawing/2014/main" id="{39EB2F70-8AB3-4F62-9FB1-E0059A017EBD}"/>
              </a:ext>
            </a:extLst>
          </p:cNvPr>
          <p:cNvSpPr txBox="1"/>
          <p:nvPr/>
        </p:nvSpPr>
        <p:spPr>
          <a:xfrm>
            <a:off x="4209007" y="4526352"/>
            <a:ext cx="721691" cy="461675"/>
          </a:xfrm>
          <a:prstGeom prst="rect">
            <a:avLst/>
          </a:prstGeom>
          <a:noFill/>
        </p:spPr>
        <p:txBody>
          <a:bodyPr wrap="none" lIns="91440" tIns="45721" rIns="91440" bIns="45721" rtlCol="0">
            <a:spAutoFit/>
          </a:bodyPr>
          <a:lstStyle/>
          <a:p>
            <a:pPr algn="ctr" defTabSz="457201"/>
            <a:r>
              <a:rPr lang="en-GB" sz="1200" dirty="0">
                <a:solidFill>
                  <a:srgbClr val="121B22"/>
                </a:solidFill>
                <a:latin typeface="Gotham Light" pitchFamily="50" charset="0"/>
                <a:cs typeface="Gotham Light" pitchFamily="50" charset="0"/>
              </a:rPr>
              <a:t>Early </a:t>
            </a:r>
          </a:p>
          <a:p>
            <a:pPr algn="ctr" defTabSz="457201"/>
            <a:r>
              <a:rPr lang="en-GB" sz="1200" dirty="0">
                <a:solidFill>
                  <a:srgbClr val="121B22"/>
                </a:solidFill>
                <a:latin typeface="Gotham Light" pitchFamily="50" charset="0"/>
                <a:cs typeface="Gotham Light" pitchFamily="50" charset="0"/>
              </a:rPr>
              <a:t>Majority</a:t>
            </a:r>
          </a:p>
        </p:txBody>
      </p:sp>
      <p:sp>
        <p:nvSpPr>
          <p:cNvPr id="40" name="TextBox 39">
            <a:extLst>
              <a:ext uri="{FF2B5EF4-FFF2-40B4-BE49-F238E27FC236}">
                <a16:creationId xmlns="" xmlns:a16="http://schemas.microsoft.com/office/drawing/2014/main" id="{120BA6B5-FEF1-43B1-A916-9BC058729D81}"/>
              </a:ext>
            </a:extLst>
          </p:cNvPr>
          <p:cNvSpPr txBox="1"/>
          <p:nvPr/>
        </p:nvSpPr>
        <p:spPr>
          <a:xfrm>
            <a:off x="5426838" y="4526352"/>
            <a:ext cx="721691" cy="461675"/>
          </a:xfrm>
          <a:prstGeom prst="rect">
            <a:avLst/>
          </a:prstGeom>
          <a:noFill/>
        </p:spPr>
        <p:txBody>
          <a:bodyPr wrap="none" lIns="91440" tIns="45721" rIns="91440" bIns="45721" rtlCol="0">
            <a:spAutoFit/>
          </a:bodyPr>
          <a:lstStyle/>
          <a:p>
            <a:pPr algn="ctr" defTabSz="457201"/>
            <a:r>
              <a:rPr lang="en-GB" sz="1200" dirty="0">
                <a:solidFill>
                  <a:srgbClr val="121B22"/>
                </a:solidFill>
                <a:latin typeface="Gotham Light" pitchFamily="50" charset="0"/>
                <a:cs typeface="Gotham Light" pitchFamily="50" charset="0"/>
              </a:rPr>
              <a:t>Late </a:t>
            </a:r>
          </a:p>
          <a:p>
            <a:pPr algn="ctr" defTabSz="457201"/>
            <a:r>
              <a:rPr lang="en-GB" sz="1200" dirty="0">
                <a:solidFill>
                  <a:srgbClr val="121B22"/>
                </a:solidFill>
                <a:latin typeface="Gotham Light" pitchFamily="50" charset="0"/>
                <a:cs typeface="Gotham Light" pitchFamily="50" charset="0"/>
              </a:rPr>
              <a:t>Majority</a:t>
            </a:r>
          </a:p>
        </p:txBody>
      </p:sp>
      <p:sp>
        <p:nvSpPr>
          <p:cNvPr id="41" name="TextBox 40">
            <a:extLst>
              <a:ext uri="{FF2B5EF4-FFF2-40B4-BE49-F238E27FC236}">
                <a16:creationId xmlns="" xmlns:a16="http://schemas.microsoft.com/office/drawing/2014/main" id="{85A5BE4C-7488-4A31-84C9-6D890350E089}"/>
              </a:ext>
            </a:extLst>
          </p:cNvPr>
          <p:cNvSpPr txBox="1"/>
          <p:nvPr/>
        </p:nvSpPr>
        <p:spPr>
          <a:xfrm>
            <a:off x="6376860" y="4618707"/>
            <a:ext cx="822679" cy="277009"/>
          </a:xfrm>
          <a:prstGeom prst="rect">
            <a:avLst/>
          </a:prstGeom>
          <a:noFill/>
        </p:spPr>
        <p:txBody>
          <a:bodyPr wrap="none" lIns="91440" tIns="45721" rIns="91440" bIns="45721" rtlCol="0">
            <a:spAutoFit/>
          </a:bodyPr>
          <a:lstStyle/>
          <a:p>
            <a:pPr algn="ctr" defTabSz="457201"/>
            <a:r>
              <a:rPr lang="en-GB" sz="1200" dirty="0">
                <a:solidFill>
                  <a:srgbClr val="121B22"/>
                </a:solidFill>
                <a:latin typeface="Gotham Light" pitchFamily="50" charset="0"/>
                <a:cs typeface="Gotham Light" pitchFamily="50" charset="0"/>
              </a:rPr>
              <a:t>Laggards</a:t>
            </a:r>
          </a:p>
        </p:txBody>
      </p:sp>
      <p:sp>
        <p:nvSpPr>
          <p:cNvPr id="42" name="Freeform: Shape 41">
            <a:extLst>
              <a:ext uri="{FF2B5EF4-FFF2-40B4-BE49-F238E27FC236}">
                <a16:creationId xmlns="" xmlns:a16="http://schemas.microsoft.com/office/drawing/2014/main" id="{A17C3EB5-CBD0-4B29-BFA3-9D7049006A5E}"/>
              </a:ext>
            </a:extLst>
          </p:cNvPr>
          <p:cNvSpPr/>
          <p:nvPr/>
        </p:nvSpPr>
        <p:spPr>
          <a:xfrm>
            <a:off x="2020538" y="4558600"/>
            <a:ext cx="4742945" cy="865260"/>
          </a:xfrm>
          <a:custGeom>
            <a:avLst/>
            <a:gdLst>
              <a:gd name="connsiteX0" fmla="*/ 0 w 4742121"/>
              <a:gd name="connsiteY0" fmla="*/ 865060 h 865060"/>
              <a:gd name="connsiteX1" fmla="*/ 1261730 w 4742121"/>
              <a:gd name="connsiteY1" fmla="*/ 567348 h 865060"/>
              <a:gd name="connsiteX2" fmla="*/ 2551814 w 4742121"/>
              <a:gd name="connsiteY2" fmla="*/ 278 h 865060"/>
              <a:gd name="connsiteX3" fmla="*/ 3785191 w 4742121"/>
              <a:gd name="connsiteY3" fmla="*/ 496464 h 865060"/>
              <a:gd name="connsiteX4" fmla="*/ 4742121 w 4742121"/>
              <a:gd name="connsiteY4" fmla="*/ 843795 h 865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2121" h="865060">
                <a:moveTo>
                  <a:pt x="0" y="865060"/>
                </a:moveTo>
                <a:cubicBezTo>
                  <a:pt x="418214" y="788269"/>
                  <a:pt x="836428" y="711478"/>
                  <a:pt x="1261730" y="567348"/>
                </a:cubicBezTo>
                <a:cubicBezTo>
                  <a:pt x="1687032" y="423218"/>
                  <a:pt x="2131237" y="12092"/>
                  <a:pt x="2551814" y="278"/>
                </a:cubicBezTo>
                <a:cubicBezTo>
                  <a:pt x="2972391" y="-11536"/>
                  <a:pt x="3420140" y="355878"/>
                  <a:pt x="3785191" y="496464"/>
                </a:cubicBezTo>
                <a:cubicBezTo>
                  <a:pt x="4150242" y="637050"/>
                  <a:pt x="4446181" y="740422"/>
                  <a:pt x="4742121" y="843795"/>
                </a:cubicBezTo>
              </a:path>
            </a:pathLst>
          </a:custGeom>
          <a:noFill/>
          <a:ln w="28575"/>
          <a:effectLst/>
        </p:spPr>
        <p:style>
          <a:lnRef idx="1">
            <a:schemeClr val="accent1"/>
          </a:lnRef>
          <a:fillRef idx="3">
            <a:schemeClr val="accent1"/>
          </a:fillRef>
          <a:effectRef idx="2">
            <a:schemeClr val="accent1"/>
          </a:effectRef>
          <a:fontRef idx="minor">
            <a:schemeClr val="lt1"/>
          </a:fontRef>
        </p:style>
        <p:txBody>
          <a:bodyPr lIns="91440" tIns="45721" rIns="91440" bIns="45721" rtlCol="0" anchor="ctr"/>
          <a:lstStyle/>
          <a:p>
            <a:pPr algn="ctr" defTabSz="457201"/>
            <a:endParaRPr lang="en-GB" sz="1800">
              <a:solidFill>
                <a:prstClr val="white"/>
              </a:solidFill>
            </a:endParaRPr>
          </a:p>
        </p:txBody>
      </p:sp>
    </p:spTree>
    <p:extLst>
      <p:ext uri="{BB962C8B-B14F-4D97-AF65-F5344CB8AC3E}">
        <p14:creationId xmlns:p14="http://schemas.microsoft.com/office/powerpoint/2010/main" val="23659834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ckground"/>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8640" y="2562"/>
            <a:ext cx="9602867" cy="6859588"/>
          </a:xfrm>
          <a:prstGeom prst="rect">
            <a:avLst/>
          </a:prstGeom>
        </p:spPr>
      </p:pic>
      <p:grpSp>
        <p:nvGrpSpPr>
          <p:cNvPr id="39" name="Group 38"/>
          <p:cNvGrpSpPr/>
          <p:nvPr/>
        </p:nvGrpSpPr>
        <p:grpSpPr>
          <a:xfrm>
            <a:off x="1342526" y="-818691"/>
            <a:ext cx="2428504" cy="4420948"/>
            <a:chOff x="1927117" y="-762325"/>
            <a:chExt cx="2428082" cy="4419925"/>
          </a:xfrm>
        </p:grpSpPr>
        <p:pic>
          <p:nvPicPr>
            <p:cNvPr id="25" name="Picture 24" descr="ARROWS.png"/>
            <p:cNvPicPr>
              <a:picLocks noChangeAspect="1"/>
            </p:cNvPicPr>
            <p:nvPr/>
          </p:nvPicPr>
          <p:blipFill>
            <a:blip r:embed="rId4">
              <a:alphaModFix amt="70000"/>
              <a:extLst>
                <a:ext uri="{28A0092B-C50C-407E-A947-70E740481C1C}">
                  <a14:useLocalDpi xmlns:a14="http://schemas.microsoft.com/office/drawing/2010/main"/>
                </a:ext>
              </a:extLst>
            </a:blip>
            <a:stretch>
              <a:fillRect/>
            </a:stretch>
          </p:blipFill>
          <p:spPr>
            <a:xfrm rot="10800000">
              <a:off x="1949130" y="-762325"/>
              <a:ext cx="2377440" cy="4419925"/>
            </a:xfrm>
            <a:prstGeom prst="rect">
              <a:avLst/>
            </a:prstGeom>
            <a:ln>
              <a:noFill/>
            </a:ln>
            <a:effectLst>
              <a:outerShdw dist="38100" dir="2700000" algn="tl" rotWithShape="0">
                <a:srgbClr val="F68A33">
                  <a:alpha val="70000"/>
                </a:srgbClr>
              </a:outerShdw>
            </a:effectLst>
          </p:spPr>
        </p:pic>
        <p:sp>
          <p:nvSpPr>
            <p:cNvPr id="26" name="Rectangle 25"/>
            <p:cNvSpPr/>
            <p:nvPr/>
          </p:nvSpPr>
          <p:spPr>
            <a:xfrm>
              <a:off x="1927117" y="304800"/>
              <a:ext cx="2421467" cy="584775"/>
            </a:xfrm>
            <a:prstGeom prst="rect">
              <a:avLst/>
            </a:prstGeom>
          </p:spPr>
          <p:txBody>
            <a:bodyPr wrap="square">
              <a:spAutoFit/>
            </a:bodyPr>
            <a:lstStyle/>
            <a:p>
              <a:pPr algn="ctr" defTabSz="457201"/>
              <a:r>
                <a:rPr lang="en-US" sz="1600" b="1" dirty="0">
                  <a:solidFill>
                    <a:prstClr val="white"/>
                  </a:solidFill>
                  <a:effectLst>
                    <a:outerShdw dist="38100" dir="2700000" algn="tl" rotWithShape="0">
                      <a:srgbClr val="000000">
                        <a:alpha val="20000"/>
                      </a:srgbClr>
                    </a:outerShdw>
                  </a:effectLst>
                  <a:latin typeface="Arial Black" panose="020B0A04020102020204" pitchFamily="34" charset="0"/>
                </a:rPr>
                <a:t>RESEARCH &amp; DEVELOPMENT</a:t>
              </a:r>
              <a:endParaRPr lang="en-US" sz="1600" dirty="0">
                <a:solidFill>
                  <a:prstClr val="white"/>
                </a:solidFill>
                <a:effectLst>
                  <a:outerShdw dist="38100" dir="2700000" algn="tl" rotWithShape="0">
                    <a:srgbClr val="000000">
                      <a:alpha val="20000"/>
                    </a:srgbClr>
                  </a:outerShdw>
                </a:effectLst>
                <a:latin typeface="Arial Black" panose="020B0A04020102020204" pitchFamily="34" charset="0"/>
              </a:endParaRPr>
            </a:p>
          </p:txBody>
        </p:sp>
        <p:sp>
          <p:nvSpPr>
            <p:cNvPr id="27" name="TextBox 26"/>
            <p:cNvSpPr txBox="1"/>
            <p:nvPr/>
          </p:nvSpPr>
          <p:spPr>
            <a:xfrm>
              <a:off x="2069200" y="990600"/>
              <a:ext cx="2285999" cy="1600438"/>
            </a:xfrm>
            <a:prstGeom prst="rect">
              <a:avLst/>
            </a:prstGeom>
            <a:noFill/>
            <a:ln>
              <a:noFill/>
            </a:ln>
          </p:spPr>
          <p:txBody>
            <a:bodyPr wrap="square" rtlCol="0">
              <a:spAutoFit/>
            </a:bodyPr>
            <a:lstStyle/>
            <a:p>
              <a:pPr defTabSz="457201"/>
              <a:r>
                <a:rPr lang="en-US" sz="1400" b="1" dirty="0">
                  <a:solidFill>
                    <a:srgbClr val="F68A33"/>
                  </a:solidFill>
                  <a:effectLst>
                    <a:outerShdw dist="38100" dir="2700000" algn="tl" rotWithShape="0">
                      <a:srgbClr val="000000">
                        <a:alpha val="20000"/>
                      </a:srgbClr>
                    </a:outerShdw>
                  </a:effectLst>
                  <a:cs typeface="Arial" panose="020B0604020202020204" pitchFamily="34" charset="0"/>
                </a:rPr>
                <a:t>+</a:t>
              </a:r>
              <a:r>
                <a:rPr lang="en-US" sz="1400" dirty="0">
                  <a:solidFill>
                    <a:prstClr val="white"/>
                  </a:solidFill>
                  <a:effectLst>
                    <a:outerShdw dist="38100" dir="2700000" algn="tl" rotWithShape="0">
                      <a:srgbClr val="000000">
                        <a:alpha val="20000"/>
                      </a:srgbClr>
                    </a:outerShdw>
                  </a:effectLst>
                  <a:cs typeface="Arial" panose="020B0604020202020204" pitchFamily="34" charset="0"/>
                </a:rPr>
                <a:t> Monitor all the science for all the chemicals in circulation</a:t>
              </a:r>
              <a:br>
                <a:rPr lang="en-US" sz="1400" dirty="0">
                  <a:solidFill>
                    <a:prstClr val="white"/>
                  </a:solidFill>
                  <a:effectLst>
                    <a:outerShdw dist="38100" dir="2700000" algn="tl" rotWithShape="0">
                      <a:srgbClr val="000000">
                        <a:alpha val="20000"/>
                      </a:srgbClr>
                    </a:outerShdw>
                  </a:effectLst>
                  <a:cs typeface="Arial" panose="020B0604020202020204" pitchFamily="34" charset="0"/>
                </a:rPr>
              </a:br>
              <a:endParaRPr lang="en-US" sz="1400" dirty="0">
                <a:solidFill>
                  <a:prstClr val="white"/>
                </a:solidFill>
                <a:effectLst>
                  <a:outerShdw dist="38100" dir="2700000" algn="tl" rotWithShape="0">
                    <a:srgbClr val="000000">
                      <a:alpha val="20000"/>
                    </a:srgbClr>
                  </a:outerShdw>
                </a:effectLst>
                <a:cs typeface="Arial" panose="020B0604020202020204" pitchFamily="34" charset="0"/>
              </a:endParaRPr>
            </a:p>
            <a:p>
              <a:pPr defTabSz="457201"/>
              <a:r>
                <a:rPr lang="en-US" sz="1400" b="1" dirty="0">
                  <a:solidFill>
                    <a:srgbClr val="F68A33"/>
                  </a:solidFill>
                  <a:effectLst>
                    <a:outerShdw dist="38100" dir="2700000" algn="tl" rotWithShape="0">
                      <a:srgbClr val="000000">
                        <a:alpha val="20000"/>
                      </a:srgbClr>
                    </a:outerShdw>
                  </a:effectLst>
                  <a:cs typeface="Arial" panose="020B0604020202020204" pitchFamily="34" charset="0"/>
                </a:rPr>
                <a:t>+</a:t>
              </a:r>
              <a:r>
                <a:rPr lang="en-US" sz="1400" dirty="0">
                  <a:solidFill>
                    <a:prstClr val="white"/>
                  </a:solidFill>
                  <a:effectLst>
                    <a:outerShdw dist="38100" dir="2700000" algn="tl" rotWithShape="0">
                      <a:srgbClr val="000000">
                        <a:alpha val="20000"/>
                      </a:srgbClr>
                    </a:outerShdw>
                  </a:effectLst>
                  <a:cs typeface="Arial" panose="020B0604020202020204" pitchFamily="34" charset="0"/>
                </a:rPr>
                <a:t> Increase confidence when releasing new products</a:t>
              </a:r>
            </a:p>
          </p:txBody>
        </p:sp>
      </p:grpSp>
      <p:pic>
        <p:nvPicPr>
          <p:cNvPr id="42" name="Picture 41">
            <a:extLst>
              <a:ext uri="{FF2B5EF4-FFF2-40B4-BE49-F238E27FC236}">
                <a16:creationId xmlns="" xmlns:a16="http://schemas.microsoft.com/office/drawing/2014/main" id="{857C72F7-EA28-45AD-B1B8-BE69589959A7}"/>
              </a:ext>
            </a:extLst>
          </p:cNvPr>
          <p:cNvPicPr>
            <a:picLocks noChangeAspect="1"/>
          </p:cNvPicPr>
          <p:nvPr/>
        </p:nvPicPr>
        <p:blipFill>
          <a:blip r:embed="rId5" cstate="print">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214119" y="6381478"/>
            <a:ext cx="836486" cy="478112"/>
          </a:xfrm>
          <a:prstGeom prst="rect">
            <a:avLst/>
          </a:prstGeom>
        </p:spPr>
      </p:pic>
      <p:grpSp>
        <p:nvGrpSpPr>
          <p:cNvPr id="11" name="Group 10"/>
          <p:cNvGrpSpPr/>
          <p:nvPr/>
        </p:nvGrpSpPr>
        <p:grpSpPr>
          <a:xfrm>
            <a:off x="45664" y="2832889"/>
            <a:ext cx="2421888" cy="4420948"/>
            <a:chOff x="613834" y="2951777"/>
            <a:chExt cx="2421467" cy="4419925"/>
          </a:xfrm>
        </p:grpSpPr>
        <p:pic>
          <p:nvPicPr>
            <p:cNvPr id="3" name="Picture 2" descr="ARROWS.png"/>
            <p:cNvPicPr>
              <a:picLocks noChangeAspect="1"/>
            </p:cNvPicPr>
            <p:nvPr/>
          </p:nvPicPr>
          <p:blipFill>
            <a:blip r:embed="rId4">
              <a:alphaModFix amt="70000"/>
              <a:extLst>
                <a:ext uri="{28A0092B-C50C-407E-A947-70E740481C1C}">
                  <a14:useLocalDpi xmlns:a14="http://schemas.microsoft.com/office/drawing/2010/main"/>
                </a:ext>
              </a:extLst>
            </a:blip>
            <a:stretch>
              <a:fillRect/>
            </a:stretch>
          </p:blipFill>
          <p:spPr>
            <a:xfrm>
              <a:off x="635847" y="2951777"/>
              <a:ext cx="2377440" cy="4419925"/>
            </a:xfrm>
            <a:prstGeom prst="rect">
              <a:avLst/>
            </a:prstGeom>
            <a:ln>
              <a:noFill/>
            </a:ln>
            <a:effectLst>
              <a:outerShdw dist="38100" dir="2700000" algn="tl" rotWithShape="0">
                <a:srgbClr val="F68A33">
                  <a:alpha val="70000"/>
                </a:srgbClr>
              </a:outerShdw>
            </a:effectLst>
          </p:spPr>
        </p:pic>
        <p:sp>
          <p:nvSpPr>
            <p:cNvPr id="16" name="Rectangle 15"/>
            <p:cNvSpPr/>
            <p:nvPr/>
          </p:nvSpPr>
          <p:spPr>
            <a:xfrm>
              <a:off x="613834" y="3733800"/>
              <a:ext cx="2421467" cy="338554"/>
            </a:xfrm>
            <a:prstGeom prst="rect">
              <a:avLst/>
            </a:prstGeom>
          </p:spPr>
          <p:txBody>
            <a:bodyPr wrap="square">
              <a:spAutoFit/>
            </a:bodyPr>
            <a:lstStyle/>
            <a:p>
              <a:pPr algn="ctr" defTabSz="457201"/>
              <a:r>
                <a:rPr lang="en-US" sz="1600" b="1" dirty="0">
                  <a:solidFill>
                    <a:prstClr val="white"/>
                  </a:solidFill>
                  <a:effectLst>
                    <a:outerShdw dist="38100" dir="2700000" algn="tl" rotWithShape="0">
                      <a:srgbClr val="000000">
                        <a:alpha val="20000"/>
                      </a:srgbClr>
                    </a:outerShdw>
                  </a:effectLst>
                  <a:latin typeface="Arial Black" panose="020B0A04020102020204" pitchFamily="34" charset="0"/>
                </a:rPr>
                <a:t>RISK MITIGATION</a:t>
              </a:r>
              <a:endParaRPr lang="en-US" sz="1600" dirty="0">
                <a:solidFill>
                  <a:prstClr val="white"/>
                </a:solidFill>
                <a:effectLst>
                  <a:outerShdw dist="38100" dir="2700000" algn="tl" rotWithShape="0">
                    <a:srgbClr val="000000">
                      <a:alpha val="20000"/>
                    </a:srgbClr>
                  </a:outerShdw>
                </a:effectLst>
                <a:latin typeface="Arial Black" panose="020B0A04020102020204" pitchFamily="34" charset="0"/>
              </a:endParaRPr>
            </a:p>
          </p:txBody>
        </p:sp>
        <p:sp>
          <p:nvSpPr>
            <p:cNvPr id="19" name="TextBox 18"/>
            <p:cNvSpPr txBox="1"/>
            <p:nvPr/>
          </p:nvSpPr>
          <p:spPr>
            <a:xfrm>
              <a:off x="681568" y="4450140"/>
              <a:ext cx="2285999" cy="2031325"/>
            </a:xfrm>
            <a:prstGeom prst="rect">
              <a:avLst/>
            </a:prstGeom>
            <a:noFill/>
          </p:spPr>
          <p:txBody>
            <a:bodyPr wrap="square" rtlCol="0">
              <a:spAutoFit/>
            </a:bodyPr>
            <a:lstStyle/>
            <a:p>
              <a:pPr defTabSz="457201"/>
              <a:r>
                <a:rPr lang="en-US" sz="1400" dirty="0">
                  <a:solidFill>
                    <a:srgbClr val="F68A33"/>
                  </a:solidFill>
                  <a:effectLst>
                    <a:outerShdw dist="38100" dir="2700000" algn="tl" rotWithShape="0">
                      <a:srgbClr val="000000">
                        <a:alpha val="20000"/>
                      </a:srgbClr>
                    </a:outerShdw>
                  </a:effectLst>
                  <a:cs typeface="Arial" panose="020B0604020202020204" pitchFamily="34" charset="0"/>
                </a:rPr>
                <a:t>+</a:t>
              </a:r>
              <a:r>
                <a:rPr lang="en-US" sz="1400" b="1" dirty="0">
                  <a:solidFill>
                    <a:prstClr val="white"/>
                  </a:solidFill>
                  <a:effectLst>
                    <a:outerShdw dist="38100" dir="2700000" algn="tl" rotWithShape="0">
                      <a:srgbClr val="000000">
                        <a:alpha val="20000"/>
                      </a:srgbClr>
                    </a:outerShdw>
                  </a:effectLst>
                  <a:cs typeface="Arial" panose="020B0604020202020204" pitchFamily="34" charset="0"/>
                </a:rPr>
                <a:t> </a:t>
              </a:r>
              <a:r>
                <a:rPr lang="en-US" sz="1400" dirty="0">
                  <a:solidFill>
                    <a:prstClr val="white"/>
                  </a:solidFill>
                  <a:effectLst>
                    <a:outerShdw dist="38100" dir="2700000" algn="tl" rotWithShape="0">
                      <a:srgbClr val="000000">
                        <a:alpha val="20000"/>
                      </a:srgbClr>
                    </a:outerShdw>
                  </a:effectLst>
                  <a:cs typeface="Arial" panose="020B0604020202020204" pitchFamily="34" charset="0"/>
                </a:rPr>
                <a:t>Reduce a product’s health, safety, and environmental impact</a:t>
              </a:r>
              <a:br>
                <a:rPr lang="en-US" sz="1400" dirty="0">
                  <a:solidFill>
                    <a:prstClr val="white"/>
                  </a:solidFill>
                  <a:effectLst>
                    <a:outerShdw dist="38100" dir="2700000" algn="tl" rotWithShape="0">
                      <a:srgbClr val="000000">
                        <a:alpha val="20000"/>
                      </a:srgbClr>
                    </a:outerShdw>
                  </a:effectLst>
                  <a:cs typeface="Arial" panose="020B0604020202020204" pitchFamily="34" charset="0"/>
                </a:rPr>
              </a:br>
              <a:endParaRPr lang="en-US" sz="1400" dirty="0">
                <a:solidFill>
                  <a:prstClr val="white"/>
                </a:solidFill>
                <a:effectLst>
                  <a:outerShdw dist="38100" dir="2700000" algn="tl" rotWithShape="0">
                    <a:srgbClr val="000000">
                      <a:alpha val="20000"/>
                    </a:srgbClr>
                  </a:outerShdw>
                </a:effectLst>
                <a:cs typeface="Arial" panose="020B0604020202020204" pitchFamily="34" charset="0"/>
              </a:endParaRPr>
            </a:p>
            <a:p>
              <a:pPr defTabSz="457201"/>
              <a:r>
                <a:rPr lang="en-US" sz="1400" b="1" dirty="0">
                  <a:solidFill>
                    <a:srgbClr val="F68A33"/>
                  </a:solidFill>
                  <a:effectLst>
                    <a:outerShdw dist="38100" dir="2700000" algn="tl" rotWithShape="0">
                      <a:srgbClr val="000000">
                        <a:alpha val="20000"/>
                      </a:srgbClr>
                    </a:outerShdw>
                  </a:effectLst>
                  <a:cs typeface="Arial" panose="020B0604020202020204" pitchFamily="34" charset="0"/>
                </a:rPr>
                <a:t>+</a:t>
              </a:r>
              <a:r>
                <a:rPr lang="en-US" sz="1400" dirty="0">
                  <a:solidFill>
                    <a:prstClr val="white"/>
                  </a:solidFill>
                  <a:effectLst>
                    <a:outerShdw dist="38100" dir="2700000" algn="tl" rotWithShape="0">
                      <a:srgbClr val="000000">
                        <a:alpha val="20000"/>
                      </a:srgbClr>
                    </a:outerShdw>
                  </a:effectLst>
                  <a:cs typeface="Arial" panose="020B0604020202020204" pitchFamily="34" charset="0"/>
                </a:rPr>
                <a:t> Manage end-of-life products</a:t>
              </a:r>
            </a:p>
            <a:p>
              <a:pPr defTabSz="457201"/>
              <a:endParaRPr lang="en-US" sz="1400" dirty="0">
                <a:solidFill>
                  <a:prstClr val="white"/>
                </a:solidFill>
                <a:effectLst>
                  <a:outerShdw dist="38100" dir="2700000" algn="tl" rotWithShape="0">
                    <a:srgbClr val="000000">
                      <a:alpha val="20000"/>
                    </a:srgbClr>
                  </a:outerShdw>
                </a:effectLst>
                <a:cs typeface="Arial" panose="020B0604020202020204" pitchFamily="34" charset="0"/>
              </a:endParaRPr>
            </a:p>
            <a:p>
              <a:pPr defTabSz="457201"/>
              <a:r>
                <a:rPr lang="en-US" sz="1400" b="1" dirty="0">
                  <a:solidFill>
                    <a:srgbClr val="F68A33"/>
                  </a:solidFill>
                  <a:effectLst>
                    <a:outerShdw dist="38100" dir="2700000" algn="tl" rotWithShape="0">
                      <a:srgbClr val="000000">
                        <a:alpha val="20000"/>
                      </a:srgbClr>
                    </a:outerShdw>
                  </a:effectLst>
                  <a:cs typeface="Arial" panose="020B0604020202020204" pitchFamily="34" charset="0"/>
                </a:rPr>
                <a:t>+ </a:t>
              </a:r>
              <a:r>
                <a:rPr lang="en-US" sz="1400" dirty="0">
                  <a:solidFill>
                    <a:prstClr val="white"/>
                  </a:solidFill>
                  <a:effectLst>
                    <a:outerShdw dist="38100" dir="2700000" algn="tl" rotWithShape="0">
                      <a:srgbClr val="000000">
                        <a:alpha val="20000"/>
                      </a:srgbClr>
                    </a:outerShdw>
                  </a:effectLst>
                  <a:cs typeface="Arial" panose="020B0604020202020204" pitchFamily="34" charset="0"/>
                </a:rPr>
                <a:t>Anticipate regulatory risk</a:t>
              </a:r>
            </a:p>
            <a:p>
              <a:pPr defTabSz="457201"/>
              <a:endParaRPr lang="en-US" sz="1400" dirty="0">
                <a:solidFill>
                  <a:prstClr val="white"/>
                </a:solidFill>
                <a:effectLst>
                  <a:outerShdw dist="38100" dir="2700000" algn="tl" rotWithShape="0">
                    <a:srgbClr val="000000">
                      <a:alpha val="20000"/>
                    </a:srgbClr>
                  </a:outerShdw>
                </a:effectLst>
                <a:cs typeface="Arial" panose="020B0604020202020204" pitchFamily="34" charset="0"/>
              </a:endParaRPr>
            </a:p>
          </p:txBody>
        </p:sp>
      </p:grpSp>
      <p:grpSp>
        <p:nvGrpSpPr>
          <p:cNvPr id="10" name="Group 9"/>
          <p:cNvGrpSpPr/>
          <p:nvPr/>
        </p:nvGrpSpPr>
        <p:grpSpPr>
          <a:xfrm>
            <a:off x="2639390" y="2841517"/>
            <a:ext cx="2421888" cy="4420948"/>
            <a:chOff x="3367012" y="3010545"/>
            <a:chExt cx="2421467" cy="4419925"/>
          </a:xfrm>
        </p:grpSpPr>
        <p:pic>
          <p:nvPicPr>
            <p:cNvPr id="12" name="Picture 11" descr="ARROWS.png"/>
            <p:cNvPicPr>
              <a:picLocks noChangeAspect="1"/>
            </p:cNvPicPr>
            <p:nvPr/>
          </p:nvPicPr>
          <p:blipFill>
            <a:blip r:embed="rId4">
              <a:alphaModFix amt="70000"/>
              <a:extLst>
                <a:ext uri="{28A0092B-C50C-407E-A947-70E740481C1C}">
                  <a14:useLocalDpi xmlns:a14="http://schemas.microsoft.com/office/drawing/2010/main"/>
                </a:ext>
              </a:extLst>
            </a:blip>
            <a:stretch>
              <a:fillRect/>
            </a:stretch>
          </p:blipFill>
          <p:spPr>
            <a:xfrm>
              <a:off x="3389025" y="3010545"/>
              <a:ext cx="2377440" cy="4419925"/>
            </a:xfrm>
            <a:prstGeom prst="rect">
              <a:avLst/>
            </a:prstGeom>
            <a:ln>
              <a:noFill/>
            </a:ln>
            <a:effectLst>
              <a:outerShdw dist="38100" dir="2700000" algn="tl" rotWithShape="0">
                <a:srgbClr val="F68A33">
                  <a:alpha val="70000"/>
                </a:srgbClr>
              </a:outerShdw>
            </a:effectLst>
          </p:spPr>
        </p:pic>
        <p:sp>
          <p:nvSpPr>
            <p:cNvPr id="32" name="Rectangle 31"/>
            <p:cNvSpPr/>
            <p:nvPr/>
          </p:nvSpPr>
          <p:spPr>
            <a:xfrm>
              <a:off x="3367012" y="3733799"/>
              <a:ext cx="2421467" cy="584775"/>
            </a:xfrm>
            <a:prstGeom prst="rect">
              <a:avLst/>
            </a:prstGeom>
          </p:spPr>
          <p:txBody>
            <a:bodyPr wrap="square">
              <a:spAutoFit/>
            </a:bodyPr>
            <a:lstStyle/>
            <a:p>
              <a:pPr algn="ctr" defTabSz="457201"/>
              <a:r>
                <a:rPr lang="en-US" sz="1600" b="1" dirty="0">
                  <a:solidFill>
                    <a:prstClr val="white"/>
                  </a:solidFill>
                  <a:effectLst>
                    <a:outerShdw dist="38100" dir="2700000" algn="tl" rotWithShape="0">
                      <a:srgbClr val="000000">
                        <a:alpha val="20000"/>
                      </a:srgbClr>
                    </a:outerShdw>
                  </a:effectLst>
                  <a:latin typeface="Arial Black" panose="020B0A04020102020204" pitchFamily="34" charset="0"/>
                </a:rPr>
                <a:t>PUBLIC </a:t>
              </a:r>
            </a:p>
            <a:p>
              <a:pPr algn="ctr" defTabSz="457201"/>
              <a:r>
                <a:rPr lang="en-US" sz="1600" b="1" dirty="0">
                  <a:solidFill>
                    <a:prstClr val="white"/>
                  </a:solidFill>
                  <a:effectLst>
                    <a:outerShdw dist="38100" dir="2700000" algn="tl" rotWithShape="0">
                      <a:srgbClr val="000000">
                        <a:alpha val="20000"/>
                      </a:srgbClr>
                    </a:outerShdw>
                  </a:effectLst>
                  <a:latin typeface="Arial Black" panose="020B0A04020102020204" pitchFamily="34" charset="0"/>
                </a:rPr>
                <a:t>OPINION</a:t>
              </a:r>
              <a:endParaRPr lang="en-US" sz="1600" dirty="0">
                <a:solidFill>
                  <a:prstClr val="white"/>
                </a:solidFill>
                <a:effectLst>
                  <a:outerShdw dist="38100" dir="2700000" algn="tl" rotWithShape="0">
                    <a:srgbClr val="000000">
                      <a:alpha val="20000"/>
                    </a:srgbClr>
                  </a:outerShdw>
                </a:effectLst>
                <a:latin typeface="Arial Black" panose="020B0A04020102020204" pitchFamily="34" charset="0"/>
              </a:endParaRPr>
            </a:p>
          </p:txBody>
        </p:sp>
        <p:sp>
          <p:nvSpPr>
            <p:cNvPr id="33" name="TextBox 32"/>
            <p:cNvSpPr txBox="1"/>
            <p:nvPr/>
          </p:nvSpPr>
          <p:spPr>
            <a:xfrm>
              <a:off x="3434746" y="4450140"/>
              <a:ext cx="2285999" cy="2462213"/>
            </a:xfrm>
            <a:prstGeom prst="rect">
              <a:avLst/>
            </a:prstGeom>
            <a:noFill/>
          </p:spPr>
          <p:txBody>
            <a:bodyPr wrap="square" rtlCol="0">
              <a:spAutoFit/>
            </a:bodyPr>
            <a:lstStyle/>
            <a:p>
              <a:pPr defTabSz="457201"/>
              <a:r>
                <a:rPr lang="en-US" sz="1400" b="1" dirty="0">
                  <a:solidFill>
                    <a:srgbClr val="F68A33"/>
                  </a:solidFill>
                  <a:effectLst>
                    <a:outerShdw dist="38100" dir="2700000" algn="tl" rotWithShape="0">
                      <a:srgbClr val="000000">
                        <a:alpha val="20000"/>
                      </a:srgbClr>
                    </a:outerShdw>
                  </a:effectLst>
                  <a:cs typeface="Arial" panose="020B0604020202020204" pitchFamily="34" charset="0"/>
                </a:rPr>
                <a:t>+</a:t>
              </a:r>
              <a:r>
                <a:rPr lang="en-US" sz="1400" b="1" dirty="0">
                  <a:solidFill>
                    <a:prstClr val="white"/>
                  </a:solidFill>
                  <a:effectLst>
                    <a:outerShdw dist="38100" dir="2700000" algn="tl" rotWithShape="0">
                      <a:srgbClr val="000000">
                        <a:alpha val="20000"/>
                      </a:srgbClr>
                    </a:outerShdw>
                  </a:effectLst>
                  <a:cs typeface="Arial" panose="020B0604020202020204" pitchFamily="34" charset="0"/>
                </a:rPr>
                <a:t> </a:t>
              </a:r>
              <a:r>
                <a:rPr lang="en-US" sz="1400" dirty="0">
                  <a:solidFill>
                    <a:prstClr val="white"/>
                  </a:solidFill>
                  <a:effectLst>
                    <a:outerShdw dist="38100" dir="2700000" algn="tl" rotWithShape="0">
                      <a:srgbClr val="000000">
                        <a:alpha val="20000"/>
                      </a:srgbClr>
                    </a:outerShdw>
                  </a:effectLst>
                  <a:cs typeface="Arial" panose="020B0604020202020204" pitchFamily="34" charset="0"/>
                </a:rPr>
                <a:t>Increase confidence in new product lines</a:t>
              </a:r>
              <a:br>
                <a:rPr lang="en-US" sz="1400" dirty="0">
                  <a:solidFill>
                    <a:prstClr val="white"/>
                  </a:solidFill>
                  <a:effectLst>
                    <a:outerShdw dist="38100" dir="2700000" algn="tl" rotWithShape="0">
                      <a:srgbClr val="000000">
                        <a:alpha val="20000"/>
                      </a:srgbClr>
                    </a:outerShdw>
                  </a:effectLst>
                  <a:cs typeface="Arial" panose="020B0604020202020204" pitchFamily="34" charset="0"/>
                </a:rPr>
              </a:br>
              <a:endParaRPr lang="en-US" sz="1400" dirty="0">
                <a:solidFill>
                  <a:prstClr val="white"/>
                </a:solidFill>
                <a:effectLst>
                  <a:outerShdw dist="38100" dir="2700000" algn="tl" rotWithShape="0">
                    <a:srgbClr val="000000">
                      <a:alpha val="20000"/>
                    </a:srgbClr>
                  </a:outerShdw>
                </a:effectLst>
                <a:cs typeface="Arial" panose="020B0604020202020204" pitchFamily="34" charset="0"/>
              </a:endParaRPr>
            </a:p>
            <a:p>
              <a:pPr defTabSz="457201"/>
              <a:r>
                <a:rPr lang="en-US" sz="1400" b="1" dirty="0">
                  <a:solidFill>
                    <a:srgbClr val="F68A33"/>
                  </a:solidFill>
                  <a:effectLst>
                    <a:outerShdw dist="38100" dir="2700000" algn="tl" rotWithShape="0">
                      <a:srgbClr val="000000">
                        <a:alpha val="20000"/>
                      </a:srgbClr>
                    </a:outerShdw>
                  </a:effectLst>
                  <a:cs typeface="Arial" panose="020B0604020202020204" pitchFamily="34" charset="0"/>
                </a:rPr>
                <a:t>+</a:t>
              </a:r>
              <a:r>
                <a:rPr lang="en-US" sz="1400" b="1" dirty="0">
                  <a:solidFill>
                    <a:prstClr val="white"/>
                  </a:solidFill>
                  <a:effectLst>
                    <a:outerShdw dist="38100" dir="2700000" algn="tl" rotWithShape="0">
                      <a:srgbClr val="000000">
                        <a:alpha val="20000"/>
                      </a:srgbClr>
                    </a:outerShdw>
                  </a:effectLst>
                  <a:cs typeface="Arial" panose="020B0604020202020204" pitchFamily="34" charset="0"/>
                </a:rPr>
                <a:t> </a:t>
              </a:r>
              <a:r>
                <a:rPr lang="en-US" sz="1400" dirty="0">
                  <a:solidFill>
                    <a:prstClr val="white"/>
                  </a:solidFill>
                  <a:effectLst>
                    <a:outerShdw dist="38100" dir="2700000" algn="tl" rotWithShape="0">
                      <a:srgbClr val="000000">
                        <a:alpha val="20000"/>
                      </a:srgbClr>
                    </a:outerShdw>
                  </a:effectLst>
                  <a:cs typeface="Arial" panose="020B0604020202020204" pitchFamily="34" charset="0"/>
                </a:rPr>
                <a:t>Access science-based intelligence on chemicals and products before the public</a:t>
              </a:r>
            </a:p>
            <a:p>
              <a:pPr defTabSz="457201"/>
              <a:endParaRPr lang="en-US" sz="1400" dirty="0">
                <a:solidFill>
                  <a:prstClr val="white"/>
                </a:solidFill>
                <a:effectLst>
                  <a:outerShdw dist="38100" dir="2700000" algn="tl" rotWithShape="0">
                    <a:srgbClr val="000000">
                      <a:alpha val="20000"/>
                    </a:srgbClr>
                  </a:outerShdw>
                </a:effectLst>
                <a:cs typeface="Arial" panose="020B0604020202020204" pitchFamily="34" charset="0"/>
              </a:endParaRPr>
            </a:p>
            <a:p>
              <a:pPr defTabSz="457201"/>
              <a:r>
                <a:rPr lang="en-US" sz="1400" b="1" dirty="0">
                  <a:solidFill>
                    <a:srgbClr val="F68A33"/>
                  </a:solidFill>
                  <a:effectLst>
                    <a:outerShdw dist="38100" dir="2700000" algn="tl" rotWithShape="0">
                      <a:srgbClr val="000000">
                        <a:alpha val="20000"/>
                      </a:srgbClr>
                    </a:outerShdw>
                  </a:effectLst>
                  <a:cs typeface="Arial" panose="020B0604020202020204" pitchFamily="34" charset="0"/>
                </a:rPr>
                <a:t>+</a:t>
              </a:r>
              <a:r>
                <a:rPr lang="en-US" sz="1400" dirty="0">
                  <a:solidFill>
                    <a:prstClr val="white"/>
                  </a:solidFill>
                  <a:effectLst>
                    <a:outerShdw dist="38100" dir="2700000" algn="tl" rotWithShape="0">
                      <a:srgbClr val="000000">
                        <a:alpha val="20000"/>
                      </a:srgbClr>
                    </a:outerShdw>
                  </a:effectLst>
                  <a:cs typeface="Arial" panose="020B0604020202020204" pitchFamily="34" charset="0"/>
                </a:rPr>
                <a:t> Evaluate downstream uses</a:t>
              </a:r>
            </a:p>
            <a:p>
              <a:pPr defTabSz="457201"/>
              <a:r>
                <a:rPr lang="en-US" sz="1400" dirty="0">
                  <a:solidFill>
                    <a:prstClr val="white"/>
                  </a:solidFill>
                  <a:effectLst>
                    <a:outerShdw dist="38100" dir="2700000" algn="tl" rotWithShape="0">
                      <a:srgbClr val="000000">
                        <a:alpha val="20000"/>
                      </a:srgbClr>
                    </a:outerShdw>
                  </a:effectLst>
                  <a:cs typeface="Arial" panose="020B0604020202020204" pitchFamily="34" charset="0"/>
                </a:rPr>
                <a:t> </a:t>
              </a:r>
            </a:p>
          </p:txBody>
        </p:sp>
      </p:grpSp>
      <p:grpSp>
        <p:nvGrpSpPr>
          <p:cNvPr id="40" name="Group 39"/>
          <p:cNvGrpSpPr/>
          <p:nvPr/>
        </p:nvGrpSpPr>
        <p:grpSpPr>
          <a:xfrm>
            <a:off x="3936252" y="-834853"/>
            <a:ext cx="2426029" cy="4420948"/>
            <a:chOff x="4658677" y="-795773"/>
            <a:chExt cx="2425608" cy="4419925"/>
          </a:xfrm>
        </p:grpSpPr>
        <p:pic>
          <p:nvPicPr>
            <p:cNvPr id="29" name="Picture 28" descr="ARROWS.png"/>
            <p:cNvPicPr>
              <a:picLocks noChangeAspect="1"/>
            </p:cNvPicPr>
            <p:nvPr/>
          </p:nvPicPr>
          <p:blipFill>
            <a:blip r:embed="rId4">
              <a:alphaModFix amt="70000"/>
              <a:extLst>
                <a:ext uri="{28A0092B-C50C-407E-A947-70E740481C1C}">
                  <a14:useLocalDpi xmlns:a14="http://schemas.microsoft.com/office/drawing/2010/main"/>
                </a:ext>
              </a:extLst>
            </a:blip>
            <a:stretch>
              <a:fillRect/>
            </a:stretch>
          </p:blipFill>
          <p:spPr>
            <a:xfrm rot="10800000">
              <a:off x="4680690" y="-795773"/>
              <a:ext cx="2377440" cy="4419925"/>
            </a:xfrm>
            <a:prstGeom prst="rect">
              <a:avLst/>
            </a:prstGeom>
            <a:ln>
              <a:noFill/>
            </a:ln>
            <a:effectLst>
              <a:outerShdw dist="38100" dir="2700000" algn="tl" rotWithShape="0">
                <a:srgbClr val="F68A33">
                  <a:alpha val="70000"/>
                </a:srgbClr>
              </a:outerShdw>
            </a:effectLst>
          </p:spPr>
        </p:pic>
        <p:sp>
          <p:nvSpPr>
            <p:cNvPr id="34" name="Rectangle 33"/>
            <p:cNvSpPr/>
            <p:nvPr/>
          </p:nvSpPr>
          <p:spPr>
            <a:xfrm>
              <a:off x="4658677" y="304800"/>
              <a:ext cx="2421467" cy="523220"/>
            </a:xfrm>
            <a:prstGeom prst="rect">
              <a:avLst/>
            </a:prstGeom>
          </p:spPr>
          <p:txBody>
            <a:bodyPr wrap="square">
              <a:spAutoFit/>
            </a:bodyPr>
            <a:lstStyle/>
            <a:p>
              <a:pPr algn="ctr" defTabSz="457201"/>
              <a:r>
                <a:rPr lang="en-US" sz="1400" b="1" dirty="0">
                  <a:solidFill>
                    <a:prstClr val="white"/>
                  </a:solidFill>
                  <a:effectLst>
                    <a:outerShdw dist="38100" dir="2700000" algn="tl" rotWithShape="0">
                      <a:srgbClr val="000000">
                        <a:alpha val="20000"/>
                      </a:srgbClr>
                    </a:outerShdw>
                  </a:effectLst>
                  <a:latin typeface="Arial Black" panose="020B0A04020102020204" pitchFamily="34" charset="0"/>
                </a:rPr>
                <a:t>REFORMULATIONS &amp; SUBSTITUTIONS</a:t>
              </a:r>
              <a:endParaRPr lang="en-US" sz="1400" dirty="0">
                <a:solidFill>
                  <a:prstClr val="white"/>
                </a:solidFill>
                <a:effectLst>
                  <a:outerShdw dist="38100" dir="2700000" algn="tl" rotWithShape="0">
                    <a:srgbClr val="000000">
                      <a:alpha val="20000"/>
                    </a:srgbClr>
                  </a:outerShdw>
                </a:effectLst>
                <a:latin typeface="Arial Black" panose="020B0A04020102020204" pitchFamily="34" charset="0"/>
              </a:endParaRPr>
            </a:p>
          </p:txBody>
        </p:sp>
        <p:sp>
          <p:nvSpPr>
            <p:cNvPr id="35" name="TextBox 34"/>
            <p:cNvSpPr txBox="1"/>
            <p:nvPr/>
          </p:nvSpPr>
          <p:spPr>
            <a:xfrm>
              <a:off x="4798286" y="992016"/>
              <a:ext cx="2285999" cy="1600438"/>
            </a:xfrm>
            <a:prstGeom prst="rect">
              <a:avLst/>
            </a:prstGeom>
            <a:noFill/>
          </p:spPr>
          <p:txBody>
            <a:bodyPr wrap="square" rtlCol="0">
              <a:spAutoFit/>
            </a:bodyPr>
            <a:lstStyle/>
            <a:p>
              <a:pPr defTabSz="457201"/>
              <a:r>
                <a:rPr lang="en-US" sz="1400" b="1" dirty="0">
                  <a:solidFill>
                    <a:srgbClr val="F68A33"/>
                  </a:solidFill>
                  <a:effectLst>
                    <a:outerShdw dist="38100" dir="2700000" algn="tl" rotWithShape="0">
                      <a:srgbClr val="000000">
                        <a:alpha val="20000"/>
                      </a:srgbClr>
                    </a:outerShdw>
                  </a:effectLst>
                  <a:cs typeface="Arial" panose="020B0604020202020204" pitchFamily="34" charset="0"/>
                </a:rPr>
                <a:t>+</a:t>
              </a:r>
              <a:r>
                <a:rPr lang="en-US" sz="1400" dirty="0">
                  <a:solidFill>
                    <a:prstClr val="white"/>
                  </a:solidFill>
                  <a:effectLst>
                    <a:outerShdw dist="38100" dir="2700000" algn="tl" rotWithShape="0">
                      <a:srgbClr val="000000">
                        <a:alpha val="20000"/>
                      </a:srgbClr>
                    </a:outerShdw>
                  </a:effectLst>
                  <a:cs typeface="Arial" panose="020B0604020202020204" pitchFamily="34" charset="0"/>
                </a:rPr>
                <a:t> Move faster on substitutions</a:t>
              </a:r>
            </a:p>
            <a:p>
              <a:pPr defTabSz="457201"/>
              <a:endParaRPr lang="en-US" sz="1400" dirty="0">
                <a:solidFill>
                  <a:prstClr val="white"/>
                </a:solidFill>
                <a:effectLst>
                  <a:outerShdw dist="38100" dir="2700000" algn="tl" rotWithShape="0">
                    <a:srgbClr val="000000">
                      <a:alpha val="20000"/>
                    </a:srgbClr>
                  </a:outerShdw>
                </a:effectLst>
                <a:cs typeface="Arial" panose="020B0604020202020204" pitchFamily="34" charset="0"/>
              </a:endParaRPr>
            </a:p>
            <a:p>
              <a:pPr defTabSz="457201"/>
              <a:r>
                <a:rPr lang="en-US" sz="1400" b="1" dirty="0">
                  <a:solidFill>
                    <a:srgbClr val="F68A33"/>
                  </a:solidFill>
                  <a:effectLst>
                    <a:outerShdw dist="38100" dir="2700000" algn="tl" rotWithShape="0">
                      <a:srgbClr val="000000">
                        <a:alpha val="20000"/>
                      </a:srgbClr>
                    </a:outerShdw>
                  </a:effectLst>
                  <a:cs typeface="Arial" panose="020B0604020202020204" pitchFamily="34" charset="0"/>
                </a:rPr>
                <a:t>+</a:t>
              </a:r>
              <a:r>
                <a:rPr lang="en-US" sz="1400" dirty="0">
                  <a:solidFill>
                    <a:prstClr val="white"/>
                  </a:solidFill>
                  <a:effectLst>
                    <a:outerShdw dist="38100" dir="2700000" algn="tl" rotWithShape="0">
                      <a:srgbClr val="000000">
                        <a:alpha val="20000"/>
                      </a:srgbClr>
                    </a:outerShdw>
                  </a:effectLst>
                  <a:cs typeface="Arial" panose="020B0604020202020204" pitchFamily="34" charset="0"/>
                </a:rPr>
                <a:t> Ensure that reformulations exceed the safety of their predecessors</a:t>
              </a:r>
            </a:p>
          </p:txBody>
        </p:sp>
      </p:grpSp>
      <p:grpSp>
        <p:nvGrpSpPr>
          <p:cNvPr id="5" name="Group 4">
            <a:extLst>
              <a:ext uri="{FF2B5EF4-FFF2-40B4-BE49-F238E27FC236}">
                <a16:creationId xmlns="" xmlns:a16="http://schemas.microsoft.com/office/drawing/2014/main" id="{AE43298D-0EBF-48F1-BE0F-74CAC546A347}"/>
              </a:ext>
            </a:extLst>
          </p:cNvPr>
          <p:cNvGrpSpPr/>
          <p:nvPr/>
        </p:nvGrpSpPr>
        <p:grpSpPr>
          <a:xfrm>
            <a:off x="6536354" y="-831525"/>
            <a:ext cx="2421888" cy="4420948"/>
            <a:chOff x="6535219" y="-831333"/>
            <a:chExt cx="2421467" cy="4419925"/>
          </a:xfrm>
        </p:grpSpPr>
        <p:pic>
          <p:nvPicPr>
            <p:cNvPr id="22" name="Picture 21" descr="ARROWS.png"/>
            <p:cNvPicPr>
              <a:picLocks noChangeAspect="1"/>
            </p:cNvPicPr>
            <p:nvPr/>
          </p:nvPicPr>
          <p:blipFill>
            <a:blip r:embed="rId4">
              <a:alphaModFix amt="70000"/>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rot="10800000">
              <a:off x="6557232" y="-831333"/>
              <a:ext cx="2377440" cy="4419925"/>
            </a:xfrm>
            <a:prstGeom prst="rect">
              <a:avLst/>
            </a:prstGeom>
            <a:ln>
              <a:noFill/>
            </a:ln>
            <a:effectLst>
              <a:outerShdw dist="38100" dir="2700000" algn="tl" rotWithShape="0">
                <a:srgbClr val="F68A33">
                  <a:alpha val="70000"/>
                </a:srgbClr>
              </a:outerShdw>
            </a:effectLst>
          </p:spPr>
        </p:pic>
        <p:sp>
          <p:nvSpPr>
            <p:cNvPr id="24" name="Rectangle 23"/>
            <p:cNvSpPr/>
            <p:nvPr/>
          </p:nvSpPr>
          <p:spPr>
            <a:xfrm>
              <a:off x="6535219" y="235792"/>
              <a:ext cx="2421467" cy="584775"/>
            </a:xfrm>
            <a:prstGeom prst="rect">
              <a:avLst/>
            </a:prstGeom>
          </p:spPr>
          <p:txBody>
            <a:bodyPr wrap="square">
              <a:spAutoFit/>
            </a:bodyPr>
            <a:lstStyle/>
            <a:p>
              <a:pPr algn="ctr" defTabSz="457201"/>
              <a:r>
                <a:rPr lang="en-US" sz="1600" b="1" dirty="0">
                  <a:solidFill>
                    <a:prstClr val="white"/>
                  </a:solidFill>
                  <a:effectLst>
                    <a:outerShdw dist="38100" dir="2700000" algn="tl" rotWithShape="0">
                      <a:srgbClr val="000000">
                        <a:alpha val="20000"/>
                      </a:srgbClr>
                    </a:outerShdw>
                  </a:effectLst>
                  <a:latin typeface="Arial Black" panose="020B0A04020102020204" pitchFamily="34" charset="0"/>
                </a:rPr>
                <a:t>RISK TRANSFER &amp; INSURANCE</a:t>
              </a:r>
              <a:endParaRPr lang="en-US" sz="1600" dirty="0">
                <a:solidFill>
                  <a:prstClr val="white"/>
                </a:solidFill>
                <a:effectLst>
                  <a:outerShdw dist="38100" dir="2700000" algn="tl" rotWithShape="0">
                    <a:srgbClr val="000000">
                      <a:alpha val="20000"/>
                    </a:srgbClr>
                  </a:outerShdw>
                </a:effectLst>
                <a:latin typeface="Arial Black" panose="020B0A04020102020204" pitchFamily="34" charset="0"/>
              </a:endParaRPr>
            </a:p>
          </p:txBody>
        </p:sp>
        <p:sp>
          <p:nvSpPr>
            <p:cNvPr id="28" name="TextBox 27"/>
            <p:cNvSpPr txBox="1"/>
            <p:nvPr/>
          </p:nvSpPr>
          <p:spPr>
            <a:xfrm>
              <a:off x="6677302" y="921592"/>
              <a:ext cx="2279383" cy="1815882"/>
            </a:xfrm>
            <a:prstGeom prst="rect">
              <a:avLst/>
            </a:prstGeom>
            <a:noFill/>
            <a:ln>
              <a:noFill/>
            </a:ln>
          </p:spPr>
          <p:txBody>
            <a:bodyPr wrap="square" rtlCol="0">
              <a:spAutoFit/>
            </a:bodyPr>
            <a:lstStyle/>
            <a:p>
              <a:pPr defTabSz="457201"/>
              <a:r>
                <a:rPr lang="en-US" sz="1400" b="1" dirty="0">
                  <a:solidFill>
                    <a:srgbClr val="F68A33"/>
                  </a:solidFill>
                  <a:effectLst>
                    <a:outerShdw dist="38100" dir="2700000" algn="tl" rotWithShape="0">
                      <a:srgbClr val="000000">
                        <a:alpha val="20000"/>
                      </a:srgbClr>
                    </a:outerShdw>
                  </a:effectLst>
                  <a:cs typeface="Arial" panose="020B0604020202020204" pitchFamily="34" charset="0"/>
                </a:rPr>
                <a:t>+</a:t>
              </a:r>
              <a:r>
                <a:rPr lang="en-US" sz="1400" dirty="0">
                  <a:solidFill>
                    <a:prstClr val="white"/>
                  </a:solidFill>
                  <a:effectLst>
                    <a:outerShdw dist="38100" dir="2700000" algn="tl" rotWithShape="0">
                      <a:srgbClr val="000000">
                        <a:alpha val="20000"/>
                      </a:srgbClr>
                    </a:outerShdw>
                  </a:effectLst>
                  <a:cs typeface="Arial" panose="020B0604020202020204" pitchFamily="34" charset="0"/>
                </a:rPr>
                <a:t> Quantify exposure to high impact, low frequency events</a:t>
              </a:r>
              <a:br>
                <a:rPr lang="en-US" sz="1400" dirty="0">
                  <a:solidFill>
                    <a:prstClr val="white"/>
                  </a:solidFill>
                  <a:effectLst>
                    <a:outerShdw dist="38100" dir="2700000" algn="tl" rotWithShape="0">
                      <a:srgbClr val="000000">
                        <a:alpha val="20000"/>
                      </a:srgbClr>
                    </a:outerShdw>
                  </a:effectLst>
                  <a:cs typeface="Arial" panose="020B0604020202020204" pitchFamily="34" charset="0"/>
                </a:rPr>
              </a:br>
              <a:endParaRPr lang="en-US" sz="1400" dirty="0">
                <a:solidFill>
                  <a:prstClr val="white"/>
                </a:solidFill>
                <a:effectLst>
                  <a:outerShdw dist="38100" dir="2700000" algn="tl" rotWithShape="0">
                    <a:srgbClr val="000000">
                      <a:alpha val="20000"/>
                    </a:srgbClr>
                  </a:outerShdw>
                </a:effectLst>
                <a:cs typeface="Arial" panose="020B0604020202020204" pitchFamily="34" charset="0"/>
              </a:endParaRPr>
            </a:p>
            <a:p>
              <a:pPr defTabSz="457201"/>
              <a:r>
                <a:rPr lang="en-US" sz="1400" b="1" dirty="0">
                  <a:solidFill>
                    <a:srgbClr val="F68A33"/>
                  </a:solidFill>
                  <a:effectLst>
                    <a:outerShdw dist="38100" dir="2700000" algn="tl" rotWithShape="0">
                      <a:srgbClr val="000000">
                        <a:alpha val="20000"/>
                      </a:srgbClr>
                    </a:outerShdw>
                  </a:effectLst>
                  <a:cs typeface="Arial" panose="020B0604020202020204" pitchFamily="34" charset="0"/>
                </a:rPr>
                <a:t>+</a:t>
              </a:r>
              <a:r>
                <a:rPr lang="en-US" sz="1400" dirty="0">
                  <a:solidFill>
                    <a:prstClr val="white"/>
                  </a:solidFill>
                  <a:effectLst>
                    <a:outerShdw dist="38100" dir="2700000" algn="tl" rotWithShape="0">
                      <a:srgbClr val="000000">
                        <a:alpha val="20000"/>
                      </a:srgbClr>
                    </a:outerShdw>
                  </a:effectLst>
                  <a:cs typeface="Arial" panose="020B0604020202020204" pitchFamily="34" charset="0"/>
                </a:rPr>
                <a:t> Re-evaluate insurance tower structures for self-insurance vs risk transfer needs</a:t>
              </a:r>
            </a:p>
          </p:txBody>
        </p:sp>
      </p:grpSp>
      <p:grpSp>
        <p:nvGrpSpPr>
          <p:cNvPr id="4" name="Group 3">
            <a:extLst>
              <a:ext uri="{FF2B5EF4-FFF2-40B4-BE49-F238E27FC236}">
                <a16:creationId xmlns="" xmlns:a16="http://schemas.microsoft.com/office/drawing/2014/main" id="{A951AB1D-46B4-4168-AA6E-5A559B22D56F}"/>
              </a:ext>
            </a:extLst>
          </p:cNvPr>
          <p:cNvGrpSpPr/>
          <p:nvPr/>
        </p:nvGrpSpPr>
        <p:grpSpPr>
          <a:xfrm>
            <a:off x="5261510" y="2872119"/>
            <a:ext cx="2421888" cy="4420948"/>
            <a:chOff x="5260595" y="2871452"/>
            <a:chExt cx="2421467" cy="4419925"/>
          </a:xfrm>
        </p:grpSpPr>
        <p:pic>
          <p:nvPicPr>
            <p:cNvPr id="31" name="Picture 30" descr="ARROWS.png"/>
            <p:cNvPicPr>
              <a:picLocks noChangeAspect="1"/>
            </p:cNvPicPr>
            <p:nvPr/>
          </p:nvPicPr>
          <p:blipFill>
            <a:blip r:embed="rId4">
              <a:alphaModFix amt="70000"/>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5282608" y="2871452"/>
              <a:ext cx="2377440" cy="4419925"/>
            </a:xfrm>
            <a:prstGeom prst="rect">
              <a:avLst/>
            </a:prstGeom>
            <a:ln>
              <a:noFill/>
            </a:ln>
            <a:effectLst>
              <a:outerShdw dist="38100" dir="2700000" algn="tl" rotWithShape="0">
                <a:srgbClr val="F68A33">
                  <a:alpha val="70000"/>
                </a:srgbClr>
              </a:outerShdw>
            </a:effectLst>
          </p:spPr>
        </p:pic>
        <p:sp>
          <p:nvSpPr>
            <p:cNvPr id="36" name="Rectangle 35"/>
            <p:cNvSpPr/>
            <p:nvPr/>
          </p:nvSpPr>
          <p:spPr>
            <a:xfrm>
              <a:off x="5260595" y="3594706"/>
              <a:ext cx="2421467" cy="584775"/>
            </a:xfrm>
            <a:prstGeom prst="rect">
              <a:avLst/>
            </a:prstGeom>
          </p:spPr>
          <p:txBody>
            <a:bodyPr wrap="square">
              <a:spAutoFit/>
            </a:bodyPr>
            <a:lstStyle/>
            <a:p>
              <a:pPr algn="ctr" defTabSz="457201"/>
              <a:r>
                <a:rPr lang="en-US" sz="1600" b="1" dirty="0">
                  <a:solidFill>
                    <a:prstClr val="white"/>
                  </a:solidFill>
                  <a:effectLst>
                    <a:outerShdw dist="38100" dir="2700000" algn="tl" rotWithShape="0">
                      <a:srgbClr val="000000">
                        <a:alpha val="20000"/>
                      </a:srgbClr>
                    </a:outerShdw>
                  </a:effectLst>
                  <a:latin typeface="Arial Black" panose="020B0A04020102020204" pitchFamily="34" charset="0"/>
                </a:rPr>
                <a:t>CAPITAL PRESERVATION</a:t>
              </a:r>
              <a:endParaRPr lang="en-US" sz="1600" dirty="0">
                <a:solidFill>
                  <a:prstClr val="white"/>
                </a:solidFill>
                <a:effectLst>
                  <a:outerShdw dist="38100" dir="2700000" algn="tl" rotWithShape="0">
                    <a:srgbClr val="000000">
                      <a:alpha val="20000"/>
                    </a:srgbClr>
                  </a:outerShdw>
                </a:effectLst>
                <a:latin typeface="Arial Black" panose="020B0A04020102020204" pitchFamily="34" charset="0"/>
              </a:endParaRPr>
            </a:p>
          </p:txBody>
        </p:sp>
        <p:sp>
          <p:nvSpPr>
            <p:cNvPr id="37" name="TextBox 36"/>
            <p:cNvSpPr txBox="1"/>
            <p:nvPr/>
          </p:nvSpPr>
          <p:spPr>
            <a:xfrm>
              <a:off x="5328329" y="4311047"/>
              <a:ext cx="2285999" cy="1815882"/>
            </a:xfrm>
            <a:prstGeom prst="rect">
              <a:avLst/>
            </a:prstGeom>
            <a:noFill/>
          </p:spPr>
          <p:txBody>
            <a:bodyPr wrap="square" rtlCol="0">
              <a:spAutoFit/>
            </a:bodyPr>
            <a:lstStyle/>
            <a:p>
              <a:pPr defTabSz="457201"/>
              <a:r>
                <a:rPr lang="en-US" sz="1400" b="1" dirty="0">
                  <a:solidFill>
                    <a:srgbClr val="F68A33"/>
                  </a:solidFill>
                  <a:effectLst>
                    <a:outerShdw dist="38100" dir="2700000" algn="tl" rotWithShape="0">
                      <a:srgbClr val="000000">
                        <a:alpha val="20000"/>
                      </a:srgbClr>
                    </a:outerShdw>
                  </a:effectLst>
                  <a:cs typeface="Arial" panose="020B0604020202020204" pitchFamily="34" charset="0"/>
                </a:rPr>
                <a:t>+ </a:t>
              </a:r>
              <a:r>
                <a:rPr lang="en-US" sz="1400" dirty="0">
                  <a:solidFill>
                    <a:prstClr val="white"/>
                  </a:solidFill>
                  <a:effectLst>
                    <a:outerShdw dist="38100" dir="2700000" algn="tl" rotWithShape="0">
                      <a:srgbClr val="000000">
                        <a:alpha val="20000"/>
                      </a:srgbClr>
                    </a:outerShdw>
                  </a:effectLst>
                  <a:cs typeface="Arial" panose="020B0604020202020204" pitchFamily="34" charset="0"/>
                </a:rPr>
                <a:t>Evaluate capital by benchmarking to a forward-looking analysis of potential litigation</a:t>
              </a:r>
            </a:p>
            <a:p>
              <a:pPr defTabSz="457201"/>
              <a:endParaRPr lang="en-US" sz="1400" dirty="0">
                <a:solidFill>
                  <a:prstClr val="white"/>
                </a:solidFill>
                <a:effectLst>
                  <a:outerShdw dist="38100" dir="2700000" algn="tl" rotWithShape="0">
                    <a:srgbClr val="000000">
                      <a:alpha val="20000"/>
                    </a:srgbClr>
                  </a:outerShdw>
                </a:effectLst>
                <a:cs typeface="Arial" panose="020B0604020202020204" pitchFamily="34" charset="0"/>
              </a:endParaRPr>
            </a:p>
            <a:p>
              <a:pPr defTabSz="457201"/>
              <a:r>
                <a:rPr lang="en-US" sz="1400" b="1" dirty="0">
                  <a:solidFill>
                    <a:srgbClr val="F68A33"/>
                  </a:solidFill>
                  <a:effectLst>
                    <a:outerShdw dist="38100" dir="2700000" algn="tl" rotWithShape="0">
                      <a:srgbClr val="000000">
                        <a:alpha val="20000"/>
                      </a:srgbClr>
                    </a:outerShdw>
                  </a:effectLst>
                  <a:cs typeface="Arial" panose="020B0604020202020204" pitchFamily="34" charset="0"/>
                </a:rPr>
                <a:t>+</a:t>
              </a:r>
              <a:r>
                <a:rPr lang="en-US" sz="1400" dirty="0">
                  <a:solidFill>
                    <a:prstClr val="white"/>
                  </a:solidFill>
                  <a:effectLst>
                    <a:outerShdw dist="38100" dir="2700000" algn="tl" rotWithShape="0">
                      <a:srgbClr val="000000">
                        <a:alpha val="20000"/>
                      </a:srgbClr>
                    </a:outerShdw>
                  </a:effectLst>
                  <a:cs typeface="Arial" panose="020B0604020202020204" pitchFamily="34" charset="0"/>
                </a:rPr>
                <a:t> Manage unexpected aggregations of current or past M&amp;A activity</a:t>
              </a:r>
            </a:p>
          </p:txBody>
        </p:sp>
      </p:grpSp>
      <p:pic>
        <p:nvPicPr>
          <p:cNvPr id="9" name="Picture 8">
            <a:extLst>
              <a:ext uri="{FF2B5EF4-FFF2-40B4-BE49-F238E27FC236}">
                <a16:creationId xmlns="" xmlns:a16="http://schemas.microsoft.com/office/drawing/2014/main" id="{CD863EC4-249B-4674-BA37-5662A68C3B46}"/>
              </a:ext>
            </a:extLst>
          </p:cNvPr>
          <p:cNvPicPr>
            <a:picLocks noChangeAspect="1"/>
          </p:cNvPicPr>
          <p:nvPr/>
        </p:nvPicPr>
        <p:blipFill>
          <a:blip r:embed="rId6"/>
          <a:stretch>
            <a:fillRect/>
          </a:stretch>
        </p:blipFill>
        <p:spPr>
          <a:xfrm>
            <a:off x="-22794" y="271017"/>
            <a:ext cx="1396302" cy="1329554"/>
          </a:xfrm>
          <a:prstGeom prst="rect">
            <a:avLst/>
          </a:prstGeom>
        </p:spPr>
      </p:pic>
      <p:pic>
        <p:nvPicPr>
          <p:cNvPr id="14" name="Picture 13">
            <a:extLst>
              <a:ext uri="{FF2B5EF4-FFF2-40B4-BE49-F238E27FC236}">
                <a16:creationId xmlns="" xmlns:a16="http://schemas.microsoft.com/office/drawing/2014/main" id="{0E4D0EF0-8F1E-4A3C-8742-EF4B256F8B83}"/>
              </a:ext>
            </a:extLst>
          </p:cNvPr>
          <p:cNvPicPr>
            <a:picLocks noChangeAspect="1"/>
          </p:cNvPicPr>
          <p:nvPr/>
        </p:nvPicPr>
        <p:blipFill>
          <a:blip r:embed="rId7"/>
          <a:stretch>
            <a:fillRect/>
          </a:stretch>
        </p:blipFill>
        <p:spPr>
          <a:xfrm>
            <a:off x="7792433" y="4474921"/>
            <a:ext cx="1368319" cy="1302908"/>
          </a:xfrm>
          <a:prstGeom prst="rect">
            <a:avLst/>
          </a:prstGeom>
        </p:spPr>
      </p:pic>
      <p:sp>
        <p:nvSpPr>
          <p:cNvPr id="38" name="Slide Number Placeholder 1">
            <a:extLst>
              <a:ext uri="{FF2B5EF4-FFF2-40B4-BE49-F238E27FC236}">
                <a16:creationId xmlns="" xmlns:a16="http://schemas.microsoft.com/office/drawing/2014/main" id="{65E1B4B2-C57F-4CFB-8EFA-3973F4EBFC92}"/>
              </a:ext>
            </a:extLst>
          </p:cNvPr>
          <p:cNvSpPr txBox="1">
            <a:spLocks/>
          </p:cNvSpPr>
          <p:nvPr/>
        </p:nvSpPr>
        <p:spPr>
          <a:xfrm>
            <a:off x="6857918" y="6417127"/>
            <a:ext cx="2133971" cy="365210"/>
          </a:xfrm>
          <a:prstGeom prst="rect">
            <a:avLst/>
          </a:prstGeom>
        </p:spPr>
        <p:txBody>
          <a:bodyPr lIns="91440" tIns="45721" rIns="91440" bIns="45721"/>
          <a:lstStyle>
            <a:defPPr>
              <a:defRPr lang="en-US"/>
            </a:defPPr>
            <a:lvl1pPr algn="r">
              <a:defRPr sz="900">
                <a:solidFill>
                  <a:srgbClr val="9BB5C4"/>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457201"/>
            <a:fld id="{41737DDF-75D3-6846-BCE6-0D3490723E26}" type="slidenum">
              <a:rPr lang="en-US" smtClean="0"/>
              <a:pPr defTabSz="457201"/>
              <a:t>34</a:t>
            </a:fld>
            <a:endParaRPr lang="en-US" dirty="0"/>
          </a:p>
        </p:txBody>
      </p:sp>
    </p:spTree>
    <p:extLst>
      <p:ext uri="{BB962C8B-B14F-4D97-AF65-F5344CB8AC3E}">
        <p14:creationId xmlns:p14="http://schemas.microsoft.com/office/powerpoint/2010/main" val="839060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2" presetClass="entr" presetSubtype="4" fill="hold" nodeType="after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1000" fill="hold"/>
                                        <p:tgtEl>
                                          <p:spTgt spid="11"/>
                                        </p:tgtEl>
                                        <p:attrNameLst>
                                          <p:attrName>ppt_x</p:attrName>
                                        </p:attrNameLst>
                                      </p:cBhvr>
                                      <p:tavLst>
                                        <p:tav tm="0">
                                          <p:val>
                                            <p:strVal val="#ppt_x"/>
                                          </p:val>
                                        </p:tav>
                                        <p:tav tm="100000">
                                          <p:val>
                                            <p:strVal val="#ppt_x"/>
                                          </p:val>
                                        </p:tav>
                                      </p:tavLst>
                                    </p:anim>
                                    <p:anim calcmode="lin" valueType="num">
                                      <p:cBhvr additive="base">
                                        <p:cTn id="11" dur="1000" fill="hold"/>
                                        <p:tgtEl>
                                          <p:spTgt spid="11"/>
                                        </p:tgtEl>
                                        <p:attrNameLst>
                                          <p:attrName>ppt_y</p:attrName>
                                        </p:attrNameLst>
                                      </p:cBhvr>
                                      <p:tavLst>
                                        <p:tav tm="0">
                                          <p:val>
                                            <p:strVal val="1+#ppt_h/2"/>
                                          </p:val>
                                        </p:tav>
                                        <p:tav tm="100000">
                                          <p:val>
                                            <p:strVal val="#ppt_y"/>
                                          </p:val>
                                        </p:tav>
                                      </p:tavLst>
                                    </p:anim>
                                  </p:childTnLst>
                                </p:cTn>
                              </p:par>
                            </p:childTnLst>
                          </p:cTn>
                        </p:par>
                        <p:par>
                          <p:cTn id="12" fill="hold">
                            <p:stCondLst>
                              <p:cond delay="1000"/>
                            </p:stCondLst>
                            <p:childTnLst>
                              <p:par>
                                <p:cTn id="13" presetID="2" presetClass="entr" presetSubtype="1"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1000" fill="hold"/>
                                        <p:tgtEl>
                                          <p:spTgt spid="39"/>
                                        </p:tgtEl>
                                        <p:attrNameLst>
                                          <p:attrName>ppt_x</p:attrName>
                                        </p:attrNameLst>
                                      </p:cBhvr>
                                      <p:tavLst>
                                        <p:tav tm="0">
                                          <p:val>
                                            <p:strVal val="#ppt_x"/>
                                          </p:val>
                                        </p:tav>
                                        <p:tav tm="100000">
                                          <p:val>
                                            <p:strVal val="#ppt_x"/>
                                          </p:val>
                                        </p:tav>
                                      </p:tavLst>
                                    </p:anim>
                                    <p:anim calcmode="lin" valueType="num">
                                      <p:cBhvr additive="base">
                                        <p:cTn id="16" dur="1000" fill="hold"/>
                                        <p:tgtEl>
                                          <p:spTgt spid="39"/>
                                        </p:tgtEl>
                                        <p:attrNameLst>
                                          <p:attrName>ppt_y</p:attrName>
                                        </p:attrNameLst>
                                      </p:cBhvr>
                                      <p:tavLst>
                                        <p:tav tm="0">
                                          <p:val>
                                            <p:strVal val="0-#ppt_h/2"/>
                                          </p:val>
                                        </p:tav>
                                        <p:tav tm="100000">
                                          <p:val>
                                            <p:strVal val="#ppt_y"/>
                                          </p:val>
                                        </p:tav>
                                      </p:tavLst>
                                    </p:anim>
                                  </p:childTnLst>
                                </p:cTn>
                              </p:par>
                            </p:childTnLst>
                          </p:cTn>
                        </p:par>
                        <p:par>
                          <p:cTn id="17" fill="hold">
                            <p:stCondLst>
                              <p:cond delay="2000"/>
                            </p:stCondLst>
                            <p:childTnLst>
                              <p:par>
                                <p:cTn id="18" presetID="2" presetClass="entr" presetSubtype="4"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1000" fill="hold"/>
                                        <p:tgtEl>
                                          <p:spTgt spid="10"/>
                                        </p:tgtEl>
                                        <p:attrNameLst>
                                          <p:attrName>ppt_x</p:attrName>
                                        </p:attrNameLst>
                                      </p:cBhvr>
                                      <p:tavLst>
                                        <p:tav tm="0">
                                          <p:val>
                                            <p:strVal val="#ppt_x"/>
                                          </p:val>
                                        </p:tav>
                                        <p:tav tm="100000">
                                          <p:val>
                                            <p:strVal val="#ppt_x"/>
                                          </p:val>
                                        </p:tav>
                                      </p:tavLst>
                                    </p:anim>
                                    <p:anim calcmode="lin" valueType="num">
                                      <p:cBhvr additive="base">
                                        <p:cTn id="21" dur="1000" fill="hold"/>
                                        <p:tgtEl>
                                          <p:spTgt spid="10"/>
                                        </p:tgtEl>
                                        <p:attrNameLst>
                                          <p:attrName>ppt_y</p:attrName>
                                        </p:attrNameLst>
                                      </p:cBhvr>
                                      <p:tavLst>
                                        <p:tav tm="0">
                                          <p:val>
                                            <p:strVal val="1+#ppt_h/2"/>
                                          </p:val>
                                        </p:tav>
                                        <p:tav tm="100000">
                                          <p:val>
                                            <p:strVal val="#ppt_y"/>
                                          </p:val>
                                        </p:tav>
                                      </p:tavLst>
                                    </p:anim>
                                  </p:childTnLst>
                                </p:cTn>
                              </p:par>
                            </p:childTnLst>
                          </p:cTn>
                        </p:par>
                        <p:par>
                          <p:cTn id="22" fill="hold">
                            <p:stCondLst>
                              <p:cond delay="3000"/>
                            </p:stCondLst>
                            <p:childTnLst>
                              <p:par>
                                <p:cTn id="23" presetID="2" presetClass="entr" presetSubtype="1" fill="hold"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additive="base">
                                        <p:cTn id="25" dur="1000" fill="hold"/>
                                        <p:tgtEl>
                                          <p:spTgt spid="40"/>
                                        </p:tgtEl>
                                        <p:attrNameLst>
                                          <p:attrName>ppt_x</p:attrName>
                                        </p:attrNameLst>
                                      </p:cBhvr>
                                      <p:tavLst>
                                        <p:tav tm="0">
                                          <p:val>
                                            <p:strVal val="#ppt_x"/>
                                          </p:val>
                                        </p:tav>
                                        <p:tav tm="100000">
                                          <p:val>
                                            <p:strVal val="#ppt_x"/>
                                          </p:val>
                                        </p:tav>
                                      </p:tavLst>
                                    </p:anim>
                                    <p:anim calcmode="lin" valueType="num">
                                      <p:cBhvr additive="base">
                                        <p:cTn id="26" dur="1000" fill="hold"/>
                                        <p:tgtEl>
                                          <p:spTgt spid="4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22" presetClass="entr" presetSubtype="4"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down)">
                                      <p:cBhvr>
                                        <p:cTn id="33" dur="1000"/>
                                        <p:tgtEl>
                                          <p:spTgt spid="4"/>
                                        </p:tgtEl>
                                      </p:cBhvr>
                                    </p:animEffect>
                                  </p:childTnLst>
                                </p:cTn>
                              </p:par>
                            </p:childTnLst>
                          </p:cTn>
                        </p:par>
                        <p:par>
                          <p:cTn id="34" fill="hold">
                            <p:stCondLst>
                              <p:cond delay="1000"/>
                            </p:stCondLst>
                            <p:childTnLst>
                              <p:par>
                                <p:cTn id="35" presetID="22" presetClass="entr" presetSubtype="1"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up)">
                                      <p:cBhvr>
                                        <p:cTn id="3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71027_PPT_AZ_4zu3_MASTER_DMC">
  <a:themeElements>
    <a:clrScheme name="Global_Master_June_2017">
      <a:dk1>
        <a:srgbClr val="000000"/>
      </a:dk1>
      <a:lt1>
        <a:srgbClr val="FFFFFF"/>
      </a:lt1>
      <a:dk2>
        <a:srgbClr val="49648C"/>
      </a:dk2>
      <a:lt2>
        <a:srgbClr val="D4CDCD"/>
      </a:lt2>
      <a:accent1>
        <a:srgbClr val="96DCFA"/>
      </a:accent1>
      <a:accent2>
        <a:srgbClr val="CCDD61"/>
      </a:accent2>
      <a:accent3>
        <a:srgbClr val="EECCD5"/>
      </a:accent3>
      <a:accent4>
        <a:srgbClr val="FDD25C"/>
      </a:accent4>
      <a:accent5>
        <a:srgbClr val="FF934F"/>
      </a:accent5>
      <a:accent6>
        <a:srgbClr val="C0DDBD"/>
      </a:accent6>
      <a:hlink>
        <a:srgbClr val="003781"/>
      </a:hlink>
      <a:folHlink>
        <a:srgbClr val="5A3982"/>
      </a:folHlink>
    </a:clrScheme>
    <a:fontScheme name="Allianz_Arial_2017">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4F2F2"/>
        </a:solidFill>
        <a:ln>
          <a:noFill/>
        </a:ln>
      </a:spPr>
      <a:bodyPr rot="0" spcFirstLastPara="0" vertOverflow="overflow" horzOverflow="overflow" vert="horz" wrap="square" lIns="108000" tIns="108000" rIns="108000" bIns="108000" numCol="1" spcCol="0" rtlCol="0" fromWordArt="0" anchor="t" anchorCtr="0" forceAA="0" compatLnSpc="1">
        <a:prstTxWarp prst="textNoShape">
          <a:avLst/>
        </a:prstTxWarp>
        <a:noAutofit/>
      </a:bodyPr>
      <a:lstStyle>
        <a:defPPr algn="l">
          <a:spcBef>
            <a:spcPts val="100"/>
          </a:spcBef>
          <a:spcAft>
            <a:spcPts val="100"/>
          </a:spcAft>
          <a:defRPr sz="1400" dirty="0" smtClean="0"/>
        </a:defPPr>
      </a:lstStyle>
    </a:spDef>
    <a:txDef>
      <a:spPr/>
      <a:bodyPr vert="horz" wrap="square" lIns="72000" tIns="72000" rIns="72000" bIns="72000" rtlCol="0">
        <a:spAutoFit/>
      </a:bodyPr>
      <a:lstStyle>
        <a:defPPr>
          <a:defRPr sz="1800" dirty="0" smtClean="0"/>
        </a:defPPr>
      </a:lstStyle>
    </a:txDef>
  </a:objectDefaults>
  <a:extraClrSchemeLst/>
  <a:custClrLst>
    <a:custClr name="rgb(90,83,96)">
      <a:srgbClr val="5A5360"/>
    </a:custClr>
    <a:custClr name="rgb(215,211,217)">
      <a:srgbClr val="D7D3D9"/>
    </a:custClr>
    <a:custClr name="rgb(90,57,130)">
      <a:srgbClr val="5A3982"/>
    </a:custClr>
    <a:custClr name="rgb(218,208,225)">
      <a:srgbClr val="DAD0E1"/>
    </a:custClr>
    <a:custClr name="rgb(91,93,48)">
      <a:srgbClr val="5B5D30"/>
    </a:custClr>
    <a:custClr name="rgb(212,213,200)">
      <a:srgbClr val="D4D5C8"/>
    </a:custClr>
    <a:custClr name="rgb(64,125,113)">
      <a:srgbClr val="407D71"/>
    </a:custClr>
    <a:custClr name="rgb(195,216,212)">
      <a:srgbClr val="C3D8D4"/>
    </a:custClr>
    <a:custClr name="rgb(73,100,140)">
      <a:srgbClr val="49648C"/>
    </a:custClr>
    <a:custClr name="rgb(202,212,222)">
      <a:srgbClr val="CAD4DE"/>
    </a:custClr>
    <a:custClr name="rgb(183,30,63)">
      <a:srgbClr val="B71E3F"/>
    </a:custClr>
    <a:custClr name="rgb(241,200,208)">
      <a:srgbClr val="F1C8D0"/>
    </a:custClr>
    <a:custClr name="rgb(0,125,140)">
      <a:srgbClr val="007D8C"/>
    </a:custClr>
    <a:custClr name="rgb(177,218,221)">
      <a:srgbClr val="B1DADD"/>
    </a:custClr>
    <a:custClr name="rgb(192,221,189)">
      <a:srgbClr val="C0DDBD"/>
    </a:custClr>
    <a:custClr name="rgb(223,238,222)">
      <a:srgbClr val="DFEEDE"/>
    </a:custClr>
    <a:custClr name="rgb(239,246,238)">
      <a:srgbClr val="EFF6EE"/>
    </a:custClr>
    <a:custClr name="rgb(234,207,192)">
      <a:srgbClr val="EACFC0"/>
    </a:custClr>
    <a:custClr name="rgb(243,229,223)">
      <a:srgbClr val="F3E5DF"/>
    </a:custClr>
    <a:custClr name="rgb(249,242,239)">
      <a:srgbClr val="F9F2EF"/>
    </a:custClr>
    <a:custClr name="rgb(212,205,205)">
      <a:srgbClr val="D4CDCD"/>
    </a:custClr>
    <a:custClr name="rgb(239,232,230)">
      <a:srgbClr val="EFE8E6"/>
    </a:custClr>
    <a:custClr name="rgb(248,244,242)">
      <a:srgbClr val="F8F4F2"/>
    </a:custClr>
    <a:custClr name="rgb(207,233,238)">
      <a:srgbClr val="CFE9EE"/>
    </a:custClr>
    <a:custClr name="rgb(230,244,246)">
      <a:srgbClr val="E6F4F6"/>
    </a:custClr>
    <a:custClr name="rgb(241,249,250)">
      <a:srgbClr val="F1F9FA"/>
    </a:custClr>
    <a:custClr name="rgb(235,225,191)">
      <a:srgbClr val="EBE1BF"/>
    </a:custClr>
    <a:custClr name="rgb(245,240,224)">
      <a:srgbClr val="F5F0E0"/>
    </a:custClr>
    <a:custClr name="rgb(250,247,239)">
      <a:srgbClr val="FAF7EF"/>
    </a:custClr>
    <a:custClr name="rgb(0,55,129)">
      <a:srgbClr val="003781"/>
    </a:custClr>
    <a:custClr name="rgb(238,204,213)">
      <a:srgbClr val="EECCD5"/>
    </a:custClr>
    <a:custClr name="rgb(246,229,234)">
      <a:srgbClr val="F6E5EA"/>
    </a:custClr>
    <a:custClr name="rgb(251,242,244)">
      <a:srgbClr val="FBF2F4"/>
    </a:custClr>
    <a:custClr name="rgb(219,211,189)">
      <a:srgbClr val="DBD3BD"/>
    </a:custClr>
    <a:custClr name="rgb(235,231,219)">
      <a:srgbClr val="EBE7DB"/>
    </a:custClr>
    <a:custClr name="rgb(245,243,237)">
      <a:srgbClr val="F5F3ED"/>
    </a:custClr>
    <a:custClr name="rgb(204,221,97)">
      <a:srgbClr val="CCDD61"/>
    </a:custClr>
    <a:custClr name="rgb(227,235,175)">
      <a:srgbClr val="E3EBAF"/>
    </a:custClr>
    <a:custClr name="rgb(150,220,250)">
      <a:srgbClr val="96DCFA"/>
    </a:custClr>
    <a:custClr name="rgb(193,235,251)">
      <a:srgbClr val="C1EBFB"/>
    </a:custClr>
    <a:custClr name="rgb(138,103,156)">
      <a:srgbClr val="8A679C"/>
    </a:custClr>
    <a:custClr name="rgb(225,207,234)">
      <a:srgbClr val="E1CFEA"/>
    </a:custClr>
    <a:custClr name="rgb(228,0,58)">
      <a:srgbClr val="E4003A"/>
    </a:custClr>
    <a:custClr name="rgb(247,199,195)">
      <a:srgbClr val="F7C7C3"/>
    </a:custClr>
    <a:custClr name="rgb(127,228,224)">
      <a:srgbClr val="7FE4E0"/>
    </a:custClr>
    <a:custClr name="rgb(195,232,231)">
      <a:srgbClr val="C3E8E7"/>
    </a:custClr>
    <a:custClr name="rgb(253,210,92)">
      <a:srgbClr val="FDD25C"/>
    </a:custClr>
    <a:custClr name="rgb(255,232,176)">
      <a:srgbClr val="FFE8B0"/>
    </a:custClr>
    <a:custClr name="rgb(255,147,79)">
      <a:srgbClr val="FF934F"/>
    </a:custClr>
    <a:custClr name="rgb(247,202,171)">
      <a:srgbClr val="F7CAAB"/>
    </a:custClr>
  </a:custClrLst>
</a:theme>
</file>

<file path=ppt/theme/theme2.xml><?xml version="1.0" encoding="utf-8"?>
<a:theme xmlns:a="http://schemas.openxmlformats.org/drawingml/2006/main" name="Praedicat_Presentation_Template">
  <a:themeElements>
    <a:clrScheme name="Praedicat 1">
      <a:dk1>
        <a:srgbClr val="121B22"/>
      </a:dk1>
      <a:lt1>
        <a:sysClr val="window" lastClr="FFFFFF"/>
      </a:lt1>
      <a:dk2>
        <a:srgbClr val="F68A33"/>
      </a:dk2>
      <a:lt2>
        <a:srgbClr val="EAEFF2"/>
      </a:lt2>
      <a:accent1>
        <a:srgbClr val="F68A33"/>
      </a:accent1>
      <a:accent2>
        <a:srgbClr val="BF311A"/>
      </a:accent2>
      <a:accent3>
        <a:srgbClr val="FFD457"/>
      </a:accent3>
      <a:accent4>
        <a:srgbClr val="5C6F7C"/>
      </a:accent4>
      <a:accent5>
        <a:srgbClr val="205352"/>
      </a:accent5>
      <a:accent6>
        <a:srgbClr val="172934"/>
      </a:accent6>
      <a:hlink>
        <a:srgbClr val="205352"/>
      </a:hlink>
      <a:folHlink>
        <a:srgbClr val="20535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ontrol xmlns="http://schemas.microsoft.com/VisualStudio/2011/storyboarding/control">
  <Id Name="19e0966f-40cc-446e-a248-c10a673782a7" Revision="1" Stencil="System.MyShapes" StencilVersion="1.0"/>
</Control>
</file>

<file path=customXml/item2.xml><?xml version="1.0" encoding="utf-8"?>
<ct:contentTypeSchema xmlns:ct="http://schemas.microsoft.com/office/2006/metadata/contentType" xmlns:ma="http://schemas.microsoft.com/office/2006/metadata/properties/metaAttributes" ct:_="" ma:_="" ma:contentTypeName="Document" ma:contentTypeID="0x0101002F770C17822F49488E987D29C95B97EE" ma:contentTypeVersion="10" ma:contentTypeDescription="Create a new document." ma:contentTypeScope="" ma:versionID="430adbbc18801fb793019b196e63a3b4">
  <xsd:schema xmlns:xsd="http://www.w3.org/2001/XMLSchema" xmlns:xs="http://www.w3.org/2001/XMLSchema" xmlns:p="http://schemas.microsoft.com/office/2006/metadata/properties" xmlns:ns2="1828f553-e118-4152-827c-dbad22e505ba" xmlns:ns3="aa51fc51-03ed-453a-a6ef-4827ed2efde5" targetNamespace="http://schemas.microsoft.com/office/2006/metadata/properties" ma:root="true" ma:fieldsID="b06d8c34e630c45e4bd2bca9710ff6cb" ns2:_="" ns3:_="">
    <xsd:import namespace="1828f553-e118-4152-827c-dbad22e505ba"/>
    <xsd:import namespace="aa51fc51-03ed-453a-a6ef-4827ed2efde5"/>
    <xsd:element name="properties">
      <xsd:complexType>
        <xsd:sequence>
          <xsd:element name="documentManagement">
            <xsd:complexType>
              <xsd:all>
                <xsd:element ref="ns2:SharedWithUsers" minOccurs="0"/>
                <xsd:element ref="ns2:SharingHintHash"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28f553-e118-4152-827c-dbad22e505b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aa51fc51-03ed-453a-a6ef-4827ed2efde5"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D3225FD-C76F-4B0A-80B4-9CE389B8141C}">
  <ds:schemaRefs>
    <ds:schemaRef ds:uri="http://schemas.microsoft.com/VisualStudio/2011/storyboarding/control"/>
  </ds:schemaRefs>
</ds:datastoreItem>
</file>

<file path=customXml/itemProps2.xml><?xml version="1.0" encoding="utf-8"?>
<ds:datastoreItem xmlns:ds="http://schemas.openxmlformats.org/officeDocument/2006/customXml" ds:itemID="{A03EA278-5DF4-4BB7-8F15-C492D8B44C6C}"/>
</file>

<file path=customXml/itemProps3.xml><?xml version="1.0" encoding="utf-8"?>
<ds:datastoreItem xmlns:ds="http://schemas.openxmlformats.org/officeDocument/2006/customXml" ds:itemID="{7EB7F1FA-D748-4AE3-B11F-00E675C794E7}"/>
</file>

<file path=customXml/itemProps4.xml><?xml version="1.0" encoding="utf-8"?>
<ds:datastoreItem xmlns:ds="http://schemas.openxmlformats.org/officeDocument/2006/customXml" ds:itemID="{5479CA03-30C0-400F-85D0-54E423FC79CE}"/>
</file>

<file path=docProps/app.xml><?xml version="1.0" encoding="utf-8"?>
<Properties xmlns="http://schemas.openxmlformats.org/officeDocument/2006/extended-properties" xmlns:vt="http://schemas.openxmlformats.org/officeDocument/2006/docPropsVTypes">
  <Template>171027_PPT_AZ_4zu3_MASTER_DMC</Template>
  <TotalTime>0</TotalTime>
  <Words>1382</Words>
  <Application>Microsoft Office PowerPoint</Application>
  <PresentationFormat>Custom</PresentationFormat>
  <Paragraphs>321</Paragraphs>
  <Slides>34</Slides>
  <Notes>18</Notes>
  <HiddenSlides>0</HiddenSlides>
  <MMClips>0</MMClips>
  <ScaleCrop>false</ScaleCrop>
  <HeadingPairs>
    <vt:vector size="4" baseType="variant">
      <vt:variant>
        <vt:lpstr>Theme</vt:lpstr>
      </vt:variant>
      <vt:variant>
        <vt:i4>2</vt:i4>
      </vt:variant>
      <vt:variant>
        <vt:lpstr>Slide Titles</vt:lpstr>
      </vt:variant>
      <vt:variant>
        <vt:i4>34</vt:i4>
      </vt:variant>
    </vt:vector>
  </HeadingPairs>
  <TitlesOfParts>
    <vt:vector size="36" baseType="lpstr">
      <vt:lpstr>171027_PPT_AZ_4zu3_MASTER_DMC</vt:lpstr>
      <vt:lpstr>Praedicat_Presentation_Template</vt:lpstr>
      <vt:lpstr>THE future of RISK MANAGEMENT &amp; uNDERWRITING </vt:lpstr>
      <vt:lpstr>1 Why do we need to change? Why now?</vt:lpstr>
      <vt:lpstr>Is your job going be around in 20 years?</vt:lpstr>
      <vt:lpstr>Is your job going be around in the next 20 years?</vt:lpstr>
      <vt:lpstr>Notepad of a liability underwriter</vt:lpstr>
      <vt:lpstr>Our top predictions</vt:lpstr>
      <vt:lpstr>The role of future underwriter</vt:lpstr>
      <vt:lpstr>Why now?</vt:lpstr>
      <vt:lpstr>2 The future is already here. Let’s start using it.</vt:lpstr>
      <vt:lpstr>current and emerging trends</vt:lpstr>
      <vt:lpstr>Revolutionizing client interaction by using technology</vt:lpstr>
      <vt:lpstr>3 Our strategic framework</vt:lpstr>
      <vt:lpstr>Top risk assessment</vt:lpstr>
      <vt:lpstr>PowerPoint Presentation</vt:lpstr>
      <vt:lpstr>Introducing our partner praedicat</vt:lpstr>
      <vt:lpstr>An emerging risk crystal ball</vt:lpstr>
      <vt:lpstr>Emerging Risk is an Inherent Part of Commercial Innovation</vt:lpstr>
      <vt:lpstr>As the Risks Emerge, the Aggregations can be Catastrophic</vt:lpstr>
      <vt:lpstr>“Disruptive” technologies are emerging with increasing frequency</vt:lpstr>
      <vt:lpstr>PowerPoint Presentation</vt:lpstr>
      <vt:lpstr>INNOVATION AND INFORMATION  COMES IN MANY FORMS</vt:lpstr>
      <vt:lpstr>How do you identify and assess your emerging risk? </vt:lpstr>
      <vt:lpstr>PowerPoint Presentation</vt:lpstr>
      <vt:lpstr>How do you identify and assess your emerging risk? </vt:lpstr>
      <vt:lpstr>PowerPoint Presentation</vt:lpstr>
      <vt:lpstr>EXPLOSIVE PEER REVIEWED SCIENCE ON DEHP</vt:lpstr>
      <vt:lpstr>EXAMPLE, PLEASE?</vt:lpstr>
      <vt:lpstr>How Praedicat builds its data and risk models</vt:lpstr>
      <vt:lpstr>Subject experts review articles and extract metadata</vt:lpstr>
      <vt:lpstr>Example: radiofrequency radiation</vt:lpstr>
      <vt:lpstr>How Praedicat builds its data and risk models</vt:lpstr>
      <vt:lpstr>How Praedicat builds its data and risk models</vt:lpstr>
      <vt:lpstr>Praedicat’s shifting place in the innovation curve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2017-11-14T11:07:16Z</dcterms:created>
  <dcterms:modified xsi:type="dcterms:W3CDTF">2018-05-31T10:29:16Z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fs.IsStoryboard">
    <vt:bool>true</vt:bool>
  </property>
  <property fmtid="{D5CDD505-2E9C-101B-9397-08002B2CF9AE}" pid="3" name="Offisync_ProviderInitializationData">
    <vt:lpwstr>https://connect.allianz.com</vt:lpwstr>
  </property>
  <property fmtid="{D5CDD505-2E9C-101B-9397-08002B2CF9AE}" pid="4" name="Offisync_UniqueId">
    <vt:lpwstr>71642</vt:lpwstr>
  </property>
  <property fmtid="{D5CDD505-2E9C-101B-9397-08002B2CF9AE}" pid="5" name="Offisync_UpdateToken">
    <vt:lpwstr>18</vt:lpwstr>
  </property>
  <property fmtid="{D5CDD505-2E9C-101B-9397-08002B2CF9AE}" pid="6" name="Offisync_ServerID">
    <vt:lpwstr>afd47052-d4b6-4a68-bc46-5ebf2229a14c</vt:lpwstr>
  </property>
  <property fmtid="{D5CDD505-2E9C-101B-9397-08002B2CF9AE}" pid="7" name="Jive_LatestUserAccountName">
    <vt:lpwstr>tim.galloway@allianz.com</vt:lpwstr>
  </property>
  <property fmtid="{D5CDD505-2E9C-101B-9397-08002B2CF9AE}" pid="8" name="Jive_VersionGuid">
    <vt:lpwstr>bc419ac6-33df-4e94-9958-a4898d77ec96</vt:lpwstr>
  </property>
  <property fmtid="{D5CDD505-2E9C-101B-9397-08002B2CF9AE}" pid="9" name="ContentTypeId">
    <vt:lpwstr>0x0101002F770C17822F49488E987D29C95B97EE</vt:lpwstr>
  </property>
</Properties>
</file>