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1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2.xml" ContentType="application/vnd.openxmlformats-officedocument.presentationml.tags+xml"/>
  <Override PartName="/ppt/tags/tag22.xml" ContentType="application/vnd.openxmlformats-officedocument.presentationml.tags+xml"/>
  <Override PartName="/ppt/tags/tag20.xml" ContentType="application/vnd.openxmlformats-officedocument.presentationml.tags+xml"/>
  <Override PartName="/ppt/tags/tag37.xml" ContentType="application/vnd.openxmlformats-officedocument.presentationml.tags+xml"/>
  <Override PartName="/ppt/tags/tag36.xml" ContentType="application/vnd.openxmlformats-officedocument.presentationml.tags+xml"/>
  <Override PartName="/ppt/tags/tag35.xml" ContentType="application/vnd.openxmlformats-officedocument.presentationml.tags+xml"/>
  <Override PartName="/ppt/tags/tag3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33.xml" ContentType="application/vnd.openxmlformats-officedocument.presentationml.tags+xml"/>
  <Override PartName="/ppt/tags/tag32.xml" ContentType="application/vnd.openxmlformats-officedocument.presentationml.tags+xml"/>
  <Override PartName="/ppt/tags/tag31.xml" ContentType="application/vnd.openxmlformats-officedocument.presentationml.tags+xml"/>
  <Override PartName="/ppt/tags/tag24.xml" ContentType="application/vnd.openxmlformats-officedocument.presentationml.tags+xml"/>
  <Override PartName="/ppt/tags/tag23.xml" ContentType="application/vnd.openxmlformats-officedocument.presentationml.tags+xml"/>
  <Override PartName="/ppt/tags/tag1.xml" ContentType="application/vnd.openxmlformats-officedocument.presentationml.tags+xml"/>
  <Override PartName="/ppt/tags/tag21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19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96" r:id="rId2"/>
  </p:sldMasterIdLst>
  <p:notesMasterIdLst>
    <p:notesMasterId r:id="rId4"/>
  </p:notesMasterIdLst>
  <p:handoutMasterIdLst>
    <p:handoutMasterId r:id="rId5"/>
  </p:handoutMasterIdLst>
  <p:sldIdLst>
    <p:sldId id="703" r:id="rId3"/>
  </p:sldIdLst>
  <p:sldSz cx="9144000" cy="6858000" type="screen4x3"/>
  <p:notesSz cx="6797675" cy="9872663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" orient="horz" pos="1117">
          <p15:clr>
            <a:srgbClr val="A4A3A4"/>
          </p15:clr>
        </p15:guide>
        <p15:guide id="4" pos="295">
          <p15:clr>
            <a:srgbClr val="A4A3A4"/>
          </p15:clr>
        </p15:guide>
        <p15:guide id="5" pos="547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o, Pauline" initials="PB" lastIdx="4" clrIdx="0"/>
  <p:cmAuthor id="1" name="Prevost, Matthew" initials="M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CBE4"/>
    <a:srgbClr val="F47210"/>
    <a:srgbClr val="FF8D3F"/>
    <a:srgbClr val="F1352B"/>
    <a:srgbClr val="7ACB00"/>
    <a:srgbClr val="AF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5" autoAdjust="0"/>
    <p:restoredTop sz="85340" autoAdjust="0"/>
  </p:normalViewPr>
  <p:slideViewPr>
    <p:cSldViewPr showGuides="1">
      <p:cViewPr varScale="1">
        <p:scale>
          <a:sx n="100" d="100"/>
          <a:sy n="100" d="100"/>
        </p:scale>
        <p:origin x="-1518" y="-102"/>
      </p:cViewPr>
      <p:guideLst>
        <p:guide orient="horz" pos="1117"/>
        <p:guide pos="295"/>
        <p:guide pos="54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5" d="100"/>
          <a:sy n="55" d="100"/>
        </p:scale>
        <p:origin x="-2622" y="-102"/>
      </p:cViewPr>
      <p:guideLst>
        <p:guide orient="horz" pos="3110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12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handoutMaster" Target="handoutMasters/handoutMaster1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633"/>
          </a:xfrm>
          <a:prstGeom prst="rect">
            <a:avLst/>
          </a:prstGeom>
        </p:spPr>
        <p:txBody>
          <a:bodyPr vert="horz" lIns="92748" tIns="46375" rIns="92748" bIns="46375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3633"/>
          </a:xfrm>
          <a:prstGeom prst="rect">
            <a:avLst/>
          </a:prstGeom>
        </p:spPr>
        <p:txBody>
          <a:bodyPr vert="horz" lIns="92748" tIns="46375" rIns="92748" bIns="46375" rtlCol="0"/>
          <a:lstStyle>
            <a:lvl1pPr algn="r">
              <a:defRPr sz="1200"/>
            </a:lvl1pPr>
          </a:lstStyle>
          <a:p>
            <a:fld id="{6EEE6615-46F6-4262-912C-C2B8166A6E77}" type="datetimeFigureOut">
              <a:rPr lang="en-US" smtClean="0"/>
              <a:t>6/1/2018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3633"/>
          </a:xfrm>
          <a:prstGeom prst="rect">
            <a:avLst/>
          </a:prstGeom>
        </p:spPr>
        <p:txBody>
          <a:bodyPr vert="horz" lIns="92748" tIns="46375" rIns="92748" bIns="46375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3633"/>
          </a:xfrm>
          <a:prstGeom prst="rect">
            <a:avLst/>
          </a:prstGeom>
        </p:spPr>
        <p:txBody>
          <a:bodyPr vert="horz" lIns="92748" tIns="46375" rIns="92748" bIns="46375" rtlCol="0" anchor="b"/>
          <a:lstStyle>
            <a:lvl1pPr algn="r">
              <a:defRPr sz="1200"/>
            </a:lvl1pPr>
          </a:lstStyle>
          <a:p>
            <a:fld id="{F468D6CE-7457-4A9E-A379-5BB224407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1084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347"/>
          </a:xfrm>
          <a:prstGeom prst="rect">
            <a:avLst/>
          </a:prstGeom>
        </p:spPr>
        <p:txBody>
          <a:bodyPr vert="horz" lIns="92748" tIns="46375" rIns="92748" bIns="46375" rtlCol="0"/>
          <a:lstStyle>
            <a:lvl1pPr algn="l">
              <a:defRPr sz="1200">
                <a:latin typeface="Georgia" panose="02040502050405020303" pitchFamily="18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5347"/>
          </a:xfrm>
          <a:prstGeom prst="rect">
            <a:avLst/>
          </a:prstGeom>
        </p:spPr>
        <p:txBody>
          <a:bodyPr vert="horz" lIns="92748" tIns="46375" rIns="92748" bIns="46375" rtlCol="0"/>
          <a:lstStyle>
            <a:lvl1pPr algn="r">
              <a:defRPr sz="1200">
                <a:latin typeface="Georgia" panose="02040502050405020303" pitchFamily="18" charset="0"/>
              </a:defRPr>
            </a:lvl1pPr>
          </a:lstStyle>
          <a:p>
            <a:fld id="{AB90ABD8-46AE-4C31-B2F0-37AD29295257}" type="datetimeFigureOut">
              <a:rPr lang="en-GB" smtClean="0"/>
              <a:pPr/>
              <a:t>01/06/2018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48" tIns="46375" rIns="92748" bIns="4637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2748" tIns="46375" rIns="92748" bIns="46375" rtlCol="0"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45659" cy="495346"/>
          </a:xfrm>
          <a:prstGeom prst="rect">
            <a:avLst/>
          </a:prstGeom>
        </p:spPr>
        <p:txBody>
          <a:bodyPr vert="horz" lIns="92748" tIns="46375" rIns="92748" bIns="46375" rtlCol="0" anchor="b"/>
          <a:lstStyle>
            <a:lvl1pPr algn="l">
              <a:defRPr sz="1200">
                <a:latin typeface="Georgia" panose="02040502050405020303" pitchFamily="18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9"/>
            <a:ext cx="2945659" cy="495346"/>
          </a:xfrm>
          <a:prstGeom prst="rect">
            <a:avLst/>
          </a:prstGeom>
        </p:spPr>
        <p:txBody>
          <a:bodyPr vert="horz" lIns="92748" tIns="46375" rIns="92748" bIns="46375" rtlCol="0" anchor="b"/>
          <a:lstStyle>
            <a:lvl1pPr algn="r">
              <a:defRPr sz="1200">
                <a:latin typeface="Georgia" panose="02040502050405020303" pitchFamily="18" charset="0"/>
              </a:defRPr>
            </a:lvl1pPr>
          </a:lstStyle>
          <a:p>
            <a:fld id="{AA0CC176-B767-462C-A4A3-3F52D5B2F23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044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Turquoise" preserve="1" userDrawn="1">
  <p:cSld name="Title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0812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range" preserve="1" userDrawn="1">
  <p:cSld name="Title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7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Purple" preserve="1" userDrawn="1">
  <p:cSld name="Title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3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Yellow" preserve="1" userDrawn="1">
  <p:cSld name="Titl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7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Magenta" preserve="1" userDrawn="1">
  <p:cSld name="Title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Dark Blue" preserve="1" userDrawn="1">
  <p:cSld name="Title Dark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9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Red" preserve="1" userDrawn="1">
  <p:cSld name="Title Red">
    <p:bg>
      <p:bgPr>
        <a:solidFill>
          <a:srgbClr val="F13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78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Light Gray" preserve="1" userDrawn="1">
  <p:cSld name="Title Light Gray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7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Green" preserve="1" userDrawn="1">
  <p:cSld name="Title Green">
    <p:bg>
      <p:bgPr>
        <a:solidFill>
          <a:srgbClr val="7A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4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48E-8483-4BD0-A417-21A0B5270A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36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772817"/>
            <a:ext cx="3959225" cy="4320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62" y="1772816"/>
            <a:ext cx="3959225" cy="4320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65A0-E14D-423A-A6FE-6383F19ABBB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088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4" y="1773240"/>
            <a:ext cx="2520000" cy="431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2160" y="1773239"/>
            <a:ext cx="2674640" cy="431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8E1BE-1FF8-4841-A7B0-15806A99F7B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3240237" y="1773239"/>
            <a:ext cx="2520000" cy="431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36497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C9E9-6B5D-4178-BF07-6F85F89F92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7853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DE4AF-79FC-4ECD-A700-CC0C3E4FA4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889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Turquoise" preserve="1" userDrawn="1">
  <p:cSld name="Quote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75F8B1-3DDC-40B1-AA5D-4754E2161518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01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Orange" preserve="1" userDrawn="1">
  <p:cSld name="Quote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1716DD-DA39-4947-BCCB-5EF1BABF2371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96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Purple" preserve="1" userDrawn="1">
  <p:cSld name="Quote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C3F6D6-0B37-411B-93C0-8F19F6E598EC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65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Yellow" preserve="1" userDrawn="1">
  <p:cSld name="Quot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5BFA8B-7DEE-4C66-8569-8DFE7ACF7973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76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Magenta" preserve="1" userDrawn="1">
  <p:cSld name="Quote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7430D3-03EA-482E-B164-C83053F5989B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962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Dark Blue" preserve="1" userDrawn="1">
  <p:cSld name="Quote Dark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2C044E-2C79-451C-BCB7-D87C0C3B94FB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78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Red" preserve="1" userDrawn="1">
  <p:cSld name="Quote Red">
    <p:bg>
      <p:bgPr>
        <a:solidFill>
          <a:srgbClr val="F13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F1B231-A2BF-4B9C-914B-A41072691B20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28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Light Grey" preserve="1" userDrawn="1">
  <p:cSld name="Quote Light Grey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13BAC7-58AF-4FF5-A09D-6ADCFCE3E879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10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Green" preserve="1" userDrawn="1">
  <p:cSld name="Quote Green">
    <p:bg>
      <p:bgPr>
        <a:solidFill>
          <a:srgbClr val="7A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CA9D15-68A9-4A93-BFFD-14FAEF8E0358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344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Turquoise" type="blank" preserve="1">
  <p:cSld name="Closing Slide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257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Orange" type="blank" preserve="1">
  <p:cSld name="Closing Slide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468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Purple" type="blank" preserve="1">
  <p:cSld name="Closing Slide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6297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Yellow" type="blank" preserve="1">
  <p:cSld name="Closing Slid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376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Magenta" type="blank" preserve="1">
  <p:cSld name="Closing Slide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04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Dark Blue" type="blank" preserve="1">
  <p:cSld name="Closing Slide Dark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6871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Red" type="blank" preserve="1">
  <p:cSld name="Closing Slide Red">
    <p:bg>
      <p:bgPr>
        <a:solidFill>
          <a:srgbClr val="F13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457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Light Grey" type="blank" preserve="1">
  <p:cSld name="Closing Slide Light Grey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732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Green" type="blank" preserve="1">
  <p:cSld name="Closing Slide Green">
    <p:bg>
      <p:bgPr>
        <a:solidFill>
          <a:srgbClr val="7A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baseline="0" dirty="0" smtClean="0">
                <a:solidFill>
                  <a:schemeClr val="bg1"/>
                </a:solidFill>
              </a:rPr>
              <a:t>Chubb. Insured.</a:t>
            </a:r>
            <a:endParaRPr lang="en-GB" sz="2800" spc="-5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10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Turquoise" preserve="1" userDrawn="1">
  <p:cSld name="Title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5287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range" preserve="1" userDrawn="1">
  <p:cSld name="Title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28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Purple" preserve="1" userDrawn="1">
  <p:cSld name="Title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828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Yellow" preserve="1" userDrawn="1">
  <p:cSld name="Titl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651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Magenta" preserve="1" userDrawn="1">
  <p:cSld name="Title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548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Dark Blue" preserve="1" userDrawn="1">
  <p:cSld name="Title Dark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541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Red" preserve="1" userDrawn="1">
  <p:cSld name="Title Red">
    <p:bg>
      <p:bgPr>
        <a:solidFill>
          <a:srgbClr val="F13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282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Light Gray" preserve="1" userDrawn="1">
  <p:cSld name="Title Light Gray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78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Green" preserve="1" userDrawn="1">
  <p:cSld name="Title Green">
    <p:bg>
      <p:bgPr>
        <a:solidFill>
          <a:srgbClr val="7A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02964" y="1084888"/>
            <a:ext cx="5583836" cy="2615592"/>
          </a:xfrm>
        </p:spPr>
        <p:txBody>
          <a:bodyPr anchor="b">
            <a:normAutofit/>
          </a:bodyPr>
          <a:lstStyle>
            <a:lvl1pPr algn="l">
              <a:lnSpc>
                <a:spcPts val="4500"/>
              </a:lnSpc>
              <a:defRPr sz="4000" spc="20" baseline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2964" y="3838563"/>
            <a:ext cx="5590069" cy="1468760"/>
          </a:xfrm>
        </p:spPr>
        <p:txBody>
          <a:bodyPr>
            <a:norm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198164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03970" y="198164"/>
            <a:ext cx="3844294" cy="180000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Presenter Name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131" y="3455804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839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March 1, 2017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48E-8483-4BD0-A417-21A0B5270AF8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274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772817"/>
            <a:ext cx="3959225" cy="4320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62" y="1772816"/>
            <a:ext cx="3959225" cy="4320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March 1, 2017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65A0-E14D-423A-A6FE-6383F19ABBB8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109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4" y="1773240"/>
            <a:ext cx="2520000" cy="431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2160" y="1773239"/>
            <a:ext cx="2674640" cy="431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March 1, 2017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8E1BE-1FF8-4841-A7B0-15806A99F7B8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3240237" y="1773239"/>
            <a:ext cx="2520000" cy="431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598056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March 1, 2017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C9E9-6B5D-4178-BF07-6F85F89F92B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5423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March 1, 2017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DE4AF-79FC-4ECD-A700-CC0C3E4FA42D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392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Turquoise" preserve="1" userDrawn="1">
  <p:cSld name="Quote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75F8B1-3DDC-40B1-AA5D-4754E2161518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992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Orange" preserve="1" userDrawn="1">
  <p:cSld name="Quote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1716DD-DA39-4947-BCCB-5EF1BABF2371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14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Purple" preserve="1" userDrawn="1">
  <p:cSld name="Quote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C3F6D6-0B37-411B-93C0-8F19F6E598EC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495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Yellow" preserve="1" userDrawn="1">
  <p:cSld name="Quot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5BFA8B-7DEE-4C66-8569-8DFE7ACF7973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151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Magenta" preserve="1" userDrawn="1">
  <p:cSld name="Quote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7430D3-03EA-482E-B164-C83053F5989B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839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Dark Blue" preserve="1" userDrawn="1">
  <p:cSld name="Quote Dark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2C044E-2C79-451C-BCB7-D87C0C3B94FB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268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Red" preserve="1" userDrawn="1">
  <p:cSld name="Quote Red">
    <p:bg>
      <p:bgPr>
        <a:solidFill>
          <a:srgbClr val="F13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F1B231-A2BF-4B9C-914B-A41072691B20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484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Light Grey" preserve="1" userDrawn="1">
  <p:cSld name="Quote Light Grey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13BAC7-58AF-4FF5-A09D-6ADCFCE3E879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327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Green" preserve="1" userDrawn="1">
  <p:cSld name="Quote Green">
    <p:bg>
      <p:bgPr>
        <a:solidFill>
          <a:srgbClr val="7A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March 1, 2017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CA9D15-68A9-4A93-BFFD-14FAEF8E0358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517233"/>
            <a:ext cx="8229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109913" y="1435620"/>
            <a:ext cx="4492625" cy="3371056"/>
          </a:xfrm>
        </p:spPr>
        <p:txBody>
          <a:bodyPr anchor="b">
            <a:normAutofit/>
          </a:bodyPr>
          <a:lstStyle>
            <a:lvl1pPr marL="0" indent="0">
              <a:lnSpc>
                <a:spcPts val="2300"/>
              </a:lnSpc>
              <a:spcAft>
                <a:spcPts val="0"/>
              </a:spcAft>
              <a:buNone/>
              <a:defRPr sz="2200" spc="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Edit Master text styles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75201" y="6454800"/>
            <a:ext cx="1247191" cy="1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42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Turquoise" type="blank" preserve="1">
  <p:cSld name="Closing Slide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214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Orange" type="blank" preserve="1">
  <p:cSld name="Closing Slide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767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Purple" type="blank" preserve="1">
  <p:cSld name="Closing Slide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8148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Yellow" type="blank" preserve="1">
  <p:cSld name="Closing Slid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352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Magenta" type="blank" preserve="1">
  <p:cSld name="Closing Slide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791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Dark Blue" type="blank" preserve="1">
  <p:cSld name="Closing Slide Dark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2431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Red" type="blank" preserve="1">
  <p:cSld name="Closing Slide Red">
    <p:bg>
      <p:bgPr>
        <a:solidFill>
          <a:srgbClr val="F13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162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Light Grey" type="blank" preserve="1">
  <p:cSld name="Closing Slide Light Grey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2077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 Green" type="blank" preserve="1">
  <p:cSld name="Closing Slide Green">
    <p:bg>
      <p:bgPr>
        <a:solidFill>
          <a:srgbClr val="7A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67544" y="3269994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spc="-50" dirty="0" smtClean="0">
                <a:solidFill>
                  <a:prstClr val="white"/>
                </a:solidFill>
              </a:rPr>
              <a:t>Chubb. Insured.</a:t>
            </a:r>
            <a:endParaRPr lang="en-GB" sz="2800" spc="-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576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34" Type="http://schemas.openxmlformats.org/officeDocument/2006/relationships/tags" Target="../tags/tag21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1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slideLayout" Target="../slideLayouts/slideLayout6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35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313" y="548680"/>
            <a:ext cx="8218487" cy="104089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dirty="0" smtClean="0"/>
              <a:t>Click to edit </a:t>
            </a:r>
            <a:br>
              <a:rPr lang="en-GB" dirty="0" smtClean="0"/>
            </a:br>
            <a:r>
              <a:rPr lang="en-GB" dirty="0" smtClean="0"/>
              <a:t>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13" y="1772816"/>
            <a:ext cx="8218487" cy="43204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 smtClean="0"/>
              <a:t>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09913" y="6453336"/>
            <a:ext cx="513449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0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453336"/>
            <a:ext cx="44239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0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</a:lstStyle>
          <a:p>
            <a:fld id="{29295DE6-5E79-4E0C-95AA-63D191DA736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260648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March 1, 2017</a:t>
            </a:r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68313" y="517233"/>
            <a:ext cx="82184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/>
          </p:cNvPicPr>
          <p:nvPr>
            <p:custDataLst>
              <p:tags r:id="rId34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0" y="6453336"/>
            <a:ext cx="1253109" cy="13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62" r:id="rId10"/>
    <p:sldLayoutId id="2147483664" r:id="rId11"/>
    <p:sldLayoutId id="2147483668" r:id="rId12"/>
    <p:sldLayoutId id="2147483666" r:id="rId13"/>
    <p:sldLayoutId id="2147483667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  <p:sldLayoutId id="2147483684" r:id="rId30"/>
    <p:sldLayoutId id="2147483685" r:id="rId31"/>
    <p:sldLayoutId id="2147483686" r:id="rId32"/>
  </p:sldLayoutIdLst>
  <p:hf hdr="0" ftr="0" dt="0"/>
  <p:txStyles>
    <p:titleStyle>
      <a:lvl1pPr algn="l" defTabSz="914400" rtl="0" eaLnBrk="1" latinLnBrk="0" hangingPunct="1">
        <a:lnSpc>
          <a:spcPts val="2300"/>
        </a:lnSpc>
        <a:spcBef>
          <a:spcPts val="0"/>
        </a:spcBef>
        <a:buNone/>
        <a:defRPr sz="2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313" y="548680"/>
            <a:ext cx="8218487" cy="104089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dirty="0" smtClean="0"/>
              <a:t>Click to edit </a:t>
            </a:r>
            <a:br>
              <a:rPr lang="en-GB" dirty="0" smtClean="0"/>
            </a:br>
            <a:r>
              <a:rPr lang="en-GB" dirty="0" smtClean="0"/>
              <a:t>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13" y="1772816"/>
            <a:ext cx="8218487" cy="43204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 smtClean="0"/>
              <a:t>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09913" y="6453336"/>
            <a:ext cx="513449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0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453336"/>
            <a:ext cx="44239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0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</a:lstStyle>
          <a:p>
            <a:fld id="{29295DE6-5E79-4E0C-95AA-63D191DA736D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260648"/>
            <a:ext cx="1738536" cy="180000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</a:rPr>
              <a:t>March 1, 2017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68313" y="517233"/>
            <a:ext cx="82184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/>
          </p:cNvPicPr>
          <p:nvPr>
            <p:custDataLst>
              <p:tags r:id="rId34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0" y="6453336"/>
            <a:ext cx="1253109" cy="13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2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</p:sldLayoutIdLst>
  <p:hf hdr="0" ftr="0" dt="0"/>
  <p:txStyles>
    <p:titleStyle>
      <a:lvl1pPr algn="l" defTabSz="914400" rtl="0" eaLnBrk="1" latinLnBrk="0" hangingPunct="1">
        <a:lnSpc>
          <a:spcPts val="2300"/>
        </a:lnSpc>
        <a:spcBef>
          <a:spcPts val="0"/>
        </a:spcBef>
        <a:buNone/>
        <a:defRPr sz="2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ts val="15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xkayx\AppData\Local\Microsoft\Windows\Temporary Internet Files\Content.Outlook\JCUO30L2\ace_image_00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38400" y="2362200"/>
            <a:ext cx="6705600" cy="4495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8225" y="6453189"/>
            <a:ext cx="485775" cy="179387"/>
          </a:xfrm>
        </p:spPr>
        <p:txBody>
          <a:bodyPr/>
          <a:lstStyle/>
          <a:p>
            <a:fld id="{5A75F8B1-3DDC-40B1-AA5D-4754E2161518}" type="slidenum">
              <a:rPr lang="en-GB" smtClean="0"/>
              <a:t>1</a:t>
            </a:fld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667000" y="3124200"/>
            <a:ext cx="6457208" cy="2764160"/>
          </a:xfrm>
        </p:spPr>
        <p:txBody>
          <a:bodyPr>
            <a:normAutofit/>
          </a:bodyPr>
          <a:lstStyle/>
          <a:p>
            <a:r>
              <a:rPr lang="en-GB" b="1" dirty="0" smtClean="0"/>
              <a:t>Cyber insurance – busting the myths for better take up</a:t>
            </a:r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Kyle Bryant, Cyber Risks Manager</a:t>
            </a:r>
            <a:r>
              <a:rPr lang="en-GB" dirty="0" smtClean="0"/>
              <a:t>, Europe</a:t>
            </a:r>
          </a:p>
          <a:p>
            <a:endParaRPr lang="en-GB" b="1" dirty="0"/>
          </a:p>
        </p:txBody>
      </p:sp>
      <p:pic>
        <p:nvPicPr>
          <p:cNvPr id="7" name="Picture 6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162800" y="6248400"/>
            <a:ext cx="1530000" cy="1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6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NFO" val="CHU10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heme/theme1.xml><?xml version="1.0" encoding="utf-8"?>
<a:theme xmlns:a="http://schemas.openxmlformats.org/drawingml/2006/main" name="Chubb interim (v1.02)">
  <a:themeElements>
    <a:clrScheme name="Chubb">
      <a:dk1>
        <a:sysClr val="windowText" lastClr="000000"/>
      </a:dk1>
      <a:lt1>
        <a:sysClr val="window" lastClr="FFFFFF"/>
      </a:lt1>
      <a:dk2>
        <a:srgbClr val="4B4E53"/>
      </a:dk2>
      <a:lt2>
        <a:srgbClr val="AFAFAF"/>
      </a:lt2>
      <a:accent1>
        <a:srgbClr val="01C1D6"/>
      </a:accent1>
      <a:accent2>
        <a:srgbClr val="FF6600"/>
      </a:accent2>
      <a:accent3>
        <a:srgbClr val="6E27C5"/>
      </a:accent3>
      <a:accent4>
        <a:srgbClr val="FFB617"/>
      </a:accent4>
      <a:accent5>
        <a:srgbClr val="FF0198"/>
      </a:accent5>
      <a:accent6>
        <a:srgbClr val="150F96"/>
      </a:accent6>
      <a:hlink>
        <a:srgbClr val="150F96"/>
      </a:hlink>
      <a:folHlink>
        <a:srgbClr val="FF0198"/>
      </a:folHlink>
    </a:clrScheme>
    <a:fontScheme name="Chubb Georgia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Chubb interim (v1.02).potx" id="{EC62FA99-1CC2-4E22-9398-9A86D33CF217}" vid="{2BC7F51C-E5B4-4225-BE6B-E46B90AAC129}"/>
    </a:ext>
  </a:extLst>
</a:theme>
</file>

<file path=ppt/theme/theme2.xml><?xml version="1.0" encoding="utf-8"?>
<a:theme xmlns:a="http://schemas.openxmlformats.org/drawingml/2006/main" name="1_Chubb interim (v1.02)">
  <a:themeElements>
    <a:clrScheme name="Chubb">
      <a:dk1>
        <a:sysClr val="windowText" lastClr="000000"/>
      </a:dk1>
      <a:lt1>
        <a:sysClr val="window" lastClr="FFFFFF"/>
      </a:lt1>
      <a:dk2>
        <a:srgbClr val="4B4E53"/>
      </a:dk2>
      <a:lt2>
        <a:srgbClr val="AFAFAF"/>
      </a:lt2>
      <a:accent1>
        <a:srgbClr val="01C1D6"/>
      </a:accent1>
      <a:accent2>
        <a:srgbClr val="FF6600"/>
      </a:accent2>
      <a:accent3>
        <a:srgbClr val="6E27C5"/>
      </a:accent3>
      <a:accent4>
        <a:srgbClr val="FFB617"/>
      </a:accent4>
      <a:accent5>
        <a:srgbClr val="FF0198"/>
      </a:accent5>
      <a:accent6>
        <a:srgbClr val="150F96"/>
      </a:accent6>
      <a:hlink>
        <a:srgbClr val="150F96"/>
      </a:hlink>
      <a:folHlink>
        <a:srgbClr val="FF0198"/>
      </a:folHlink>
    </a:clrScheme>
    <a:fontScheme name="Chubb Georgia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Chubb interim (v1.02).potx" id="{EC62FA99-1CC2-4E22-9398-9A86D33CF217}" vid="{2BC7F51C-E5B4-4225-BE6B-E46B90AAC129}"/>
    </a:ext>
  </a:extLst>
</a:theme>
</file>

<file path=ppt/theme/theme3.xml><?xml version="1.0" encoding="utf-8"?>
<a:theme xmlns:a="http://schemas.openxmlformats.org/drawingml/2006/main" name="Office Theme">
  <a:themeElements>
    <a:clrScheme name="Chubb">
      <a:dk1>
        <a:sysClr val="windowText" lastClr="000000"/>
      </a:dk1>
      <a:lt1>
        <a:sysClr val="window" lastClr="FFFFFF"/>
      </a:lt1>
      <a:dk2>
        <a:srgbClr val="4B4E53"/>
      </a:dk2>
      <a:lt2>
        <a:srgbClr val="AFAFAF"/>
      </a:lt2>
      <a:accent1>
        <a:srgbClr val="01C1D6"/>
      </a:accent1>
      <a:accent2>
        <a:srgbClr val="FF6600"/>
      </a:accent2>
      <a:accent3>
        <a:srgbClr val="6E27C5"/>
      </a:accent3>
      <a:accent4>
        <a:srgbClr val="FFB617"/>
      </a:accent4>
      <a:accent5>
        <a:srgbClr val="FF0198"/>
      </a:accent5>
      <a:accent6>
        <a:srgbClr val="150F96"/>
      </a:accent6>
      <a:hlink>
        <a:srgbClr val="150F96"/>
      </a:hlink>
      <a:folHlink>
        <a:srgbClr val="FF0198"/>
      </a:folHlink>
    </a:clrScheme>
    <a:fontScheme name="Chubb (Georgia)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hubb">
      <a:dk1>
        <a:sysClr val="windowText" lastClr="000000"/>
      </a:dk1>
      <a:lt1>
        <a:sysClr val="window" lastClr="FFFFFF"/>
      </a:lt1>
      <a:dk2>
        <a:srgbClr val="4B4E53"/>
      </a:dk2>
      <a:lt2>
        <a:srgbClr val="AFAFAF"/>
      </a:lt2>
      <a:accent1>
        <a:srgbClr val="01C1D6"/>
      </a:accent1>
      <a:accent2>
        <a:srgbClr val="FF6600"/>
      </a:accent2>
      <a:accent3>
        <a:srgbClr val="6E27C5"/>
      </a:accent3>
      <a:accent4>
        <a:srgbClr val="FFB617"/>
      </a:accent4>
      <a:accent5>
        <a:srgbClr val="FF0198"/>
      </a:accent5>
      <a:accent6>
        <a:srgbClr val="150F96"/>
      </a:accent6>
      <a:hlink>
        <a:srgbClr val="150F96"/>
      </a:hlink>
      <a:folHlink>
        <a:srgbClr val="FF0198"/>
      </a:folHlink>
    </a:clrScheme>
    <a:fontScheme name="Chubb (Georgia)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689C68-D55F-4EBF-AB7E-BF51FD88C0B5}"/>
</file>

<file path=customXml/itemProps2.xml><?xml version="1.0" encoding="utf-8"?>
<ds:datastoreItem xmlns:ds="http://schemas.openxmlformats.org/officeDocument/2006/customXml" ds:itemID="{A3A1E8A7-9159-4D0C-9C29-28A532581CA7}"/>
</file>

<file path=customXml/itemProps3.xml><?xml version="1.0" encoding="utf-8"?>
<ds:datastoreItem xmlns:ds="http://schemas.openxmlformats.org/officeDocument/2006/customXml" ds:itemID="{4CBBE300-D806-4922-912E-106DC342F3F9}"/>
</file>

<file path=docProps/app.xml><?xml version="1.0" encoding="utf-8"?>
<Properties xmlns="http://schemas.openxmlformats.org/officeDocument/2006/extended-properties" xmlns:vt="http://schemas.openxmlformats.org/officeDocument/2006/docPropsVTypes">
  <Template>Chubb interim (v1.02)</Template>
  <TotalTime>54131</TotalTime>
  <Words>19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Chubb interim (v1.02)</vt:lpstr>
      <vt:lpstr>1_Chubb interim (v1.02)</vt:lpstr>
      <vt:lpstr>PowerPoint Presentation</vt:lpstr>
    </vt:vector>
  </TitlesOfParts>
  <Company>ACE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Email Marketing Templates</dc:title>
  <dc:creator>Cooke, Brian C</dc:creator>
  <cp:lastModifiedBy>ACE Europe</cp:lastModifiedBy>
  <cp:revision>868</cp:revision>
  <cp:lastPrinted>2017-04-19T11:57:08Z</cp:lastPrinted>
  <dcterms:created xsi:type="dcterms:W3CDTF">2016-01-26T14:08:06Z</dcterms:created>
  <dcterms:modified xsi:type="dcterms:W3CDTF">2018-06-01T09:24:19Z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UpdateToken">
    <vt:lpwstr>1</vt:lpwstr>
  </property>
  <property fmtid="{D5CDD505-2E9C-101B-9397-08002B2CF9AE}" pid="3" name="Offisync_ServerID">
    <vt:lpwstr>94ca9b7a-279b-472e-ae48-b4a7c6e36abf</vt:lpwstr>
  </property>
  <property fmtid="{D5CDD505-2E9C-101B-9397-08002B2CF9AE}" pid="4" name="Jive_LatestUserAccountName">
    <vt:lpwstr>cxlach</vt:lpwstr>
  </property>
  <property fmtid="{D5CDD505-2E9C-101B-9397-08002B2CF9AE}" pid="5" name="Jive_VersionGuid">
    <vt:lpwstr>ffbeb80c-27e6-4ffa-9625-54b67695752e</vt:lpwstr>
  </property>
  <property fmtid="{D5CDD505-2E9C-101B-9397-08002B2CF9AE}" pid="6" name="Offisync_ProviderInitializationData">
    <vt:lpwstr>https://village.chubb.com</vt:lpwstr>
  </property>
  <property fmtid="{D5CDD505-2E9C-101B-9397-08002B2CF9AE}" pid="7" name="Offisync_UniqueId">
    <vt:lpwstr>265797</vt:lpwstr>
  </property>
  <property fmtid="{D5CDD505-2E9C-101B-9397-08002B2CF9AE}" pid="8" name="ContentTypeId">
    <vt:lpwstr>0x0101002F770C17822F49488E987D29C95B97EE</vt:lpwstr>
  </property>
</Properties>
</file>