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94" r:id="rId5"/>
  </p:sldMasterIdLst>
  <p:notesMasterIdLst>
    <p:notesMasterId r:id="rId57"/>
  </p:notesMasterIdLst>
  <p:handoutMasterIdLst>
    <p:handoutMasterId r:id="rId58"/>
  </p:handoutMasterIdLst>
  <p:sldIdLst>
    <p:sldId id="358" r:id="rId6"/>
    <p:sldId id="282" r:id="rId7"/>
    <p:sldId id="283" r:id="rId8"/>
    <p:sldId id="339" r:id="rId9"/>
    <p:sldId id="340" r:id="rId10"/>
    <p:sldId id="341" r:id="rId11"/>
    <p:sldId id="342" r:id="rId12"/>
    <p:sldId id="284" r:id="rId13"/>
    <p:sldId id="287" r:id="rId14"/>
    <p:sldId id="285" r:id="rId15"/>
    <p:sldId id="286" r:id="rId16"/>
    <p:sldId id="288" r:id="rId17"/>
    <p:sldId id="360" r:id="rId18"/>
    <p:sldId id="290" r:id="rId19"/>
    <p:sldId id="291" r:id="rId20"/>
    <p:sldId id="292" r:id="rId21"/>
    <p:sldId id="293" r:id="rId22"/>
    <p:sldId id="294" r:id="rId23"/>
    <p:sldId id="295" r:id="rId24"/>
    <p:sldId id="361" r:id="rId25"/>
    <p:sldId id="297" r:id="rId26"/>
    <p:sldId id="298" r:id="rId27"/>
    <p:sldId id="359" r:id="rId28"/>
    <p:sldId id="299" r:id="rId29"/>
    <p:sldId id="300" r:id="rId30"/>
    <p:sldId id="345" r:id="rId31"/>
    <p:sldId id="303" r:id="rId32"/>
    <p:sldId id="304" r:id="rId33"/>
    <p:sldId id="306" r:id="rId34"/>
    <p:sldId id="362" r:id="rId35"/>
    <p:sldId id="302" r:id="rId36"/>
    <p:sldId id="346" r:id="rId37"/>
    <p:sldId id="347" r:id="rId38"/>
    <p:sldId id="348" r:id="rId39"/>
    <p:sldId id="321" r:id="rId40"/>
    <p:sldId id="349" r:id="rId41"/>
    <p:sldId id="325" r:id="rId42"/>
    <p:sldId id="352" r:id="rId43"/>
    <p:sldId id="355" r:id="rId44"/>
    <p:sldId id="329" r:id="rId45"/>
    <p:sldId id="330" r:id="rId46"/>
    <p:sldId id="356" r:id="rId47"/>
    <p:sldId id="332" r:id="rId48"/>
    <p:sldId id="333" r:id="rId49"/>
    <p:sldId id="334" r:id="rId50"/>
    <p:sldId id="335" r:id="rId51"/>
    <p:sldId id="336" r:id="rId52"/>
    <p:sldId id="337" r:id="rId53"/>
    <p:sldId id="338" r:id="rId54"/>
    <p:sldId id="281" r:id="rId55"/>
    <p:sldId id="265" r:id="rId56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9902"/>
    <a:srgbClr val="E6AF00"/>
    <a:srgbClr val="EE3124"/>
    <a:srgbClr val="455560"/>
    <a:srgbClr val="13B5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23" autoAdjust="0"/>
    <p:restoredTop sz="86900" autoAdjust="0"/>
  </p:normalViewPr>
  <p:slideViewPr>
    <p:cSldViewPr snapToGrid="0">
      <p:cViewPr varScale="1">
        <p:scale>
          <a:sx n="63" d="100"/>
          <a:sy n="63" d="100"/>
        </p:scale>
        <p:origin x="155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44" d="100"/>
          <a:sy n="44" d="100"/>
        </p:scale>
        <p:origin x="-1932" y="-96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notesMaster" Target="notesMasters/notesMaster1.xml"/><Relationship Id="rId61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uffandphelps-my.sharepoint.com/personal/james_weare_duffandphelps_com/Documents/Documents/Presentations/AIRMIC%202018/2017%20SECTF%20Flag%20Lis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duffandphelps-my.sharepoint.com/personal/james_weare_duffandphelps_com/Documents/Documents/Presentations/AIRMIC%202018/2017%20SECTF%20Flag%20Lis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duffandphelps-my.sharepoint.com/personal/james_weare_duffandphelps_com/Documents/Documents/Presentations/AIRMIC%202018/2016%20Black%20Hat%20USB%20Test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'Company Ranking'!$B$1</c:f>
              <c:strCache>
                <c:ptCount val="1"/>
                <c:pt idx="0">
                  <c:v>OSINT</c:v>
                </c:pt>
              </c:strCache>
            </c:strRef>
          </c:tx>
          <c:spPr>
            <a:solidFill>
              <a:srgbClr val="0099CC"/>
            </a:solidFill>
            <a:ln>
              <a:noFill/>
            </a:ln>
            <a:effectLst/>
          </c:spPr>
          <c:invertIfNegative val="0"/>
          <c:val>
            <c:numRef>
              <c:f>'Company Ranking'!$B$2:$B$15</c:f>
              <c:numCache>
                <c:formatCode>General</c:formatCode>
                <c:ptCount val="14"/>
                <c:pt idx="0">
                  <c:v>30</c:v>
                </c:pt>
                <c:pt idx="1">
                  <c:v>49</c:v>
                </c:pt>
                <c:pt idx="2">
                  <c:v>119</c:v>
                </c:pt>
                <c:pt idx="3">
                  <c:v>124</c:v>
                </c:pt>
                <c:pt idx="4">
                  <c:v>95</c:v>
                </c:pt>
                <c:pt idx="5">
                  <c:v>166</c:v>
                </c:pt>
                <c:pt idx="6">
                  <c:v>35</c:v>
                </c:pt>
                <c:pt idx="7">
                  <c:v>111</c:v>
                </c:pt>
                <c:pt idx="8">
                  <c:v>167</c:v>
                </c:pt>
                <c:pt idx="9">
                  <c:v>189</c:v>
                </c:pt>
                <c:pt idx="10">
                  <c:v>67</c:v>
                </c:pt>
                <c:pt idx="11">
                  <c:v>186</c:v>
                </c:pt>
                <c:pt idx="12">
                  <c:v>221</c:v>
                </c:pt>
                <c:pt idx="13">
                  <c:v>215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13-41AC-9D1B-C04A389D832A}"/>
            </c:ext>
          </c:extLst>
        </c:ser>
        <c:ser>
          <c:idx val="1"/>
          <c:order val="1"/>
          <c:tx>
            <c:strRef>
              <c:f>'Company Ranking'!$C$1</c:f>
              <c:strCache>
                <c:ptCount val="1"/>
                <c:pt idx="0">
                  <c:v>Call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val>
            <c:numRef>
              <c:f>'Company Ranking'!$C$2:$C$15</c:f>
              <c:numCache>
                <c:formatCode>General</c:formatCode>
                <c:ptCount val="14"/>
                <c:pt idx="0">
                  <c:v>18</c:v>
                </c:pt>
                <c:pt idx="1">
                  <c:v>0</c:v>
                </c:pt>
                <c:pt idx="2">
                  <c:v>0</c:v>
                </c:pt>
                <c:pt idx="3">
                  <c:v>42</c:v>
                </c:pt>
                <c:pt idx="4">
                  <c:v>78</c:v>
                </c:pt>
                <c:pt idx="5">
                  <c:v>18</c:v>
                </c:pt>
                <c:pt idx="6">
                  <c:v>152</c:v>
                </c:pt>
                <c:pt idx="7">
                  <c:v>92</c:v>
                </c:pt>
                <c:pt idx="8">
                  <c:v>54</c:v>
                </c:pt>
                <c:pt idx="9">
                  <c:v>122</c:v>
                </c:pt>
                <c:pt idx="10">
                  <c:v>294</c:v>
                </c:pt>
                <c:pt idx="11">
                  <c:v>350</c:v>
                </c:pt>
                <c:pt idx="12">
                  <c:v>346</c:v>
                </c:pt>
                <c:pt idx="13">
                  <c:v>794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13-41AC-9D1B-C04A389D83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5630736"/>
        <c:axId val="435633032"/>
      </c:barChart>
      <c:lineChart>
        <c:grouping val="standard"/>
        <c:varyColors val="0"/>
        <c:ser>
          <c:idx val="2"/>
          <c:order val="2"/>
          <c:tx>
            <c:strRef>
              <c:f>'Company Ranking'!$D$1</c:f>
              <c:strCache>
                <c:ptCount val="1"/>
                <c:pt idx="0">
                  <c:v>Total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'Company Ranking'!$D$2:$D$15</c:f>
              <c:numCache>
                <c:formatCode>General</c:formatCode>
                <c:ptCount val="14"/>
                <c:pt idx="0">
                  <c:v>48</c:v>
                </c:pt>
                <c:pt idx="1">
                  <c:v>49</c:v>
                </c:pt>
                <c:pt idx="2">
                  <c:v>119</c:v>
                </c:pt>
                <c:pt idx="3">
                  <c:v>166</c:v>
                </c:pt>
                <c:pt idx="4">
                  <c:v>173</c:v>
                </c:pt>
                <c:pt idx="5">
                  <c:v>184</c:v>
                </c:pt>
                <c:pt idx="6">
                  <c:v>187</c:v>
                </c:pt>
                <c:pt idx="7">
                  <c:v>203</c:v>
                </c:pt>
                <c:pt idx="8">
                  <c:v>221</c:v>
                </c:pt>
                <c:pt idx="9">
                  <c:v>311</c:v>
                </c:pt>
                <c:pt idx="10">
                  <c:v>361</c:v>
                </c:pt>
                <c:pt idx="11">
                  <c:v>536</c:v>
                </c:pt>
                <c:pt idx="12">
                  <c:v>567</c:v>
                </c:pt>
                <c:pt idx="13">
                  <c:v>1009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E13-41AC-9D1B-C04A389D83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35630736"/>
        <c:axId val="435633032"/>
      </c:lineChart>
      <c:catAx>
        <c:axId val="4356307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35633032"/>
        <c:crosses val="autoZero"/>
        <c:auto val="1"/>
        <c:lblAlgn val="ctr"/>
        <c:lblOffset val="100"/>
        <c:noMultiLvlLbl val="0"/>
      </c:catAx>
      <c:valAx>
        <c:axId val="435633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630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13C-4E5C-A82F-7B87CD51939E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13C-4E5C-A82F-7B87CD51939E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13C-4E5C-A82F-7B87CD51939E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F13C-4E5C-A82F-7B87CD51939E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F13C-4E5C-A82F-7B87CD51939E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non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F13C-4E5C-A82F-7B87CD51939E}"/>
                </c:ext>
              </c:extLst>
            </c:dLbl>
            <c:dLbl>
              <c:idx val="1"/>
              <c:layout>
                <c:manualLayout>
                  <c:x val="5.1981806367771277E-3"/>
                  <c:y val="-3.708506451251337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non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3-F13C-4E5C-A82F-7B87CD51939E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non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5-F13C-4E5C-A82F-7B87CD51939E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non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7-F13C-4E5C-A82F-7B87CD51939E}"/>
                </c:ext>
              </c:extLst>
            </c:dLbl>
            <c:dLbl>
              <c:idx val="4"/>
              <c:layout>
                <c:manualLayout>
                  <c:x val="0"/>
                  <c:y val="-5.705394540386720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non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9-F13C-4E5C-A82F-7B87CD51939E}"/>
                </c:ext>
              </c:extLst>
            </c:dLbl>
            <c:spPr>
              <a:solidFill>
                <a:prstClr val="white"/>
              </a:solidFill>
              <a:ln>
                <a:solidFill>
                  <a:srgbClr val="4472C4"/>
                </a:solidFill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'SE Pretexts'!$A$1:$A$6</c:f>
              <c:strCache>
                <c:ptCount val="5"/>
                <c:pt idx="0">
                  <c:v>Corp IT</c:v>
                </c:pt>
                <c:pt idx="1">
                  <c:v>Tech Support</c:v>
                </c:pt>
                <c:pt idx="2">
                  <c:v>Internal Support</c:v>
                </c:pt>
                <c:pt idx="3">
                  <c:v>Corp HR</c:v>
                </c:pt>
                <c:pt idx="4">
                  <c:v>Corp Auditors</c:v>
                </c:pt>
              </c:strCache>
            </c:strRef>
          </c:cat>
          <c:val>
            <c:numRef>
              <c:f>'SE Pretexts'!$B$1:$B$6</c:f>
              <c:numCache>
                <c:formatCode>0%</c:formatCode>
                <c:ptCount val="5"/>
                <c:pt idx="0">
                  <c:v>0.52</c:v>
                </c:pt>
                <c:pt idx="1">
                  <c:v>0.12</c:v>
                </c:pt>
                <c:pt idx="2">
                  <c:v>0.11</c:v>
                </c:pt>
                <c:pt idx="3">
                  <c:v>0.1</c:v>
                </c:pt>
                <c:pt idx="4">
                  <c:v>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13C-4E5C-A82F-7B87CD51939E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9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2"/>
                <c:pt idx="0">
                  <c:v>USB sticks picked up</c:v>
                </c:pt>
                <c:pt idx="1">
                  <c:v>USB sticks that called home</c:v>
                </c:pt>
              </c:strCache>
            </c:strRef>
          </c:cat>
          <c:val>
            <c:numRef>
              <c:f>Sheet1!$C$2:$C$5</c:f>
              <c:numCache>
                <c:formatCode>0.00%</c:formatCode>
                <c:ptCount val="2"/>
                <c:pt idx="0">
                  <c:v>0.97643097643097643</c:v>
                </c:pt>
                <c:pt idx="1">
                  <c:v>0.45454545454545453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0A-4F7F-91AC-20FFE97407BF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445065056"/>
        <c:axId val="445056856"/>
      </c:barChart>
      <c:catAx>
        <c:axId val="445065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5056856"/>
        <c:crosses val="autoZero"/>
        <c:auto val="1"/>
        <c:lblAlgn val="ctr"/>
        <c:lblOffset val="100"/>
        <c:noMultiLvlLbl val="0"/>
      </c:catAx>
      <c:valAx>
        <c:axId val="445056856"/>
        <c:scaling>
          <c:orientation val="minMax"/>
          <c:max val="1"/>
        </c:scaling>
        <c:delete val="1"/>
        <c:axPos val="l"/>
        <c:numFmt formatCode="0.00%" sourceLinked="1"/>
        <c:majorTickMark val="none"/>
        <c:minorTickMark val="none"/>
        <c:tickLblPos val="nextTo"/>
        <c:crossAx val="4450650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39" tIns="48320" rIns="96639" bIns="483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8" y="0"/>
            <a:ext cx="3169920" cy="480060"/>
          </a:xfrm>
          <a:prstGeom prst="rect">
            <a:avLst/>
          </a:prstGeom>
        </p:spPr>
        <p:txBody>
          <a:bodyPr vert="horz" lIns="96639" tIns="48320" rIns="96639" bIns="48320" rtlCol="0"/>
          <a:lstStyle>
            <a:lvl1pPr algn="r">
              <a:defRPr sz="1200"/>
            </a:lvl1pPr>
          </a:lstStyle>
          <a:p>
            <a:fld id="{426FB8E3-5AAC-4A0B-B9C8-654638309E73}" type="datetimeFigureOut">
              <a:rPr lang="en-US" smtClean="0"/>
              <a:pPr/>
              <a:t>6/12/2018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5"/>
            <a:ext cx="3169920" cy="480060"/>
          </a:xfrm>
          <a:prstGeom prst="rect">
            <a:avLst/>
          </a:prstGeom>
        </p:spPr>
        <p:txBody>
          <a:bodyPr vert="horz" lIns="96639" tIns="48320" rIns="96639" bIns="483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8" y="9119475"/>
            <a:ext cx="3169920" cy="480060"/>
          </a:xfrm>
          <a:prstGeom prst="rect">
            <a:avLst/>
          </a:prstGeom>
        </p:spPr>
        <p:txBody>
          <a:bodyPr vert="horz" lIns="96639" tIns="48320" rIns="96639" bIns="48320" rtlCol="0" anchor="b"/>
          <a:lstStyle>
            <a:lvl1pPr algn="r">
              <a:defRPr sz="1200"/>
            </a:lvl1pPr>
          </a:lstStyle>
          <a:p>
            <a:fld id="{5915E81C-F08B-4AF6-A561-8DCD1B989B1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7649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39" tIns="48320" rIns="96639" bIns="483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8" y="0"/>
            <a:ext cx="3169920" cy="480060"/>
          </a:xfrm>
          <a:prstGeom prst="rect">
            <a:avLst/>
          </a:prstGeom>
        </p:spPr>
        <p:txBody>
          <a:bodyPr vert="horz" lIns="96639" tIns="48320" rIns="96639" bIns="48320" rtlCol="0"/>
          <a:lstStyle>
            <a:lvl1pPr algn="r">
              <a:defRPr sz="1200"/>
            </a:lvl1pPr>
          </a:lstStyle>
          <a:p>
            <a:fld id="{9CC85564-6EC9-4735-9519-F30EA3B189DE}" type="datetimeFigureOut">
              <a:rPr lang="en-US" smtClean="0"/>
              <a:pPr/>
              <a:t>6/12/2018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9" tIns="48320" rIns="96639" bIns="483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560570"/>
            <a:ext cx="5852160" cy="4320540"/>
          </a:xfrm>
          <a:prstGeom prst="rect">
            <a:avLst/>
          </a:prstGeom>
        </p:spPr>
        <p:txBody>
          <a:bodyPr vert="horz" lIns="96639" tIns="48320" rIns="96639" bIns="483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0060"/>
          </a:xfrm>
          <a:prstGeom prst="rect">
            <a:avLst/>
          </a:prstGeom>
        </p:spPr>
        <p:txBody>
          <a:bodyPr vert="horz" lIns="96639" tIns="48320" rIns="96639" bIns="483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8" y="9119475"/>
            <a:ext cx="3169920" cy="480060"/>
          </a:xfrm>
          <a:prstGeom prst="rect">
            <a:avLst/>
          </a:prstGeom>
        </p:spPr>
        <p:txBody>
          <a:bodyPr vert="horz" lIns="96639" tIns="48320" rIns="96639" bIns="48320" rtlCol="0" anchor="b"/>
          <a:lstStyle>
            <a:lvl1pPr algn="r">
              <a:defRPr sz="1200"/>
            </a:lvl1pPr>
          </a:lstStyle>
          <a:p>
            <a:fld id="{887B0EB6-6100-4A5F-96D1-57FD3DEB93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0634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19138"/>
            <a:ext cx="4800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B0EB6-6100-4A5F-96D1-57FD3DEB93C3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034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B0EB6-6100-4A5F-96D1-57FD3DEB93C3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3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B0EB6-6100-4A5F-96D1-57FD3DEB93C3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6675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B0EB6-6100-4A5F-96D1-57FD3DEB93C3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3942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B0EB6-6100-4A5F-96D1-57FD3DEB93C3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124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B0EB6-6100-4A5F-96D1-57FD3DEB93C3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554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detail on sites that trade in SE techniques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B0EB6-6100-4A5F-96D1-57FD3DEB93C3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2307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B0EB6-6100-4A5F-96D1-57FD3DEB93C3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782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B0EB6-6100-4A5F-96D1-57FD3DEB93C3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0348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means most companies got scored on around 25-40 times.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B0EB6-6100-4A5F-96D1-57FD3DEB93C3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4692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Obviously, some companies have taken their security awareness training more seriously!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B0EB6-6100-4A5F-96D1-57FD3DEB93C3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0042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upshot here is that most of these attacks are all variations on a common theme: using fraudulent communications to get you to disclose confidential information.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B0EB6-6100-4A5F-96D1-57FD3DEB93C3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0800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Better to explain by example…</a:t>
            </a:r>
          </a:p>
          <a:p>
            <a:r>
              <a:rPr lang="en-US" dirty="0"/>
              <a:t>In-house IT can be trusted, right?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B0EB6-6100-4A5F-96D1-57FD3DEB93C3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888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A lot of people think this can’t possibly be effective, but…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B0EB6-6100-4A5F-96D1-57FD3DEB93C3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5907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B0EB6-6100-4A5F-96D1-57FD3DEB93C3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3722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Reminder: In-house IT can be trusted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B0EB6-6100-4A5F-96D1-57FD3DEB93C3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4198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19138"/>
            <a:ext cx="4800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File shares: documents about your internal processes and policies</a:t>
            </a:r>
          </a:p>
          <a:p>
            <a:r>
              <a:rPr lang="en-US" dirty="0"/>
              <a:t>Servers: Emails</a:t>
            </a:r>
          </a:p>
          <a:p>
            <a:r>
              <a:rPr lang="en-US" dirty="0"/>
              <a:t>Applications: Finances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13001-EC99-4B64-8828-5D1572F91DC7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3722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Friday Afternoon Fraud: Real estate fraud involving closing </a:t>
            </a:r>
            <a:r>
              <a:rPr lang="en-US"/>
              <a:t>of transactions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B0EB6-6100-4A5F-96D1-57FD3DEB93C3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1903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IR </a:t>
            </a:r>
            <a:r>
              <a:rPr lang="en-US" dirty="0">
                <a:sym typeface="Wingdings" panose="05000000000000000000" pitchFamily="2" charset="2"/>
              </a:rPr>
              <a:t> GDPR, insurance req’s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B0EB6-6100-4A5F-96D1-57FD3DEB93C3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537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ne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2895600"/>
            <a:ext cx="6096000" cy="685800"/>
          </a:xfrm>
        </p:spPr>
        <p:txBody>
          <a:bodyPr anchor="t">
            <a:normAutofit/>
          </a:bodyPr>
          <a:lstStyle>
            <a:lvl1pPr algn="l">
              <a:defRPr sz="3429" baseline="0">
                <a:solidFill>
                  <a:srgbClr val="EE31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3657600"/>
            <a:ext cx="6096000" cy="609600"/>
          </a:xfrm>
        </p:spPr>
        <p:txBody>
          <a:bodyPr>
            <a:normAutofit/>
          </a:bodyPr>
          <a:lstStyle>
            <a:lvl1pPr marL="0" indent="0" algn="l">
              <a:buNone/>
              <a:defRPr sz="2286" baseline="0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  <a:lvl2pPr marL="435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709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06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41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77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12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48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836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Presentation Subtitle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9144000" cy="114300"/>
          </a:xfrm>
          <a:prstGeom prst="rect">
            <a:avLst/>
          </a:prstGeom>
          <a:solidFill>
            <a:srgbClr val="EE3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4" dirty="0">
              <a:solidFill>
                <a:srgbClr val="FF0000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57200" y="2743200"/>
            <a:ext cx="6096000" cy="0"/>
          </a:xfrm>
          <a:prstGeom prst="line">
            <a:avLst/>
          </a:prstGeom>
          <a:ln w="6350">
            <a:solidFill>
              <a:srgbClr val="13B5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6858000" y="2743200"/>
            <a:ext cx="1828800" cy="0"/>
          </a:xfrm>
          <a:prstGeom prst="line">
            <a:avLst/>
          </a:prstGeom>
          <a:ln w="6350">
            <a:solidFill>
              <a:srgbClr val="13B5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6858003" y="2895600"/>
            <a:ext cx="1420812" cy="520700"/>
          </a:xfrm>
        </p:spPr>
        <p:txBody>
          <a:bodyPr>
            <a:noAutofit/>
          </a:bodyPr>
          <a:lstStyle>
            <a:lvl1pPr>
              <a:buNone/>
              <a:defRPr sz="1143">
                <a:solidFill>
                  <a:srgbClr val="455560"/>
                </a:solidFill>
              </a:defRPr>
            </a:lvl1pPr>
            <a:lvl2pPr>
              <a:buNone/>
              <a:defRPr sz="1143">
                <a:solidFill>
                  <a:srgbClr val="EE3124"/>
                </a:solidFill>
              </a:defRPr>
            </a:lvl2pPr>
            <a:lvl3pPr>
              <a:buNone/>
              <a:defRPr sz="1143">
                <a:solidFill>
                  <a:srgbClr val="EE3124"/>
                </a:solidFill>
              </a:defRPr>
            </a:lvl3pPr>
            <a:lvl4pPr>
              <a:buNone/>
              <a:defRPr sz="1143">
                <a:solidFill>
                  <a:srgbClr val="EE3124"/>
                </a:solidFill>
              </a:defRPr>
            </a:lvl4pPr>
            <a:lvl5pPr>
              <a:buNone/>
              <a:defRPr sz="1143">
                <a:solidFill>
                  <a:srgbClr val="EE3124"/>
                </a:solidFill>
              </a:defRPr>
            </a:lvl5pPr>
          </a:lstStyle>
          <a:p>
            <a:pPr lvl="0"/>
            <a:r>
              <a:rPr lang="en-US" dirty="0"/>
              <a:t>Insert Date</a:t>
            </a:r>
          </a:p>
        </p:txBody>
      </p:sp>
      <p:pic>
        <p:nvPicPr>
          <p:cNvPr id="14" name="Picture 13" descr="dp_logo_rgb_whiteboxforPPT.t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061168" y="461554"/>
            <a:ext cx="2711269" cy="3962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ne Line Title Clien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2895600"/>
            <a:ext cx="6096000" cy="685800"/>
          </a:xfrm>
        </p:spPr>
        <p:txBody>
          <a:bodyPr anchor="t">
            <a:normAutofit/>
          </a:bodyPr>
          <a:lstStyle>
            <a:lvl1pPr algn="l">
              <a:defRPr sz="3429" baseline="0">
                <a:solidFill>
                  <a:srgbClr val="EE31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3657600"/>
            <a:ext cx="6096000" cy="609600"/>
          </a:xfrm>
        </p:spPr>
        <p:txBody>
          <a:bodyPr>
            <a:normAutofit/>
          </a:bodyPr>
          <a:lstStyle>
            <a:lvl1pPr marL="0" indent="0" algn="l">
              <a:buNone/>
              <a:defRPr sz="2286" baseline="0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  <a:lvl2pPr marL="435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709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06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41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77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12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48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836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With Client Logo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9144000" cy="114300"/>
          </a:xfrm>
          <a:prstGeom prst="rect">
            <a:avLst/>
          </a:prstGeom>
          <a:solidFill>
            <a:srgbClr val="EE3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4" dirty="0">
              <a:solidFill>
                <a:srgbClr val="FF0000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57200" y="2743200"/>
            <a:ext cx="6096000" cy="0"/>
          </a:xfrm>
          <a:prstGeom prst="line">
            <a:avLst/>
          </a:prstGeom>
          <a:ln w="6350">
            <a:solidFill>
              <a:srgbClr val="13B5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6858000" y="2743200"/>
            <a:ext cx="1828800" cy="0"/>
          </a:xfrm>
          <a:prstGeom prst="line">
            <a:avLst/>
          </a:prstGeom>
          <a:ln w="6350">
            <a:solidFill>
              <a:srgbClr val="13B5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6858002" y="2895600"/>
            <a:ext cx="1420812" cy="520700"/>
          </a:xfrm>
        </p:spPr>
        <p:txBody>
          <a:bodyPr>
            <a:noAutofit/>
          </a:bodyPr>
          <a:lstStyle>
            <a:lvl1pPr>
              <a:buNone/>
              <a:defRPr sz="1143">
                <a:solidFill>
                  <a:srgbClr val="455560"/>
                </a:solidFill>
              </a:defRPr>
            </a:lvl1pPr>
            <a:lvl2pPr>
              <a:buNone/>
              <a:defRPr sz="1143">
                <a:solidFill>
                  <a:srgbClr val="EE3124"/>
                </a:solidFill>
              </a:defRPr>
            </a:lvl2pPr>
            <a:lvl3pPr>
              <a:buNone/>
              <a:defRPr sz="1143">
                <a:solidFill>
                  <a:srgbClr val="EE3124"/>
                </a:solidFill>
              </a:defRPr>
            </a:lvl3pPr>
            <a:lvl4pPr>
              <a:buNone/>
              <a:defRPr sz="1143">
                <a:solidFill>
                  <a:srgbClr val="EE3124"/>
                </a:solidFill>
              </a:defRPr>
            </a:lvl4pPr>
            <a:lvl5pPr>
              <a:buNone/>
              <a:defRPr sz="1143">
                <a:solidFill>
                  <a:srgbClr val="EE3124"/>
                </a:solidFill>
              </a:defRPr>
            </a:lvl5pPr>
          </a:lstStyle>
          <a:p>
            <a:pPr lvl="0"/>
            <a:r>
              <a:rPr lang="en-US" dirty="0"/>
              <a:t>Insert Date</a:t>
            </a:r>
          </a:p>
        </p:txBody>
      </p:sp>
      <p:pic>
        <p:nvPicPr>
          <p:cNvPr id="16" name="Picture 34" descr="Untitled-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6608" y="3941374"/>
            <a:ext cx="1511300" cy="353378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 userDrawn="1"/>
        </p:nvSpPr>
        <p:spPr>
          <a:xfrm>
            <a:off x="6850966" y="3657602"/>
            <a:ext cx="1484142" cy="1172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2" dirty="0">
                <a:solidFill>
                  <a:srgbClr val="455560"/>
                </a:solidFill>
              </a:rPr>
              <a:t>Prepared For</a:t>
            </a:r>
          </a:p>
        </p:txBody>
      </p:sp>
      <p:pic>
        <p:nvPicPr>
          <p:cNvPr id="14" name="Picture 13" descr="dp_logo_rgb.tif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092653" y="523904"/>
            <a:ext cx="2612571" cy="29565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PS, LLC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2895600"/>
            <a:ext cx="6096000" cy="685800"/>
          </a:xfrm>
        </p:spPr>
        <p:txBody>
          <a:bodyPr anchor="t">
            <a:normAutofit/>
          </a:bodyPr>
          <a:lstStyle>
            <a:lvl1pPr algn="l">
              <a:defRPr sz="3429" baseline="0">
                <a:solidFill>
                  <a:srgbClr val="EE31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3657600"/>
            <a:ext cx="6096000" cy="609600"/>
          </a:xfrm>
        </p:spPr>
        <p:txBody>
          <a:bodyPr>
            <a:normAutofit/>
          </a:bodyPr>
          <a:lstStyle>
            <a:lvl1pPr marL="0" indent="0" algn="l">
              <a:buNone/>
              <a:defRPr sz="2286" baseline="0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  <a:lvl2pPr marL="435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709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06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41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77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12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48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836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Legal Company Name Option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9144000" cy="114300"/>
          </a:xfrm>
          <a:prstGeom prst="rect">
            <a:avLst/>
          </a:prstGeom>
          <a:solidFill>
            <a:srgbClr val="EE3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4" dirty="0">
              <a:solidFill>
                <a:srgbClr val="FF0000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57200" y="2743200"/>
            <a:ext cx="6096000" cy="0"/>
          </a:xfrm>
          <a:prstGeom prst="line">
            <a:avLst/>
          </a:prstGeom>
          <a:ln w="6350">
            <a:solidFill>
              <a:srgbClr val="13B5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6858000" y="2743200"/>
            <a:ext cx="1828800" cy="0"/>
          </a:xfrm>
          <a:prstGeom prst="line">
            <a:avLst/>
          </a:prstGeom>
          <a:ln w="6350">
            <a:solidFill>
              <a:srgbClr val="13B5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6858003" y="2895600"/>
            <a:ext cx="1420812" cy="520700"/>
          </a:xfrm>
        </p:spPr>
        <p:txBody>
          <a:bodyPr>
            <a:noAutofit/>
          </a:bodyPr>
          <a:lstStyle>
            <a:lvl1pPr>
              <a:buNone/>
              <a:defRPr sz="1143">
                <a:solidFill>
                  <a:srgbClr val="455560"/>
                </a:solidFill>
              </a:defRPr>
            </a:lvl1pPr>
            <a:lvl2pPr>
              <a:buNone/>
              <a:defRPr sz="1143">
                <a:solidFill>
                  <a:srgbClr val="EE3124"/>
                </a:solidFill>
              </a:defRPr>
            </a:lvl2pPr>
            <a:lvl3pPr>
              <a:buNone/>
              <a:defRPr sz="1143">
                <a:solidFill>
                  <a:srgbClr val="EE3124"/>
                </a:solidFill>
              </a:defRPr>
            </a:lvl3pPr>
            <a:lvl4pPr>
              <a:buNone/>
              <a:defRPr sz="1143">
                <a:solidFill>
                  <a:srgbClr val="EE3124"/>
                </a:solidFill>
              </a:defRPr>
            </a:lvl4pPr>
            <a:lvl5pPr>
              <a:buNone/>
              <a:defRPr sz="1143">
                <a:solidFill>
                  <a:srgbClr val="EE3124"/>
                </a:solidFill>
              </a:defRPr>
            </a:lvl5pPr>
          </a:lstStyle>
          <a:p>
            <a:pPr lvl="0"/>
            <a:r>
              <a:rPr lang="en-US" dirty="0"/>
              <a:t>Insert Date</a:t>
            </a:r>
          </a:p>
        </p:txBody>
      </p:sp>
      <p:pic>
        <p:nvPicPr>
          <p:cNvPr id="14" name="Picture 13" descr="dp_logo_rgb.t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092653" y="523904"/>
            <a:ext cx="2612571" cy="29565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471022" y="6618739"/>
            <a:ext cx="8229600" cy="1172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2" dirty="0">
                <a:solidFill>
                  <a:srgbClr val="455560"/>
                </a:solidFill>
              </a:rPr>
              <a:t>Duf</a:t>
            </a:r>
            <a:r>
              <a:rPr lang="en-US" sz="762" baseline="0" dirty="0">
                <a:solidFill>
                  <a:srgbClr val="455560"/>
                </a:solidFill>
              </a:rPr>
              <a:t>f &amp; Phelps Securities, LLC. Member FINRA/SIPIC</a:t>
            </a:r>
            <a:endParaRPr lang="en-US" sz="762" dirty="0">
              <a:solidFill>
                <a:srgbClr val="455560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PS Ltd.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2895600"/>
            <a:ext cx="6096000" cy="685800"/>
          </a:xfrm>
        </p:spPr>
        <p:txBody>
          <a:bodyPr anchor="t">
            <a:normAutofit/>
          </a:bodyPr>
          <a:lstStyle>
            <a:lvl1pPr algn="l">
              <a:defRPr sz="3429" baseline="0">
                <a:solidFill>
                  <a:srgbClr val="EE31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3657600"/>
            <a:ext cx="6096000" cy="609600"/>
          </a:xfrm>
        </p:spPr>
        <p:txBody>
          <a:bodyPr>
            <a:normAutofit/>
          </a:bodyPr>
          <a:lstStyle>
            <a:lvl1pPr marL="0" indent="0" algn="l">
              <a:buNone/>
              <a:defRPr sz="2286" baseline="0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  <a:lvl2pPr marL="435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709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06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41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77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12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48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836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Legal Company Name Option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9144000" cy="114300"/>
          </a:xfrm>
          <a:prstGeom prst="rect">
            <a:avLst/>
          </a:prstGeom>
          <a:solidFill>
            <a:srgbClr val="EE3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4" dirty="0">
              <a:solidFill>
                <a:srgbClr val="FF0000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57200" y="2743200"/>
            <a:ext cx="6096000" cy="0"/>
          </a:xfrm>
          <a:prstGeom prst="line">
            <a:avLst/>
          </a:prstGeom>
          <a:ln w="6350">
            <a:solidFill>
              <a:srgbClr val="13B5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6858000" y="2743200"/>
            <a:ext cx="1828800" cy="0"/>
          </a:xfrm>
          <a:prstGeom prst="line">
            <a:avLst/>
          </a:prstGeom>
          <a:ln w="6350">
            <a:solidFill>
              <a:srgbClr val="13B5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6858003" y="2895600"/>
            <a:ext cx="1420812" cy="520700"/>
          </a:xfrm>
        </p:spPr>
        <p:txBody>
          <a:bodyPr>
            <a:noAutofit/>
          </a:bodyPr>
          <a:lstStyle>
            <a:lvl1pPr>
              <a:buNone/>
              <a:defRPr sz="1143">
                <a:solidFill>
                  <a:srgbClr val="455560"/>
                </a:solidFill>
              </a:defRPr>
            </a:lvl1pPr>
            <a:lvl2pPr>
              <a:buNone/>
              <a:defRPr sz="1143">
                <a:solidFill>
                  <a:srgbClr val="EE3124"/>
                </a:solidFill>
              </a:defRPr>
            </a:lvl2pPr>
            <a:lvl3pPr>
              <a:buNone/>
              <a:defRPr sz="1143">
                <a:solidFill>
                  <a:srgbClr val="EE3124"/>
                </a:solidFill>
              </a:defRPr>
            </a:lvl3pPr>
            <a:lvl4pPr>
              <a:buNone/>
              <a:defRPr sz="1143">
                <a:solidFill>
                  <a:srgbClr val="EE3124"/>
                </a:solidFill>
              </a:defRPr>
            </a:lvl4pPr>
            <a:lvl5pPr>
              <a:buNone/>
              <a:defRPr sz="1143">
                <a:solidFill>
                  <a:srgbClr val="EE3124"/>
                </a:solidFill>
              </a:defRPr>
            </a:lvl5pPr>
          </a:lstStyle>
          <a:p>
            <a:pPr lvl="0"/>
            <a:r>
              <a:rPr lang="en-US" dirty="0"/>
              <a:t>Insert Date</a:t>
            </a:r>
          </a:p>
        </p:txBody>
      </p:sp>
      <p:pic>
        <p:nvPicPr>
          <p:cNvPr id="14" name="Picture 13" descr="dp_logo_rgb.t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092653" y="523904"/>
            <a:ext cx="2612571" cy="29565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471022" y="6618739"/>
            <a:ext cx="8229600" cy="1172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2" dirty="0">
                <a:solidFill>
                  <a:srgbClr val="455560"/>
                </a:solidFill>
              </a:rPr>
              <a:t>Duf</a:t>
            </a:r>
            <a:r>
              <a:rPr lang="en-US" sz="762" baseline="0" dirty="0">
                <a:solidFill>
                  <a:srgbClr val="455560"/>
                </a:solidFill>
              </a:rPr>
              <a:t>f &amp; Phelps Securities Ltd. Authorised and regulated by the Financial Services Authority.</a:t>
            </a:r>
            <a:endParaRPr lang="en-US" sz="762" dirty="0">
              <a:solidFill>
                <a:srgbClr val="455560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2895600"/>
            <a:ext cx="6096000" cy="1219200"/>
          </a:xfrm>
        </p:spPr>
        <p:txBody>
          <a:bodyPr anchor="t">
            <a:normAutofit/>
          </a:bodyPr>
          <a:lstStyle>
            <a:lvl1pPr algn="l">
              <a:defRPr sz="3429" baseline="0">
                <a:solidFill>
                  <a:srgbClr val="EE31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Two Line </a:t>
            </a:r>
            <a:br>
              <a:rPr lang="en-US" dirty="0"/>
            </a:br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4199206"/>
            <a:ext cx="6096000" cy="609600"/>
          </a:xfrm>
        </p:spPr>
        <p:txBody>
          <a:bodyPr>
            <a:normAutofit/>
          </a:bodyPr>
          <a:lstStyle>
            <a:lvl1pPr marL="0" indent="0" algn="l">
              <a:buNone/>
              <a:defRPr sz="2286" baseline="0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  <a:lvl2pPr marL="435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709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06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41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77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12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48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836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Presentation Subtitle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9144000" cy="114300"/>
          </a:xfrm>
          <a:prstGeom prst="rect">
            <a:avLst/>
          </a:prstGeom>
          <a:solidFill>
            <a:srgbClr val="EE3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4" dirty="0">
              <a:solidFill>
                <a:srgbClr val="FF0000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57200" y="2743200"/>
            <a:ext cx="6096000" cy="0"/>
          </a:xfrm>
          <a:prstGeom prst="line">
            <a:avLst/>
          </a:prstGeom>
          <a:ln w="6350">
            <a:solidFill>
              <a:srgbClr val="13B5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6858000" y="2743200"/>
            <a:ext cx="1828800" cy="0"/>
          </a:xfrm>
          <a:prstGeom prst="line">
            <a:avLst/>
          </a:prstGeom>
          <a:ln w="6350">
            <a:solidFill>
              <a:srgbClr val="13B5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6858003" y="2895600"/>
            <a:ext cx="1420812" cy="520700"/>
          </a:xfrm>
        </p:spPr>
        <p:txBody>
          <a:bodyPr>
            <a:noAutofit/>
          </a:bodyPr>
          <a:lstStyle>
            <a:lvl1pPr>
              <a:buNone/>
              <a:defRPr sz="1143">
                <a:solidFill>
                  <a:srgbClr val="455560"/>
                </a:solidFill>
              </a:defRPr>
            </a:lvl1pPr>
            <a:lvl2pPr>
              <a:buNone/>
              <a:defRPr sz="1143">
                <a:solidFill>
                  <a:srgbClr val="EE3124"/>
                </a:solidFill>
              </a:defRPr>
            </a:lvl2pPr>
            <a:lvl3pPr>
              <a:buNone/>
              <a:defRPr sz="1143">
                <a:solidFill>
                  <a:srgbClr val="EE3124"/>
                </a:solidFill>
              </a:defRPr>
            </a:lvl3pPr>
            <a:lvl4pPr>
              <a:buNone/>
              <a:defRPr sz="1143">
                <a:solidFill>
                  <a:srgbClr val="EE3124"/>
                </a:solidFill>
              </a:defRPr>
            </a:lvl4pPr>
            <a:lvl5pPr>
              <a:buNone/>
              <a:defRPr sz="1143">
                <a:solidFill>
                  <a:srgbClr val="EE3124"/>
                </a:solidFill>
              </a:defRPr>
            </a:lvl5pPr>
          </a:lstStyle>
          <a:p>
            <a:pPr lvl="0"/>
            <a:r>
              <a:rPr lang="en-US" dirty="0"/>
              <a:t>Insert Date</a:t>
            </a:r>
          </a:p>
        </p:txBody>
      </p:sp>
      <p:pic>
        <p:nvPicPr>
          <p:cNvPr id="10" name="Picture 9" descr="dp_logo_rgb.t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092653" y="523904"/>
            <a:ext cx="2612571" cy="29565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2590800" y="2895600"/>
            <a:ext cx="6096000" cy="685800"/>
          </a:xfrm>
        </p:spPr>
        <p:txBody>
          <a:bodyPr anchor="t">
            <a:normAutofit/>
          </a:bodyPr>
          <a:lstStyle>
            <a:lvl1pPr algn="l">
              <a:defRPr sz="3429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Section Divider Title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90800" y="3657600"/>
            <a:ext cx="6096000" cy="609600"/>
          </a:xfrm>
        </p:spPr>
        <p:txBody>
          <a:bodyPr>
            <a:normAutofit/>
          </a:bodyPr>
          <a:lstStyle>
            <a:lvl1pPr marL="0" indent="0" algn="l">
              <a:buNone/>
              <a:defRPr sz="2286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  <a:lvl2pPr marL="435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709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06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41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77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12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48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836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Section Divider Subtitle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2590800" y="2743200"/>
            <a:ext cx="6096000" cy="0"/>
          </a:xfrm>
          <a:prstGeom prst="line">
            <a:avLst/>
          </a:prstGeom>
          <a:ln w="63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2743200"/>
            <a:ext cx="1828800" cy="0"/>
          </a:xfrm>
          <a:prstGeom prst="line">
            <a:avLst/>
          </a:prstGeom>
          <a:ln w="6350">
            <a:solidFill>
              <a:srgbClr val="13B5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5" y="2912608"/>
            <a:ext cx="1814513" cy="619125"/>
          </a:xfrm>
        </p:spPr>
        <p:txBody>
          <a:bodyPr>
            <a:noAutofit/>
          </a:bodyPr>
          <a:lstStyle>
            <a:lvl1pPr>
              <a:buNone/>
              <a:defRPr sz="1524" baseline="0">
                <a:solidFill>
                  <a:srgbClr val="EE3124"/>
                </a:solidFill>
              </a:defRPr>
            </a:lvl1pPr>
            <a:lvl2pPr>
              <a:buNone/>
              <a:defRPr sz="762"/>
            </a:lvl2pPr>
            <a:lvl3pPr>
              <a:buNone/>
              <a:defRPr sz="762"/>
            </a:lvl3pPr>
            <a:lvl4pPr>
              <a:buNone/>
              <a:defRPr sz="762"/>
            </a:lvl4pPr>
            <a:lvl5pPr>
              <a:buNone/>
              <a:defRPr sz="762"/>
            </a:lvl5pPr>
          </a:lstStyle>
          <a:p>
            <a:pPr lvl="0"/>
            <a:r>
              <a:rPr lang="en-US" dirty="0"/>
              <a:t>Section No.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6063184"/>
            <a:ext cx="9144000" cy="794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4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Medium Fo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286"/>
            </a:lvl1pPr>
          </a:lstStyle>
          <a:p>
            <a:r>
              <a:rPr lang="en-US" dirty="0"/>
              <a:t>Click to edit Master title style (Medium Fonts)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17727" indent="-217727">
              <a:defRPr sz="1524"/>
            </a:lvl1pPr>
            <a:lvl2pPr marL="435454" indent="-217727">
              <a:defRPr sz="1524"/>
            </a:lvl2pPr>
            <a:lvl3pPr marL="653182" indent="-217727">
              <a:defRPr sz="1524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000" y="6576066"/>
            <a:ext cx="37338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Duff &amp; Phelps                                                                                     June 13, 2017                         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601FD316-713D-4ED1-ADFD-72C1E45E04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Date Placeholder 10"/>
          <p:cNvSpPr>
            <a:spLocks noGrp="1"/>
          </p:cNvSpPr>
          <p:nvPr>
            <p:ph type="dt" sz="half" idx="2"/>
          </p:nvPr>
        </p:nvSpPr>
        <p:spPr>
          <a:xfrm>
            <a:off x="4291672" y="6576066"/>
            <a:ext cx="3401037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(Medium Fo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286"/>
            </a:lvl1pPr>
          </a:lstStyle>
          <a:p>
            <a:r>
              <a:rPr lang="en-US" dirty="0"/>
              <a:t>Click to edit Master title style (Medium Fonts)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6814" y="1600206"/>
            <a:ext cx="4136571" cy="4525963"/>
          </a:xfrm>
        </p:spPr>
        <p:txBody>
          <a:bodyPr>
            <a:normAutofit/>
          </a:bodyPr>
          <a:lstStyle>
            <a:lvl1pPr marL="217727" indent="-217727">
              <a:defRPr sz="1524"/>
            </a:lvl1pPr>
            <a:lvl2pPr marL="435454" indent="-217727">
              <a:defRPr sz="1524"/>
            </a:lvl2pPr>
            <a:lvl3pPr marL="653182" indent="-217727">
              <a:defRPr sz="1524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4709" y="1600206"/>
            <a:ext cx="4136571" cy="4525963"/>
          </a:xfrm>
        </p:spPr>
        <p:txBody>
          <a:bodyPr>
            <a:normAutofit/>
          </a:bodyPr>
          <a:lstStyle>
            <a:lvl1pPr marL="217727" indent="-217727">
              <a:defRPr sz="1524"/>
            </a:lvl1pPr>
            <a:lvl2pPr marL="435454" indent="-217727">
              <a:defRPr sz="1524"/>
            </a:lvl2pPr>
            <a:lvl3pPr marL="653182">
              <a:defRPr sz="1524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000" y="6576066"/>
            <a:ext cx="37338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Duff &amp; Phelps                                                                                     June 13, 2017                         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601FD316-713D-4ED1-ADFD-72C1E45E04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>
          <a:xfrm>
            <a:off x="4291672" y="6576066"/>
            <a:ext cx="3401037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plit Content (Medium Fo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286"/>
            </a:lvl1pPr>
          </a:lstStyle>
          <a:p>
            <a:r>
              <a:rPr lang="en-US" dirty="0"/>
              <a:t>Click to edit Master title style (Medium Fonts)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6811" y="1600206"/>
            <a:ext cx="2682240" cy="4525963"/>
          </a:xfrm>
        </p:spPr>
        <p:txBody>
          <a:bodyPr>
            <a:normAutofit/>
          </a:bodyPr>
          <a:lstStyle>
            <a:lvl1pPr marL="217727" indent="-217727">
              <a:defRPr sz="1524"/>
            </a:lvl1pPr>
            <a:lvl2pPr marL="435454" indent="-217727">
              <a:defRPr sz="1524"/>
            </a:lvl2pPr>
            <a:lvl3pPr marL="653182">
              <a:defRPr sz="1524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30540" y="1600206"/>
            <a:ext cx="5538651" cy="4525963"/>
          </a:xfrm>
        </p:spPr>
        <p:txBody>
          <a:bodyPr>
            <a:normAutofit/>
          </a:bodyPr>
          <a:lstStyle>
            <a:lvl1pPr marL="217727" indent="-217727">
              <a:defRPr sz="1524"/>
            </a:lvl1pPr>
            <a:lvl2pPr marL="435454" indent="-217727">
              <a:defRPr sz="1524"/>
            </a:lvl2pPr>
            <a:lvl3pPr marL="653182">
              <a:defRPr sz="1524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000" y="6576066"/>
            <a:ext cx="37338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Duff &amp; Phelps                                                                                     June 13, 2017                         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601FD316-713D-4ED1-ADFD-72C1E45E04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>
          <a:xfrm>
            <a:off x="4291672" y="6576066"/>
            <a:ext cx="3401037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-Column (Medium Fo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286"/>
            </a:lvl1pPr>
          </a:lstStyle>
          <a:p>
            <a:r>
              <a:rPr lang="en-US" dirty="0"/>
              <a:t>Click to edit Master title style (Medium Fonts)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6810" y="1600206"/>
            <a:ext cx="2682240" cy="4525963"/>
          </a:xfrm>
        </p:spPr>
        <p:txBody>
          <a:bodyPr>
            <a:normAutofit/>
          </a:bodyPr>
          <a:lstStyle>
            <a:lvl1pPr marL="217727" indent="-217727">
              <a:defRPr sz="1524"/>
            </a:lvl1pPr>
            <a:lvl2pPr marL="435454" indent="-217727">
              <a:defRPr sz="1524"/>
            </a:lvl2pPr>
            <a:lvl3pPr marL="653182">
              <a:defRPr sz="1524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000" y="6576066"/>
            <a:ext cx="37338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Duff &amp; Phelps                                                                                     June 13, 2017                         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601FD316-713D-4ED1-ADFD-72C1E45E04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>
          <a:xfrm>
            <a:off x="4291672" y="6576066"/>
            <a:ext cx="3401037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1"/>
          </p:nvPr>
        </p:nvSpPr>
        <p:spPr>
          <a:xfrm>
            <a:off x="3227831" y="1600206"/>
            <a:ext cx="2682240" cy="4525963"/>
          </a:xfrm>
        </p:spPr>
        <p:txBody>
          <a:bodyPr>
            <a:normAutofit/>
          </a:bodyPr>
          <a:lstStyle>
            <a:lvl1pPr marL="217727" indent="-217727">
              <a:defRPr sz="1524"/>
            </a:lvl1pPr>
            <a:lvl2pPr marL="435454" indent="-217727">
              <a:defRPr sz="1524"/>
            </a:lvl2pPr>
            <a:lvl3pPr marL="653182">
              <a:defRPr sz="1524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2"/>
          </p:nvPr>
        </p:nvSpPr>
        <p:spPr>
          <a:xfrm>
            <a:off x="6078852" y="1600206"/>
            <a:ext cx="2682240" cy="4525963"/>
          </a:xfrm>
        </p:spPr>
        <p:txBody>
          <a:bodyPr>
            <a:normAutofit/>
          </a:bodyPr>
          <a:lstStyle>
            <a:lvl1pPr marL="217727" indent="-217727">
              <a:defRPr sz="1524"/>
            </a:lvl1pPr>
            <a:lvl2pPr marL="435454" indent="-217727">
              <a:defRPr sz="1524"/>
            </a:lvl2pPr>
            <a:lvl3pPr marL="653182" indent="-217727">
              <a:defRPr sz="1524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rant (Medium Fo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6810" y="271943"/>
            <a:ext cx="8382000" cy="1066800"/>
          </a:xfrm>
        </p:spPr>
        <p:txBody>
          <a:bodyPr>
            <a:normAutofit/>
          </a:bodyPr>
          <a:lstStyle>
            <a:lvl1pPr>
              <a:defRPr sz="2286"/>
            </a:lvl1pPr>
          </a:lstStyle>
          <a:p>
            <a:r>
              <a:rPr lang="en-US" dirty="0"/>
              <a:t>Click to edit Master title style (Medium Fonts)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000" y="6576066"/>
            <a:ext cx="37338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Duff &amp; Phelps                                                                                     June 13, 2017                         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601FD316-713D-4ED1-ADFD-72C1E45E04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>
          <a:xfrm>
            <a:off x="4291672" y="6576066"/>
            <a:ext cx="3401037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0" name="Content Placeholder 2"/>
          <p:cNvSpPr>
            <a:spLocks noGrp="1"/>
          </p:cNvSpPr>
          <p:nvPr>
            <p:ph sz="half" idx="13"/>
          </p:nvPr>
        </p:nvSpPr>
        <p:spPr>
          <a:xfrm>
            <a:off x="376813" y="1600201"/>
            <a:ext cx="4136571" cy="2194560"/>
          </a:xfrm>
        </p:spPr>
        <p:txBody>
          <a:bodyPr>
            <a:normAutofit/>
          </a:bodyPr>
          <a:lstStyle>
            <a:lvl1pPr marL="217727" indent="-217727">
              <a:defRPr sz="1524"/>
            </a:lvl1pPr>
            <a:lvl2pPr marL="435454" indent="-217727">
              <a:defRPr sz="1524"/>
            </a:lvl2pPr>
            <a:lvl3pPr marL="653182">
              <a:defRPr sz="1524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sz="half" idx="17"/>
          </p:nvPr>
        </p:nvSpPr>
        <p:spPr>
          <a:xfrm>
            <a:off x="4613868" y="1600201"/>
            <a:ext cx="4136177" cy="2194560"/>
          </a:xfrm>
        </p:spPr>
        <p:txBody>
          <a:bodyPr>
            <a:normAutofit/>
          </a:bodyPr>
          <a:lstStyle>
            <a:lvl1pPr marL="217727" indent="-217727">
              <a:defRPr sz="1524"/>
            </a:lvl1pPr>
            <a:lvl2pPr marL="435454" indent="-217727">
              <a:defRPr sz="1524"/>
            </a:lvl2pPr>
            <a:lvl3pPr marL="653182">
              <a:defRPr sz="1524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sz="half" idx="16"/>
          </p:nvPr>
        </p:nvSpPr>
        <p:spPr>
          <a:xfrm>
            <a:off x="376813" y="3929740"/>
            <a:ext cx="4136571" cy="2194560"/>
          </a:xfrm>
        </p:spPr>
        <p:txBody>
          <a:bodyPr>
            <a:normAutofit/>
          </a:bodyPr>
          <a:lstStyle>
            <a:lvl1pPr marL="217727" indent="-217727">
              <a:defRPr sz="1524"/>
            </a:lvl1pPr>
            <a:lvl2pPr marL="435454" indent="-217727">
              <a:defRPr sz="1524"/>
            </a:lvl2pPr>
            <a:lvl3pPr marL="653182">
              <a:defRPr sz="1524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sz="half" idx="19"/>
          </p:nvPr>
        </p:nvSpPr>
        <p:spPr>
          <a:xfrm>
            <a:off x="4622159" y="3929740"/>
            <a:ext cx="4136177" cy="2194560"/>
          </a:xfrm>
        </p:spPr>
        <p:txBody>
          <a:bodyPr>
            <a:normAutofit/>
          </a:bodyPr>
          <a:lstStyle>
            <a:lvl1pPr marL="217727" indent="-217727">
              <a:defRPr sz="1524"/>
            </a:lvl1pPr>
            <a:lvl2pPr marL="435454" indent="-217727">
              <a:defRPr sz="1524"/>
            </a:lvl2pPr>
            <a:lvl3pPr marL="653182">
              <a:defRPr sz="1524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-Column (Medium Fo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271943"/>
            <a:ext cx="8382000" cy="1066800"/>
          </a:xfrm>
        </p:spPr>
        <p:txBody>
          <a:bodyPr>
            <a:normAutofit/>
          </a:bodyPr>
          <a:lstStyle>
            <a:lvl1pPr>
              <a:defRPr sz="2286"/>
            </a:lvl1pPr>
          </a:lstStyle>
          <a:p>
            <a:r>
              <a:rPr lang="en-US" dirty="0"/>
              <a:t>Click to edit Master title style (Medium Fonts)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6810" y="1600201"/>
            <a:ext cx="2682240" cy="2194560"/>
          </a:xfrm>
        </p:spPr>
        <p:txBody>
          <a:bodyPr>
            <a:normAutofit/>
          </a:bodyPr>
          <a:lstStyle>
            <a:lvl1pPr marL="217727" indent="-217727">
              <a:defRPr sz="1524"/>
            </a:lvl1pPr>
            <a:lvl2pPr marL="435454" indent="-217727">
              <a:defRPr sz="1524"/>
            </a:lvl2pPr>
            <a:lvl3pPr marL="653182">
              <a:defRPr sz="1524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000" y="6576066"/>
            <a:ext cx="37338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Duff &amp; Phelps                                                                                     June 13, 2017                         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601FD316-713D-4ED1-ADFD-72C1E45E04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>
          <a:xfrm>
            <a:off x="4291672" y="6576066"/>
            <a:ext cx="3401037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Content Placeholder 2"/>
          <p:cNvSpPr>
            <a:spLocks noGrp="1"/>
          </p:cNvSpPr>
          <p:nvPr>
            <p:ph sz="half" idx="17"/>
          </p:nvPr>
        </p:nvSpPr>
        <p:spPr>
          <a:xfrm>
            <a:off x="3228786" y="1600201"/>
            <a:ext cx="2682240" cy="2194560"/>
          </a:xfrm>
        </p:spPr>
        <p:txBody>
          <a:bodyPr>
            <a:normAutofit/>
          </a:bodyPr>
          <a:lstStyle>
            <a:lvl1pPr marL="217727" indent="-217727">
              <a:defRPr sz="1524"/>
            </a:lvl1pPr>
            <a:lvl2pPr marL="435454" indent="-217727">
              <a:defRPr sz="1524"/>
            </a:lvl2pPr>
            <a:lvl3pPr marL="653182">
              <a:defRPr sz="1524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sz="half" idx="18"/>
          </p:nvPr>
        </p:nvSpPr>
        <p:spPr>
          <a:xfrm>
            <a:off x="6080760" y="1600201"/>
            <a:ext cx="2682240" cy="2194560"/>
          </a:xfrm>
        </p:spPr>
        <p:txBody>
          <a:bodyPr>
            <a:normAutofit/>
          </a:bodyPr>
          <a:lstStyle>
            <a:lvl1pPr marL="217727" indent="-217727">
              <a:defRPr sz="1524"/>
            </a:lvl1pPr>
            <a:lvl2pPr marL="435454" indent="-217727">
              <a:defRPr sz="1524"/>
            </a:lvl2pPr>
            <a:lvl3pPr marL="653182">
              <a:defRPr sz="1524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sz="half" idx="16"/>
          </p:nvPr>
        </p:nvSpPr>
        <p:spPr>
          <a:xfrm>
            <a:off x="376810" y="3929740"/>
            <a:ext cx="2682240" cy="2194560"/>
          </a:xfrm>
        </p:spPr>
        <p:txBody>
          <a:bodyPr>
            <a:normAutofit/>
          </a:bodyPr>
          <a:lstStyle>
            <a:lvl1pPr marL="217727" indent="-217727">
              <a:defRPr sz="1524"/>
            </a:lvl1pPr>
            <a:lvl2pPr marL="435454" indent="-217727">
              <a:defRPr sz="1524"/>
            </a:lvl2pPr>
            <a:lvl3pPr marL="653182">
              <a:defRPr sz="1524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sz="half" idx="19"/>
          </p:nvPr>
        </p:nvSpPr>
        <p:spPr>
          <a:xfrm>
            <a:off x="3228786" y="3929740"/>
            <a:ext cx="2682240" cy="2194560"/>
          </a:xfrm>
        </p:spPr>
        <p:txBody>
          <a:bodyPr>
            <a:normAutofit/>
          </a:bodyPr>
          <a:lstStyle>
            <a:lvl1pPr marL="217727" indent="-217727">
              <a:defRPr sz="1524"/>
            </a:lvl1pPr>
            <a:lvl2pPr marL="435454" indent="-217727">
              <a:defRPr sz="1524"/>
            </a:lvl2pPr>
            <a:lvl3pPr marL="653182">
              <a:defRPr sz="1524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sz="half" idx="20"/>
          </p:nvPr>
        </p:nvSpPr>
        <p:spPr>
          <a:xfrm>
            <a:off x="6080760" y="3929740"/>
            <a:ext cx="2682240" cy="2194560"/>
          </a:xfrm>
        </p:spPr>
        <p:txBody>
          <a:bodyPr>
            <a:normAutofit/>
          </a:bodyPr>
          <a:lstStyle>
            <a:lvl1pPr marL="217727" indent="-217727">
              <a:defRPr sz="1524"/>
            </a:lvl1pPr>
            <a:lvl2pPr marL="435454" indent="-217727">
              <a:defRPr sz="1524"/>
            </a:lvl2pPr>
            <a:lvl3pPr marL="653182">
              <a:defRPr sz="1524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Subtitle (Medium Fo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271943"/>
            <a:ext cx="8382000" cy="579152"/>
          </a:xfrm>
        </p:spPr>
        <p:txBody>
          <a:bodyPr>
            <a:normAutofit/>
          </a:bodyPr>
          <a:lstStyle>
            <a:lvl1pPr>
              <a:defRPr sz="2286" baseline="0"/>
            </a:lvl1pPr>
          </a:lstStyle>
          <a:p>
            <a:r>
              <a:rPr lang="en-US" dirty="0"/>
              <a:t>Title With Subtitle (Medium Fonts)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17727" indent="-217727">
              <a:defRPr sz="1524"/>
            </a:lvl1pPr>
            <a:lvl2pPr marL="435454" indent="-217727">
              <a:defRPr sz="1524"/>
            </a:lvl2pPr>
            <a:lvl3pPr marL="653182">
              <a:defRPr sz="1524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000" y="6576066"/>
            <a:ext cx="37338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Duff &amp; Phelps                                                                                     June 13, 2017                         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601FD316-713D-4ED1-ADFD-72C1E45E04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Date Placeholder 10"/>
          <p:cNvSpPr>
            <a:spLocks noGrp="1"/>
          </p:cNvSpPr>
          <p:nvPr>
            <p:ph type="dt" sz="half" idx="2"/>
          </p:nvPr>
        </p:nvSpPr>
        <p:spPr>
          <a:xfrm>
            <a:off x="4291672" y="6576066"/>
            <a:ext cx="3401037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68905" y="935037"/>
            <a:ext cx="8392584" cy="591308"/>
          </a:xfrm>
        </p:spPr>
        <p:txBody>
          <a:bodyPr>
            <a:noAutofit/>
          </a:bodyPr>
          <a:lstStyle>
            <a:lvl1pPr marL="0" marR="0" indent="-326591" algn="l" defTabSz="870911" rtl="0" eaLnBrk="1" fontAlgn="auto" latinLnBrk="0" hangingPunct="1">
              <a:lnSpc>
                <a:spcPts val="1524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48" baseline="0"/>
            </a:lvl1pPr>
            <a:lvl2pPr>
              <a:buNone/>
              <a:defRPr sz="1143"/>
            </a:lvl2pPr>
            <a:lvl3pPr>
              <a:buNone/>
              <a:defRPr sz="1143"/>
            </a:lvl3pPr>
            <a:lvl4pPr>
              <a:buNone/>
              <a:defRPr sz="1143"/>
            </a:lvl4pPr>
            <a:lvl5pPr>
              <a:buNone/>
              <a:defRPr sz="1143"/>
            </a:lvl5pPr>
          </a:lstStyle>
          <a:p>
            <a:pPr>
              <a:lnSpc>
                <a:spcPts val="1600"/>
              </a:lnSpc>
            </a:pPr>
            <a:r>
              <a:rPr lang="en-US" sz="1143" dirty="0"/>
              <a:t>The subtitle goes here and can be up to three lines long. </a:t>
            </a:r>
            <a:r>
              <a:rPr lang="en-US" sz="1143" dirty="0" err="1"/>
              <a:t>Lorem</a:t>
            </a:r>
            <a:r>
              <a:rPr lang="en-US" sz="1143" dirty="0"/>
              <a:t> </a:t>
            </a:r>
            <a:r>
              <a:rPr lang="en-US" sz="1143" dirty="0" err="1"/>
              <a:t>ipsum</a:t>
            </a:r>
            <a:r>
              <a:rPr lang="en-US" sz="1143" dirty="0"/>
              <a:t> dolor sit </a:t>
            </a:r>
            <a:r>
              <a:rPr lang="en-US" sz="1143" dirty="0" err="1"/>
              <a:t>amet</a:t>
            </a:r>
            <a:r>
              <a:rPr lang="en-US" sz="1143" dirty="0"/>
              <a:t>, </a:t>
            </a:r>
            <a:r>
              <a:rPr lang="en-US" sz="1143" dirty="0" err="1"/>
              <a:t>consectetuer</a:t>
            </a:r>
            <a:r>
              <a:rPr lang="en-US" sz="1143" dirty="0"/>
              <a:t> </a:t>
            </a:r>
            <a:r>
              <a:rPr lang="en-US" sz="1143" dirty="0" err="1"/>
              <a:t>adipiscing</a:t>
            </a:r>
            <a:r>
              <a:rPr lang="en-US" sz="1143" dirty="0"/>
              <a:t> </a:t>
            </a:r>
            <a:r>
              <a:rPr lang="en-US" sz="1143" dirty="0" err="1"/>
              <a:t>elit</a:t>
            </a:r>
            <a:r>
              <a:rPr lang="en-US" sz="1143" dirty="0"/>
              <a:t>. </a:t>
            </a:r>
            <a:r>
              <a:rPr lang="en-US" sz="1143" dirty="0" err="1"/>
              <a:t>Vestibulum</a:t>
            </a:r>
            <a:r>
              <a:rPr lang="en-US" sz="1143" dirty="0"/>
              <a:t> ante </a:t>
            </a:r>
            <a:r>
              <a:rPr lang="en-US" sz="1143" dirty="0" err="1"/>
              <a:t>ipsum</a:t>
            </a:r>
            <a:r>
              <a:rPr lang="en-US" sz="1143" dirty="0"/>
              <a:t> </a:t>
            </a:r>
            <a:r>
              <a:rPr lang="en-US" sz="1143" dirty="0" err="1"/>
              <a:t>primis</a:t>
            </a:r>
            <a:r>
              <a:rPr lang="en-US" sz="1143" dirty="0"/>
              <a:t> in </a:t>
            </a:r>
            <a:r>
              <a:rPr lang="en-US" sz="1143" dirty="0" err="1"/>
              <a:t>faucibus</a:t>
            </a:r>
            <a:r>
              <a:rPr lang="en-US" sz="1143" dirty="0"/>
              <a:t> </a:t>
            </a:r>
            <a:r>
              <a:rPr lang="en-US" sz="1143" dirty="0" err="1"/>
              <a:t>orci</a:t>
            </a:r>
            <a:r>
              <a:rPr lang="en-US" sz="1143" dirty="0"/>
              <a:t> </a:t>
            </a:r>
            <a:r>
              <a:rPr lang="en-US" sz="1143" dirty="0" err="1"/>
              <a:t>luctus</a:t>
            </a:r>
            <a:r>
              <a:rPr lang="en-US" sz="1143" dirty="0"/>
              <a:t> et </a:t>
            </a:r>
            <a:r>
              <a:rPr lang="en-US" sz="1143" dirty="0" err="1"/>
              <a:t>ultrices</a:t>
            </a:r>
            <a:r>
              <a:rPr lang="en-US" sz="1143" dirty="0"/>
              <a:t> </a:t>
            </a:r>
            <a:r>
              <a:rPr lang="en-US" sz="1143" dirty="0" err="1"/>
              <a:t>posuere</a:t>
            </a:r>
            <a:r>
              <a:rPr lang="en-US" sz="1143" dirty="0"/>
              <a:t> </a:t>
            </a:r>
            <a:r>
              <a:rPr lang="en-US" sz="1143" dirty="0" err="1"/>
              <a:t>cubilia</a:t>
            </a:r>
            <a:r>
              <a:rPr lang="en-US" sz="1143" dirty="0"/>
              <a:t> </a:t>
            </a:r>
            <a:r>
              <a:rPr lang="en-US" sz="1143" dirty="0" err="1"/>
              <a:t>Curae</a:t>
            </a:r>
            <a:r>
              <a:rPr lang="en-US" sz="1143" dirty="0"/>
              <a:t>; </a:t>
            </a:r>
            <a:r>
              <a:rPr lang="en-US" sz="1143" dirty="0" err="1"/>
              <a:t>Phasellus</a:t>
            </a:r>
            <a:r>
              <a:rPr lang="en-US" sz="1143" dirty="0"/>
              <a:t> </a:t>
            </a:r>
            <a:r>
              <a:rPr lang="en-US" sz="1143" dirty="0" err="1"/>
              <a:t>ut</a:t>
            </a:r>
            <a:r>
              <a:rPr lang="en-US" sz="1143" dirty="0"/>
              <a:t> </a:t>
            </a:r>
            <a:r>
              <a:rPr lang="en-US" sz="1143" dirty="0" err="1"/>
              <a:t>velit</a:t>
            </a:r>
            <a:r>
              <a:rPr lang="en-US" sz="1143" dirty="0"/>
              <a:t> in </a:t>
            </a:r>
            <a:r>
              <a:rPr lang="en-US" sz="1143" dirty="0" err="1"/>
              <a:t>ligula</a:t>
            </a:r>
            <a:r>
              <a:rPr lang="en-US" sz="1143" dirty="0"/>
              <a:t> </a:t>
            </a:r>
            <a:r>
              <a:rPr lang="en-US" sz="1143" dirty="0" err="1"/>
              <a:t>mattis</a:t>
            </a:r>
            <a:r>
              <a:rPr lang="en-US" sz="1143" dirty="0"/>
              <a:t> </a:t>
            </a:r>
            <a:r>
              <a:rPr lang="en-US" sz="1143" dirty="0" err="1"/>
              <a:t>hendrerit</a:t>
            </a:r>
            <a:r>
              <a:rPr lang="en-US" sz="1143" dirty="0"/>
              <a:t>. </a:t>
            </a:r>
            <a:r>
              <a:rPr lang="en-US" sz="1143" dirty="0" err="1"/>
              <a:t>Nulla</a:t>
            </a:r>
            <a:r>
              <a:rPr lang="en-US" sz="1143" dirty="0"/>
              <a:t> </a:t>
            </a:r>
            <a:r>
              <a:rPr lang="en-US" sz="1143" dirty="0" err="1"/>
              <a:t>facilisi</a:t>
            </a:r>
            <a:r>
              <a:rPr lang="en-US" sz="1143" dirty="0"/>
              <a:t>. </a:t>
            </a:r>
            <a:r>
              <a:rPr lang="en-US" sz="1143" dirty="0" err="1"/>
              <a:t>Morbi</a:t>
            </a:r>
            <a:r>
              <a:rPr lang="en-US" sz="1143" dirty="0"/>
              <a:t> at </a:t>
            </a:r>
            <a:r>
              <a:rPr lang="en-US" sz="1143" dirty="0" err="1"/>
              <a:t>massa</a:t>
            </a:r>
            <a:r>
              <a:rPr lang="en-US" sz="1143" dirty="0"/>
              <a:t>. </a:t>
            </a:r>
            <a:r>
              <a:rPr lang="en-US" sz="1143" dirty="0" err="1"/>
              <a:t>Praesent</a:t>
            </a:r>
            <a:r>
              <a:rPr lang="en-US" sz="1143" dirty="0"/>
              <a:t> </a:t>
            </a:r>
            <a:r>
              <a:rPr lang="en-US" sz="1143" dirty="0" err="1"/>
              <a:t>accumsan</a:t>
            </a:r>
            <a:r>
              <a:rPr lang="en-US" sz="1143" dirty="0"/>
              <a:t>, </a:t>
            </a:r>
            <a:r>
              <a:rPr lang="en-US" sz="1143" dirty="0" err="1"/>
              <a:t>enim</a:t>
            </a:r>
            <a:r>
              <a:rPr lang="en-US" sz="1143" dirty="0"/>
              <a:t> at </a:t>
            </a:r>
            <a:r>
              <a:rPr lang="en-US" sz="1143" dirty="0" err="1"/>
              <a:t>bibendum</a:t>
            </a:r>
            <a:r>
              <a:rPr lang="en-US" sz="1143" dirty="0"/>
              <a:t> </a:t>
            </a:r>
            <a:r>
              <a:rPr lang="en-US" sz="1143" dirty="0" err="1"/>
              <a:t>rhoncus</a:t>
            </a:r>
            <a:r>
              <a:rPr lang="en-US" sz="1143" dirty="0"/>
              <a:t>, </a:t>
            </a:r>
            <a:r>
              <a:rPr lang="en-US" sz="1143" dirty="0" err="1"/>
              <a:t>erat</a:t>
            </a:r>
            <a:r>
              <a:rPr lang="en-US" sz="1143" dirty="0"/>
              <a:t> </a:t>
            </a:r>
            <a:r>
              <a:rPr lang="en-US" sz="1143" dirty="0" err="1"/>
              <a:t>diam</a:t>
            </a:r>
            <a:r>
              <a:rPr lang="en-US" sz="1143" dirty="0"/>
              <a:t> </a:t>
            </a:r>
            <a:r>
              <a:rPr lang="en-US" sz="1143" dirty="0" err="1"/>
              <a:t>congue</a:t>
            </a:r>
            <a:r>
              <a:rPr lang="en-US" sz="1143" dirty="0"/>
              <a:t> </a:t>
            </a:r>
            <a:r>
              <a:rPr lang="en-US" sz="1143" dirty="0" err="1"/>
              <a:t>est</a:t>
            </a:r>
            <a:r>
              <a:rPr lang="en-US" sz="1143" dirty="0"/>
              <a:t>, </a:t>
            </a:r>
            <a:r>
              <a:rPr lang="en-US" sz="1143" dirty="0" err="1"/>
              <a:t>nec</a:t>
            </a:r>
            <a:r>
              <a:rPr lang="en-US" sz="1143" dirty="0"/>
              <a:t> </a:t>
            </a:r>
            <a:r>
              <a:rPr lang="en-US" sz="1143" dirty="0" err="1"/>
              <a:t>faucibus</a:t>
            </a:r>
            <a:r>
              <a:rPr lang="en-US" sz="1143" dirty="0"/>
              <a:t> </a:t>
            </a:r>
            <a:r>
              <a:rPr lang="en-US" sz="1143" dirty="0" err="1"/>
              <a:t>augue</a:t>
            </a:r>
            <a:r>
              <a:rPr lang="en-US" sz="1143" dirty="0"/>
              <a:t> </a:t>
            </a:r>
            <a:r>
              <a:rPr lang="en-US" sz="1143" dirty="0" err="1"/>
              <a:t>diam</a:t>
            </a:r>
            <a:r>
              <a:rPr lang="en-US" sz="1143" dirty="0"/>
              <a:t> a ante.  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US Map (Medium Fo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286"/>
            </a:lvl1pPr>
          </a:lstStyle>
          <a:p>
            <a:r>
              <a:rPr lang="en-US" dirty="0"/>
              <a:t>US map (Medium Fonts)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000" y="6576066"/>
            <a:ext cx="37338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Duff &amp; Phelps                                                                                     June 13, 2017                         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601FD316-713D-4ED1-ADFD-72C1E45E04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10"/>
          <p:cNvSpPr>
            <a:spLocks noGrp="1"/>
          </p:cNvSpPr>
          <p:nvPr>
            <p:ph type="dt" sz="half" idx="2"/>
          </p:nvPr>
        </p:nvSpPr>
        <p:spPr>
          <a:xfrm>
            <a:off x="4291672" y="6576066"/>
            <a:ext cx="3401037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3" name="Rectangle 2"/>
          <p:cNvSpPr>
            <a:spLocks noChangeArrowheads="1"/>
          </p:cNvSpPr>
          <p:nvPr userDrawn="1"/>
        </p:nvSpPr>
        <p:spPr bwMode="auto">
          <a:xfrm>
            <a:off x="352278" y="4117984"/>
            <a:ext cx="973667" cy="665163"/>
          </a:xfrm>
          <a:prstGeom prst="rect">
            <a:avLst/>
          </a:prstGeom>
          <a:noFill/>
          <a:ln w="317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714" dirty="0"/>
          </a:p>
        </p:txBody>
      </p:sp>
      <p:sp>
        <p:nvSpPr>
          <p:cNvPr id="114" name="Rectangle 3"/>
          <p:cNvSpPr>
            <a:spLocks noChangeArrowheads="1"/>
          </p:cNvSpPr>
          <p:nvPr userDrawn="1"/>
        </p:nvSpPr>
        <p:spPr bwMode="auto">
          <a:xfrm>
            <a:off x="352274" y="4803775"/>
            <a:ext cx="2340429" cy="1555750"/>
          </a:xfrm>
          <a:prstGeom prst="rect">
            <a:avLst/>
          </a:prstGeom>
          <a:noFill/>
          <a:ln w="317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714" dirty="0"/>
          </a:p>
        </p:txBody>
      </p:sp>
      <p:sp>
        <p:nvSpPr>
          <p:cNvPr id="115" name="Freeform 4"/>
          <p:cNvSpPr>
            <a:spLocks/>
          </p:cNvSpPr>
          <p:nvPr userDrawn="1"/>
        </p:nvSpPr>
        <p:spPr bwMode="auto">
          <a:xfrm>
            <a:off x="5675693" y="3983038"/>
            <a:ext cx="480786" cy="806450"/>
          </a:xfrm>
          <a:custGeom>
            <a:avLst/>
            <a:gdLst/>
            <a:ahLst/>
            <a:cxnLst>
              <a:cxn ang="0">
                <a:pos x="342" y="378"/>
              </a:cxn>
              <a:cxn ang="0">
                <a:pos x="356" y="434"/>
              </a:cxn>
              <a:cxn ang="0">
                <a:pos x="363" y="462"/>
              </a:cxn>
              <a:cxn ang="0">
                <a:pos x="321" y="476"/>
              </a:cxn>
              <a:cxn ang="0">
                <a:pos x="265" y="483"/>
              </a:cxn>
              <a:cxn ang="0">
                <a:pos x="224" y="490"/>
              </a:cxn>
              <a:cxn ang="0">
                <a:pos x="189" y="490"/>
              </a:cxn>
              <a:cxn ang="0">
                <a:pos x="105" y="497"/>
              </a:cxn>
              <a:cxn ang="0">
                <a:pos x="126" y="539"/>
              </a:cxn>
              <a:cxn ang="0">
                <a:pos x="126" y="553"/>
              </a:cxn>
              <a:cxn ang="0">
                <a:pos x="126" y="567"/>
              </a:cxn>
              <a:cxn ang="0">
                <a:pos x="112" y="580"/>
              </a:cxn>
              <a:cxn ang="0">
                <a:pos x="91" y="594"/>
              </a:cxn>
              <a:cxn ang="0">
                <a:pos x="91" y="587"/>
              </a:cxn>
              <a:cxn ang="0">
                <a:pos x="77" y="567"/>
              </a:cxn>
              <a:cxn ang="0">
                <a:pos x="63" y="532"/>
              </a:cxn>
              <a:cxn ang="0">
                <a:pos x="35" y="574"/>
              </a:cxn>
              <a:cxn ang="0">
                <a:pos x="21" y="539"/>
              </a:cxn>
              <a:cxn ang="0">
                <a:pos x="14" y="490"/>
              </a:cxn>
              <a:cxn ang="0">
                <a:pos x="7" y="420"/>
              </a:cxn>
              <a:cxn ang="0">
                <a:pos x="7" y="357"/>
              </a:cxn>
              <a:cxn ang="0">
                <a:pos x="7" y="315"/>
              </a:cxn>
              <a:cxn ang="0">
                <a:pos x="7" y="266"/>
              </a:cxn>
              <a:cxn ang="0">
                <a:pos x="7" y="196"/>
              </a:cxn>
              <a:cxn ang="0">
                <a:pos x="7" y="133"/>
              </a:cxn>
              <a:cxn ang="0">
                <a:pos x="7" y="105"/>
              </a:cxn>
              <a:cxn ang="0">
                <a:pos x="14" y="70"/>
              </a:cxn>
              <a:cxn ang="0">
                <a:pos x="0" y="21"/>
              </a:cxn>
              <a:cxn ang="0">
                <a:pos x="56" y="14"/>
              </a:cxn>
              <a:cxn ang="0">
                <a:pos x="98" y="14"/>
              </a:cxn>
              <a:cxn ang="0">
                <a:pos x="140" y="7"/>
              </a:cxn>
              <a:cxn ang="0">
                <a:pos x="189" y="7"/>
              </a:cxn>
              <a:cxn ang="0">
                <a:pos x="251" y="0"/>
              </a:cxn>
              <a:cxn ang="0">
                <a:pos x="265" y="42"/>
              </a:cxn>
              <a:cxn ang="0">
                <a:pos x="265" y="56"/>
              </a:cxn>
              <a:cxn ang="0">
                <a:pos x="286" y="105"/>
              </a:cxn>
              <a:cxn ang="0">
                <a:pos x="286" y="126"/>
              </a:cxn>
              <a:cxn ang="0">
                <a:pos x="300" y="175"/>
              </a:cxn>
              <a:cxn ang="0">
                <a:pos x="314" y="217"/>
              </a:cxn>
              <a:cxn ang="0">
                <a:pos x="321" y="245"/>
              </a:cxn>
              <a:cxn ang="0">
                <a:pos x="335" y="280"/>
              </a:cxn>
              <a:cxn ang="0">
                <a:pos x="349" y="308"/>
              </a:cxn>
              <a:cxn ang="0">
                <a:pos x="363" y="315"/>
              </a:cxn>
              <a:cxn ang="0">
                <a:pos x="349" y="329"/>
              </a:cxn>
              <a:cxn ang="0">
                <a:pos x="349" y="357"/>
              </a:cxn>
              <a:cxn ang="0">
                <a:pos x="342" y="378"/>
              </a:cxn>
            </a:cxnLst>
            <a:rect l="0" t="0" r="r" b="b"/>
            <a:pathLst>
              <a:path w="370" h="594">
                <a:moveTo>
                  <a:pt x="342" y="378"/>
                </a:moveTo>
                <a:lnTo>
                  <a:pt x="342" y="378"/>
                </a:lnTo>
                <a:lnTo>
                  <a:pt x="356" y="406"/>
                </a:lnTo>
                <a:lnTo>
                  <a:pt x="356" y="434"/>
                </a:lnTo>
                <a:lnTo>
                  <a:pt x="356" y="448"/>
                </a:lnTo>
                <a:lnTo>
                  <a:pt x="363" y="462"/>
                </a:lnTo>
                <a:lnTo>
                  <a:pt x="370" y="469"/>
                </a:lnTo>
                <a:lnTo>
                  <a:pt x="321" y="476"/>
                </a:lnTo>
                <a:lnTo>
                  <a:pt x="321" y="476"/>
                </a:lnTo>
                <a:lnTo>
                  <a:pt x="265" y="483"/>
                </a:lnTo>
                <a:lnTo>
                  <a:pt x="244" y="483"/>
                </a:lnTo>
                <a:lnTo>
                  <a:pt x="224" y="490"/>
                </a:lnTo>
                <a:lnTo>
                  <a:pt x="196" y="490"/>
                </a:lnTo>
                <a:lnTo>
                  <a:pt x="189" y="490"/>
                </a:lnTo>
                <a:lnTo>
                  <a:pt x="147" y="497"/>
                </a:lnTo>
                <a:lnTo>
                  <a:pt x="105" y="497"/>
                </a:lnTo>
                <a:lnTo>
                  <a:pt x="105" y="518"/>
                </a:lnTo>
                <a:lnTo>
                  <a:pt x="126" y="539"/>
                </a:lnTo>
                <a:lnTo>
                  <a:pt x="126" y="539"/>
                </a:lnTo>
                <a:lnTo>
                  <a:pt x="126" y="553"/>
                </a:lnTo>
                <a:lnTo>
                  <a:pt x="126" y="560"/>
                </a:lnTo>
                <a:lnTo>
                  <a:pt x="126" y="567"/>
                </a:lnTo>
                <a:lnTo>
                  <a:pt x="119" y="574"/>
                </a:lnTo>
                <a:lnTo>
                  <a:pt x="112" y="580"/>
                </a:lnTo>
                <a:lnTo>
                  <a:pt x="112" y="587"/>
                </a:lnTo>
                <a:lnTo>
                  <a:pt x="91" y="594"/>
                </a:lnTo>
                <a:lnTo>
                  <a:pt x="70" y="594"/>
                </a:lnTo>
                <a:lnTo>
                  <a:pt x="91" y="587"/>
                </a:lnTo>
                <a:lnTo>
                  <a:pt x="91" y="580"/>
                </a:lnTo>
                <a:lnTo>
                  <a:pt x="77" y="567"/>
                </a:lnTo>
                <a:lnTo>
                  <a:pt x="70" y="546"/>
                </a:lnTo>
                <a:lnTo>
                  <a:pt x="63" y="532"/>
                </a:lnTo>
                <a:lnTo>
                  <a:pt x="56" y="580"/>
                </a:lnTo>
                <a:lnTo>
                  <a:pt x="35" y="574"/>
                </a:lnTo>
                <a:lnTo>
                  <a:pt x="28" y="580"/>
                </a:lnTo>
                <a:lnTo>
                  <a:pt x="21" y="539"/>
                </a:lnTo>
                <a:lnTo>
                  <a:pt x="14" y="504"/>
                </a:lnTo>
                <a:lnTo>
                  <a:pt x="14" y="490"/>
                </a:lnTo>
                <a:lnTo>
                  <a:pt x="7" y="455"/>
                </a:lnTo>
                <a:lnTo>
                  <a:pt x="7" y="420"/>
                </a:lnTo>
                <a:lnTo>
                  <a:pt x="0" y="399"/>
                </a:lnTo>
                <a:lnTo>
                  <a:pt x="7" y="357"/>
                </a:lnTo>
                <a:lnTo>
                  <a:pt x="7" y="350"/>
                </a:lnTo>
                <a:lnTo>
                  <a:pt x="7" y="315"/>
                </a:lnTo>
                <a:lnTo>
                  <a:pt x="7" y="273"/>
                </a:lnTo>
                <a:lnTo>
                  <a:pt x="7" y="266"/>
                </a:lnTo>
                <a:lnTo>
                  <a:pt x="7" y="231"/>
                </a:lnTo>
                <a:lnTo>
                  <a:pt x="7" y="196"/>
                </a:lnTo>
                <a:lnTo>
                  <a:pt x="7" y="175"/>
                </a:lnTo>
                <a:lnTo>
                  <a:pt x="7" y="133"/>
                </a:lnTo>
                <a:lnTo>
                  <a:pt x="7" y="133"/>
                </a:lnTo>
                <a:lnTo>
                  <a:pt x="7" y="105"/>
                </a:lnTo>
                <a:lnTo>
                  <a:pt x="7" y="84"/>
                </a:lnTo>
                <a:lnTo>
                  <a:pt x="14" y="70"/>
                </a:lnTo>
                <a:lnTo>
                  <a:pt x="14" y="35"/>
                </a:lnTo>
                <a:lnTo>
                  <a:pt x="0" y="21"/>
                </a:lnTo>
                <a:lnTo>
                  <a:pt x="21" y="21"/>
                </a:lnTo>
                <a:lnTo>
                  <a:pt x="56" y="14"/>
                </a:lnTo>
                <a:lnTo>
                  <a:pt x="98" y="14"/>
                </a:lnTo>
                <a:lnTo>
                  <a:pt x="98" y="14"/>
                </a:lnTo>
                <a:lnTo>
                  <a:pt x="133" y="7"/>
                </a:lnTo>
                <a:lnTo>
                  <a:pt x="140" y="7"/>
                </a:lnTo>
                <a:lnTo>
                  <a:pt x="182" y="7"/>
                </a:lnTo>
                <a:lnTo>
                  <a:pt x="189" y="7"/>
                </a:lnTo>
                <a:lnTo>
                  <a:pt x="231" y="0"/>
                </a:lnTo>
                <a:lnTo>
                  <a:pt x="251" y="0"/>
                </a:lnTo>
                <a:lnTo>
                  <a:pt x="258" y="14"/>
                </a:lnTo>
                <a:lnTo>
                  <a:pt x="265" y="42"/>
                </a:lnTo>
                <a:lnTo>
                  <a:pt x="265" y="49"/>
                </a:lnTo>
                <a:lnTo>
                  <a:pt x="265" y="56"/>
                </a:lnTo>
                <a:lnTo>
                  <a:pt x="279" y="84"/>
                </a:lnTo>
                <a:lnTo>
                  <a:pt x="286" y="105"/>
                </a:lnTo>
                <a:lnTo>
                  <a:pt x="286" y="119"/>
                </a:lnTo>
                <a:lnTo>
                  <a:pt x="286" y="126"/>
                </a:lnTo>
                <a:lnTo>
                  <a:pt x="300" y="154"/>
                </a:lnTo>
                <a:lnTo>
                  <a:pt x="300" y="175"/>
                </a:lnTo>
                <a:lnTo>
                  <a:pt x="307" y="182"/>
                </a:lnTo>
                <a:lnTo>
                  <a:pt x="314" y="217"/>
                </a:lnTo>
                <a:lnTo>
                  <a:pt x="314" y="217"/>
                </a:lnTo>
                <a:lnTo>
                  <a:pt x="321" y="245"/>
                </a:lnTo>
                <a:lnTo>
                  <a:pt x="328" y="266"/>
                </a:lnTo>
                <a:lnTo>
                  <a:pt x="335" y="280"/>
                </a:lnTo>
                <a:lnTo>
                  <a:pt x="349" y="287"/>
                </a:lnTo>
                <a:lnTo>
                  <a:pt x="349" y="308"/>
                </a:lnTo>
                <a:lnTo>
                  <a:pt x="349" y="308"/>
                </a:lnTo>
                <a:lnTo>
                  <a:pt x="363" y="315"/>
                </a:lnTo>
                <a:lnTo>
                  <a:pt x="356" y="322"/>
                </a:lnTo>
                <a:lnTo>
                  <a:pt x="349" y="329"/>
                </a:lnTo>
                <a:lnTo>
                  <a:pt x="349" y="343"/>
                </a:lnTo>
                <a:lnTo>
                  <a:pt x="349" y="357"/>
                </a:lnTo>
                <a:lnTo>
                  <a:pt x="342" y="371"/>
                </a:lnTo>
                <a:lnTo>
                  <a:pt x="342" y="378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16" name="Freeform 5"/>
          <p:cNvSpPr>
            <a:spLocks noEditPoints="1"/>
          </p:cNvSpPr>
          <p:nvPr userDrawn="1"/>
        </p:nvSpPr>
        <p:spPr bwMode="auto">
          <a:xfrm>
            <a:off x="424846" y="4854584"/>
            <a:ext cx="2198310" cy="1433513"/>
          </a:xfrm>
          <a:custGeom>
            <a:avLst/>
            <a:gdLst/>
            <a:ahLst/>
            <a:cxnLst>
              <a:cxn ang="0">
                <a:pos x="1670" y="846"/>
              </a:cxn>
              <a:cxn ang="0">
                <a:pos x="1614" y="797"/>
              </a:cxn>
              <a:cxn ang="0">
                <a:pos x="1544" y="727"/>
              </a:cxn>
              <a:cxn ang="0">
                <a:pos x="1467" y="678"/>
              </a:cxn>
              <a:cxn ang="0">
                <a:pos x="1432" y="671"/>
              </a:cxn>
              <a:cxn ang="0">
                <a:pos x="1446" y="713"/>
              </a:cxn>
              <a:cxn ang="0">
                <a:pos x="1335" y="678"/>
              </a:cxn>
              <a:cxn ang="0">
                <a:pos x="1167" y="657"/>
              </a:cxn>
              <a:cxn ang="0">
                <a:pos x="1104" y="622"/>
              </a:cxn>
              <a:cxn ang="0">
                <a:pos x="1069" y="629"/>
              </a:cxn>
              <a:cxn ang="0">
                <a:pos x="1055" y="643"/>
              </a:cxn>
              <a:cxn ang="0">
                <a:pos x="1027" y="685"/>
              </a:cxn>
              <a:cxn ang="0">
                <a:pos x="964" y="734"/>
              </a:cxn>
              <a:cxn ang="0">
                <a:pos x="1013" y="594"/>
              </a:cxn>
              <a:cxn ang="0">
                <a:pos x="901" y="706"/>
              </a:cxn>
              <a:cxn ang="0">
                <a:pos x="880" y="797"/>
              </a:cxn>
              <a:cxn ang="0">
                <a:pos x="810" y="860"/>
              </a:cxn>
              <a:cxn ang="0">
                <a:pos x="740" y="909"/>
              </a:cxn>
              <a:cxn ang="0">
                <a:pos x="699" y="937"/>
              </a:cxn>
              <a:cxn ang="0">
                <a:pos x="601" y="972"/>
              </a:cxn>
              <a:cxn ang="0">
                <a:pos x="594" y="944"/>
              </a:cxn>
              <a:cxn ang="0">
                <a:pos x="747" y="846"/>
              </a:cxn>
              <a:cxn ang="0">
                <a:pos x="747" y="748"/>
              </a:cxn>
              <a:cxn ang="0">
                <a:pos x="678" y="748"/>
              </a:cxn>
              <a:cxn ang="0">
                <a:pos x="636" y="657"/>
              </a:cxn>
              <a:cxn ang="0">
                <a:pos x="566" y="615"/>
              </a:cxn>
              <a:cxn ang="0">
                <a:pos x="566" y="587"/>
              </a:cxn>
              <a:cxn ang="0">
                <a:pos x="559" y="531"/>
              </a:cxn>
              <a:cxn ang="0">
                <a:pos x="671" y="462"/>
              </a:cxn>
              <a:cxn ang="0">
                <a:pos x="650" y="406"/>
              </a:cxn>
              <a:cxn ang="0">
                <a:pos x="552" y="301"/>
              </a:cxn>
              <a:cxn ang="0">
                <a:pos x="706" y="301"/>
              </a:cxn>
              <a:cxn ang="0">
                <a:pos x="699" y="273"/>
              </a:cxn>
              <a:cxn ang="0">
                <a:pos x="699" y="84"/>
              </a:cxn>
              <a:cxn ang="0">
                <a:pos x="782" y="35"/>
              </a:cxn>
              <a:cxn ang="0">
                <a:pos x="866" y="21"/>
              </a:cxn>
              <a:cxn ang="0">
                <a:pos x="1020" y="70"/>
              </a:cxn>
              <a:cxn ang="0">
                <a:pos x="1397" y="692"/>
              </a:cxn>
              <a:cxn ang="0">
                <a:pos x="419" y="399"/>
              </a:cxn>
              <a:cxn ang="0">
                <a:pos x="349" y="594"/>
              </a:cxn>
              <a:cxn ang="0">
                <a:pos x="1083" y="678"/>
              </a:cxn>
              <a:cxn ang="0">
                <a:pos x="1488" y="713"/>
              </a:cxn>
              <a:cxn ang="0">
                <a:pos x="1530" y="755"/>
              </a:cxn>
              <a:cxn ang="0">
                <a:pos x="1474" y="762"/>
              </a:cxn>
              <a:cxn ang="0">
                <a:pos x="1551" y="790"/>
              </a:cxn>
              <a:cxn ang="0">
                <a:pos x="1572" y="783"/>
              </a:cxn>
              <a:cxn ang="0">
                <a:pos x="1523" y="783"/>
              </a:cxn>
              <a:cxn ang="0">
                <a:pos x="943" y="797"/>
              </a:cxn>
              <a:cxn ang="0">
                <a:pos x="1586" y="790"/>
              </a:cxn>
              <a:cxn ang="0">
                <a:pos x="1621" y="853"/>
              </a:cxn>
              <a:cxn ang="0">
                <a:pos x="1607" y="867"/>
              </a:cxn>
              <a:cxn ang="0">
                <a:pos x="1593" y="818"/>
              </a:cxn>
              <a:cxn ang="0">
                <a:pos x="1649" y="832"/>
              </a:cxn>
              <a:cxn ang="0">
                <a:pos x="887" y="860"/>
              </a:cxn>
              <a:cxn ang="0">
                <a:pos x="894" y="846"/>
              </a:cxn>
              <a:cxn ang="0">
                <a:pos x="922" y="839"/>
              </a:cxn>
              <a:cxn ang="0">
                <a:pos x="1649" y="846"/>
              </a:cxn>
              <a:cxn ang="0">
                <a:pos x="524" y="965"/>
              </a:cxn>
              <a:cxn ang="0">
                <a:pos x="419" y="1021"/>
              </a:cxn>
              <a:cxn ang="0">
                <a:pos x="7" y="1021"/>
              </a:cxn>
              <a:cxn ang="0">
                <a:pos x="49" y="1035"/>
              </a:cxn>
              <a:cxn ang="0">
                <a:pos x="153" y="1035"/>
              </a:cxn>
              <a:cxn ang="0">
                <a:pos x="1481" y="741"/>
              </a:cxn>
            </a:cxnLst>
            <a:rect l="0" t="0" r="r" b="b"/>
            <a:pathLst>
              <a:path w="1691" h="1056">
                <a:moveTo>
                  <a:pt x="1579" y="734"/>
                </a:moveTo>
                <a:lnTo>
                  <a:pt x="1586" y="741"/>
                </a:lnTo>
                <a:lnTo>
                  <a:pt x="1586" y="748"/>
                </a:lnTo>
                <a:lnTo>
                  <a:pt x="1593" y="748"/>
                </a:lnTo>
                <a:lnTo>
                  <a:pt x="1593" y="762"/>
                </a:lnTo>
                <a:lnTo>
                  <a:pt x="1600" y="762"/>
                </a:lnTo>
                <a:lnTo>
                  <a:pt x="1607" y="769"/>
                </a:lnTo>
                <a:lnTo>
                  <a:pt x="1614" y="769"/>
                </a:lnTo>
                <a:lnTo>
                  <a:pt x="1635" y="776"/>
                </a:lnTo>
                <a:lnTo>
                  <a:pt x="1649" y="776"/>
                </a:lnTo>
                <a:lnTo>
                  <a:pt x="1656" y="776"/>
                </a:lnTo>
                <a:lnTo>
                  <a:pt x="1656" y="776"/>
                </a:lnTo>
                <a:lnTo>
                  <a:pt x="1663" y="783"/>
                </a:lnTo>
                <a:lnTo>
                  <a:pt x="1670" y="776"/>
                </a:lnTo>
                <a:lnTo>
                  <a:pt x="1677" y="790"/>
                </a:lnTo>
                <a:lnTo>
                  <a:pt x="1677" y="797"/>
                </a:lnTo>
                <a:lnTo>
                  <a:pt x="1684" y="811"/>
                </a:lnTo>
                <a:lnTo>
                  <a:pt x="1691" y="825"/>
                </a:lnTo>
                <a:lnTo>
                  <a:pt x="1691" y="832"/>
                </a:lnTo>
                <a:lnTo>
                  <a:pt x="1691" y="853"/>
                </a:lnTo>
                <a:lnTo>
                  <a:pt x="1684" y="860"/>
                </a:lnTo>
                <a:lnTo>
                  <a:pt x="1684" y="853"/>
                </a:lnTo>
                <a:lnTo>
                  <a:pt x="1684" y="860"/>
                </a:lnTo>
                <a:lnTo>
                  <a:pt x="1677" y="853"/>
                </a:lnTo>
                <a:lnTo>
                  <a:pt x="1677" y="860"/>
                </a:lnTo>
                <a:lnTo>
                  <a:pt x="1677" y="867"/>
                </a:lnTo>
                <a:lnTo>
                  <a:pt x="1670" y="860"/>
                </a:lnTo>
                <a:lnTo>
                  <a:pt x="1670" y="853"/>
                </a:lnTo>
                <a:lnTo>
                  <a:pt x="1670" y="853"/>
                </a:lnTo>
                <a:lnTo>
                  <a:pt x="1670" y="846"/>
                </a:lnTo>
                <a:lnTo>
                  <a:pt x="1677" y="846"/>
                </a:lnTo>
                <a:lnTo>
                  <a:pt x="1677" y="825"/>
                </a:lnTo>
                <a:lnTo>
                  <a:pt x="1670" y="846"/>
                </a:lnTo>
                <a:lnTo>
                  <a:pt x="1670" y="846"/>
                </a:lnTo>
                <a:lnTo>
                  <a:pt x="1670" y="846"/>
                </a:lnTo>
                <a:lnTo>
                  <a:pt x="1663" y="846"/>
                </a:lnTo>
                <a:lnTo>
                  <a:pt x="1663" y="846"/>
                </a:lnTo>
                <a:lnTo>
                  <a:pt x="1663" y="839"/>
                </a:lnTo>
                <a:lnTo>
                  <a:pt x="1677" y="832"/>
                </a:lnTo>
                <a:lnTo>
                  <a:pt x="1670" y="832"/>
                </a:lnTo>
                <a:lnTo>
                  <a:pt x="1663" y="832"/>
                </a:lnTo>
                <a:lnTo>
                  <a:pt x="1656" y="811"/>
                </a:lnTo>
                <a:lnTo>
                  <a:pt x="1656" y="811"/>
                </a:lnTo>
                <a:lnTo>
                  <a:pt x="1656" y="804"/>
                </a:lnTo>
                <a:lnTo>
                  <a:pt x="1649" y="811"/>
                </a:lnTo>
                <a:lnTo>
                  <a:pt x="1642" y="797"/>
                </a:lnTo>
                <a:lnTo>
                  <a:pt x="1642" y="790"/>
                </a:lnTo>
                <a:lnTo>
                  <a:pt x="1635" y="804"/>
                </a:lnTo>
                <a:lnTo>
                  <a:pt x="1635" y="804"/>
                </a:lnTo>
                <a:lnTo>
                  <a:pt x="1621" y="818"/>
                </a:lnTo>
                <a:lnTo>
                  <a:pt x="1628" y="818"/>
                </a:lnTo>
                <a:lnTo>
                  <a:pt x="1628" y="825"/>
                </a:lnTo>
                <a:lnTo>
                  <a:pt x="1628" y="825"/>
                </a:lnTo>
                <a:lnTo>
                  <a:pt x="1628" y="832"/>
                </a:lnTo>
                <a:lnTo>
                  <a:pt x="1621" y="825"/>
                </a:lnTo>
                <a:lnTo>
                  <a:pt x="1628" y="832"/>
                </a:lnTo>
                <a:lnTo>
                  <a:pt x="1628" y="839"/>
                </a:lnTo>
                <a:lnTo>
                  <a:pt x="1614" y="832"/>
                </a:lnTo>
                <a:lnTo>
                  <a:pt x="1614" y="825"/>
                </a:lnTo>
                <a:lnTo>
                  <a:pt x="1614" y="825"/>
                </a:lnTo>
                <a:lnTo>
                  <a:pt x="1614" y="825"/>
                </a:lnTo>
                <a:lnTo>
                  <a:pt x="1614" y="818"/>
                </a:lnTo>
                <a:lnTo>
                  <a:pt x="1614" y="818"/>
                </a:lnTo>
                <a:lnTo>
                  <a:pt x="1614" y="811"/>
                </a:lnTo>
                <a:lnTo>
                  <a:pt x="1614" y="811"/>
                </a:lnTo>
                <a:lnTo>
                  <a:pt x="1614" y="797"/>
                </a:lnTo>
                <a:lnTo>
                  <a:pt x="1628" y="790"/>
                </a:lnTo>
                <a:lnTo>
                  <a:pt x="1614" y="790"/>
                </a:lnTo>
                <a:lnTo>
                  <a:pt x="1607" y="790"/>
                </a:lnTo>
                <a:lnTo>
                  <a:pt x="1600" y="790"/>
                </a:lnTo>
                <a:lnTo>
                  <a:pt x="1600" y="783"/>
                </a:lnTo>
                <a:lnTo>
                  <a:pt x="1593" y="783"/>
                </a:lnTo>
                <a:lnTo>
                  <a:pt x="1593" y="776"/>
                </a:lnTo>
                <a:lnTo>
                  <a:pt x="1586" y="776"/>
                </a:lnTo>
                <a:lnTo>
                  <a:pt x="1586" y="776"/>
                </a:lnTo>
                <a:lnTo>
                  <a:pt x="1586" y="769"/>
                </a:lnTo>
                <a:lnTo>
                  <a:pt x="1586" y="762"/>
                </a:lnTo>
                <a:lnTo>
                  <a:pt x="1586" y="769"/>
                </a:lnTo>
                <a:lnTo>
                  <a:pt x="1572" y="769"/>
                </a:lnTo>
                <a:lnTo>
                  <a:pt x="1565" y="762"/>
                </a:lnTo>
                <a:lnTo>
                  <a:pt x="1572" y="762"/>
                </a:lnTo>
                <a:lnTo>
                  <a:pt x="1572" y="755"/>
                </a:lnTo>
                <a:lnTo>
                  <a:pt x="1565" y="762"/>
                </a:lnTo>
                <a:lnTo>
                  <a:pt x="1558" y="755"/>
                </a:lnTo>
                <a:lnTo>
                  <a:pt x="1558" y="755"/>
                </a:lnTo>
                <a:lnTo>
                  <a:pt x="1558" y="755"/>
                </a:lnTo>
                <a:lnTo>
                  <a:pt x="1551" y="755"/>
                </a:lnTo>
                <a:lnTo>
                  <a:pt x="1551" y="755"/>
                </a:lnTo>
                <a:lnTo>
                  <a:pt x="1544" y="755"/>
                </a:lnTo>
                <a:lnTo>
                  <a:pt x="1544" y="755"/>
                </a:lnTo>
                <a:lnTo>
                  <a:pt x="1544" y="748"/>
                </a:lnTo>
                <a:lnTo>
                  <a:pt x="1551" y="748"/>
                </a:lnTo>
                <a:lnTo>
                  <a:pt x="1558" y="741"/>
                </a:lnTo>
                <a:lnTo>
                  <a:pt x="1551" y="748"/>
                </a:lnTo>
                <a:lnTo>
                  <a:pt x="1544" y="748"/>
                </a:lnTo>
                <a:lnTo>
                  <a:pt x="1544" y="741"/>
                </a:lnTo>
                <a:lnTo>
                  <a:pt x="1544" y="741"/>
                </a:lnTo>
                <a:lnTo>
                  <a:pt x="1537" y="734"/>
                </a:lnTo>
                <a:lnTo>
                  <a:pt x="1544" y="727"/>
                </a:lnTo>
                <a:lnTo>
                  <a:pt x="1537" y="734"/>
                </a:lnTo>
                <a:lnTo>
                  <a:pt x="1530" y="734"/>
                </a:lnTo>
                <a:lnTo>
                  <a:pt x="1530" y="727"/>
                </a:lnTo>
                <a:lnTo>
                  <a:pt x="1551" y="734"/>
                </a:lnTo>
                <a:lnTo>
                  <a:pt x="1530" y="720"/>
                </a:lnTo>
                <a:lnTo>
                  <a:pt x="1530" y="713"/>
                </a:lnTo>
                <a:lnTo>
                  <a:pt x="1544" y="713"/>
                </a:lnTo>
                <a:lnTo>
                  <a:pt x="1530" y="713"/>
                </a:lnTo>
                <a:lnTo>
                  <a:pt x="1530" y="713"/>
                </a:lnTo>
                <a:lnTo>
                  <a:pt x="1530" y="720"/>
                </a:lnTo>
                <a:lnTo>
                  <a:pt x="1523" y="713"/>
                </a:lnTo>
                <a:lnTo>
                  <a:pt x="1523" y="713"/>
                </a:lnTo>
                <a:lnTo>
                  <a:pt x="1523" y="713"/>
                </a:lnTo>
                <a:lnTo>
                  <a:pt x="1523" y="706"/>
                </a:lnTo>
                <a:lnTo>
                  <a:pt x="1523" y="706"/>
                </a:lnTo>
                <a:lnTo>
                  <a:pt x="1523" y="699"/>
                </a:lnTo>
                <a:lnTo>
                  <a:pt x="1516" y="713"/>
                </a:lnTo>
                <a:lnTo>
                  <a:pt x="1509" y="706"/>
                </a:lnTo>
                <a:lnTo>
                  <a:pt x="1509" y="699"/>
                </a:lnTo>
                <a:lnTo>
                  <a:pt x="1509" y="692"/>
                </a:lnTo>
                <a:lnTo>
                  <a:pt x="1509" y="692"/>
                </a:lnTo>
                <a:lnTo>
                  <a:pt x="1509" y="685"/>
                </a:lnTo>
                <a:lnTo>
                  <a:pt x="1509" y="678"/>
                </a:lnTo>
                <a:lnTo>
                  <a:pt x="1509" y="685"/>
                </a:lnTo>
                <a:lnTo>
                  <a:pt x="1509" y="706"/>
                </a:lnTo>
                <a:lnTo>
                  <a:pt x="1495" y="699"/>
                </a:lnTo>
                <a:lnTo>
                  <a:pt x="1488" y="699"/>
                </a:lnTo>
                <a:lnTo>
                  <a:pt x="1481" y="692"/>
                </a:lnTo>
                <a:lnTo>
                  <a:pt x="1474" y="685"/>
                </a:lnTo>
                <a:lnTo>
                  <a:pt x="1474" y="685"/>
                </a:lnTo>
                <a:lnTo>
                  <a:pt x="1474" y="671"/>
                </a:lnTo>
                <a:lnTo>
                  <a:pt x="1474" y="678"/>
                </a:lnTo>
                <a:lnTo>
                  <a:pt x="1467" y="678"/>
                </a:lnTo>
                <a:lnTo>
                  <a:pt x="1460" y="664"/>
                </a:lnTo>
                <a:lnTo>
                  <a:pt x="1453" y="650"/>
                </a:lnTo>
                <a:lnTo>
                  <a:pt x="1453" y="650"/>
                </a:lnTo>
                <a:lnTo>
                  <a:pt x="1446" y="643"/>
                </a:lnTo>
                <a:lnTo>
                  <a:pt x="1453" y="643"/>
                </a:lnTo>
                <a:lnTo>
                  <a:pt x="1453" y="650"/>
                </a:lnTo>
                <a:lnTo>
                  <a:pt x="1446" y="650"/>
                </a:lnTo>
                <a:lnTo>
                  <a:pt x="1453" y="657"/>
                </a:lnTo>
                <a:lnTo>
                  <a:pt x="1460" y="664"/>
                </a:lnTo>
                <a:lnTo>
                  <a:pt x="1453" y="657"/>
                </a:lnTo>
                <a:lnTo>
                  <a:pt x="1446" y="657"/>
                </a:lnTo>
                <a:lnTo>
                  <a:pt x="1453" y="664"/>
                </a:lnTo>
                <a:lnTo>
                  <a:pt x="1453" y="671"/>
                </a:lnTo>
                <a:lnTo>
                  <a:pt x="1467" y="685"/>
                </a:lnTo>
                <a:lnTo>
                  <a:pt x="1467" y="692"/>
                </a:lnTo>
                <a:lnTo>
                  <a:pt x="1474" y="699"/>
                </a:lnTo>
                <a:lnTo>
                  <a:pt x="1481" y="706"/>
                </a:lnTo>
                <a:lnTo>
                  <a:pt x="1467" y="713"/>
                </a:lnTo>
                <a:lnTo>
                  <a:pt x="1460" y="699"/>
                </a:lnTo>
                <a:lnTo>
                  <a:pt x="1460" y="706"/>
                </a:lnTo>
                <a:lnTo>
                  <a:pt x="1460" y="706"/>
                </a:lnTo>
                <a:lnTo>
                  <a:pt x="1453" y="706"/>
                </a:lnTo>
                <a:lnTo>
                  <a:pt x="1453" y="706"/>
                </a:lnTo>
                <a:lnTo>
                  <a:pt x="1446" y="706"/>
                </a:lnTo>
                <a:lnTo>
                  <a:pt x="1453" y="699"/>
                </a:lnTo>
                <a:lnTo>
                  <a:pt x="1446" y="699"/>
                </a:lnTo>
                <a:lnTo>
                  <a:pt x="1446" y="692"/>
                </a:lnTo>
                <a:lnTo>
                  <a:pt x="1439" y="685"/>
                </a:lnTo>
                <a:lnTo>
                  <a:pt x="1446" y="678"/>
                </a:lnTo>
                <a:lnTo>
                  <a:pt x="1439" y="678"/>
                </a:lnTo>
                <a:lnTo>
                  <a:pt x="1439" y="678"/>
                </a:lnTo>
                <a:lnTo>
                  <a:pt x="1439" y="678"/>
                </a:lnTo>
                <a:lnTo>
                  <a:pt x="1432" y="671"/>
                </a:lnTo>
                <a:lnTo>
                  <a:pt x="1432" y="678"/>
                </a:lnTo>
                <a:lnTo>
                  <a:pt x="1432" y="678"/>
                </a:lnTo>
                <a:lnTo>
                  <a:pt x="1432" y="678"/>
                </a:lnTo>
                <a:lnTo>
                  <a:pt x="1439" y="685"/>
                </a:lnTo>
                <a:lnTo>
                  <a:pt x="1432" y="692"/>
                </a:lnTo>
                <a:lnTo>
                  <a:pt x="1432" y="685"/>
                </a:lnTo>
                <a:lnTo>
                  <a:pt x="1432" y="685"/>
                </a:lnTo>
                <a:lnTo>
                  <a:pt x="1425" y="685"/>
                </a:lnTo>
                <a:lnTo>
                  <a:pt x="1425" y="678"/>
                </a:lnTo>
                <a:lnTo>
                  <a:pt x="1418" y="685"/>
                </a:lnTo>
                <a:lnTo>
                  <a:pt x="1418" y="678"/>
                </a:lnTo>
                <a:lnTo>
                  <a:pt x="1418" y="685"/>
                </a:lnTo>
                <a:lnTo>
                  <a:pt x="1418" y="685"/>
                </a:lnTo>
                <a:lnTo>
                  <a:pt x="1404" y="678"/>
                </a:lnTo>
                <a:lnTo>
                  <a:pt x="1411" y="685"/>
                </a:lnTo>
                <a:lnTo>
                  <a:pt x="1411" y="685"/>
                </a:lnTo>
                <a:lnTo>
                  <a:pt x="1404" y="692"/>
                </a:lnTo>
                <a:lnTo>
                  <a:pt x="1411" y="685"/>
                </a:lnTo>
                <a:lnTo>
                  <a:pt x="1425" y="685"/>
                </a:lnTo>
                <a:lnTo>
                  <a:pt x="1425" y="692"/>
                </a:lnTo>
                <a:lnTo>
                  <a:pt x="1418" y="685"/>
                </a:lnTo>
                <a:lnTo>
                  <a:pt x="1425" y="692"/>
                </a:lnTo>
                <a:lnTo>
                  <a:pt x="1432" y="699"/>
                </a:lnTo>
                <a:lnTo>
                  <a:pt x="1425" y="692"/>
                </a:lnTo>
                <a:lnTo>
                  <a:pt x="1432" y="692"/>
                </a:lnTo>
                <a:lnTo>
                  <a:pt x="1425" y="699"/>
                </a:lnTo>
                <a:lnTo>
                  <a:pt x="1432" y="699"/>
                </a:lnTo>
                <a:lnTo>
                  <a:pt x="1432" y="692"/>
                </a:lnTo>
                <a:lnTo>
                  <a:pt x="1439" y="699"/>
                </a:lnTo>
                <a:lnTo>
                  <a:pt x="1439" y="706"/>
                </a:lnTo>
                <a:lnTo>
                  <a:pt x="1446" y="699"/>
                </a:lnTo>
                <a:lnTo>
                  <a:pt x="1446" y="706"/>
                </a:lnTo>
                <a:lnTo>
                  <a:pt x="1446" y="713"/>
                </a:lnTo>
                <a:lnTo>
                  <a:pt x="1439" y="713"/>
                </a:lnTo>
                <a:lnTo>
                  <a:pt x="1439" y="713"/>
                </a:lnTo>
                <a:lnTo>
                  <a:pt x="1432" y="706"/>
                </a:lnTo>
                <a:lnTo>
                  <a:pt x="1432" y="713"/>
                </a:lnTo>
                <a:lnTo>
                  <a:pt x="1432" y="713"/>
                </a:lnTo>
                <a:lnTo>
                  <a:pt x="1432" y="713"/>
                </a:lnTo>
                <a:lnTo>
                  <a:pt x="1432" y="713"/>
                </a:lnTo>
                <a:lnTo>
                  <a:pt x="1439" y="720"/>
                </a:lnTo>
                <a:lnTo>
                  <a:pt x="1432" y="713"/>
                </a:lnTo>
                <a:lnTo>
                  <a:pt x="1425" y="720"/>
                </a:lnTo>
                <a:lnTo>
                  <a:pt x="1432" y="720"/>
                </a:lnTo>
                <a:lnTo>
                  <a:pt x="1432" y="727"/>
                </a:lnTo>
                <a:lnTo>
                  <a:pt x="1425" y="720"/>
                </a:lnTo>
                <a:lnTo>
                  <a:pt x="1425" y="720"/>
                </a:lnTo>
                <a:lnTo>
                  <a:pt x="1425" y="720"/>
                </a:lnTo>
                <a:lnTo>
                  <a:pt x="1418" y="713"/>
                </a:lnTo>
                <a:lnTo>
                  <a:pt x="1418" y="720"/>
                </a:lnTo>
                <a:lnTo>
                  <a:pt x="1418" y="713"/>
                </a:lnTo>
                <a:lnTo>
                  <a:pt x="1411" y="720"/>
                </a:lnTo>
                <a:lnTo>
                  <a:pt x="1397" y="706"/>
                </a:lnTo>
                <a:lnTo>
                  <a:pt x="1397" y="706"/>
                </a:lnTo>
                <a:lnTo>
                  <a:pt x="1390" y="706"/>
                </a:lnTo>
                <a:lnTo>
                  <a:pt x="1383" y="699"/>
                </a:lnTo>
                <a:lnTo>
                  <a:pt x="1383" y="692"/>
                </a:lnTo>
                <a:lnTo>
                  <a:pt x="1370" y="685"/>
                </a:lnTo>
                <a:lnTo>
                  <a:pt x="1356" y="685"/>
                </a:lnTo>
                <a:lnTo>
                  <a:pt x="1363" y="685"/>
                </a:lnTo>
                <a:lnTo>
                  <a:pt x="1363" y="678"/>
                </a:lnTo>
                <a:lnTo>
                  <a:pt x="1356" y="685"/>
                </a:lnTo>
                <a:lnTo>
                  <a:pt x="1335" y="678"/>
                </a:lnTo>
                <a:lnTo>
                  <a:pt x="1342" y="678"/>
                </a:lnTo>
                <a:lnTo>
                  <a:pt x="1335" y="678"/>
                </a:lnTo>
                <a:lnTo>
                  <a:pt x="1335" y="678"/>
                </a:lnTo>
                <a:lnTo>
                  <a:pt x="1314" y="671"/>
                </a:lnTo>
                <a:lnTo>
                  <a:pt x="1321" y="664"/>
                </a:lnTo>
                <a:lnTo>
                  <a:pt x="1321" y="657"/>
                </a:lnTo>
                <a:lnTo>
                  <a:pt x="1321" y="650"/>
                </a:lnTo>
                <a:lnTo>
                  <a:pt x="1321" y="643"/>
                </a:lnTo>
                <a:lnTo>
                  <a:pt x="1328" y="650"/>
                </a:lnTo>
                <a:lnTo>
                  <a:pt x="1328" y="657"/>
                </a:lnTo>
                <a:lnTo>
                  <a:pt x="1335" y="657"/>
                </a:lnTo>
                <a:lnTo>
                  <a:pt x="1328" y="664"/>
                </a:lnTo>
                <a:lnTo>
                  <a:pt x="1335" y="664"/>
                </a:lnTo>
                <a:lnTo>
                  <a:pt x="1335" y="664"/>
                </a:lnTo>
                <a:lnTo>
                  <a:pt x="1328" y="650"/>
                </a:lnTo>
                <a:lnTo>
                  <a:pt x="1342" y="650"/>
                </a:lnTo>
                <a:lnTo>
                  <a:pt x="1328" y="643"/>
                </a:lnTo>
                <a:lnTo>
                  <a:pt x="1321" y="636"/>
                </a:lnTo>
                <a:lnTo>
                  <a:pt x="1321" y="643"/>
                </a:lnTo>
                <a:lnTo>
                  <a:pt x="1314" y="650"/>
                </a:lnTo>
                <a:lnTo>
                  <a:pt x="1300" y="664"/>
                </a:lnTo>
                <a:lnTo>
                  <a:pt x="1279" y="664"/>
                </a:lnTo>
                <a:lnTo>
                  <a:pt x="1265" y="657"/>
                </a:lnTo>
                <a:lnTo>
                  <a:pt x="1265" y="650"/>
                </a:lnTo>
                <a:lnTo>
                  <a:pt x="1265" y="643"/>
                </a:lnTo>
                <a:lnTo>
                  <a:pt x="1265" y="643"/>
                </a:lnTo>
                <a:lnTo>
                  <a:pt x="1258" y="643"/>
                </a:lnTo>
                <a:lnTo>
                  <a:pt x="1265" y="650"/>
                </a:lnTo>
                <a:lnTo>
                  <a:pt x="1258" y="657"/>
                </a:lnTo>
                <a:lnTo>
                  <a:pt x="1223" y="650"/>
                </a:lnTo>
                <a:lnTo>
                  <a:pt x="1188" y="664"/>
                </a:lnTo>
                <a:lnTo>
                  <a:pt x="1181" y="664"/>
                </a:lnTo>
                <a:lnTo>
                  <a:pt x="1188" y="664"/>
                </a:lnTo>
                <a:lnTo>
                  <a:pt x="1181" y="657"/>
                </a:lnTo>
                <a:lnTo>
                  <a:pt x="1181" y="650"/>
                </a:lnTo>
                <a:lnTo>
                  <a:pt x="1167" y="657"/>
                </a:lnTo>
                <a:lnTo>
                  <a:pt x="1160" y="650"/>
                </a:lnTo>
                <a:lnTo>
                  <a:pt x="1153" y="650"/>
                </a:lnTo>
                <a:lnTo>
                  <a:pt x="1160" y="643"/>
                </a:lnTo>
                <a:lnTo>
                  <a:pt x="1160" y="636"/>
                </a:lnTo>
                <a:lnTo>
                  <a:pt x="1153" y="643"/>
                </a:lnTo>
                <a:lnTo>
                  <a:pt x="1160" y="629"/>
                </a:lnTo>
                <a:lnTo>
                  <a:pt x="1160" y="622"/>
                </a:lnTo>
                <a:lnTo>
                  <a:pt x="1160" y="629"/>
                </a:lnTo>
                <a:lnTo>
                  <a:pt x="1160" y="636"/>
                </a:lnTo>
                <a:lnTo>
                  <a:pt x="1146" y="650"/>
                </a:lnTo>
                <a:lnTo>
                  <a:pt x="1146" y="650"/>
                </a:lnTo>
                <a:lnTo>
                  <a:pt x="1132" y="643"/>
                </a:lnTo>
                <a:lnTo>
                  <a:pt x="1125" y="643"/>
                </a:lnTo>
                <a:lnTo>
                  <a:pt x="1132" y="629"/>
                </a:lnTo>
                <a:lnTo>
                  <a:pt x="1125" y="636"/>
                </a:lnTo>
                <a:lnTo>
                  <a:pt x="1125" y="629"/>
                </a:lnTo>
                <a:lnTo>
                  <a:pt x="1125" y="636"/>
                </a:lnTo>
                <a:lnTo>
                  <a:pt x="1125" y="629"/>
                </a:lnTo>
                <a:lnTo>
                  <a:pt x="1125" y="636"/>
                </a:lnTo>
                <a:lnTo>
                  <a:pt x="1125" y="629"/>
                </a:lnTo>
                <a:lnTo>
                  <a:pt x="1118" y="636"/>
                </a:lnTo>
                <a:lnTo>
                  <a:pt x="1118" y="629"/>
                </a:lnTo>
                <a:lnTo>
                  <a:pt x="1118" y="622"/>
                </a:lnTo>
                <a:lnTo>
                  <a:pt x="1111" y="629"/>
                </a:lnTo>
                <a:lnTo>
                  <a:pt x="1111" y="629"/>
                </a:lnTo>
                <a:lnTo>
                  <a:pt x="1111" y="636"/>
                </a:lnTo>
                <a:lnTo>
                  <a:pt x="1104" y="636"/>
                </a:lnTo>
                <a:lnTo>
                  <a:pt x="1104" y="629"/>
                </a:lnTo>
                <a:lnTo>
                  <a:pt x="1118" y="622"/>
                </a:lnTo>
                <a:lnTo>
                  <a:pt x="1111" y="622"/>
                </a:lnTo>
                <a:lnTo>
                  <a:pt x="1111" y="622"/>
                </a:lnTo>
                <a:lnTo>
                  <a:pt x="1104" y="629"/>
                </a:lnTo>
                <a:lnTo>
                  <a:pt x="1104" y="622"/>
                </a:lnTo>
                <a:lnTo>
                  <a:pt x="1097" y="615"/>
                </a:lnTo>
                <a:lnTo>
                  <a:pt x="1104" y="615"/>
                </a:lnTo>
                <a:lnTo>
                  <a:pt x="1097" y="615"/>
                </a:lnTo>
                <a:lnTo>
                  <a:pt x="1097" y="615"/>
                </a:lnTo>
                <a:lnTo>
                  <a:pt x="1104" y="615"/>
                </a:lnTo>
                <a:lnTo>
                  <a:pt x="1097" y="608"/>
                </a:lnTo>
                <a:lnTo>
                  <a:pt x="1111" y="608"/>
                </a:lnTo>
                <a:lnTo>
                  <a:pt x="1111" y="608"/>
                </a:lnTo>
                <a:lnTo>
                  <a:pt x="1104" y="608"/>
                </a:lnTo>
                <a:lnTo>
                  <a:pt x="1090" y="622"/>
                </a:lnTo>
                <a:lnTo>
                  <a:pt x="1090" y="622"/>
                </a:lnTo>
                <a:lnTo>
                  <a:pt x="1090" y="615"/>
                </a:lnTo>
                <a:lnTo>
                  <a:pt x="1090" y="615"/>
                </a:lnTo>
                <a:lnTo>
                  <a:pt x="1083" y="622"/>
                </a:lnTo>
                <a:lnTo>
                  <a:pt x="1083" y="615"/>
                </a:lnTo>
                <a:lnTo>
                  <a:pt x="1083" y="615"/>
                </a:lnTo>
                <a:lnTo>
                  <a:pt x="1083" y="622"/>
                </a:lnTo>
                <a:lnTo>
                  <a:pt x="1083" y="622"/>
                </a:lnTo>
                <a:lnTo>
                  <a:pt x="1076" y="622"/>
                </a:lnTo>
                <a:lnTo>
                  <a:pt x="1076" y="615"/>
                </a:lnTo>
                <a:lnTo>
                  <a:pt x="1076" y="622"/>
                </a:lnTo>
                <a:lnTo>
                  <a:pt x="1076" y="615"/>
                </a:lnTo>
                <a:lnTo>
                  <a:pt x="1076" y="622"/>
                </a:lnTo>
                <a:lnTo>
                  <a:pt x="1076" y="615"/>
                </a:lnTo>
                <a:lnTo>
                  <a:pt x="1076" y="608"/>
                </a:lnTo>
                <a:lnTo>
                  <a:pt x="1076" y="615"/>
                </a:lnTo>
                <a:lnTo>
                  <a:pt x="1069" y="615"/>
                </a:lnTo>
                <a:lnTo>
                  <a:pt x="1076" y="615"/>
                </a:lnTo>
                <a:lnTo>
                  <a:pt x="1076" y="629"/>
                </a:lnTo>
                <a:lnTo>
                  <a:pt x="1069" y="622"/>
                </a:lnTo>
                <a:lnTo>
                  <a:pt x="1069" y="622"/>
                </a:lnTo>
                <a:lnTo>
                  <a:pt x="1069" y="629"/>
                </a:lnTo>
                <a:lnTo>
                  <a:pt x="1069" y="629"/>
                </a:lnTo>
                <a:lnTo>
                  <a:pt x="1069" y="629"/>
                </a:lnTo>
                <a:lnTo>
                  <a:pt x="1062" y="622"/>
                </a:lnTo>
                <a:lnTo>
                  <a:pt x="1069" y="608"/>
                </a:lnTo>
                <a:lnTo>
                  <a:pt x="1069" y="608"/>
                </a:lnTo>
                <a:lnTo>
                  <a:pt x="1069" y="601"/>
                </a:lnTo>
                <a:lnTo>
                  <a:pt x="1062" y="615"/>
                </a:lnTo>
                <a:lnTo>
                  <a:pt x="1055" y="615"/>
                </a:lnTo>
                <a:lnTo>
                  <a:pt x="1048" y="615"/>
                </a:lnTo>
                <a:lnTo>
                  <a:pt x="1048" y="615"/>
                </a:lnTo>
                <a:lnTo>
                  <a:pt x="1048" y="622"/>
                </a:lnTo>
                <a:lnTo>
                  <a:pt x="1055" y="615"/>
                </a:lnTo>
                <a:lnTo>
                  <a:pt x="1055" y="622"/>
                </a:lnTo>
                <a:lnTo>
                  <a:pt x="1055" y="622"/>
                </a:lnTo>
                <a:lnTo>
                  <a:pt x="1055" y="622"/>
                </a:lnTo>
                <a:lnTo>
                  <a:pt x="1055" y="629"/>
                </a:lnTo>
                <a:lnTo>
                  <a:pt x="1048" y="629"/>
                </a:lnTo>
                <a:lnTo>
                  <a:pt x="1055" y="629"/>
                </a:lnTo>
                <a:lnTo>
                  <a:pt x="1041" y="636"/>
                </a:lnTo>
                <a:lnTo>
                  <a:pt x="1048" y="629"/>
                </a:lnTo>
                <a:lnTo>
                  <a:pt x="1041" y="636"/>
                </a:lnTo>
                <a:lnTo>
                  <a:pt x="1041" y="643"/>
                </a:lnTo>
                <a:lnTo>
                  <a:pt x="1055" y="636"/>
                </a:lnTo>
                <a:lnTo>
                  <a:pt x="1048" y="643"/>
                </a:lnTo>
                <a:lnTo>
                  <a:pt x="1055" y="636"/>
                </a:lnTo>
                <a:lnTo>
                  <a:pt x="1055" y="643"/>
                </a:lnTo>
                <a:lnTo>
                  <a:pt x="1055" y="650"/>
                </a:lnTo>
                <a:lnTo>
                  <a:pt x="1048" y="643"/>
                </a:lnTo>
                <a:lnTo>
                  <a:pt x="1048" y="650"/>
                </a:lnTo>
                <a:lnTo>
                  <a:pt x="1048" y="650"/>
                </a:lnTo>
                <a:lnTo>
                  <a:pt x="1048" y="650"/>
                </a:lnTo>
                <a:lnTo>
                  <a:pt x="1055" y="650"/>
                </a:lnTo>
                <a:lnTo>
                  <a:pt x="1055" y="650"/>
                </a:lnTo>
                <a:lnTo>
                  <a:pt x="1055" y="643"/>
                </a:lnTo>
                <a:lnTo>
                  <a:pt x="1062" y="650"/>
                </a:lnTo>
                <a:lnTo>
                  <a:pt x="1062" y="643"/>
                </a:lnTo>
                <a:lnTo>
                  <a:pt x="1069" y="650"/>
                </a:lnTo>
                <a:lnTo>
                  <a:pt x="1062" y="657"/>
                </a:lnTo>
                <a:lnTo>
                  <a:pt x="1062" y="657"/>
                </a:lnTo>
                <a:lnTo>
                  <a:pt x="1062" y="657"/>
                </a:lnTo>
                <a:lnTo>
                  <a:pt x="1055" y="657"/>
                </a:lnTo>
                <a:lnTo>
                  <a:pt x="1062" y="657"/>
                </a:lnTo>
                <a:lnTo>
                  <a:pt x="1055" y="664"/>
                </a:lnTo>
                <a:lnTo>
                  <a:pt x="1055" y="664"/>
                </a:lnTo>
                <a:lnTo>
                  <a:pt x="1055" y="664"/>
                </a:lnTo>
                <a:lnTo>
                  <a:pt x="1055" y="671"/>
                </a:lnTo>
                <a:lnTo>
                  <a:pt x="1062" y="664"/>
                </a:lnTo>
                <a:lnTo>
                  <a:pt x="1055" y="664"/>
                </a:lnTo>
                <a:lnTo>
                  <a:pt x="1062" y="671"/>
                </a:lnTo>
                <a:lnTo>
                  <a:pt x="1062" y="671"/>
                </a:lnTo>
                <a:lnTo>
                  <a:pt x="1062" y="664"/>
                </a:lnTo>
                <a:lnTo>
                  <a:pt x="1062" y="671"/>
                </a:lnTo>
                <a:lnTo>
                  <a:pt x="1055" y="671"/>
                </a:lnTo>
                <a:lnTo>
                  <a:pt x="1055" y="678"/>
                </a:lnTo>
                <a:lnTo>
                  <a:pt x="1055" y="685"/>
                </a:lnTo>
                <a:lnTo>
                  <a:pt x="1048" y="678"/>
                </a:lnTo>
                <a:lnTo>
                  <a:pt x="1048" y="685"/>
                </a:lnTo>
                <a:lnTo>
                  <a:pt x="1048" y="685"/>
                </a:lnTo>
                <a:lnTo>
                  <a:pt x="1048" y="685"/>
                </a:lnTo>
                <a:lnTo>
                  <a:pt x="1034" y="685"/>
                </a:lnTo>
                <a:lnTo>
                  <a:pt x="1034" y="685"/>
                </a:lnTo>
                <a:lnTo>
                  <a:pt x="1034" y="678"/>
                </a:lnTo>
                <a:lnTo>
                  <a:pt x="1034" y="678"/>
                </a:lnTo>
                <a:lnTo>
                  <a:pt x="1027" y="692"/>
                </a:lnTo>
                <a:lnTo>
                  <a:pt x="1027" y="678"/>
                </a:lnTo>
                <a:lnTo>
                  <a:pt x="1027" y="678"/>
                </a:lnTo>
                <a:lnTo>
                  <a:pt x="1027" y="685"/>
                </a:lnTo>
                <a:lnTo>
                  <a:pt x="1020" y="692"/>
                </a:lnTo>
                <a:lnTo>
                  <a:pt x="1020" y="699"/>
                </a:lnTo>
                <a:lnTo>
                  <a:pt x="1020" y="699"/>
                </a:lnTo>
                <a:lnTo>
                  <a:pt x="1020" y="692"/>
                </a:lnTo>
                <a:lnTo>
                  <a:pt x="1013" y="685"/>
                </a:lnTo>
                <a:lnTo>
                  <a:pt x="1013" y="692"/>
                </a:lnTo>
                <a:lnTo>
                  <a:pt x="1013" y="692"/>
                </a:lnTo>
                <a:lnTo>
                  <a:pt x="1013" y="699"/>
                </a:lnTo>
                <a:lnTo>
                  <a:pt x="1013" y="706"/>
                </a:lnTo>
                <a:lnTo>
                  <a:pt x="1006" y="699"/>
                </a:lnTo>
                <a:lnTo>
                  <a:pt x="1013" y="699"/>
                </a:lnTo>
                <a:lnTo>
                  <a:pt x="1006" y="706"/>
                </a:lnTo>
                <a:lnTo>
                  <a:pt x="1006" y="706"/>
                </a:lnTo>
                <a:lnTo>
                  <a:pt x="1006" y="699"/>
                </a:lnTo>
                <a:lnTo>
                  <a:pt x="1006" y="706"/>
                </a:lnTo>
                <a:lnTo>
                  <a:pt x="1006" y="706"/>
                </a:lnTo>
                <a:lnTo>
                  <a:pt x="1006" y="713"/>
                </a:lnTo>
                <a:lnTo>
                  <a:pt x="999" y="720"/>
                </a:lnTo>
                <a:lnTo>
                  <a:pt x="999" y="699"/>
                </a:lnTo>
                <a:lnTo>
                  <a:pt x="992" y="720"/>
                </a:lnTo>
                <a:lnTo>
                  <a:pt x="992" y="713"/>
                </a:lnTo>
                <a:lnTo>
                  <a:pt x="992" y="706"/>
                </a:lnTo>
                <a:lnTo>
                  <a:pt x="985" y="713"/>
                </a:lnTo>
                <a:lnTo>
                  <a:pt x="992" y="713"/>
                </a:lnTo>
                <a:lnTo>
                  <a:pt x="992" y="720"/>
                </a:lnTo>
                <a:lnTo>
                  <a:pt x="992" y="720"/>
                </a:lnTo>
                <a:lnTo>
                  <a:pt x="978" y="727"/>
                </a:lnTo>
                <a:lnTo>
                  <a:pt x="985" y="727"/>
                </a:lnTo>
                <a:lnTo>
                  <a:pt x="978" y="734"/>
                </a:lnTo>
                <a:lnTo>
                  <a:pt x="978" y="727"/>
                </a:lnTo>
                <a:lnTo>
                  <a:pt x="971" y="727"/>
                </a:lnTo>
                <a:lnTo>
                  <a:pt x="978" y="734"/>
                </a:lnTo>
                <a:lnTo>
                  <a:pt x="964" y="734"/>
                </a:lnTo>
                <a:lnTo>
                  <a:pt x="957" y="734"/>
                </a:lnTo>
                <a:lnTo>
                  <a:pt x="957" y="734"/>
                </a:lnTo>
                <a:lnTo>
                  <a:pt x="950" y="727"/>
                </a:lnTo>
                <a:lnTo>
                  <a:pt x="950" y="727"/>
                </a:lnTo>
                <a:lnTo>
                  <a:pt x="950" y="727"/>
                </a:lnTo>
                <a:lnTo>
                  <a:pt x="950" y="720"/>
                </a:lnTo>
                <a:lnTo>
                  <a:pt x="957" y="720"/>
                </a:lnTo>
                <a:lnTo>
                  <a:pt x="964" y="720"/>
                </a:lnTo>
                <a:lnTo>
                  <a:pt x="964" y="713"/>
                </a:lnTo>
                <a:lnTo>
                  <a:pt x="971" y="713"/>
                </a:lnTo>
                <a:lnTo>
                  <a:pt x="971" y="706"/>
                </a:lnTo>
                <a:lnTo>
                  <a:pt x="978" y="699"/>
                </a:lnTo>
                <a:lnTo>
                  <a:pt x="964" y="706"/>
                </a:lnTo>
                <a:lnTo>
                  <a:pt x="964" y="706"/>
                </a:lnTo>
                <a:lnTo>
                  <a:pt x="964" y="713"/>
                </a:lnTo>
                <a:lnTo>
                  <a:pt x="950" y="699"/>
                </a:lnTo>
                <a:lnTo>
                  <a:pt x="957" y="685"/>
                </a:lnTo>
                <a:lnTo>
                  <a:pt x="964" y="671"/>
                </a:lnTo>
                <a:lnTo>
                  <a:pt x="964" y="664"/>
                </a:lnTo>
                <a:lnTo>
                  <a:pt x="964" y="664"/>
                </a:lnTo>
                <a:lnTo>
                  <a:pt x="964" y="650"/>
                </a:lnTo>
                <a:lnTo>
                  <a:pt x="964" y="643"/>
                </a:lnTo>
                <a:lnTo>
                  <a:pt x="971" y="636"/>
                </a:lnTo>
                <a:lnTo>
                  <a:pt x="992" y="622"/>
                </a:lnTo>
                <a:lnTo>
                  <a:pt x="999" y="629"/>
                </a:lnTo>
                <a:lnTo>
                  <a:pt x="1006" y="622"/>
                </a:lnTo>
                <a:lnTo>
                  <a:pt x="1034" y="629"/>
                </a:lnTo>
                <a:lnTo>
                  <a:pt x="1027" y="622"/>
                </a:lnTo>
                <a:lnTo>
                  <a:pt x="1020" y="629"/>
                </a:lnTo>
                <a:lnTo>
                  <a:pt x="999" y="615"/>
                </a:lnTo>
                <a:lnTo>
                  <a:pt x="1013" y="601"/>
                </a:lnTo>
                <a:lnTo>
                  <a:pt x="1020" y="594"/>
                </a:lnTo>
                <a:lnTo>
                  <a:pt x="1013" y="594"/>
                </a:lnTo>
                <a:lnTo>
                  <a:pt x="1006" y="601"/>
                </a:lnTo>
                <a:lnTo>
                  <a:pt x="999" y="608"/>
                </a:lnTo>
                <a:lnTo>
                  <a:pt x="985" y="608"/>
                </a:lnTo>
                <a:lnTo>
                  <a:pt x="985" y="601"/>
                </a:lnTo>
                <a:lnTo>
                  <a:pt x="985" y="608"/>
                </a:lnTo>
                <a:lnTo>
                  <a:pt x="971" y="615"/>
                </a:lnTo>
                <a:lnTo>
                  <a:pt x="971" y="622"/>
                </a:lnTo>
                <a:lnTo>
                  <a:pt x="950" y="629"/>
                </a:lnTo>
                <a:lnTo>
                  <a:pt x="950" y="636"/>
                </a:lnTo>
                <a:lnTo>
                  <a:pt x="957" y="643"/>
                </a:lnTo>
                <a:lnTo>
                  <a:pt x="950" y="643"/>
                </a:lnTo>
                <a:lnTo>
                  <a:pt x="943" y="643"/>
                </a:lnTo>
                <a:lnTo>
                  <a:pt x="936" y="657"/>
                </a:lnTo>
                <a:lnTo>
                  <a:pt x="936" y="657"/>
                </a:lnTo>
                <a:lnTo>
                  <a:pt x="936" y="664"/>
                </a:lnTo>
                <a:lnTo>
                  <a:pt x="936" y="671"/>
                </a:lnTo>
                <a:lnTo>
                  <a:pt x="929" y="671"/>
                </a:lnTo>
                <a:lnTo>
                  <a:pt x="922" y="671"/>
                </a:lnTo>
                <a:lnTo>
                  <a:pt x="922" y="671"/>
                </a:lnTo>
                <a:lnTo>
                  <a:pt x="915" y="671"/>
                </a:lnTo>
                <a:lnTo>
                  <a:pt x="915" y="671"/>
                </a:lnTo>
                <a:lnTo>
                  <a:pt x="922" y="671"/>
                </a:lnTo>
                <a:lnTo>
                  <a:pt x="929" y="685"/>
                </a:lnTo>
                <a:lnTo>
                  <a:pt x="922" y="692"/>
                </a:lnTo>
                <a:lnTo>
                  <a:pt x="908" y="692"/>
                </a:lnTo>
                <a:lnTo>
                  <a:pt x="908" y="699"/>
                </a:lnTo>
                <a:lnTo>
                  <a:pt x="915" y="699"/>
                </a:lnTo>
                <a:lnTo>
                  <a:pt x="915" y="706"/>
                </a:lnTo>
                <a:lnTo>
                  <a:pt x="908" y="706"/>
                </a:lnTo>
                <a:lnTo>
                  <a:pt x="901" y="706"/>
                </a:lnTo>
                <a:lnTo>
                  <a:pt x="908" y="706"/>
                </a:lnTo>
                <a:lnTo>
                  <a:pt x="901" y="699"/>
                </a:lnTo>
                <a:lnTo>
                  <a:pt x="901" y="706"/>
                </a:lnTo>
                <a:lnTo>
                  <a:pt x="901" y="713"/>
                </a:lnTo>
                <a:lnTo>
                  <a:pt x="901" y="706"/>
                </a:lnTo>
                <a:lnTo>
                  <a:pt x="894" y="706"/>
                </a:lnTo>
                <a:lnTo>
                  <a:pt x="901" y="713"/>
                </a:lnTo>
                <a:lnTo>
                  <a:pt x="901" y="713"/>
                </a:lnTo>
                <a:lnTo>
                  <a:pt x="887" y="713"/>
                </a:lnTo>
                <a:lnTo>
                  <a:pt x="894" y="713"/>
                </a:lnTo>
                <a:lnTo>
                  <a:pt x="894" y="720"/>
                </a:lnTo>
                <a:lnTo>
                  <a:pt x="880" y="727"/>
                </a:lnTo>
                <a:lnTo>
                  <a:pt x="887" y="727"/>
                </a:lnTo>
                <a:lnTo>
                  <a:pt x="880" y="727"/>
                </a:lnTo>
                <a:lnTo>
                  <a:pt x="880" y="734"/>
                </a:lnTo>
                <a:lnTo>
                  <a:pt x="880" y="741"/>
                </a:lnTo>
                <a:lnTo>
                  <a:pt x="880" y="741"/>
                </a:lnTo>
                <a:lnTo>
                  <a:pt x="880" y="748"/>
                </a:lnTo>
                <a:lnTo>
                  <a:pt x="887" y="741"/>
                </a:lnTo>
                <a:lnTo>
                  <a:pt x="894" y="741"/>
                </a:lnTo>
                <a:lnTo>
                  <a:pt x="901" y="748"/>
                </a:lnTo>
                <a:lnTo>
                  <a:pt x="908" y="755"/>
                </a:lnTo>
                <a:lnTo>
                  <a:pt x="908" y="755"/>
                </a:lnTo>
                <a:lnTo>
                  <a:pt x="908" y="755"/>
                </a:lnTo>
                <a:lnTo>
                  <a:pt x="908" y="755"/>
                </a:lnTo>
                <a:lnTo>
                  <a:pt x="901" y="762"/>
                </a:lnTo>
                <a:lnTo>
                  <a:pt x="901" y="769"/>
                </a:lnTo>
                <a:lnTo>
                  <a:pt x="887" y="769"/>
                </a:lnTo>
                <a:lnTo>
                  <a:pt x="887" y="776"/>
                </a:lnTo>
                <a:lnTo>
                  <a:pt x="887" y="776"/>
                </a:lnTo>
                <a:lnTo>
                  <a:pt x="880" y="776"/>
                </a:lnTo>
                <a:lnTo>
                  <a:pt x="887" y="783"/>
                </a:lnTo>
                <a:lnTo>
                  <a:pt x="873" y="790"/>
                </a:lnTo>
                <a:lnTo>
                  <a:pt x="880" y="790"/>
                </a:lnTo>
                <a:lnTo>
                  <a:pt x="880" y="790"/>
                </a:lnTo>
                <a:lnTo>
                  <a:pt x="880" y="797"/>
                </a:lnTo>
                <a:lnTo>
                  <a:pt x="880" y="797"/>
                </a:lnTo>
                <a:lnTo>
                  <a:pt x="880" y="797"/>
                </a:lnTo>
                <a:lnTo>
                  <a:pt x="880" y="797"/>
                </a:lnTo>
                <a:lnTo>
                  <a:pt x="873" y="797"/>
                </a:lnTo>
                <a:lnTo>
                  <a:pt x="873" y="804"/>
                </a:lnTo>
                <a:lnTo>
                  <a:pt x="873" y="797"/>
                </a:lnTo>
                <a:lnTo>
                  <a:pt x="873" y="804"/>
                </a:lnTo>
                <a:lnTo>
                  <a:pt x="866" y="804"/>
                </a:lnTo>
                <a:lnTo>
                  <a:pt x="866" y="804"/>
                </a:lnTo>
                <a:lnTo>
                  <a:pt x="866" y="804"/>
                </a:lnTo>
                <a:lnTo>
                  <a:pt x="866" y="804"/>
                </a:lnTo>
                <a:lnTo>
                  <a:pt x="859" y="811"/>
                </a:lnTo>
                <a:lnTo>
                  <a:pt x="852" y="804"/>
                </a:lnTo>
                <a:lnTo>
                  <a:pt x="852" y="811"/>
                </a:lnTo>
                <a:lnTo>
                  <a:pt x="852" y="818"/>
                </a:lnTo>
                <a:lnTo>
                  <a:pt x="845" y="818"/>
                </a:lnTo>
                <a:lnTo>
                  <a:pt x="845" y="825"/>
                </a:lnTo>
                <a:lnTo>
                  <a:pt x="838" y="818"/>
                </a:lnTo>
                <a:lnTo>
                  <a:pt x="831" y="825"/>
                </a:lnTo>
                <a:lnTo>
                  <a:pt x="838" y="825"/>
                </a:lnTo>
                <a:lnTo>
                  <a:pt x="831" y="832"/>
                </a:lnTo>
                <a:lnTo>
                  <a:pt x="831" y="832"/>
                </a:lnTo>
                <a:lnTo>
                  <a:pt x="824" y="832"/>
                </a:lnTo>
                <a:lnTo>
                  <a:pt x="824" y="839"/>
                </a:lnTo>
                <a:lnTo>
                  <a:pt x="817" y="839"/>
                </a:lnTo>
                <a:lnTo>
                  <a:pt x="817" y="839"/>
                </a:lnTo>
                <a:lnTo>
                  <a:pt x="817" y="839"/>
                </a:lnTo>
                <a:lnTo>
                  <a:pt x="803" y="846"/>
                </a:lnTo>
                <a:lnTo>
                  <a:pt x="803" y="853"/>
                </a:lnTo>
                <a:lnTo>
                  <a:pt x="810" y="853"/>
                </a:lnTo>
                <a:lnTo>
                  <a:pt x="803" y="853"/>
                </a:lnTo>
                <a:lnTo>
                  <a:pt x="810" y="853"/>
                </a:lnTo>
                <a:lnTo>
                  <a:pt x="810" y="860"/>
                </a:lnTo>
                <a:lnTo>
                  <a:pt x="810" y="860"/>
                </a:lnTo>
                <a:lnTo>
                  <a:pt x="803" y="860"/>
                </a:lnTo>
                <a:lnTo>
                  <a:pt x="803" y="867"/>
                </a:lnTo>
                <a:lnTo>
                  <a:pt x="796" y="867"/>
                </a:lnTo>
                <a:lnTo>
                  <a:pt x="803" y="867"/>
                </a:lnTo>
                <a:lnTo>
                  <a:pt x="796" y="867"/>
                </a:lnTo>
                <a:lnTo>
                  <a:pt x="796" y="874"/>
                </a:lnTo>
                <a:lnTo>
                  <a:pt x="789" y="867"/>
                </a:lnTo>
                <a:lnTo>
                  <a:pt x="789" y="874"/>
                </a:lnTo>
                <a:lnTo>
                  <a:pt x="782" y="874"/>
                </a:lnTo>
                <a:lnTo>
                  <a:pt x="782" y="874"/>
                </a:lnTo>
                <a:lnTo>
                  <a:pt x="782" y="874"/>
                </a:lnTo>
                <a:lnTo>
                  <a:pt x="782" y="881"/>
                </a:lnTo>
                <a:lnTo>
                  <a:pt x="775" y="874"/>
                </a:lnTo>
                <a:lnTo>
                  <a:pt x="775" y="881"/>
                </a:lnTo>
                <a:lnTo>
                  <a:pt x="768" y="881"/>
                </a:lnTo>
                <a:lnTo>
                  <a:pt x="768" y="888"/>
                </a:lnTo>
                <a:lnTo>
                  <a:pt x="768" y="888"/>
                </a:lnTo>
                <a:lnTo>
                  <a:pt x="761" y="888"/>
                </a:lnTo>
                <a:lnTo>
                  <a:pt x="761" y="888"/>
                </a:lnTo>
                <a:lnTo>
                  <a:pt x="747" y="888"/>
                </a:lnTo>
                <a:lnTo>
                  <a:pt x="747" y="895"/>
                </a:lnTo>
                <a:lnTo>
                  <a:pt x="761" y="895"/>
                </a:lnTo>
                <a:lnTo>
                  <a:pt x="754" y="895"/>
                </a:lnTo>
                <a:lnTo>
                  <a:pt x="747" y="895"/>
                </a:lnTo>
                <a:lnTo>
                  <a:pt x="747" y="895"/>
                </a:lnTo>
                <a:lnTo>
                  <a:pt x="740" y="895"/>
                </a:lnTo>
                <a:lnTo>
                  <a:pt x="733" y="909"/>
                </a:lnTo>
                <a:lnTo>
                  <a:pt x="733" y="909"/>
                </a:lnTo>
                <a:lnTo>
                  <a:pt x="733" y="909"/>
                </a:lnTo>
                <a:lnTo>
                  <a:pt x="740" y="902"/>
                </a:lnTo>
                <a:lnTo>
                  <a:pt x="747" y="909"/>
                </a:lnTo>
                <a:lnTo>
                  <a:pt x="740" y="909"/>
                </a:lnTo>
                <a:lnTo>
                  <a:pt x="740" y="916"/>
                </a:lnTo>
                <a:lnTo>
                  <a:pt x="747" y="909"/>
                </a:lnTo>
                <a:lnTo>
                  <a:pt x="740" y="916"/>
                </a:lnTo>
                <a:lnTo>
                  <a:pt x="740" y="916"/>
                </a:lnTo>
                <a:lnTo>
                  <a:pt x="740" y="923"/>
                </a:lnTo>
                <a:lnTo>
                  <a:pt x="733" y="916"/>
                </a:lnTo>
                <a:lnTo>
                  <a:pt x="733" y="923"/>
                </a:lnTo>
                <a:lnTo>
                  <a:pt x="733" y="923"/>
                </a:lnTo>
                <a:lnTo>
                  <a:pt x="733" y="923"/>
                </a:lnTo>
                <a:lnTo>
                  <a:pt x="733" y="923"/>
                </a:lnTo>
                <a:lnTo>
                  <a:pt x="733" y="916"/>
                </a:lnTo>
                <a:lnTo>
                  <a:pt x="733" y="916"/>
                </a:lnTo>
                <a:lnTo>
                  <a:pt x="733" y="909"/>
                </a:lnTo>
                <a:lnTo>
                  <a:pt x="733" y="916"/>
                </a:lnTo>
                <a:lnTo>
                  <a:pt x="733" y="916"/>
                </a:lnTo>
                <a:lnTo>
                  <a:pt x="727" y="916"/>
                </a:lnTo>
                <a:lnTo>
                  <a:pt x="727" y="923"/>
                </a:lnTo>
                <a:lnTo>
                  <a:pt x="727" y="923"/>
                </a:lnTo>
                <a:lnTo>
                  <a:pt x="733" y="923"/>
                </a:lnTo>
                <a:lnTo>
                  <a:pt x="727" y="930"/>
                </a:lnTo>
                <a:lnTo>
                  <a:pt x="727" y="923"/>
                </a:lnTo>
                <a:lnTo>
                  <a:pt x="720" y="930"/>
                </a:lnTo>
                <a:lnTo>
                  <a:pt x="706" y="930"/>
                </a:lnTo>
                <a:lnTo>
                  <a:pt x="706" y="937"/>
                </a:lnTo>
                <a:lnTo>
                  <a:pt x="699" y="930"/>
                </a:lnTo>
                <a:lnTo>
                  <a:pt x="699" y="930"/>
                </a:lnTo>
                <a:lnTo>
                  <a:pt x="699" y="937"/>
                </a:lnTo>
                <a:lnTo>
                  <a:pt x="699" y="944"/>
                </a:lnTo>
                <a:lnTo>
                  <a:pt x="692" y="944"/>
                </a:lnTo>
                <a:lnTo>
                  <a:pt x="692" y="944"/>
                </a:lnTo>
                <a:lnTo>
                  <a:pt x="699" y="944"/>
                </a:lnTo>
                <a:lnTo>
                  <a:pt x="692" y="944"/>
                </a:lnTo>
                <a:lnTo>
                  <a:pt x="699" y="937"/>
                </a:lnTo>
                <a:lnTo>
                  <a:pt x="692" y="937"/>
                </a:lnTo>
                <a:lnTo>
                  <a:pt x="699" y="930"/>
                </a:lnTo>
                <a:lnTo>
                  <a:pt x="692" y="930"/>
                </a:lnTo>
                <a:lnTo>
                  <a:pt x="685" y="937"/>
                </a:lnTo>
                <a:lnTo>
                  <a:pt x="685" y="930"/>
                </a:lnTo>
                <a:lnTo>
                  <a:pt x="678" y="937"/>
                </a:lnTo>
                <a:lnTo>
                  <a:pt x="678" y="937"/>
                </a:lnTo>
                <a:lnTo>
                  <a:pt x="678" y="937"/>
                </a:lnTo>
                <a:lnTo>
                  <a:pt x="671" y="937"/>
                </a:lnTo>
                <a:lnTo>
                  <a:pt x="671" y="944"/>
                </a:lnTo>
                <a:lnTo>
                  <a:pt x="664" y="951"/>
                </a:lnTo>
                <a:lnTo>
                  <a:pt x="664" y="944"/>
                </a:lnTo>
                <a:lnTo>
                  <a:pt x="657" y="944"/>
                </a:lnTo>
                <a:lnTo>
                  <a:pt x="657" y="951"/>
                </a:lnTo>
                <a:lnTo>
                  <a:pt x="657" y="951"/>
                </a:lnTo>
                <a:lnTo>
                  <a:pt x="657" y="951"/>
                </a:lnTo>
                <a:lnTo>
                  <a:pt x="650" y="944"/>
                </a:lnTo>
                <a:lnTo>
                  <a:pt x="636" y="958"/>
                </a:lnTo>
                <a:lnTo>
                  <a:pt x="629" y="951"/>
                </a:lnTo>
                <a:lnTo>
                  <a:pt x="629" y="944"/>
                </a:lnTo>
                <a:lnTo>
                  <a:pt x="636" y="944"/>
                </a:lnTo>
                <a:lnTo>
                  <a:pt x="643" y="944"/>
                </a:lnTo>
                <a:lnTo>
                  <a:pt x="629" y="937"/>
                </a:lnTo>
                <a:lnTo>
                  <a:pt x="622" y="944"/>
                </a:lnTo>
                <a:lnTo>
                  <a:pt x="622" y="951"/>
                </a:lnTo>
                <a:lnTo>
                  <a:pt x="615" y="958"/>
                </a:lnTo>
                <a:lnTo>
                  <a:pt x="608" y="958"/>
                </a:lnTo>
                <a:lnTo>
                  <a:pt x="615" y="965"/>
                </a:lnTo>
                <a:lnTo>
                  <a:pt x="608" y="965"/>
                </a:lnTo>
                <a:lnTo>
                  <a:pt x="608" y="965"/>
                </a:lnTo>
                <a:lnTo>
                  <a:pt x="608" y="965"/>
                </a:lnTo>
                <a:lnTo>
                  <a:pt x="601" y="965"/>
                </a:lnTo>
                <a:lnTo>
                  <a:pt x="601" y="972"/>
                </a:lnTo>
                <a:lnTo>
                  <a:pt x="594" y="972"/>
                </a:lnTo>
                <a:lnTo>
                  <a:pt x="594" y="965"/>
                </a:lnTo>
                <a:lnTo>
                  <a:pt x="601" y="965"/>
                </a:lnTo>
                <a:lnTo>
                  <a:pt x="594" y="951"/>
                </a:lnTo>
                <a:lnTo>
                  <a:pt x="594" y="951"/>
                </a:lnTo>
                <a:lnTo>
                  <a:pt x="594" y="951"/>
                </a:lnTo>
                <a:lnTo>
                  <a:pt x="587" y="958"/>
                </a:lnTo>
                <a:lnTo>
                  <a:pt x="594" y="958"/>
                </a:lnTo>
                <a:lnTo>
                  <a:pt x="587" y="965"/>
                </a:lnTo>
                <a:lnTo>
                  <a:pt x="594" y="972"/>
                </a:lnTo>
                <a:lnTo>
                  <a:pt x="587" y="965"/>
                </a:lnTo>
                <a:lnTo>
                  <a:pt x="587" y="972"/>
                </a:lnTo>
                <a:lnTo>
                  <a:pt x="580" y="972"/>
                </a:lnTo>
                <a:lnTo>
                  <a:pt x="580" y="972"/>
                </a:lnTo>
                <a:lnTo>
                  <a:pt x="580" y="965"/>
                </a:lnTo>
                <a:lnTo>
                  <a:pt x="573" y="958"/>
                </a:lnTo>
                <a:lnTo>
                  <a:pt x="566" y="965"/>
                </a:lnTo>
                <a:lnTo>
                  <a:pt x="566" y="965"/>
                </a:lnTo>
                <a:lnTo>
                  <a:pt x="573" y="972"/>
                </a:lnTo>
                <a:lnTo>
                  <a:pt x="559" y="979"/>
                </a:lnTo>
                <a:lnTo>
                  <a:pt x="559" y="972"/>
                </a:lnTo>
                <a:lnTo>
                  <a:pt x="566" y="972"/>
                </a:lnTo>
                <a:lnTo>
                  <a:pt x="566" y="972"/>
                </a:lnTo>
                <a:lnTo>
                  <a:pt x="566" y="972"/>
                </a:lnTo>
                <a:lnTo>
                  <a:pt x="566" y="972"/>
                </a:lnTo>
                <a:lnTo>
                  <a:pt x="566" y="958"/>
                </a:lnTo>
                <a:lnTo>
                  <a:pt x="580" y="951"/>
                </a:lnTo>
                <a:lnTo>
                  <a:pt x="573" y="958"/>
                </a:lnTo>
                <a:lnTo>
                  <a:pt x="580" y="958"/>
                </a:lnTo>
                <a:lnTo>
                  <a:pt x="587" y="958"/>
                </a:lnTo>
                <a:lnTo>
                  <a:pt x="580" y="951"/>
                </a:lnTo>
                <a:lnTo>
                  <a:pt x="594" y="951"/>
                </a:lnTo>
                <a:lnTo>
                  <a:pt x="594" y="944"/>
                </a:lnTo>
                <a:lnTo>
                  <a:pt x="594" y="944"/>
                </a:lnTo>
                <a:lnTo>
                  <a:pt x="622" y="923"/>
                </a:lnTo>
                <a:lnTo>
                  <a:pt x="643" y="916"/>
                </a:lnTo>
                <a:lnTo>
                  <a:pt x="636" y="916"/>
                </a:lnTo>
                <a:lnTo>
                  <a:pt x="643" y="916"/>
                </a:lnTo>
                <a:lnTo>
                  <a:pt x="657" y="916"/>
                </a:lnTo>
                <a:lnTo>
                  <a:pt x="657" y="923"/>
                </a:lnTo>
                <a:lnTo>
                  <a:pt x="650" y="923"/>
                </a:lnTo>
                <a:lnTo>
                  <a:pt x="650" y="923"/>
                </a:lnTo>
                <a:lnTo>
                  <a:pt x="650" y="930"/>
                </a:lnTo>
                <a:lnTo>
                  <a:pt x="657" y="937"/>
                </a:lnTo>
                <a:lnTo>
                  <a:pt x="664" y="937"/>
                </a:lnTo>
                <a:lnTo>
                  <a:pt x="657" y="930"/>
                </a:lnTo>
                <a:lnTo>
                  <a:pt x="657" y="923"/>
                </a:lnTo>
                <a:lnTo>
                  <a:pt x="664" y="930"/>
                </a:lnTo>
                <a:lnTo>
                  <a:pt x="671" y="930"/>
                </a:lnTo>
                <a:lnTo>
                  <a:pt x="678" y="930"/>
                </a:lnTo>
                <a:lnTo>
                  <a:pt x="671" y="930"/>
                </a:lnTo>
                <a:lnTo>
                  <a:pt x="678" y="930"/>
                </a:lnTo>
                <a:lnTo>
                  <a:pt x="664" y="923"/>
                </a:lnTo>
                <a:lnTo>
                  <a:pt x="671" y="902"/>
                </a:lnTo>
                <a:lnTo>
                  <a:pt x="692" y="888"/>
                </a:lnTo>
                <a:lnTo>
                  <a:pt x="713" y="881"/>
                </a:lnTo>
                <a:lnTo>
                  <a:pt x="713" y="881"/>
                </a:lnTo>
                <a:lnTo>
                  <a:pt x="713" y="881"/>
                </a:lnTo>
                <a:lnTo>
                  <a:pt x="727" y="867"/>
                </a:lnTo>
                <a:lnTo>
                  <a:pt x="720" y="874"/>
                </a:lnTo>
                <a:lnTo>
                  <a:pt x="727" y="874"/>
                </a:lnTo>
                <a:lnTo>
                  <a:pt x="727" y="874"/>
                </a:lnTo>
                <a:lnTo>
                  <a:pt x="733" y="881"/>
                </a:lnTo>
                <a:lnTo>
                  <a:pt x="733" y="867"/>
                </a:lnTo>
                <a:lnTo>
                  <a:pt x="733" y="860"/>
                </a:lnTo>
                <a:lnTo>
                  <a:pt x="747" y="846"/>
                </a:lnTo>
                <a:lnTo>
                  <a:pt x="754" y="846"/>
                </a:lnTo>
                <a:lnTo>
                  <a:pt x="761" y="832"/>
                </a:lnTo>
                <a:lnTo>
                  <a:pt x="768" y="832"/>
                </a:lnTo>
                <a:lnTo>
                  <a:pt x="768" y="839"/>
                </a:lnTo>
                <a:lnTo>
                  <a:pt x="775" y="839"/>
                </a:lnTo>
                <a:lnTo>
                  <a:pt x="775" y="832"/>
                </a:lnTo>
                <a:lnTo>
                  <a:pt x="775" y="832"/>
                </a:lnTo>
                <a:lnTo>
                  <a:pt x="775" y="839"/>
                </a:lnTo>
                <a:lnTo>
                  <a:pt x="768" y="839"/>
                </a:lnTo>
                <a:lnTo>
                  <a:pt x="768" y="825"/>
                </a:lnTo>
                <a:lnTo>
                  <a:pt x="768" y="825"/>
                </a:lnTo>
                <a:lnTo>
                  <a:pt x="768" y="797"/>
                </a:lnTo>
                <a:lnTo>
                  <a:pt x="782" y="790"/>
                </a:lnTo>
                <a:lnTo>
                  <a:pt x="789" y="797"/>
                </a:lnTo>
                <a:lnTo>
                  <a:pt x="782" y="790"/>
                </a:lnTo>
                <a:lnTo>
                  <a:pt x="775" y="790"/>
                </a:lnTo>
                <a:lnTo>
                  <a:pt x="775" y="790"/>
                </a:lnTo>
                <a:lnTo>
                  <a:pt x="775" y="783"/>
                </a:lnTo>
                <a:lnTo>
                  <a:pt x="782" y="769"/>
                </a:lnTo>
                <a:lnTo>
                  <a:pt x="796" y="762"/>
                </a:lnTo>
                <a:lnTo>
                  <a:pt x="789" y="762"/>
                </a:lnTo>
                <a:lnTo>
                  <a:pt x="796" y="755"/>
                </a:lnTo>
                <a:lnTo>
                  <a:pt x="796" y="748"/>
                </a:lnTo>
                <a:lnTo>
                  <a:pt x="803" y="734"/>
                </a:lnTo>
                <a:lnTo>
                  <a:pt x="796" y="741"/>
                </a:lnTo>
                <a:lnTo>
                  <a:pt x="796" y="748"/>
                </a:lnTo>
                <a:lnTo>
                  <a:pt x="789" y="755"/>
                </a:lnTo>
                <a:lnTo>
                  <a:pt x="754" y="769"/>
                </a:lnTo>
                <a:lnTo>
                  <a:pt x="754" y="762"/>
                </a:lnTo>
                <a:lnTo>
                  <a:pt x="747" y="762"/>
                </a:lnTo>
                <a:lnTo>
                  <a:pt x="747" y="755"/>
                </a:lnTo>
                <a:lnTo>
                  <a:pt x="747" y="748"/>
                </a:lnTo>
                <a:lnTo>
                  <a:pt x="747" y="748"/>
                </a:lnTo>
                <a:lnTo>
                  <a:pt x="747" y="741"/>
                </a:lnTo>
                <a:lnTo>
                  <a:pt x="754" y="741"/>
                </a:lnTo>
                <a:lnTo>
                  <a:pt x="761" y="755"/>
                </a:lnTo>
                <a:lnTo>
                  <a:pt x="761" y="748"/>
                </a:lnTo>
                <a:lnTo>
                  <a:pt x="761" y="741"/>
                </a:lnTo>
                <a:lnTo>
                  <a:pt x="747" y="741"/>
                </a:lnTo>
                <a:lnTo>
                  <a:pt x="747" y="734"/>
                </a:lnTo>
                <a:lnTo>
                  <a:pt x="747" y="741"/>
                </a:lnTo>
                <a:lnTo>
                  <a:pt x="740" y="748"/>
                </a:lnTo>
                <a:lnTo>
                  <a:pt x="740" y="748"/>
                </a:lnTo>
                <a:lnTo>
                  <a:pt x="740" y="741"/>
                </a:lnTo>
                <a:lnTo>
                  <a:pt x="740" y="741"/>
                </a:lnTo>
                <a:lnTo>
                  <a:pt x="740" y="748"/>
                </a:lnTo>
                <a:lnTo>
                  <a:pt x="740" y="755"/>
                </a:lnTo>
                <a:lnTo>
                  <a:pt x="733" y="755"/>
                </a:lnTo>
                <a:lnTo>
                  <a:pt x="733" y="755"/>
                </a:lnTo>
                <a:lnTo>
                  <a:pt x="733" y="755"/>
                </a:lnTo>
                <a:lnTo>
                  <a:pt x="733" y="755"/>
                </a:lnTo>
                <a:lnTo>
                  <a:pt x="740" y="776"/>
                </a:lnTo>
                <a:lnTo>
                  <a:pt x="733" y="776"/>
                </a:lnTo>
                <a:lnTo>
                  <a:pt x="727" y="776"/>
                </a:lnTo>
                <a:lnTo>
                  <a:pt x="720" y="755"/>
                </a:lnTo>
                <a:lnTo>
                  <a:pt x="713" y="748"/>
                </a:lnTo>
                <a:lnTo>
                  <a:pt x="713" y="741"/>
                </a:lnTo>
                <a:lnTo>
                  <a:pt x="706" y="741"/>
                </a:lnTo>
                <a:lnTo>
                  <a:pt x="706" y="748"/>
                </a:lnTo>
                <a:lnTo>
                  <a:pt x="706" y="755"/>
                </a:lnTo>
                <a:lnTo>
                  <a:pt x="699" y="748"/>
                </a:lnTo>
                <a:lnTo>
                  <a:pt x="692" y="748"/>
                </a:lnTo>
                <a:lnTo>
                  <a:pt x="692" y="741"/>
                </a:lnTo>
                <a:lnTo>
                  <a:pt x="692" y="741"/>
                </a:lnTo>
                <a:lnTo>
                  <a:pt x="692" y="734"/>
                </a:lnTo>
                <a:lnTo>
                  <a:pt x="678" y="748"/>
                </a:lnTo>
                <a:lnTo>
                  <a:pt x="671" y="741"/>
                </a:lnTo>
                <a:lnTo>
                  <a:pt x="657" y="748"/>
                </a:lnTo>
                <a:lnTo>
                  <a:pt x="664" y="748"/>
                </a:lnTo>
                <a:lnTo>
                  <a:pt x="657" y="748"/>
                </a:lnTo>
                <a:lnTo>
                  <a:pt x="657" y="755"/>
                </a:lnTo>
                <a:lnTo>
                  <a:pt x="657" y="755"/>
                </a:lnTo>
                <a:lnTo>
                  <a:pt x="643" y="762"/>
                </a:lnTo>
                <a:lnTo>
                  <a:pt x="643" y="755"/>
                </a:lnTo>
                <a:lnTo>
                  <a:pt x="643" y="755"/>
                </a:lnTo>
                <a:lnTo>
                  <a:pt x="643" y="755"/>
                </a:lnTo>
                <a:lnTo>
                  <a:pt x="629" y="755"/>
                </a:lnTo>
                <a:lnTo>
                  <a:pt x="643" y="755"/>
                </a:lnTo>
                <a:lnTo>
                  <a:pt x="650" y="748"/>
                </a:lnTo>
                <a:lnTo>
                  <a:pt x="643" y="748"/>
                </a:lnTo>
                <a:lnTo>
                  <a:pt x="643" y="734"/>
                </a:lnTo>
                <a:lnTo>
                  <a:pt x="643" y="734"/>
                </a:lnTo>
                <a:lnTo>
                  <a:pt x="657" y="727"/>
                </a:lnTo>
                <a:lnTo>
                  <a:pt x="643" y="727"/>
                </a:lnTo>
                <a:lnTo>
                  <a:pt x="643" y="727"/>
                </a:lnTo>
                <a:lnTo>
                  <a:pt x="643" y="727"/>
                </a:lnTo>
                <a:lnTo>
                  <a:pt x="643" y="713"/>
                </a:lnTo>
                <a:lnTo>
                  <a:pt x="643" y="713"/>
                </a:lnTo>
                <a:lnTo>
                  <a:pt x="643" y="720"/>
                </a:lnTo>
                <a:lnTo>
                  <a:pt x="643" y="713"/>
                </a:lnTo>
                <a:lnTo>
                  <a:pt x="650" y="706"/>
                </a:lnTo>
                <a:lnTo>
                  <a:pt x="643" y="671"/>
                </a:lnTo>
                <a:lnTo>
                  <a:pt x="643" y="664"/>
                </a:lnTo>
                <a:lnTo>
                  <a:pt x="643" y="657"/>
                </a:lnTo>
                <a:lnTo>
                  <a:pt x="643" y="657"/>
                </a:lnTo>
                <a:lnTo>
                  <a:pt x="643" y="657"/>
                </a:lnTo>
                <a:lnTo>
                  <a:pt x="643" y="664"/>
                </a:lnTo>
                <a:lnTo>
                  <a:pt x="636" y="664"/>
                </a:lnTo>
                <a:lnTo>
                  <a:pt x="636" y="657"/>
                </a:lnTo>
                <a:lnTo>
                  <a:pt x="636" y="650"/>
                </a:lnTo>
                <a:lnTo>
                  <a:pt x="643" y="643"/>
                </a:lnTo>
                <a:lnTo>
                  <a:pt x="643" y="636"/>
                </a:lnTo>
                <a:lnTo>
                  <a:pt x="657" y="629"/>
                </a:lnTo>
                <a:lnTo>
                  <a:pt x="650" y="636"/>
                </a:lnTo>
                <a:lnTo>
                  <a:pt x="650" y="629"/>
                </a:lnTo>
                <a:lnTo>
                  <a:pt x="650" y="636"/>
                </a:lnTo>
                <a:lnTo>
                  <a:pt x="643" y="636"/>
                </a:lnTo>
                <a:lnTo>
                  <a:pt x="636" y="643"/>
                </a:lnTo>
                <a:lnTo>
                  <a:pt x="636" y="650"/>
                </a:lnTo>
                <a:lnTo>
                  <a:pt x="629" y="650"/>
                </a:lnTo>
                <a:lnTo>
                  <a:pt x="629" y="657"/>
                </a:lnTo>
                <a:lnTo>
                  <a:pt x="629" y="657"/>
                </a:lnTo>
                <a:lnTo>
                  <a:pt x="636" y="657"/>
                </a:lnTo>
                <a:lnTo>
                  <a:pt x="629" y="671"/>
                </a:lnTo>
                <a:lnTo>
                  <a:pt x="622" y="671"/>
                </a:lnTo>
                <a:lnTo>
                  <a:pt x="622" y="671"/>
                </a:lnTo>
                <a:lnTo>
                  <a:pt x="608" y="678"/>
                </a:lnTo>
                <a:lnTo>
                  <a:pt x="580" y="671"/>
                </a:lnTo>
                <a:lnTo>
                  <a:pt x="580" y="664"/>
                </a:lnTo>
                <a:lnTo>
                  <a:pt x="587" y="664"/>
                </a:lnTo>
                <a:lnTo>
                  <a:pt x="573" y="657"/>
                </a:lnTo>
                <a:lnTo>
                  <a:pt x="573" y="643"/>
                </a:lnTo>
                <a:lnTo>
                  <a:pt x="573" y="643"/>
                </a:lnTo>
                <a:lnTo>
                  <a:pt x="566" y="643"/>
                </a:lnTo>
                <a:lnTo>
                  <a:pt x="559" y="636"/>
                </a:lnTo>
                <a:lnTo>
                  <a:pt x="559" y="629"/>
                </a:lnTo>
                <a:lnTo>
                  <a:pt x="559" y="629"/>
                </a:lnTo>
                <a:lnTo>
                  <a:pt x="566" y="629"/>
                </a:lnTo>
                <a:lnTo>
                  <a:pt x="552" y="629"/>
                </a:lnTo>
                <a:lnTo>
                  <a:pt x="552" y="622"/>
                </a:lnTo>
                <a:lnTo>
                  <a:pt x="566" y="615"/>
                </a:lnTo>
                <a:lnTo>
                  <a:pt x="566" y="615"/>
                </a:lnTo>
                <a:lnTo>
                  <a:pt x="573" y="608"/>
                </a:lnTo>
                <a:lnTo>
                  <a:pt x="566" y="608"/>
                </a:lnTo>
                <a:lnTo>
                  <a:pt x="573" y="608"/>
                </a:lnTo>
                <a:lnTo>
                  <a:pt x="580" y="608"/>
                </a:lnTo>
                <a:lnTo>
                  <a:pt x="573" y="608"/>
                </a:lnTo>
                <a:lnTo>
                  <a:pt x="573" y="615"/>
                </a:lnTo>
                <a:lnTo>
                  <a:pt x="587" y="615"/>
                </a:lnTo>
                <a:lnTo>
                  <a:pt x="587" y="622"/>
                </a:lnTo>
                <a:lnTo>
                  <a:pt x="580" y="629"/>
                </a:lnTo>
                <a:lnTo>
                  <a:pt x="594" y="615"/>
                </a:lnTo>
                <a:lnTo>
                  <a:pt x="601" y="622"/>
                </a:lnTo>
                <a:lnTo>
                  <a:pt x="601" y="629"/>
                </a:lnTo>
                <a:lnTo>
                  <a:pt x="608" y="629"/>
                </a:lnTo>
                <a:lnTo>
                  <a:pt x="608" y="622"/>
                </a:lnTo>
                <a:lnTo>
                  <a:pt x="608" y="622"/>
                </a:lnTo>
                <a:lnTo>
                  <a:pt x="594" y="615"/>
                </a:lnTo>
                <a:lnTo>
                  <a:pt x="608" y="615"/>
                </a:lnTo>
                <a:lnTo>
                  <a:pt x="601" y="608"/>
                </a:lnTo>
                <a:lnTo>
                  <a:pt x="608" y="608"/>
                </a:lnTo>
                <a:lnTo>
                  <a:pt x="594" y="615"/>
                </a:lnTo>
                <a:lnTo>
                  <a:pt x="580" y="608"/>
                </a:lnTo>
                <a:lnTo>
                  <a:pt x="580" y="608"/>
                </a:lnTo>
                <a:lnTo>
                  <a:pt x="566" y="601"/>
                </a:lnTo>
                <a:lnTo>
                  <a:pt x="566" y="608"/>
                </a:lnTo>
                <a:lnTo>
                  <a:pt x="566" y="601"/>
                </a:lnTo>
                <a:lnTo>
                  <a:pt x="559" y="601"/>
                </a:lnTo>
                <a:lnTo>
                  <a:pt x="573" y="594"/>
                </a:lnTo>
                <a:lnTo>
                  <a:pt x="566" y="594"/>
                </a:lnTo>
                <a:lnTo>
                  <a:pt x="566" y="594"/>
                </a:lnTo>
                <a:lnTo>
                  <a:pt x="566" y="594"/>
                </a:lnTo>
                <a:lnTo>
                  <a:pt x="566" y="587"/>
                </a:lnTo>
                <a:lnTo>
                  <a:pt x="566" y="587"/>
                </a:lnTo>
                <a:lnTo>
                  <a:pt x="566" y="587"/>
                </a:lnTo>
                <a:lnTo>
                  <a:pt x="566" y="587"/>
                </a:lnTo>
                <a:lnTo>
                  <a:pt x="559" y="587"/>
                </a:lnTo>
                <a:lnTo>
                  <a:pt x="566" y="580"/>
                </a:lnTo>
                <a:lnTo>
                  <a:pt x="566" y="580"/>
                </a:lnTo>
                <a:lnTo>
                  <a:pt x="566" y="580"/>
                </a:lnTo>
                <a:lnTo>
                  <a:pt x="566" y="580"/>
                </a:lnTo>
                <a:lnTo>
                  <a:pt x="566" y="573"/>
                </a:lnTo>
                <a:lnTo>
                  <a:pt x="580" y="573"/>
                </a:lnTo>
                <a:lnTo>
                  <a:pt x="580" y="566"/>
                </a:lnTo>
                <a:lnTo>
                  <a:pt x="566" y="573"/>
                </a:lnTo>
                <a:lnTo>
                  <a:pt x="566" y="580"/>
                </a:lnTo>
                <a:lnTo>
                  <a:pt x="566" y="580"/>
                </a:lnTo>
                <a:lnTo>
                  <a:pt x="559" y="587"/>
                </a:lnTo>
                <a:lnTo>
                  <a:pt x="559" y="587"/>
                </a:lnTo>
                <a:lnTo>
                  <a:pt x="559" y="594"/>
                </a:lnTo>
                <a:lnTo>
                  <a:pt x="552" y="587"/>
                </a:lnTo>
                <a:lnTo>
                  <a:pt x="552" y="580"/>
                </a:lnTo>
                <a:lnTo>
                  <a:pt x="552" y="580"/>
                </a:lnTo>
                <a:lnTo>
                  <a:pt x="545" y="573"/>
                </a:lnTo>
                <a:lnTo>
                  <a:pt x="545" y="573"/>
                </a:lnTo>
                <a:lnTo>
                  <a:pt x="552" y="566"/>
                </a:lnTo>
                <a:lnTo>
                  <a:pt x="552" y="566"/>
                </a:lnTo>
                <a:lnTo>
                  <a:pt x="545" y="559"/>
                </a:lnTo>
                <a:lnTo>
                  <a:pt x="538" y="566"/>
                </a:lnTo>
                <a:lnTo>
                  <a:pt x="538" y="559"/>
                </a:lnTo>
                <a:lnTo>
                  <a:pt x="545" y="552"/>
                </a:lnTo>
                <a:lnTo>
                  <a:pt x="545" y="559"/>
                </a:lnTo>
                <a:lnTo>
                  <a:pt x="552" y="552"/>
                </a:lnTo>
                <a:lnTo>
                  <a:pt x="545" y="552"/>
                </a:lnTo>
                <a:lnTo>
                  <a:pt x="545" y="545"/>
                </a:lnTo>
                <a:lnTo>
                  <a:pt x="559" y="545"/>
                </a:lnTo>
                <a:lnTo>
                  <a:pt x="559" y="538"/>
                </a:lnTo>
                <a:lnTo>
                  <a:pt x="559" y="531"/>
                </a:lnTo>
                <a:lnTo>
                  <a:pt x="580" y="511"/>
                </a:lnTo>
                <a:lnTo>
                  <a:pt x="587" y="511"/>
                </a:lnTo>
                <a:lnTo>
                  <a:pt x="587" y="511"/>
                </a:lnTo>
                <a:lnTo>
                  <a:pt x="594" y="518"/>
                </a:lnTo>
                <a:lnTo>
                  <a:pt x="587" y="518"/>
                </a:lnTo>
                <a:lnTo>
                  <a:pt x="594" y="518"/>
                </a:lnTo>
                <a:lnTo>
                  <a:pt x="594" y="518"/>
                </a:lnTo>
                <a:lnTo>
                  <a:pt x="594" y="511"/>
                </a:lnTo>
                <a:lnTo>
                  <a:pt x="587" y="511"/>
                </a:lnTo>
                <a:lnTo>
                  <a:pt x="587" y="511"/>
                </a:lnTo>
                <a:lnTo>
                  <a:pt x="587" y="511"/>
                </a:lnTo>
                <a:lnTo>
                  <a:pt x="601" y="497"/>
                </a:lnTo>
                <a:lnTo>
                  <a:pt x="587" y="504"/>
                </a:lnTo>
                <a:lnTo>
                  <a:pt x="587" y="497"/>
                </a:lnTo>
                <a:lnTo>
                  <a:pt x="594" y="497"/>
                </a:lnTo>
                <a:lnTo>
                  <a:pt x="587" y="490"/>
                </a:lnTo>
                <a:lnTo>
                  <a:pt x="594" y="483"/>
                </a:lnTo>
                <a:lnTo>
                  <a:pt x="608" y="483"/>
                </a:lnTo>
                <a:lnTo>
                  <a:pt x="601" y="476"/>
                </a:lnTo>
                <a:lnTo>
                  <a:pt x="608" y="469"/>
                </a:lnTo>
                <a:lnTo>
                  <a:pt x="615" y="469"/>
                </a:lnTo>
                <a:lnTo>
                  <a:pt x="622" y="476"/>
                </a:lnTo>
                <a:lnTo>
                  <a:pt x="629" y="476"/>
                </a:lnTo>
                <a:lnTo>
                  <a:pt x="622" y="483"/>
                </a:lnTo>
                <a:lnTo>
                  <a:pt x="629" y="483"/>
                </a:lnTo>
                <a:lnTo>
                  <a:pt x="622" y="490"/>
                </a:lnTo>
                <a:lnTo>
                  <a:pt x="629" y="483"/>
                </a:lnTo>
                <a:lnTo>
                  <a:pt x="629" y="490"/>
                </a:lnTo>
                <a:lnTo>
                  <a:pt x="643" y="483"/>
                </a:lnTo>
                <a:lnTo>
                  <a:pt x="657" y="476"/>
                </a:lnTo>
                <a:lnTo>
                  <a:pt x="664" y="462"/>
                </a:lnTo>
                <a:lnTo>
                  <a:pt x="664" y="462"/>
                </a:lnTo>
                <a:lnTo>
                  <a:pt x="671" y="462"/>
                </a:lnTo>
                <a:lnTo>
                  <a:pt x="671" y="469"/>
                </a:lnTo>
                <a:lnTo>
                  <a:pt x="692" y="462"/>
                </a:lnTo>
                <a:lnTo>
                  <a:pt x="706" y="455"/>
                </a:lnTo>
                <a:lnTo>
                  <a:pt x="706" y="448"/>
                </a:lnTo>
                <a:lnTo>
                  <a:pt x="706" y="434"/>
                </a:lnTo>
                <a:lnTo>
                  <a:pt x="706" y="420"/>
                </a:lnTo>
                <a:lnTo>
                  <a:pt x="699" y="413"/>
                </a:lnTo>
                <a:lnTo>
                  <a:pt x="699" y="413"/>
                </a:lnTo>
                <a:lnTo>
                  <a:pt x="692" y="413"/>
                </a:lnTo>
                <a:lnTo>
                  <a:pt x="692" y="406"/>
                </a:lnTo>
                <a:lnTo>
                  <a:pt x="706" y="406"/>
                </a:lnTo>
                <a:lnTo>
                  <a:pt x="706" y="406"/>
                </a:lnTo>
                <a:lnTo>
                  <a:pt x="713" y="399"/>
                </a:lnTo>
                <a:lnTo>
                  <a:pt x="713" y="392"/>
                </a:lnTo>
                <a:lnTo>
                  <a:pt x="706" y="378"/>
                </a:lnTo>
                <a:lnTo>
                  <a:pt x="706" y="378"/>
                </a:lnTo>
                <a:lnTo>
                  <a:pt x="706" y="378"/>
                </a:lnTo>
                <a:lnTo>
                  <a:pt x="699" y="385"/>
                </a:lnTo>
                <a:lnTo>
                  <a:pt x="692" y="392"/>
                </a:lnTo>
                <a:lnTo>
                  <a:pt x="685" y="385"/>
                </a:lnTo>
                <a:lnTo>
                  <a:pt x="692" y="385"/>
                </a:lnTo>
                <a:lnTo>
                  <a:pt x="685" y="392"/>
                </a:lnTo>
                <a:lnTo>
                  <a:pt x="678" y="392"/>
                </a:lnTo>
                <a:lnTo>
                  <a:pt x="664" y="399"/>
                </a:lnTo>
                <a:lnTo>
                  <a:pt x="664" y="406"/>
                </a:lnTo>
                <a:lnTo>
                  <a:pt x="657" y="413"/>
                </a:lnTo>
                <a:lnTo>
                  <a:pt x="657" y="406"/>
                </a:lnTo>
                <a:lnTo>
                  <a:pt x="657" y="399"/>
                </a:lnTo>
                <a:lnTo>
                  <a:pt x="650" y="399"/>
                </a:lnTo>
                <a:lnTo>
                  <a:pt x="650" y="392"/>
                </a:lnTo>
                <a:lnTo>
                  <a:pt x="643" y="392"/>
                </a:lnTo>
                <a:lnTo>
                  <a:pt x="650" y="399"/>
                </a:lnTo>
                <a:lnTo>
                  <a:pt x="650" y="406"/>
                </a:lnTo>
                <a:lnTo>
                  <a:pt x="643" y="392"/>
                </a:lnTo>
                <a:lnTo>
                  <a:pt x="622" y="392"/>
                </a:lnTo>
                <a:lnTo>
                  <a:pt x="608" y="392"/>
                </a:lnTo>
                <a:lnTo>
                  <a:pt x="608" y="392"/>
                </a:lnTo>
                <a:lnTo>
                  <a:pt x="608" y="392"/>
                </a:lnTo>
                <a:lnTo>
                  <a:pt x="608" y="392"/>
                </a:lnTo>
                <a:lnTo>
                  <a:pt x="601" y="392"/>
                </a:lnTo>
                <a:lnTo>
                  <a:pt x="608" y="392"/>
                </a:lnTo>
                <a:lnTo>
                  <a:pt x="601" y="392"/>
                </a:lnTo>
                <a:lnTo>
                  <a:pt x="573" y="378"/>
                </a:lnTo>
                <a:lnTo>
                  <a:pt x="566" y="371"/>
                </a:lnTo>
                <a:lnTo>
                  <a:pt x="573" y="364"/>
                </a:lnTo>
                <a:lnTo>
                  <a:pt x="566" y="357"/>
                </a:lnTo>
                <a:lnTo>
                  <a:pt x="559" y="343"/>
                </a:lnTo>
                <a:lnTo>
                  <a:pt x="559" y="343"/>
                </a:lnTo>
                <a:lnTo>
                  <a:pt x="566" y="336"/>
                </a:lnTo>
                <a:lnTo>
                  <a:pt x="559" y="343"/>
                </a:lnTo>
                <a:lnTo>
                  <a:pt x="566" y="350"/>
                </a:lnTo>
                <a:lnTo>
                  <a:pt x="573" y="350"/>
                </a:lnTo>
                <a:lnTo>
                  <a:pt x="573" y="343"/>
                </a:lnTo>
                <a:lnTo>
                  <a:pt x="573" y="343"/>
                </a:lnTo>
                <a:lnTo>
                  <a:pt x="573" y="343"/>
                </a:lnTo>
                <a:lnTo>
                  <a:pt x="587" y="343"/>
                </a:lnTo>
                <a:lnTo>
                  <a:pt x="573" y="336"/>
                </a:lnTo>
                <a:lnTo>
                  <a:pt x="552" y="329"/>
                </a:lnTo>
                <a:lnTo>
                  <a:pt x="538" y="315"/>
                </a:lnTo>
                <a:lnTo>
                  <a:pt x="538" y="308"/>
                </a:lnTo>
                <a:lnTo>
                  <a:pt x="545" y="301"/>
                </a:lnTo>
                <a:lnTo>
                  <a:pt x="538" y="308"/>
                </a:lnTo>
                <a:lnTo>
                  <a:pt x="538" y="308"/>
                </a:lnTo>
                <a:lnTo>
                  <a:pt x="545" y="308"/>
                </a:lnTo>
                <a:lnTo>
                  <a:pt x="552" y="308"/>
                </a:lnTo>
                <a:lnTo>
                  <a:pt x="552" y="301"/>
                </a:lnTo>
                <a:lnTo>
                  <a:pt x="559" y="301"/>
                </a:lnTo>
                <a:lnTo>
                  <a:pt x="566" y="301"/>
                </a:lnTo>
                <a:lnTo>
                  <a:pt x="573" y="301"/>
                </a:lnTo>
                <a:lnTo>
                  <a:pt x="566" y="294"/>
                </a:lnTo>
                <a:lnTo>
                  <a:pt x="573" y="294"/>
                </a:lnTo>
                <a:lnTo>
                  <a:pt x="573" y="294"/>
                </a:lnTo>
                <a:lnTo>
                  <a:pt x="587" y="287"/>
                </a:lnTo>
                <a:lnTo>
                  <a:pt x="601" y="294"/>
                </a:lnTo>
                <a:lnTo>
                  <a:pt x="608" y="294"/>
                </a:lnTo>
                <a:lnTo>
                  <a:pt x="601" y="287"/>
                </a:lnTo>
                <a:lnTo>
                  <a:pt x="601" y="280"/>
                </a:lnTo>
                <a:lnTo>
                  <a:pt x="615" y="273"/>
                </a:lnTo>
                <a:lnTo>
                  <a:pt x="622" y="280"/>
                </a:lnTo>
                <a:lnTo>
                  <a:pt x="629" y="273"/>
                </a:lnTo>
                <a:lnTo>
                  <a:pt x="636" y="273"/>
                </a:lnTo>
                <a:lnTo>
                  <a:pt x="650" y="273"/>
                </a:lnTo>
                <a:lnTo>
                  <a:pt x="657" y="273"/>
                </a:lnTo>
                <a:lnTo>
                  <a:pt x="650" y="273"/>
                </a:lnTo>
                <a:lnTo>
                  <a:pt x="650" y="273"/>
                </a:lnTo>
                <a:lnTo>
                  <a:pt x="650" y="280"/>
                </a:lnTo>
                <a:lnTo>
                  <a:pt x="650" y="294"/>
                </a:lnTo>
                <a:lnTo>
                  <a:pt x="636" y="294"/>
                </a:lnTo>
                <a:lnTo>
                  <a:pt x="643" y="294"/>
                </a:lnTo>
                <a:lnTo>
                  <a:pt x="650" y="301"/>
                </a:lnTo>
                <a:lnTo>
                  <a:pt x="650" y="301"/>
                </a:lnTo>
                <a:lnTo>
                  <a:pt x="671" y="301"/>
                </a:lnTo>
                <a:lnTo>
                  <a:pt x="671" y="308"/>
                </a:lnTo>
                <a:lnTo>
                  <a:pt x="685" y="308"/>
                </a:lnTo>
                <a:lnTo>
                  <a:pt x="692" y="315"/>
                </a:lnTo>
                <a:lnTo>
                  <a:pt x="692" y="315"/>
                </a:lnTo>
                <a:lnTo>
                  <a:pt x="699" y="308"/>
                </a:lnTo>
                <a:lnTo>
                  <a:pt x="699" y="308"/>
                </a:lnTo>
                <a:lnTo>
                  <a:pt x="706" y="301"/>
                </a:lnTo>
                <a:lnTo>
                  <a:pt x="713" y="301"/>
                </a:lnTo>
                <a:lnTo>
                  <a:pt x="713" y="308"/>
                </a:lnTo>
                <a:lnTo>
                  <a:pt x="713" y="308"/>
                </a:lnTo>
                <a:lnTo>
                  <a:pt x="713" y="308"/>
                </a:lnTo>
                <a:lnTo>
                  <a:pt x="720" y="301"/>
                </a:lnTo>
                <a:lnTo>
                  <a:pt x="713" y="294"/>
                </a:lnTo>
                <a:lnTo>
                  <a:pt x="699" y="287"/>
                </a:lnTo>
                <a:lnTo>
                  <a:pt x="692" y="294"/>
                </a:lnTo>
                <a:lnTo>
                  <a:pt x="699" y="294"/>
                </a:lnTo>
                <a:lnTo>
                  <a:pt x="692" y="294"/>
                </a:lnTo>
                <a:lnTo>
                  <a:pt x="692" y="294"/>
                </a:lnTo>
                <a:lnTo>
                  <a:pt x="699" y="287"/>
                </a:lnTo>
                <a:lnTo>
                  <a:pt x="699" y="280"/>
                </a:lnTo>
                <a:lnTo>
                  <a:pt x="692" y="273"/>
                </a:lnTo>
                <a:lnTo>
                  <a:pt x="685" y="266"/>
                </a:lnTo>
                <a:lnTo>
                  <a:pt x="685" y="259"/>
                </a:lnTo>
                <a:lnTo>
                  <a:pt x="685" y="252"/>
                </a:lnTo>
                <a:lnTo>
                  <a:pt x="692" y="252"/>
                </a:lnTo>
                <a:lnTo>
                  <a:pt x="699" y="266"/>
                </a:lnTo>
                <a:lnTo>
                  <a:pt x="692" y="273"/>
                </a:lnTo>
                <a:lnTo>
                  <a:pt x="706" y="287"/>
                </a:lnTo>
                <a:lnTo>
                  <a:pt x="713" y="280"/>
                </a:lnTo>
                <a:lnTo>
                  <a:pt x="720" y="294"/>
                </a:lnTo>
                <a:lnTo>
                  <a:pt x="733" y="294"/>
                </a:lnTo>
                <a:lnTo>
                  <a:pt x="733" y="287"/>
                </a:lnTo>
                <a:lnTo>
                  <a:pt x="733" y="280"/>
                </a:lnTo>
                <a:lnTo>
                  <a:pt x="733" y="280"/>
                </a:lnTo>
                <a:lnTo>
                  <a:pt x="727" y="280"/>
                </a:lnTo>
                <a:lnTo>
                  <a:pt x="720" y="280"/>
                </a:lnTo>
                <a:lnTo>
                  <a:pt x="713" y="280"/>
                </a:lnTo>
                <a:lnTo>
                  <a:pt x="713" y="280"/>
                </a:lnTo>
                <a:lnTo>
                  <a:pt x="706" y="280"/>
                </a:lnTo>
                <a:lnTo>
                  <a:pt x="699" y="273"/>
                </a:lnTo>
                <a:lnTo>
                  <a:pt x="699" y="259"/>
                </a:lnTo>
                <a:lnTo>
                  <a:pt x="706" y="252"/>
                </a:lnTo>
                <a:lnTo>
                  <a:pt x="699" y="252"/>
                </a:lnTo>
                <a:lnTo>
                  <a:pt x="692" y="252"/>
                </a:lnTo>
                <a:lnTo>
                  <a:pt x="692" y="245"/>
                </a:lnTo>
                <a:lnTo>
                  <a:pt x="692" y="252"/>
                </a:lnTo>
                <a:lnTo>
                  <a:pt x="685" y="252"/>
                </a:lnTo>
                <a:lnTo>
                  <a:pt x="692" y="245"/>
                </a:lnTo>
                <a:lnTo>
                  <a:pt x="692" y="245"/>
                </a:lnTo>
                <a:lnTo>
                  <a:pt x="685" y="252"/>
                </a:lnTo>
                <a:lnTo>
                  <a:pt x="657" y="238"/>
                </a:lnTo>
                <a:lnTo>
                  <a:pt x="657" y="224"/>
                </a:lnTo>
                <a:lnTo>
                  <a:pt x="657" y="217"/>
                </a:lnTo>
                <a:lnTo>
                  <a:pt x="643" y="196"/>
                </a:lnTo>
                <a:lnTo>
                  <a:pt x="629" y="182"/>
                </a:lnTo>
                <a:lnTo>
                  <a:pt x="615" y="175"/>
                </a:lnTo>
                <a:lnTo>
                  <a:pt x="608" y="161"/>
                </a:lnTo>
                <a:lnTo>
                  <a:pt x="601" y="154"/>
                </a:lnTo>
                <a:lnTo>
                  <a:pt x="615" y="154"/>
                </a:lnTo>
                <a:lnTo>
                  <a:pt x="608" y="154"/>
                </a:lnTo>
                <a:lnTo>
                  <a:pt x="615" y="147"/>
                </a:lnTo>
                <a:lnTo>
                  <a:pt x="615" y="140"/>
                </a:lnTo>
                <a:lnTo>
                  <a:pt x="622" y="126"/>
                </a:lnTo>
                <a:lnTo>
                  <a:pt x="664" y="133"/>
                </a:lnTo>
                <a:lnTo>
                  <a:pt x="678" y="119"/>
                </a:lnTo>
                <a:lnTo>
                  <a:pt x="692" y="105"/>
                </a:lnTo>
                <a:lnTo>
                  <a:pt x="685" y="112"/>
                </a:lnTo>
                <a:lnTo>
                  <a:pt x="692" y="105"/>
                </a:lnTo>
                <a:lnTo>
                  <a:pt x="692" y="98"/>
                </a:lnTo>
                <a:lnTo>
                  <a:pt x="692" y="98"/>
                </a:lnTo>
                <a:lnTo>
                  <a:pt x="699" y="91"/>
                </a:lnTo>
                <a:lnTo>
                  <a:pt x="699" y="91"/>
                </a:lnTo>
                <a:lnTo>
                  <a:pt x="699" y="84"/>
                </a:lnTo>
                <a:lnTo>
                  <a:pt x="720" y="56"/>
                </a:lnTo>
                <a:lnTo>
                  <a:pt x="727" y="63"/>
                </a:lnTo>
                <a:lnTo>
                  <a:pt x="720" y="63"/>
                </a:lnTo>
                <a:lnTo>
                  <a:pt x="727" y="63"/>
                </a:lnTo>
                <a:lnTo>
                  <a:pt x="720" y="63"/>
                </a:lnTo>
                <a:lnTo>
                  <a:pt x="727" y="63"/>
                </a:lnTo>
                <a:lnTo>
                  <a:pt x="727" y="63"/>
                </a:lnTo>
                <a:lnTo>
                  <a:pt x="740" y="63"/>
                </a:lnTo>
                <a:lnTo>
                  <a:pt x="740" y="56"/>
                </a:lnTo>
                <a:lnTo>
                  <a:pt x="761" y="42"/>
                </a:lnTo>
                <a:lnTo>
                  <a:pt x="768" y="42"/>
                </a:lnTo>
                <a:lnTo>
                  <a:pt x="768" y="49"/>
                </a:lnTo>
                <a:lnTo>
                  <a:pt x="761" y="49"/>
                </a:lnTo>
                <a:lnTo>
                  <a:pt x="761" y="49"/>
                </a:lnTo>
                <a:lnTo>
                  <a:pt x="761" y="63"/>
                </a:lnTo>
                <a:lnTo>
                  <a:pt x="761" y="56"/>
                </a:lnTo>
                <a:lnTo>
                  <a:pt x="768" y="70"/>
                </a:lnTo>
                <a:lnTo>
                  <a:pt x="768" y="56"/>
                </a:lnTo>
                <a:lnTo>
                  <a:pt x="768" y="49"/>
                </a:lnTo>
                <a:lnTo>
                  <a:pt x="768" y="56"/>
                </a:lnTo>
                <a:lnTo>
                  <a:pt x="775" y="49"/>
                </a:lnTo>
                <a:lnTo>
                  <a:pt x="768" y="49"/>
                </a:lnTo>
                <a:lnTo>
                  <a:pt x="768" y="42"/>
                </a:lnTo>
                <a:lnTo>
                  <a:pt x="761" y="42"/>
                </a:lnTo>
                <a:lnTo>
                  <a:pt x="768" y="35"/>
                </a:lnTo>
                <a:lnTo>
                  <a:pt x="782" y="28"/>
                </a:lnTo>
                <a:lnTo>
                  <a:pt x="775" y="28"/>
                </a:lnTo>
                <a:lnTo>
                  <a:pt x="782" y="35"/>
                </a:lnTo>
                <a:lnTo>
                  <a:pt x="775" y="35"/>
                </a:lnTo>
                <a:lnTo>
                  <a:pt x="782" y="42"/>
                </a:lnTo>
                <a:lnTo>
                  <a:pt x="782" y="35"/>
                </a:lnTo>
                <a:lnTo>
                  <a:pt x="782" y="35"/>
                </a:lnTo>
                <a:lnTo>
                  <a:pt x="782" y="35"/>
                </a:lnTo>
                <a:lnTo>
                  <a:pt x="789" y="35"/>
                </a:lnTo>
                <a:lnTo>
                  <a:pt x="796" y="35"/>
                </a:lnTo>
                <a:lnTo>
                  <a:pt x="796" y="35"/>
                </a:lnTo>
                <a:lnTo>
                  <a:pt x="810" y="35"/>
                </a:lnTo>
                <a:lnTo>
                  <a:pt x="817" y="21"/>
                </a:lnTo>
                <a:lnTo>
                  <a:pt x="831" y="7"/>
                </a:lnTo>
                <a:lnTo>
                  <a:pt x="838" y="0"/>
                </a:lnTo>
                <a:lnTo>
                  <a:pt x="838" y="0"/>
                </a:lnTo>
                <a:lnTo>
                  <a:pt x="838" y="7"/>
                </a:lnTo>
                <a:lnTo>
                  <a:pt x="838" y="7"/>
                </a:lnTo>
                <a:lnTo>
                  <a:pt x="845" y="14"/>
                </a:lnTo>
                <a:lnTo>
                  <a:pt x="845" y="14"/>
                </a:lnTo>
                <a:lnTo>
                  <a:pt x="845" y="14"/>
                </a:lnTo>
                <a:lnTo>
                  <a:pt x="845" y="14"/>
                </a:lnTo>
                <a:lnTo>
                  <a:pt x="852" y="14"/>
                </a:lnTo>
                <a:lnTo>
                  <a:pt x="852" y="21"/>
                </a:lnTo>
                <a:lnTo>
                  <a:pt x="852" y="28"/>
                </a:lnTo>
                <a:lnTo>
                  <a:pt x="845" y="28"/>
                </a:lnTo>
                <a:lnTo>
                  <a:pt x="845" y="28"/>
                </a:lnTo>
                <a:lnTo>
                  <a:pt x="845" y="42"/>
                </a:lnTo>
                <a:lnTo>
                  <a:pt x="845" y="42"/>
                </a:lnTo>
                <a:lnTo>
                  <a:pt x="845" y="35"/>
                </a:lnTo>
                <a:lnTo>
                  <a:pt x="852" y="35"/>
                </a:lnTo>
                <a:lnTo>
                  <a:pt x="852" y="28"/>
                </a:lnTo>
                <a:lnTo>
                  <a:pt x="859" y="28"/>
                </a:lnTo>
                <a:lnTo>
                  <a:pt x="859" y="28"/>
                </a:lnTo>
                <a:lnTo>
                  <a:pt x="859" y="21"/>
                </a:lnTo>
                <a:lnTo>
                  <a:pt x="866" y="21"/>
                </a:lnTo>
                <a:lnTo>
                  <a:pt x="866" y="14"/>
                </a:lnTo>
                <a:lnTo>
                  <a:pt x="866" y="21"/>
                </a:lnTo>
                <a:lnTo>
                  <a:pt x="866" y="28"/>
                </a:lnTo>
                <a:lnTo>
                  <a:pt x="866" y="28"/>
                </a:lnTo>
                <a:lnTo>
                  <a:pt x="866" y="21"/>
                </a:lnTo>
                <a:lnTo>
                  <a:pt x="873" y="28"/>
                </a:lnTo>
                <a:lnTo>
                  <a:pt x="873" y="28"/>
                </a:lnTo>
                <a:lnTo>
                  <a:pt x="873" y="35"/>
                </a:lnTo>
                <a:lnTo>
                  <a:pt x="880" y="42"/>
                </a:lnTo>
                <a:lnTo>
                  <a:pt x="887" y="35"/>
                </a:lnTo>
                <a:lnTo>
                  <a:pt x="901" y="28"/>
                </a:lnTo>
                <a:lnTo>
                  <a:pt x="908" y="35"/>
                </a:lnTo>
                <a:lnTo>
                  <a:pt x="915" y="35"/>
                </a:lnTo>
                <a:lnTo>
                  <a:pt x="915" y="35"/>
                </a:lnTo>
                <a:lnTo>
                  <a:pt x="915" y="35"/>
                </a:lnTo>
                <a:lnTo>
                  <a:pt x="915" y="35"/>
                </a:lnTo>
                <a:lnTo>
                  <a:pt x="922" y="35"/>
                </a:lnTo>
                <a:lnTo>
                  <a:pt x="915" y="42"/>
                </a:lnTo>
                <a:lnTo>
                  <a:pt x="915" y="49"/>
                </a:lnTo>
                <a:lnTo>
                  <a:pt x="929" y="49"/>
                </a:lnTo>
                <a:lnTo>
                  <a:pt x="915" y="49"/>
                </a:lnTo>
                <a:lnTo>
                  <a:pt x="936" y="49"/>
                </a:lnTo>
                <a:lnTo>
                  <a:pt x="929" y="56"/>
                </a:lnTo>
                <a:lnTo>
                  <a:pt x="929" y="56"/>
                </a:lnTo>
                <a:lnTo>
                  <a:pt x="929" y="56"/>
                </a:lnTo>
                <a:lnTo>
                  <a:pt x="943" y="63"/>
                </a:lnTo>
                <a:lnTo>
                  <a:pt x="943" y="63"/>
                </a:lnTo>
                <a:lnTo>
                  <a:pt x="943" y="56"/>
                </a:lnTo>
                <a:lnTo>
                  <a:pt x="950" y="56"/>
                </a:lnTo>
                <a:lnTo>
                  <a:pt x="964" y="56"/>
                </a:lnTo>
                <a:lnTo>
                  <a:pt x="964" y="56"/>
                </a:lnTo>
                <a:lnTo>
                  <a:pt x="971" y="49"/>
                </a:lnTo>
                <a:lnTo>
                  <a:pt x="978" y="49"/>
                </a:lnTo>
                <a:lnTo>
                  <a:pt x="999" y="56"/>
                </a:lnTo>
                <a:lnTo>
                  <a:pt x="999" y="63"/>
                </a:lnTo>
                <a:lnTo>
                  <a:pt x="1006" y="56"/>
                </a:lnTo>
                <a:lnTo>
                  <a:pt x="1013" y="63"/>
                </a:lnTo>
                <a:lnTo>
                  <a:pt x="1020" y="70"/>
                </a:lnTo>
                <a:lnTo>
                  <a:pt x="1055" y="63"/>
                </a:lnTo>
                <a:lnTo>
                  <a:pt x="1062" y="70"/>
                </a:lnTo>
                <a:lnTo>
                  <a:pt x="1076" y="77"/>
                </a:lnTo>
                <a:lnTo>
                  <a:pt x="1090" y="63"/>
                </a:lnTo>
                <a:lnTo>
                  <a:pt x="1097" y="70"/>
                </a:lnTo>
                <a:lnTo>
                  <a:pt x="1097" y="70"/>
                </a:lnTo>
                <a:lnTo>
                  <a:pt x="1097" y="63"/>
                </a:lnTo>
                <a:lnTo>
                  <a:pt x="1097" y="63"/>
                </a:lnTo>
                <a:lnTo>
                  <a:pt x="1111" y="63"/>
                </a:lnTo>
                <a:lnTo>
                  <a:pt x="1111" y="63"/>
                </a:lnTo>
                <a:lnTo>
                  <a:pt x="1111" y="63"/>
                </a:lnTo>
                <a:lnTo>
                  <a:pt x="1125" y="63"/>
                </a:lnTo>
                <a:lnTo>
                  <a:pt x="1132" y="70"/>
                </a:lnTo>
                <a:lnTo>
                  <a:pt x="1146" y="77"/>
                </a:lnTo>
                <a:lnTo>
                  <a:pt x="1153" y="84"/>
                </a:lnTo>
                <a:lnTo>
                  <a:pt x="1160" y="84"/>
                </a:lnTo>
                <a:lnTo>
                  <a:pt x="1160" y="77"/>
                </a:lnTo>
                <a:lnTo>
                  <a:pt x="1153" y="77"/>
                </a:lnTo>
                <a:lnTo>
                  <a:pt x="1160" y="77"/>
                </a:lnTo>
                <a:lnTo>
                  <a:pt x="1174" y="154"/>
                </a:lnTo>
                <a:lnTo>
                  <a:pt x="1209" y="301"/>
                </a:lnTo>
                <a:lnTo>
                  <a:pt x="1251" y="538"/>
                </a:lnTo>
                <a:lnTo>
                  <a:pt x="1272" y="629"/>
                </a:lnTo>
                <a:lnTo>
                  <a:pt x="1286" y="636"/>
                </a:lnTo>
                <a:lnTo>
                  <a:pt x="1286" y="629"/>
                </a:lnTo>
                <a:lnTo>
                  <a:pt x="1300" y="629"/>
                </a:lnTo>
                <a:lnTo>
                  <a:pt x="1307" y="622"/>
                </a:lnTo>
                <a:lnTo>
                  <a:pt x="1328" y="615"/>
                </a:lnTo>
                <a:lnTo>
                  <a:pt x="1328" y="629"/>
                </a:lnTo>
                <a:lnTo>
                  <a:pt x="1342" y="643"/>
                </a:lnTo>
                <a:lnTo>
                  <a:pt x="1349" y="650"/>
                </a:lnTo>
                <a:lnTo>
                  <a:pt x="1383" y="671"/>
                </a:lnTo>
                <a:lnTo>
                  <a:pt x="1397" y="692"/>
                </a:lnTo>
                <a:lnTo>
                  <a:pt x="1411" y="671"/>
                </a:lnTo>
                <a:lnTo>
                  <a:pt x="1418" y="671"/>
                </a:lnTo>
                <a:lnTo>
                  <a:pt x="1418" y="664"/>
                </a:lnTo>
                <a:lnTo>
                  <a:pt x="1418" y="657"/>
                </a:lnTo>
                <a:lnTo>
                  <a:pt x="1418" y="650"/>
                </a:lnTo>
                <a:lnTo>
                  <a:pt x="1425" y="643"/>
                </a:lnTo>
                <a:lnTo>
                  <a:pt x="1418" y="643"/>
                </a:lnTo>
                <a:lnTo>
                  <a:pt x="1432" y="629"/>
                </a:lnTo>
                <a:lnTo>
                  <a:pt x="1439" y="622"/>
                </a:lnTo>
                <a:lnTo>
                  <a:pt x="1460" y="629"/>
                </a:lnTo>
                <a:lnTo>
                  <a:pt x="1460" y="636"/>
                </a:lnTo>
                <a:lnTo>
                  <a:pt x="1460" y="643"/>
                </a:lnTo>
                <a:lnTo>
                  <a:pt x="1460" y="643"/>
                </a:lnTo>
                <a:lnTo>
                  <a:pt x="1460" y="643"/>
                </a:lnTo>
                <a:lnTo>
                  <a:pt x="1467" y="650"/>
                </a:lnTo>
                <a:lnTo>
                  <a:pt x="1474" y="650"/>
                </a:lnTo>
                <a:lnTo>
                  <a:pt x="1481" y="650"/>
                </a:lnTo>
                <a:lnTo>
                  <a:pt x="1481" y="650"/>
                </a:lnTo>
                <a:lnTo>
                  <a:pt x="1488" y="657"/>
                </a:lnTo>
                <a:lnTo>
                  <a:pt x="1495" y="664"/>
                </a:lnTo>
                <a:lnTo>
                  <a:pt x="1509" y="671"/>
                </a:lnTo>
                <a:lnTo>
                  <a:pt x="1523" y="678"/>
                </a:lnTo>
                <a:lnTo>
                  <a:pt x="1530" y="692"/>
                </a:lnTo>
                <a:lnTo>
                  <a:pt x="1537" y="699"/>
                </a:lnTo>
                <a:lnTo>
                  <a:pt x="1579" y="734"/>
                </a:lnTo>
                <a:lnTo>
                  <a:pt x="1579" y="734"/>
                </a:lnTo>
                <a:close/>
                <a:moveTo>
                  <a:pt x="433" y="420"/>
                </a:moveTo>
                <a:lnTo>
                  <a:pt x="419" y="427"/>
                </a:lnTo>
                <a:lnTo>
                  <a:pt x="412" y="420"/>
                </a:lnTo>
                <a:lnTo>
                  <a:pt x="412" y="413"/>
                </a:lnTo>
                <a:lnTo>
                  <a:pt x="419" y="406"/>
                </a:lnTo>
                <a:lnTo>
                  <a:pt x="419" y="399"/>
                </a:lnTo>
                <a:lnTo>
                  <a:pt x="419" y="399"/>
                </a:lnTo>
                <a:lnTo>
                  <a:pt x="419" y="399"/>
                </a:lnTo>
                <a:lnTo>
                  <a:pt x="426" y="406"/>
                </a:lnTo>
                <a:lnTo>
                  <a:pt x="426" y="406"/>
                </a:lnTo>
                <a:lnTo>
                  <a:pt x="419" y="406"/>
                </a:lnTo>
                <a:lnTo>
                  <a:pt x="426" y="406"/>
                </a:lnTo>
                <a:lnTo>
                  <a:pt x="426" y="406"/>
                </a:lnTo>
                <a:lnTo>
                  <a:pt x="440" y="413"/>
                </a:lnTo>
                <a:lnTo>
                  <a:pt x="447" y="413"/>
                </a:lnTo>
                <a:lnTo>
                  <a:pt x="454" y="413"/>
                </a:lnTo>
                <a:lnTo>
                  <a:pt x="461" y="420"/>
                </a:lnTo>
                <a:lnTo>
                  <a:pt x="461" y="420"/>
                </a:lnTo>
                <a:lnTo>
                  <a:pt x="461" y="427"/>
                </a:lnTo>
                <a:lnTo>
                  <a:pt x="482" y="441"/>
                </a:lnTo>
                <a:lnTo>
                  <a:pt x="489" y="441"/>
                </a:lnTo>
                <a:lnTo>
                  <a:pt x="489" y="455"/>
                </a:lnTo>
                <a:lnTo>
                  <a:pt x="475" y="448"/>
                </a:lnTo>
                <a:lnTo>
                  <a:pt x="461" y="462"/>
                </a:lnTo>
                <a:lnTo>
                  <a:pt x="461" y="448"/>
                </a:lnTo>
                <a:lnTo>
                  <a:pt x="454" y="448"/>
                </a:lnTo>
                <a:lnTo>
                  <a:pt x="454" y="434"/>
                </a:lnTo>
                <a:lnTo>
                  <a:pt x="440" y="420"/>
                </a:lnTo>
                <a:lnTo>
                  <a:pt x="433" y="420"/>
                </a:lnTo>
                <a:lnTo>
                  <a:pt x="433" y="420"/>
                </a:lnTo>
                <a:close/>
                <a:moveTo>
                  <a:pt x="349" y="594"/>
                </a:moveTo>
                <a:lnTo>
                  <a:pt x="342" y="587"/>
                </a:lnTo>
                <a:lnTo>
                  <a:pt x="328" y="580"/>
                </a:lnTo>
                <a:lnTo>
                  <a:pt x="328" y="573"/>
                </a:lnTo>
                <a:lnTo>
                  <a:pt x="335" y="573"/>
                </a:lnTo>
                <a:lnTo>
                  <a:pt x="335" y="580"/>
                </a:lnTo>
                <a:lnTo>
                  <a:pt x="349" y="587"/>
                </a:lnTo>
                <a:lnTo>
                  <a:pt x="349" y="594"/>
                </a:lnTo>
                <a:lnTo>
                  <a:pt x="349" y="594"/>
                </a:lnTo>
                <a:lnTo>
                  <a:pt x="349" y="594"/>
                </a:lnTo>
                <a:close/>
                <a:moveTo>
                  <a:pt x="531" y="629"/>
                </a:moveTo>
                <a:lnTo>
                  <a:pt x="531" y="636"/>
                </a:lnTo>
                <a:lnTo>
                  <a:pt x="538" y="636"/>
                </a:lnTo>
                <a:lnTo>
                  <a:pt x="538" y="643"/>
                </a:lnTo>
                <a:lnTo>
                  <a:pt x="538" y="650"/>
                </a:lnTo>
                <a:lnTo>
                  <a:pt x="538" y="650"/>
                </a:lnTo>
                <a:lnTo>
                  <a:pt x="538" y="657"/>
                </a:lnTo>
                <a:lnTo>
                  <a:pt x="538" y="664"/>
                </a:lnTo>
                <a:lnTo>
                  <a:pt x="517" y="664"/>
                </a:lnTo>
                <a:lnTo>
                  <a:pt x="524" y="664"/>
                </a:lnTo>
                <a:lnTo>
                  <a:pt x="524" y="671"/>
                </a:lnTo>
                <a:lnTo>
                  <a:pt x="496" y="650"/>
                </a:lnTo>
                <a:lnTo>
                  <a:pt x="489" y="643"/>
                </a:lnTo>
                <a:lnTo>
                  <a:pt x="489" y="636"/>
                </a:lnTo>
                <a:lnTo>
                  <a:pt x="503" y="636"/>
                </a:lnTo>
                <a:lnTo>
                  <a:pt x="510" y="636"/>
                </a:lnTo>
                <a:lnTo>
                  <a:pt x="517" y="629"/>
                </a:lnTo>
                <a:lnTo>
                  <a:pt x="517" y="629"/>
                </a:lnTo>
                <a:lnTo>
                  <a:pt x="531" y="629"/>
                </a:lnTo>
                <a:lnTo>
                  <a:pt x="531" y="629"/>
                </a:lnTo>
                <a:close/>
                <a:moveTo>
                  <a:pt x="1118" y="650"/>
                </a:moveTo>
                <a:lnTo>
                  <a:pt x="1104" y="657"/>
                </a:lnTo>
                <a:lnTo>
                  <a:pt x="1104" y="657"/>
                </a:lnTo>
                <a:lnTo>
                  <a:pt x="1111" y="650"/>
                </a:lnTo>
                <a:lnTo>
                  <a:pt x="1104" y="650"/>
                </a:lnTo>
                <a:lnTo>
                  <a:pt x="1104" y="643"/>
                </a:lnTo>
                <a:lnTo>
                  <a:pt x="1118" y="650"/>
                </a:lnTo>
                <a:lnTo>
                  <a:pt x="1118" y="650"/>
                </a:lnTo>
                <a:close/>
                <a:moveTo>
                  <a:pt x="1097" y="657"/>
                </a:moveTo>
                <a:lnTo>
                  <a:pt x="1090" y="671"/>
                </a:lnTo>
                <a:lnTo>
                  <a:pt x="1083" y="678"/>
                </a:lnTo>
                <a:lnTo>
                  <a:pt x="1083" y="678"/>
                </a:lnTo>
                <a:lnTo>
                  <a:pt x="1083" y="678"/>
                </a:lnTo>
                <a:lnTo>
                  <a:pt x="1083" y="685"/>
                </a:lnTo>
                <a:lnTo>
                  <a:pt x="1069" y="692"/>
                </a:lnTo>
                <a:lnTo>
                  <a:pt x="1076" y="685"/>
                </a:lnTo>
                <a:lnTo>
                  <a:pt x="1076" y="685"/>
                </a:lnTo>
                <a:lnTo>
                  <a:pt x="1076" y="678"/>
                </a:lnTo>
                <a:lnTo>
                  <a:pt x="1076" y="678"/>
                </a:lnTo>
                <a:lnTo>
                  <a:pt x="1090" y="664"/>
                </a:lnTo>
                <a:lnTo>
                  <a:pt x="1090" y="657"/>
                </a:lnTo>
                <a:lnTo>
                  <a:pt x="1097" y="657"/>
                </a:lnTo>
                <a:lnTo>
                  <a:pt x="1090" y="657"/>
                </a:lnTo>
                <a:lnTo>
                  <a:pt x="1097" y="657"/>
                </a:lnTo>
                <a:lnTo>
                  <a:pt x="1097" y="657"/>
                </a:lnTo>
                <a:close/>
                <a:moveTo>
                  <a:pt x="1530" y="755"/>
                </a:moveTo>
                <a:lnTo>
                  <a:pt x="1523" y="748"/>
                </a:lnTo>
                <a:lnTo>
                  <a:pt x="1523" y="755"/>
                </a:lnTo>
                <a:lnTo>
                  <a:pt x="1523" y="769"/>
                </a:lnTo>
                <a:lnTo>
                  <a:pt x="1516" y="776"/>
                </a:lnTo>
                <a:lnTo>
                  <a:pt x="1509" y="769"/>
                </a:lnTo>
                <a:lnTo>
                  <a:pt x="1509" y="762"/>
                </a:lnTo>
                <a:lnTo>
                  <a:pt x="1516" y="762"/>
                </a:lnTo>
                <a:lnTo>
                  <a:pt x="1509" y="762"/>
                </a:lnTo>
                <a:lnTo>
                  <a:pt x="1516" y="755"/>
                </a:lnTo>
                <a:lnTo>
                  <a:pt x="1509" y="755"/>
                </a:lnTo>
                <a:lnTo>
                  <a:pt x="1516" y="755"/>
                </a:lnTo>
                <a:lnTo>
                  <a:pt x="1516" y="748"/>
                </a:lnTo>
                <a:lnTo>
                  <a:pt x="1509" y="755"/>
                </a:lnTo>
                <a:lnTo>
                  <a:pt x="1509" y="748"/>
                </a:lnTo>
                <a:lnTo>
                  <a:pt x="1509" y="741"/>
                </a:lnTo>
                <a:lnTo>
                  <a:pt x="1509" y="748"/>
                </a:lnTo>
                <a:lnTo>
                  <a:pt x="1502" y="741"/>
                </a:lnTo>
                <a:lnTo>
                  <a:pt x="1488" y="720"/>
                </a:lnTo>
                <a:lnTo>
                  <a:pt x="1488" y="706"/>
                </a:lnTo>
                <a:lnTo>
                  <a:pt x="1488" y="713"/>
                </a:lnTo>
                <a:lnTo>
                  <a:pt x="1481" y="706"/>
                </a:lnTo>
                <a:lnTo>
                  <a:pt x="1481" y="706"/>
                </a:lnTo>
                <a:lnTo>
                  <a:pt x="1481" y="706"/>
                </a:lnTo>
                <a:lnTo>
                  <a:pt x="1481" y="699"/>
                </a:lnTo>
                <a:lnTo>
                  <a:pt x="1488" y="699"/>
                </a:lnTo>
                <a:lnTo>
                  <a:pt x="1488" y="713"/>
                </a:lnTo>
                <a:lnTo>
                  <a:pt x="1509" y="706"/>
                </a:lnTo>
                <a:lnTo>
                  <a:pt x="1509" y="713"/>
                </a:lnTo>
                <a:lnTo>
                  <a:pt x="1523" y="727"/>
                </a:lnTo>
                <a:lnTo>
                  <a:pt x="1523" y="734"/>
                </a:lnTo>
                <a:lnTo>
                  <a:pt x="1530" y="734"/>
                </a:lnTo>
                <a:lnTo>
                  <a:pt x="1523" y="734"/>
                </a:lnTo>
                <a:lnTo>
                  <a:pt x="1509" y="713"/>
                </a:lnTo>
                <a:lnTo>
                  <a:pt x="1509" y="713"/>
                </a:lnTo>
                <a:lnTo>
                  <a:pt x="1502" y="713"/>
                </a:lnTo>
                <a:lnTo>
                  <a:pt x="1509" y="713"/>
                </a:lnTo>
                <a:lnTo>
                  <a:pt x="1502" y="713"/>
                </a:lnTo>
                <a:lnTo>
                  <a:pt x="1509" y="713"/>
                </a:lnTo>
                <a:lnTo>
                  <a:pt x="1502" y="720"/>
                </a:lnTo>
                <a:lnTo>
                  <a:pt x="1509" y="727"/>
                </a:lnTo>
                <a:lnTo>
                  <a:pt x="1509" y="720"/>
                </a:lnTo>
                <a:lnTo>
                  <a:pt x="1516" y="734"/>
                </a:lnTo>
                <a:lnTo>
                  <a:pt x="1516" y="734"/>
                </a:lnTo>
                <a:lnTo>
                  <a:pt x="1523" y="734"/>
                </a:lnTo>
                <a:lnTo>
                  <a:pt x="1530" y="741"/>
                </a:lnTo>
                <a:lnTo>
                  <a:pt x="1523" y="741"/>
                </a:lnTo>
                <a:lnTo>
                  <a:pt x="1523" y="741"/>
                </a:lnTo>
                <a:lnTo>
                  <a:pt x="1523" y="748"/>
                </a:lnTo>
                <a:lnTo>
                  <a:pt x="1523" y="748"/>
                </a:lnTo>
                <a:lnTo>
                  <a:pt x="1523" y="748"/>
                </a:lnTo>
                <a:lnTo>
                  <a:pt x="1530" y="748"/>
                </a:lnTo>
                <a:lnTo>
                  <a:pt x="1530" y="748"/>
                </a:lnTo>
                <a:lnTo>
                  <a:pt x="1530" y="755"/>
                </a:lnTo>
                <a:lnTo>
                  <a:pt x="1530" y="755"/>
                </a:lnTo>
                <a:close/>
                <a:moveTo>
                  <a:pt x="1495" y="699"/>
                </a:moveTo>
                <a:lnTo>
                  <a:pt x="1502" y="706"/>
                </a:lnTo>
                <a:lnTo>
                  <a:pt x="1495" y="706"/>
                </a:lnTo>
                <a:lnTo>
                  <a:pt x="1488" y="699"/>
                </a:lnTo>
                <a:lnTo>
                  <a:pt x="1495" y="699"/>
                </a:lnTo>
                <a:lnTo>
                  <a:pt x="1495" y="699"/>
                </a:lnTo>
                <a:close/>
                <a:moveTo>
                  <a:pt x="1530" y="825"/>
                </a:moveTo>
                <a:lnTo>
                  <a:pt x="1509" y="811"/>
                </a:lnTo>
                <a:lnTo>
                  <a:pt x="1509" y="797"/>
                </a:lnTo>
                <a:lnTo>
                  <a:pt x="1509" y="804"/>
                </a:lnTo>
                <a:lnTo>
                  <a:pt x="1509" y="797"/>
                </a:lnTo>
                <a:lnTo>
                  <a:pt x="1509" y="797"/>
                </a:lnTo>
                <a:lnTo>
                  <a:pt x="1502" y="804"/>
                </a:lnTo>
                <a:lnTo>
                  <a:pt x="1502" y="804"/>
                </a:lnTo>
                <a:lnTo>
                  <a:pt x="1509" y="797"/>
                </a:lnTo>
                <a:lnTo>
                  <a:pt x="1502" y="804"/>
                </a:lnTo>
                <a:lnTo>
                  <a:pt x="1502" y="790"/>
                </a:lnTo>
                <a:lnTo>
                  <a:pt x="1495" y="797"/>
                </a:lnTo>
                <a:lnTo>
                  <a:pt x="1495" y="790"/>
                </a:lnTo>
                <a:lnTo>
                  <a:pt x="1495" y="790"/>
                </a:lnTo>
                <a:lnTo>
                  <a:pt x="1488" y="783"/>
                </a:lnTo>
                <a:lnTo>
                  <a:pt x="1495" y="783"/>
                </a:lnTo>
                <a:lnTo>
                  <a:pt x="1488" y="776"/>
                </a:lnTo>
                <a:lnTo>
                  <a:pt x="1488" y="776"/>
                </a:lnTo>
                <a:lnTo>
                  <a:pt x="1488" y="776"/>
                </a:lnTo>
                <a:lnTo>
                  <a:pt x="1488" y="776"/>
                </a:lnTo>
                <a:lnTo>
                  <a:pt x="1488" y="769"/>
                </a:lnTo>
                <a:lnTo>
                  <a:pt x="1481" y="769"/>
                </a:lnTo>
                <a:lnTo>
                  <a:pt x="1474" y="769"/>
                </a:lnTo>
                <a:lnTo>
                  <a:pt x="1481" y="762"/>
                </a:lnTo>
                <a:lnTo>
                  <a:pt x="1474" y="762"/>
                </a:lnTo>
                <a:lnTo>
                  <a:pt x="1474" y="762"/>
                </a:lnTo>
                <a:lnTo>
                  <a:pt x="1474" y="755"/>
                </a:lnTo>
                <a:lnTo>
                  <a:pt x="1481" y="755"/>
                </a:lnTo>
                <a:lnTo>
                  <a:pt x="1481" y="755"/>
                </a:lnTo>
                <a:lnTo>
                  <a:pt x="1481" y="755"/>
                </a:lnTo>
                <a:lnTo>
                  <a:pt x="1488" y="755"/>
                </a:lnTo>
                <a:lnTo>
                  <a:pt x="1488" y="755"/>
                </a:lnTo>
                <a:lnTo>
                  <a:pt x="1495" y="755"/>
                </a:lnTo>
                <a:lnTo>
                  <a:pt x="1502" y="762"/>
                </a:lnTo>
                <a:lnTo>
                  <a:pt x="1495" y="762"/>
                </a:lnTo>
                <a:lnTo>
                  <a:pt x="1495" y="762"/>
                </a:lnTo>
                <a:lnTo>
                  <a:pt x="1495" y="762"/>
                </a:lnTo>
                <a:lnTo>
                  <a:pt x="1502" y="762"/>
                </a:lnTo>
                <a:lnTo>
                  <a:pt x="1516" y="790"/>
                </a:lnTo>
                <a:lnTo>
                  <a:pt x="1530" y="825"/>
                </a:lnTo>
                <a:lnTo>
                  <a:pt x="1530" y="825"/>
                </a:lnTo>
                <a:close/>
                <a:moveTo>
                  <a:pt x="1565" y="762"/>
                </a:moveTo>
                <a:lnTo>
                  <a:pt x="1572" y="769"/>
                </a:lnTo>
                <a:lnTo>
                  <a:pt x="1565" y="769"/>
                </a:lnTo>
                <a:lnTo>
                  <a:pt x="1572" y="783"/>
                </a:lnTo>
                <a:lnTo>
                  <a:pt x="1572" y="783"/>
                </a:lnTo>
                <a:lnTo>
                  <a:pt x="1558" y="776"/>
                </a:lnTo>
                <a:lnTo>
                  <a:pt x="1558" y="776"/>
                </a:lnTo>
                <a:lnTo>
                  <a:pt x="1565" y="783"/>
                </a:lnTo>
                <a:lnTo>
                  <a:pt x="1565" y="783"/>
                </a:lnTo>
                <a:lnTo>
                  <a:pt x="1565" y="783"/>
                </a:lnTo>
                <a:lnTo>
                  <a:pt x="1565" y="783"/>
                </a:lnTo>
                <a:lnTo>
                  <a:pt x="1572" y="790"/>
                </a:lnTo>
                <a:lnTo>
                  <a:pt x="1572" y="797"/>
                </a:lnTo>
                <a:lnTo>
                  <a:pt x="1558" y="797"/>
                </a:lnTo>
                <a:lnTo>
                  <a:pt x="1558" y="797"/>
                </a:lnTo>
                <a:lnTo>
                  <a:pt x="1558" y="797"/>
                </a:lnTo>
                <a:lnTo>
                  <a:pt x="1551" y="797"/>
                </a:lnTo>
                <a:lnTo>
                  <a:pt x="1551" y="790"/>
                </a:lnTo>
                <a:lnTo>
                  <a:pt x="1551" y="790"/>
                </a:lnTo>
                <a:lnTo>
                  <a:pt x="1551" y="790"/>
                </a:lnTo>
                <a:lnTo>
                  <a:pt x="1551" y="783"/>
                </a:lnTo>
                <a:lnTo>
                  <a:pt x="1544" y="776"/>
                </a:lnTo>
                <a:lnTo>
                  <a:pt x="1544" y="783"/>
                </a:lnTo>
                <a:lnTo>
                  <a:pt x="1537" y="776"/>
                </a:lnTo>
                <a:lnTo>
                  <a:pt x="1544" y="776"/>
                </a:lnTo>
                <a:lnTo>
                  <a:pt x="1530" y="769"/>
                </a:lnTo>
                <a:lnTo>
                  <a:pt x="1537" y="762"/>
                </a:lnTo>
                <a:lnTo>
                  <a:pt x="1551" y="762"/>
                </a:lnTo>
                <a:lnTo>
                  <a:pt x="1558" y="769"/>
                </a:lnTo>
                <a:lnTo>
                  <a:pt x="1558" y="762"/>
                </a:lnTo>
                <a:lnTo>
                  <a:pt x="1565" y="762"/>
                </a:lnTo>
                <a:lnTo>
                  <a:pt x="1565" y="762"/>
                </a:lnTo>
                <a:close/>
                <a:moveTo>
                  <a:pt x="1474" y="769"/>
                </a:moveTo>
                <a:lnTo>
                  <a:pt x="1481" y="769"/>
                </a:lnTo>
                <a:lnTo>
                  <a:pt x="1481" y="769"/>
                </a:lnTo>
                <a:lnTo>
                  <a:pt x="1481" y="776"/>
                </a:lnTo>
                <a:lnTo>
                  <a:pt x="1481" y="783"/>
                </a:lnTo>
                <a:lnTo>
                  <a:pt x="1474" y="790"/>
                </a:lnTo>
                <a:lnTo>
                  <a:pt x="1474" y="783"/>
                </a:lnTo>
                <a:lnTo>
                  <a:pt x="1474" y="776"/>
                </a:lnTo>
                <a:lnTo>
                  <a:pt x="1474" y="776"/>
                </a:lnTo>
                <a:lnTo>
                  <a:pt x="1467" y="769"/>
                </a:lnTo>
                <a:lnTo>
                  <a:pt x="1474" y="769"/>
                </a:lnTo>
                <a:lnTo>
                  <a:pt x="1474" y="769"/>
                </a:lnTo>
                <a:close/>
                <a:moveTo>
                  <a:pt x="1572" y="769"/>
                </a:moveTo>
                <a:lnTo>
                  <a:pt x="1586" y="783"/>
                </a:lnTo>
                <a:lnTo>
                  <a:pt x="1579" y="783"/>
                </a:lnTo>
                <a:lnTo>
                  <a:pt x="1579" y="783"/>
                </a:lnTo>
                <a:lnTo>
                  <a:pt x="1579" y="790"/>
                </a:lnTo>
                <a:lnTo>
                  <a:pt x="1572" y="790"/>
                </a:lnTo>
                <a:lnTo>
                  <a:pt x="1572" y="783"/>
                </a:lnTo>
                <a:lnTo>
                  <a:pt x="1572" y="783"/>
                </a:lnTo>
                <a:lnTo>
                  <a:pt x="1572" y="769"/>
                </a:lnTo>
                <a:lnTo>
                  <a:pt x="1572" y="769"/>
                </a:lnTo>
                <a:lnTo>
                  <a:pt x="1572" y="769"/>
                </a:lnTo>
                <a:close/>
                <a:moveTo>
                  <a:pt x="1551" y="825"/>
                </a:moveTo>
                <a:lnTo>
                  <a:pt x="1551" y="825"/>
                </a:lnTo>
                <a:lnTo>
                  <a:pt x="1544" y="811"/>
                </a:lnTo>
                <a:lnTo>
                  <a:pt x="1544" y="818"/>
                </a:lnTo>
                <a:lnTo>
                  <a:pt x="1544" y="818"/>
                </a:lnTo>
                <a:lnTo>
                  <a:pt x="1544" y="825"/>
                </a:lnTo>
                <a:lnTo>
                  <a:pt x="1544" y="832"/>
                </a:lnTo>
                <a:lnTo>
                  <a:pt x="1544" y="825"/>
                </a:lnTo>
                <a:lnTo>
                  <a:pt x="1544" y="818"/>
                </a:lnTo>
                <a:lnTo>
                  <a:pt x="1537" y="818"/>
                </a:lnTo>
                <a:lnTo>
                  <a:pt x="1537" y="811"/>
                </a:lnTo>
                <a:lnTo>
                  <a:pt x="1537" y="811"/>
                </a:lnTo>
                <a:lnTo>
                  <a:pt x="1537" y="811"/>
                </a:lnTo>
                <a:lnTo>
                  <a:pt x="1537" y="804"/>
                </a:lnTo>
                <a:lnTo>
                  <a:pt x="1537" y="811"/>
                </a:lnTo>
                <a:lnTo>
                  <a:pt x="1537" y="804"/>
                </a:lnTo>
                <a:lnTo>
                  <a:pt x="1544" y="811"/>
                </a:lnTo>
                <a:lnTo>
                  <a:pt x="1544" y="804"/>
                </a:lnTo>
                <a:lnTo>
                  <a:pt x="1537" y="797"/>
                </a:lnTo>
                <a:lnTo>
                  <a:pt x="1537" y="804"/>
                </a:lnTo>
                <a:lnTo>
                  <a:pt x="1530" y="797"/>
                </a:lnTo>
                <a:lnTo>
                  <a:pt x="1537" y="790"/>
                </a:lnTo>
                <a:lnTo>
                  <a:pt x="1530" y="797"/>
                </a:lnTo>
                <a:lnTo>
                  <a:pt x="1530" y="790"/>
                </a:lnTo>
                <a:lnTo>
                  <a:pt x="1530" y="797"/>
                </a:lnTo>
                <a:lnTo>
                  <a:pt x="1523" y="790"/>
                </a:lnTo>
                <a:lnTo>
                  <a:pt x="1523" y="783"/>
                </a:lnTo>
                <a:lnTo>
                  <a:pt x="1530" y="783"/>
                </a:lnTo>
                <a:lnTo>
                  <a:pt x="1523" y="783"/>
                </a:lnTo>
                <a:lnTo>
                  <a:pt x="1530" y="783"/>
                </a:lnTo>
                <a:lnTo>
                  <a:pt x="1523" y="776"/>
                </a:lnTo>
                <a:lnTo>
                  <a:pt x="1537" y="776"/>
                </a:lnTo>
                <a:lnTo>
                  <a:pt x="1537" y="783"/>
                </a:lnTo>
                <a:lnTo>
                  <a:pt x="1537" y="783"/>
                </a:lnTo>
                <a:lnTo>
                  <a:pt x="1537" y="790"/>
                </a:lnTo>
                <a:lnTo>
                  <a:pt x="1544" y="783"/>
                </a:lnTo>
                <a:lnTo>
                  <a:pt x="1537" y="783"/>
                </a:lnTo>
                <a:lnTo>
                  <a:pt x="1544" y="783"/>
                </a:lnTo>
                <a:lnTo>
                  <a:pt x="1544" y="790"/>
                </a:lnTo>
                <a:lnTo>
                  <a:pt x="1551" y="790"/>
                </a:lnTo>
                <a:lnTo>
                  <a:pt x="1551" y="790"/>
                </a:lnTo>
                <a:lnTo>
                  <a:pt x="1544" y="790"/>
                </a:lnTo>
                <a:lnTo>
                  <a:pt x="1544" y="797"/>
                </a:lnTo>
                <a:lnTo>
                  <a:pt x="1544" y="797"/>
                </a:lnTo>
                <a:lnTo>
                  <a:pt x="1551" y="804"/>
                </a:lnTo>
                <a:lnTo>
                  <a:pt x="1544" y="804"/>
                </a:lnTo>
                <a:lnTo>
                  <a:pt x="1551" y="811"/>
                </a:lnTo>
                <a:lnTo>
                  <a:pt x="1544" y="811"/>
                </a:lnTo>
                <a:lnTo>
                  <a:pt x="1544" y="811"/>
                </a:lnTo>
                <a:lnTo>
                  <a:pt x="1551" y="811"/>
                </a:lnTo>
                <a:lnTo>
                  <a:pt x="1551" y="818"/>
                </a:lnTo>
                <a:lnTo>
                  <a:pt x="1551" y="825"/>
                </a:lnTo>
                <a:lnTo>
                  <a:pt x="1551" y="825"/>
                </a:lnTo>
                <a:close/>
                <a:moveTo>
                  <a:pt x="950" y="783"/>
                </a:moveTo>
                <a:lnTo>
                  <a:pt x="943" y="790"/>
                </a:lnTo>
                <a:lnTo>
                  <a:pt x="950" y="783"/>
                </a:lnTo>
                <a:lnTo>
                  <a:pt x="950" y="790"/>
                </a:lnTo>
                <a:lnTo>
                  <a:pt x="950" y="797"/>
                </a:lnTo>
                <a:lnTo>
                  <a:pt x="943" y="797"/>
                </a:lnTo>
                <a:lnTo>
                  <a:pt x="943" y="790"/>
                </a:lnTo>
                <a:lnTo>
                  <a:pt x="943" y="790"/>
                </a:lnTo>
                <a:lnTo>
                  <a:pt x="943" y="797"/>
                </a:lnTo>
                <a:lnTo>
                  <a:pt x="936" y="797"/>
                </a:lnTo>
                <a:lnTo>
                  <a:pt x="943" y="797"/>
                </a:lnTo>
                <a:lnTo>
                  <a:pt x="936" y="804"/>
                </a:lnTo>
                <a:lnTo>
                  <a:pt x="929" y="797"/>
                </a:lnTo>
                <a:lnTo>
                  <a:pt x="929" y="804"/>
                </a:lnTo>
                <a:lnTo>
                  <a:pt x="922" y="804"/>
                </a:lnTo>
                <a:lnTo>
                  <a:pt x="922" y="811"/>
                </a:lnTo>
                <a:lnTo>
                  <a:pt x="908" y="797"/>
                </a:lnTo>
                <a:lnTo>
                  <a:pt x="915" y="797"/>
                </a:lnTo>
                <a:lnTo>
                  <a:pt x="922" y="797"/>
                </a:lnTo>
                <a:lnTo>
                  <a:pt x="915" y="790"/>
                </a:lnTo>
                <a:lnTo>
                  <a:pt x="915" y="790"/>
                </a:lnTo>
                <a:lnTo>
                  <a:pt x="929" y="790"/>
                </a:lnTo>
                <a:lnTo>
                  <a:pt x="922" y="783"/>
                </a:lnTo>
                <a:lnTo>
                  <a:pt x="922" y="783"/>
                </a:lnTo>
                <a:lnTo>
                  <a:pt x="929" y="783"/>
                </a:lnTo>
                <a:lnTo>
                  <a:pt x="929" y="776"/>
                </a:lnTo>
                <a:lnTo>
                  <a:pt x="936" y="783"/>
                </a:lnTo>
                <a:lnTo>
                  <a:pt x="936" y="783"/>
                </a:lnTo>
                <a:lnTo>
                  <a:pt x="936" y="790"/>
                </a:lnTo>
                <a:lnTo>
                  <a:pt x="936" y="783"/>
                </a:lnTo>
                <a:lnTo>
                  <a:pt x="950" y="783"/>
                </a:lnTo>
                <a:lnTo>
                  <a:pt x="950" y="783"/>
                </a:lnTo>
                <a:close/>
                <a:moveTo>
                  <a:pt x="1593" y="783"/>
                </a:moveTo>
                <a:lnTo>
                  <a:pt x="1600" y="790"/>
                </a:lnTo>
                <a:lnTo>
                  <a:pt x="1607" y="790"/>
                </a:lnTo>
                <a:lnTo>
                  <a:pt x="1614" y="797"/>
                </a:lnTo>
                <a:lnTo>
                  <a:pt x="1614" y="804"/>
                </a:lnTo>
                <a:lnTo>
                  <a:pt x="1600" y="797"/>
                </a:lnTo>
                <a:lnTo>
                  <a:pt x="1600" y="797"/>
                </a:lnTo>
                <a:lnTo>
                  <a:pt x="1593" y="783"/>
                </a:lnTo>
                <a:lnTo>
                  <a:pt x="1593" y="783"/>
                </a:lnTo>
                <a:close/>
                <a:moveTo>
                  <a:pt x="1586" y="790"/>
                </a:moveTo>
                <a:lnTo>
                  <a:pt x="1586" y="790"/>
                </a:lnTo>
                <a:lnTo>
                  <a:pt x="1586" y="797"/>
                </a:lnTo>
                <a:lnTo>
                  <a:pt x="1586" y="804"/>
                </a:lnTo>
                <a:lnTo>
                  <a:pt x="1572" y="797"/>
                </a:lnTo>
                <a:lnTo>
                  <a:pt x="1579" y="790"/>
                </a:lnTo>
                <a:lnTo>
                  <a:pt x="1586" y="790"/>
                </a:lnTo>
                <a:lnTo>
                  <a:pt x="1586" y="790"/>
                </a:lnTo>
                <a:close/>
                <a:moveTo>
                  <a:pt x="1593" y="790"/>
                </a:moveTo>
                <a:lnTo>
                  <a:pt x="1600" y="797"/>
                </a:lnTo>
                <a:lnTo>
                  <a:pt x="1593" y="804"/>
                </a:lnTo>
                <a:lnTo>
                  <a:pt x="1600" y="797"/>
                </a:lnTo>
                <a:lnTo>
                  <a:pt x="1607" y="804"/>
                </a:lnTo>
                <a:lnTo>
                  <a:pt x="1607" y="804"/>
                </a:lnTo>
                <a:lnTo>
                  <a:pt x="1614" y="811"/>
                </a:lnTo>
                <a:lnTo>
                  <a:pt x="1607" y="811"/>
                </a:lnTo>
                <a:lnTo>
                  <a:pt x="1607" y="818"/>
                </a:lnTo>
                <a:lnTo>
                  <a:pt x="1600" y="818"/>
                </a:lnTo>
                <a:lnTo>
                  <a:pt x="1600" y="811"/>
                </a:lnTo>
                <a:lnTo>
                  <a:pt x="1593" y="811"/>
                </a:lnTo>
                <a:lnTo>
                  <a:pt x="1593" y="811"/>
                </a:lnTo>
                <a:lnTo>
                  <a:pt x="1586" y="804"/>
                </a:lnTo>
                <a:lnTo>
                  <a:pt x="1593" y="804"/>
                </a:lnTo>
                <a:lnTo>
                  <a:pt x="1593" y="797"/>
                </a:lnTo>
                <a:lnTo>
                  <a:pt x="1593" y="790"/>
                </a:lnTo>
                <a:lnTo>
                  <a:pt x="1593" y="790"/>
                </a:lnTo>
                <a:close/>
                <a:moveTo>
                  <a:pt x="1607" y="839"/>
                </a:moveTo>
                <a:lnTo>
                  <a:pt x="1614" y="839"/>
                </a:lnTo>
                <a:lnTo>
                  <a:pt x="1614" y="846"/>
                </a:lnTo>
                <a:lnTo>
                  <a:pt x="1621" y="846"/>
                </a:lnTo>
                <a:lnTo>
                  <a:pt x="1621" y="846"/>
                </a:lnTo>
                <a:lnTo>
                  <a:pt x="1628" y="853"/>
                </a:lnTo>
                <a:lnTo>
                  <a:pt x="1621" y="853"/>
                </a:lnTo>
                <a:lnTo>
                  <a:pt x="1621" y="853"/>
                </a:lnTo>
                <a:lnTo>
                  <a:pt x="1628" y="853"/>
                </a:lnTo>
                <a:lnTo>
                  <a:pt x="1628" y="846"/>
                </a:lnTo>
                <a:lnTo>
                  <a:pt x="1628" y="853"/>
                </a:lnTo>
                <a:lnTo>
                  <a:pt x="1635" y="860"/>
                </a:lnTo>
                <a:lnTo>
                  <a:pt x="1628" y="860"/>
                </a:lnTo>
                <a:lnTo>
                  <a:pt x="1628" y="860"/>
                </a:lnTo>
                <a:lnTo>
                  <a:pt x="1628" y="867"/>
                </a:lnTo>
                <a:lnTo>
                  <a:pt x="1635" y="860"/>
                </a:lnTo>
                <a:lnTo>
                  <a:pt x="1635" y="867"/>
                </a:lnTo>
                <a:lnTo>
                  <a:pt x="1635" y="867"/>
                </a:lnTo>
                <a:lnTo>
                  <a:pt x="1635" y="874"/>
                </a:lnTo>
                <a:lnTo>
                  <a:pt x="1642" y="874"/>
                </a:lnTo>
                <a:lnTo>
                  <a:pt x="1642" y="874"/>
                </a:lnTo>
                <a:lnTo>
                  <a:pt x="1642" y="881"/>
                </a:lnTo>
                <a:lnTo>
                  <a:pt x="1628" y="881"/>
                </a:lnTo>
                <a:lnTo>
                  <a:pt x="1628" y="881"/>
                </a:lnTo>
                <a:lnTo>
                  <a:pt x="1628" y="881"/>
                </a:lnTo>
                <a:lnTo>
                  <a:pt x="1628" y="874"/>
                </a:lnTo>
                <a:lnTo>
                  <a:pt x="1621" y="874"/>
                </a:lnTo>
                <a:lnTo>
                  <a:pt x="1621" y="867"/>
                </a:lnTo>
                <a:lnTo>
                  <a:pt x="1621" y="874"/>
                </a:lnTo>
                <a:lnTo>
                  <a:pt x="1621" y="867"/>
                </a:lnTo>
                <a:lnTo>
                  <a:pt x="1621" y="874"/>
                </a:lnTo>
                <a:lnTo>
                  <a:pt x="1614" y="874"/>
                </a:lnTo>
                <a:lnTo>
                  <a:pt x="1614" y="867"/>
                </a:lnTo>
                <a:lnTo>
                  <a:pt x="1614" y="867"/>
                </a:lnTo>
                <a:lnTo>
                  <a:pt x="1621" y="867"/>
                </a:lnTo>
                <a:lnTo>
                  <a:pt x="1614" y="867"/>
                </a:lnTo>
                <a:lnTo>
                  <a:pt x="1614" y="867"/>
                </a:lnTo>
                <a:lnTo>
                  <a:pt x="1614" y="860"/>
                </a:lnTo>
                <a:lnTo>
                  <a:pt x="1607" y="860"/>
                </a:lnTo>
                <a:lnTo>
                  <a:pt x="1614" y="860"/>
                </a:lnTo>
                <a:lnTo>
                  <a:pt x="1607" y="867"/>
                </a:lnTo>
                <a:lnTo>
                  <a:pt x="1607" y="860"/>
                </a:lnTo>
                <a:lnTo>
                  <a:pt x="1600" y="860"/>
                </a:lnTo>
                <a:lnTo>
                  <a:pt x="1600" y="867"/>
                </a:lnTo>
                <a:lnTo>
                  <a:pt x="1600" y="860"/>
                </a:lnTo>
                <a:lnTo>
                  <a:pt x="1586" y="860"/>
                </a:lnTo>
                <a:lnTo>
                  <a:pt x="1586" y="860"/>
                </a:lnTo>
                <a:lnTo>
                  <a:pt x="1586" y="853"/>
                </a:lnTo>
                <a:lnTo>
                  <a:pt x="1600" y="853"/>
                </a:lnTo>
                <a:lnTo>
                  <a:pt x="1593" y="853"/>
                </a:lnTo>
                <a:lnTo>
                  <a:pt x="1593" y="853"/>
                </a:lnTo>
                <a:lnTo>
                  <a:pt x="1593" y="853"/>
                </a:lnTo>
                <a:lnTo>
                  <a:pt x="1586" y="846"/>
                </a:lnTo>
                <a:lnTo>
                  <a:pt x="1586" y="846"/>
                </a:lnTo>
                <a:lnTo>
                  <a:pt x="1593" y="839"/>
                </a:lnTo>
                <a:lnTo>
                  <a:pt x="1586" y="846"/>
                </a:lnTo>
                <a:lnTo>
                  <a:pt x="1579" y="846"/>
                </a:lnTo>
                <a:lnTo>
                  <a:pt x="1579" y="839"/>
                </a:lnTo>
                <a:lnTo>
                  <a:pt x="1579" y="832"/>
                </a:lnTo>
                <a:lnTo>
                  <a:pt x="1579" y="825"/>
                </a:lnTo>
                <a:lnTo>
                  <a:pt x="1579" y="825"/>
                </a:lnTo>
                <a:lnTo>
                  <a:pt x="1572" y="811"/>
                </a:lnTo>
                <a:lnTo>
                  <a:pt x="1558" y="811"/>
                </a:lnTo>
                <a:lnTo>
                  <a:pt x="1558" y="811"/>
                </a:lnTo>
                <a:lnTo>
                  <a:pt x="1558" y="804"/>
                </a:lnTo>
                <a:lnTo>
                  <a:pt x="1558" y="804"/>
                </a:lnTo>
                <a:lnTo>
                  <a:pt x="1565" y="804"/>
                </a:lnTo>
                <a:lnTo>
                  <a:pt x="1565" y="804"/>
                </a:lnTo>
                <a:lnTo>
                  <a:pt x="1572" y="804"/>
                </a:lnTo>
                <a:lnTo>
                  <a:pt x="1579" y="804"/>
                </a:lnTo>
                <a:lnTo>
                  <a:pt x="1579" y="811"/>
                </a:lnTo>
                <a:lnTo>
                  <a:pt x="1579" y="811"/>
                </a:lnTo>
                <a:lnTo>
                  <a:pt x="1579" y="818"/>
                </a:lnTo>
                <a:lnTo>
                  <a:pt x="1593" y="818"/>
                </a:lnTo>
                <a:lnTo>
                  <a:pt x="1600" y="825"/>
                </a:lnTo>
                <a:lnTo>
                  <a:pt x="1607" y="832"/>
                </a:lnTo>
                <a:lnTo>
                  <a:pt x="1607" y="832"/>
                </a:lnTo>
                <a:lnTo>
                  <a:pt x="1614" y="839"/>
                </a:lnTo>
                <a:lnTo>
                  <a:pt x="1621" y="839"/>
                </a:lnTo>
                <a:lnTo>
                  <a:pt x="1621" y="839"/>
                </a:lnTo>
                <a:lnTo>
                  <a:pt x="1607" y="832"/>
                </a:lnTo>
                <a:lnTo>
                  <a:pt x="1607" y="839"/>
                </a:lnTo>
                <a:lnTo>
                  <a:pt x="1607" y="839"/>
                </a:lnTo>
                <a:lnTo>
                  <a:pt x="1607" y="846"/>
                </a:lnTo>
                <a:lnTo>
                  <a:pt x="1607" y="839"/>
                </a:lnTo>
                <a:lnTo>
                  <a:pt x="1607" y="839"/>
                </a:lnTo>
                <a:close/>
                <a:moveTo>
                  <a:pt x="1642" y="839"/>
                </a:moveTo>
                <a:lnTo>
                  <a:pt x="1628" y="839"/>
                </a:lnTo>
                <a:lnTo>
                  <a:pt x="1635" y="832"/>
                </a:lnTo>
                <a:lnTo>
                  <a:pt x="1635" y="825"/>
                </a:lnTo>
                <a:lnTo>
                  <a:pt x="1635" y="825"/>
                </a:lnTo>
                <a:lnTo>
                  <a:pt x="1628" y="825"/>
                </a:lnTo>
                <a:lnTo>
                  <a:pt x="1635" y="818"/>
                </a:lnTo>
                <a:lnTo>
                  <a:pt x="1628" y="818"/>
                </a:lnTo>
                <a:lnTo>
                  <a:pt x="1635" y="811"/>
                </a:lnTo>
                <a:lnTo>
                  <a:pt x="1628" y="811"/>
                </a:lnTo>
                <a:lnTo>
                  <a:pt x="1635" y="811"/>
                </a:lnTo>
                <a:lnTo>
                  <a:pt x="1628" y="811"/>
                </a:lnTo>
                <a:lnTo>
                  <a:pt x="1642" y="804"/>
                </a:lnTo>
                <a:lnTo>
                  <a:pt x="1656" y="818"/>
                </a:lnTo>
                <a:lnTo>
                  <a:pt x="1663" y="832"/>
                </a:lnTo>
                <a:lnTo>
                  <a:pt x="1656" y="832"/>
                </a:lnTo>
                <a:lnTo>
                  <a:pt x="1663" y="839"/>
                </a:lnTo>
                <a:lnTo>
                  <a:pt x="1656" y="846"/>
                </a:lnTo>
                <a:lnTo>
                  <a:pt x="1649" y="846"/>
                </a:lnTo>
                <a:lnTo>
                  <a:pt x="1656" y="839"/>
                </a:lnTo>
                <a:lnTo>
                  <a:pt x="1649" y="832"/>
                </a:lnTo>
                <a:lnTo>
                  <a:pt x="1649" y="839"/>
                </a:lnTo>
                <a:lnTo>
                  <a:pt x="1649" y="839"/>
                </a:lnTo>
                <a:lnTo>
                  <a:pt x="1649" y="832"/>
                </a:lnTo>
                <a:lnTo>
                  <a:pt x="1642" y="818"/>
                </a:lnTo>
                <a:lnTo>
                  <a:pt x="1649" y="832"/>
                </a:lnTo>
                <a:lnTo>
                  <a:pt x="1642" y="839"/>
                </a:lnTo>
                <a:lnTo>
                  <a:pt x="1642" y="825"/>
                </a:lnTo>
                <a:lnTo>
                  <a:pt x="1642" y="832"/>
                </a:lnTo>
                <a:lnTo>
                  <a:pt x="1642" y="839"/>
                </a:lnTo>
                <a:lnTo>
                  <a:pt x="1642" y="839"/>
                </a:lnTo>
                <a:lnTo>
                  <a:pt x="1642" y="839"/>
                </a:lnTo>
                <a:lnTo>
                  <a:pt x="1642" y="839"/>
                </a:lnTo>
                <a:close/>
                <a:moveTo>
                  <a:pt x="908" y="860"/>
                </a:moveTo>
                <a:lnTo>
                  <a:pt x="901" y="860"/>
                </a:lnTo>
                <a:lnTo>
                  <a:pt x="901" y="860"/>
                </a:lnTo>
                <a:lnTo>
                  <a:pt x="901" y="867"/>
                </a:lnTo>
                <a:lnTo>
                  <a:pt x="894" y="867"/>
                </a:lnTo>
                <a:lnTo>
                  <a:pt x="901" y="867"/>
                </a:lnTo>
                <a:lnTo>
                  <a:pt x="894" y="867"/>
                </a:lnTo>
                <a:lnTo>
                  <a:pt x="901" y="867"/>
                </a:lnTo>
                <a:lnTo>
                  <a:pt x="901" y="874"/>
                </a:lnTo>
                <a:lnTo>
                  <a:pt x="894" y="874"/>
                </a:lnTo>
                <a:lnTo>
                  <a:pt x="894" y="874"/>
                </a:lnTo>
                <a:lnTo>
                  <a:pt x="894" y="874"/>
                </a:lnTo>
                <a:lnTo>
                  <a:pt x="887" y="888"/>
                </a:lnTo>
                <a:lnTo>
                  <a:pt x="880" y="881"/>
                </a:lnTo>
                <a:lnTo>
                  <a:pt x="894" y="867"/>
                </a:lnTo>
                <a:lnTo>
                  <a:pt x="887" y="867"/>
                </a:lnTo>
                <a:lnTo>
                  <a:pt x="894" y="860"/>
                </a:lnTo>
                <a:lnTo>
                  <a:pt x="894" y="860"/>
                </a:lnTo>
                <a:lnTo>
                  <a:pt x="880" y="874"/>
                </a:lnTo>
                <a:lnTo>
                  <a:pt x="880" y="867"/>
                </a:lnTo>
                <a:lnTo>
                  <a:pt x="887" y="860"/>
                </a:lnTo>
                <a:lnTo>
                  <a:pt x="873" y="860"/>
                </a:lnTo>
                <a:lnTo>
                  <a:pt x="873" y="867"/>
                </a:lnTo>
                <a:lnTo>
                  <a:pt x="873" y="867"/>
                </a:lnTo>
                <a:lnTo>
                  <a:pt x="880" y="860"/>
                </a:lnTo>
                <a:lnTo>
                  <a:pt x="880" y="860"/>
                </a:lnTo>
                <a:lnTo>
                  <a:pt x="880" y="874"/>
                </a:lnTo>
                <a:lnTo>
                  <a:pt x="880" y="874"/>
                </a:lnTo>
                <a:lnTo>
                  <a:pt x="880" y="874"/>
                </a:lnTo>
                <a:lnTo>
                  <a:pt x="880" y="874"/>
                </a:lnTo>
                <a:lnTo>
                  <a:pt x="873" y="881"/>
                </a:lnTo>
                <a:lnTo>
                  <a:pt x="873" y="874"/>
                </a:lnTo>
                <a:lnTo>
                  <a:pt x="866" y="867"/>
                </a:lnTo>
                <a:lnTo>
                  <a:pt x="866" y="860"/>
                </a:lnTo>
                <a:lnTo>
                  <a:pt x="866" y="853"/>
                </a:lnTo>
                <a:lnTo>
                  <a:pt x="859" y="853"/>
                </a:lnTo>
                <a:lnTo>
                  <a:pt x="859" y="853"/>
                </a:lnTo>
                <a:lnTo>
                  <a:pt x="859" y="846"/>
                </a:lnTo>
                <a:lnTo>
                  <a:pt x="866" y="846"/>
                </a:lnTo>
                <a:lnTo>
                  <a:pt x="866" y="846"/>
                </a:lnTo>
                <a:lnTo>
                  <a:pt x="866" y="839"/>
                </a:lnTo>
                <a:lnTo>
                  <a:pt x="873" y="839"/>
                </a:lnTo>
                <a:lnTo>
                  <a:pt x="873" y="832"/>
                </a:lnTo>
                <a:lnTo>
                  <a:pt x="873" y="832"/>
                </a:lnTo>
                <a:lnTo>
                  <a:pt x="873" y="832"/>
                </a:lnTo>
                <a:lnTo>
                  <a:pt x="873" y="832"/>
                </a:lnTo>
                <a:lnTo>
                  <a:pt x="880" y="825"/>
                </a:lnTo>
                <a:lnTo>
                  <a:pt x="887" y="832"/>
                </a:lnTo>
                <a:lnTo>
                  <a:pt x="887" y="832"/>
                </a:lnTo>
                <a:lnTo>
                  <a:pt x="880" y="839"/>
                </a:lnTo>
                <a:lnTo>
                  <a:pt x="887" y="839"/>
                </a:lnTo>
                <a:lnTo>
                  <a:pt x="887" y="846"/>
                </a:lnTo>
                <a:lnTo>
                  <a:pt x="901" y="853"/>
                </a:lnTo>
                <a:lnTo>
                  <a:pt x="894" y="846"/>
                </a:lnTo>
                <a:lnTo>
                  <a:pt x="894" y="832"/>
                </a:lnTo>
                <a:lnTo>
                  <a:pt x="894" y="839"/>
                </a:lnTo>
                <a:lnTo>
                  <a:pt x="887" y="832"/>
                </a:lnTo>
                <a:lnTo>
                  <a:pt x="901" y="832"/>
                </a:lnTo>
                <a:lnTo>
                  <a:pt x="887" y="825"/>
                </a:lnTo>
                <a:lnTo>
                  <a:pt x="887" y="818"/>
                </a:lnTo>
                <a:lnTo>
                  <a:pt x="901" y="818"/>
                </a:lnTo>
                <a:lnTo>
                  <a:pt x="901" y="832"/>
                </a:lnTo>
                <a:lnTo>
                  <a:pt x="901" y="825"/>
                </a:lnTo>
                <a:lnTo>
                  <a:pt x="901" y="825"/>
                </a:lnTo>
                <a:lnTo>
                  <a:pt x="901" y="825"/>
                </a:lnTo>
                <a:lnTo>
                  <a:pt x="908" y="825"/>
                </a:lnTo>
                <a:lnTo>
                  <a:pt x="901" y="818"/>
                </a:lnTo>
                <a:lnTo>
                  <a:pt x="915" y="818"/>
                </a:lnTo>
                <a:lnTo>
                  <a:pt x="915" y="825"/>
                </a:lnTo>
                <a:lnTo>
                  <a:pt x="908" y="818"/>
                </a:lnTo>
                <a:lnTo>
                  <a:pt x="915" y="818"/>
                </a:lnTo>
                <a:lnTo>
                  <a:pt x="908" y="811"/>
                </a:lnTo>
                <a:lnTo>
                  <a:pt x="922" y="811"/>
                </a:lnTo>
                <a:lnTo>
                  <a:pt x="922" y="818"/>
                </a:lnTo>
                <a:lnTo>
                  <a:pt x="922" y="825"/>
                </a:lnTo>
                <a:lnTo>
                  <a:pt x="922" y="818"/>
                </a:lnTo>
                <a:lnTo>
                  <a:pt x="929" y="818"/>
                </a:lnTo>
                <a:lnTo>
                  <a:pt x="929" y="811"/>
                </a:lnTo>
                <a:lnTo>
                  <a:pt x="943" y="818"/>
                </a:lnTo>
                <a:lnTo>
                  <a:pt x="936" y="825"/>
                </a:lnTo>
                <a:lnTo>
                  <a:pt x="936" y="825"/>
                </a:lnTo>
                <a:lnTo>
                  <a:pt x="936" y="832"/>
                </a:lnTo>
                <a:lnTo>
                  <a:pt x="936" y="825"/>
                </a:lnTo>
                <a:lnTo>
                  <a:pt x="936" y="832"/>
                </a:lnTo>
                <a:lnTo>
                  <a:pt x="943" y="832"/>
                </a:lnTo>
                <a:lnTo>
                  <a:pt x="943" y="846"/>
                </a:lnTo>
                <a:lnTo>
                  <a:pt x="922" y="839"/>
                </a:lnTo>
                <a:lnTo>
                  <a:pt x="922" y="839"/>
                </a:lnTo>
                <a:lnTo>
                  <a:pt x="915" y="846"/>
                </a:lnTo>
                <a:lnTo>
                  <a:pt x="922" y="839"/>
                </a:lnTo>
                <a:lnTo>
                  <a:pt x="929" y="846"/>
                </a:lnTo>
                <a:lnTo>
                  <a:pt x="929" y="846"/>
                </a:lnTo>
                <a:lnTo>
                  <a:pt x="922" y="853"/>
                </a:lnTo>
                <a:lnTo>
                  <a:pt x="922" y="846"/>
                </a:lnTo>
                <a:lnTo>
                  <a:pt x="915" y="846"/>
                </a:lnTo>
                <a:lnTo>
                  <a:pt x="915" y="853"/>
                </a:lnTo>
                <a:lnTo>
                  <a:pt x="922" y="853"/>
                </a:lnTo>
                <a:lnTo>
                  <a:pt x="908" y="853"/>
                </a:lnTo>
                <a:lnTo>
                  <a:pt x="908" y="860"/>
                </a:lnTo>
                <a:lnTo>
                  <a:pt x="908" y="860"/>
                </a:lnTo>
                <a:close/>
                <a:moveTo>
                  <a:pt x="1572" y="811"/>
                </a:moveTo>
                <a:lnTo>
                  <a:pt x="1572" y="825"/>
                </a:lnTo>
                <a:lnTo>
                  <a:pt x="1565" y="825"/>
                </a:lnTo>
                <a:lnTo>
                  <a:pt x="1565" y="832"/>
                </a:lnTo>
                <a:lnTo>
                  <a:pt x="1558" y="832"/>
                </a:lnTo>
                <a:lnTo>
                  <a:pt x="1558" y="818"/>
                </a:lnTo>
                <a:lnTo>
                  <a:pt x="1565" y="818"/>
                </a:lnTo>
                <a:lnTo>
                  <a:pt x="1558" y="818"/>
                </a:lnTo>
                <a:lnTo>
                  <a:pt x="1572" y="811"/>
                </a:lnTo>
                <a:lnTo>
                  <a:pt x="1572" y="811"/>
                </a:lnTo>
                <a:close/>
                <a:moveTo>
                  <a:pt x="1635" y="839"/>
                </a:moveTo>
                <a:lnTo>
                  <a:pt x="1642" y="846"/>
                </a:lnTo>
                <a:lnTo>
                  <a:pt x="1635" y="846"/>
                </a:lnTo>
                <a:lnTo>
                  <a:pt x="1642" y="853"/>
                </a:lnTo>
                <a:lnTo>
                  <a:pt x="1635" y="853"/>
                </a:lnTo>
                <a:lnTo>
                  <a:pt x="1635" y="839"/>
                </a:lnTo>
                <a:lnTo>
                  <a:pt x="1635" y="839"/>
                </a:lnTo>
                <a:lnTo>
                  <a:pt x="1635" y="839"/>
                </a:lnTo>
                <a:close/>
                <a:moveTo>
                  <a:pt x="1649" y="846"/>
                </a:moveTo>
                <a:lnTo>
                  <a:pt x="1649" y="846"/>
                </a:lnTo>
                <a:lnTo>
                  <a:pt x="1656" y="853"/>
                </a:lnTo>
                <a:lnTo>
                  <a:pt x="1649" y="860"/>
                </a:lnTo>
                <a:lnTo>
                  <a:pt x="1649" y="853"/>
                </a:lnTo>
                <a:lnTo>
                  <a:pt x="1649" y="860"/>
                </a:lnTo>
                <a:lnTo>
                  <a:pt x="1649" y="860"/>
                </a:lnTo>
                <a:lnTo>
                  <a:pt x="1649" y="853"/>
                </a:lnTo>
                <a:lnTo>
                  <a:pt x="1649" y="853"/>
                </a:lnTo>
                <a:lnTo>
                  <a:pt x="1642" y="846"/>
                </a:lnTo>
                <a:lnTo>
                  <a:pt x="1649" y="846"/>
                </a:lnTo>
                <a:lnTo>
                  <a:pt x="1649" y="846"/>
                </a:lnTo>
                <a:close/>
                <a:moveTo>
                  <a:pt x="1593" y="860"/>
                </a:moveTo>
                <a:lnTo>
                  <a:pt x="1600" y="874"/>
                </a:lnTo>
                <a:lnTo>
                  <a:pt x="1600" y="874"/>
                </a:lnTo>
                <a:lnTo>
                  <a:pt x="1614" y="881"/>
                </a:lnTo>
                <a:lnTo>
                  <a:pt x="1614" y="888"/>
                </a:lnTo>
                <a:lnTo>
                  <a:pt x="1614" y="888"/>
                </a:lnTo>
                <a:lnTo>
                  <a:pt x="1621" y="888"/>
                </a:lnTo>
                <a:lnTo>
                  <a:pt x="1614" y="895"/>
                </a:lnTo>
                <a:lnTo>
                  <a:pt x="1607" y="888"/>
                </a:lnTo>
                <a:lnTo>
                  <a:pt x="1607" y="881"/>
                </a:lnTo>
                <a:lnTo>
                  <a:pt x="1600" y="881"/>
                </a:lnTo>
                <a:lnTo>
                  <a:pt x="1593" y="874"/>
                </a:lnTo>
                <a:lnTo>
                  <a:pt x="1593" y="874"/>
                </a:lnTo>
                <a:lnTo>
                  <a:pt x="1593" y="867"/>
                </a:lnTo>
                <a:lnTo>
                  <a:pt x="1593" y="860"/>
                </a:lnTo>
                <a:lnTo>
                  <a:pt x="1593" y="860"/>
                </a:lnTo>
                <a:close/>
                <a:moveTo>
                  <a:pt x="531" y="986"/>
                </a:moveTo>
                <a:lnTo>
                  <a:pt x="524" y="993"/>
                </a:lnTo>
                <a:lnTo>
                  <a:pt x="517" y="993"/>
                </a:lnTo>
                <a:lnTo>
                  <a:pt x="510" y="993"/>
                </a:lnTo>
                <a:lnTo>
                  <a:pt x="503" y="986"/>
                </a:lnTo>
                <a:lnTo>
                  <a:pt x="517" y="979"/>
                </a:lnTo>
                <a:lnTo>
                  <a:pt x="524" y="965"/>
                </a:lnTo>
                <a:lnTo>
                  <a:pt x="531" y="972"/>
                </a:lnTo>
                <a:lnTo>
                  <a:pt x="538" y="965"/>
                </a:lnTo>
                <a:lnTo>
                  <a:pt x="552" y="958"/>
                </a:lnTo>
                <a:lnTo>
                  <a:pt x="559" y="965"/>
                </a:lnTo>
                <a:lnTo>
                  <a:pt x="559" y="979"/>
                </a:lnTo>
                <a:lnTo>
                  <a:pt x="566" y="979"/>
                </a:lnTo>
                <a:lnTo>
                  <a:pt x="573" y="986"/>
                </a:lnTo>
                <a:lnTo>
                  <a:pt x="559" y="979"/>
                </a:lnTo>
                <a:lnTo>
                  <a:pt x="559" y="986"/>
                </a:lnTo>
                <a:lnTo>
                  <a:pt x="552" y="986"/>
                </a:lnTo>
                <a:lnTo>
                  <a:pt x="531" y="986"/>
                </a:lnTo>
                <a:lnTo>
                  <a:pt x="531" y="986"/>
                </a:lnTo>
                <a:close/>
                <a:moveTo>
                  <a:pt x="433" y="1035"/>
                </a:moveTo>
                <a:lnTo>
                  <a:pt x="433" y="1035"/>
                </a:lnTo>
                <a:lnTo>
                  <a:pt x="433" y="1035"/>
                </a:lnTo>
                <a:lnTo>
                  <a:pt x="433" y="1035"/>
                </a:lnTo>
                <a:lnTo>
                  <a:pt x="433" y="1042"/>
                </a:lnTo>
                <a:lnTo>
                  <a:pt x="426" y="1035"/>
                </a:lnTo>
                <a:lnTo>
                  <a:pt x="419" y="1035"/>
                </a:lnTo>
                <a:lnTo>
                  <a:pt x="398" y="1042"/>
                </a:lnTo>
                <a:lnTo>
                  <a:pt x="398" y="1042"/>
                </a:lnTo>
                <a:lnTo>
                  <a:pt x="391" y="1042"/>
                </a:lnTo>
                <a:lnTo>
                  <a:pt x="398" y="1035"/>
                </a:lnTo>
                <a:lnTo>
                  <a:pt x="405" y="1035"/>
                </a:lnTo>
                <a:lnTo>
                  <a:pt x="405" y="1035"/>
                </a:lnTo>
                <a:lnTo>
                  <a:pt x="412" y="1035"/>
                </a:lnTo>
                <a:lnTo>
                  <a:pt x="412" y="1035"/>
                </a:lnTo>
                <a:lnTo>
                  <a:pt x="419" y="1035"/>
                </a:lnTo>
                <a:lnTo>
                  <a:pt x="412" y="1035"/>
                </a:lnTo>
                <a:lnTo>
                  <a:pt x="426" y="1035"/>
                </a:lnTo>
                <a:lnTo>
                  <a:pt x="419" y="1028"/>
                </a:lnTo>
                <a:lnTo>
                  <a:pt x="426" y="1028"/>
                </a:lnTo>
                <a:lnTo>
                  <a:pt x="419" y="1021"/>
                </a:lnTo>
                <a:lnTo>
                  <a:pt x="426" y="1021"/>
                </a:lnTo>
                <a:lnTo>
                  <a:pt x="426" y="1021"/>
                </a:lnTo>
                <a:lnTo>
                  <a:pt x="433" y="1028"/>
                </a:lnTo>
                <a:lnTo>
                  <a:pt x="433" y="1021"/>
                </a:lnTo>
                <a:lnTo>
                  <a:pt x="433" y="1021"/>
                </a:lnTo>
                <a:lnTo>
                  <a:pt x="426" y="1021"/>
                </a:lnTo>
                <a:lnTo>
                  <a:pt x="419" y="1014"/>
                </a:lnTo>
                <a:lnTo>
                  <a:pt x="433" y="1007"/>
                </a:lnTo>
                <a:lnTo>
                  <a:pt x="440" y="1007"/>
                </a:lnTo>
                <a:lnTo>
                  <a:pt x="440" y="1014"/>
                </a:lnTo>
                <a:lnTo>
                  <a:pt x="440" y="1021"/>
                </a:lnTo>
                <a:lnTo>
                  <a:pt x="447" y="1014"/>
                </a:lnTo>
                <a:lnTo>
                  <a:pt x="447" y="1007"/>
                </a:lnTo>
                <a:lnTo>
                  <a:pt x="447" y="1014"/>
                </a:lnTo>
                <a:lnTo>
                  <a:pt x="454" y="1014"/>
                </a:lnTo>
                <a:lnTo>
                  <a:pt x="454" y="1014"/>
                </a:lnTo>
                <a:lnTo>
                  <a:pt x="454" y="1014"/>
                </a:lnTo>
                <a:lnTo>
                  <a:pt x="440" y="1021"/>
                </a:lnTo>
                <a:lnTo>
                  <a:pt x="440" y="1021"/>
                </a:lnTo>
                <a:lnTo>
                  <a:pt x="440" y="1028"/>
                </a:lnTo>
                <a:lnTo>
                  <a:pt x="440" y="1028"/>
                </a:lnTo>
                <a:lnTo>
                  <a:pt x="447" y="1021"/>
                </a:lnTo>
                <a:lnTo>
                  <a:pt x="447" y="1028"/>
                </a:lnTo>
                <a:lnTo>
                  <a:pt x="447" y="1021"/>
                </a:lnTo>
                <a:lnTo>
                  <a:pt x="447" y="1028"/>
                </a:lnTo>
                <a:lnTo>
                  <a:pt x="440" y="1028"/>
                </a:lnTo>
                <a:lnTo>
                  <a:pt x="440" y="1035"/>
                </a:lnTo>
                <a:lnTo>
                  <a:pt x="433" y="1028"/>
                </a:lnTo>
                <a:lnTo>
                  <a:pt x="433" y="1035"/>
                </a:lnTo>
                <a:lnTo>
                  <a:pt x="433" y="1035"/>
                </a:lnTo>
                <a:close/>
                <a:moveTo>
                  <a:pt x="7" y="1035"/>
                </a:moveTo>
                <a:lnTo>
                  <a:pt x="0" y="1028"/>
                </a:lnTo>
                <a:lnTo>
                  <a:pt x="7" y="1021"/>
                </a:lnTo>
                <a:lnTo>
                  <a:pt x="0" y="1014"/>
                </a:lnTo>
                <a:lnTo>
                  <a:pt x="7" y="1014"/>
                </a:lnTo>
                <a:lnTo>
                  <a:pt x="14" y="1021"/>
                </a:lnTo>
                <a:lnTo>
                  <a:pt x="21" y="1021"/>
                </a:lnTo>
                <a:lnTo>
                  <a:pt x="14" y="1021"/>
                </a:lnTo>
                <a:lnTo>
                  <a:pt x="7" y="1035"/>
                </a:lnTo>
                <a:lnTo>
                  <a:pt x="7" y="1035"/>
                </a:lnTo>
                <a:close/>
                <a:moveTo>
                  <a:pt x="454" y="1028"/>
                </a:moveTo>
                <a:lnTo>
                  <a:pt x="447" y="1021"/>
                </a:lnTo>
                <a:lnTo>
                  <a:pt x="461" y="1021"/>
                </a:lnTo>
                <a:lnTo>
                  <a:pt x="454" y="1028"/>
                </a:lnTo>
                <a:lnTo>
                  <a:pt x="454" y="1028"/>
                </a:lnTo>
                <a:close/>
                <a:moveTo>
                  <a:pt x="391" y="1028"/>
                </a:moveTo>
                <a:lnTo>
                  <a:pt x="391" y="1035"/>
                </a:lnTo>
                <a:lnTo>
                  <a:pt x="370" y="1042"/>
                </a:lnTo>
                <a:lnTo>
                  <a:pt x="363" y="1049"/>
                </a:lnTo>
                <a:lnTo>
                  <a:pt x="335" y="1056"/>
                </a:lnTo>
                <a:lnTo>
                  <a:pt x="349" y="1056"/>
                </a:lnTo>
                <a:lnTo>
                  <a:pt x="356" y="1049"/>
                </a:lnTo>
                <a:lnTo>
                  <a:pt x="356" y="1042"/>
                </a:lnTo>
                <a:lnTo>
                  <a:pt x="363" y="1035"/>
                </a:lnTo>
                <a:lnTo>
                  <a:pt x="370" y="1035"/>
                </a:lnTo>
                <a:lnTo>
                  <a:pt x="370" y="1035"/>
                </a:lnTo>
                <a:lnTo>
                  <a:pt x="377" y="1028"/>
                </a:lnTo>
                <a:lnTo>
                  <a:pt x="384" y="1021"/>
                </a:lnTo>
                <a:lnTo>
                  <a:pt x="391" y="1028"/>
                </a:lnTo>
                <a:lnTo>
                  <a:pt x="391" y="1028"/>
                </a:lnTo>
                <a:close/>
                <a:moveTo>
                  <a:pt x="42" y="1049"/>
                </a:moveTo>
                <a:lnTo>
                  <a:pt x="42" y="1042"/>
                </a:lnTo>
                <a:lnTo>
                  <a:pt x="49" y="1035"/>
                </a:lnTo>
                <a:lnTo>
                  <a:pt x="42" y="1035"/>
                </a:lnTo>
                <a:lnTo>
                  <a:pt x="49" y="1042"/>
                </a:lnTo>
                <a:lnTo>
                  <a:pt x="49" y="1035"/>
                </a:lnTo>
                <a:lnTo>
                  <a:pt x="56" y="1035"/>
                </a:lnTo>
                <a:lnTo>
                  <a:pt x="49" y="1028"/>
                </a:lnTo>
                <a:lnTo>
                  <a:pt x="63" y="1028"/>
                </a:lnTo>
                <a:lnTo>
                  <a:pt x="56" y="1035"/>
                </a:lnTo>
                <a:lnTo>
                  <a:pt x="56" y="1035"/>
                </a:lnTo>
                <a:lnTo>
                  <a:pt x="63" y="1042"/>
                </a:lnTo>
                <a:lnTo>
                  <a:pt x="63" y="1042"/>
                </a:lnTo>
                <a:lnTo>
                  <a:pt x="56" y="1042"/>
                </a:lnTo>
                <a:lnTo>
                  <a:pt x="42" y="1049"/>
                </a:lnTo>
                <a:lnTo>
                  <a:pt x="42" y="1042"/>
                </a:lnTo>
                <a:lnTo>
                  <a:pt x="42" y="1049"/>
                </a:lnTo>
                <a:lnTo>
                  <a:pt x="42" y="1049"/>
                </a:lnTo>
                <a:close/>
                <a:moveTo>
                  <a:pt x="153" y="1035"/>
                </a:moveTo>
                <a:lnTo>
                  <a:pt x="160" y="1042"/>
                </a:lnTo>
                <a:lnTo>
                  <a:pt x="153" y="1042"/>
                </a:lnTo>
                <a:lnTo>
                  <a:pt x="146" y="1042"/>
                </a:lnTo>
                <a:lnTo>
                  <a:pt x="146" y="1049"/>
                </a:lnTo>
                <a:lnTo>
                  <a:pt x="139" y="1049"/>
                </a:lnTo>
                <a:lnTo>
                  <a:pt x="139" y="1049"/>
                </a:lnTo>
                <a:lnTo>
                  <a:pt x="139" y="1049"/>
                </a:lnTo>
                <a:lnTo>
                  <a:pt x="132" y="1049"/>
                </a:lnTo>
                <a:lnTo>
                  <a:pt x="132" y="1049"/>
                </a:lnTo>
                <a:lnTo>
                  <a:pt x="125" y="1049"/>
                </a:lnTo>
                <a:lnTo>
                  <a:pt x="125" y="1049"/>
                </a:lnTo>
                <a:lnTo>
                  <a:pt x="104" y="1042"/>
                </a:lnTo>
                <a:lnTo>
                  <a:pt x="118" y="1049"/>
                </a:lnTo>
                <a:lnTo>
                  <a:pt x="118" y="1042"/>
                </a:lnTo>
                <a:lnTo>
                  <a:pt x="132" y="1049"/>
                </a:lnTo>
                <a:lnTo>
                  <a:pt x="132" y="1042"/>
                </a:lnTo>
                <a:lnTo>
                  <a:pt x="132" y="1042"/>
                </a:lnTo>
                <a:lnTo>
                  <a:pt x="146" y="1042"/>
                </a:lnTo>
                <a:lnTo>
                  <a:pt x="139" y="1035"/>
                </a:lnTo>
                <a:lnTo>
                  <a:pt x="153" y="1035"/>
                </a:lnTo>
                <a:lnTo>
                  <a:pt x="153" y="1035"/>
                </a:lnTo>
                <a:close/>
                <a:moveTo>
                  <a:pt x="1446" y="741"/>
                </a:moveTo>
                <a:lnTo>
                  <a:pt x="1446" y="734"/>
                </a:lnTo>
                <a:lnTo>
                  <a:pt x="1453" y="741"/>
                </a:lnTo>
                <a:lnTo>
                  <a:pt x="1439" y="727"/>
                </a:lnTo>
                <a:lnTo>
                  <a:pt x="1446" y="727"/>
                </a:lnTo>
                <a:lnTo>
                  <a:pt x="1439" y="720"/>
                </a:lnTo>
                <a:lnTo>
                  <a:pt x="1439" y="720"/>
                </a:lnTo>
                <a:lnTo>
                  <a:pt x="1446" y="727"/>
                </a:lnTo>
                <a:lnTo>
                  <a:pt x="1446" y="727"/>
                </a:lnTo>
                <a:lnTo>
                  <a:pt x="1446" y="720"/>
                </a:lnTo>
                <a:lnTo>
                  <a:pt x="1446" y="720"/>
                </a:lnTo>
                <a:lnTo>
                  <a:pt x="1453" y="720"/>
                </a:lnTo>
                <a:lnTo>
                  <a:pt x="1453" y="713"/>
                </a:lnTo>
                <a:lnTo>
                  <a:pt x="1467" y="720"/>
                </a:lnTo>
                <a:lnTo>
                  <a:pt x="1467" y="727"/>
                </a:lnTo>
                <a:lnTo>
                  <a:pt x="1460" y="727"/>
                </a:lnTo>
                <a:lnTo>
                  <a:pt x="1467" y="727"/>
                </a:lnTo>
                <a:lnTo>
                  <a:pt x="1460" y="727"/>
                </a:lnTo>
                <a:lnTo>
                  <a:pt x="1467" y="734"/>
                </a:lnTo>
                <a:lnTo>
                  <a:pt x="1467" y="720"/>
                </a:lnTo>
                <a:lnTo>
                  <a:pt x="1488" y="720"/>
                </a:lnTo>
                <a:lnTo>
                  <a:pt x="1488" y="727"/>
                </a:lnTo>
                <a:lnTo>
                  <a:pt x="1488" y="727"/>
                </a:lnTo>
                <a:lnTo>
                  <a:pt x="1488" y="734"/>
                </a:lnTo>
                <a:lnTo>
                  <a:pt x="1481" y="727"/>
                </a:lnTo>
                <a:lnTo>
                  <a:pt x="1488" y="734"/>
                </a:lnTo>
                <a:lnTo>
                  <a:pt x="1488" y="734"/>
                </a:lnTo>
                <a:lnTo>
                  <a:pt x="1481" y="734"/>
                </a:lnTo>
                <a:lnTo>
                  <a:pt x="1460" y="734"/>
                </a:lnTo>
                <a:lnTo>
                  <a:pt x="1474" y="734"/>
                </a:lnTo>
                <a:lnTo>
                  <a:pt x="1481" y="741"/>
                </a:lnTo>
                <a:lnTo>
                  <a:pt x="1481" y="741"/>
                </a:lnTo>
                <a:lnTo>
                  <a:pt x="1488" y="734"/>
                </a:lnTo>
                <a:lnTo>
                  <a:pt x="1502" y="748"/>
                </a:lnTo>
                <a:lnTo>
                  <a:pt x="1495" y="755"/>
                </a:lnTo>
                <a:lnTo>
                  <a:pt x="1460" y="741"/>
                </a:lnTo>
                <a:lnTo>
                  <a:pt x="1467" y="748"/>
                </a:lnTo>
                <a:lnTo>
                  <a:pt x="1467" y="748"/>
                </a:lnTo>
                <a:lnTo>
                  <a:pt x="1474" y="748"/>
                </a:lnTo>
                <a:lnTo>
                  <a:pt x="1474" y="755"/>
                </a:lnTo>
                <a:lnTo>
                  <a:pt x="1474" y="755"/>
                </a:lnTo>
                <a:lnTo>
                  <a:pt x="1474" y="755"/>
                </a:lnTo>
                <a:lnTo>
                  <a:pt x="1474" y="762"/>
                </a:lnTo>
                <a:lnTo>
                  <a:pt x="1467" y="762"/>
                </a:lnTo>
                <a:lnTo>
                  <a:pt x="1460" y="762"/>
                </a:lnTo>
                <a:lnTo>
                  <a:pt x="1467" y="762"/>
                </a:lnTo>
                <a:lnTo>
                  <a:pt x="1460" y="755"/>
                </a:lnTo>
                <a:lnTo>
                  <a:pt x="1460" y="755"/>
                </a:lnTo>
                <a:lnTo>
                  <a:pt x="1453" y="755"/>
                </a:lnTo>
                <a:lnTo>
                  <a:pt x="1453" y="748"/>
                </a:lnTo>
                <a:lnTo>
                  <a:pt x="1453" y="748"/>
                </a:lnTo>
                <a:lnTo>
                  <a:pt x="1446" y="741"/>
                </a:lnTo>
                <a:lnTo>
                  <a:pt x="1446" y="741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17" name="Freeform 6"/>
          <p:cNvSpPr>
            <a:spLocks/>
          </p:cNvSpPr>
          <p:nvPr userDrawn="1"/>
        </p:nvSpPr>
        <p:spPr bwMode="auto">
          <a:xfrm>
            <a:off x="2222504" y="3508377"/>
            <a:ext cx="846667" cy="1025525"/>
          </a:xfrm>
          <a:custGeom>
            <a:avLst/>
            <a:gdLst/>
            <a:ahLst/>
            <a:cxnLst>
              <a:cxn ang="0">
                <a:pos x="35" y="496"/>
              </a:cxn>
              <a:cxn ang="0">
                <a:pos x="49" y="468"/>
              </a:cxn>
              <a:cxn ang="0">
                <a:pos x="28" y="454"/>
              </a:cxn>
              <a:cxn ang="0">
                <a:pos x="35" y="426"/>
              </a:cxn>
              <a:cxn ang="0">
                <a:pos x="35" y="419"/>
              </a:cxn>
              <a:cxn ang="0">
                <a:pos x="42" y="412"/>
              </a:cxn>
              <a:cxn ang="0">
                <a:pos x="56" y="384"/>
              </a:cxn>
              <a:cxn ang="0">
                <a:pos x="63" y="363"/>
              </a:cxn>
              <a:cxn ang="0">
                <a:pos x="63" y="349"/>
              </a:cxn>
              <a:cxn ang="0">
                <a:pos x="77" y="335"/>
              </a:cxn>
              <a:cxn ang="0">
                <a:pos x="112" y="314"/>
              </a:cxn>
              <a:cxn ang="0">
                <a:pos x="91" y="286"/>
              </a:cxn>
              <a:cxn ang="0">
                <a:pos x="91" y="259"/>
              </a:cxn>
              <a:cxn ang="0">
                <a:pos x="84" y="224"/>
              </a:cxn>
              <a:cxn ang="0">
                <a:pos x="84" y="217"/>
              </a:cxn>
              <a:cxn ang="0">
                <a:pos x="91" y="210"/>
              </a:cxn>
              <a:cxn ang="0">
                <a:pos x="91" y="182"/>
              </a:cxn>
              <a:cxn ang="0">
                <a:pos x="91" y="154"/>
              </a:cxn>
              <a:cxn ang="0">
                <a:pos x="91" y="119"/>
              </a:cxn>
              <a:cxn ang="0">
                <a:pos x="91" y="105"/>
              </a:cxn>
              <a:cxn ang="0">
                <a:pos x="105" y="91"/>
              </a:cxn>
              <a:cxn ang="0">
                <a:pos x="126" y="91"/>
              </a:cxn>
              <a:cxn ang="0">
                <a:pos x="140" y="112"/>
              </a:cxn>
              <a:cxn ang="0">
                <a:pos x="168" y="91"/>
              </a:cxn>
              <a:cxn ang="0">
                <a:pos x="182" y="0"/>
              </a:cxn>
              <a:cxn ang="0">
                <a:pos x="321" y="21"/>
              </a:cxn>
              <a:cxn ang="0">
                <a:pos x="489" y="49"/>
              </a:cxn>
              <a:cxn ang="0">
                <a:pos x="650" y="77"/>
              </a:cxn>
              <a:cxn ang="0">
                <a:pos x="615" y="321"/>
              </a:cxn>
              <a:cxn ang="0">
                <a:pos x="601" y="461"/>
              </a:cxn>
              <a:cxn ang="0">
                <a:pos x="580" y="580"/>
              </a:cxn>
              <a:cxn ang="0">
                <a:pos x="559" y="755"/>
              </a:cxn>
              <a:cxn ang="0">
                <a:pos x="349" y="720"/>
              </a:cxn>
              <a:cxn ang="0">
                <a:pos x="140" y="601"/>
              </a:cxn>
              <a:cxn ang="0">
                <a:pos x="7" y="503"/>
              </a:cxn>
            </a:cxnLst>
            <a:rect l="0" t="0" r="r" b="b"/>
            <a:pathLst>
              <a:path w="650" h="755">
                <a:moveTo>
                  <a:pt x="14" y="489"/>
                </a:moveTo>
                <a:lnTo>
                  <a:pt x="35" y="496"/>
                </a:lnTo>
                <a:lnTo>
                  <a:pt x="49" y="482"/>
                </a:lnTo>
                <a:lnTo>
                  <a:pt x="49" y="468"/>
                </a:lnTo>
                <a:lnTo>
                  <a:pt x="42" y="461"/>
                </a:lnTo>
                <a:lnTo>
                  <a:pt x="28" y="454"/>
                </a:lnTo>
                <a:lnTo>
                  <a:pt x="28" y="447"/>
                </a:lnTo>
                <a:lnTo>
                  <a:pt x="35" y="426"/>
                </a:lnTo>
                <a:lnTo>
                  <a:pt x="28" y="419"/>
                </a:lnTo>
                <a:lnTo>
                  <a:pt x="35" y="419"/>
                </a:lnTo>
                <a:lnTo>
                  <a:pt x="35" y="412"/>
                </a:lnTo>
                <a:lnTo>
                  <a:pt x="42" y="412"/>
                </a:lnTo>
                <a:lnTo>
                  <a:pt x="56" y="398"/>
                </a:lnTo>
                <a:lnTo>
                  <a:pt x="56" y="384"/>
                </a:lnTo>
                <a:lnTo>
                  <a:pt x="63" y="377"/>
                </a:lnTo>
                <a:lnTo>
                  <a:pt x="63" y="363"/>
                </a:lnTo>
                <a:lnTo>
                  <a:pt x="70" y="356"/>
                </a:lnTo>
                <a:lnTo>
                  <a:pt x="63" y="349"/>
                </a:lnTo>
                <a:lnTo>
                  <a:pt x="77" y="342"/>
                </a:lnTo>
                <a:lnTo>
                  <a:pt x="77" y="335"/>
                </a:lnTo>
                <a:lnTo>
                  <a:pt x="112" y="321"/>
                </a:lnTo>
                <a:lnTo>
                  <a:pt x="112" y="314"/>
                </a:lnTo>
                <a:lnTo>
                  <a:pt x="91" y="293"/>
                </a:lnTo>
                <a:lnTo>
                  <a:pt x="91" y="286"/>
                </a:lnTo>
                <a:lnTo>
                  <a:pt x="91" y="273"/>
                </a:lnTo>
                <a:lnTo>
                  <a:pt x="91" y="259"/>
                </a:lnTo>
                <a:lnTo>
                  <a:pt x="77" y="238"/>
                </a:lnTo>
                <a:lnTo>
                  <a:pt x="84" y="224"/>
                </a:lnTo>
                <a:lnTo>
                  <a:pt x="77" y="217"/>
                </a:lnTo>
                <a:lnTo>
                  <a:pt x="84" y="217"/>
                </a:lnTo>
                <a:lnTo>
                  <a:pt x="84" y="210"/>
                </a:lnTo>
                <a:lnTo>
                  <a:pt x="91" y="210"/>
                </a:lnTo>
                <a:lnTo>
                  <a:pt x="91" y="196"/>
                </a:lnTo>
                <a:lnTo>
                  <a:pt x="91" y="182"/>
                </a:lnTo>
                <a:lnTo>
                  <a:pt x="91" y="161"/>
                </a:lnTo>
                <a:lnTo>
                  <a:pt x="91" y="154"/>
                </a:lnTo>
                <a:lnTo>
                  <a:pt x="91" y="133"/>
                </a:lnTo>
                <a:lnTo>
                  <a:pt x="91" y="119"/>
                </a:lnTo>
                <a:lnTo>
                  <a:pt x="98" y="119"/>
                </a:lnTo>
                <a:lnTo>
                  <a:pt x="91" y="105"/>
                </a:lnTo>
                <a:lnTo>
                  <a:pt x="98" y="91"/>
                </a:lnTo>
                <a:lnTo>
                  <a:pt x="105" y="91"/>
                </a:lnTo>
                <a:lnTo>
                  <a:pt x="119" y="91"/>
                </a:lnTo>
                <a:lnTo>
                  <a:pt x="126" y="91"/>
                </a:lnTo>
                <a:lnTo>
                  <a:pt x="133" y="91"/>
                </a:lnTo>
                <a:lnTo>
                  <a:pt x="140" y="112"/>
                </a:lnTo>
                <a:lnTo>
                  <a:pt x="154" y="112"/>
                </a:lnTo>
                <a:lnTo>
                  <a:pt x="168" y="91"/>
                </a:lnTo>
                <a:lnTo>
                  <a:pt x="175" y="14"/>
                </a:lnTo>
                <a:lnTo>
                  <a:pt x="182" y="0"/>
                </a:lnTo>
                <a:lnTo>
                  <a:pt x="287" y="14"/>
                </a:lnTo>
                <a:lnTo>
                  <a:pt x="321" y="21"/>
                </a:lnTo>
                <a:lnTo>
                  <a:pt x="433" y="42"/>
                </a:lnTo>
                <a:lnTo>
                  <a:pt x="489" y="49"/>
                </a:lnTo>
                <a:lnTo>
                  <a:pt x="559" y="63"/>
                </a:lnTo>
                <a:lnTo>
                  <a:pt x="650" y="77"/>
                </a:lnTo>
                <a:lnTo>
                  <a:pt x="636" y="196"/>
                </a:lnTo>
                <a:lnTo>
                  <a:pt x="615" y="321"/>
                </a:lnTo>
                <a:lnTo>
                  <a:pt x="615" y="363"/>
                </a:lnTo>
                <a:lnTo>
                  <a:pt x="601" y="461"/>
                </a:lnTo>
                <a:lnTo>
                  <a:pt x="587" y="531"/>
                </a:lnTo>
                <a:lnTo>
                  <a:pt x="580" y="580"/>
                </a:lnTo>
                <a:lnTo>
                  <a:pt x="573" y="622"/>
                </a:lnTo>
                <a:lnTo>
                  <a:pt x="559" y="755"/>
                </a:lnTo>
                <a:lnTo>
                  <a:pt x="412" y="734"/>
                </a:lnTo>
                <a:lnTo>
                  <a:pt x="349" y="720"/>
                </a:lnTo>
                <a:lnTo>
                  <a:pt x="321" y="706"/>
                </a:lnTo>
                <a:lnTo>
                  <a:pt x="140" y="601"/>
                </a:lnTo>
                <a:lnTo>
                  <a:pt x="0" y="517"/>
                </a:lnTo>
                <a:lnTo>
                  <a:pt x="7" y="503"/>
                </a:lnTo>
                <a:lnTo>
                  <a:pt x="14" y="489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18" name="Freeform 7"/>
          <p:cNvSpPr>
            <a:spLocks/>
          </p:cNvSpPr>
          <p:nvPr userDrawn="1"/>
        </p:nvSpPr>
        <p:spPr bwMode="auto">
          <a:xfrm>
            <a:off x="4860777" y="3784602"/>
            <a:ext cx="624416" cy="588963"/>
          </a:xfrm>
          <a:custGeom>
            <a:avLst/>
            <a:gdLst/>
            <a:ahLst/>
            <a:cxnLst>
              <a:cxn ang="0">
                <a:pos x="21" y="230"/>
              </a:cxn>
              <a:cxn ang="0">
                <a:pos x="14" y="118"/>
              </a:cxn>
              <a:cxn ang="0">
                <a:pos x="7" y="56"/>
              </a:cxn>
              <a:cxn ang="0">
                <a:pos x="70" y="14"/>
              </a:cxn>
              <a:cxn ang="0">
                <a:pos x="126" y="14"/>
              </a:cxn>
              <a:cxn ang="0">
                <a:pos x="203" y="14"/>
              </a:cxn>
              <a:cxn ang="0">
                <a:pos x="279" y="7"/>
              </a:cxn>
              <a:cxn ang="0">
                <a:pos x="335" y="7"/>
              </a:cxn>
              <a:cxn ang="0">
                <a:pos x="419" y="0"/>
              </a:cxn>
              <a:cxn ang="0">
                <a:pos x="440" y="14"/>
              </a:cxn>
              <a:cxn ang="0">
                <a:pos x="412" y="49"/>
              </a:cxn>
              <a:cxn ang="0">
                <a:pos x="447" y="63"/>
              </a:cxn>
              <a:cxn ang="0">
                <a:pos x="482" y="70"/>
              </a:cxn>
              <a:cxn ang="0">
                <a:pos x="475" y="76"/>
              </a:cxn>
              <a:cxn ang="0">
                <a:pos x="454" y="90"/>
              </a:cxn>
              <a:cxn ang="0">
                <a:pos x="461" y="104"/>
              </a:cxn>
              <a:cxn ang="0">
                <a:pos x="454" y="118"/>
              </a:cxn>
              <a:cxn ang="0">
                <a:pos x="447" y="118"/>
              </a:cxn>
              <a:cxn ang="0">
                <a:pos x="440" y="125"/>
              </a:cxn>
              <a:cxn ang="0">
                <a:pos x="433" y="132"/>
              </a:cxn>
              <a:cxn ang="0">
                <a:pos x="433" y="146"/>
              </a:cxn>
              <a:cxn ang="0">
                <a:pos x="433" y="167"/>
              </a:cxn>
              <a:cxn ang="0">
                <a:pos x="426" y="181"/>
              </a:cxn>
              <a:cxn ang="0">
                <a:pos x="412" y="202"/>
              </a:cxn>
              <a:cxn ang="0">
                <a:pos x="405" y="195"/>
              </a:cxn>
              <a:cxn ang="0">
                <a:pos x="405" y="209"/>
              </a:cxn>
              <a:cxn ang="0">
                <a:pos x="412" y="216"/>
              </a:cxn>
              <a:cxn ang="0">
                <a:pos x="398" y="223"/>
              </a:cxn>
              <a:cxn ang="0">
                <a:pos x="398" y="237"/>
              </a:cxn>
              <a:cxn ang="0">
                <a:pos x="391" y="265"/>
              </a:cxn>
              <a:cxn ang="0">
                <a:pos x="384" y="258"/>
              </a:cxn>
              <a:cxn ang="0">
                <a:pos x="377" y="279"/>
              </a:cxn>
              <a:cxn ang="0">
                <a:pos x="370" y="279"/>
              </a:cxn>
              <a:cxn ang="0">
                <a:pos x="370" y="286"/>
              </a:cxn>
              <a:cxn ang="0">
                <a:pos x="370" y="300"/>
              </a:cxn>
              <a:cxn ang="0">
                <a:pos x="356" y="307"/>
              </a:cxn>
              <a:cxn ang="0">
                <a:pos x="363" y="335"/>
              </a:cxn>
              <a:cxn ang="0">
                <a:pos x="349" y="342"/>
              </a:cxn>
              <a:cxn ang="0">
                <a:pos x="356" y="349"/>
              </a:cxn>
              <a:cxn ang="0">
                <a:pos x="349" y="356"/>
              </a:cxn>
              <a:cxn ang="0">
                <a:pos x="342" y="363"/>
              </a:cxn>
              <a:cxn ang="0">
                <a:pos x="342" y="377"/>
              </a:cxn>
              <a:cxn ang="0">
                <a:pos x="356" y="370"/>
              </a:cxn>
              <a:cxn ang="0">
                <a:pos x="349" y="384"/>
              </a:cxn>
              <a:cxn ang="0">
                <a:pos x="356" y="398"/>
              </a:cxn>
              <a:cxn ang="0">
                <a:pos x="356" y="398"/>
              </a:cxn>
              <a:cxn ang="0">
                <a:pos x="356" y="419"/>
              </a:cxn>
              <a:cxn ang="0">
                <a:pos x="342" y="426"/>
              </a:cxn>
              <a:cxn ang="0">
                <a:pos x="258" y="433"/>
              </a:cxn>
              <a:cxn ang="0">
                <a:pos x="147" y="433"/>
              </a:cxn>
              <a:cxn ang="0">
                <a:pos x="84" y="433"/>
              </a:cxn>
              <a:cxn ang="0">
                <a:pos x="63" y="370"/>
              </a:cxn>
              <a:cxn ang="0">
                <a:pos x="49" y="370"/>
              </a:cxn>
              <a:cxn ang="0">
                <a:pos x="28" y="370"/>
              </a:cxn>
              <a:cxn ang="0">
                <a:pos x="28" y="370"/>
              </a:cxn>
              <a:cxn ang="0">
                <a:pos x="21" y="363"/>
              </a:cxn>
            </a:cxnLst>
            <a:rect l="0" t="0" r="r" b="b"/>
            <a:pathLst>
              <a:path w="482" h="433">
                <a:moveTo>
                  <a:pt x="21" y="293"/>
                </a:moveTo>
                <a:lnTo>
                  <a:pt x="21" y="258"/>
                </a:lnTo>
                <a:lnTo>
                  <a:pt x="21" y="230"/>
                </a:lnTo>
                <a:lnTo>
                  <a:pt x="21" y="209"/>
                </a:lnTo>
                <a:lnTo>
                  <a:pt x="21" y="146"/>
                </a:lnTo>
                <a:lnTo>
                  <a:pt x="14" y="118"/>
                </a:lnTo>
                <a:lnTo>
                  <a:pt x="14" y="104"/>
                </a:lnTo>
                <a:lnTo>
                  <a:pt x="7" y="63"/>
                </a:lnTo>
                <a:lnTo>
                  <a:pt x="7" y="56"/>
                </a:lnTo>
                <a:lnTo>
                  <a:pt x="0" y="21"/>
                </a:lnTo>
                <a:lnTo>
                  <a:pt x="49" y="14"/>
                </a:lnTo>
                <a:lnTo>
                  <a:pt x="70" y="14"/>
                </a:lnTo>
                <a:lnTo>
                  <a:pt x="98" y="14"/>
                </a:lnTo>
                <a:lnTo>
                  <a:pt x="126" y="14"/>
                </a:lnTo>
                <a:lnTo>
                  <a:pt x="126" y="14"/>
                </a:lnTo>
                <a:lnTo>
                  <a:pt x="168" y="14"/>
                </a:lnTo>
                <a:lnTo>
                  <a:pt x="175" y="14"/>
                </a:lnTo>
                <a:lnTo>
                  <a:pt x="203" y="14"/>
                </a:lnTo>
                <a:lnTo>
                  <a:pt x="237" y="14"/>
                </a:lnTo>
                <a:lnTo>
                  <a:pt x="237" y="14"/>
                </a:lnTo>
                <a:lnTo>
                  <a:pt x="279" y="7"/>
                </a:lnTo>
                <a:lnTo>
                  <a:pt x="300" y="7"/>
                </a:lnTo>
                <a:lnTo>
                  <a:pt x="307" y="7"/>
                </a:lnTo>
                <a:lnTo>
                  <a:pt x="335" y="7"/>
                </a:lnTo>
                <a:lnTo>
                  <a:pt x="363" y="7"/>
                </a:lnTo>
                <a:lnTo>
                  <a:pt x="384" y="7"/>
                </a:lnTo>
                <a:lnTo>
                  <a:pt x="419" y="0"/>
                </a:lnTo>
                <a:lnTo>
                  <a:pt x="426" y="0"/>
                </a:lnTo>
                <a:lnTo>
                  <a:pt x="433" y="14"/>
                </a:lnTo>
                <a:lnTo>
                  <a:pt x="440" y="14"/>
                </a:lnTo>
                <a:lnTo>
                  <a:pt x="440" y="28"/>
                </a:lnTo>
                <a:lnTo>
                  <a:pt x="426" y="35"/>
                </a:lnTo>
                <a:lnTo>
                  <a:pt x="412" y="49"/>
                </a:lnTo>
                <a:lnTo>
                  <a:pt x="412" y="63"/>
                </a:lnTo>
                <a:lnTo>
                  <a:pt x="419" y="63"/>
                </a:lnTo>
                <a:lnTo>
                  <a:pt x="447" y="63"/>
                </a:lnTo>
                <a:lnTo>
                  <a:pt x="475" y="56"/>
                </a:lnTo>
                <a:lnTo>
                  <a:pt x="482" y="70"/>
                </a:lnTo>
                <a:lnTo>
                  <a:pt x="482" y="70"/>
                </a:lnTo>
                <a:lnTo>
                  <a:pt x="468" y="70"/>
                </a:lnTo>
                <a:lnTo>
                  <a:pt x="468" y="70"/>
                </a:lnTo>
                <a:lnTo>
                  <a:pt x="475" y="76"/>
                </a:lnTo>
                <a:lnTo>
                  <a:pt x="468" y="83"/>
                </a:lnTo>
                <a:lnTo>
                  <a:pt x="461" y="90"/>
                </a:lnTo>
                <a:lnTo>
                  <a:pt x="454" y="90"/>
                </a:lnTo>
                <a:lnTo>
                  <a:pt x="454" y="97"/>
                </a:lnTo>
                <a:lnTo>
                  <a:pt x="461" y="97"/>
                </a:lnTo>
                <a:lnTo>
                  <a:pt x="461" y="104"/>
                </a:lnTo>
                <a:lnTo>
                  <a:pt x="454" y="104"/>
                </a:lnTo>
                <a:lnTo>
                  <a:pt x="454" y="111"/>
                </a:lnTo>
                <a:lnTo>
                  <a:pt x="454" y="118"/>
                </a:lnTo>
                <a:lnTo>
                  <a:pt x="447" y="111"/>
                </a:lnTo>
                <a:lnTo>
                  <a:pt x="447" y="111"/>
                </a:lnTo>
                <a:lnTo>
                  <a:pt x="447" y="118"/>
                </a:lnTo>
                <a:lnTo>
                  <a:pt x="447" y="125"/>
                </a:lnTo>
                <a:lnTo>
                  <a:pt x="447" y="132"/>
                </a:lnTo>
                <a:lnTo>
                  <a:pt x="440" y="125"/>
                </a:lnTo>
                <a:lnTo>
                  <a:pt x="433" y="125"/>
                </a:lnTo>
                <a:lnTo>
                  <a:pt x="433" y="132"/>
                </a:lnTo>
                <a:lnTo>
                  <a:pt x="433" y="132"/>
                </a:lnTo>
                <a:lnTo>
                  <a:pt x="440" y="132"/>
                </a:lnTo>
                <a:lnTo>
                  <a:pt x="440" y="146"/>
                </a:lnTo>
                <a:lnTo>
                  <a:pt x="433" y="146"/>
                </a:lnTo>
                <a:lnTo>
                  <a:pt x="440" y="153"/>
                </a:lnTo>
                <a:lnTo>
                  <a:pt x="447" y="160"/>
                </a:lnTo>
                <a:lnTo>
                  <a:pt x="433" y="167"/>
                </a:lnTo>
                <a:lnTo>
                  <a:pt x="433" y="174"/>
                </a:lnTo>
                <a:lnTo>
                  <a:pt x="426" y="174"/>
                </a:lnTo>
                <a:lnTo>
                  <a:pt x="426" y="181"/>
                </a:lnTo>
                <a:lnTo>
                  <a:pt x="433" y="188"/>
                </a:lnTo>
                <a:lnTo>
                  <a:pt x="426" y="195"/>
                </a:lnTo>
                <a:lnTo>
                  <a:pt x="412" y="202"/>
                </a:lnTo>
                <a:lnTo>
                  <a:pt x="412" y="202"/>
                </a:lnTo>
                <a:lnTo>
                  <a:pt x="412" y="195"/>
                </a:lnTo>
                <a:lnTo>
                  <a:pt x="405" y="195"/>
                </a:lnTo>
                <a:lnTo>
                  <a:pt x="412" y="216"/>
                </a:lnTo>
                <a:lnTo>
                  <a:pt x="405" y="216"/>
                </a:lnTo>
                <a:lnTo>
                  <a:pt x="405" y="209"/>
                </a:lnTo>
                <a:lnTo>
                  <a:pt x="398" y="209"/>
                </a:lnTo>
                <a:lnTo>
                  <a:pt x="405" y="216"/>
                </a:lnTo>
                <a:lnTo>
                  <a:pt x="412" y="216"/>
                </a:lnTo>
                <a:lnTo>
                  <a:pt x="412" y="223"/>
                </a:lnTo>
                <a:lnTo>
                  <a:pt x="405" y="230"/>
                </a:lnTo>
                <a:lnTo>
                  <a:pt x="398" y="223"/>
                </a:lnTo>
                <a:lnTo>
                  <a:pt x="398" y="223"/>
                </a:lnTo>
                <a:lnTo>
                  <a:pt x="405" y="237"/>
                </a:lnTo>
                <a:lnTo>
                  <a:pt x="398" y="237"/>
                </a:lnTo>
                <a:lnTo>
                  <a:pt x="398" y="251"/>
                </a:lnTo>
                <a:lnTo>
                  <a:pt x="391" y="258"/>
                </a:lnTo>
                <a:lnTo>
                  <a:pt x="391" y="265"/>
                </a:lnTo>
                <a:lnTo>
                  <a:pt x="391" y="265"/>
                </a:lnTo>
                <a:lnTo>
                  <a:pt x="391" y="258"/>
                </a:lnTo>
                <a:lnTo>
                  <a:pt x="384" y="258"/>
                </a:lnTo>
                <a:lnTo>
                  <a:pt x="384" y="272"/>
                </a:lnTo>
                <a:lnTo>
                  <a:pt x="377" y="272"/>
                </a:lnTo>
                <a:lnTo>
                  <a:pt x="377" y="279"/>
                </a:lnTo>
                <a:lnTo>
                  <a:pt x="377" y="279"/>
                </a:lnTo>
                <a:lnTo>
                  <a:pt x="370" y="279"/>
                </a:lnTo>
                <a:lnTo>
                  <a:pt x="370" y="279"/>
                </a:lnTo>
                <a:lnTo>
                  <a:pt x="377" y="286"/>
                </a:lnTo>
                <a:lnTo>
                  <a:pt x="377" y="286"/>
                </a:lnTo>
                <a:lnTo>
                  <a:pt x="370" y="286"/>
                </a:lnTo>
                <a:lnTo>
                  <a:pt x="363" y="293"/>
                </a:lnTo>
                <a:lnTo>
                  <a:pt x="377" y="293"/>
                </a:lnTo>
                <a:lnTo>
                  <a:pt x="370" y="300"/>
                </a:lnTo>
                <a:lnTo>
                  <a:pt x="363" y="307"/>
                </a:lnTo>
                <a:lnTo>
                  <a:pt x="363" y="314"/>
                </a:lnTo>
                <a:lnTo>
                  <a:pt x="356" y="307"/>
                </a:lnTo>
                <a:lnTo>
                  <a:pt x="363" y="314"/>
                </a:lnTo>
                <a:lnTo>
                  <a:pt x="356" y="328"/>
                </a:lnTo>
                <a:lnTo>
                  <a:pt x="363" y="335"/>
                </a:lnTo>
                <a:lnTo>
                  <a:pt x="363" y="335"/>
                </a:lnTo>
                <a:lnTo>
                  <a:pt x="349" y="335"/>
                </a:lnTo>
                <a:lnTo>
                  <a:pt x="349" y="342"/>
                </a:lnTo>
                <a:lnTo>
                  <a:pt x="356" y="342"/>
                </a:lnTo>
                <a:lnTo>
                  <a:pt x="363" y="342"/>
                </a:lnTo>
                <a:lnTo>
                  <a:pt x="356" y="349"/>
                </a:lnTo>
                <a:lnTo>
                  <a:pt x="349" y="342"/>
                </a:lnTo>
                <a:lnTo>
                  <a:pt x="342" y="342"/>
                </a:lnTo>
                <a:lnTo>
                  <a:pt x="349" y="356"/>
                </a:lnTo>
                <a:lnTo>
                  <a:pt x="349" y="356"/>
                </a:lnTo>
                <a:lnTo>
                  <a:pt x="342" y="356"/>
                </a:lnTo>
                <a:lnTo>
                  <a:pt x="342" y="363"/>
                </a:lnTo>
                <a:lnTo>
                  <a:pt x="342" y="363"/>
                </a:lnTo>
                <a:lnTo>
                  <a:pt x="349" y="370"/>
                </a:lnTo>
                <a:lnTo>
                  <a:pt x="342" y="377"/>
                </a:lnTo>
                <a:lnTo>
                  <a:pt x="349" y="377"/>
                </a:lnTo>
                <a:lnTo>
                  <a:pt x="349" y="370"/>
                </a:lnTo>
                <a:lnTo>
                  <a:pt x="356" y="370"/>
                </a:lnTo>
                <a:lnTo>
                  <a:pt x="342" y="377"/>
                </a:lnTo>
                <a:lnTo>
                  <a:pt x="349" y="384"/>
                </a:lnTo>
                <a:lnTo>
                  <a:pt x="349" y="384"/>
                </a:lnTo>
                <a:lnTo>
                  <a:pt x="356" y="370"/>
                </a:lnTo>
                <a:lnTo>
                  <a:pt x="349" y="391"/>
                </a:lnTo>
                <a:lnTo>
                  <a:pt x="356" y="398"/>
                </a:lnTo>
                <a:lnTo>
                  <a:pt x="356" y="391"/>
                </a:lnTo>
                <a:lnTo>
                  <a:pt x="363" y="391"/>
                </a:lnTo>
                <a:lnTo>
                  <a:pt x="356" y="398"/>
                </a:lnTo>
                <a:lnTo>
                  <a:pt x="356" y="412"/>
                </a:lnTo>
                <a:lnTo>
                  <a:pt x="349" y="412"/>
                </a:lnTo>
                <a:lnTo>
                  <a:pt x="356" y="419"/>
                </a:lnTo>
                <a:lnTo>
                  <a:pt x="349" y="426"/>
                </a:lnTo>
                <a:lnTo>
                  <a:pt x="349" y="426"/>
                </a:lnTo>
                <a:lnTo>
                  <a:pt x="342" y="426"/>
                </a:lnTo>
                <a:lnTo>
                  <a:pt x="328" y="426"/>
                </a:lnTo>
                <a:lnTo>
                  <a:pt x="321" y="426"/>
                </a:lnTo>
                <a:lnTo>
                  <a:pt x="258" y="433"/>
                </a:lnTo>
                <a:lnTo>
                  <a:pt x="196" y="433"/>
                </a:lnTo>
                <a:lnTo>
                  <a:pt x="168" y="433"/>
                </a:lnTo>
                <a:lnTo>
                  <a:pt x="147" y="433"/>
                </a:lnTo>
                <a:lnTo>
                  <a:pt x="119" y="433"/>
                </a:lnTo>
                <a:lnTo>
                  <a:pt x="119" y="433"/>
                </a:lnTo>
                <a:lnTo>
                  <a:pt x="84" y="433"/>
                </a:lnTo>
                <a:lnTo>
                  <a:pt x="63" y="433"/>
                </a:lnTo>
                <a:lnTo>
                  <a:pt x="63" y="405"/>
                </a:lnTo>
                <a:lnTo>
                  <a:pt x="63" y="370"/>
                </a:lnTo>
                <a:lnTo>
                  <a:pt x="56" y="370"/>
                </a:lnTo>
                <a:lnTo>
                  <a:pt x="49" y="370"/>
                </a:lnTo>
                <a:lnTo>
                  <a:pt x="49" y="370"/>
                </a:lnTo>
                <a:lnTo>
                  <a:pt x="42" y="370"/>
                </a:lnTo>
                <a:lnTo>
                  <a:pt x="42" y="370"/>
                </a:lnTo>
                <a:lnTo>
                  <a:pt x="28" y="370"/>
                </a:lnTo>
                <a:lnTo>
                  <a:pt x="28" y="370"/>
                </a:lnTo>
                <a:lnTo>
                  <a:pt x="28" y="370"/>
                </a:lnTo>
                <a:lnTo>
                  <a:pt x="28" y="370"/>
                </a:lnTo>
                <a:lnTo>
                  <a:pt x="21" y="370"/>
                </a:lnTo>
                <a:lnTo>
                  <a:pt x="21" y="363"/>
                </a:lnTo>
                <a:lnTo>
                  <a:pt x="21" y="363"/>
                </a:lnTo>
                <a:lnTo>
                  <a:pt x="21" y="328"/>
                </a:lnTo>
                <a:lnTo>
                  <a:pt x="21" y="293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19" name="Freeform 8"/>
          <p:cNvSpPr>
            <a:spLocks noEditPoints="1"/>
          </p:cNvSpPr>
          <p:nvPr userDrawn="1"/>
        </p:nvSpPr>
        <p:spPr bwMode="auto">
          <a:xfrm>
            <a:off x="1369789" y="2397125"/>
            <a:ext cx="1000881" cy="1785938"/>
          </a:xfrm>
          <a:custGeom>
            <a:avLst/>
            <a:gdLst/>
            <a:ahLst/>
            <a:cxnLst>
              <a:cxn ang="0">
                <a:pos x="140" y="510"/>
              </a:cxn>
              <a:cxn ang="0">
                <a:pos x="112" y="489"/>
              </a:cxn>
              <a:cxn ang="0">
                <a:pos x="98" y="496"/>
              </a:cxn>
              <a:cxn ang="0">
                <a:pos x="91" y="510"/>
              </a:cxn>
              <a:cxn ang="0">
                <a:pos x="77" y="531"/>
              </a:cxn>
              <a:cxn ang="0">
                <a:pos x="49" y="496"/>
              </a:cxn>
              <a:cxn ang="0">
                <a:pos x="56" y="461"/>
              </a:cxn>
              <a:cxn ang="0">
                <a:pos x="21" y="399"/>
              </a:cxn>
              <a:cxn ang="0">
                <a:pos x="28" y="301"/>
              </a:cxn>
              <a:cxn ang="0">
                <a:pos x="21" y="224"/>
              </a:cxn>
              <a:cxn ang="0">
                <a:pos x="49" y="119"/>
              </a:cxn>
              <a:cxn ang="0">
                <a:pos x="70" y="35"/>
              </a:cxn>
              <a:cxn ang="0">
                <a:pos x="105" y="14"/>
              </a:cxn>
              <a:cxn ang="0">
                <a:pos x="314" y="70"/>
              </a:cxn>
              <a:cxn ang="0">
                <a:pos x="370" y="371"/>
              </a:cxn>
              <a:cxn ang="0">
                <a:pos x="349" y="441"/>
              </a:cxn>
              <a:cxn ang="0">
                <a:pos x="377" y="496"/>
              </a:cxn>
              <a:cxn ang="0">
                <a:pos x="496" y="685"/>
              </a:cxn>
              <a:cxn ang="0">
                <a:pos x="741" y="1042"/>
              </a:cxn>
              <a:cxn ang="0">
                <a:pos x="748" y="1104"/>
              </a:cxn>
              <a:cxn ang="0">
                <a:pos x="734" y="1153"/>
              </a:cxn>
              <a:cxn ang="0">
                <a:pos x="720" y="1181"/>
              </a:cxn>
              <a:cxn ang="0">
                <a:pos x="699" y="1230"/>
              </a:cxn>
              <a:cxn ang="0">
                <a:pos x="692" y="1244"/>
              </a:cxn>
              <a:cxn ang="0">
                <a:pos x="706" y="1286"/>
              </a:cxn>
              <a:cxn ang="0">
                <a:pos x="531" y="1293"/>
              </a:cxn>
              <a:cxn ang="0">
                <a:pos x="433" y="1265"/>
              </a:cxn>
              <a:cxn ang="0">
                <a:pos x="426" y="1237"/>
              </a:cxn>
              <a:cxn ang="0">
                <a:pos x="370" y="1118"/>
              </a:cxn>
              <a:cxn ang="0">
                <a:pos x="335" y="1104"/>
              </a:cxn>
              <a:cxn ang="0">
                <a:pos x="307" y="1070"/>
              </a:cxn>
              <a:cxn ang="0">
                <a:pos x="252" y="1014"/>
              </a:cxn>
              <a:cxn ang="0">
                <a:pos x="196" y="986"/>
              </a:cxn>
              <a:cxn ang="0">
                <a:pos x="161" y="944"/>
              </a:cxn>
              <a:cxn ang="0">
                <a:pos x="161" y="909"/>
              </a:cxn>
              <a:cxn ang="0">
                <a:pos x="147" y="874"/>
              </a:cxn>
              <a:cxn ang="0">
                <a:pos x="133" y="825"/>
              </a:cxn>
              <a:cxn ang="0">
                <a:pos x="105" y="741"/>
              </a:cxn>
              <a:cxn ang="0">
                <a:pos x="98" y="692"/>
              </a:cxn>
              <a:cxn ang="0">
                <a:pos x="112" y="650"/>
              </a:cxn>
              <a:cxn ang="0">
                <a:pos x="70" y="601"/>
              </a:cxn>
              <a:cxn ang="0">
                <a:pos x="77" y="545"/>
              </a:cxn>
              <a:cxn ang="0">
                <a:pos x="91" y="552"/>
              </a:cxn>
              <a:cxn ang="0">
                <a:pos x="105" y="580"/>
              </a:cxn>
              <a:cxn ang="0">
                <a:pos x="98" y="524"/>
              </a:cxn>
              <a:cxn ang="0">
                <a:pos x="161" y="531"/>
              </a:cxn>
              <a:cxn ang="0">
                <a:pos x="175" y="524"/>
              </a:cxn>
              <a:cxn ang="0">
                <a:pos x="168" y="510"/>
              </a:cxn>
              <a:cxn ang="0">
                <a:pos x="189" y="1035"/>
              </a:cxn>
              <a:cxn ang="0">
                <a:pos x="175" y="1049"/>
              </a:cxn>
              <a:cxn ang="0">
                <a:pos x="238" y="1049"/>
              </a:cxn>
              <a:cxn ang="0">
                <a:pos x="203" y="1042"/>
              </a:cxn>
              <a:cxn ang="0">
                <a:pos x="210" y="1035"/>
              </a:cxn>
              <a:cxn ang="0">
                <a:pos x="335" y="1160"/>
              </a:cxn>
              <a:cxn ang="0">
                <a:pos x="314" y="1139"/>
              </a:cxn>
              <a:cxn ang="0">
                <a:pos x="300" y="1188"/>
              </a:cxn>
            </a:cxnLst>
            <a:rect l="0" t="0" r="r" b="b"/>
            <a:pathLst>
              <a:path w="769" h="1314">
                <a:moveTo>
                  <a:pt x="168" y="510"/>
                </a:moveTo>
                <a:lnTo>
                  <a:pt x="154" y="524"/>
                </a:lnTo>
                <a:lnTo>
                  <a:pt x="147" y="517"/>
                </a:lnTo>
                <a:lnTo>
                  <a:pt x="140" y="510"/>
                </a:lnTo>
                <a:lnTo>
                  <a:pt x="112" y="510"/>
                </a:lnTo>
                <a:lnTo>
                  <a:pt x="112" y="496"/>
                </a:lnTo>
                <a:lnTo>
                  <a:pt x="112" y="489"/>
                </a:lnTo>
                <a:lnTo>
                  <a:pt x="112" y="489"/>
                </a:lnTo>
                <a:lnTo>
                  <a:pt x="112" y="496"/>
                </a:lnTo>
                <a:lnTo>
                  <a:pt x="112" y="503"/>
                </a:lnTo>
                <a:lnTo>
                  <a:pt x="105" y="496"/>
                </a:lnTo>
                <a:lnTo>
                  <a:pt x="98" y="496"/>
                </a:lnTo>
                <a:lnTo>
                  <a:pt x="91" y="496"/>
                </a:lnTo>
                <a:lnTo>
                  <a:pt x="91" y="489"/>
                </a:lnTo>
                <a:lnTo>
                  <a:pt x="91" y="503"/>
                </a:lnTo>
                <a:lnTo>
                  <a:pt x="91" y="510"/>
                </a:lnTo>
                <a:lnTo>
                  <a:pt x="91" y="517"/>
                </a:lnTo>
                <a:lnTo>
                  <a:pt x="84" y="517"/>
                </a:lnTo>
                <a:lnTo>
                  <a:pt x="84" y="531"/>
                </a:lnTo>
                <a:lnTo>
                  <a:pt x="77" y="531"/>
                </a:lnTo>
                <a:lnTo>
                  <a:pt x="70" y="517"/>
                </a:lnTo>
                <a:lnTo>
                  <a:pt x="70" y="517"/>
                </a:lnTo>
                <a:lnTo>
                  <a:pt x="56" y="503"/>
                </a:lnTo>
                <a:lnTo>
                  <a:pt x="49" y="496"/>
                </a:lnTo>
                <a:lnTo>
                  <a:pt x="49" y="503"/>
                </a:lnTo>
                <a:lnTo>
                  <a:pt x="42" y="496"/>
                </a:lnTo>
                <a:lnTo>
                  <a:pt x="56" y="482"/>
                </a:lnTo>
                <a:lnTo>
                  <a:pt x="56" y="461"/>
                </a:lnTo>
                <a:lnTo>
                  <a:pt x="49" y="461"/>
                </a:lnTo>
                <a:lnTo>
                  <a:pt x="49" y="447"/>
                </a:lnTo>
                <a:lnTo>
                  <a:pt x="35" y="427"/>
                </a:lnTo>
                <a:lnTo>
                  <a:pt x="21" y="399"/>
                </a:lnTo>
                <a:lnTo>
                  <a:pt x="7" y="371"/>
                </a:lnTo>
                <a:lnTo>
                  <a:pt x="14" y="357"/>
                </a:lnTo>
                <a:lnTo>
                  <a:pt x="14" y="322"/>
                </a:lnTo>
                <a:lnTo>
                  <a:pt x="28" y="301"/>
                </a:lnTo>
                <a:lnTo>
                  <a:pt x="28" y="280"/>
                </a:lnTo>
                <a:lnTo>
                  <a:pt x="28" y="266"/>
                </a:lnTo>
                <a:lnTo>
                  <a:pt x="21" y="238"/>
                </a:lnTo>
                <a:lnTo>
                  <a:pt x="21" y="224"/>
                </a:lnTo>
                <a:lnTo>
                  <a:pt x="0" y="203"/>
                </a:lnTo>
                <a:lnTo>
                  <a:pt x="7" y="189"/>
                </a:lnTo>
                <a:lnTo>
                  <a:pt x="7" y="175"/>
                </a:lnTo>
                <a:lnTo>
                  <a:pt x="49" y="119"/>
                </a:lnTo>
                <a:lnTo>
                  <a:pt x="49" y="105"/>
                </a:lnTo>
                <a:lnTo>
                  <a:pt x="63" y="84"/>
                </a:lnTo>
                <a:lnTo>
                  <a:pt x="70" y="70"/>
                </a:lnTo>
                <a:lnTo>
                  <a:pt x="70" y="35"/>
                </a:lnTo>
                <a:lnTo>
                  <a:pt x="63" y="28"/>
                </a:lnTo>
                <a:lnTo>
                  <a:pt x="70" y="21"/>
                </a:lnTo>
                <a:lnTo>
                  <a:pt x="77" y="0"/>
                </a:lnTo>
                <a:lnTo>
                  <a:pt x="105" y="14"/>
                </a:lnTo>
                <a:lnTo>
                  <a:pt x="133" y="21"/>
                </a:lnTo>
                <a:lnTo>
                  <a:pt x="161" y="28"/>
                </a:lnTo>
                <a:lnTo>
                  <a:pt x="238" y="49"/>
                </a:lnTo>
                <a:lnTo>
                  <a:pt x="314" y="70"/>
                </a:lnTo>
                <a:lnTo>
                  <a:pt x="363" y="84"/>
                </a:lnTo>
                <a:lnTo>
                  <a:pt x="433" y="105"/>
                </a:lnTo>
                <a:lnTo>
                  <a:pt x="412" y="203"/>
                </a:lnTo>
                <a:lnTo>
                  <a:pt x="370" y="371"/>
                </a:lnTo>
                <a:lnTo>
                  <a:pt x="356" y="406"/>
                </a:lnTo>
                <a:lnTo>
                  <a:pt x="356" y="420"/>
                </a:lnTo>
                <a:lnTo>
                  <a:pt x="349" y="434"/>
                </a:lnTo>
                <a:lnTo>
                  <a:pt x="349" y="441"/>
                </a:lnTo>
                <a:lnTo>
                  <a:pt x="349" y="447"/>
                </a:lnTo>
                <a:lnTo>
                  <a:pt x="342" y="454"/>
                </a:lnTo>
                <a:lnTo>
                  <a:pt x="349" y="468"/>
                </a:lnTo>
                <a:lnTo>
                  <a:pt x="377" y="496"/>
                </a:lnTo>
                <a:lnTo>
                  <a:pt x="391" y="524"/>
                </a:lnTo>
                <a:lnTo>
                  <a:pt x="405" y="545"/>
                </a:lnTo>
                <a:lnTo>
                  <a:pt x="454" y="622"/>
                </a:lnTo>
                <a:lnTo>
                  <a:pt x="496" y="685"/>
                </a:lnTo>
                <a:lnTo>
                  <a:pt x="545" y="762"/>
                </a:lnTo>
                <a:lnTo>
                  <a:pt x="643" y="895"/>
                </a:lnTo>
                <a:lnTo>
                  <a:pt x="664" y="930"/>
                </a:lnTo>
                <a:lnTo>
                  <a:pt x="741" y="1042"/>
                </a:lnTo>
                <a:lnTo>
                  <a:pt x="734" y="1056"/>
                </a:lnTo>
                <a:lnTo>
                  <a:pt x="748" y="1077"/>
                </a:lnTo>
                <a:lnTo>
                  <a:pt x="748" y="1091"/>
                </a:lnTo>
                <a:lnTo>
                  <a:pt x="748" y="1104"/>
                </a:lnTo>
                <a:lnTo>
                  <a:pt x="748" y="1111"/>
                </a:lnTo>
                <a:lnTo>
                  <a:pt x="769" y="1132"/>
                </a:lnTo>
                <a:lnTo>
                  <a:pt x="769" y="1139"/>
                </a:lnTo>
                <a:lnTo>
                  <a:pt x="734" y="1153"/>
                </a:lnTo>
                <a:lnTo>
                  <a:pt x="734" y="1160"/>
                </a:lnTo>
                <a:lnTo>
                  <a:pt x="720" y="1167"/>
                </a:lnTo>
                <a:lnTo>
                  <a:pt x="727" y="1174"/>
                </a:lnTo>
                <a:lnTo>
                  <a:pt x="720" y="1181"/>
                </a:lnTo>
                <a:lnTo>
                  <a:pt x="720" y="1195"/>
                </a:lnTo>
                <a:lnTo>
                  <a:pt x="713" y="1202"/>
                </a:lnTo>
                <a:lnTo>
                  <a:pt x="713" y="1216"/>
                </a:lnTo>
                <a:lnTo>
                  <a:pt x="699" y="1230"/>
                </a:lnTo>
                <a:lnTo>
                  <a:pt x="692" y="1230"/>
                </a:lnTo>
                <a:lnTo>
                  <a:pt x="692" y="1237"/>
                </a:lnTo>
                <a:lnTo>
                  <a:pt x="685" y="1237"/>
                </a:lnTo>
                <a:lnTo>
                  <a:pt x="692" y="1244"/>
                </a:lnTo>
                <a:lnTo>
                  <a:pt x="685" y="1265"/>
                </a:lnTo>
                <a:lnTo>
                  <a:pt x="685" y="1272"/>
                </a:lnTo>
                <a:lnTo>
                  <a:pt x="699" y="1279"/>
                </a:lnTo>
                <a:lnTo>
                  <a:pt x="706" y="1286"/>
                </a:lnTo>
                <a:lnTo>
                  <a:pt x="706" y="1300"/>
                </a:lnTo>
                <a:lnTo>
                  <a:pt x="692" y="1314"/>
                </a:lnTo>
                <a:lnTo>
                  <a:pt x="671" y="1307"/>
                </a:lnTo>
                <a:lnTo>
                  <a:pt x="531" y="1293"/>
                </a:lnTo>
                <a:lnTo>
                  <a:pt x="433" y="1279"/>
                </a:lnTo>
                <a:lnTo>
                  <a:pt x="426" y="1258"/>
                </a:lnTo>
                <a:lnTo>
                  <a:pt x="433" y="1272"/>
                </a:lnTo>
                <a:lnTo>
                  <a:pt x="433" y="1265"/>
                </a:lnTo>
                <a:lnTo>
                  <a:pt x="433" y="1258"/>
                </a:lnTo>
                <a:lnTo>
                  <a:pt x="426" y="1265"/>
                </a:lnTo>
                <a:lnTo>
                  <a:pt x="426" y="1244"/>
                </a:lnTo>
                <a:lnTo>
                  <a:pt x="426" y="1237"/>
                </a:lnTo>
                <a:lnTo>
                  <a:pt x="426" y="1209"/>
                </a:lnTo>
                <a:lnTo>
                  <a:pt x="419" y="1195"/>
                </a:lnTo>
                <a:lnTo>
                  <a:pt x="405" y="1167"/>
                </a:lnTo>
                <a:lnTo>
                  <a:pt x="370" y="1118"/>
                </a:lnTo>
                <a:lnTo>
                  <a:pt x="356" y="1111"/>
                </a:lnTo>
                <a:lnTo>
                  <a:pt x="349" y="1118"/>
                </a:lnTo>
                <a:lnTo>
                  <a:pt x="342" y="1111"/>
                </a:lnTo>
                <a:lnTo>
                  <a:pt x="335" y="1104"/>
                </a:lnTo>
                <a:lnTo>
                  <a:pt x="342" y="1104"/>
                </a:lnTo>
                <a:lnTo>
                  <a:pt x="342" y="1091"/>
                </a:lnTo>
                <a:lnTo>
                  <a:pt x="335" y="1070"/>
                </a:lnTo>
                <a:lnTo>
                  <a:pt x="307" y="1070"/>
                </a:lnTo>
                <a:lnTo>
                  <a:pt x="294" y="1063"/>
                </a:lnTo>
                <a:lnTo>
                  <a:pt x="273" y="1042"/>
                </a:lnTo>
                <a:lnTo>
                  <a:pt x="273" y="1035"/>
                </a:lnTo>
                <a:lnTo>
                  <a:pt x="252" y="1014"/>
                </a:lnTo>
                <a:lnTo>
                  <a:pt x="245" y="1000"/>
                </a:lnTo>
                <a:lnTo>
                  <a:pt x="217" y="1000"/>
                </a:lnTo>
                <a:lnTo>
                  <a:pt x="210" y="986"/>
                </a:lnTo>
                <a:lnTo>
                  <a:pt x="196" y="986"/>
                </a:lnTo>
                <a:lnTo>
                  <a:pt x="161" y="979"/>
                </a:lnTo>
                <a:lnTo>
                  <a:pt x="161" y="965"/>
                </a:lnTo>
                <a:lnTo>
                  <a:pt x="147" y="958"/>
                </a:lnTo>
                <a:lnTo>
                  <a:pt x="161" y="944"/>
                </a:lnTo>
                <a:lnTo>
                  <a:pt x="154" y="937"/>
                </a:lnTo>
                <a:lnTo>
                  <a:pt x="161" y="930"/>
                </a:lnTo>
                <a:lnTo>
                  <a:pt x="161" y="923"/>
                </a:lnTo>
                <a:lnTo>
                  <a:pt x="161" y="909"/>
                </a:lnTo>
                <a:lnTo>
                  <a:pt x="168" y="902"/>
                </a:lnTo>
                <a:lnTo>
                  <a:pt x="168" y="895"/>
                </a:lnTo>
                <a:lnTo>
                  <a:pt x="147" y="881"/>
                </a:lnTo>
                <a:lnTo>
                  <a:pt x="147" y="874"/>
                </a:lnTo>
                <a:lnTo>
                  <a:pt x="154" y="860"/>
                </a:lnTo>
                <a:lnTo>
                  <a:pt x="154" y="853"/>
                </a:lnTo>
                <a:lnTo>
                  <a:pt x="147" y="846"/>
                </a:lnTo>
                <a:lnTo>
                  <a:pt x="133" y="825"/>
                </a:lnTo>
                <a:lnTo>
                  <a:pt x="126" y="818"/>
                </a:lnTo>
                <a:lnTo>
                  <a:pt x="126" y="797"/>
                </a:lnTo>
                <a:lnTo>
                  <a:pt x="112" y="783"/>
                </a:lnTo>
                <a:lnTo>
                  <a:pt x="105" y="741"/>
                </a:lnTo>
                <a:lnTo>
                  <a:pt x="91" y="727"/>
                </a:lnTo>
                <a:lnTo>
                  <a:pt x="91" y="692"/>
                </a:lnTo>
                <a:lnTo>
                  <a:pt x="98" y="685"/>
                </a:lnTo>
                <a:lnTo>
                  <a:pt x="98" y="692"/>
                </a:lnTo>
                <a:lnTo>
                  <a:pt x="105" y="685"/>
                </a:lnTo>
                <a:lnTo>
                  <a:pt x="119" y="671"/>
                </a:lnTo>
                <a:lnTo>
                  <a:pt x="112" y="664"/>
                </a:lnTo>
                <a:lnTo>
                  <a:pt x="112" y="650"/>
                </a:lnTo>
                <a:lnTo>
                  <a:pt x="91" y="643"/>
                </a:lnTo>
                <a:lnTo>
                  <a:pt x="84" y="636"/>
                </a:lnTo>
                <a:lnTo>
                  <a:pt x="77" y="622"/>
                </a:lnTo>
                <a:lnTo>
                  <a:pt x="70" y="601"/>
                </a:lnTo>
                <a:lnTo>
                  <a:pt x="77" y="587"/>
                </a:lnTo>
                <a:lnTo>
                  <a:pt x="77" y="573"/>
                </a:lnTo>
                <a:lnTo>
                  <a:pt x="70" y="566"/>
                </a:lnTo>
                <a:lnTo>
                  <a:pt x="77" y="545"/>
                </a:lnTo>
                <a:lnTo>
                  <a:pt x="84" y="538"/>
                </a:lnTo>
                <a:lnTo>
                  <a:pt x="91" y="538"/>
                </a:lnTo>
                <a:lnTo>
                  <a:pt x="91" y="545"/>
                </a:lnTo>
                <a:lnTo>
                  <a:pt x="91" y="552"/>
                </a:lnTo>
                <a:lnTo>
                  <a:pt x="84" y="559"/>
                </a:lnTo>
                <a:lnTo>
                  <a:pt x="105" y="587"/>
                </a:lnTo>
                <a:lnTo>
                  <a:pt x="119" y="587"/>
                </a:lnTo>
                <a:lnTo>
                  <a:pt x="105" y="580"/>
                </a:lnTo>
                <a:lnTo>
                  <a:pt x="105" y="552"/>
                </a:lnTo>
                <a:lnTo>
                  <a:pt x="98" y="538"/>
                </a:lnTo>
                <a:lnTo>
                  <a:pt x="105" y="531"/>
                </a:lnTo>
                <a:lnTo>
                  <a:pt x="98" y="524"/>
                </a:lnTo>
                <a:lnTo>
                  <a:pt x="98" y="517"/>
                </a:lnTo>
                <a:lnTo>
                  <a:pt x="105" y="517"/>
                </a:lnTo>
                <a:lnTo>
                  <a:pt x="133" y="517"/>
                </a:lnTo>
                <a:lnTo>
                  <a:pt x="161" y="531"/>
                </a:lnTo>
                <a:lnTo>
                  <a:pt x="168" y="524"/>
                </a:lnTo>
                <a:lnTo>
                  <a:pt x="175" y="524"/>
                </a:lnTo>
                <a:lnTo>
                  <a:pt x="175" y="524"/>
                </a:lnTo>
                <a:lnTo>
                  <a:pt x="175" y="524"/>
                </a:lnTo>
                <a:lnTo>
                  <a:pt x="175" y="524"/>
                </a:lnTo>
                <a:lnTo>
                  <a:pt x="175" y="517"/>
                </a:lnTo>
                <a:lnTo>
                  <a:pt x="168" y="524"/>
                </a:lnTo>
                <a:lnTo>
                  <a:pt x="168" y="510"/>
                </a:lnTo>
                <a:lnTo>
                  <a:pt x="168" y="510"/>
                </a:lnTo>
                <a:close/>
                <a:moveTo>
                  <a:pt x="175" y="1049"/>
                </a:moveTo>
                <a:lnTo>
                  <a:pt x="168" y="1035"/>
                </a:lnTo>
                <a:lnTo>
                  <a:pt x="189" y="1035"/>
                </a:lnTo>
                <a:lnTo>
                  <a:pt x="196" y="1049"/>
                </a:lnTo>
                <a:lnTo>
                  <a:pt x="182" y="1049"/>
                </a:lnTo>
                <a:lnTo>
                  <a:pt x="175" y="1049"/>
                </a:lnTo>
                <a:lnTo>
                  <a:pt x="175" y="1049"/>
                </a:lnTo>
                <a:close/>
                <a:moveTo>
                  <a:pt x="210" y="1035"/>
                </a:moveTo>
                <a:lnTo>
                  <a:pt x="224" y="1049"/>
                </a:lnTo>
                <a:lnTo>
                  <a:pt x="238" y="1049"/>
                </a:lnTo>
                <a:lnTo>
                  <a:pt x="238" y="1049"/>
                </a:lnTo>
                <a:lnTo>
                  <a:pt x="238" y="1056"/>
                </a:lnTo>
                <a:lnTo>
                  <a:pt x="217" y="1056"/>
                </a:lnTo>
                <a:lnTo>
                  <a:pt x="210" y="1049"/>
                </a:lnTo>
                <a:lnTo>
                  <a:pt x="203" y="1042"/>
                </a:lnTo>
                <a:lnTo>
                  <a:pt x="210" y="1042"/>
                </a:lnTo>
                <a:lnTo>
                  <a:pt x="203" y="1035"/>
                </a:lnTo>
                <a:lnTo>
                  <a:pt x="210" y="1035"/>
                </a:lnTo>
                <a:lnTo>
                  <a:pt x="210" y="1035"/>
                </a:lnTo>
                <a:close/>
                <a:moveTo>
                  <a:pt x="314" y="1139"/>
                </a:moveTo>
                <a:lnTo>
                  <a:pt x="335" y="1153"/>
                </a:lnTo>
                <a:lnTo>
                  <a:pt x="342" y="1160"/>
                </a:lnTo>
                <a:lnTo>
                  <a:pt x="335" y="1160"/>
                </a:lnTo>
                <a:lnTo>
                  <a:pt x="321" y="1160"/>
                </a:lnTo>
                <a:lnTo>
                  <a:pt x="321" y="1146"/>
                </a:lnTo>
                <a:lnTo>
                  <a:pt x="314" y="1146"/>
                </a:lnTo>
                <a:lnTo>
                  <a:pt x="314" y="1139"/>
                </a:lnTo>
                <a:lnTo>
                  <a:pt x="314" y="1139"/>
                </a:lnTo>
                <a:close/>
                <a:moveTo>
                  <a:pt x="321" y="1223"/>
                </a:moveTo>
                <a:lnTo>
                  <a:pt x="314" y="1223"/>
                </a:lnTo>
                <a:lnTo>
                  <a:pt x="300" y="1188"/>
                </a:lnTo>
                <a:lnTo>
                  <a:pt x="300" y="1188"/>
                </a:lnTo>
                <a:lnTo>
                  <a:pt x="321" y="1223"/>
                </a:lnTo>
                <a:lnTo>
                  <a:pt x="321" y="1223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20" name="Freeform 9"/>
          <p:cNvSpPr>
            <a:spLocks/>
          </p:cNvSpPr>
          <p:nvPr userDrawn="1"/>
        </p:nvSpPr>
        <p:spPr bwMode="auto">
          <a:xfrm>
            <a:off x="3069168" y="2959109"/>
            <a:ext cx="907143" cy="739775"/>
          </a:xfrm>
          <a:custGeom>
            <a:avLst/>
            <a:gdLst/>
            <a:ahLst/>
            <a:cxnLst>
              <a:cxn ang="0">
                <a:pos x="671" y="461"/>
              </a:cxn>
              <a:cxn ang="0">
                <a:pos x="671" y="468"/>
              </a:cxn>
              <a:cxn ang="0">
                <a:pos x="671" y="503"/>
              </a:cxn>
              <a:cxn ang="0">
                <a:pos x="664" y="545"/>
              </a:cxn>
              <a:cxn ang="0">
                <a:pos x="573" y="538"/>
              </a:cxn>
              <a:cxn ang="0">
                <a:pos x="566" y="538"/>
              </a:cxn>
              <a:cxn ang="0">
                <a:pos x="482" y="531"/>
              </a:cxn>
              <a:cxn ang="0">
                <a:pos x="370" y="524"/>
              </a:cxn>
              <a:cxn ang="0">
                <a:pos x="363" y="524"/>
              </a:cxn>
              <a:cxn ang="0">
                <a:pos x="314" y="517"/>
              </a:cxn>
              <a:cxn ang="0">
                <a:pos x="294" y="517"/>
              </a:cxn>
              <a:cxn ang="0">
                <a:pos x="245" y="510"/>
              </a:cxn>
              <a:cxn ang="0">
                <a:pos x="154" y="503"/>
              </a:cxn>
              <a:cxn ang="0">
                <a:pos x="154" y="496"/>
              </a:cxn>
              <a:cxn ang="0">
                <a:pos x="63" y="489"/>
              </a:cxn>
              <a:cxn ang="0">
                <a:pos x="0" y="482"/>
              </a:cxn>
              <a:cxn ang="0">
                <a:pos x="14" y="405"/>
              </a:cxn>
              <a:cxn ang="0">
                <a:pos x="14" y="370"/>
              </a:cxn>
              <a:cxn ang="0">
                <a:pos x="21" y="342"/>
              </a:cxn>
              <a:cxn ang="0">
                <a:pos x="28" y="300"/>
              </a:cxn>
              <a:cxn ang="0">
                <a:pos x="42" y="195"/>
              </a:cxn>
              <a:cxn ang="0">
                <a:pos x="42" y="174"/>
              </a:cxn>
              <a:cxn ang="0">
                <a:pos x="49" y="160"/>
              </a:cxn>
              <a:cxn ang="0">
                <a:pos x="56" y="90"/>
              </a:cxn>
              <a:cxn ang="0">
                <a:pos x="63" y="41"/>
              </a:cxn>
              <a:cxn ang="0">
                <a:pos x="70" y="0"/>
              </a:cxn>
              <a:cxn ang="0">
                <a:pos x="168" y="14"/>
              </a:cxn>
              <a:cxn ang="0">
                <a:pos x="224" y="21"/>
              </a:cxn>
              <a:cxn ang="0">
                <a:pos x="266" y="21"/>
              </a:cxn>
              <a:cxn ang="0">
                <a:pos x="314" y="28"/>
              </a:cxn>
              <a:cxn ang="0">
                <a:pos x="321" y="28"/>
              </a:cxn>
              <a:cxn ang="0">
                <a:pos x="405" y="41"/>
              </a:cxn>
              <a:cxn ang="0">
                <a:pos x="440" y="41"/>
              </a:cxn>
              <a:cxn ang="0">
                <a:pos x="517" y="48"/>
              </a:cxn>
              <a:cxn ang="0">
                <a:pos x="559" y="55"/>
              </a:cxn>
              <a:cxn ang="0">
                <a:pos x="580" y="55"/>
              </a:cxn>
              <a:cxn ang="0">
                <a:pos x="643" y="55"/>
              </a:cxn>
              <a:cxn ang="0">
                <a:pos x="643" y="55"/>
              </a:cxn>
              <a:cxn ang="0">
                <a:pos x="699" y="62"/>
              </a:cxn>
              <a:cxn ang="0">
                <a:pos x="692" y="90"/>
              </a:cxn>
              <a:cxn ang="0">
                <a:pos x="692" y="97"/>
              </a:cxn>
              <a:cxn ang="0">
                <a:pos x="692" y="132"/>
              </a:cxn>
              <a:cxn ang="0">
                <a:pos x="692" y="139"/>
              </a:cxn>
              <a:cxn ang="0">
                <a:pos x="692" y="181"/>
              </a:cxn>
              <a:cxn ang="0">
                <a:pos x="685" y="237"/>
              </a:cxn>
              <a:cxn ang="0">
                <a:pos x="685" y="237"/>
              </a:cxn>
              <a:cxn ang="0">
                <a:pos x="685" y="286"/>
              </a:cxn>
              <a:cxn ang="0">
                <a:pos x="685" y="300"/>
              </a:cxn>
              <a:cxn ang="0">
                <a:pos x="678" y="342"/>
              </a:cxn>
              <a:cxn ang="0">
                <a:pos x="678" y="349"/>
              </a:cxn>
              <a:cxn ang="0">
                <a:pos x="678" y="391"/>
              </a:cxn>
              <a:cxn ang="0">
                <a:pos x="678" y="398"/>
              </a:cxn>
              <a:cxn ang="0">
                <a:pos x="671" y="461"/>
              </a:cxn>
            </a:cxnLst>
            <a:rect l="0" t="0" r="r" b="b"/>
            <a:pathLst>
              <a:path w="699" h="545">
                <a:moveTo>
                  <a:pt x="671" y="461"/>
                </a:moveTo>
                <a:lnTo>
                  <a:pt x="671" y="468"/>
                </a:lnTo>
                <a:lnTo>
                  <a:pt x="671" y="503"/>
                </a:lnTo>
                <a:lnTo>
                  <a:pt x="664" y="545"/>
                </a:lnTo>
                <a:lnTo>
                  <a:pt x="573" y="538"/>
                </a:lnTo>
                <a:lnTo>
                  <a:pt x="566" y="538"/>
                </a:lnTo>
                <a:lnTo>
                  <a:pt x="482" y="531"/>
                </a:lnTo>
                <a:lnTo>
                  <a:pt x="370" y="524"/>
                </a:lnTo>
                <a:lnTo>
                  <a:pt x="363" y="524"/>
                </a:lnTo>
                <a:lnTo>
                  <a:pt x="314" y="517"/>
                </a:lnTo>
                <a:lnTo>
                  <a:pt x="294" y="517"/>
                </a:lnTo>
                <a:lnTo>
                  <a:pt x="245" y="510"/>
                </a:lnTo>
                <a:lnTo>
                  <a:pt x="154" y="503"/>
                </a:lnTo>
                <a:lnTo>
                  <a:pt x="154" y="496"/>
                </a:lnTo>
                <a:lnTo>
                  <a:pt x="63" y="489"/>
                </a:lnTo>
                <a:lnTo>
                  <a:pt x="0" y="482"/>
                </a:lnTo>
                <a:lnTo>
                  <a:pt x="14" y="405"/>
                </a:lnTo>
                <a:lnTo>
                  <a:pt x="14" y="370"/>
                </a:lnTo>
                <a:lnTo>
                  <a:pt x="21" y="342"/>
                </a:lnTo>
                <a:lnTo>
                  <a:pt x="28" y="300"/>
                </a:lnTo>
                <a:lnTo>
                  <a:pt x="42" y="195"/>
                </a:lnTo>
                <a:lnTo>
                  <a:pt x="42" y="174"/>
                </a:lnTo>
                <a:lnTo>
                  <a:pt x="49" y="160"/>
                </a:lnTo>
                <a:lnTo>
                  <a:pt x="56" y="90"/>
                </a:lnTo>
                <a:lnTo>
                  <a:pt x="63" y="41"/>
                </a:lnTo>
                <a:lnTo>
                  <a:pt x="70" y="0"/>
                </a:lnTo>
                <a:lnTo>
                  <a:pt x="168" y="14"/>
                </a:lnTo>
                <a:lnTo>
                  <a:pt x="224" y="21"/>
                </a:lnTo>
                <a:lnTo>
                  <a:pt x="266" y="21"/>
                </a:lnTo>
                <a:lnTo>
                  <a:pt x="314" y="28"/>
                </a:lnTo>
                <a:lnTo>
                  <a:pt x="321" y="28"/>
                </a:lnTo>
                <a:lnTo>
                  <a:pt x="405" y="41"/>
                </a:lnTo>
                <a:lnTo>
                  <a:pt x="440" y="41"/>
                </a:lnTo>
                <a:lnTo>
                  <a:pt x="517" y="48"/>
                </a:lnTo>
                <a:lnTo>
                  <a:pt x="559" y="55"/>
                </a:lnTo>
                <a:lnTo>
                  <a:pt x="580" y="55"/>
                </a:lnTo>
                <a:lnTo>
                  <a:pt x="643" y="55"/>
                </a:lnTo>
                <a:lnTo>
                  <a:pt x="643" y="55"/>
                </a:lnTo>
                <a:lnTo>
                  <a:pt x="699" y="62"/>
                </a:lnTo>
                <a:lnTo>
                  <a:pt x="692" y="90"/>
                </a:lnTo>
                <a:lnTo>
                  <a:pt x="692" y="97"/>
                </a:lnTo>
                <a:lnTo>
                  <a:pt x="692" y="132"/>
                </a:lnTo>
                <a:lnTo>
                  <a:pt x="692" y="139"/>
                </a:lnTo>
                <a:lnTo>
                  <a:pt x="692" y="181"/>
                </a:lnTo>
                <a:lnTo>
                  <a:pt x="685" y="237"/>
                </a:lnTo>
                <a:lnTo>
                  <a:pt x="685" y="237"/>
                </a:lnTo>
                <a:lnTo>
                  <a:pt x="685" y="286"/>
                </a:lnTo>
                <a:lnTo>
                  <a:pt x="685" y="300"/>
                </a:lnTo>
                <a:lnTo>
                  <a:pt x="678" y="342"/>
                </a:lnTo>
                <a:lnTo>
                  <a:pt x="678" y="349"/>
                </a:lnTo>
                <a:lnTo>
                  <a:pt x="678" y="391"/>
                </a:lnTo>
                <a:lnTo>
                  <a:pt x="678" y="398"/>
                </a:lnTo>
                <a:lnTo>
                  <a:pt x="671" y="461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21" name="Freeform 10"/>
          <p:cNvSpPr>
            <a:spLocks/>
          </p:cNvSpPr>
          <p:nvPr userDrawn="1"/>
        </p:nvSpPr>
        <p:spPr bwMode="auto">
          <a:xfrm>
            <a:off x="7267731" y="2530484"/>
            <a:ext cx="208643" cy="219075"/>
          </a:xfrm>
          <a:custGeom>
            <a:avLst/>
            <a:gdLst/>
            <a:ahLst/>
            <a:cxnLst>
              <a:cxn ang="0">
                <a:pos x="7" y="77"/>
              </a:cxn>
              <a:cxn ang="0">
                <a:pos x="0" y="28"/>
              </a:cxn>
              <a:cxn ang="0">
                <a:pos x="35" y="21"/>
              </a:cxn>
              <a:cxn ang="0">
                <a:pos x="42" y="21"/>
              </a:cxn>
              <a:cxn ang="0">
                <a:pos x="56" y="21"/>
              </a:cxn>
              <a:cxn ang="0">
                <a:pos x="56" y="21"/>
              </a:cxn>
              <a:cxn ang="0">
                <a:pos x="63" y="21"/>
              </a:cxn>
              <a:cxn ang="0">
                <a:pos x="63" y="21"/>
              </a:cxn>
              <a:cxn ang="0">
                <a:pos x="84" y="14"/>
              </a:cxn>
              <a:cxn ang="0">
                <a:pos x="119" y="7"/>
              </a:cxn>
              <a:cxn ang="0">
                <a:pos x="119" y="7"/>
              </a:cxn>
              <a:cxn ang="0">
                <a:pos x="147" y="0"/>
              </a:cxn>
              <a:cxn ang="0">
                <a:pos x="154" y="35"/>
              </a:cxn>
              <a:cxn ang="0">
                <a:pos x="154" y="42"/>
              </a:cxn>
              <a:cxn ang="0">
                <a:pos x="161" y="49"/>
              </a:cxn>
              <a:cxn ang="0">
                <a:pos x="161" y="70"/>
              </a:cxn>
              <a:cxn ang="0">
                <a:pos x="161" y="70"/>
              </a:cxn>
              <a:cxn ang="0">
                <a:pos x="161" y="77"/>
              </a:cxn>
              <a:cxn ang="0">
                <a:pos x="161" y="84"/>
              </a:cxn>
              <a:cxn ang="0">
                <a:pos x="126" y="98"/>
              </a:cxn>
              <a:cxn ang="0">
                <a:pos x="119" y="98"/>
              </a:cxn>
              <a:cxn ang="0">
                <a:pos x="112" y="91"/>
              </a:cxn>
              <a:cxn ang="0">
                <a:pos x="119" y="98"/>
              </a:cxn>
              <a:cxn ang="0">
                <a:pos x="105" y="105"/>
              </a:cxn>
              <a:cxn ang="0">
                <a:pos x="70" y="112"/>
              </a:cxn>
              <a:cxn ang="0">
                <a:pos x="56" y="126"/>
              </a:cxn>
              <a:cxn ang="0">
                <a:pos x="14" y="161"/>
              </a:cxn>
              <a:cxn ang="0">
                <a:pos x="7" y="147"/>
              </a:cxn>
              <a:cxn ang="0">
                <a:pos x="21" y="133"/>
              </a:cxn>
              <a:cxn ang="0">
                <a:pos x="14" y="119"/>
              </a:cxn>
              <a:cxn ang="0">
                <a:pos x="14" y="112"/>
              </a:cxn>
              <a:cxn ang="0">
                <a:pos x="7" y="91"/>
              </a:cxn>
              <a:cxn ang="0">
                <a:pos x="7" y="77"/>
              </a:cxn>
            </a:cxnLst>
            <a:rect l="0" t="0" r="r" b="b"/>
            <a:pathLst>
              <a:path w="161" h="161">
                <a:moveTo>
                  <a:pt x="7" y="77"/>
                </a:moveTo>
                <a:lnTo>
                  <a:pt x="0" y="28"/>
                </a:lnTo>
                <a:lnTo>
                  <a:pt x="35" y="21"/>
                </a:lnTo>
                <a:lnTo>
                  <a:pt x="42" y="21"/>
                </a:lnTo>
                <a:lnTo>
                  <a:pt x="56" y="21"/>
                </a:lnTo>
                <a:lnTo>
                  <a:pt x="56" y="21"/>
                </a:lnTo>
                <a:lnTo>
                  <a:pt x="63" y="21"/>
                </a:lnTo>
                <a:lnTo>
                  <a:pt x="63" y="21"/>
                </a:lnTo>
                <a:lnTo>
                  <a:pt x="84" y="14"/>
                </a:lnTo>
                <a:lnTo>
                  <a:pt x="119" y="7"/>
                </a:lnTo>
                <a:lnTo>
                  <a:pt x="119" y="7"/>
                </a:lnTo>
                <a:lnTo>
                  <a:pt x="147" y="0"/>
                </a:lnTo>
                <a:lnTo>
                  <a:pt x="154" y="35"/>
                </a:lnTo>
                <a:lnTo>
                  <a:pt x="154" y="42"/>
                </a:lnTo>
                <a:lnTo>
                  <a:pt x="161" y="49"/>
                </a:lnTo>
                <a:lnTo>
                  <a:pt x="161" y="70"/>
                </a:lnTo>
                <a:lnTo>
                  <a:pt x="161" y="70"/>
                </a:lnTo>
                <a:lnTo>
                  <a:pt x="161" y="77"/>
                </a:lnTo>
                <a:lnTo>
                  <a:pt x="161" y="84"/>
                </a:lnTo>
                <a:lnTo>
                  <a:pt x="126" y="98"/>
                </a:lnTo>
                <a:lnTo>
                  <a:pt x="119" y="98"/>
                </a:lnTo>
                <a:lnTo>
                  <a:pt x="112" y="91"/>
                </a:lnTo>
                <a:lnTo>
                  <a:pt x="119" y="98"/>
                </a:lnTo>
                <a:lnTo>
                  <a:pt x="105" y="105"/>
                </a:lnTo>
                <a:lnTo>
                  <a:pt x="70" y="112"/>
                </a:lnTo>
                <a:lnTo>
                  <a:pt x="56" y="126"/>
                </a:lnTo>
                <a:lnTo>
                  <a:pt x="14" y="161"/>
                </a:lnTo>
                <a:lnTo>
                  <a:pt x="7" y="147"/>
                </a:lnTo>
                <a:lnTo>
                  <a:pt x="21" y="133"/>
                </a:lnTo>
                <a:lnTo>
                  <a:pt x="14" y="119"/>
                </a:lnTo>
                <a:lnTo>
                  <a:pt x="14" y="112"/>
                </a:lnTo>
                <a:lnTo>
                  <a:pt x="7" y="91"/>
                </a:lnTo>
                <a:lnTo>
                  <a:pt x="7" y="77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22" name="Freeform 11"/>
          <p:cNvSpPr>
            <a:spLocks/>
          </p:cNvSpPr>
          <p:nvPr userDrawn="1"/>
        </p:nvSpPr>
        <p:spPr bwMode="auto">
          <a:xfrm>
            <a:off x="7086300" y="2987684"/>
            <a:ext cx="125488" cy="225425"/>
          </a:xfrm>
          <a:custGeom>
            <a:avLst/>
            <a:gdLst/>
            <a:ahLst/>
            <a:cxnLst>
              <a:cxn ang="0">
                <a:pos x="35" y="139"/>
              </a:cxn>
              <a:cxn ang="0">
                <a:pos x="28" y="118"/>
              </a:cxn>
              <a:cxn ang="0">
                <a:pos x="14" y="83"/>
              </a:cxn>
              <a:cxn ang="0">
                <a:pos x="14" y="69"/>
              </a:cxn>
              <a:cxn ang="0">
                <a:pos x="14" y="69"/>
              </a:cxn>
              <a:cxn ang="0">
                <a:pos x="7" y="55"/>
              </a:cxn>
              <a:cxn ang="0">
                <a:pos x="0" y="13"/>
              </a:cxn>
              <a:cxn ang="0">
                <a:pos x="7" y="7"/>
              </a:cxn>
              <a:cxn ang="0">
                <a:pos x="14" y="0"/>
              </a:cxn>
              <a:cxn ang="0">
                <a:pos x="28" y="0"/>
              </a:cxn>
              <a:cxn ang="0">
                <a:pos x="28" y="0"/>
              </a:cxn>
              <a:cxn ang="0">
                <a:pos x="28" y="13"/>
              </a:cxn>
              <a:cxn ang="0">
                <a:pos x="14" y="27"/>
              </a:cxn>
              <a:cxn ang="0">
                <a:pos x="21" y="27"/>
              </a:cxn>
              <a:cxn ang="0">
                <a:pos x="21" y="41"/>
              </a:cxn>
              <a:cxn ang="0">
                <a:pos x="35" y="55"/>
              </a:cxn>
              <a:cxn ang="0">
                <a:pos x="42" y="62"/>
              </a:cxn>
              <a:cxn ang="0">
                <a:pos x="49" y="83"/>
              </a:cxn>
              <a:cxn ang="0">
                <a:pos x="56" y="90"/>
              </a:cxn>
              <a:cxn ang="0">
                <a:pos x="63" y="97"/>
              </a:cxn>
              <a:cxn ang="0">
                <a:pos x="77" y="111"/>
              </a:cxn>
              <a:cxn ang="0">
                <a:pos x="84" y="111"/>
              </a:cxn>
              <a:cxn ang="0">
                <a:pos x="98" y="153"/>
              </a:cxn>
              <a:cxn ang="0">
                <a:pos x="98" y="153"/>
              </a:cxn>
              <a:cxn ang="0">
                <a:pos x="91" y="153"/>
              </a:cxn>
              <a:cxn ang="0">
                <a:pos x="70" y="160"/>
              </a:cxn>
              <a:cxn ang="0">
                <a:pos x="35" y="167"/>
              </a:cxn>
              <a:cxn ang="0">
                <a:pos x="35" y="153"/>
              </a:cxn>
              <a:cxn ang="0">
                <a:pos x="35" y="139"/>
              </a:cxn>
            </a:cxnLst>
            <a:rect l="0" t="0" r="r" b="b"/>
            <a:pathLst>
              <a:path w="98" h="167">
                <a:moveTo>
                  <a:pt x="35" y="139"/>
                </a:moveTo>
                <a:lnTo>
                  <a:pt x="28" y="118"/>
                </a:lnTo>
                <a:lnTo>
                  <a:pt x="14" y="83"/>
                </a:lnTo>
                <a:lnTo>
                  <a:pt x="14" y="69"/>
                </a:lnTo>
                <a:lnTo>
                  <a:pt x="14" y="69"/>
                </a:lnTo>
                <a:lnTo>
                  <a:pt x="7" y="55"/>
                </a:lnTo>
                <a:lnTo>
                  <a:pt x="0" y="13"/>
                </a:lnTo>
                <a:lnTo>
                  <a:pt x="7" y="7"/>
                </a:lnTo>
                <a:lnTo>
                  <a:pt x="14" y="0"/>
                </a:lnTo>
                <a:lnTo>
                  <a:pt x="28" y="0"/>
                </a:lnTo>
                <a:lnTo>
                  <a:pt x="28" y="0"/>
                </a:lnTo>
                <a:lnTo>
                  <a:pt x="28" y="13"/>
                </a:lnTo>
                <a:lnTo>
                  <a:pt x="14" y="27"/>
                </a:lnTo>
                <a:lnTo>
                  <a:pt x="21" y="27"/>
                </a:lnTo>
                <a:lnTo>
                  <a:pt x="21" y="41"/>
                </a:lnTo>
                <a:lnTo>
                  <a:pt x="35" y="55"/>
                </a:lnTo>
                <a:lnTo>
                  <a:pt x="42" y="62"/>
                </a:lnTo>
                <a:lnTo>
                  <a:pt x="49" y="83"/>
                </a:lnTo>
                <a:lnTo>
                  <a:pt x="56" y="90"/>
                </a:lnTo>
                <a:lnTo>
                  <a:pt x="63" y="97"/>
                </a:lnTo>
                <a:lnTo>
                  <a:pt x="77" y="111"/>
                </a:lnTo>
                <a:lnTo>
                  <a:pt x="84" y="111"/>
                </a:lnTo>
                <a:lnTo>
                  <a:pt x="98" y="153"/>
                </a:lnTo>
                <a:lnTo>
                  <a:pt x="98" y="153"/>
                </a:lnTo>
                <a:lnTo>
                  <a:pt x="91" y="153"/>
                </a:lnTo>
                <a:lnTo>
                  <a:pt x="70" y="160"/>
                </a:lnTo>
                <a:lnTo>
                  <a:pt x="35" y="167"/>
                </a:lnTo>
                <a:lnTo>
                  <a:pt x="35" y="153"/>
                </a:lnTo>
                <a:lnTo>
                  <a:pt x="35" y="139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23" name="Freeform 13"/>
          <p:cNvSpPr>
            <a:spLocks noEditPoints="1"/>
          </p:cNvSpPr>
          <p:nvPr userDrawn="1"/>
        </p:nvSpPr>
        <p:spPr bwMode="auto">
          <a:xfrm>
            <a:off x="5813277" y="4591059"/>
            <a:ext cx="1115786" cy="912813"/>
          </a:xfrm>
          <a:custGeom>
            <a:avLst/>
            <a:gdLst/>
            <a:ahLst/>
            <a:cxnLst>
              <a:cxn ang="0">
                <a:pos x="433" y="153"/>
              </a:cxn>
              <a:cxn ang="0">
                <a:pos x="342" y="126"/>
              </a:cxn>
              <a:cxn ang="0">
                <a:pos x="335" y="146"/>
              </a:cxn>
              <a:cxn ang="0">
                <a:pos x="237" y="174"/>
              </a:cxn>
              <a:cxn ang="0">
                <a:pos x="251" y="167"/>
              </a:cxn>
              <a:cxn ang="0">
                <a:pos x="230" y="139"/>
              </a:cxn>
              <a:cxn ang="0">
                <a:pos x="202" y="119"/>
              </a:cxn>
              <a:cxn ang="0">
                <a:pos x="188" y="126"/>
              </a:cxn>
              <a:cxn ang="0">
                <a:pos x="126" y="112"/>
              </a:cxn>
              <a:cxn ang="0">
                <a:pos x="126" y="105"/>
              </a:cxn>
              <a:cxn ang="0">
                <a:pos x="63" y="105"/>
              </a:cxn>
              <a:cxn ang="0">
                <a:pos x="49" y="112"/>
              </a:cxn>
              <a:cxn ang="0">
                <a:pos x="21" y="112"/>
              </a:cxn>
              <a:cxn ang="0">
                <a:pos x="42" y="49"/>
              </a:cxn>
              <a:cxn ang="0">
                <a:pos x="216" y="28"/>
              </a:cxn>
              <a:cxn ang="0">
                <a:pos x="279" y="56"/>
              </a:cxn>
              <a:cxn ang="0">
                <a:pos x="412" y="49"/>
              </a:cxn>
              <a:cxn ang="0">
                <a:pos x="531" y="42"/>
              </a:cxn>
              <a:cxn ang="0">
                <a:pos x="573" y="56"/>
              </a:cxn>
              <a:cxn ang="0">
                <a:pos x="580" y="0"/>
              </a:cxn>
              <a:cxn ang="0">
                <a:pos x="636" y="42"/>
              </a:cxn>
              <a:cxn ang="0">
                <a:pos x="671" y="119"/>
              </a:cxn>
              <a:cxn ang="0">
                <a:pos x="734" y="223"/>
              </a:cxn>
              <a:cxn ang="0">
                <a:pos x="796" y="349"/>
              </a:cxn>
              <a:cxn ang="0">
                <a:pos x="817" y="405"/>
              </a:cxn>
              <a:cxn ang="0">
                <a:pos x="859" y="503"/>
              </a:cxn>
              <a:cxn ang="0">
                <a:pos x="845" y="636"/>
              </a:cxn>
              <a:cxn ang="0">
                <a:pos x="769" y="664"/>
              </a:cxn>
              <a:cxn ang="0">
                <a:pos x="789" y="643"/>
              </a:cxn>
              <a:cxn ang="0">
                <a:pos x="713" y="573"/>
              </a:cxn>
              <a:cxn ang="0">
                <a:pos x="664" y="517"/>
              </a:cxn>
              <a:cxn ang="0">
                <a:pos x="657" y="496"/>
              </a:cxn>
              <a:cxn ang="0">
                <a:pos x="629" y="468"/>
              </a:cxn>
              <a:cxn ang="0">
                <a:pos x="615" y="461"/>
              </a:cxn>
              <a:cxn ang="0">
                <a:pos x="601" y="468"/>
              </a:cxn>
              <a:cxn ang="0">
                <a:pos x="580" y="433"/>
              </a:cxn>
              <a:cxn ang="0">
                <a:pos x="566" y="405"/>
              </a:cxn>
              <a:cxn ang="0">
                <a:pos x="573" y="405"/>
              </a:cxn>
              <a:cxn ang="0">
                <a:pos x="573" y="391"/>
              </a:cxn>
              <a:cxn ang="0">
                <a:pos x="566" y="356"/>
              </a:cxn>
              <a:cxn ang="0">
                <a:pos x="552" y="349"/>
              </a:cxn>
              <a:cxn ang="0">
                <a:pos x="538" y="370"/>
              </a:cxn>
              <a:cxn ang="0">
                <a:pos x="545" y="265"/>
              </a:cxn>
              <a:cxn ang="0">
                <a:pos x="496" y="216"/>
              </a:cxn>
              <a:cxn ang="0">
                <a:pos x="35" y="126"/>
              </a:cxn>
              <a:cxn ang="0">
                <a:pos x="741" y="223"/>
              </a:cxn>
              <a:cxn ang="0">
                <a:pos x="741" y="223"/>
              </a:cxn>
              <a:cxn ang="0">
                <a:pos x="762" y="244"/>
              </a:cxn>
              <a:cxn ang="0">
                <a:pos x="741" y="230"/>
              </a:cxn>
              <a:cxn ang="0">
                <a:pos x="755" y="244"/>
              </a:cxn>
              <a:cxn ang="0">
                <a:pos x="748" y="244"/>
              </a:cxn>
              <a:cxn ang="0">
                <a:pos x="629" y="496"/>
              </a:cxn>
              <a:cxn ang="0">
                <a:pos x="852" y="636"/>
              </a:cxn>
            </a:cxnLst>
            <a:rect l="0" t="0" r="r" b="b"/>
            <a:pathLst>
              <a:path w="859" h="671">
                <a:moveTo>
                  <a:pt x="482" y="195"/>
                </a:moveTo>
                <a:lnTo>
                  <a:pt x="475" y="195"/>
                </a:lnTo>
                <a:lnTo>
                  <a:pt x="468" y="188"/>
                </a:lnTo>
                <a:lnTo>
                  <a:pt x="454" y="181"/>
                </a:lnTo>
                <a:lnTo>
                  <a:pt x="447" y="160"/>
                </a:lnTo>
                <a:lnTo>
                  <a:pt x="433" y="153"/>
                </a:lnTo>
                <a:lnTo>
                  <a:pt x="419" y="132"/>
                </a:lnTo>
                <a:lnTo>
                  <a:pt x="384" y="119"/>
                </a:lnTo>
                <a:lnTo>
                  <a:pt x="370" y="119"/>
                </a:lnTo>
                <a:lnTo>
                  <a:pt x="363" y="119"/>
                </a:lnTo>
                <a:lnTo>
                  <a:pt x="356" y="119"/>
                </a:lnTo>
                <a:lnTo>
                  <a:pt x="342" y="126"/>
                </a:lnTo>
                <a:lnTo>
                  <a:pt x="342" y="139"/>
                </a:lnTo>
                <a:lnTo>
                  <a:pt x="335" y="132"/>
                </a:lnTo>
                <a:lnTo>
                  <a:pt x="335" y="139"/>
                </a:lnTo>
                <a:lnTo>
                  <a:pt x="349" y="139"/>
                </a:lnTo>
                <a:lnTo>
                  <a:pt x="342" y="146"/>
                </a:lnTo>
                <a:lnTo>
                  <a:pt x="335" y="146"/>
                </a:lnTo>
                <a:lnTo>
                  <a:pt x="293" y="167"/>
                </a:lnTo>
                <a:lnTo>
                  <a:pt x="286" y="167"/>
                </a:lnTo>
                <a:lnTo>
                  <a:pt x="279" y="174"/>
                </a:lnTo>
                <a:lnTo>
                  <a:pt x="258" y="181"/>
                </a:lnTo>
                <a:lnTo>
                  <a:pt x="244" y="181"/>
                </a:lnTo>
                <a:lnTo>
                  <a:pt x="237" y="174"/>
                </a:lnTo>
                <a:lnTo>
                  <a:pt x="237" y="160"/>
                </a:lnTo>
                <a:lnTo>
                  <a:pt x="237" y="160"/>
                </a:lnTo>
                <a:lnTo>
                  <a:pt x="237" y="174"/>
                </a:lnTo>
                <a:lnTo>
                  <a:pt x="244" y="181"/>
                </a:lnTo>
                <a:lnTo>
                  <a:pt x="251" y="181"/>
                </a:lnTo>
                <a:lnTo>
                  <a:pt x="251" y="167"/>
                </a:lnTo>
                <a:lnTo>
                  <a:pt x="237" y="153"/>
                </a:lnTo>
                <a:lnTo>
                  <a:pt x="209" y="139"/>
                </a:lnTo>
                <a:lnTo>
                  <a:pt x="216" y="139"/>
                </a:lnTo>
                <a:lnTo>
                  <a:pt x="230" y="146"/>
                </a:lnTo>
                <a:lnTo>
                  <a:pt x="230" y="146"/>
                </a:lnTo>
                <a:lnTo>
                  <a:pt x="230" y="139"/>
                </a:lnTo>
                <a:lnTo>
                  <a:pt x="237" y="146"/>
                </a:lnTo>
                <a:lnTo>
                  <a:pt x="237" y="139"/>
                </a:lnTo>
                <a:lnTo>
                  <a:pt x="230" y="139"/>
                </a:lnTo>
                <a:lnTo>
                  <a:pt x="223" y="132"/>
                </a:lnTo>
                <a:lnTo>
                  <a:pt x="202" y="126"/>
                </a:lnTo>
                <a:lnTo>
                  <a:pt x="202" y="119"/>
                </a:lnTo>
                <a:lnTo>
                  <a:pt x="209" y="119"/>
                </a:lnTo>
                <a:lnTo>
                  <a:pt x="216" y="112"/>
                </a:lnTo>
                <a:lnTo>
                  <a:pt x="202" y="119"/>
                </a:lnTo>
                <a:lnTo>
                  <a:pt x="195" y="119"/>
                </a:lnTo>
                <a:lnTo>
                  <a:pt x="188" y="119"/>
                </a:lnTo>
                <a:lnTo>
                  <a:pt x="188" y="126"/>
                </a:lnTo>
                <a:lnTo>
                  <a:pt x="195" y="126"/>
                </a:lnTo>
                <a:lnTo>
                  <a:pt x="202" y="132"/>
                </a:lnTo>
                <a:lnTo>
                  <a:pt x="167" y="119"/>
                </a:lnTo>
                <a:lnTo>
                  <a:pt x="126" y="112"/>
                </a:lnTo>
                <a:lnTo>
                  <a:pt x="119" y="112"/>
                </a:lnTo>
                <a:lnTo>
                  <a:pt x="126" y="112"/>
                </a:lnTo>
                <a:lnTo>
                  <a:pt x="146" y="112"/>
                </a:lnTo>
                <a:lnTo>
                  <a:pt x="139" y="105"/>
                </a:lnTo>
                <a:lnTo>
                  <a:pt x="153" y="112"/>
                </a:lnTo>
                <a:lnTo>
                  <a:pt x="153" y="105"/>
                </a:lnTo>
                <a:lnTo>
                  <a:pt x="146" y="98"/>
                </a:lnTo>
                <a:lnTo>
                  <a:pt x="126" y="105"/>
                </a:lnTo>
                <a:lnTo>
                  <a:pt x="119" y="98"/>
                </a:lnTo>
                <a:lnTo>
                  <a:pt x="105" y="112"/>
                </a:lnTo>
                <a:lnTo>
                  <a:pt x="84" y="112"/>
                </a:lnTo>
                <a:lnTo>
                  <a:pt x="49" y="126"/>
                </a:lnTo>
                <a:lnTo>
                  <a:pt x="70" y="105"/>
                </a:lnTo>
                <a:lnTo>
                  <a:pt x="63" y="105"/>
                </a:lnTo>
                <a:lnTo>
                  <a:pt x="63" y="91"/>
                </a:lnTo>
                <a:lnTo>
                  <a:pt x="63" y="91"/>
                </a:lnTo>
                <a:lnTo>
                  <a:pt x="56" y="112"/>
                </a:lnTo>
                <a:lnTo>
                  <a:pt x="49" y="98"/>
                </a:lnTo>
                <a:lnTo>
                  <a:pt x="49" y="98"/>
                </a:lnTo>
                <a:lnTo>
                  <a:pt x="49" y="112"/>
                </a:lnTo>
                <a:lnTo>
                  <a:pt x="35" y="126"/>
                </a:lnTo>
                <a:lnTo>
                  <a:pt x="21" y="132"/>
                </a:lnTo>
                <a:lnTo>
                  <a:pt x="21" y="119"/>
                </a:lnTo>
                <a:lnTo>
                  <a:pt x="28" y="119"/>
                </a:lnTo>
                <a:lnTo>
                  <a:pt x="28" y="112"/>
                </a:lnTo>
                <a:lnTo>
                  <a:pt x="21" y="112"/>
                </a:lnTo>
                <a:lnTo>
                  <a:pt x="21" y="105"/>
                </a:lnTo>
                <a:lnTo>
                  <a:pt x="21" y="91"/>
                </a:lnTo>
                <a:lnTo>
                  <a:pt x="21" y="91"/>
                </a:lnTo>
                <a:lnTo>
                  <a:pt x="0" y="70"/>
                </a:lnTo>
                <a:lnTo>
                  <a:pt x="0" y="49"/>
                </a:lnTo>
                <a:lnTo>
                  <a:pt x="42" y="49"/>
                </a:lnTo>
                <a:lnTo>
                  <a:pt x="84" y="42"/>
                </a:lnTo>
                <a:lnTo>
                  <a:pt x="91" y="42"/>
                </a:lnTo>
                <a:lnTo>
                  <a:pt x="119" y="42"/>
                </a:lnTo>
                <a:lnTo>
                  <a:pt x="139" y="35"/>
                </a:lnTo>
                <a:lnTo>
                  <a:pt x="160" y="35"/>
                </a:lnTo>
                <a:lnTo>
                  <a:pt x="216" y="28"/>
                </a:lnTo>
                <a:lnTo>
                  <a:pt x="216" y="28"/>
                </a:lnTo>
                <a:lnTo>
                  <a:pt x="265" y="21"/>
                </a:lnTo>
                <a:lnTo>
                  <a:pt x="272" y="35"/>
                </a:lnTo>
                <a:lnTo>
                  <a:pt x="272" y="49"/>
                </a:lnTo>
                <a:lnTo>
                  <a:pt x="279" y="56"/>
                </a:lnTo>
                <a:lnTo>
                  <a:pt x="279" y="56"/>
                </a:lnTo>
                <a:lnTo>
                  <a:pt x="328" y="49"/>
                </a:lnTo>
                <a:lnTo>
                  <a:pt x="342" y="49"/>
                </a:lnTo>
                <a:lnTo>
                  <a:pt x="363" y="49"/>
                </a:lnTo>
                <a:lnTo>
                  <a:pt x="370" y="49"/>
                </a:lnTo>
                <a:lnTo>
                  <a:pt x="398" y="49"/>
                </a:lnTo>
                <a:lnTo>
                  <a:pt x="412" y="49"/>
                </a:lnTo>
                <a:lnTo>
                  <a:pt x="440" y="42"/>
                </a:lnTo>
                <a:lnTo>
                  <a:pt x="440" y="42"/>
                </a:lnTo>
                <a:lnTo>
                  <a:pt x="461" y="42"/>
                </a:lnTo>
                <a:lnTo>
                  <a:pt x="503" y="42"/>
                </a:lnTo>
                <a:lnTo>
                  <a:pt x="517" y="42"/>
                </a:lnTo>
                <a:lnTo>
                  <a:pt x="531" y="42"/>
                </a:lnTo>
                <a:lnTo>
                  <a:pt x="538" y="42"/>
                </a:lnTo>
                <a:lnTo>
                  <a:pt x="552" y="35"/>
                </a:lnTo>
                <a:lnTo>
                  <a:pt x="552" y="42"/>
                </a:lnTo>
                <a:lnTo>
                  <a:pt x="559" y="49"/>
                </a:lnTo>
                <a:lnTo>
                  <a:pt x="559" y="63"/>
                </a:lnTo>
                <a:lnTo>
                  <a:pt x="573" y="56"/>
                </a:lnTo>
                <a:lnTo>
                  <a:pt x="573" y="35"/>
                </a:lnTo>
                <a:lnTo>
                  <a:pt x="573" y="28"/>
                </a:lnTo>
                <a:lnTo>
                  <a:pt x="573" y="14"/>
                </a:lnTo>
                <a:lnTo>
                  <a:pt x="573" y="7"/>
                </a:lnTo>
                <a:lnTo>
                  <a:pt x="573" y="7"/>
                </a:lnTo>
                <a:lnTo>
                  <a:pt x="580" y="0"/>
                </a:lnTo>
                <a:lnTo>
                  <a:pt x="580" y="0"/>
                </a:lnTo>
                <a:lnTo>
                  <a:pt x="594" y="7"/>
                </a:lnTo>
                <a:lnTo>
                  <a:pt x="622" y="7"/>
                </a:lnTo>
                <a:lnTo>
                  <a:pt x="629" y="21"/>
                </a:lnTo>
                <a:lnTo>
                  <a:pt x="629" y="28"/>
                </a:lnTo>
                <a:lnTo>
                  <a:pt x="636" y="42"/>
                </a:lnTo>
                <a:lnTo>
                  <a:pt x="636" y="49"/>
                </a:lnTo>
                <a:lnTo>
                  <a:pt x="636" y="49"/>
                </a:lnTo>
                <a:lnTo>
                  <a:pt x="643" y="63"/>
                </a:lnTo>
                <a:lnTo>
                  <a:pt x="664" y="98"/>
                </a:lnTo>
                <a:lnTo>
                  <a:pt x="664" y="112"/>
                </a:lnTo>
                <a:lnTo>
                  <a:pt x="671" y="119"/>
                </a:lnTo>
                <a:lnTo>
                  <a:pt x="671" y="126"/>
                </a:lnTo>
                <a:lnTo>
                  <a:pt x="692" y="153"/>
                </a:lnTo>
                <a:lnTo>
                  <a:pt x="692" y="160"/>
                </a:lnTo>
                <a:lnTo>
                  <a:pt x="734" y="223"/>
                </a:lnTo>
                <a:lnTo>
                  <a:pt x="741" y="230"/>
                </a:lnTo>
                <a:lnTo>
                  <a:pt x="734" y="223"/>
                </a:lnTo>
                <a:lnTo>
                  <a:pt x="727" y="223"/>
                </a:lnTo>
                <a:lnTo>
                  <a:pt x="748" y="272"/>
                </a:lnTo>
                <a:lnTo>
                  <a:pt x="783" y="328"/>
                </a:lnTo>
                <a:lnTo>
                  <a:pt x="783" y="335"/>
                </a:lnTo>
                <a:lnTo>
                  <a:pt x="783" y="328"/>
                </a:lnTo>
                <a:lnTo>
                  <a:pt x="796" y="349"/>
                </a:lnTo>
                <a:lnTo>
                  <a:pt x="803" y="363"/>
                </a:lnTo>
                <a:lnTo>
                  <a:pt x="824" y="398"/>
                </a:lnTo>
                <a:lnTo>
                  <a:pt x="831" y="405"/>
                </a:lnTo>
                <a:lnTo>
                  <a:pt x="817" y="398"/>
                </a:lnTo>
                <a:lnTo>
                  <a:pt x="810" y="398"/>
                </a:lnTo>
                <a:lnTo>
                  <a:pt x="817" y="405"/>
                </a:lnTo>
                <a:lnTo>
                  <a:pt x="824" y="405"/>
                </a:lnTo>
                <a:lnTo>
                  <a:pt x="838" y="412"/>
                </a:lnTo>
                <a:lnTo>
                  <a:pt x="845" y="426"/>
                </a:lnTo>
                <a:lnTo>
                  <a:pt x="838" y="426"/>
                </a:lnTo>
                <a:lnTo>
                  <a:pt x="852" y="447"/>
                </a:lnTo>
                <a:lnTo>
                  <a:pt x="859" y="503"/>
                </a:lnTo>
                <a:lnTo>
                  <a:pt x="859" y="545"/>
                </a:lnTo>
                <a:lnTo>
                  <a:pt x="859" y="573"/>
                </a:lnTo>
                <a:lnTo>
                  <a:pt x="845" y="587"/>
                </a:lnTo>
                <a:lnTo>
                  <a:pt x="845" y="608"/>
                </a:lnTo>
                <a:lnTo>
                  <a:pt x="852" y="615"/>
                </a:lnTo>
                <a:lnTo>
                  <a:pt x="845" y="636"/>
                </a:lnTo>
                <a:lnTo>
                  <a:pt x="845" y="643"/>
                </a:lnTo>
                <a:lnTo>
                  <a:pt x="831" y="643"/>
                </a:lnTo>
                <a:lnTo>
                  <a:pt x="817" y="650"/>
                </a:lnTo>
                <a:lnTo>
                  <a:pt x="796" y="650"/>
                </a:lnTo>
                <a:lnTo>
                  <a:pt x="783" y="657"/>
                </a:lnTo>
                <a:lnTo>
                  <a:pt x="769" y="664"/>
                </a:lnTo>
                <a:lnTo>
                  <a:pt x="762" y="657"/>
                </a:lnTo>
                <a:lnTo>
                  <a:pt x="762" y="643"/>
                </a:lnTo>
                <a:lnTo>
                  <a:pt x="762" y="636"/>
                </a:lnTo>
                <a:lnTo>
                  <a:pt x="776" y="650"/>
                </a:lnTo>
                <a:lnTo>
                  <a:pt x="783" y="650"/>
                </a:lnTo>
                <a:lnTo>
                  <a:pt x="789" y="643"/>
                </a:lnTo>
                <a:lnTo>
                  <a:pt x="783" y="636"/>
                </a:lnTo>
                <a:lnTo>
                  <a:pt x="762" y="629"/>
                </a:lnTo>
                <a:lnTo>
                  <a:pt x="741" y="601"/>
                </a:lnTo>
                <a:lnTo>
                  <a:pt x="748" y="594"/>
                </a:lnTo>
                <a:lnTo>
                  <a:pt x="741" y="587"/>
                </a:lnTo>
                <a:lnTo>
                  <a:pt x="713" y="573"/>
                </a:lnTo>
                <a:lnTo>
                  <a:pt x="692" y="580"/>
                </a:lnTo>
                <a:lnTo>
                  <a:pt x="692" y="566"/>
                </a:lnTo>
                <a:lnTo>
                  <a:pt x="678" y="559"/>
                </a:lnTo>
                <a:lnTo>
                  <a:pt x="671" y="538"/>
                </a:lnTo>
                <a:lnTo>
                  <a:pt x="671" y="531"/>
                </a:lnTo>
                <a:lnTo>
                  <a:pt x="664" y="517"/>
                </a:lnTo>
                <a:lnTo>
                  <a:pt x="657" y="517"/>
                </a:lnTo>
                <a:lnTo>
                  <a:pt x="650" y="510"/>
                </a:lnTo>
                <a:lnTo>
                  <a:pt x="657" y="510"/>
                </a:lnTo>
                <a:lnTo>
                  <a:pt x="657" y="496"/>
                </a:lnTo>
                <a:lnTo>
                  <a:pt x="671" y="489"/>
                </a:lnTo>
                <a:lnTo>
                  <a:pt x="657" y="496"/>
                </a:lnTo>
                <a:lnTo>
                  <a:pt x="657" y="510"/>
                </a:lnTo>
                <a:lnTo>
                  <a:pt x="643" y="510"/>
                </a:lnTo>
                <a:lnTo>
                  <a:pt x="636" y="489"/>
                </a:lnTo>
                <a:lnTo>
                  <a:pt x="636" y="482"/>
                </a:lnTo>
                <a:lnTo>
                  <a:pt x="636" y="475"/>
                </a:lnTo>
                <a:lnTo>
                  <a:pt x="629" y="468"/>
                </a:lnTo>
                <a:lnTo>
                  <a:pt x="643" y="461"/>
                </a:lnTo>
                <a:lnTo>
                  <a:pt x="643" y="454"/>
                </a:lnTo>
                <a:lnTo>
                  <a:pt x="643" y="454"/>
                </a:lnTo>
                <a:lnTo>
                  <a:pt x="636" y="461"/>
                </a:lnTo>
                <a:lnTo>
                  <a:pt x="622" y="468"/>
                </a:lnTo>
                <a:lnTo>
                  <a:pt x="615" y="461"/>
                </a:lnTo>
                <a:lnTo>
                  <a:pt x="608" y="454"/>
                </a:lnTo>
                <a:lnTo>
                  <a:pt x="615" y="461"/>
                </a:lnTo>
                <a:lnTo>
                  <a:pt x="622" y="468"/>
                </a:lnTo>
                <a:lnTo>
                  <a:pt x="629" y="482"/>
                </a:lnTo>
                <a:lnTo>
                  <a:pt x="608" y="475"/>
                </a:lnTo>
                <a:lnTo>
                  <a:pt x="601" y="468"/>
                </a:lnTo>
                <a:lnTo>
                  <a:pt x="594" y="461"/>
                </a:lnTo>
                <a:lnTo>
                  <a:pt x="601" y="468"/>
                </a:lnTo>
                <a:lnTo>
                  <a:pt x="608" y="475"/>
                </a:lnTo>
                <a:lnTo>
                  <a:pt x="601" y="468"/>
                </a:lnTo>
                <a:lnTo>
                  <a:pt x="580" y="433"/>
                </a:lnTo>
                <a:lnTo>
                  <a:pt x="580" y="433"/>
                </a:lnTo>
                <a:lnTo>
                  <a:pt x="580" y="440"/>
                </a:lnTo>
                <a:lnTo>
                  <a:pt x="573" y="433"/>
                </a:lnTo>
                <a:lnTo>
                  <a:pt x="580" y="426"/>
                </a:lnTo>
                <a:lnTo>
                  <a:pt x="573" y="419"/>
                </a:lnTo>
                <a:lnTo>
                  <a:pt x="559" y="412"/>
                </a:lnTo>
                <a:lnTo>
                  <a:pt x="566" y="405"/>
                </a:lnTo>
                <a:lnTo>
                  <a:pt x="559" y="405"/>
                </a:lnTo>
                <a:lnTo>
                  <a:pt x="559" y="405"/>
                </a:lnTo>
                <a:lnTo>
                  <a:pt x="580" y="405"/>
                </a:lnTo>
                <a:lnTo>
                  <a:pt x="573" y="405"/>
                </a:lnTo>
                <a:lnTo>
                  <a:pt x="587" y="398"/>
                </a:lnTo>
                <a:lnTo>
                  <a:pt x="573" y="405"/>
                </a:lnTo>
                <a:lnTo>
                  <a:pt x="559" y="405"/>
                </a:lnTo>
                <a:lnTo>
                  <a:pt x="573" y="398"/>
                </a:lnTo>
                <a:lnTo>
                  <a:pt x="573" y="398"/>
                </a:lnTo>
                <a:lnTo>
                  <a:pt x="566" y="398"/>
                </a:lnTo>
                <a:lnTo>
                  <a:pt x="573" y="391"/>
                </a:lnTo>
                <a:lnTo>
                  <a:pt x="573" y="391"/>
                </a:lnTo>
                <a:lnTo>
                  <a:pt x="580" y="370"/>
                </a:lnTo>
                <a:lnTo>
                  <a:pt x="580" y="356"/>
                </a:lnTo>
                <a:lnTo>
                  <a:pt x="573" y="349"/>
                </a:lnTo>
                <a:lnTo>
                  <a:pt x="573" y="363"/>
                </a:lnTo>
                <a:lnTo>
                  <a:pt x="573" y="363"/>
                </a:lnTo>
                <a:lnTo>
                  <a:pt x="566" y="356"/>
                </a:lnTo>
                <a:lnTo>
                  <a:pt x="552" y="342"/>
                </a:lnTo>
                <a:lnTo>
                  <a:pt x="552" y="349"/>
                </a:lnTo>
                <a:lnTo>
                  <a:pt x="545" y="342"/>
                </a:lnTo>
                <a:lnTo>
                  <a:pt x="552" y="349"/>
                </a:lnTo>
                <a:lnTo>
                  <a:pt x="552" y="349"/>
                </a:lnTo>
                <a:lnTo>
                  <a:pt x="552" y="349"/>
                </a:lnTo>
                <a:lnTo>
                  <a:pt x="545" y="356"/>
                </a:lnTo>
                <a:lnTo>
                  <a:pt x="566" y="363"/>
                </a:lnTo>
                <a:lnTo>
                  <a:pt x="559" y="363"/>
                </a:lnTo>
                <a:lnTo>
                  <a:pt x="559" y="384"/>
                </a:lnTo>
                <a:lnTo>
                  <a:pt x="552" y="384"/>
                </a:lnTo>
                <a:lnTo>
                  <a:pt x="538" y="370"/>
                </a:lnTo>
                <a:lnTo>
                  <a:pt x="552" y="384"/>
                </a:lnTo>
                <a:lnTo>
                  <a:pt x="552" y="384"/>
                </a:lnTo>
                <a:lnTo>
                  <a:pt x="538" y="370"/>
                </a:lnTo>
                <a:lnTo>
                  <a:pt x="538" y="328"/>
                </a:lnTo>
                <a:lnTo>
                  <a:pt x="545" y="300"/>
                </a:lnTo>
                <a:lnTo>
                  <a:pt x="545" y="265"/>
                </a:lnTo>
                <a:lnTo>
                  <a:pt x="538" y="251"/>
                </a:lnTo>
                <a:lnTo>
                  <a:pt x="538" y="251"/>
                </a:lnTo>
                <a:lnTo>
                  <a:pt x="538" y="244"/>
                </a:lnTo>
                <a:lnTo>
                  <a:pt x="524" y="230"/>
                </a:lnTo>
                <a:lnTo>
                  <a:pt x="517" y="216"/>
                </a:lnTo>
                <a:lnTo>
                  <a:pt x="496" y="216"/>
                </a:lnTo>
                <a:lnTo>
                  <a:pt x="489" y="202"/>
                </a:lnTo>
                <a:lnTo>
                  <a:pt x="482" y="202"/>
                </a:lnTo>
                <a:lnTo>
                  <a:pt x="482" y="195"/>
                </a:lnTo>
                <a:lnTo>
                  <a:pt x="482" y="195"/>
                </a:lnTo>
                <a:close/>
                <a:moveTo>
                  <a:pt x="84" y="119"/>
                </a:moveTo>
                <a:lnTo>
                  <a:pt x="35" y="126"/>
                </a:lnTo>
                <a:lnTo>
                  <a:pt x="84" y="112"/>
                </a:lnTo>
                <a:lnTo>
                  <a:pt x="84" y="112"/>
                </a:lnTo>
                <a:lnTo>
                  <a:pt x="84" y="119"/>
                </a:lnTo>
                <a:lnTo>
                  <a:pt x="84" y="119"/>
                </a:lnTo>
                <a:lnTo>
                  <a:pt x="84" y="119"/>
                </a:lnTo>
                <a:close/>
                <a:moveTo>
                  <a:pt x="741" y="223"/>
                </a:moveTo>
                <a:lnTo>
                  <a:pt x="727" y="209"/>
                </a:lnTo>
                <a:lnTo>
                  <a:pt x="720" y="195"/>
                </a:lnTo>
                <a:lnTo>
                  <a:pt x="734" y="209"/>
                </a:lnTo>
                <a:lnTo>
                  <a:pt x="741" y="223"/>
                </a:lnTo>
                <a:lnTo>
                  <a:pt x="741" y="223"/>
                </a:lnTo>
                <a:close/>
                <a:moveTo>
                  <a:pt x="741" y="223"/>
                </a:moveTo>
                <a:lnTo>
                  <a:pt x="762" y="244"/>
                </a:lnTo>
                <a:lnTo>
                  <a:pt x="769" y="258"/>
                </a:lnTo>
                <a:lnTo>
                  <a:pt x="762" y="265"/>
                </a:lnTo>
                <a:lnTo>
                  <a:pt x="762" y="265"/>
                </a:lnTo>
                <a:lnTo>
                  <a:pt x="762" y="251"/>
                </a:lnTo>
                <a:lnTo>
                  <a:pt x="762" y="244"/>
                </a:lnTo>
                <a:lnTo>
                  <a:pt x="755" y="244"/>
                </a:lnTo>
                <a:lnTo>
                  <a:pt x="748" y="244"/>
                </a:lnTo>
                <a:lnTo>
                  <a:pt x="741" y="244"/>
                </a:lnTo>
                <a:lnTo>
                  <a:pt x="741" y="237"/>
                </a:lnTo>
                <a:lnTo>
                  <a:pt x="741" y="230"/>
                </a:lnTo>
                <a:lnTo>
                  <a:pt x="741" y="230"/>
                </a:lnTo>
                <a:lnTo>
                  <a:pt x="755" y="237"/>
                </a:lnTo>
                <a:lnTo>
                  <a:pt x="741" y="223"/>
                </a:lnTo>
                <a:lnTo>
                  <a:pt x="741" y="223"/>
                </a:lnTo>
                <a:close/>
                <a:moveTo>
                  <a:pt x="748" y="244"/>
                </a:moveTo>
                <a:lnTo>
                  <a:pt x="755" y="244"/>
                </a:lnTo>
                <a:lnTo>
                  <a:pt x="755" y="244"/>
                </a:lnTo>
                <a:lnTo>
                  <a:pt x="755" y="265"/>
                </a:lnTo>
                <a:lnTo>
                  <a:pt x="755" y="279"/>
                </a:lnTo>
                <a:lnTo>
                  <a:pt x="769" y="300"/>
                </a:lnTo>
                <a:lnTo>
                  <a:pt x="748" y="272"/>
                </a:lnTo>
                <a:lnTo>
                  <a:pt x="748" y="244"/>
                </a:lnTo>
                <a:lnTo>
                  <a:pt x="748" y="244"/>
                </a:lnTo>
                <a:close/>
                <a:moveTo>
                  <a:pt x="636" y="503"/>
                </a:moveTo>
                <a:lnTo>
                  <a:pt x="643" y="517"/>
                </a:lnTo>
                <a:lnTo>
                  <a:pt x="636" y="517"/>
                </a:lnTo>
                <a:lnTo>
                  <a:pt x="629" y="503"/>
                </a:lnTo>
                <a:lnTo>
                  <a:pt x="629" y="496"/>
                </a:lnTo>
                <a:lnTo>
                  <a:pt x="629" y="496"/>
                </a:lnTo>
                <a:lnTo>
                  <a:pt x="636" y="503"/>
                </a:lnTo>
                <a:lnTo>
                  <a:pt x="636" y="503"/>
                </a:lnTo>
                <a:close/>
                <a:moveTo>
                  <a:pt x="859" y="622"/>
                </a:moveTo>
                <a:lnTo>
                  <a:pt x="852" y="643"/>
                </a:lnTo>
                <a:lnTo>
                  <a:pt x="831" y="671"/>
                </a:lnTo>
                <a:lnTo>
                  <a:pt x="852" y="636"/>
                </a:lnTo>
                <a:lnTo>
                  <a:pt x="852" y="629"/>
                </a:lnTo>
                <a:lnTo>
                  <a:pt x="845" y="629"/>
                </a:lnTo>
                <a:lnTo>
                  <a:pt x="859" y="622"/>
                </a:lnTo>
                <a:lnTo>
                  <a:pt x="859" y="622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24" name="Freeform 14"/>
          <p:cNvSpPr>
            <a:spLocks noEditPoints="1"/>
          </p:cNvSpPr>
          <p:nvPr userDrawn="1"/>
        </p:nvSpPr>
        <p:spPr bwMode="auto">
          <a:xfrm>
            <a:off x="6002262" y="3935413"/>
            <a:ext cx="672798" cy="741362"/>
          </a:xfrm>
          <a:custGeom>
            <a:avLst/>
            <a:gdLst/>
            <a:ahLst/>
            <a:cxnLst>
              <a:cxn ang="0">
                <a:pos x="91" y="406"/>
              </a:cxn>
              <a:cxn ang="0">
                <a:pos x="98" y="364"/>
              </a:cxn>
              <a:cxn ang="0">
                <a:pos x="98" y="343"/>
              </a:cxn>
              <a:cxn ang="0">
                <a:pos x="84" y="315"/>
              </a:cxn>
              <a:cxn ang="0">
                <a:pos x="63" y="252"/>
              </a:cxn>
              <a:cxn ang="0">
                <a:pos x="49" y="210"/>
              </a:cxn>
              <a:cxn ang="0">
                <a:pos x="35" y="154"/>
              </a:cxn>
              <a:cxn ang="0">
                <a:pos x="14" y="91"/>
              </a:cxn>
              <a:cxn ang="0">
                <a:pos x="7" y="49"/>
              </a:cxn>
              <a:cxn ang="0">
                <a:pos x="28" y="28"/>
              </a:cxn>
              <a:cxn ang="0">
                <a:pos x="63" y="28"/>
              </a:cxn>
              <a:cxn ang="0">
                <a:pos x="98" y="21"/>
              </a:cxn>
              <a:cxn ang="0">
                <a:pos x="161" y="14"/>
              </a:cxn>
              <a:cxn ang="0">
                <a:pos x="203" y="7"/>
              </a:cxn>
              <a:cxn ang="0">
                <a:pos x="231" y="21"/>
              </a:cxn>
              <a:cxn ang="0">
                <a:pos x="245" y="49"/>
              </a:cxn>
              <a:cxn ang="0">
                <a:pos x="266" y="63"/>
              </a:cxn>
              <a:cxn ang="0">
                <a:pos x="294" y="91"/>
              </a:cxn>
              <a:cxn ang="0">
                <a:pos x="343" y="133"/>
              </a:cxn>
              <a:cxn ang="0">
                <a:pos x="364" y="154"/>
              </a:cxn>
              <a:cxn ang="0">
                <a:pos x="385" y="168"/>
              </a:cxn>
              <a:cxn ang="0">
                <a:pos x="399" y="189"/>
              </a:cxn>
              <a:cxn ang="0">
                <a:pos x="399" y="196"/>
              </a:cxn>
              <a:cxn ang="0">
                <a:pos x="427" y="210"/>
              </a:cxn>
              <a:cxn ang="0">
                <a:pos x="441" y="224"/>
              </a:cxn>
              <a:cxn ang="0">
                <a:pos x="448" y="238"/>
              </a:cxn>
              <a:cxn ang="0">
                <a:pos x="455" y="266"/>
              </a:cxn>
              <a:cxn ang="0">
                <a:pos x="490" y="308"/>
              </a:cxn>
              <a:cxn ang="0">
                <a:pos x="511" y="336"/>
              </a:cxn>
              <a:cxn ang="0">
                <a:pos x="490" y="343"/>
              </a:cxn>
              <a:cxn ang="0">
                <a:pos x="483" y="343"/>
              </a:cxn>
              <a:cxn ang="0">
                <a:pos x="490" y="343"/>
              </a:cxn>
              <a:cxn ang="0">
                <a:pos x="497" y="350"/>
              </a:cxn>
              <a:cxn ang="0">
                <a:pos x="497" y="364"/>
              </a:cxn>
              <a:cxn ang="0">
                <a:pos x="497" y="364"/>
              </a:cxn>
              <a:cxn ang="0">
                <a:pos x="497" y="378"/>
              </a:cxn>
              <a:cxn ang="0">
                <a:pos x="497" y="392"/>
              </a:cxn>
              <a:cxn ang="0">
                <a:pos x="483" y="413"/>
              </a:cxn>
              <a:cxn ang="0">
                <a:pos x="483" y="420"/>
              </a:cxn>
              <a:cxn ang="0">
                <a:pos x="483" y="441"/>
              </a:cxn>
              <a:cxn ang="0">
                <a:pos x="476" y="455"/>
              </a:cxn>
              <a:cxn ang="0">
                <a:pos x="469" y="462"/>
              </a:cxn>
              <a:cxn ang="0">
                <a:pos x="476" y="483"/>
              </a:cxn>
              <a:cxn ang="0">
                <a:pos x="434" y="483"/>
              </a:cxn>
              <a:cxn ang="0">
                <a:pos x="427" y="490"/>
              </a:cxn>
              <a:cxn ang="0">
                <a:pos x="427" y="518"/>
              </a:cxn>
              <a:cxn ang="0">
                <a:pos x="413" y="532"/>
              </a:cxn>
              <a:cxn ang="0">
                <a:pos x="392" y="525"/>
              </a:cxn>
              <a:cxn ang="0">
                <a:pos x="357" y="525"/>
              </a:cxn>
              <a:cxn ang="0">
                <a:pos x="294" y="525"/>
              </a:cxn>
              <a:cxn ang="0">
                <a:pos x="224" y="532"/>
              </a:cxn>
              <a:cxn ang="0">
                <a:pos x="182" y="532"/>
              </a:cxn>
              <a:cxn ang="0">
                <a:pos x="126" y="532"/>
              </a:cxn>
              <a:cxn ang="0">
                <a:pos x="112" y="497"/>
              </a:cxn>
              <a:cxn ang="0">
                <a:pos x="105" y="441"/>
              </a:cxn>
              <a:cxn ang="0">
                <a:pos x="476" y="469"/>
              </a:cxn>
              <a:cxn ang="0">
                <a:pos x="483" y="490"/>
              </a:cxn>
              <a:cxn ang="0">
                <a:pos x="476" y="469"/>
              </a:cxn>
            </a:cxnLst>
            <a:rect l="0" t="0" r="r" b="b"/>
            <a:pathLst>
              <a:path w="518" h="546">
                <a:moveTo>
                  <a:pt x="91" y="413"/>
                </a:moveTo>
                <a:lnTo>
                  <a:pt x="91" y="413"/>
                </a:lnTo>
                <a:lnTo>
                  <a:pt x="91" y="406"/>
                </a:lnTo>
                <a:lnTo>
                  <a:pt x="98" y="392"/>
                </a:lnTo>
                <a:lnTo>
                  <a:pt x="98" y="378"/>
                </a:lnTo>
                <a:lnTo>
                  <a:pt x="98" y="364"/>
                </a:lnTo>
                <a:lnTo>
                  <a:pt x="105" y="357"/>
                </a:lnTo>
                <a:lnTo>
                  <a:pt x="112" y="350"/>
                </a:lnTo>
                <a:lnTo>
                  <a:pt x="98" y="343"/>
                </a:lnTo>
                <a:lnTo>
                  <a:pt x="98" y="343"/>
                </a:lnTo>
                <a:lnTo>
                  <a:pt x="98" y="322"/>
                </a:lnTo>
                <a:lnTo>
                  <a:pt x="84" y="315"/>
                </a:lnTo>
                <a:lnTo>
                  <a:pt x="77" y="301"/>
                </a:lnTo>
                <a:lnTo>
                  <a:pt x="70" y="280"/>
                </a:lnTo>
                <a:lnTo>
                  <a:pt x="63" y="252"/>
                </a:lnTo>
                <a:lnTo>
                  <a:pt x="63" y="252"/>
                </a:lnTo>
                <a:lnTo>
                  <a:pt x="56" y="217"/>
                </a:lnTo>
                <a:lnTo>
                  <a:pt x="49" y="210"/>
                </a:lnTo>
                <a:lnTo>
                  <a:pt x="49" y="189"/>
                </a:lnTo>
                <a:lnTo>
                  <a:pt x="35" y="161"/>
                </a:lnTo>
                <a:lnTo>
                  <a:pt x="35" y="154"/>
                </a:lnTo>
                <a:lnTo>
                  <a:pt x="35" y="140"/>
                </a:lnTo>
                <a:lnTo>
                  <a:pt x="28" y="119"/>
                </a:lnTo>
                <a:lnTo>
                  <a:pt x="14" y="91"/>
                </a:lnTo>
                <a:lnTo>
                  <a:pt x="14" y="84"/>
                </a:lnTo>
                <a:lnTo>
                  <a:pt x="14" y="77"/>
                </a:lnTo>
                <a:lnTo>
                  <a:pt x="7" y="49"/>
                </a:lnTo>
                <a:lnTo>
                  <a:pt x="0" y="35"/>
                </a:lnTo>
                <a:lnTo>
                  <a:pt x="14" y="35"/>
                </a:lnTo>
                <a:lnTo>
                  <a:pt x="28" y="28"/>
                </a:lnTo>
                <a:lnTo>
                  <a:pt x="35" y="28"/>
                </a:lnTo>
                <a:lnTo>
                  <a:pt x="63" y="28"/>
                </a:lnTo>
                <a:lnTo>
                  <a:pt x="63" y="28"/>
                </a:lnTo>
                <a:lnTo>
                  <a:pt x="77" y="21"/>
                </a:lnTo>
                <a:lnTo>
                  <a:pt x="84" y="21"/>
                </a:lnTo>
                <a:lnTo>
                  <a:pt x="98" y="21"/>
                </a:lnTo>
                <a:lnTo>
                  <a:pt x="126" y="21"/>
                </a:lnTo>
                <a:lnTo>
                  <a:pt x="147" y="14"/>
                </a:lnTo>
                <a:lnTo>
                  <a:pt x="161" y="14"/>
                </a:lnTo>
                <a:lnTo>
                  <a:pt x="161" y="14"/>
                </a:lnTo>
                <a:lnTo>
                  <a:pt x="203" y="7"/>
                </a:lnTo>
                <a:lnTo>
                  <a:pt x="203" y="7"/>
                </a:lnTo>
                <a:lnTo>
                  <a:pt x="245" y="0"/>
                </a:lnTo>
                <a:lnTo>
                  <a:pt x="245" y="7"/>
                </a:lnTo>
                <a:lnTo>
                  <a:pt x="231" y="21"/>
                </a:lnTo>
                <a:lnTo>
                  <a:pt x="224" y="42"/>
                </a:lnTo>
                <a:lnTo>
                  <a:pt x="224" y="42"/>
                </a:lnTo>
                <a:lnTo>
                  <a:pt x="245" y="49"/>
                </a:lnTo>
                <a:lnTo>
                  <a:pt x="252" y="56"/>
                </a:lnTo>
                <a:lnTo>
                  <a:pt x="259" y="63"/>
                </a:lnTo>
                <a:lnTo>
                  <a:pt x="266" y="63"/>
                </a:lnTo>
                <a:lnTo>
                  <a:pt x="280" y="63"/>
                </a:lnTo>
                <a:lnTo>
                  <a:pt x="287" y="84"/>
                </a:lnTo>
                <a:lnTo>
                  <a:pt x="294" y="91"/>
                </a:lnTo>
                <a:lnTo>
                  <a:pt x="308" y="112"/>
                </a:lnTo>
                <a:lnTo>
                  <a:pt x="315" y="119"/>
                </a:lnTo>
                <a:lnTo>
                  <a:pt x="343" y="133"/>
                </a:lnTo>
                <a:lnTo>
                  <a:pt x="350" y="147"/>
                </a:lnTo>
                <a:lnTo>
                  <a:pt x="357" y="154"/>
                </a:lnTo>
                <a:lnTo>
                  <a:pt x="364" y="154"/>
                </a:lnTo>
                <a:lnTo>
                  <a:pt x="371" y="161"/>
                </a:lnTo>
                <a:lnTo>
                  <a:pt x="378" y="161"/>
                </a:lnTo>
                <a:lnTo>
                  <a:pt x="385" y="168"/>
                </a:lnTo>
                <a:lnTo>
                  <a:pt x="385" y="182"/>
                </a:lnTo>
                <a:lnTo>
                  <a:pt x="392" y="189"/>
                </a:lnTo>
                <a:lnTo>
                  <a:pt x="399" y="189"/>
                </a:lnTo>
                <a:lnTo>
                  <a:pt x="399" y="189"/>
                </a:lnTo>
                <a:lnTo>
                  <a:pt x="399" y="189"/>
                </a:lnTo>
                <a:lnTo>
                  <a:pt x="399" y="196"/>
                </a:lnTo>
                <a:lnTo>
                  <a:pt x="406" y="196"/>
                </a:lnTo>
                <a:lnTo>
                  <a:pt x="413" y="203"/>
                </a:lnTo>
                <a:lnTo>
                  <a:pt x="427" y="210"/>
                </a:lnTo>
                <a:lnTo>
                  <a:pt x="434" y="217"/>
                </a:lnTo>
                <a:lnTo>
                  <a:pt x="441" y="217"/>
                </a:lnTo>
                <a:lnTo>
                  <a:pt x="441" y="224"/>
                </a:lnTo>
                <a:lnTo>
                  <a:pt x="441" y="231"/>
                </a:lnTo>
                <a:lnTo>
                  <a:pt x="441" y="231"/>
                </a:lnTo>
                <a:lnTo>
                  <a:pt x="448" y="238"/>
                </a:lnTo>
                <a:lnTo>
                  <a:pt x="455" y="245"/>
                </a:lnTo>
                <a:lnTo>
                  <a:pt x="455" y="259"/>
                </a:lnTo>
                <a:lnTo>
                  <a:pt x="455" y="266"/>
                </a:lnTo>
                <a:lnTo>
                  <a:pt x="469" y="266"/>
                </a:lnTo>
                <a:lnTo>
                  <a:pt x="490" y="294"/>
                </a:lnTo>
                <a:lnTo>
                  <a:pt x="490" y="308"/>
                </a:lnTo>
                <a:lnTo>
                  <a:pt x="497" y="322"/>
                </a:lnTo>
                <a:lnTo>
                  <a:pt x="518" y="329"/>
                </a:lnTo>
                <a:lnTo>
                  <a:pt x="511" y="336"/>
                </a:lnTo>
                <a:lnTo>
                  <a:pt x="511" y="343"/>
                </a:lnTo>
                <a:lnTo>
                  <a:pt x="497" y="350"/>
                </a:lnTo>
                <a:lnTo>
                  <a:pt x="490" y="343"/>
                </a:lnTo>
                <a:lnTo>
                  <a:pt x="490" y="343"/>
                </a:lnTo>
                <a:lnTo>
                  <a:pt x="490" y="343"/>
                </a:lnTo>
                <a:lnTo>
                  <a:pt x="483" y="343"/>
                </a:lnTo>
                <a:lnTo>
                  <a:pt x="476" y="343"/>
                </a:lnTo>
                <a:lnTo>
                  <a:pt x="483" y="350"/>
                </a:lnTo>
                <a:lnTo>
                  <a:pt x="490" y="343"/>
                </a:lnTo>
                <a:lnTo>
                  <a:pt x="483" y="350"/>
                </a:lnTo>
                <a:lnTo>
                  <a:pt x="490" y="343"/>
                </a:lnTo>
                <a:lnTo>
                  <a:pt x="497" y="350"/>
                </a:lnTo>
                <a:lnTo>
                  <a:pt x="504" y="350"/>
                </a:lnTo>
                <a:lnTo>
                  <a:pt x="504" y="357"/>
                </a:lnTo>
                <a:lnTo>
                  <a:pt x="497" y="364"/>
                </a:lnTo>
                <a:lnTo>
                  <a:pt x="490" y="357"/>
                </a:lnTo>
                <a:lnTo>
                  <a:pt x="490" y="357"/>
                </a:lnTo>
                <a:lnTo>
                  <a:pt x="497" y="364"/>
                </a:lnTo>
                <a:lnTo>
                  <a:pt x="483" y="357"/>
                </a:lnTo>
                <a:lnTo>
                  <a:pt x="497" y="378"/>
                </a:lnTo>
                <a:lnTo>
                  <a:pt x="497" y="378"/>
                </a:lnTo>
                <a:lnTo>
                  <a:pt x="490" y="378"/>
                </a:lnTo>
                <a:lnTo>
                  <a:pt x="490" y="385"/>
                </a:lnTo>
                <a:lnTo>
                  <a:pt x="497" y="392"/>
                </a:lnTo>
                <a:lnTo>
                  <a:pt x="497" y="399"/>
                </a:lnTo>
                <a:lnTo>
                  <a:pt x="490" y="413"/>
                </a:lnTo>
                <a:lnTo>
                  <a:pt x="483" y="413"/>
                </a:lnTo>
                <a:lnTo>
                  <a:pt x="476" y="420"/>
                </a:lnTo>
                <a:lnTo>
                  <a:pt x="483" y="427"/>
                </a:lnTo>
                <a:lnTo>
                  <a:pt x="483" y="420"/>
                </a:lnTo>
                <a:lnTo>
                  <a:pt x="490" y="420"/>
                </a:lnTo>
                <a:lnTo>
                  <a:pt x="490" y="427"/>
                </a:lnTo>
                <a:lnTo>
                  <a:pt x="483" y="441"/>
                </a:lnTo>
                <a:lnTo>
                  <a:pt x="469" y="441"/>
                </a:lnTo>
                <a:lnTo>
                  <a:pt x="469" y="448"/>
                </a:lnTo>
                <a:lnTo>
                  <a:pt x="476" y="455"/>
                </a:lnTo>
                <a:lnTo>
                  <a:pt x="469" y="448"/>
                </a:lnTo>
                <a:lnTo>
                  <a:pt x="476" y="462"/>
                </a:lnTo>
                <a:lnTo>
                  <a:pt x="469" y="462"/>
                </a:lnTo>
                <a:lnTo>
                  <a:pt x="476" y="462"/>
                </a:lnTo>
                <a:lnTo>
                  <a:pt x="476" y="476"/>
                </a:lnTo>
                <a:lnTo>
                  <a:pt x="476" y="483"/>
                </a:lnTo>
                <a:lnTo>
                  <a:pt x="476" y="490"/>
                </a:lnTo>
                <a:lnTo>
                  <a:pt x="448" y="490"/>
                </a:lnTo>
                <a:lnTo>
                  <a:pt x="434" y="483"/>
                </a:lnTo>
                <a:lnTo>
                  <a:pt x="434" y="483"/>
                </a:lnTo>
                <a:lnTo>
                  <a:pt x="427" y="490"/>
                </a:lnTo>
                <a:lnTo>
                  <a:pt x="427" y="490"/>
                </a:lnTo>
                <a:lnTo>
                  <a:pt x="427" y="497"/>
                </a:lnTo>
                <a:lnTo>
                  <a:pt x="427" y="511"/>
                </a:lnTo>
                <a:lnTo>
                  <a:pt x="427" y="518"/>
                </a:lnTo>
                <a:lnTo>
                  <a:pt x="427" y="539"/>
                </a:lnTo>
                <a:lnTo>
                  <a:pt x="413" y="546"/>
                </a:lnTo>
                <a:lnTo>
                  <a:pt x="413" y="532"/>
                </a:lnTo>
                <a:lnTo>
                  <a:pt x="406" y="525"/>
                </a:lnTo>
                <a:lnTo>
                  <a:pt x="406" y="518"/>
                </a:lnTo>
                <a:lnTo>
                  <a:pt x="392" y="525"/>
                </a:lnTo>
                <a:lnTo>
                  <a:pt x="385" y="525"/>
                </a:lnTo>
                <a:lnTo>
                  <a:pt x="371" y="525"/>
                </a:lnTo>
                <a:lnTo>
                  <a:pt x="357" y="525"/>
                </a:lnTo>
                <a:lnTo>
                  <a:pt x="315" y="525"/>
                </a:lnTo>
                <a:lnTo>
                  <a:pt x="294" y="525"/>
                </a:lnTo>
                <a:lnTo>
                  <a:pt x="294" y="525"/>
                </a:lnTo>
                <a:lnTo>
                  <a:pt x="266" y="532"/>
                </a:lnTo>
                <a:lnTo>
                  <a:pt x="252" y="532"/>
                </a:lnTo>
                <a:lnTo>
                  <a:pt x="224" y="532"/>
                </a:lnTo>
                <a:lnTo>
                  <a:pt x="217" y="532"/>
                </a:lnTo>
                <a:lnTo>
                  <a:pt x="196" y="532"/>
                </a:lnTo>
                <a:lnTo>
                  <a:pt x="182" y="532"/>
                </a:lnTo>
                <a:lnTo>
                  <a:pt x="133" y="539"/>
                </a:lnTo>
                <a:lnTo>
                  <a:pt x="133" y="539"/>
                </a:lnTo>
                <a:lnTo>
                  <a:pt x="126" y="532"/>
                </a:lnTo>
                <a:lnTo>
                  <a:pt x="126" y="518"/>
                </a:lnTo>
                <a:lnTo>
                  <a:pt x="119" y="504"/>
                </a:lnTo>
                <a:lnTo>
                  <a:pt x="112" y="497"/>
                </a:lnTo>
                <a:lnTo>
                  <a:pt x="105" y="483"/>
                </a:lnTo>
                <a:lnTo>
                  <a:pt x="105" y="469"/>
                </a:lnTo>
                <a:lnTo>
                  <a:pt x="105" y="441"/>
                </a:lnTo>
                <a:lnTo>
                  <a:pt x="91" y="413"/>
                </a:lnTo>
                <a:lnTo>
                  <a:pt x="91" y="413"/>
                </a:lnTo>
                <a:close/>
                <a:moveTo>
                  <a:pt x="476" y="469"/>
                </a:moveTo>
                <a:lnTo>
                  <a:pt x="483" y="462"/>
                </a:lnTo>
                <a:lnTo>
                  <a:pt x="483" y="462"/>
                </a:lnTo>
                <a:lnTo>
                  <a:pt x="483" y="490"/>
                </a:lnTo>
                <a:lnTo>
                  <a:pt x="483" y="490"/>
                </a:lnTo>
                <a:lnTo>
                  <a:pt x="483" y="476"/>
                </a:lnTo>
                <a:lnTo>
                  <a:pt x="476" y="469"/>
                </a:lnTo>
                <a:lnTo>
                  <a:pt x="476" y="469"/>
                </a:lnTo>
                <a:lnTo>
                  <a:pt x="476" y="469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25" name="Freeform 15"/>
          <p:cNvSpPr>
            <a:spLocks noEditPoints="1"/>
          </p:cNvSpPr>
          <p:nvPr userDrawn="1"/>
        </p:nvSpPr>
        <p:spPr bwMode="auto">
          <a:xfrm>
            <a:off x="418800" y="4189413"/>
            <a:ext cx="801310" cy="531812"/>
          </a:xfrm>
          <a:custGeom>
            <a:avLst/>
            <a:gdLst/>
            <a:ahLst/>
            <a:cxnLst>
              <a:cxn ang="0">
                <a:pos x="90" y="42"/>
              </a:cxn>
              <a:cxn ang="0">
                <a:pos x="63" y="28"/>
              </a:cxn>
              <a:cxn ang="0">
                <a:pos x="49" y="21"/>
              </a:cxn>
              <a:cxn ang="0">
                <a:pos x="70" y="0"/>
              </a:cxn>
              <a:cxn ang="0">
                <a:pos x="104" y="14"/>
              </a:cxn>
              <a:cxn ang="0">
                <a:pos x="97" y="35"/>
              </a:cxn>
              <a:cxn ang="0">
                <a:pos x="21" y="28"/>
              </a:cxn>
              <a:cxn ang="0">
                <a:pos x="7" y="42"/>
              </a:cxn>
              <a:cxn ang="0">
                <a:pos x="0" y="49"/>
              </a:cxn>
              <a:cxn ang="0">
                <a:pos x="14" y="21"/>
              </a:cxn>
              <a:cxn ang="0">
                <a:pos x="286" y="112"/>
              </a:cxn>
              <a:cxn ang="0">
                <a:pos x="272" y="119"/>
              </a:cxn>
              <a:cxn ang="0">
                <a:pos x="237" y="112"/>
              </a:cxn>
              <a:cxn ang="0">
                <a:pos x="223" y="77"/>
              </a:cxn>
              <a:cxn ang="0">
                <a:pos x="244" y="63"/>
              </a:cxn>
              <a:cxn ang="0">
                <a:pos x="258" y="70"/>
              </a:cxn>
              <a:cxn ang="0">
                <a:pos x="279" y="91"/>
              </a:cxn>
              <a:cxn ang="0">
                <a:pos x="286" y="112"/>
              </a:cxn>
              <a:cxn ang="0">
                <a:pos x="391" y="140"/>
              </a:cxn>
              <a:cxn ang="0">
                <a:pos x="356" y="133"/>
              </a:cxn>
              <a:cxn ang="0">
                <a:pos x="328" y="133"/>
              </a:cxn>
              <a:cxn ang="0">
                <a:pos x="335" y="119"/>
              </a:cxn>
              <a:cxn ang="0">
                <a:pos x="363" y="126"/>
              </a:cxn>
              <a:cxn ang="0">
                <a:pos x="370" y="126"/>
              </a:cxn>
              <a:cxn ang="0">
                <a:pos x="398" y="133"/>
              </a:cxn>
              <a:cxn ang="0">
                <a:pos x="447" y="196"/>
              </a:cxn>
              <a:cxn ang="0">
                <a:pos x="419" y="168"/>
              </a:cxn>
              <a:cxn ang="0">
                <a:pos x="398" y="154"/>
              </a:cxn>
              <a:cxn ang="0">
                <a:pos x="412" y="140"/>
              </a:cxn>
              <a:cxn ang="0">
                <a:pos x="433" y="154"/>
              </a:cxn>
              <a:cxn ang="0">
                <a:pos x="475" y="168"/>
              </a:cxn>
              <a:cxn ang="0">
                <a:pos x="475" y="189"/>
              </a:cxn>
              <a:cxn ang="0">
                <a:pos x="454" y="189"/>
              </a:cxn>
              <a:cxn ang="0">
                <a:pos x="370" y="154"/>
              </a:cxn>
              <a:cxn ang="0">
                <a:pos x="384" y="168"/>
              </a:cxn>
              <a:cxn ang="0">
                <a:pos x="370" y="175"/>
              </a:cxn>
              <a:cxn ang="0">
                <a:pos x="356" y="161"/>
              </a:cxn>
              <a:cxn ang="0">
                <a:pos x="356" y="154"/>
              </a:cxn>
              <a:cxn ang="0">
                <a:pos x="503" y="385"/>
              </a:cxn>
              <a:cxn ang="0">
                <a:pos x="489" y="371"/>
              </a:cxn>
              <a:cxn ang="0">
                <a:pos x="482" y="329"/>
              </a:cxn>
              <a:cxn ang="0">
                <a:pos x="475" y="294"/>
              </a:cxn>
              <a:cxn ang="0">
                <a:pos x="489" y="245"/>
              </a:cxn>
              <a:cxn ang="0">
                <a:pos x="566" y="266"/>
              </a:cxn>
              <a:cxn ang="0">
                <a:pos x="580" y="301"/>
              </a:cxn>
              <a:cxn ang="0">
                <a:pos x="594" y="308"/>
              </a:cxn>
              <a:cxn ang="0">
                <a:pos x="615" y="329"/>
              </a:cxn>
              <a:cxn ang="0">
                <a:pos x="587" y="343"/>
              </a:cxn>
              <a:cxn ang="0">
                <a:pos x="531" y="371"/>
              </a:cxn>
              <a:cxn ang="0">
                <a:pos x="517" y="392"/>
              </a:cxn>
            </a:cxnLst>
            <a:rect l="0" t="0" r="r" b="b"/>
            <a:pathLst>
              <a:path w="615" h="392">
                <a:moveTo>
                  <a:pt x="97" y="35"/>
                </a:moveTo>
                <a:lnTo>
                  <a:pt x="90" y="42"/>
                </a:lnTo>
                <a:lnTo>
                  <a:pt x="70" y="42"/>
                </a:lnTo>
                <a:lnTo>
                  <a:pt x="63" y="28"/>
                </a:lnTo>
                <a:lnTo>
                  <a:pt x="56" y="28"/>
                </a:lnTo>
                <a:lnTo>
                  <a:pt x="49" y="21"/>
                </a:lnTo>
                <a:lnTo>
                  <a:pt x="56" y="7"/>
                </a:lnTo>
                <a:lnTo>
                  <a:pt x="70" y="0"/>
                </a:lnTo>
                <a:lnTo>
                  <a:pt x="90" y="0"/>
                </a:lnTo>
                <a:lnTo>
                  <a:pt x="104" y="14"/>
                </a:lnTo>
                <a:lnTo>
                  <a:pt x="97" y="35"/>
                </a:lnTo>
                <a:lnTo>
                  <a:pt x="97" y="35"/>
                </a:lnTo>
                <a:close/>
                <a:moveTo>
                  <a:pt x="14" y="21"/>
                </a:moveTo>
                <a:lnTo>
                  <a:pt x="21" y="28"/>
                </a:lnTo>
                <a:lnTo>
                  <a:pt x="14" y="35"/>
                </a:lnTo>
                <a:lnTo>
                  <a:pt x="7" y="42"/>
                </a:lnTo>
                <a:lnTo>
                  <a:pt x="0" y="49"/>
                </a:lnTo>
                <a:lnTo>
                  <a:pt x="0" y="49"/>
                </a:lnTo>
                <a:lnTo>
                  <a:pt x="0" y="35"/>
                </a:lnTo>
                <a:lnTo>
                  <a:pt x="14" y="21"/>
                </a:lnTo>
                <a:lnTo>
                  <a:pt x="14" y="21"/>
                </a:lnTo>
                <a:close/>
                <a:moveTo>
                  <a:pt x="286" y="112"/>
                </a:moveTo>
                <a:lnTo>
                  <a:pt x="286" y="112"/>
                </a:lnTo>
                <a:lnTo>
                  <a:pt x="272" y="119"/>
                </a:lnTo>
                <a:lnTo>
                  <a:pt x="258" y="105"/>
                </a:lnTo>
                <a:lnTo>
                  <a:pt x="237" y="112"/>
                </a:lnTo>
                <a:lnTo>
                  <a:pt x="223" y="91"/>
                </a:lnTo>
                <a:lnTo>
                  <a:pt x="223" y="77"/>
                </a:lnTo>
                <a:lnTo>
                  <a:pt x="237" y="77"/>
                </a:lnTo>
                <a:lnTo>
                  <a:pt x="244" y="63"/>
                </a:lnTo>
                <a:lnTo>
                  <a:pt x="251" y="63"/>
                </a:lnTo>
                <a:lnTo>
                  <a:pt x="258" y="70"/>
                </a:lnTo>
                <a:lnTo>
                  <a:pt x="272" y="91"/>
                </a:lnTo>
                <a:lnTo>
                  <a:pt x="279" y="91"/>
                </a:lnTo>
                <a:lnTo>
                  <a:pt x="286" y="112"/>
                </a:lnTo>
                <a:lnTo>
                  <a:pt x="286" y="112"/>
                </a:lnTo>
                <a:close/>
                <a:moveTo>
                  <a:pt x="398" y="133"/>
                </a:moveTo>
                <a:lnTo>
                  <a:pt x="391" y="140"/>
                </a:lnTo>
                <a:lnTo>
                  <a:pt x="377" y="140"/>
                </a:lnTo>
                <a:lnTo>
                  <a:pt x="356" y="133"/>
                </a:lnTo>
                <a:lnTo>
                  <a:pt x="328" y="133"/>
                </a:lnTo>
                <a:lnTo>
                  <a:pt x="328" y="133"/>
                </a:lnTo>
                <a:lnTo>
                  <a:pt x="335" y="126"/>
                </a:lnTo>
                <a:lnTo>
                  <a:pt x="335" y="119"/>
                </a:lnTo>
                <a:lnTo>
                  <a:pt x="342" y="126"/>
                </a:lnTo>
                <a:lnTo>
                  <a:pt x="363" y="126"/>
                </a:lnTo>
                <a:lnTo>
                  <a:pt x="370" y="119"/>
                </a:lnTo>
                <a:lnTo>
                  <a:pt x="370" y="126"/>
                </a:lnTo>
                <a:lnTo>
                  <a:pt x="398" y="133"/>
                </a:lnTo>
                <a:lnTo>
                  <a:pt x="398" y="133"/>
                </a:lnTo>
                <a:close/>
                <a:moveTo>
                  <a:pt x="454" y="189"/>
                </a:moveTo>
                <a:lnTo>
                  <a:pt x="447" y="196"/>
                </a:lnTo>
                <a:lnTo>
                  <a:pt x="433" y="196"/>
                </a:lnTo>
                <a:lnTo>
                  <a:pt x="419" y="168"/>
                </a:lnTo>
                <a:lnTo>
                  <a:pt x="405" y="168"/>
                </a:lnTo>
                <a:lnTo>
                  <a:pt x="398" y="154"/>
                </a:lnTo>
                <a:lnTo>
                  <a:pt x="405" y="147"/>
                </a:lnTo>
                <a:lnTo>
                  <a:pt x="412" y="140"/>
                </a:lnTo>
                <a:lnTo>
                  <a:pt x="419" y="161"/>
                </a:lnTo>
                <a:lnTo>
                  <a:pt x="433" y="154"/>
                </a:lnTo>
                <a:lnTo>
                  <a:pt x="447" y="154"/>
                </a:lnTo>
                <a:lnTo>
                  <a:pt x="475" y="168"/>
                </a:lnTo>
                <a:lnTo>
                  <a:pt x="475" y="175"/>
                </a:lnTo>
                <a:lnTo>
                  <a:pt x="475" y="189"/>
                </a:lnTo>
                <a:lnTo>
                  <a:pt x="454" y="189"/>
                </a:lnTo>
                <a:lnTo>
                  <a:pt x="454" y="189"/>
                </a:lnTo>
                <a:close/>
                <a:moveTo>
                  <a:pt x="356" y="154"/>
                </a:moveTo>
                <a:lnTo>
                  <a:pt x="370" y="154"/>
                </a:lnTo>
                <a:lnTo>
                  <a:pt x="384" y="168"/>
                </a:lnTo>
                <a:lnTo>
                  <a:pt x="384" y="168"/>
                </a:lnTo>
                <a:lnTo>
                  <a:pt x="377" y="175"/>
                </a:lnTo>
                <a:lnTo>
                  <a:pt x="370" y="175"/>
                </a:lnTo>
                <a:lnTo>
                  <a:pt x="363" y="168"/>
                </a:lnTo>
                <a:lnTo>
                  <a:pt x="356" y="161"/>
                </a:lnTo>
                <a:lnTo>
                  <a:pt x="356" y="154"/>
                </a:lnTo>
                <a:lnTo>
                  <a:pt x="356" y="154"/>
                </a:lnTo>
                <a:close/>
                <a:moveTo>
                  <a:pt x="517" y="392"/>
                </a:moveTo>
                <a:lnTo>
                  <a:pt x="503" y="385"/>
                </a:lnTo>
                <a:lnTo>
                  <a:pt x="496" y="385"/>
                </a:lnTo>
                <a:lnTo>
                  <a:pt x="489" y="371"/>
                </a:lnTo>
                <a:lnTo>
                  <a:pt x="489" y="343"/>
                </a:lnTo>
                <a:lnTo>
                  <a:pt x="482" y="329"/>
                </a:lnTo>
                <a:lnTo>
                  <a:pt x="482" y="308"/>
                </a:lnTo>
                <a:lnTo>
                  <a:pt x="475" y="294"/>
                </a:lnTo>
                <a:lnTo>
                  <a:pt x="496" y="266"/>
                </a:lnTo>
                <a:lnTo>
                  <a:pt x="489" y="245"/>
                </a:lnTo>
                <a:lnTo>
                  <a:pt x="496" y="231"/>
                </a:lnTo>
                <a:lnTo>
                  <a:pt x="566" y="266"/>
                </a:lnTo>
                <a:lnTo>
                  <a:pt x="580" y="280"/>
                </a:lnTo>
                <a:lnTo>
                  <a:pt x="580" y="301"/>
                </a:lnTo>
                <a:lnTo>
                  <a:pt x="594" y="294"/>
                </a:lnTo>
                <a:lnTo>
                  <a:pt x="594" y="308"/>
                </a:lnTo>
                <a:lnTo>
                  <a:pt x="615" y="322"/>
                </a:lnTo>
                <a:lnTo>
                  <a:pt x="615" y="329"/>
                </a:lnTo>
                <a:lnTo>
                  <a:pt x="601" y="336"/>
                </a:lnTo>
                <a:lnTo>
                  <a:pt x="587" y="343"/>
                </a:lnTo>
                <a:lnTo>
                  <a:pt x="559" y="357"/>
                </a:lnTo>
                <a:lnTo>
                  <a:pt x="531" y="371"/>
                </a:lnTo>
                <a:lnTo>
                  <a:pt x="531" y="378"/>
                </a:lnTo>
                <a:lnTo>
                  <a:pt x="517" y="392"/>
                </a:lnTo>
                <a:lnTo>
                  <a:pt x="517" y="392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26" name="Freeform 16"/>
          <p:cNvSpPr>
            <a:spLocks/>
          </p:cNvSpPr>
          <p:nvPr userDrawn="1"/>
        </p:nvSpPr>
        <p:spPr bwMode="auto">
          <a:xfrm>
            <a:off x="2269374" y="1504959"/>
            <a:ext cx="745369" cy="1254125"/>
          </a:xfrm>
          <a:custGeom>
            <a:avLst/>
            <a:gdLst/>
            <a:ahLst/>
            <a:cxnLst>
              <a:cxn ang="0">
                <a:pos x="545" y="769"/>
              </a:cxn>
              <a:cxn ang="0">
                <a:pos x="524" y="923"/>
              </a:cxn>
              <a:cxn ang="0">
                <a:pos x="426" y="909"/>
              </a:cxn>
              <a:cxn ang="0">
                <a:pos x="245" y="874"/>
              </a:cxn>
              <a:cxn ang="0">
                <a:pos x="0" y="825"/>
              </a:cxn>
              <a:cxn ang="0">
                <a:pos x="56" y="601"/>
              </a:cxn>
              <a:cxn ang="0">
                <a:pos x="70" y="573"/>
              </a:cxn>
              <a:cxn ang="0">
                <a:pos x="63" y="559"/>
              </a:cxn>
              <a:cxn ang="0">
                <a:pos x="49" y="524"/>
              </a:cxn>
              <a:cxn ang="0">
                <a:pos x="84" y="496"/>
              </a:cxn>
              <a:cxn ang="0">
                <a:pos x="98" y="468"/>
              </a:cxn>
              <a:cxn ang="0">
                <a:pos x="119" y="434"/>
              </a:cxn>
              <a:cxn ang="0">
                <a:pos x="126" y="371"/>
              </a:cxn>
              <a:cxn ang="0">
                <a:pos x="119" y="336"/>
              </a:cxn>
              <a:cxn ang="0">
                <a:pos x="119" y="301"/>
              </a:cxn>
              <a:cxn ang="0">
                <a:pos x="140" y="203"/>
              </a:cxn>
              <a:cxn ang="0">
                <a:pos x="161" y="112"/>
              </a:cxn>
              <a:cxn ang="0">
                <a:pos x="258" y="21"/>
              </a:cxn>
              <a:cxn ang="0">
                <a:pos x="238" y="140"/>
              </a:cxn>
              <a:cxn ang="0">
                <a:pos x="252" y="175"/>
              </a:cxn>
              <a:cxn ang="0">
                <a:pos x="252" y="196"/>
              </a:cxn>
              <a:cxn ang="0">
                <a:pos x="258" y="217"/>
              </a:cxn>
              <a:cxn ang="0">
                <a:pos x="279" y="245"/>
              </a:cxn>
              <a:cxn ang="0">
                <a:pos x="300" y="280"/>
              </a:cxn>
              <a:cxn ang="0">
                <a:pos x="300" y="294"/>
              </a:cxn>
              <a:cxn ang="0">
                <a:pos x="314" y="308"/>
              </a:cxn>
              <a:cxn ang="0">
                <a:pos x="335" y="336"/>
              </a:cxn>
              <a:cxn ang="0">
                <a:pos x="328" y="364"/>
              </a:cxn>
              <a:cxn ang="0">
                <a:pos x="314" y="378"/>
              </a:cxn>
              <a:cxn ang="0">
                <a:pos x="321" y="399"/>
              </a:cxn>
              <a:cxn ang="0">
                <a:pos x="314" y="413"/>
              </a:cxn>
              <a:cxn ang="0">
                <a:pos x="307" y="434"/>
              </a:cxn>
              <a:cxn ang="0">
                <a:pos x="300" y="447"/>
              </a:cxn>
              <a:cxn ang="0">
                <a:pos x="321" y="461"/>
              </a:cxn>
              <a:cxn ang="0">
                <a:pos x="349" y="447"/>
              </a:cxn>
              <a:cxn ang="0">
                <a:pos x="356" y="447"/>
              </a:cxn>
              <a:cxn ang="0">
                <a:pos x="363" y="461"/>
              </a:cxn>
              <a:cxn ang="0">
                <a:pos x="370" y="517"/>
              </a:cxn>
              <a:cxn ang="0">
                <a:pos x="377" y="524"/>
              </a:cxn>
              <a:cxn ang="0">
                <a:pos x="377" y="545"/>
              </a:cxn>
              <a:cxn ang="0">
                <a:pos x="398" y="566"/>
              </a:cxn>
              <a:cxn ang="0">
                <a:pos x="405" y="594"/>
              </a:cxn>
              <a:cxn ang="0">
                <a:pos x="419" y="608"/>
              </a:cxn>
              <a:cxn ang="0">
                <a:pos x="461" y="608"/>
              </a:cxn>
              <a:cxn ang="0">
                <a:pos x="482" y="608"/>
              </a:cxn>
              <a:cxn ang="0">
                <a:pos x="517" y="608"/>
              </a:cxn>
              <a:cxn ang="0">
                <a:pos x="531" y="608"/>
              </a:cxn>
              <a:cxn ang="0">
                <a:pos x="538" y="594"/>
              </a:cxn>
              <a:cxn ang="0">
                <a:pos x="552" y="594"/>
              </a:cxn>
              <a:cxn ang="0">
                <a:pos x="559" y="615"/>
              </a:cxn>
              <a:cxn ang="0">
                <a:pos x="559" y="685"/>
              </a:cxn>
            </a:cxnLst>
            <a:rect l="0" t="0" r="r" b="b"/>
            <a:pathLst>
              <a:path w="573" h="923">
                <a:moveTo>
                  <a:pt x="559" y="685"/>
                </a:moveTo>
                <a:lnTo>
                  <a:pt x="552" y="741"/>
                </a:lnTo>
                <a:lnTo>
                  <a:pt x="545" y="769"/>
                </a:lnTo>
                <a:lnTo>
                  <a:pt x="545" y="804"/>
                </a:lnTo>
                <a:lnTo>
                  <a:pt x="531" y="860"/>
                </a:lnTo>
                <a:lnTo>
                  <a:pt x="524" y="923"/>
                </a:lnTo>
                <a:lnTo>
                  <a:pt x="482" y="916"/>
                </a:lnTo>
                <a:lnTo>
                  <a:pt x="433" y="909"/>
                </a:lnTo>
                <a:lnTo>
                  <a:pt x="426" y="909"/>
                </a:lnTo>
                <a:lnTo>
                  <a:pt x="356" y="895"/>
                </a:lnTo>
                <a:lnTo>
                  <a:pt x="258" y="874"/>
                </a:lnTo>
                <a:lnTo>
                  <a:pt x="245" y="874"/>
                </a:lnTo>
                <a:lnTo>
                  <a:pt x="175" y="860"/>
                </a:lnTo>
                <a:lnTo>
                  <a:pt x="7" y="825"/>
                </a:lnTo>
                <a:lnTo>
                  <a:pt x="0" y="825"/>
                </a:lnTo>
                <a:lnTo>
                  <a:pt x="49" y="622"/>
                </a:lnTo>
                <a:lnTo>
                  <a:pt x="49" y="608"/>
                </a:lnTo>
                <a:lnTo>
                  <a:pt x="56" y="601"/>
                </a:lnTo>
                <a:lnTo>
                  <a:pt x="63" y="587"/>
                </a:lnTo>
                <a:lnTo>
                  <a:pt x="63" y="580"/>
                </a:lnTo>
                <a:lnTo>
                  <a:pt x="70" y="573"/>
                </a:lnTo>
                <a:lnTo>
                  <a:pt x="70" y="566"/>
                </a:lnTo>
                <a:lnTo>
                  <a:pt x="63" y="566"/>
                </a:lnTo>
                <a:lnTo>
                  <a:pt x="63" y="559"/>
                </a:lnTo>
                <a:lnTo>
                  <a:pt x="49" y="552"/>
                </a:lnTo>
                <a:lnTo>
                  <a:pt x="49" y="545"/>
                </a:lnTo>
                <a:lnTo>
                  <a:pt x="49" y="524"/>
                </a:lnTo>
                <a:lnTo>
                  <a:pt x="56" y="524"/>
                </a:lnTo>
                <a:lnTo>
                  <a:pt x="70" y="496"/>
                </a:lnTo>
                <a:lnTo>
                  <a:pt x="84" y="496"/>
                </a:lnTo>
                <a:lnTo>
                  <a:pt x="84" y="489"/>
                </a:lnTo>
                <a:lnTo>
                  <a:pt x="98" y="482"/>
                </a:lnTo>
                <a:lnTo>
                  <a:pt x="98" y="468"/>
                </a:lnTo>
                <a:lnTo>
                  <a:pt x="105" y="461"/>
                </a:lnTo>
                <a:lnTo>
                  <a:pt x="119" y="447"/>
                </a:lnTo>
                <a:lnTo>
                  <a:pt x="119" y="434"/>
                </a:lnTo>
                <a:lnTo>
                  <a:pt x="140" y="406"/>
                </a:lnTo>
                <a:lnTo>
                  <a:pt x="140" y="392"/>
                </a:lnTo>
                <a:lnTo>
                  <a:pt x="126" y="371"/>
                </a:lnTo>
                <a:lnTo>
                  <a:pt x="119" y="357"/>
                </a:lnTo>
                <a:lnTo>
                  <a:pt x="112" y="343"/>
                </a:lnTo>
                <a:lnTo>
                  <a:pt x="119" y="336"/>
                </a:lnTo>
                <a:lnTo>
                  <a:pt x="119" y="315"/>
                </a:lnTo>
                <a:lnTo>
                  <a:pt x="112" y="308"/>
                </a:lnTo>
                <a:lnTo>
                  <a:pt x="119" y="301"/>
                </a:lnTo>
                <a:lnTo>
                  <a:pt x="119" y="287"/>
                </a:lnTo>
                <a:lnTo>
                  <a:pt x="133" y="217"/>
                </a:lnTo>
                <a:lnTo>
                  <a:pt x="140" y="203"/>
                </a:lnTo>
                <a:lnTo>
                  <a:pt x="140" y="189"/>
                </a:lnTo>
                <a:lnTo>
                  <a:pt x="161" y="119"/>
                </a:lnTo>
                <a:lnTo>
                  <a:pt x="161" y="112"/>
                </a:lnTo>
                <a:lnTo>
                  <a:pt x="182" y="21"/>
                </a:lnTo>
                <a:lnTo>
                  <a:pt x="189" y="0"/>
                </a:lnTo>
                <a:lnTo>
                  <a:pt x="258" y="21"/>
                </a:lnTo>
                <a:lnTo>
                  <a:pt x="252" y="77"/>
                </a:lnTo>
                <a:lnTo>
                  <a:pt x="245" y="112"/>
                </a:lnTo>
                <a:lnTo>
                  <a:pt x="238" y="140"/>
                </a:lnTo>
                <a:lnTo>
                  <a:pt x="245" y="161"/>
                </a:lnTo>
                <a:lnTo>
                  <a:pt x="252" y="168"/>
                </a:lnTo>
                <a:lnTo>
                  <a:pt x="252" y="175"/>
                </a:lnTo>
                <a:lnTo>
                  <a:pt x="252" y="182"/>
                </a:lnTo>
                <a:lnTo>
                  <a:pt x="258" y="189"/>
                </a:lnTo>
                <a:lnTo>
                  <a:pt x="252" y="196"/>
                </a:lnTo>
                <a:lnTo>
                  <a:pt x="258" y="203"/>
                </a:lnTo>
                <a:lnTo>
                  <a:pt x="245" y="210"/>
                </a:lnTo>
                <a:lnTo>
                  <a:pt x="258" y="217"/>
                </a:lnTo>
                <a:lnTo>
                  <a:pt x="265" y="231"/>
                </a:lnTo>
                <a:lnTo>
                  <a:pt x="279" y="238"/>
                </a:lnTo>
                <a:lnTo>
                  <a:pt x="279" y="245"/>
                </a:lnTo>
                <a:lnTo>
                  <a:pt x="286" y="259"/>
                </a:lnTo>
                <a:lnTo>
                  <a:pt x="293" y="273"/>
                </a:lnTo>
                <a:lnTo>
                  <a:pt x="300" y="280"/>
                </a:lnTo>
                <a:lnTo>
                  <a:pt x="300" y="280"/>
                </a:lnTo>
                <a:lnTo>
                  <a:pt x="300" y="287"/>
                </a:lnTo>
                <a:lnTo>
                  <a:pt x="300" y="294"/>
                </a:lnTo>
                <a:lnTo>
                  <a:pt x="307" y="301"/>
                </a:lnTo>
                <a:lnTo>
                  <a:pt x="307" y="308"/>
                </a:lnTo>
                <a:lnTo>
                  <a:pt x="314" y="308"/>
                </a:lnTo>
                <a:lnTo>
                  <a:pt x="321" y="322"/>
                </a:lnTo>
                <a:lnTo>
                  <a:pt x="342" y="322"/>
                </a:lnTo>
                <a:lnTo>
                  <a:pt x="335" y="336"/>
                </a:lnTo>
                <a:lnTo>
                  <a:pt x="335" y="336"/>
                </a:lnTo>
                <a:lnTo>
                  <a:pt x="335" y="350"/>
                </a:lnTo>
                <a:lnTo>
                  <a:pt x="328" y="364"/>
                </a:lnTo>
                <a:lnTo>
                  <a:pt x="321" y="364"/>
                </a:lnTo>
                <a:lnTo>
                  <a:pt x="321" y="378"/>
                </a:lnTo>
                <a:lnTo>
                  <a:pt x="314" y="378"/>
                </a:lnTo>
                <a:lnTo>
                  <a:pt x="321" y="385"/>
                </a:lnTo>
                <a:lnTo>
                  <a:pt x="314" y="399"/>
                </a:lnTo>
                <a:lnTo>
                  <a:pt x="321" y="399"/>
                </a:lnTo>
                <a:lnTo>
                  <a:pt x="321" y="406"/>
                </a:lnTo>
                <a:lnTo>
                  <a:pt x="321" y="413"/>
                </a:lnTo>
                <a:lnTo>
                  <a:pt x="314" y="413"/>
                </a:lnTo>
                <a:lnTo>
                  <a:pt x="300" y="420"/>
                </a:lnTo>
                <a:lnTo>
                  <a:pt x="307" y="434"/>
                </a:lnTo>
                <a:lnTo>
                  <a:pt x="307" y="434"/>
                </a:lnTo>
                <a:lnTo>
                  <a:pt x="300" y="441"/>
                </a:lnTo>
                <a:lnTo>
                  <a:pt x="300" y="441"/>
                </a:lnTo>
                <a:lnTo>
                  <a:pt x="300" y="447"/>
                </a:lnTo>
                <a:lnTo>
                  <a:pt x="307" y="447"/>
                </a:lnTo>
                <a:lnTo>
                  <a:pt x="314" y="461"/>
                </a:lnTo>
                <a:lnTo>
                  <a:pt x="321" y="461"/>
                </a:lnTo>
                <a:lnTo>
                  <a:pt x="328" y="454"/>
                </a:lnTo>
                <a:lnTo>
                  <a:pt x="335" y="454"/>
                </a:lnTo>
                <a:lnTo>
                  <a:pt x="349" y="447"/>
                </a:lnTo>
                <a:lnTo>
                  <a:pt x="349" y="441"/>
                </a:lnTo>
                <a:lnTo>
                  <a:pt x="356" y="441"/>
                </a:lnTo>
                <a:lnTo>
                  <a:pt x="356" y="447"/>
                </a:lnTo>
                <a:lnTo>
                  <a:pt x="363" y="454"/>
                </a:lnTo>
                <a:lnTo>
                  <a:pt x="356" y="461"/>
                </a:lnTo>
                <a:lnTo>
                  <a:pt x="363" y="461"/>
                </a:lnTo>
                <a:lnTo>
                  <a:pt x="363" y="468"/>
                </a:lnTo>
                <a:lnTo>
                  <a:pt x="363" y="489"/>
                </a:lnTo>
                <a:lnTo>
                  <a:pt x="370" y="517"/>
                </a:lnTo>
                <a:lnTo>
                  <a:pt x="377" y="517"/>
                </a:lnTo>
                <a:lnTo>
                  <a:pt x="377" y="517"/>
                </a:lnTo>
                <a:lnTo>
                  <a:pt x="377" y="524"/>
                </a:lnTo>
                <a:lnTo>
                  <a:pt x="377" y="538"/>
                </a:lnTo>
                <a:lnTo>
                  <a:pt x="370" y="538"/>
                </a:lnTo>
                <a:lnTo>
                  <a:pt x="377" y="545"/>
                </a:lnTo>
                <a:lnTo>
                  <a:pt x="384" y="559"/>
                </a:lnTo>
                <a:lnTo>
                  <a:pt x="391" y="552"/>
                </a:lnTo>
                <a:lnTo>
                  <a:pt x="398" y="566"/>
                </a:lnTo>
                <a:lnTo>
                  <a:pt x="405" y="580"/>
                </a:lnTo>
                <a:lnTo>
                  <a:pt x="398" y="587"/>
                </a:lnTo>
                <a:lnTo>
                  <a:pt x="405" y="594"/>
                </a:lnTo>
                <a:lnTo>
                  <a:pt x="405" y="601"/>
                </a:lnTo>
                <a:lnTo>
                  <a:pt x="419" y="615"/>
                </a:lnTo>
                <a:lnTo>
                  <a:pt x="419" y="608"/>
                </a:lnTo>
                <a:lnTo>
                  <a:pt x="419" y="601"/>
                </a:lnTo>
                <a:lnTo>
                  <a:pt x="433" y="601"/>
                </a:lnTo>
                <a:lnTo>
                  <a:pt x="461" y="608"/>
                </a:lnTo>
                <a:lnTo>
                  <a:pt x="461" y="601"/>
                </a:lnTo>
                <a:lnTo>
                  <a:pt x="468" y="601"/>
                </a:lnTo>
                <a:lnTo>
                  <a:pt x="482" y="608"/>
                </a:lnTo>
                <a:lnTo>
                  <a:pt x="503" y="608"/>
                </a:lnTo>
                <a:lnTo>
                  <a:pt x="510" y="615"/>
                </a:lnTo>
                <a:lnTo>
                  <a:pt x="517" y="608"/>
                </a:lnTo>
                <a:lnTo>
                  <a:pt x="524" y="608"/>
                </a:lnTo>
                <a:lnTo>
                  <a:pt x="538" y="615"/>
                </a:lnTo>
                <a:lnTo>
                  <a:pt x="531" y="608"/>
                </a:lnTo>
                <a:lnTo>
                  <a:pt x="538" y="601"/>
                </a:lnTo>
                <a:lnTo>
                  <a:pt x="538" y="601"/>
                </a:lnTo>
                <a:lnTo>
                  <a:pt x="538" y="594"/>
                </a:lnTo>
                <a:lnTo>
                  <a:pt x="545" y="594"/>
                </a:lnTo>
                <a:lnTo>
                  <a:pt x="552" y="587"/>
                </a:lnTo>
                <a:lnTo>
                  <a:pt x="552" y="594"/>
                </a:lnTo>
                <a:lnTo>
                  <a:pt x="552" y="601"/>
                </a:lnTo>
                <a:lnTo>
                  <a:pt x="559" y="608"/>
                </a:lnTo>
                <a:lnTo>
                  <a:pt x="559" y="615"/>
                </a:lnTo>
                <a:lnTo>
                  <a:pt x="566" y="622"/>
                </a:lnTo>
                <a:lnTo>
                  <a:pt x="573" y="629"/>
                </a:lnTo>
                <a:lnTo>
                  <a:pt x="559" y="685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27" name="Freeform 17"/>
          <p:cNvSpPr>
            <a:spLocks/>
          </p:cNvSpPr>
          <p:nvPr userDrawn="1"/>
        </p:nvSpPr>
        <p:spPr bwMode="auto">
          <a:xfrm>
            <a:off x="5220612" y="2778125"/>
            <a:ext cx="491369" cy="920750"/>
          </a:xfrm>
          <a:custGeom>
            <a:avLst/>
            <a:gdLst/>
            <a:ahLst/>
            <a:cxnLst>
              <a:cxn ang="0">
                <a:pos x="133" y="461"/>
              </a:cxn>
              <a:cxn ang="0">
                <a:pos x="98" y="447"/>
              </a:cxn>
              <a:cxn ang="0">
                <a:pos x="84" y="447"/>
              </a:cxn>
              <a:cxn ang="0">
                <a:pos x="56" y="391"/>
              </a:cxn>
              <a:cxn ang="0">
                <a:pos x="14" y="349"/>
              </a:cxn>
              <a:cxn ang="0">
                <a:pos x="0" y="314"/>
              </a:cxn>
              <a:cxn ang="0">
                <a:pos x="0" y="279"/>
              </a:cxn>
              <a:cxn ang="0">
                <a:pos x="0" y="251"/>
              </a:cxn>
              <a:cxn ang="0">
                <a:pos x="28" y="223"/>
              </a:cxn>
              <a:cxn ang="0">
                <a:pos x="35" y="181"/>
              </a:cxn>
              <a:cxn ang="0">
                <a:pos x="35" y="147"/>
              </a:cxn>
              <a:cxn ang="0">
                <a:pos x="70" y="140"/>
              </a:cxn>
              <a:cxn ang="0">
                <a:pos x="91" y="112"/>
              </a:cxn>
              <a:cxn ang="0">
                <a:pos x="105" y="84"/>
              </a:cxn>
              <a:cxn ang="0">
                <a:pos x="91" y="56"/>
              </a:cxn>
              <a:cxn ang="0">
                <a:pos x="77" y="28"/>
              </a:cxn>
              <a:cxn ang="0">
                <a:pos x="77" y="14"/>
              </a:cxn>
              <a:cxn ang="0">
                <a:pos x="168" y="14"/>
              </a:cxn>
              <a:cxn ang="0">
                <a:pos x="224" y="7"/>
              </a:cxn>
              <a:cxn ang="0">
                <a:pos x="273" y="7"/>
              </a:cxn>
              <a:cxn ang="0">
                <a:pos x="315" y="42"/>
              </a:cxn>
              <a:cxn ang="0">
                <a:pos x="343" y="91"/>
              </a:cxn>
              <a:cxn ang="0">
                <a:pos x="350" y="161"/>
              </a:cxn>
              <a:cxn ang="0">
                <a:pos x="357" y="237"/>
              </a:cxn>
              <a:cxn ang="0">
                <a:pos x="364" y="314"/>
              </a:cxn>
              <a:cxn ang="0">
                <a:pos x="371" y="377"/>
              </a:cxn>
              <a:cxn ang="0">
                <a:pos x="364" y="398"/>
              </a:cxn>
              <a:cxn ang="0">
                <a:pos x="364" y="412"/>
              </a:cxn>
              <a:cxn ang="0">
                <a:pos x="371" y="433"/>
              </a:cxn>
              <a:cxn ang="0">
                <a:pos x="364" y="461"/>
              </a:cxn>
              <a:cxn ang="0">
                <a:pos x="364" y="482"/>
              </a:cxn>
              <a:cxn ang="0">
                <a:pos x="350" y="503"/>
              </a:cxn>
              <a:cxn ang="0">
                <a:pos x="343" y="510"/>
              </a:cxn>
              <a:cxn ang="0">
                <a:pos x="336" y="517"/>
              </a:cxn>
              <a:cxn ang="0">
                <a:pos x="343" y="531"/>
              </a:cxn>
              <a:cxn ang="0">
                <a:pos x="336" y="545"/>
              </a:cxn>
              <a:cxn ang="0">
                <a:pos x="329" y="559"/>
              </a:cxn>
              <a:cxn ang="0">
                <a:pos x="336" y="566"/>
              </a:cxn>
              <a:cxn ang="0">
                <a:pos x="336" y="601"/>
              </a:cxn>
              <a:cxn ang="0">
                <a:pos x="308" y="622"/>
              </a:cxn>
              <a:cxn ang="0">
                <a:pos x="301" y="636"/>
              </a:cxn>
              <a:cxn ang="0">
                <a:pos x="294" y="664"/>
              </a:cxn>
              <a:cxn ang="0">
                <a:pos x="238" y="664"/>
              </a:cxn>
              <a:cxn ang="0">
                <a:pos x="238" y="678"/>
              </a:cxn>
              <a:cxn ang="0">
                <a:pos x="231" y="671"/>
              </a:cxn>
              <a:cxn ang="0">
                <a:pos x="217" y="664"/>
              </a:cxn>
              <a:cxn ang="0">
                <a:pos x="210" y="636"/>
              </a:cxn>
              <a:cxn ang="0">
                <a:pos x="196" y="608"/>
              </a:cxn>
              <a:cxn ang="0">
                <a:pos x="182" y="580"/>
              </a:cxn>
              <a:cxn ang="0">
                <a:pos x="154" y="566"/>
              </a:cxn>
              <a:cxn ang="0">
                <a:pos x="126" y="545"/>
              </a:cxn>
              <a:cxn ang="0">
                <a:pos x="119" y="496"/>
              </a:cxn>
              <a:cxn ang="0">
                <a:pos x="126" y="482"/>
              </a:cxn>
            </a:cxnLst>
            <a:rect l="0" t="0" r="r" b="b"/>
            <a:pathLst>
              <a:path w="378" h="678">
                <a:moveTo>
                  <a:pt x="126" y="482"/>
                </a:moveTo>
                <a:lnTo>
                  <a:pt x="126" y="475"/>
                </a:lnTo>
                <a:lnTo>
                  <a:pt x="133" y="461"/>
                </a:lnTo>
                <a:lnTo>
                  <a:pt x="133" y="454"/>
                </a:lnTo>
                <a:lnTo>
                  <a:pt x="119" y="447"/>
                </a:lnTo>
                <a:lnTo>
                  <a:pt x="98" y="447"/>
                </a:lnTo>
                <a:lnTo>
                  <a:pt x="91" y="454"/>
                </a:lnTo>
                <a:lnTo>
                  <a:pt x="84" y="454"/>
                </a:lnTo>
                <a:lnTo>
                  <a:pt x="84" y="447"/>
                </a:lnTo>
                <a:lnTo>
                  <a:pt x="77" y="412"/>
                </a:lnTo>
                <a:lnTo>
                  <a:pt x="70" y="405"/>
                </a:lnTo>
                <a:lnTo>
                  <a:pt x="56" y="391"/>
                </a:lnTo>
                <a:lnTo>
                  <a:pt x="28" y="370"/>
                </a:lnTo>
                <a:lnTo>
                  <a:pt x="14" y="363"/>
                </a:lnTo>
                <a:lnTo>
                  <a:pt x="14" y="349"/>
                </a:lnTo>
                <a:lnTo>
                  <a:pt x="7" y="342"/>
                </a:lnTo>
                <a:lnTo>
                  <a:pt x="7" y="328"/>
                </a:lnTo>
                <a:lnTo>
                  <a:pt x="0" y="314"/>
                </a:lnTo>
                <a:lnTo>
                  <a:pt x="0" y="300"/>
                </a:lnTo>
                <a:lnTo>
                  <a:pt x="0" y="293"/>
                </a:lnTo>
                <a:lnTo>
                  <a:pt x="0" y="279"/>
                </a:lnTo>
                <a:lnTo>
                  <a:pt x="7" y="272"/>
                </a:lnTo>
                <a:lnTo>
                  <a:pt x="7" y="265"/>
                </a:lnTo>
                <a:lnTo>
                  <a:pt x="0" y="251"/>
                </a:lnTo>
                <a:lnTo>
                  <a:pt x="21" y="244"/>
                </a:lnTo>
                <a:lnTo>
                  <a:pt x="28" y="237"/>
                </a:lnTo>
                <a:lnTo>
                  <a:pt x="28" y="223"/>
                </a:lnTo>
                <a:lnTo>
                  <a:pt x="42" y="209"/>
                </a:lnTo>
                <a:lnTo>
                  <a:pt x="42" y="188"/>
                </a:lnTo>
                <a:lnTo>
                  <a:pt x="35" y="181"/>
                </a:lnTo>
                <a:lnTo>
                  <a:pt x="28" y="174"/>
                </a:lnTo>
                <a:lnTo>
                  <a:pt x="28" y="161"/>
                </a:lnTo>
                <a:lnTo>
                  <a:pt x="35" y="147"/>
                </a:lnTo>
                <a:lnTo>
                  <a:pt x="56" y="147"/>
                </a:lnTo>
                <a:lnTo>
                  <a:pt x="63" y="147"/>
                </a:lnTo>
                <a:lnTo>
                  <a:pt x="70" y="140"/>
                </a:lnTo>
                <a:lnTo>
                  <a:pt x="84" y="133"/>
                </a:lnTo>
                <a:lnTo>
                  <a:pt x="91" y="126"/>
                </a:lnTo>
                <a:lnTo>
                  <a:pt x="91" y="112"/>
                </a:lnTo>
                <a:lnTo>
                  <a:pt x="98" y="105"/>
                </a:lnTo>
                <a:lnTo>
                  <a:pt x="105" y="98"/>
                </a:lnTo>
                <a:lnTo>
                  <a:pt x="105" y="84"/>
                </a:lnTo>
                <a:lnTo>
                  <a:pt x="105" y="70"/>
                </a:lnTo>
                <a:lnTo>
                  <a:pt x="105" y="63"/>
                </a:lnTo>
                <a:lnTo>
                  <a:pt x="91" y="56"/>
                </a:lnTo>
                <a:lnTo>
                  <a:pt x="84" y="49"/>
                </a:lnTo>
                <a:lnTo>
                  <a:pt x="77" y="35"/>
                </a:lnTo>
                <a:lnTo>
                  <a:pt x="77" y="28"/>
                </a:lnTo>
                <a:lnTo>
                  <a:pt x="63" y="21"/>
                </a:lnTo>
                <a:lnTo>
                  <a:pt x="63" y="14"/>
                </a:lnTo>
                <a:lnTo>
                  <a:pt x="77" y="14"/>
                </a:lnTo>
                <a:lnTo>
                  <a:pt x="126" y="14"/>
                </a:lnTo>
                <a:lnTo>
                  <a:pt x="133" y="14"/>
                </a:lnTo>
                <a:lnTo>
                  <a:pt x="168" y="14"/>
                </a:lnTo>
                <a:lnTo>
                  <a:pt x="175" y="14"/>
                </a:lnTo>
                <a:lnTo>
                  <a:pt x="210" y="7"/>
                </a:lnTo>
                <a:lnTo>
                  <a:pt x="224" y="7"/>
                </a:lnTo>
                <a:lnTo>
                  <a:pt x="231" y="7"/>
                </a:lnTo>
                <a:lnTo>
                  <a:pt x="266" y="7"/>
                </a:lnTo>
                <a:lnTo>
                  <a:pt x="273" y="7"/>
                </a:lnTo>
                <a:lnTo>
                  <a:pt x="308" y="0"/>
                </a:lnTo>
                <a:lnTo>
                  <a:pt x="308" y="21"/>
                </a:lnTo>
                <a:lnTo>
                  <a:pt x="315" y="42"/>
                </a:lnTo>
                <a:lnTo>
                  <a:pt x="329" y="49"/>
                </a:lnTo>
                <a:lnTo>
                  <a:pt x="336" y="77"/>
                </a:lnTo>
                <a:lnTo>
                  <a:pt x="343" y="91"/>
                </a:lnTo>
                <a:lnTo>
                  <a:pt x="343" y="119"/>
                </a:lnTo>
                <a:lnTo>
                  <a:pt x="350" y="140"/>
                </a:lnTo>
                <a:lnTo>
                  <a:pt x="350" y="161"/>
                </a:lnTo>
                <a:lnTo>
                  <a:pt x="350" y="174"/>
                </a:lnTo>
                <a:lnTo>
                  <a:pt x="350" y="209"/>
                </a:lnTo>
                <a:lnTo>
                  <a:pt x="357" y="237"/>
                </a:lnTo>
                <a:lnTo>
                  <a:pt x="357" y="244"/>
                </a:lnTo>
                <a:lnTo>
                  <a:pt x="357" y="279"/>
                </a:lnTo>
                <a:lnTo>
                  <a:pt x="364" y="314"/>
                </a:lnTo>
                <a:lnTo>
                  <a:pt x="364" y="349"/>
                </a:lnTo>
                <a:lnTo>
                  <a:pt x="364" y="363"/>
                </a:lnTo>
                <a:lnTo>
                  <a:pt x="371" y="377"/>
                </a:lnTo>
                <a:lnTo>
                  <a:pt x="357" y="384"/>
                </a:lnTo>
                <a:lnTo>
                  <a:pt x="364" y="391"/>
                </a:lnTo>
                <a:lnTo>
                  <a:pt x="364" y="398"/>
                </a:lnTo>
                <a:lnTo>
                  <a:pt x="357" y="398"/>
                </a:lnTo>
                <a:lnTo>
                  <a:pt x="357" y="405"/>
                </a:lnTo>
                <a:lnTo>
                  <a:pt x="364" y="412"/>
                </a:lnTo>
                <a:lnTo>
                  <a:pt x="364" y="419"/>
                </a:lnTo>
                <a:lnTo>
                  <a:pt x="371" y="426"/>
                </a:lnTo>
                <a:lnTo>
                  <a:pt x="371" y="433"/>
                </a:lnTo>
                <a:lnTo>
                  <a:pt x="371" y="440"/>
                </a:lnTo>
                <a:lnTo>
                  <a:pt x="378" y="454"/>
                </a:lnTo>
                <a:lnTo>
                  <a:pt x="364" y="461"/>
                </a:lnTo>
                <a:lnTo>
                  <a:pt x="371" y="468"/>
                </a:lnTo>
                <a:lnTo>
                  <a:pt x="364" y="475"/>
                </a:lnTo>
                <a:lnTo>
                  <a:pt x="364" y="482"/>
                </a:lnTo>
                <a:lnTo>
                  <a:pt x="357" y="489"/>
                </a:lnTo>
                <a:lnTo>
                  <a:pt x="357" y="489"/>
                </a:lnTo>
                <a:lnTo>
                  <a:pt x="350" y="503"/>
                </a:lnTo>
                <a:lnTo>
                  <a:pt x="350" y="510"/>
                </a:lnTo>
                <a:lnTo>
                  <a:pt x="350" y="503"/>
                </a:lnTo>
                <a:lnTo>
                  <a:pt x="343" y="510"/>
                </a:lnTo>
                <a:lnTo>
                  <a:pt x="343" y="510"/>
                </a:lnTo>
                <a:lnTo>
                  <a:pt x="336" y="517"/>
                </a:lnTo>
                <a:lnTo>
                  <a:pt x="336" y="517"/>
                </a:lnTo>
                <a:lnTo>
                  <a:pt x="343" y="524"/>
                </a:lnTo>
                <a:lnTo>
                  <a:pt x="336" y="531"/>
                </a:lnTo>
                <a:lnTo>
                  <a:pt x="343" y="531"/>
                </a:lnTo>
                <a:lnTo>
                  <a:pt x="343" y="538"/>
                </a:lnTo>
                <a:lnTo>
                  <a:pt x="336" y="538"/>
                </a:lnTo>
                <a:lnTo>
                  <a:pt x="336" y="545"/>
                </a:lnTo>
                <a:lnTo>
                  <a:pt x="329" y="552"/>
                </a:lnTo>
                <a:lnTo>
                  <a:pt x="336" y="559"/>
                </a:lnTo>
                <a:lnTo>
                  <a:pt x="329" y="559"/>
                </a:lnTo>
                <a:lnTo>
                  <a:pt x="336" y="566"/>
                </a:lnTo>
                <a:lnTo>
                  <a:pt x="336" y="566"/>
                </a:lnTo>
                <a:lnTo>
                  <a:pt x="336" y="566"/>
                </a:lnTo>
                <a:lnTo>
                  <a:pt x="329" y="587"/>
                </a:lnTo>
                <a:lnTo>
                  <a:pt x="329" y="594"/>
                </a:lnTo>
                <a:lnTo>
                  <a:pt x="336" y="601"/>
                </a:lnTo>
                <a:lnTo>
                  <a:pt x="336" y="608"/>
                </a:lnTo>
                <a:lnTo>
                  <a:pt x="315" y="615"/>
                </a:lnTo>
                <a:lnTo>
                  <a:pt x="308" y="622"/>
                </a:lnTo>
                <a:lnTo>
                  <a:pt x="308" y="615"/>
                </a:lnTo>
                <a:lnTo>
                  <a:pt x="301" y="622"/>
                </a:lnTo>
                <a:lnTo>
                  <a:pt x="301" y="636"/>
                </a:lnTo>
                <a:lnTo>
                  <a:pt x="308" y="650"/>
                </a:lnTo>
                <a:lnTo>
                  <a:pt x="301" y="664"/>
                </a:lnTo>
                <a:lnTo>
                  <a:pt x="294" y="664"/>
                </a:lnTo>
                <a:lnTo>
                  <a:pt x="259" y="643"/>
                </a:lnTo>
                <a:lnTo>
                  <a:pt x="245" y="650"/>
                </a:lnTo>
                <a:lnTo>
                  <a:pt x="238" y="664"/>
                </a:lnTo>
                <a:lnTo>
                  <a:pt x="238" y="671"/>
                </a:lnTo>
                <a:lnTo>
                  <a:pt x="245" y="678"/>
                </a:lnTo>
                <a:lnTo>
                  <a:pt x="238" y="678"/>
                </a:lnTo>
                <a:lnTo>
                  <a:pt x="224" y="664"/>
                </a:lnTo>
                <a:lnTo>
                  <a:pt x="224" y="671"/>
                </a:lnTo>
                <a:lnTo>
                  <a:pt x="231" y="671"/>
                </a:lnTo>
                <a:lnTo>
                  <a:pt x="224" y="671"/>
                </a:lnTo>
                <a:lnTo>
                  <a:pt x="217" y="671"/>
                </a:lnTo>
                <a:lnTo>
                  <a:pt x="217" y="664"/>
                </a:lnTo>
                <a:lnTo>
                  <a:pt x="203" y="643"/>
                </a:lnTo>
                <a:lnTo>
                  <a:pt x="203" y="643"/>
                </a:lnTo>
                <a:lnTo>
                  <a:pt x="210" y="636"/>
                </a:lnTo>
                <a:lnTo>
                  <a:pt x="210" y="636"/>
                </a:lnTo>
                <a:lnTo>
                  <a:pt x="210" y="629"/>
                </a:lnTo>
                <a:lnTo>
                  <a:pt x="196" y="608"/>
                </a:lnTo>
                <a:lnTo>
                  <a:pt x="196" y="594"/>
                </a:lnTo>
                <a:lnTo>
                  <a:pt x="182" y="587"/>
                </a:lnTo>
                <a:lnTo>
                  <a:pt x="182" y="580"/>
                </a:lnTo>
                <a:lnTo>
                  <a:pt x="168" y="566"/>
                </a:lnTo>
                <a:lnTo>
                  <a:pt x="161" y="573"/>
                </a:lnTo>
                <a:lnTo>
                  <a:pt x="154" y="566"/>
                </a:lnTo>
                <a:lnTo>
                  <a:pt x="154" y="566"/>
                </a:lnTo>
                <a:lnTo>
                  <a:pt x="133" y="552"/>
                </a:lnTo>
                <a:lnTo>
                  <a:pt x="126" y="545"/>
                </a:lnTo>
                <a:lnTo>
                  <a:pt x="112" y="531"/>
                </a:lnTo>
                <a:lnTo>
                  <a:pt x="119" y="510"/>
                </a:lnTo>
                <a:lnTo>
                  <a:pt x="119" y="496"/>
                </a:lnTo>
                <a:lnTo>
                  <a:pt x="126" y="496"/>
                </a:lnTo>
                <a:lnTo>
                  <a:pt x="126" y="489"/>
                </a:lnTo>
                <a:lnTo>
                  <a:pt x="126" y="482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28" name="Freeform 18"/>
          <p:cNvSpPr>
            <a:spLocks/>
          </p:cNvSpPr>
          <p:nvPr userDrawn="1"/>
        </p:nvSpPr>
        <p:spPr bwMode="auto">
          <a:xfrm>
            <a:off x="5648481" y="2863850"/>
            <a:ext cx="390071" cy="692150"/>
          </a:xfrm>
          <a:custGeom>
            <a:avLst/>
            <a:gdLst/>
            <a:ahLst/>
            <a:cxnLst>
              <a:cxn ang="0">
                <a:pos x="42" y="363"/>
              </a:cxn>
              <a:cxn ang="0">
                <a:pos x="28" y="342"/>
              </a:cxn>
              <a:cxn ang="0">
                <a:pos x="35" y="328"/>
              </a:cxn>
              <a:cxn ang="0">
                <a:pos x="35" y="300"/>
              </a:cxn>
              <a:cxn ang="0">
                <a:pos x="28" y="216"/>
              </a:cxn>
              <a:cxn ang="0">
                <a:pos x="21" y="146"/>
              </a:cxn>
              <a:cxn ang="0">
                <a:pos x="21" y="77"/>
              </a:cxn>
              <a:cxn ang="0">
                <a:pos x="21" y="35"/>
              </a:cxn>
              <a:cxn ang="0">
                <a:pos x="28" y="35"/>
              </a:cxn>
              <a:cxn ang="0">
                <a:pos x="77" y="21"/>
              </a:cxn>
              <a:cxn ang="0">
                <a:pos x="147" y="14"/>
              </a:cxn>
              <a:cxn ang="0">
                <a:pos x="210" y="7"/>
              </a:cxn>
              <a:cxn ang="0">
                <a:pos x="259" y="0"/>
              </a:cxn>
              <a:cxn ang="0">
                <a:pos x="259" y="42"/>
              </a:cxn>
              <a:cxn ang="0">
                <a:pos x="265" y="91"/>
              </a:cxn>
              <a:cxn ang="0">
                <a:pos x="272" y="139"/>
              </a:cxn>
              <a:cxn ang="0">
                <a:pos x="279" y="209"/>
              </a:cxn>
              <a:cxn ang="0">
                <a:pos x="286" y="265"/>
              </a:cxn>
              <a:cxn ang="0">
                <a:pos x="293" y="293"/>
              </a:cxn>
              <a:cxn ang="0">
                <a:pos x="286" y="328"/>
              </a:cxn>
              <a:cxn ang="0">
                <a:pos x="293" y="342"/>
              </a:cxn>
              <a:cxn ang="0">
                <a:pos x="293" y="356"/>
              </a:cxn>
              <a:cxn ang="0">
                <a:pos x="259" y="370"/>
              </a:cxn>
              <a:cxn ang="0">
                <a:pos x="245" y="384"/>
              </a:cxn>
              <a:cxn ang="0">
                <a:pos x="231" y="405"/>
              </a:cxn>
              <a:cxn ang="0">
                <a:pos x="217" y="426"/>
              </a:cxn>
              <a:cxn ang="0">
                <a:pos x="203" y="454"/>
              </a:cxn>
              <a:cxn ang="0">
                <a:pos x="196" y="468"/>
              </a:cxn>
              <a:cxn ang="0">
                <a:pos x="168" y="454"/>
              </a:cxn>
              <a:cxn ang="0">
                <a:pos x="161" y="447"/>
              </a:cxn>
              <a:cxn ang="0">
                <a:pos x="154" y="454"/>
              </a:cxn>
              <a:cxn ang="0">
                <a:pos x="147" y="475"/>
              </a:cxn>
              <a:cxn ang="0">
                <a:pos x="140" y="489"/>
              </a:cxn>
              <a:cxn ang="0">
                <a:pos x="119" y="475"/>
              </a:cxn>
              <a:cxn ang="0">
                <a:pos x="98" y="503"/>
              </a:cxn>
              <a:cxn ang="0">
                <a:pos x="63" y="482"/>
              </a:cxn>
              <a:cxn ang="0">
                <a:pos x="49" y="489"/>
              </a:cxn>
              <a:cxn ang="0">
                <a:pos x="42" y="496"/>
              </a:cxn>
              <a:cxn ang="0">
                <a:pos x="28" y="496"/>
              </a:cxn>
              <a:cxn ang="0">
                <a:pos x="21" y="503"/>
              </a:cxn>
              <a:cxn ang="0">
                <a:pos x="7" y="503"/>
              </a:cxn>
              <a:cxn ang="0">
                <a:pos x="7" y="496"/>
              </a:cxn>
              <a:cxn ang="0">
                <a:pos x="7" y="475"/>
              </a:cxn>
              <a:cxn ang="0">
                <a:pos x="7" y="468"/>
              </a:cxn>
              <a:cxn ang="0">
                <a:pos x="7" y="454"/>
              </a:cxn>
              <a:cxn ang="0">
                <a:pos x="21" y="440"/>
              </a:cxn>
              <a:cxn ang="0">
                <a:pos x="28" y="426"/>
              </a:cxn>
              <a:cxn ang="0">
                <a:pos x="35" y="412"/>
              </a:cxn>
              <a:cxn ang="0">
                <a:pos x="49" y="391"/>
              </a:cxn>
            </a:cxnLst>
            <a:rect l="0" t="0" r="r" b="b"/>
            <a:pathLst>
              <a:path w="300" h="510">
                <a:moveTo>
                  <a:pt x="42" y="377"/>
                </a:moveTo>
                <a:lnTo>
                  <a:pt x="42" y="370"/>
                </a:lnTo>
                <a:lnTo>
                  <a:pt x="42" y="363"/>
                </a:lnTo>
                <a:lnTo>
                  <a:pt x="35" y="356"/>
                </a:lnTo>
                <a:lnTo>
                  <a:pt x="35" y="349"/>
                </a:lnTo>
                <a:lnTo>
                  <a:pt x="28" y="342"/>
                </a:lnTo>
                <a:lnTo>
                  <a:pt x="28" y="335"/>
                </a:lnTo>
                <a:lnTo>
                  <a:pt x="35" y="335"/>
                </a:lnTo>
                <a:lnTo>
                  <a:pt x="35" y="328"/>
                </a:lnTo>
                <a:lnTo>
                  <a:pt x="28" y="321"/>
                </a:lnTo>
                <a:lnTo>
                  <a:pt x="42" y="314"/>
                </a:lnTo>
                <a:lnTo>
                  <a:pt x="35" y="300"/>
                </a:lnTo>
                <a:lnTo>
                  <a:pt x="35" y="286"/>
                </a:lnTo>
                <a:lnTo>
                  <a:pt x="35" y="251"/>
                </a:lnTo>
                <a:lnTo>
                  <a:pt x="28" y="216"/>
                </a:lnTo>
                <a:lnTo>
                  <a:pt x="28" y="181"/>
                </a:lnTo>
                <a:lnTo>
                  <a:pt x="28" y="174"/>
                </a:lnTo>
                <a:lnTo>
                  <a:pt x="21" y="146"/>
                </a:lnTo>
                <a:lnTo>
                  <a:pt x="21" y="111"/>
                </a:lnTo>
                <a:lnTo>
                  <a:pt x="21" y="98"/>
                </a:lnTo>
                <a:lnTo>
                  <a:pt x="21" y="77"/>
                </a:lnTo>
                <a:lnTo>
                  <a:pt x="14" y="56"/>
                </a:lnTo>
                <a:lnTo>
                  <a:pt x="14" y="28"/>
                </a:lnTo>
                <a:lnTo>
                  <a:pt x="21" y="35"/>
                </a:lnTo>
                <a:lnTo>
                  <a:pt x="21" y="35"/>
                </a:lnTo>
                <a:lnTo>
                  <a:pt x="21" y="35"/>
                </a:lnTo>
                <a:lnTo>
                  <a:pt x="28" y="35"/>
                </a:lnTo>
                <a:lnTo>
                  <a:pt x="42" y="35"/>
                </a:lnTo>
                <a:lnTo>
                  <a:pt x="70" y="28"/>
                </a:lnTo>
                <a:lnTo>
                  <a:pt x="77" y="21"/>
                </a:lnTo>
                <a:lnTo>
                  <a:pt x="105" y="14"/>
                </a:lnTo>
                <a:lnTo>
                  <a:pt x="126" y="14"/>
                </a:lnTo>
                <a:lnTo>
                  <a:pt x="147" y="14"/>
                </a:lnTo>
                <a:lnTo>
                  <a:pt x="168" y="7"/>
                </a:lnTo>
                <a:lnTo>
                  <a:pt x="182" y="7"/>
                </a:lnTo>
                <a:lnTo>
                  <a:pt x="210" y="7"/>
                </a:lnTo>
                <a:lnTo>
                  <a:pt x="224" y="0"/>
                </a:lnTo>
                <a:lnTo>
                  <a:pt x="252" y="0"/>
                </a:lnTo>
                <a:lnTo>
                  <a:pt x="259" y="0"/>
                </a:lnTo>
                <a:lnTo>
                  <a:pt x="259" y="7"/>
                </a:lnTo>
                <a:lnTo>
                  <a:pt x="259" y="28"/>
                </a:lnTo>
                <a:lnTo>
                  <a:pt x="259" y="42"/>
                </a:lnTo>
                <a:lnTo>
                  <a:pt x="265" y="56"/>
                </a:lnTo>
                <a:lnTo>
                  <a:pt x="265" y="63"/>
                </a:lnTo>
                <a:lnTo>
                  <a:pt x="265" y="91"/>
                </a:lnTo>
                <a:lnTo>
                  <a:pt x="265" y="98"/>
                </a:lnTo>
                <a:lnTo>
                  <a:pt x="272" y="125"/>
                </a:lnTo>
                <a:lnTo>
                  <a:pt x="272" y="139"/>
                </a:lnTo>
                <a:lnTo>
                  <a:pt x="279" y="167"/>
                </a:lnTo>
                <a:lnTo>
                  <a:pt x="279" y="174"/>
                </a:lnTo>
                <a:lnTo>
                  <a:pt x="279" y="209"/>
                </a:lnTo>
                <a:lnTo>
                  <a:pt x="279" y="223"/>
                </a:lnTo>
                <a:lnTo>
                  <a:pt x="286" y="244"/>
                </a:lnTo>
                <a:lnTo>
                  <a:pt x="286" y="265"/>
                </a:lnTo>
                <a:lnTo>
                  <a:pt x="286" y="272"/>
                </a:lnTo>
                <a:lnTo>
                  <a:pt x="286" y="293"/>
                </a:lnTo>
                <a:lnTo>
                  <a:pt x="293" y="293"/>
                </a:lnTo>
                <a:lnTo>
                  <a:pt x="293" y="321"/>
                </a:lnTo>
                <a:lnTo>
                  <a:pt x="286" y="321"/>
                </a:lnTo>
                <a:lnTo>
                  <a:pt x="286" y="328"/>
                </a:lnTo>
                <a:lnTo>
                  <a:pt x="293" y="335"/>
                </a:lnTo>
                <a:lnTo>
                  <a:pt x="286" y="342"/>
                </a:lnTo>
                <a:lnTo>
                  <a:pt x="293" y="342"/>
                </a:lnTo>
                <a:lnTo>
                  <a:pt x="300" y="349"/>
                </a:lnTo>
                <a:lnTo>
                  <a:pt x="293" y="349"/>
                </a:lnTo>
                <a:lnTo>
                  <a:pt x="293" y="356"/>
                </a:lnTo>
                <a:lnTo>
                  <a:pt x="279" y="363"/>
                </a:lnTo>
                <a:lnTo>
                  <a:pt x="265" y="370"/>
                </a:lnTo>
                <a:lnTo>
                  <a:pt x="259" y="370"/>
                </a:lnTo>
                <a:lnTo>
                  <a:pt x="252" y="370"/>
                </a:lnTo>
                <a:lnTo>
                  <a:pt x="238" y="370"/>
                </a:lnTo>
                <a:lnTo>
                  <a:pt x="245" y="384"/>
                </a:lnTo>
                <a:lnTo>
                  <a:pt x="245" y="391"/>
                </a:lnTo>
                <a:lnTo>
                  <a:pt x="238" y="405"/>
                </a:lnTo>
                <a:lnTo>
                  <a:pt x="231" y="405"/>
                </a:lnTo>
                <a:lnTo>
                  <a:pt x="224" y="412"/>
                </a:lnTo>
                <a:lnTo>
                  <a:pt x="224" y="426"/>
                </a:lnTo>
                <a:lnTo>
                  <a:pt x="217" y="426"/>
                </a:lnTo>
                <a:lnTo>
                  <a:pt x="210" y="426"/>
                </a:lnTo>
                <a:lnTo>
                  <a:pt x="203" y="440"/>
                </a:lnTo>
                <a:lnTo>
                  <a:pt x="203" y="454"/>
                </a:lnTo>
                <a:lnTo>
                  <a:pt x="203" y="461"/>
                </a:lnTo>
                <a:lnTo>
                  <a:pt x="196" y="461"/>
                </a:lnTo>
                <a:lnTo>
                  <a:pt x="196" y="468"/>
                </a:lnTo>
                <a:lnTo>
                  <a:pt x="189" y="461"/>
                </a:lnTo>
                <a:lnTo>
                  <a:pt x="175" y="461"/>
                </a:lnTo>
                <a:lnTo>
                  <a:pt x="168" y="454"/>
                </a:lnTo>
                <a:lnTo>
                  <a:pt x="168" y="447"/>
                </a:lnTo>
                <a:lnTo>
                  <a:pt x="161" y="447"/>
                </a:lnTo>
                <a:lnTo>
                  <a:pt x="161" y="447"/>
                </a:lnTo>
                <a:lnTo>
                  <a:pt x="168" y="447"/>
                </a:lnTo>
                <a:lnTo>
                  <a:pt x="161" y="454"/>
                </a:lnTo>
                <a:lnTo>
                  <a:pt x="154" y="454"/>
                </a:lnTo>
                <a:lnTo>
                  <a:pt x="154" y="461"/>
                </a:lnTo>
                <a:lnTo>
                  <a:pt x="147" y="461"/>
                </a:lnTo>
                <a:lnTo>
                  <a:pt x="147" y="475"/>
                </a:lnTo>
                <a:lnTo>
                  <a:pt x="140" y="482"/>
                </a:lnTo>
                <a:lnTo>
                  <a:pt x="140" y="489"/>
                </a:lnTo>
                <a:lnTo>
                  <a:pt x="140" y="489"/>
                </a:lnTo>
                <a:lnTo>
                  <a:pt x="133" y="482"/>
                </a:lnTo>
                <a:lnTo>
                  <a:pt x="126" y="482"/>
                </a:lnTo>
                <a:lnTo>
                  <a:pt x="119" y="475"/>
                </a:lnTo>
                <a:lnTo>
                  <a:pt x="105" y="482"/>
                </a:lnTo>
                <a:lnTo>
                  <a:pt x="105" y="482"/>
                </a:lnTo>
                <a:lnTo>
                  <a:pt x="98" y="503"/>
                </a:lnTo>
                <a:lnTo>
                  <a:pt x="77" y="489"/>
                </a:lnTo>
                <a:lnTo>
                  <a:pt x="77" y="489"/>
                </a:lnTo>
                <a:lnTo>
                  <a:pt x="63" y="482"/>
                </a:lnTo>
                <a:lnTo>
                  <a:pt x="56" y="489"/>
                </a:lnTo>
                <a:lnTo>
                  <a:pt x="49" y="482"/>
                </a:lnTo>
                <a:lnTo>
                  <a:pt x="49" y="489"/>
                </a:lnTo>
                <a:lnTo>
                  <a:pt x="49" y="496"/>
                </a:lnTo>
                <a:lnTo>
                  <a:pt x="42" y="503"/>
                </a:lnTo>
                <a:lnTo>
                  <a:pt x="42" y="496"/>
                </a:lnTo>
                <a:lnTo>
                  <a:pt x="42" y="489"/>
                </a:lnTo>
                <a:lnTo>
                  <a:pt x="42" y="489"/>
                </a:lnTo>
                <a:lnTo>
                  <a:pt x="28" y="496"/>
                </a:lnTo>
                <a:lnTo>
                  <a:pt x="21" y="489"/>
                </a:lnTo>
                <a:lnTo>
                  <a:pt x="14" y="496"/>
                </a:lnTo>
                <a:lnTo>
                  <a:pt x="21" y="503"/>
                </a:lnTo>
                <a:lnTo>
                  <a:pt x="14" y="510"/>
                </a:lnTo>
                <a:lnTo>
                  <a:pt x="7" y="503"/>
                </a:lnTo>
                <a:lnTo>
                  <a:pt x="7" y="503"/>
                </a:lnTo>
                <a:lnTo>
                  <a:pt x="7" y="503"/>
                </a:lnTo>
                <a:lnTo>
                  <a:pt x="0" y="496"/>
                </a:lnTo>
                <a:lnTo>
                  <a:pt x="7" y="496"/>
                </a:lnTo>
                <a:lnTo>
                  <a:pt x="0" y="489"/>
                </a:lnTo>
                <a:lnTo>
                  <a:pt x="7" y="482"/>
                </a:lnTo>
                <a:lnTo>
                  <a:pt x="7" y="475"/>
                </a:lnTo>
                <a:lnTo>
                  <a:pt x="14" y="475"/>
                </a:lnTo>
                <a:lnTo>
                  <a:pt x="14" y="468"/>
                </a:lnTo>
                <a:lnTo>
                  <a:pt x="7" y="468"/>
                </a:lnTo>
                <a:lnTo>
                  <a:pt x="14" y="461"/>
                </a:lnTo>
                <a:lnTo>
                  <a:pt x="7" y="454"/>
                </a:lnTo>
                <a:lnTo>
                  <a:pt x="7" y="454"/>
                </a:lnTo>
                <a:lnTo>
                  <a:pt x="14" y="447"/>
                </a:lnTo>
                <a:lnTo>
                  <a:pt x="14" y="447"/>
                </a:lnTo>
                <a:lnTo>
                  <a:pt x="21" y="440"/>
                </a:lnTo>
                <a:lnTo>
                  <a:pt x="21" y="447"/>
                </a:lnTo>
                <a:lnTo>
                  <a:pt x="21" y="440"/>
                </a:lnTo>
                <a:lnTo>
                  <a:pt x="28" y="426"/>
                </a:lnTo>
                <a:lnTo>
                  <a:pt x="28" y="426"/>
                </a:lnTo>
                <a:lnTo>
                  <a:pt x="35" y="419"/>
                </a:lnTo>
                <a:lnTo>
                  <a:pt x="35" y="412"/>
                </a:lnTo>
                <a:lnTo>
                  <a:pt x="42" y="405"/>
                </a:lnTo>
                <a:lnTo>
                  <a:pt x="35" y="398"/>
                </a:lnTo>
                <a:lnTo>
                  <a:pt x="49" y="391"/>
                </a:lnTo>
                <a:lnTo>
                  <a:pt x="42" y="377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29" name="Freeform 19"/>
          <p:cNvSpPr>
            <a:spLocks/>
          </p:cNvSpPr>
          <p:nvPr userDrawn="1"/>
        </p:nvSpPr>
        <p:spPr bwMode="auto">
          <a:xfrm>
            <a:off x="4611314" y="2644784"/>
            <a:ext cx="746881" cy="512763"/>
          </a:xfrm>
          <a:custGeom>
            <a:avLst/>
            <a:gdLst/>
            <a:ahLst/>
            <a:cxnLst>
              <a:cxn ang="0">
                <a:pos x="70" y="286"/>
              </a:cxn>
              <a:cxn ang="0">
                <a:pos x="63" y="272"/>
              </a:cxn>
              <a:cxn ang="0">
                <a:pos x="63" y="252"/>
              </a:cxn>
              <a:cxn ang="0">
                <a:pos x="56" y="245"/>
              </a:cxn>
              <a:cxn ang="0">
                <a:pos x="49" y="224"/>
              </a:cxn>
              <a:cxn ang="0">
                <a:pos x="42" y="196"/>
              </a:cxn>
              <a:cxn ang="0">
                <a:pos x="28" y="175"/>
              </a:cxn>
              <a:cxn ang="0">
                <a:pos x="28" y="161"/>
              </a:cxn>
              <a:cxn ang="0">
                <a:pos x="21" y="133"/>
              </a:cxn>
              <a:cxn ang="0">
                <a:pos x="7" y="112"/>
              </a:cxn>
              <a:cxn ang="0">
                <a:pos x="7" y="77"/>
              </a:cxn>
              <a:cxn ang="0">
                <a:pos x="14" y="56"/>
              </a:cxn>
              <a:cxn ang="0">
                <a:pos x="7" y="35"/>
              </a:cxn>
              <a:cxn ang="0">
                <a:pos x="0" y="7"/>
              </a:cxn>
              <a:cxn ang="0">
                <a:pos x="63" y="7"/>
              </a:cxn>
              <a:cxn ang="0">
                <a:pos x="147" y="7"/>
              </a:cxn>
              <a:cxn ang="0">
                <a:pos x="210" y="7"/>
              </a:cxn>
              <a:cxn ang="0">
                <a:pos x="273" y="7"/>
              </a:cxn>
              <a:cxn ang="0">
                <a:pos x="357" y="0"/>
              </a:cxn>
              <a:cxn ang="0">
                <a:pos x="426" y="0"/>
              </a:cxn>
              <a:cxn ang="0">
                <a:pos x="475" y="7"/>
              </a:cxn>
              <a:cxn ang="0">
                <a:pos x="482" y="21"/>
              </a:cxn>
              <a:cxn ang="0">
                <a:pos x="482" y="56"/>
              </a:cxn>
              <a:cxn ang="0">
                <a:pos x="524" y="98"/>
              </a:cxn>
              <a:cxn ang="0">
                <a:pos x="545" y="126"/>
              </a:cxn>
              <a:cxn ang="0">
                <a:pos x="559" y="154"/>
              </a:cxn>
              <a:cxn ang="0">
                <a:pos x="573" y="182"/>
              </a:cxn>
              <a:cxn ang="0">
                <a:pos x="559" y="210"/>
              </a:cxn>
              <a:cxn ang="0">
                <a:pos x="538" y="238"/>
              </a:cxn>
              <a:cxn ang="0">
                <a:pos x="503" y="245"/>
              </a:cxn>
              <a:cxn ang="0">
                <a:pos x="503" y="279"/>
              </a:cxn>
              <a:cxn ang="0">
                <a:pos x="496" y="321"/>
              </a:cxn>
              <a:cxn ang="0">
                <a:pos x="468" y="349"/>
              </a:cxn>
              <a:cxn ang="0">
                <a:pos x="468" y="377"/>
              </a:cxn>
              <a:cxn ang="0">
                <a:pos x="454" y="363"/>
              </a:cxn>
              <a:cxn ang="0">
                <a:pos x="440" y="349"/>
              </a:cxn>
              <a:cxn ang="0">
                <a:pos x="385" y="349"/>
              </a:cxn>
              <a:cxn ang="0">
                <a:pos x="322" y="356"/>
              </a:cxn>
              <a:cxn ang="0">
                <a:pos x="259" y="356"/>
              </a:cxn>
              <a:cxn ang="0">
                <a:pos x="196" y="363"/>
              </a:cxn>
              <a:cxn ang="0">
                <a:pos x="126" y="363"/>
              </a:cxn>
              <a:cxn ang="0">
                <a:pos x="77" y="356"/>
              </a:cxn>
              <a:cxn ang="0">
                <a:pos x="70" y="321"/>
              </a:cxn>
            </a:cxnLst>
            <a:rect l="0" t="0" r="r" b="b"/>
            <a:pathLst>
              <a:path w="573" h="377">
                <a:moveTo>
                  <a:pt x="63" y="300"/>
                </a:moveTo>
                <a:lnTo>
                  <a:pt x="63" y="293"/>
                </a:lnTo>
                <a:lnTo>
                  <a:pt x="70" y="286"/>
                </a:lnTo>
                <a:lnTo>
                  <a:pt x="63" y="286"/>
                </a:lnTo>
                <a:lnTo>
                  <a:pt x="63" y="272"/>
                </a:lnTo>
                <a:lnTo>
                  <a:pt x="63" y="272"/>
                </a:lnTo>
                <a:lnTo>
                  <a:pt x="63" y="272"/>
                </a:lnTo>
                <a:lnTo>
                  <a:pt x="63" y="265"/>
                </a:lnTo>
                <a:lnTo>
                  <a:pt x="63" y="252"/>
                </a:lnTo>
                <a:lnTo>
                  <a:pt x="56" y="252"/>
                </a:lnTo>
                <a:lnTo>
                  <a:pt x="56" y="252"/>
                </a:lnTo>
                <a:lnTo>
                  <a:pt x="56" y="245"/>
                </a:lnTo>
                <a:lnTo>
                  <a:pt x="49" y="245"/>
                </a:lnTo>
                <a:lnTo>
                  <a:pt x="42" y="231"/>
                </a:lnTo>
                <a:lnTo>
                  <a:pt x="49" y="224"/>
                </a:lnTo>
                <a:lnTo>
                  <a:pt x="49" y="217"/>
                </a:lnTo>
                <a:lnTo>
                  <a:pt x="42" y="203"/>
                </a:lnTo>
                <a:lnTo>
                  <a:pt x="42" y="196"/>
                </a:lnTo>
                <a:lnTo>
                  <a:pt x="35" y="189"/>
                </a:lnTo>
                <a:lnTo>
                  <a:pt x="28" y="182"/>
                </a:lnTo>
                <a:lnTo>
                  <a:pt x="28" y="175"/>
                </a:lnTo>
                <a:lnTo>
                  <a:pt x="21" y="168"/>
                </a:lnTo>
                <a:lnTo>
                  <a:pt x="21" y="161"/>
                </a:lnTo>
                <a:lnTo>
                  <a:pt x="28" y="161"/>
                </a:lnTo>
                <a:lnTo>
                  <a:pt x="21" y="154"/>
                </a:lnTo>
                <a:lnTo>
                  <a:pt x="14" y="147"/>
                </a:lnTo>
                <a:lnTo>
                  <a:pt x="21" y="133"/>
                </a:lnTo>
                <a:lnTo>
                  <a:pt x="14" y="133"/>
                </a:lnTo>
                <a:lnTo>
                  <a:pt x="14" y="119"/>
                </a:lnTo>
                <a:lnTo>
                  <a:pt x="7" y="112"/>
                </a:lnTo>
                <a:lnTo>
                  <a:pt x="0" y="98"/>
                </a:lnTo>
                <a:lnTo>
                  <a:pt x="7" y="84"/>
                </a:lnTo>
                <a:lnTo>
                  <a:pt x="7" y="77"/>
                </a:lnTo>
                <a:lnTo>
                  <a:pt x="14" y="70"/>
                </a:lnTo>
                <a:lnTo>
                  <a:pt x="7" y="63"/>
                </a:lnTo>
                <a:lnTo>
                  <a:pt x="14" y="56"/>
                </a:lnTo>
                <a:lnTo>
                  <a:pt x="14" y="42"/>
                </a:lnTo>
                <a:lnTo>
                  <a:pt x="7" y="42"/>
                </a:lnTo>
                <a:lnTo>
                  <a:pt x="7" y="35"/>
                </a:lnTo>
                <a:lnTo>
                  <a:pt x="7" y="21"/>
                </a:lnTo>
                <a:lnTo>
                  <a:pt x="0" y="14"/>
                </a:lnTo>
                <a:lnTo>
                  <a:pt x="0" y="7"/>
                </a:lnTo>
                <a:lnTo>
                  <a:pt x="14" y="7"/>
                </a:lnTo>
                <a:lnTo>
                  <a:pt x="49" y="7"/>
                </a:lnTo>
                <a:lnTo>
                  <a:pt x="63" y="7"/>
                </a:lnTo>
                <a:lnTo>
                  <a:pt x="105" y="7"/>
                </a:lnTo>
                <a:lnTo>
                  <a:pt x="105" y="7"/>
                </a:lnTo>
                <a:lnTo>
                  <a:pt x="147" y="7"/>
                </a:lnTo>
                <a:lnTo>
                  <a:pt x="154" y="7"/>
                </a:lnTo>
                <a:lnTo>
                  <a:pt x="189" y="7"/>
                </a:lnTo>
                <a:lnTo>
                  <a:pt x="210" y="7"/>
                </a:lnTo>
                <a:lnTo>
                  <a:pt x="231" y="7"/>
                </a:lnTo>
                <a:lnTo>
                  <a:pt x="259" y="7"/>
                </a:lnTo>
                <a:lnTo>
                  <a:pt x="273" y="7"/>
                </a:lnTo>
                <a:lnTo>
                  <a:pt x="315" y="7"/>
                </a:lnTo>
                <a:lnTo>
                  <a:pt x="315" y="7"/>
                </a:lnTo>
                <a:lnTo>
                  <a:pt x="357" y="0"/>
                </a:lnTo>
                <a:lnTo>
                  <a:pt x="364" y="0"/>
                </a:lnTo>
                <a:lnTo>
                  <a:pt x="399" y="0"/>
                </a:lnTo>
                <a:lnTo>
                  <a:pt x="426" y="0"/>
                </a:lnTo>
                <a:lnTo>
                  <a:pt x="440" y="0"/>
                </a:lnTo>
                <a:lnTo>
                  <a:pt x="468" y="0"/>
                </a:lnTo>
                <a:lnTo>
                  <a:pt x="475" y="7"/>
                </a:lnTo>
                <a:lnTo>
                  <a:pt x="475" y="14"/>
                </a:lnTo>
                <a:lnTo>
                  <a:pt x="482" y="21"/>
                </a:lnTo>
                <a:lnTo>
                  <a:pt x="482" y="21"/>
                </a:lnTo>
                <a:lnTo>
                  <a:pt x="475" y="42"/>
                </a:lnTo>
                <a:lnTo>
                  <a:pt x="475" y="49"/>
                </a:lnTo>
                <a:lnTo>
                  <a:pt x="482" y="56"/>
                </a:lnTo>
                <a:lnTo>
                  <a:pt x="489" y="91"/>
                </a:lnTo>
                <a:lnTo>
                  <a:pt x="503" y="98"/>
                </a:lnTo>
                <a:lnTo>
                  <a:pt x="524" y="98"/>
                </a:lnTo>
                <a:lnTo>
                  <a:pt x="531" y="112"/>
                </a:lnTo>
                <a:lnTo>
                  <a:pt x="531" y="119"/>
                </a:lnTo>
                <a:lnTo>
                  <a:pt x="545" y="126"/>
                </a:lnTo>
                <a:lnTo>
                  <a:pt x="545" y="133"/>
                </a:lnTo>
                <a:lnTo>
                  <a:pt x="552" y="147"/>
                </a:lnTo>
                <a:lnTo>
                  <a:pt x="559" y="154"/>
                </a:lnTo>
                <a:lnTo>
                  <a:pt x="573" y="161"/>
                </a:lnTo>
                <a:lnTo>
                  <a:pt x="573" y="168"/>
                </a:lnTo>
                <a:lnTo>
                  <a:pt x="573" y="182"/>
                </a:lnTo>
                <a:lnTo>
                  <a:pt x="573" y="196"/>
                </a:lnTo>
                <a:lnTo>
                  <a:pt x="566" y="203"/>
                </a:lnTo>
                <a:lnTo>
                  <a:pt x="559" y="210"/>
                </a:lnTo>
                <a:lnTo>
                  <a:pt x="559" y="224"/>
                </a:lnTo>
                <a:lnTo>
                  <a:pt x="552" y="231"/>
                </a:lnTo>
                <a:lnTo>
                  <a:pt x="538" y="238"/>
                </a:lnTo>
                <a:lnTo>
                  <a:pt x="531" y="245"/>
                </a:lnTo>
                <a:lnTo>
                  <a:pt x="524" y="245"/>
                </a:lnTo>
                <a:lnTo>
                  <a:pt x="503" y="245"/>
                </a:lnTo>
                <a:lnTo>
                  <a:pt x="496" y="259"/>
                </a:lnTo>
                <a:lnTo>
                  <a:pt x="496" y="272"/>
                </a:lnTo>
                <a:lnTo>
                  <a:pt x="503" y="279"/>
                </a:lnTo>
                <a:lnTo>
                  <a:pt x="510" y="286"/>
                </a:lnTo>
                <a:lnTo>
                  <a:pt x="510" y="307"/>
                </a:lnTo>
                <a:lnTo>
                  <a:pt x="496" y="321"/>
                </a:lnTo>
                <a:lnTo>
                  <a:pt x="496" y="335"/>
                </a:lnTo>
                <a:lnTo>
                  <a:pt x="489" y="342"/>
                </a:lnTo>
                <a:lnTo>
                  <a:pt x="468" y="349"/>
                </a:lnTo>
                <a:lnTo>
                  <a:pt x="475" y="363"/>
                </a:lnTo>
                <a:lnTo>
                  <a:pt x="475" y="370"/>
                </a:lnTo>
                <a:lnTo>
                  <a:pt x="468" y="377"/>
                </a:lnTo>
                <a:lnTo>
                  <a:pt x="461" y="370"/>
                </a:lnTo>
                <a:lnTo>
                  <a:pt x="461" y="370"/>
                </a:lnTo>
                <a:lnTo>
                  <a:pt x="454" y="363"/>
                </a:lnTo>
                <a:lnTo>
                  <a:pt x="454" y="356"/>
                </a:lnTo>
                <a:lnTo>
                  <a:pt x="447" y="356"/>
                </a:lnTo>
                <a:lnTo>
                  <a:pt x="440" y="349"/>
                </a:lnTo>
                <a:lnTo>
                  <a:pt x="419" y="349"/>
                </a:lnTo>
                <a:lnTo>
                  <a:pt x="399" y="349"/>
                </a:lnTo>
                <a:lnTo>
                  <a:pt x="385" y="349"/>
                </a:lnTo>
                <a:lnTo>
                  <a:pt x="357" y="356"/>
                </a:lnTo>
                <a:lnTo>
                  <a:pt x="350" y="356"/>
                </a:lnTo>
                <a:lnTo>
                  <a:pt x="322" y="356"/>
                </a:lnTo>
                <a:lnTo>
                  <a:pt x="294" y="356"/>
                </a:lnTo>
                <a:lnTo>
                  <a:pt x="280" y="356"/>
                </a:lnTo>
                <a:lnTo>
                  <a:pt x="259" y="356"/>
                </a:lnTo>
                <a:lnTo>
                  <a:pt x="238" y="363"/>
                </a:lnTo>
                <a:lnTo>
                  <a:pt x="217" y="363"/>
                </a:lnTo>
                <a:lnTo>
                  <a:pt x="196" y="363"/>
                </a:lnTo>
                <a:lnTo>
                  <a:pt x="182" y="363"/>
                </a:lnTo>
                <a:lnTo>
                  <a:pt x="154" y="363"/>
                </a:lnTo>
                <a:lnTo>
                  <a:pt x="126" y="363"/>
                </a:lnTo>
                <a:lnTo>
                  <a:pt x="112" y="363"/>
                </a:lnTo>
                <a:lnTo>
                  <a:pt x="77" y="363"/>
                </a:lnTo>
                <a:lnTo>
                  <a:pt x="77" y="356"/>
                </a:lnTo>
                <a:lnTo>
                  <a:pt x="63" y="342"/>
                </a:lnTo>
                <a:lnTo>
                  <a:pt x="70" y="335"/>
                </a:lnTo>
                <a:lnTo>
                  <a:pt x="70" y="321"/>
                </a:lnTo>
                <a:lnTo>
                  <a:pt x="63" y="300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30" name="Freeform 20"/>
          <p:cNvSpPr>
            <a:spLocks/>
          </p:cNvSpPr>
          <p:nvPr userDrawn="1"/>
        </p:nvSpPr>
        <p:spPr bwMode="auto">
          <a:xfrm>
            <a:off x="3930957" y="3203580"/>
            <a:ext cx="929822" cy="523875"/>
          </a:xfrm>
          <a:custGeom>
            <a:avLst/>
            <a:gdLst/>
            <a:ahLst/>
            <a:cxnLst>
              <a:cxn ang="0">
                <a:pos x="7" y="322"/>
              </a:cxn>
              <a:cxn ang="0">
                <a:pos x="7" y="280"/>
              </a:cxn>
              <a:cxn ang="0">
                <a:pos x="14" y="210"/>
              </a:cxn>
              <a:cxn ang="0">
                <a:pos x="14" y="161"/>
              </a:cxn>
              <a:cxn ang="0">
                <a:pos x="21" y="105"/>
              </a:cxn>
              <a:cxn ang="0">
                <a:pos x="21" y="56"/>
              </a:cxn>
              <a:cxn ang="0">
                <a:pos x="84" y="7"/>
              </a:cxn>
              <a:cxn ang="0">
                <a:pos x="147" y="7"/>
              </a:cxn>
              <a:cxn ang="0">
                <a:pos x="196" y="14"/>
              </a:cxn>
              <a:cxn ang="0">
                <a:pos x="245" y="14"/>
              </a:cxn>
              <a:cxn ang="0">
                <a:pos x="300" y="14"/>
              </a:cxn>
              <a:cxn ang="0">
                <a:pos x="349" y="14"/>
              </a:cxn>
              <a:cxn ang="0">
                <a:pos x="405" y="21"/>
              </a:cxn>
              <a:cxn ang="0">
                <a:pos x="454" y="21"/>
              </a:cxn>
              <a:cxn ang="0">
                <a:pos x="503" y="21"/>
              </a:cxn>
              <a:cxn ang="0">
                <a:pos x="559" y="21"/>
              </a:cxn>
              <a:cxn ang="0">
                <a:pos x="601" y="21"/>
              </a:cxn>
              <a:cxn ang="0">
                <a:pos x="643" y="21"/>
              </a:cxn>
              <a:cxn ang="0">
                <a:pos x="671" y="28"/>
              </a:cxn>
              <a:cxn ang="0">
                <a:pos x="678" y="49"/>
              </a:cxn>
              <a:cxn ang="0">
                <a:pos x="671" y="49"/>
              </a:cxn>
              <a:cxn ang="0">
                <a:pos x="664" y="77"/>
              </a:cxn>
              <a:cxn ang="0">
                <a:pos x="678" y="91"/>
              </a:cxn>
              <a:cxn ang="0">
                <a:pos x="692" y="119"/>
              </a:cxn>
              <a:cxn ang="0">
                <a:pos x="706" y="126"/>
              </a:cxn>
              <a:cxn ang="0">
                <a:pos x="706" y="161"/>
              </a:cxn>
              <a:cxn ang="0">
                <a:pos x="706" y="203"/>
              </a:cxn>
              <a:cxn ang="0">
                <a:pos x="706" y="252"/>
              </a:cxn>
              <a:cxn ang="0">
                <a:pos x="713" y="301"/>
              </a:cxn>
              <a:cxn ang="0">
                <a:pos x="713" y="336"/>
              </a:cxn>
              <a:cxn ang="0">
                <a:pos x="713" y="378"/>
              </a:cxn>
              <a:cxn ang="0">
                <a:pos x="671" y="385"/>
              </a:cxn>
              <a:cxn ang="0">
                <a:pos x="636" y="385"/>
              </a:cxn>
              <a:cxn ang="0">
                <a:pos x="601" y="385"/>
              </a:cxn>
              <a:cxn ang="0">
                <a:pos x="580" y="385"/>
              </a:cxn>
              <a:cxn ang="0">
                <a:pos x="510" y="385"/>
              </a:cxn>
              <a:cxn ang="0">
                <a:pos x="440" y="385"/>
              </a:cxn>
              <a:cxn ang="0">
                <a:pos x="377" y="385"/>
              </a:cxn>
              <a:cxn ang="0">
                <a:pos x="335" y="378"/>
              </a:cxn>
              <a:cxn ang="0">
                <a:pos x="252" y="378"/>
              </a:cxn>
              <a:cxn ang="0">
                <a:pos x="196" y="378"/>
              </a:cxn>
              <a:cxn ang="0">
                <a:pos x="140" y="371"/>
              </a:cxn>
              <a:cxn ang="0">
                <a:pos x="98" y="371"/>
              </a:cxn>
              <a:cxn ang="0">
                <a:pos x="7" y="364"/>
              </a:cxn>
            </a:cxnLst>
            <a:rect l="0" t="0" r="r" b="b"/>
            <a:pathLst>
              <a:path w="713" h="385">
                <a:moveTo>
                  <a:pt x="0" y="364"/>
                </a:moveTo>
                <a:lnTo>
                  <a:pt x="7" y="322"/>
                </a:lnTo>
                <a:lnTo>
                  <a:pt x="7" y="287"/>
                </a:lnTo>
                <a:lnTo>
                  <a:pt x="7" y="280"/>
                </a:lnTo>
                <a:lnTo>
                  <a:pt x="14" y="217"/>
                </a:lnTo>
                <a:lnTo>
                  <a:pt x="14" y="210"/>
                </a:lnTo>
                <a:lnTo>
                  <a:pt x="14" y="168"/>
                </a:lnTo>
                <a:lnTo>
                  <a:pt x="14" y="161"/>
                </a:lnTo>
                <a:lnTo>
                  <a:pt x="21" y="119"/>
                </a:lnTo>
                <a:lnTo>
                  <a:pt x="21" y="105"/>
                </a:lnTo>
                <a:lnTo>
                  <a:pt x="21" y="56"/>
                </a:lnTo>
                <a:lnTo>
                  <a:pt x="21" y="56"/>
                </a:lnTo>
                <a:lnTo>
                  <a:pt x="28" y="0"/>
                </a:lnTo>
                <a:lnTo>
                  <a:pt x="84" y="7"/>
                </a:lnTo>
                <a:lnTo>
                  <a:pt x="91" y="7"/>
                </a:lnTo>
                <a:lnTo>
                  <a:pt x="147" y="7"/>
                </a:lnTo>
                <a:lnTo>
                  <a:pt x="147" y="7"/>
                </a:lnTo>
                <a:lnTo>
                  <a:pt x="196" y="14"/>
                </a:lnTo>
                <a:lnTo>
                  <a:pt x="196" y="14"/>
                </a:lnTo>
                <a:lnTo>
                  <a:pt x="245" y="14"/>
                </a:lnTo>
                <a:lnTo>
                  <a:pt x="286" y="14"/>
                </a:lnTo>
                <a:lnTo>
                  <a:pt x="300" y="14"/>
                </a:lnTo>
                <a:lnTo>
                  <a:pt x="328" y="14"/>
                </a:lnTo>
                <a:lnTo>
                  <a:pt x="349" y="14"/>
                </a:lnTo>
                <a:lnTo>
                  <a:pt x="370" y="14"/>
                </a:lnTo>
                <a:lnTo>
                  <a:pt x="405" y="21"/>
                </a:lnTo>
                <a:lnTo>
                  <a:pt x="412" y="21"/>
                </a:lnTo>
                <a:lnTo>
                  <a:pt x="454" y="21"/>
                </a:lnTo>
                <a:lnTo>
                  <a:pt x="496" y="21"/>
                </a:lnTo>
                <a:lnTo>
                  <a:pt x="503" y="21"/>
                </a:lnTo>
                <a:lnTo>
                  <a:pt x="538" y="21"/>
                </a:lnTo>
                <a:lnTo>
                  <a:pt x="559" y="21"/>
                </a:lnTo>
                <a:lnTo>
                  <a:pt x="580" y="21"/>
                </a:lnTo>
                <a:lnTo>
                  <a:pt x="601" y="21"/>
                </a:lnTo>
                <a:lnTo>
                  <a:pt x="643" y="21"/>
                </a:lnTo>
                <a:lnTo>
                  <a:pt x="643" y="21"/>
                </a:lnTo>
                <a:lnTo>
                  <a:pt x="664" y="35"/>
                </a:lnTo>
                <a:lnTo>
                  <a:pt x="671" y="28"/>
                </a:lnTo>
                <a:lnTo>
                  <a:pt x="678" y="42"/>
                </a:lnTo>
                <a:lnTo>
                  <a:pt x="678" y="49"/>
                </a:lnTo>
                <a:lnTo>
                  <a:pt x="685" y="49"/>
                </a:lnTo>
                <a:lnTo>
                  <a:pt x="671" y="49"/>
                </a:lnTo>
                <a:lnTo>
                  <a:pt x="664" y="63"/>
                </a:lnTo>
                <a:lnTo>
                  <a:pt x="664" y="77"/>
                </a:lnTo>
                <a:lnTo>
                  <a:pt x="678" y="91"/>
                </a:lnTo>
                <a:lnTo>
                  <a:pt x="678" y="91"/>
                </a:lnTo>
                <a:lnTo>
                  <a:pt x="678" y="98"/>
                </a:lnTo>
                <a:lnTo>
                  <a:pt x="692" y="119"/>
                </a:lnTo>
                <a:lnTo>
                  <a:pt x="706" y="119"/>
                </a:lnTo>
                <a:lnTo>
                  <a:pt x="706" y="126"/>
                </a:lnTo>
                <a:lnTo>
                  <a:pt x="706" y="133"/>
                </a:lnTo>
                <a:lnTo>
                  <a:pt x="706" y="161"/>
                </a:lnTo>
                <a:lnTo>
                  <a:pt x="706" y="175"/>
                </a:lnTo>
                <a:lnTo>
                  <a:pt x="706" y="203"/>
                </a:lnTo>
                <a:lnTo>
                  <a:pt x="706" y="217"/>
                </a:lnTo>
                <a:lnTo>
                  <a:pt x="706" y="252"/>
                </a:lnTo>
                <a:lnTo>
                  <a:pt x="706" y="259"/>
                </a:lnTo>
                <a:lnTo>
                  <a:pt x="713" y="301"/>
                </a:lnTo>
                <a:lnTo>
                  <a:pt x="713" y="301"/>
                </a:lnTo>
                <a:lnTo>
                  <a:pt x="713" y="336"/>
                </a:lnTo>
                <a:lnTo>
                  <a:pt x="713" y="343"/>
                </a:lnTo>
                <a:lnTo>
                  <a:pt x="713" y="378"/>
                </a:lnTo>
                <a:lnTo>
                  <a:pt x="713" y="385"/>
                </a:lnTo>
                <a:lnTo>
                  <a:pt x="671" y="385"/>
                </a:lnTo>
                <a:lnTo>
                  <a:pt x="671" y="385"/>
                </a:lnTo>
                <a:lnTo>
                  <a:pt x="636" y="385"/>
                </a:lnTo>
                <a:lnTo>
                  <a:pt x="622" y="385"/>
                </a:lnTo>
                <a:lnTo>
                  <a:pt x="601" y="385"/>
                </a:lnTo>
                <a:lnTo>
                  <a:pt x="580" y="385"/>
                </a:lnTo>
                <a:lnTo>
                  <a:pt x="580" y="385"/>
                </a:lnTo>
                <a:lnTo>
                  <a:pt x="531" y="385"/>
                </a:lnTo>
                <a:lnTo>
                  <a:pt x="510" y="385"/>
                </a:lnTo>
                <a:lnTo>
                  <a:pt x="468" y="385"/>
                </a:lnTo>
                <a:lnTo>
                  <a:pt x="440" y="385"/>
                </a:lnTo>
                <a:lnTo>
                  <a:pt x="405" y="385"/>
                </a:lnTo>
                <a:lnTo>
                  <a:pt x="377" y="385"/>
                </a:lnTo>
                <a:lnTo>
                  <a:pt x="356" y="378"/>
                </a:lnTo>
                <a:lnTo>
                  <a:pt x="335" y="378"/>
                </a:lnTo>
                <a:lnTo>
                  <a:pt x="293" y="378"/>
                </a:lnTo>
                <a:lnTo>
                  <a:pt x="252" y="378"/>
                </a:lnTo>
                <a:lnTo>
                  <a:pt x="238" y="378"/>
                </a:lnTo>
                <a:lnTo>
                  <a:pt x="196" y="378"/>
                </a:lnTo>
                <a:lnTo>
                  <a:pt x="189" y="378"/>
                </a:lnTo>
                <a:lnTo>
                  <a:pt x="140" y="371"/>
                </a:lnTo>
                <a:lnTo>
                  <a:pt x="105" y="371"/>
                </a:lnTo>
                <a:lnTo>
                  <a:pt x="98" y="371"/>
                </a:lnTo>
                <a:lnTo>
                  <a:pt x="49" y="371"/>
                </a:lnTo>
                <a:lnTo>
                  <a:pt x="7" y="364"/>
                </a:lnTo>
                <a:lnTo>
                  <a:pt x="0" y="364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31" name="Freeform 21"/>
          <p:cNvSpPr>
            <a:spLocks noEditPoints="1"/>
          </p:cNvSpPr>
          <p:nvPr userDrawn="1"/>
        </p:nvSpPr>
        <p:spPr bwMode="auto">
          <a:xfrm>
            <a:off x="5485195" y="3290888"/>
            <a:ext cx="917727" cy="493712"/>
          </a:xfrm>
          <a:custGeom>
            <a:avLst/>
            <a:gdLst/>
            <a:ahLst/>
            <a:cxnLst>
              <a:cxn ang="0">
                <a:pos x="454" y="308"/>
              </a:cxn>
              <a:cxn ang="0">
                <a:pos x="405" y="308"/>
              </a:cxn>
              <a:cxn ang="0">
                <a:pos x="343" y="315"/>
              </a:cxn>
              <a:cxn ang="0">
                <a:pos x="294" y="315"/>
              </a:cxn>
              <a:cxn ang="0">
                <a:pos x="238" y="322"/>
              </a:cxn>
              <a:cxn ang="0">
                <a:pos x="182" y="329"/>
              </a:cxn>
              <a:cxn ang="0">
                <a:pos x="105" y="350"/>
              </a:cxn>
              <a:cxn ang="0">
                <a:pos x="70" y="357"/>
              </a:cxn>
              <a:cxn ang="0">
                <a:pos x="14" y="357"/>
              </a:cxn>
              <a:cxn ang="0">
                <a:pos x="35" y="350"/>
              </a:cxn>
              <a:cxn ang="0">
                <a:pos x="42" y="322"/>
              </a:cxn>
              <a:cxn ang="0">
                <a:pos x="42" y="301"/>
              </a:cxn>
              <a:cxn ang="0">
                <a:pos x="35" y="287"/>
              </a:cxn>
              <a:cxn ang="0">
                <a:pos x="91" y="287"/>
              </a:cxn>
              <a:cxn ang="0">
                <a:pos x="98" y="259"/>
              </a:cxn>
              <a:cxn ang="0">
                <a:pos x="105" y="245"/>
              </a:cxn>
              <a:cxn ang="0">
                <a:pos x="133" y="224"/>
              </a:cxn>
              <a:cxn ang="0">
                <a:pos x="133" y="189"/>
              </a:cxn>
              <a:cxn ang="0">
                <a:pos x="140" y="182"/>
              </a:cxn>
              <a:cxn ang="0">
                <a:pos x="168" y="175"/>
              </a:cxn>
              <a:cxn ang="0">
                <a:pos x="168" y="189"/>
              </a:cxn>
              <a:cxn ang="0">
                <a:pos x="175" y="168"/>
              </a:cxn>
              <a:cxn ang="0">
                <a:pos x="203" y="175"/>
              </a:cxn>
              <a:cxn ang="0">
                <a:pos x="231" y="168"/>
              </a:cxn>
              <a:cxn ang="0">
                <a:pos x="252" y="168"/>
              </a:cxn>
              <a:cxn ang="0">
                <a:pos x="266" y="175"/>
              </a:cxn>
              <a:cxn ang="0">
                <a:pos x="273" y="147"/>
              </a:cxn>
              <a:cxn ang="0">
                <a:pos x="287" y="140"/>
              </a:cxn>
              <a:cxn ang="0">
                <a:pos x="287" y="133"/>
              </a:cxn>
              <a:cxn ang="0">
                <a:pos x="301" y="147"/>
              </a:cxn>
              <a:cxn ang="0">
                <a:pos x="322" y="147"/>
              </a:cxn>
              <a:cxn ang="0">
                <a:pos x="329" y="126"/>
              </a:cxn>
              <a:cxn ang="0">
                <a:pos x="350" y="112"/>
              </a:cxn>
              <a:cxn ang="0">
                <a:pos x="364" y="91"/>
              </a:cxn>
              <a:cxn ang="0">
                <a:pos x="364" y="56"/>
              </a:cxn>
              <a:cxn ang="0">
                <a:pos x="391" y="56"/>
              </a:cxn>
              <a:cxn ang="0">
                <a:pos x="419" y="35"/>
              </a:cxn>
              <a:cxn ang="0">
                <a:pos x="412" y="28"/>
              </a:cxn>
              <a:cxn ang="0">
                <a:pos x="412" y="7"/>
              </a:cxn>
              <a:cxn ang="0">
                <a:pos x="433" y="7"/>
              </a:cxn>
              <a:cxn ang="0">
                <a:pos x="454" y="7"/>
              </a:cxn>
              <a:cxn ang="0">
                <a:pos x="475" y="35"/>
              </a:cxn>
              <a:cxn ang="0">
                <a:pos x="524" y="49"/>
              </a:cxn>
              <a:cxn ang="0">
                <a:pos x="545" y="42"/>
              </a:cxn>
              <a:cxn ang="0">
                <a:pos x="566" y="49"/>
              </a:cxn>
              <a:cxn ang="0">
                <a:pos x="601" y="28"/>
              </a:cxn>
              <a:cxn ang="0">
                <a:pos x="629" y="49"/>
              </a:cxn>
              <a:cxn ang="0">
                <a:pos x="636" y="84"/>
              </a:cxn>
              <a:cxn ang="0">
                <a:pos x="636" y="91"/>
              </a:cxn>
              <a:cxn ang="0">
                <a:pos x="657" y="126"/>
              </a:cxn>
              <a:cxn ang="0">
                <a:pos x="671" y="140"/>
              </a:cxn>
              <a:cxn ang="0">
                <a:pos x="685" y="147"/>
              </a:cxn>
              <a:cxn ang="0">
                <a:pos x="706" y="161"/>
              </a:cxn>
              <a:cxn ang="0">
                <a:pos x="657" y="210"/>
              </a:cxn>
              <a:cxn ang="0">
                <a:pos x="636" y="238"/>
              </a:cxn>
              <a:cxn ang="0">
                <a:pos x="608" y="266"/>
              </a:cxn>
              <a:cxn ang="0">
                <a:pos x="538" y="294"/>
              </a:cxn>
              <a:cxn ang="0">
                <a:pos x="510" y="301"/>
              </a:cxn>
              <a:cxn ang="0">
                <a:pos x="7" y="364"/>
              </a:cxn>
              <a:cxn ang="0">
                <a:pos x="7" y="357"/>
              </a:cxn>
            </a:cxnLst>
            <a:rect l="0" t="0" r="r" b="b"/>
            <a:pathLst>
              <a:path w="706" h="364">
                <a:moveTo>
                  <a:pt x="510" y="301"/>
                </a:moveTo>
                <a:lnTo>
                  <a:pt x="454" y="308"/>
                </a:lnTo>
                <a:lnTo>
                  <a:pt x="454" y="308"/>
                </a:lnTo>
                <a:lnTo>
                  <a:pt x="433" y="308"/>
                </a:lnTo>
                <a:lnTo>
                  <a:pt x="412" y="308"/>
                </a:lnTo>
                <a:lnTo>
                  <a:pt x="405" y="308"/>
                </a:lnTo>
                <a:lnTo>
                  <a:pt x="391" y="308"/>
                </a:lnTo>
                <a:lnTo>
                  <a:pt x="364" y="315"/>
                </a:lnTo>
                <a:lnTo>
                  <a:pt x="343" y="315"/>
                </a:lnTo>
                <a:lnTo>
                  <a:pt x="322" y="315"/>
                </a:lnTo>
                <a:lnTo>
                  <a:pt x="301" y="315"/>
                </a:lnTo>
                <a:lnTo>
                  <a:pt x="294" y="315"/>
                </a:lnTo>
                <a:lnTo>
                  <a:pt x="266" y="322"/>
                </a:lnTo>
                <a:lnTo>
                  <a:pt x="238" y="322"/>
                </a:lnTo>
                <a:lnTo>
                  <a:pt x="238" y="322"/>
                </a:lnTo>
                <a:lnTo>
                  <a:pt x="210" y="329"/>
                </a:lnTo>
                <a:lnTo>
                  <a:pt x="182" y="329"/>
                </a:lnTo>
                <a:lnTo>
                  <a:pt x="182" y="329"/>
                </a:lnTo>
                <a:lnTo>
                  <a:pt x="140" y="329"/>
                </a:lnTo>
                <a:lnTo>
                  <a:pt x="147" y="350"/>
                </a:lnTo>
                <a:lnTo>
                  <a:pt x="105" y="350"/>
                </a:lnTo>
                <a:lnTo>
                  <a:pt x="105" y="350"/>
                </a:lnTo>
                <a:lnTo>
                  <a:pt x="77" y="357"/>
                </a:lnTo>
                <a:lnTo>
                  <a:pt x="70" y="357"/>
                </a:lnTo>
                <a:lnTo>
                  <a:pt x="70" y="357"/>
                </a:lnTo>
                <a:lnTo>
                  <a:pt x="21" y="357"/>
                </a:lnTo>
                <a:lnTo>
                  <a:pt x="14" y="357"/>
                </a:lnTo>
                <a:lnTo>
                  <a:pt x="21" y="343"/>
                </a:lnTo>
                <a:lnTo>
                  <a:pt x="21" y="343"/>
                </a:lnTo>
                <a:lnTo>
                  <a:pt x="35" y="350"/>
                </a:lnTo>
                <a:lnTo>
                  <a:pt x="35" y="343"/>
                </a:lnTo>
                <a:lnTo>
                  <a:pt x="35" y="329"/>
                </a:lnTo>
                <a:lnTo>
                  <a:pt x="42" y="322"/>
                </a:lnTo>
                <a:lnTo>
                  <a:pt x="35" y="315"/>
                </a:lnTo>
                <a:lnTo>
                  <a:pt x="42" y="315"/>
                </a:lnTo>
                <a:lnTo>
                  <a:pt x="42" y="301"/>
                </a:lnTo>
                <a:lnTo>
                  <a:pt x="42" y="301"/>
                </a:lnTo>
                <a:lnTo>
                  <a:pt x="35" y="294"/>
                </a:lnTo>
                <a:lnTo>
                  <a:pt x="35" y="287"/>
                </a:lnTo>
                <a:lnTo>
                  <a:pt x="42" y="273"/>
                </a:lnTo>
                <a:lnTo>
                  <a:pt x="56" y="266"/>
                </a:lnTo>
                <a:lnTo>
                  <a:pt x="91" y="287"/>
                </a:lnTo>
                <a:lnTo>
                  <a:pt x="98" y="287"/>
                </a:lnTo>
                <a:lnTo>
                  <a:pt x="105" y="273"/>
                </a:lnTo>
                <a:lnTo>
                  <a:pt x="98" y="259"/>
                </a:lnTo>
                <a:lnTo>
                  <a:pt x="98" y="245"/>
                </a:lnTo>
                <a:lnTo>
                  <a:pt x="105" y="238"/>
                </a:lnTo>
                <a:lnTo>
                  <a:pt x="105" y="245"/>
                </a:lnTo>
                <a:lnTo>
                  <a:pt x="112" y="238"/>
                </a:lnTo>
                <a:lnTo>
                  <a:pt x="133" y="231"/>
                </a:lnTo>
                <a:lnTo>
                  <a:pt x="133" y="224"/>
                </a:lnTo>
                <a:lnTo>
                  <a:pt x="126" y="217"/>
                </a:lnTo>
                <a:lnTo>
                  <a:pt x="126" y="210"/>
                </a:lnTo>
                <a:lnTo>
                  <a:pt x="133" y="189"/>
                </a:lnTo>
                <a:lnTo>
                  <a:pt x="140" y="196"/>
                </a:lnTo>
                <a:lnTo>
                  <a:pt x="147" y="189"/>
                </a:lnTo>
                <a:lnTo>
                  <a:pt x="140" y="182"/>
                </a:lnTo>
                <a:lnTo>
                  <a:pt x="147" y="175"/>
                </a:lnTo>
                <a:lnTo>
                  <a:pt x="154" y="182"/>
                </a:lnTo>
                <a:lnTo>
                  <a:pt x="168" y="175"/>
                </a:lnTo>
                <a:lnTo>
                  <a:pt x="168" y="175"/>
                </a:lnTo>
                <a:lnTo>
                  <a:pt x="168" y="182"/>
                </a:lnTo>
                <a:lnTo>
                  <a:pt x="168" y="189"/>
                </a:lnTo>
                <a:lnTo>
                  <a:pt x="175" y="182"/>
                </a:lnTo>
                <a:lnTo>
                  <a:pt x="175" y="175"/>
                </a:lnTo>
                <a:lnTo>
                  <a:pt x="175" y="168"/>
                </a:lnTo>
                <a:lnTo>
                  <a:pt x="182" y="175"/>
                </a:lnTo>
                <a:lnTo>
                  <a:pt x="189" y="168"/>
                </a:lnTo>
                <a:lnTo>
                  <a:pt x="203" y="175"/>
                </a:lnTo>
                <a:lnTo>
                  <a:pt x="203" y="175"/>
                </a:lnTo>
                <a:lnTo>
                  <a:pt x="224" y="189"/>
                </a:lnTo>
                <a:lnTo>
                  <a:pt x="231" y="168"/>
                </a:lnTo>
                <a:lnTo>
                  <a:pt x="231" y="168"/>
                </a:lnTo>
                <a:lnTo>
                  <a:pt x="245" y="161"/>
                </a:lnTo>
                <a:lnTo>
                  <a:pt x="252" y="168"/>
                </a:lnTo>
                <a:lnTo>
                  <a:pt x="259" y="168"/>
                </a:lnTo>
                <a:lnTo>
                  <a:pt x="266" y="175"/>
                </a:lnTo>
                <a:lnTo>
                  <a:pt x="266" y="175"/>
                </a:lnTo>
                <a:lnTo>
                  <a:pt x="266" y="168"/>
                </a:lnTo>
                <a:lnTo>
                  <a:pt x="273" y="161"/>
                </a:lnTo>
                <a:lnTo>
                  <a:pt x="273" y="147"/>
                </a:lnTo>
                <a:lnTo>
                  <a:pt x="280" y="147"/>
                </a:lnTo>
                <a:lnTo>
                  <a:pt x="280" y="140"/>
                </a:lnTo>
                <a:lnTo>
                  <a:pt x="287" y="140"/>
                </a:lnTo>
                <a:lnTo>
                  <a:pt x="294" y="133"/>
                </a:lnTo>
                <a:lnTo>
                  <a:pt x="287" y="133"/>
                </a:lnTo>
                <a:lnTo>
                  <a:pt x="287" y="133"/>
                </a:lnTo>
                <a:lnTo>
                  <a:pt x="294" y="133"/>
                </a:lnTo>
                <a:lnTo>
                  <a:pt x="294" y="140"/>
                </a:lnTo>
                <a:lnTo>
                  <a:pt x="301" y="147"/>
                </a:lnTo>
                <a:lnTo>
                  <a:pt x="315" y="147"/>
                </a:lnTo>
                <a:lnTo>
                  <a:pt x="322" y="154"/>
                </a:lnTo>
                <a:lnTo>
                  <a:pt x="322" y="147"/>
                </a:lnTo>
                <a:lnTo>
                  <a:pt x="329" y="147"/>
                </a:lnTo>
                <a:lnTo>
                  <a:pt x="329" y="140"/>
                </a:lnTo>
                <a:lnTo>
                  <a:pt x="329" y="126"/>
                </a:lnTo>
                <a:lnTo>
                  <a:pt x="336" y="112"/>
                </a:lnTo>
                <a:lnTo>
                  <a:pt x="343" y="112"/>
                </a:lnTo>
                <a:lnTo>
                  <a:pt x="350" y="112"/>
                </a:lnTo>
                <a:lnTo>
                  <a:pt x="350" y="98"/>
                </a:lnTo>
                <a:lnTo>
                  <a:pt x="357" y="91"/>
                </a:lnTo>
                <a:lnTo>
                  <a:pt x="364" y="91"/>
                </a:lnTo>
                <a:lnTo>
                  <a:pt x="371" y="77"/>
                </a:lnTo>
                <a:lnTo>
                  <a:pt x="371" y="70"/>
                </a:lnTo>
                <a:lnTo>
                  <a:pt x="364" y="56"/>
                </a:lnTo>
                <a:lnTo>
                  <a:pt x="378" y="56"/>
                </a:lnTo>
                <a:lnTo>
                  <a:pt x="385" y="56"/>
                </a:lnTo>
                <a:lnTo>
                  <a:pt x="391" y="56"/>
                </a:lnTo>
                <a:lnTo>
                  <a:pt x="405" y="49"/>
                </a:lnTo>
                <a:lnTo>
                  <a:pt x="419" y="42"/>
                </a:lnTo>
                <a:lnTo>
                  <a:pt x="419" y="35"/>
                </a:lnTo>
                <a:lnTo>
                  <a:pt x="426" y="35"/>
                </a:lnTo>
                <a:lnTo>
                  <a:pt x="419" y="28"/>
                </a:lnTo>
                <a:lnTo>
                  <a:pt x="412" y="28"/>
                </a:lnTo>
                <a:lnTo>
                  <a:pt x="419" y="21"/>
                </a:lnTo>
                <a:lnTo>
                  <a:pt x="412" y="14"/>
                </a:lnTo>
                <a:lnTo>
                  <a:pt x="412" y="7"/>
                </a:lnTo>
                <a:lnTo>
                  <a:pt x="419" y="7"/>
                </a:lnTo>
                <a:lnTo>
                  <a:pt x="426" y="0"/>
                </a:lnTo>
                <a:lnTo>
                  <a:pt x="433" y="7"/>
                </a:lnTo>
                <a:lnTo>
                  <a:pt x="447" y="0"/>
                </a:lnTo>
                <a:lnTo>
                  <a:pt x="454" y="0"/>
                </a:lnTo>
                <a:lnTo>
                  <a:pt x="454" y="7"/>
                </a:lnTo>
                <a:lnTo>
                  <a:pt x="468" y="7"/>
                </a:lnTo>
                <a:lnTo>
                  <a:pt x="475" y="28"/>
                </a:lnTo>
                <a:lnTo>
                  <a:pt x="475" y="35"/>
                </a:lnTo>
                <a:lnTo>
                  <a:pt x="496" y="35"/>
                </a:lnTo>
                <a:lnTo>
                  <a:pt x="510" y="35"/>
                </a:lnTo>
                <a:lnTo>
                  <a:pt x="524" y="49"/>
                </a:lnTo>
                <a:lnTo>
                  <a:pt x="531" y="49"/>
                </a:lnTo>
                <a:lnTo>
                  <a:pt x="538" y="42"/>
                </a:lnTo>
                <a:lnTo>
                  <a:pt x="545" y="42"/>
                </a:lnTo>
                <a:lnTo>
                  <a:pt x="559" y="42"/>
                </a:lnTo>
                <a:lnTo>
                  <a:pt x="566" y="49"/>
                </a:lnTo>
                <a:lnTo>
                  <a:pt x="566" y="49"/>
                </a:lnTo>
                <a:lnTo>
                  <a:pt x="580" y="42"/>
                </a:lnTo>
                <a:lnTo>
                  <a:pt x="587" y="28"/>
                </a:lnTo>
                <a:lnTo>
                  <a:pt x="601" y="28"/>
                </a:lnTo>
                <a:lnTo>
                  <a:pt x="608" y="42"/>
                </a:lnTo>
                <a:lnTo>
                  <a:pt x="622" y="49"/>
                </a:lnTo>
                <a:lnTo>
                  <a:pt x="629" y="49"/>
                </a:lnTo>
                <a:lnTo>
                  <a:pt x="629" y="56"/>
                </a:lnTo>
                <a:lnTo>
                  <a:pt x="636" y="63"/>
                </a:lnTo>
                <a:lnTo>
                  <a:pt x="636" y="84"/>
                </a:lnTo>
                <a:lnTo>
                  <a:pt x="636" y="84"/>
                </a:lnTo>
                <a:lnTo>
                  <a:pt x="636" y="84"/>
                </a:lnTo>
                <a:lnTo>
                  <a:pt x="636" y="91"/>
                </a:lnTo>
                <a:lnTo>
                  <a:pt x="650" y="112"/>
                </a:lnTo>
                <a:lnTo>
                  <a:pt x="650" y="119"/>
                </a:lnTo>
                <a:lnTo>
                  <a:pt x="657" y="126"/>
                </a:lnTo>
                <a:lnTo>
                  <a:pt x="664" y="133"/>
                </a:lnTo>
                <a:lnTo>
                  <a:pt x="671" y="133"/>
                </a:lnTo>
                <a:lnTo>
                  <a:pt x="671" y="140"/>
                </a:lnTo>
                <a:lnTo>
                  <a:pt x="678" y="147"/>
                </a:lnTo>
                <a:lnTo>
                  <a:pt x="685" y="147"/>
                </a:lnTo>
                <a:lnTo>
                  <a:pt x="685" y="147"/>
                </a:lnTo>
                <a:lnTo>
                  <a:pt x="692" y="154"/>
                </a:lnTo>
                <a:lnTo>
                  <a:pt x="692" y="161"/>
                </a:lnTo>
                <a:lnTo>
                  <a:pt x="706" y="161"/>
                </a:lnTo>
                <a:lnTo>
                  <a:pt x="685" y="189"/>
                </a:lnTo>
                <a:lnTo>
                  <a:pt x="657" y="203"/>
                </a:lnTo>
                <a:lnTo>
                  <a:pt x="657" y="210"/>
                </a:lnTo>
                <a:lnTo>
                  <a:pt x="643" y="217"/>
                </a:lnTo>
                <a:lnTo>
                  <a:pt x="643" y="231"/>
                </a:lnTo>
                <a:lnTo>
                  <a:pt x="636" y="238"/>
                </a:lnTo>
                <a:lnTo>
                  <a:pt x="636" y="245"/>
                </a:lnTo>
                <a:lnTo>
                  <a:pt x="615" y="252"/>
                </a:lnTo>
                <a:lnTo>
                  <a:pt x="608" y="266"/>
                </a:lnTo>
                <a:lnTo>
                  <a:pt x="580" y="280"/>
                </a:lnTo>
                <a:lnTo>
                  <a:pt x="566" y="294"/>
                </a:lnTo>
                <a:lnTo>
                  <a:pt x="538" y="294"/>
                </a:lnTo>
                <a:lnTo>
                  <a:pt x="531" y="301"/>
                </a:lnTo>
                <a:lnTo>
                  <a:pt x="510" y="301"/>
                </a:lnTo>
                <a:lnTo>
                  <a:pt x="510" y="301"/>
                </a:lnTo>
                <a:lnTo>
                  <a:pt x="510" y="301"/>
                </a:lnTo>
                <a:close/>
                <a:moveTo>
                  <a:pt x="7" y="357"/>
                </a:moveTo>
                <a:lnTo>
                  <a:pt x="7" y="364"/>
                </a:lnTo>
                <a:lnTo>
                  <a:pt x="0" y="357"/>
                </a:lnTo>
                <a:lnTo>
                  <a:pt x="7" y="350"/>
                </a:lnTo>
                <a:lnTo>
                  <a:pt x="7" y="357"/>
                </a:lnTo>
                <a:lnTo>
                  <a:pt x="7" y="357"/>
                </a:lnTo>
                <a:lnTo>
                  <a:pt x="7" y="357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32" name="Freeform 22"/>
          <p:cNvSpPr>
            <a:spLocks noEditPoints="1"/>
          </p:cNvSpPr>
          <p:nvPr userDrawn="1"/>
        </p:nvSpPr>
        <p:spPr bwMode="auto">
          <a:xfrm>
            <a:off x="4940907" y="4364038"/>
            <a:ext cx="698500" cy="654050"/>
          </a:xfrm>
          <a:custGeom>
            <a:avLst/>
            <a:gdLst/>
            <a:ahLst/>
            <a:cxnLst>
              <a:cxn ang="0">
                <a:pos x="398" y="314"/>
              </a:cxn>
              <a:cxn ang="0">
                <a:pos x="426" y="349"/>
              </a:cxn>
              <a:cxn ang="0">
                <a:pos x="461" y="342"/>
              </a:cxn>
              <a:cxn ang="0">
                <a:pos x="468" y="370"/>
              </a:cxn>
              <a:cxn ang="0">
                <a:pos x="489" y="356"/>
              </a:cxn>
              <a:cxn ang="0">
                <a:pos x="475" y="384"/>
              </a:cxn>
              <a:cxn ang="0">
                <a:pos x="461" y="391"/>
              </a:cxn>
              <a:cxn ang="0">
                <a:pos x="482" y="419"/>
              </a:cxn>
              <a:cxn ang="0">
                <a:pos x="517" y="426"/>
              </a:cxn>
              <a:cxn ang="0">
                <a:pos x="531" y="461"/>
              </a:cxn>
              <a:cxn ang="0">
                <a:pos x="517" y="461"/>
              </a:cxn>
              <a:cxn ang="0">
                <a:pos x="496" y="454"/>
              </a:cxn>
              <a:cxn ang="0">
                <a:pos x="454" y="433"/>
              </a:cxn>
              <a:cxn ang="0">
                <a:pos x="433" y="419"/>
              </a:cxn>
              <a:cxn ang="0">
                <a:pos x="426" y="426"/>
              </a:cxn>
              <a:cxn ang="0">
                <a:pos x="426" y="454"/>
              </a:cxn>
              <a:cxn ang="0">
                <a:pos x="405" y="447"/>
              </a:cxn>
              <a:cxn ang="0">
                <a:pos x="384" y="440"/>
              </a:cxn>
              <a:cxn ang="0">
                <a:pos x="363" y="461"/>
              </a:cxn>
              <a:cxn ang="0">
                <a:pos x="335" y="461"/>
              </a:cxn>
              <a:cxn ang="0">
                <a:pos x="321" y="447"/>
              </a:cxn>
              <a:cxn ang="0">
                <a:pos x="258" y="405"/>
              </a:cxn>
              <a:cxn ang="0">
                <a:pos x="237" y="384"/>
              </a:cxn>
              <a:cxn ang="0">
                <a:pos x="216" y="412"/>
              </a:cxn>
              <a:cxn ang="0">
                <a:pos x="21" y="398"/>
              </a:cxn>
              <a:cxn ang="0">
                <a:pos x="42" y="335"/>
              </a:cxn>
              <a:cxn ang="0">
                <a:pos x="42" y="300"/>
              </a:cxn>
              <a:cxn ang="0">
                <a:pos x="56" y="259"/>
              </a:cxn>
              <a:cxn ang="0">
                <a:pos x="56" y="231"/>
              </a:cxn>
              <a:cxn ang="0">
                <a:pos x="35" y="189"/>
              </a:cxn>
              <a:cxn ang="0">
                <a:pos x="0" y="133"/>
              </a:cxn>
              <a:cxn ang="0">
                <a:pos x="21" y="7"/>
              </a:cxn>
              <a:cxn ang="0">
                <a:pos x="195" y="7"/>
              </a:cxn>
              <a:cxn ang="0">
                <a:pos x="293" y="14"/>
              </a:cxn>
              <a:cxn ang="0">
                <a:pos x="300" y="35"/>
              </a:cxn>
              <a:cxn ang="0">
                <a:pos x="307" y="63"/>
              </a:cxn>
              <a:cxn ang="0">
                <a:pos x="307" y="77"/>
              </a:cxn>
              <a:cxn ang="0">
                <a:pos x="314" y="98"/>
              </a:cxn>
              <a:cxn ang="0">
                <a:pos x="307" y="98"/>
              </a:cxn>
              <a:cxn ang="0">
                <a:pos x="293" y="126"/>
              </a:cxn>
              <a:cxn ang="0">
                <a:pos x="279" y="154"/>
              </a:cxn>
              <a:cxn ang="0">
                <a:pos x="265" y="182"/>
              </a:cxn>
              <a:cxn ang="0">
                <a:pos x="251" y="210"/>
              </a:cxn>
              <a:cxn ang="0">
                <a:pos x="314" y="245"/>
              </a:cxn>
              <a:cxn ang="0">
                <a:pos x="440" y="238"/>
              </a:cxn>
              <a:cxn ang="0">
                <a:pos x="440" y="273"/>
              </a:cxn>
              <a:cxn ang="0">
                <a:pos x="461" y="321"/>
              </a:cxn>
              <a:cxn ang="0">
                <a:pos x="251" y="419"/>
              </a:cxn>
              <a:cxn ang="0">
                <a:pos x="293" y="440"/>
              </a:cxn>
              <a:cxn ang="0">
                <a:pos x="307" y="447"/>
              </a:cxn>
              <a:cxn ang="0">
                <a:pos x="300" y="454"/>
              </a:cxn>
              <a:cxn ang="0">
                <a:pos x="328" y="447"/>
              </a:cxn>
              <a:cxn ang="0">
                <a:pos x="321" y="454"/>
              </a:cxn>
              <a:cxn ang="0">
                <a:pos x="328" y="447"/>
              </a:cxn>
            </a:cxnLst>
            <a:rect l="0" t="0" r="r" b="b"/>
            <a:pathLst>
              <a:path w="538" h="482">
                <a:moveTo>
                  <a:pt x="468" y="328"/>
                </a:moveTo>
                <a:lnTo>
                  <a:pt x="454" y="335"/>
                </a:lnTo>
                <a:lnTo>
                  <a:pt x="454" y="328"/>
                </a:lnTo>
                <a:lnTo>
                  <a:pt x="433" y="321"/>
                </a:lnTo>
                <a:lnTo>
                  <a:pt x="419" y="314"/>
                </a:lnTo>
                <a:lnTo>
                  <a:pt x="398" y="314"/>
                </a:lnTo>
                <a:lnTo>
                  <a:pt x="391" y="321"/>
                </a:lnTo>
                <a:lnTo>
                  <a:pt x="384" y="335"/>
                </a:lnTo>
                <a:lnTo>
                  <a:pt x="384" y="349"/>
                </a:lnTo>
                <a:lnTo>
                  <a:pt x="398" y="349"/>
                </a:lnTo>
                <a:lnTo>
                  <a:pt x="419" y="349"/>
                </a:lnTo>
                <a:lnTo>
                  <a:pt x="426" y="349"/>
                </a:lnTo>
                <a:lnTo>
                  <a:pt x="440" y="335"/>
                </a:lnTo>
                <a:lnTo>
                  <a:pt x="447" y="342"/>
                </a:lnTo>
                <a:lnTo>
                  <a:pt x="454" y="335"/>
                </a:lnTo>
                <a:lnTo>
                  <a:pt x="454" y="342"/>
                </a:lnTo>
                <a:lnTo>
                  <a:pt x="461" y="335"/>
                </a:lnTo>
                <a:lnTo>
                  <a:pt x="461" y="342"/>
                </a:lnTo>
                <a:lnTo>
                  <a:pt x="454" y="349"/>
                </a:lnTo>
                <a:lnTo>
                  <a:pt x="447" y="356"/>
                </a:lnTo>
                <a:lnTo>
                  <a:pt x="447" y="363"/>
                </a:lnTo>
                <a:lnTo>
                  <a:pt x="461" y="356"/>
                </a:lnTo>
                <a:lnTo>
                  <a:pt x="461" y="363"/>
                </a:lnTo>
                <a:lnTo>
                  <a:pt x="468" y="370"/>
                </a:lnTo>
                <a:lnTo>
                  <a:pt x="475" y="363"/>
                </a:lnTo>
                <a:lnTo>
                  <a:pt x="475" y="349"/>
                </a:lnTo>
                <a:lnTo>
                  <a:pt x="489" y="349"/>
                </a:lnTo>
                <a:lnTo>
                  <a:pt x="482" y="356"/>
                </a:lnTo>
                <a:lnTo>
                  <a:pt x="496" y="356"/>
                </a:lnTo>
                <a:lnTo>
                  <a:pt x="489" y="356"/>
                </a:lnTo>
                <a:lnTo>
                  <a:pt x="489" y="370"/>
                </a:lnTo>
                <a:lnTo>
                  <a:pt x="489" y="370"/>
                </a:lnTo>
                <a:lnTo>
                  <a:pt x="496" y="377"/>
                </a:lnTo>
                <a:lnTo>
                  <a:pt x="489" y="377"/>
                </a:lnTo>
                <a:lnTo>
                  <a:pt x="482" y="370"/>
                </a:lnTo>
                <a:lnTo>
                  <a:pt x="475" y="384"/>
                </a:lnTo>
                <a:lnTo>
                  <a:pt x="468" y="384"/>
                </a:lnTo>
                <a:lnTo>
                  <a:pt x="475" y="391"/>
                </a:lnTo>
                <a:lnTo>
                  <a:pt x="468" y="391"/>
                </a:lnTo>
                <a:lnTo>
                  <a:pt x="489" y="398"/>
                </a:lnTo>
                <a:lnTo>
                  <a:pt x="461" y="391"/>
                </a:lnTo>
                <a:lnTo>
                  <a:pt x="461" y="391"/>
                </a:lnTo>
                <a:lnTo>
                  <a:pt x="468" y="398"/>
                </a:lnTo>
                <a:lnTo>
                  <a:pt x="461" y="398"/>
                </a:lnTo>
                <a:lnTo>
                  <a:pt x="454" y="398"/>
                </a:lnTo>
                <a:lnTo>
                  <a:pt x="461" y="398"/>
                </a:lnTo>
                <a:lnTo>
                  <a:pt x="454" y="398"/>
                </a:lnTo>
                <a:lnTo>
                  <a:pt x="482" y="419"/>
                </a:lnTo>
                <a:lnTo>
                  <a:pt x="482" y="426"/>
                </a:lnTo>
                <a:lnTo>
                  <a:pt x="496" y="426"/>
                </a:lnTo>
                <a:lnTo>
                  <a:pt x="503" y="433"/>
                </a:lnTo>
                <a:lnTo>
                  <a:pt x="510" y="426"/>
                </a:lnTo>
                <a:lnTo>
                  <a:pt x="510" y="433"/>
                </a:lnTo>
                <a:lnTo>
                  <a:pt x="517" y="426"/>
                </a:lnTo>
                <a:lnTo>
                  <a:pt x="524" y="433"/>
                </a:lnTo>
                <a:lnTo>
                  <a:pt x="524" y="447"/>
                </a:lnTo>
                <a:lnTo>
                  <a:pt x="538" y="440"/>
                </a:lnTo>
                <a:lnTo>
                  <a:pt x="531" y="447"/>
                </a:lnTo>
                <a:lnTo>
                  <a:pt x="538" y="454"/>
                </a:lnTo>
                <a:lnTo>
                  <a:pt x="531" y="461"/>
                </a:lnTo>
                <a:lnTo>
                  <a:pt x="524" y="454"/>
                </a:lnTo>
                <a:lnTo>
                  <a:pt x="531" y="461"/>
                </a:lnTo>
                <a:lnTo>
                  <a:pt x="524" y="461"/>
                </a:lnTo>
                <a:lnTo>
                  <a:pt x="524" y="468"/>
                </a:lnTo>
                <a:lnTo>
                  <a:pt x="517" y="454"/>
                </a:lnTo>
                <a:lnTo>
                  <a:pt x="517" y="461"/>
                </a:lnTo>
                <a:lnTo>
                  <a:pt x="503" y="482"/>
                </a:lnTo>
                <a:lnTo>
                  <a:pt x="510" y="454"/>
                </a:lnTo>
                <a:lnTo>
                  <a:pt x="503" y="447"/>
                </a:lnTo>
                <a:lnTo>
                  <a:pt x="503" y="461"/>
                </a:lnTo>
                <a:lnTo>
                  <a:pt x="496" y="461"/>
                </a:lnTo>
                <a:lnTo>
                  <a:pt x="496" y="454"/>
                </a:lnTo>
                <a:lnTo>
                  <a:pt x="489" y="447"/>
                </a:lnTo>
                <a:lnTo>
                  <a:pt x="489" y="440"/>
                </a:lnTo>
                <a:lnTo>
                  <a:pt x="489" y="447"/>
                </a:lnTo>
                <a:lnTo>
                  <a:pt x="475" y="440"/>
                </a:lnTo>
                <a:lnTo>
                  <a:pt x="475" y="433"/>
                </a:lnTo>
                <a:lnTo>
                  <a:pt x="454" y="433"/>
                </a:lnTo>
                <a:lnTo>
                  <a:pt x="461" y="426"/>
                </a:lnTo>
                <a:lnTo>
                  <a:pt x="454" y="426"/>
                </a:lnTo>
                <a:lnTo>
                  <a:pt x="454" y="419"/>
                </a:lnTo>
                <a:lnTo>
                  <a:pt x="433" y="419"/>
                </a:lnTo>
                <a:lnTo>
                  <a:pt x="433" y="412"/>
                </a:lnTo>
                <a:lnTo>
                  <a:pt x="433" y="419"/>
                </a:lnTo>
                <a:lnTo>
                  <a:pt x="419" y="412"/>
                </a:lnTo>
                <a:lnTo>
                  <a:pt x="419" y="412"/>
                </a:lnTo>
                <a:lnTo>
                  <a:pt x="412" y="405"/>
                </a:lnTo>
                <a:lnTo>
                  <a:pt x="412" y="412"/>
                </a:lnTo>
                <a:lnTo>
                  <a:pt x="412" y="419"/>
                </a:lnTo>
                <a:lnTo>
                  <a:pt x="426" y="426"/>
                </a:lnTo>
                <a:lnTo>
                  <a:pt x="426" y="426"/>
                </a:lnTo>
                <a:lnTo>
                  <a:pt x="433" y="433"/>
                </a:lnTo>
                <a:lnTo>
                  <a:pt x="426" y="433"/>
                </a:lnTo>
                <a:lnTo>
                  <a:pt x="433" y="440"/>
                </a:lnTo>
                <a:lnTo>
                  <a:pt x="419" y="440"/>
                </a:lnTo>
                <a:lnTo>
                  <a:pt x="426" y="454"/>
                </a:lnTo>
                <a:lnTo>
                  <a:pt x="433" y="447"/>
                </a:lnTo>
                <a:lnTo>
                  <a:pt x="426" y="454"/>
                </a:lnTo>
                <a:lnTo>
                  <a:pt x="412" y="468"/>
                </a:lnTo>
                <a:lnTo>
                  <a:pt x="405" y="454"/>
                </a:lnTo>
                <a:lnTo>
                  <a:pt x="405" y="447"/>
                </a:lnTo>
                <a:lnTo>
                  <a:pt x="405" y="447"/>
                </a:lnTo>
                <a:lnTo>
                  <a:pt x="405" y="447"/>
                </a:lnTo>
                <a:lnTo>
                  <a:pt x="398" y="440"/>
                </a:lnTo>
                <a:lnTo>
                  <a:pt x="391" y="447"/>
                </a:lnTo>
                <a:lnTo>
                  <a:pt x="391" y="440"/>
                </a:lnTo>
                <a:lnTo>
                  <a:pt x="384" y="440"/>
                </a:lnTo>
                <a:lnTo>
                  <a:pt x="384" y="440"/>
                </a:lnTo>
                <a:lnTo>
                  <a:pt x="370" y="440"/>
                </a:lnTo>
                <a:lnTo>
                  <a:pt x="370" y="447"/>
                </a:lnTo>
                <a:lnTo>
                  <a:pt x="370" y="454"/>
                </a:lnTo>
                <a:lnTo>
                  <a:pt x="363" y="447"/>
                </a:lnTo>
                <a:lnTo>
                  <a:pt x="370" y="461"/>
                </a:lnTo>
                <a:lnTo>
                  <a:pt x="363" y="461"/>
                </a:lnTo>
                <a:lnTo>
                  <a:pt x="363" y="461"/>
                </a:lnTo>
                <a:lnTo>
                  <a:pt x="349" y="468"/>
                </a:lnTo>
                <a:lnTo>
                  <a:pt x="356" y="461"/>
                </a:lnTo>
                <a:lnTo>
                  <a:pt x="349" y="461"/>
                </a:lnTo>
                <a:lnTo>
                  <a:pt x="342" y="468"/>
                </a:lnTo>
                <a:lnTo>
                  <a:pt x="335" y="461"/>
                </a:lnTo>
                <a:lnTo>
                  <a:pt x="349" y="454"/>
                </a:lnTo>
                <a:lnTo>
                  <a:pt x="349" y="447"/>
                </a:lnTo>
                <a:lnTo>
                  <a:pt x="342" y="447"/>
                </a:lnTo>
                <a:lnTo>
                  <a:pt x="335" y="440"/>
                </a:lnTo>
                <a:lnTo>
                  <a:pt x="321" y="440"/>
                </a:lnTo>
                <a:lnTo>
                  <a:pt x="321" y="447"/>
                </a:lnTo>
                <a:lnTo>
                  <a:pt x="307" y="433"/>
                </a:lnTo>
                <a:lnTo>
                  <a:pt x="300" y="426"/>
                </a:lnTo>
                <a:lnTo>
                  <a:pt x="279" y="419"/>
                </a:lnTo>
                <a:lnTo>
                  <a:pt x="272" y="419"/>
                </a:lnTo>
                <a:lnTo>
                  <a:pt x="272" y="405"/>
                </a:lnTo>
                <a:lnTo>
                  <a:pt x="258" y="405"/>
                </a:lnTo>
                <a:lnTo>
                  <a:pt x="258" y="391"/>
                </a:lnTo>
                <a:lnTo>
                  <a:pt x="237" y="398"/>
                </a:lnTo>
                <a:lnTo>
                  <a:pt x="230" y="398"/>
                </a:lnTo>
                <a:lnTo>
                  <a:pt x="237" y="391"/>
                </a:lnTo>
                <a:lnTo>
                  <a:pt x="237" y="391"/>
                </a:lnTo>
                <a:lnTo>
                  <a:pt x="237" y="384"/>
                </a:lnTo>
                <a:lnTo>
                  <a:pt x="223" y="384"/>
                </a:lnTo>
                <a:lnTo>
                  <a:pt x="223" y="391"/>
                </a:lnTo>
                <a:lnTo>
                  <a:pt x="209" y="398"/>
                </a:lnTo>
                <a:lnTo>
                  <a:pt x="209" y="398"/>
                </a:lnTo>
                <a:lnTo>
                  <a:pt x="202" y="398"/>
                </a:lnTo>
                <a:lnTo>
                  <a:pt x="216" y="412"/>
                </a:lnTo>
                <a:lnTo>
                  <a:pt x="188" y="426"/>
                </a:lnTo>
                <a:lnTo>
                  <a:pt x="160" y="419"/>
                </a:lnTo>
                <a:lnTo>
                  <a:pt x="91" y="398"/>
                </a:lnTo>
                <a:lnTo>
                  <a:pt x="42" y="405"/>
                </a:lnTo>
                <a:lnTo>
                  <a:pt x="35" y="405"/>
                </a:lnTo>
                <a:lnTo>
                  <a:pt x="21" y="398"/>
                </a:lnTo>
                <a:lnTo>
                  <a:pt x="35" y="391"/>
                </a:lnTo>
                <a:lnTo>
                  <a:pt x="35" y="370"/>
                </a:lnTo>
                <a:lnTo>
                  <a:pt x="42" y="363"/>
                </a:lnTo>
                <a:lnTo>
                  <a:pt x="42" y="356"/>
                </a:lnTo>
                <a:lnTo>
                  <a:pt x="42" y="342"/>
                </a:lnTo>
                <a:lnTo>
                  <a:pt x="42" y="335"/>
                </a:lnTo>
                <a:lnTo>
                  <a:pt x="35" y="335"/>
                </a:lnTo>
                <a:lnTo>
                  <a:pt x="35" y="321"/>
                </a:lnTo>
                <a:lnTo>
                  <a:pt x="42" y="321"/>
                </a:lnTo>
                <a:lnTo>
                  <a:pt x="35" y="307"/>
                </a:lnTo>
                <a:lnTo>
                  <a:pt x="42" y="300"/>
                </a:lnTo>
                <a:lnTo>
                  <a:pt x="42" y="300"/>
                </a:lnTo>
                <a:lnTo>
                  <a:pt x="42" y="294"/>
                </a:lnTo>
                <a:lnTo>
                  <a:pt x="49" y="294"/>
                </a:lnTo>
                <a:lnTo>
                  <a:pt x="49" y="287"/>
                </a:lnTo>
                <a:lnTo>
                  <a:pt x="56" y="273"/>
                </a:lnTo>
                <a:lnTo>
                  <a:pt x="56" y="266"/>
                </a:lnTo>
                <a:lnTo>
                  <a:pt x="56" y="259"/>
                </a:lnTo>
                <a:lnTo>
                  <a:pt x="56" y="259"/>
                </a:lnTo>
                <a:lnTo>
                  <a:pt x="56" y="252"/>
                </a:lnTo>
                <a:lnTo>
                  <a:pt x="63" y="245"/>
                </a:lnTo>
                <a:lnTo>
                  <a:pt x="56" y="238"/>
                </a:lnTo>
                <a:lnTo>
                  <a:pt x="56" y="238"/>
                </a:lnTo>
                <a:lnTo>
                  <a:pt x="56" y="231"/>
                </a:lnTo>
                <a:lnTo>
                  <a:pt x="49" y="231"/>
                </a:lnTo>
                <a:lnTo>
                  <a:pt x="49" y="224"/>
                </a:lnTo>
                <a:lnTo>
                  <a:pt x="42" y="217"/>
                </a:lnTo>
                <a:lnTo>
                  <a:pt x="49" y="210"/>
                </a:lnTo>
                <a:lnTo>
                  <a:pt x="35" y="196"/>
                </a:lnTo>
                <a:lnTo>
                  <a:pt x="35" y="189"/>
                </a:lnTo>
                <a:lnTo>
                  <a:pt x="28" y="189"/>
                </a:lnTo>
                <a:lnTo>
                  <a:pt x="28" y="182"/>
                </a:lnTo>
                <a:lnTo>
                  <a:pt x="28" y="168"/>
                </a:lnTo>
                <a:lnTo>
                  <a:pt x="21" y="154"/>
                </a:lnTo>
                <a:lnTo>
                  <a:pt x="7" y="133"/>
                </a:lnTo>
                <a:lnTo>
                  <a:pt x="0" y="133"/>
                </a:lnTo>
                <a:lnTo>
                  <a:pt x="0" y="112"/>
                </a:lnTo>
                <a:lnTo>
                  <a:pt x="0" y="84"/>
                </a:lnTo>
                <a:lnTo>
                  <a:pt x="0" y="49"/>
                </a:lnTo>
                <a:lnTo>
                  <a:pt x="0" y="28"/>
                </a:lnTo>
                <a:lnTo>
                  <a:pt x="0" y="7"/>
                </a:lnTo>
                <a:lnTo>
                  <a:pt x="21" y="7"/>
                </a:lnTo>
                <a:lnTo>
                  <a:pt x="56" y="7"/>
                </a:lnTo>
                <a:lnTo>
                  <a:pt x="56" y="7"/>
                </a:lnTo>
                <a:lnTo>
                  <a:pt x="84" y="7"/>
                </a:lnTo>
                <a:lnTo>
                  <a:pt x="105" y="7"/>
                </a:lnTo>
                <a:lnTo>
                  <a:pt x="133" y="7"/>
                </a:lnTo>
                <a:lnTo>
                  <a:pt x="195" y="7"/>
                </a:lnTo>
                <a:lnTo>
                  <a:pt x="258" y="0"/>
                </a:lnTo>
                <a:lnTo>
                  <a:pt x="265" y="0"/>
                </a:lnTo>
                <a:lnTo>
                  <a:pt x="279" y="0"/>
                </a:lnTo>
                <a:lnTo>
                  <a:pt x="286" y="0"/>
                </a:lnTo>
                <a:lnTo>
                  <a:pt x="286" y="14"/>
                </a:lnTo>
                <a:lnTo>
                  <a:pt x="293" y="14"/>
                </a:lnTo>
                <a:lnTo>
                  <a:pt x="293" y="7"/>
                </a:lnTo>
                <a:lnTo>
                  <a:pt x="300" y="7"/>
                </a:lnTo>
                <a:lnTo>
                  <a:pt x="300" y="14"/>
                </a:lnTo>
                <a:lnTo>
                  <a:pt x="293" y="21"/>
                </a:lnTo>
                <a:lnTo>
                  <a:pt x="293" y="28"/>
                </a:lnTo>
                <a:lnTo>
                  <a:pt x="300" y="35"/>
                </a:lnTo>
                <a:lnTo>
                  <a:pt x="293" y="42"/>
                </a:lnTo>
                <a:lnTo>
                  <a:pt x="293" y="49"/>
                </a:lnTo>
                <a:lnTo>
                  <a:pt x="307" y="42"/>
                </a:lnTo>
                <a:lnTo>
                  <a:pt x="307" y="49"/>
                </a:lnTo>
                <a:lnTo>
                  <a:pt x="300" y="56"/>
                </a:lnTo>
                <a:lnTo>
                  <a:pt x="307" y="63"/>
                </a:lnTo>
                <a:lnTo>
                  <a:pt x="307" y="63"/>
                </a:lnTo>
                <a:lnTo>
                  <a:pt x="300" y="56"/>
                </a:lnTo>
                <a:lnTo>
                  <a:pt x="293" y="63"/>
                </a:lnTo>
                <a:lnTo>
                  <a:pt x="300" y="70"/>
                </a:lnTo>
                <a:lnTo>
                  <a:pt x="314" y="70"/>
                </a:lnTo>
                <a:lnTo>
                  <a:pt x="307" y="77"/>
                </a:lnTo>
                <a:lnTo>
                  <a:pt x="307" y="77"/>
                </a:lnTo>
                <a:lnTo>
                  <a:pt x="321" y="77"/>
                </a:lnTo>
                <a:lnTo>
                  <a:pt x="321" y="77"/>
                </a:lnTo>
                <a:lnTo>
                  <a:pt x="321" y="84"/>
                </a:lnTo>
                <a:lnTo>
                  <a:pt x="314" y="84"/>
                </a:lnTo>
                <a:lnTo>
                  <a:pt x="314" y="98"/>
                </a:lnTo>
                <a:lnTo>
                  <a:pt x="307" y="91"/>
                </a:lnTo>
                <a:lnTo>
                  <a:pt x="300" y="98"/>
                </a:lnTo>
                <a:lnTo>
                  <a:pt x="293" y="98"/>
                </a:lnTo>
                <a:lnTo>
                  <a:pt x="293" y="105"/>
                </a:lnTo>
                <a:lnTo>
                  <a:pt x="307" y="105"/>
                </a:lnTo>
                <a:lnTo>
                  <a:pt x="307" y="98"/>
                </a:lnTo>
                <a:lnTo>
                  <a:pt x="307" y="105"/>
                </a:lnTo>
                <a:lnTo>
                  <a:pt x="300" y="112"/>
                </a:lnTo>
                <a:lnTo>
                  <a:pt x="307" y="119"/>
                </a:lnTo>
                <a:lnTo>
                  <a:pt x="293" y="112"/>
                </a:lnTo>
                <a:lnTo>
                  <a:pt x="307" y="119"/>
                </a:lnTo>
                <a:lnTo>
                  <a:pt x="293" y="126"/>
                </a:lnTo>
                <a:lnTo>
                  <a:pt x="286" y="140"/>
                </a:lnTo>
                <a:lnTo>
                  <a:pt x="286" y="147"/>
                </a:lnTo>
                <a:lnTo>
                  <a:pt x="279" y="140"/>
                </a:lnTo>
                <a:lnTo>
                  <a:pt x="272" y="154"/>
                </a:lnTo>
                <a:lnTo>
                  <a:pt x="286" y="154"/>
                </a:lnTo>
                <a:lnTo>
                  <a:pt x="279" y="154"/>
                </a:lnTo>
                <a:lnTo>
                  <a:pt x="272" y="154"/>
                </a:lnTo>
                <a:lnTo>
                  <a:pt x="272" y="168"/>
                </a:lnTo>
                <a:lnTo>
                  <a:pt x="265" y="168"/>
                </a:lnTo>
                <a:lnTo>
                  <a:pt x="265" y="175"/>
                </a:lnTo>
                <a:lnTo>
                  <a:pt x="272" y="175"/>
                </a:lnTo>
                <a:lnTo>
                  <a:pt x="265" y="182"/>
                </a:lnTo>
                <a:lnTo>
                  <a:pt x="265" y="203"/>
                </a:lnTo>
                <a:lnTo>
                  <a:pt x="258" y="196"/>
                </a:lnTo>
                <a:lnTo>
                  <a:pt x="258" y="196"/>
                </a:lnTo>
                <a:lnTo>
                  <a:pt x="258" y="196"/>
                </a:lnTo>
                <a:lnTo>
                  <a:pt x="265" y="210"/>
                </a:lnTo>
                <a:lnTo>
                  <a:pt x="251" y="210"/>
                </a:lnTo>
                <a:lnTo>
                  <a:pt x="251" y="217"/>
                </a:lnTo>
                <a:lnTo>
                  <a:pt x="251" y="231"/>
                </a:lnTo>
                <a:lnTo>
                  <a:pt x="258" y="238"/>
                </a:lnTo>
                <a:lnTo>
                  <a:pt x="251" y="245"/>
                </a:lnTo>
                <a:lnTo>
                  <a:pt x="300" y="245"/>
                </a:lnTo>
                <a:lnTo>
                  <a:pt x="314" y="245"/>
                </a:lnTo>
                <a:lnTo>
                  <a:pt x="335" y="245"/>
                </a:lnTo>
                <a:lnTo>
                  <a:pt x="363" y="238"/>
                </a:lnTo>
                <a:lnTo>
                  <a:pt x="363" y="238"/>
                </a:lnTo>
                <a:lnTo>
                  <a:pt x="384" y="238"/>
                </a:lnTo>
                <a:lnTo>
                  <a:pt x="391" y="238"/>
                </a:lnTo>
                <a:lnTo>
                  <a:pt x="440" y="238"/>
                </a:lnTo>
                <a:lnTo>
                  <a:pt x="447" y="231"/>
                </a:lnTo>
                <a:lnTo>
                  <a:pt x="447" y="238"/>
                </a:lnTo>
                <a:lnTo>
                  <a:pt x="447" y="252"/>
                </a:lnTo>
                <a:lnTo>
                  <a:pt x="447" y="259"/>
                </a:lnTo>
                <a:lnTo>
                  <a:pt x="440" y="259"/>
                </a:lnTo>
                <a:lnTo>
                  <a:pt x="440" y="273"/>
                </a:lnTo>
                <a:lnTo>
                  <a:pt x="440" y="280"/>
                </a:lnTo>
                <a:lnTo>
                  <a:pt x="447" y="287"/>
                </a:lnTo>
                <a:lnTo>
                  <a:pt x="461" y="300"/>
                </a:lnTo>
                <a:lnTo>
                  <a:pt x="461" y="307"/>
                </a:lnTo>
                <a:lnTo>
                  <a:pt x="468" y="314"/>
                </a:lnTo>
                <a:lnTo>
                  <a:pt x="461" y="321"/>
                </a:lnTo>
                <a:lnTo>
                  <a:pt x="468" y="328"/>
                </a:lnTo>
                <a:lnTo>
                  <a:pt x="468" y="328"/>
                </a:lnTo>
                <a:close/>
                <a:moveTo>
                  <a:pt x="223" y="419"/>
                </a:moveTo>
                <a:lnTo>
                  <a:pt x="230" y="412"/>
                </a:lnTo>
                <a:lnTo>
                  <a:pt x="244" y="419"/>
                </a:lnTo>
                <a:lnTo>
                  <a:pt x="251" y="419"/>
                </a:lnTo>
                <a:lnTo>
                  <a:pt x="244" y="419"/>
                </a:lnTo>
                <a:lnTo>
                  <a:pt x="251" y="426"/>
                </a:lnTo>
                <a:lnTo>
                  <a:pt x="237" y="426"/>
                </a:lnTo>
                <a:lnTo>
                  <a:pt x="223" y="419"/>
                </a:lnTo>
                <a:lnTo>
                  <a:pt x="223" y="419"/>
                </a:lnTo>
                <a:close/>
                <a:moveTo>
                  <a:pt x="293" y="440"/>
                </a:moveTo>
                <a:lnTo>
                  <a:pt x="300" y="447"/>
                </a:lnTo>
                <a:lnTo>
                  <a:pt x="307" y="440"/>
                </a:lnTo>
                <a:lnTo>
                  <a:pt x="307" y="447"/>
                </a:lnTo>
                <a:lnTo>
                  <a:pt x="314" y="447"/>
                </a:lnTo>
                <a:lnTo>
                  <a:pt x="307" y="447"/>
                </a:lnTo>
                <a:lnTo>
                  <a:pt x="307" y="447"/>
                </a:lnTo>
                <a:lnTo>
                  <a:pt x="307" y="447"/>
                </a:lnTo>
                <a:lnTo>
                  <a:pt x="314" y="454"/>
                </a:lnTo>
                <a:lnTo>
                  <a:pt x="314" y="454"/>
                </a:lnTo>
                <a:lnTo>
                  <a:pt x="314" y="454"/>
                </a:lnTo>
                <a:lnTo>
                  <a:pt x="314" y="454"/>
                </a:lnTo>
                <a:lnTo>
                  <a:pt x="300" y="454"/>
                </a:lnTo>
                <a:lnTo>
                  <a:pt x="293" y="440"/>
                </a:lnTo>
                <a:lnTo>
                  <a:pt x="293" y="440"/>
                </a:lnTo>
                <a:close/>
                <a:moveTo>
                  <a:pt x="335" y="454"/>
                </a:moveTo>
                <a:lnTo>
                  <a:pt x="335" y="454"/>
                </a:lnTo>
                <a:lnTo>
                  <a:pt x="335" y="447"/>
                </a:lnTo>
                <a:lnTo>
                  <a:pt x="328" y="447"/>
                </a:lnTo>
                <a:lnTo>
                  <a:pt x="328" y="454"/>
                </a:lnTo>
                <a:lnTo>
                  <a:pt x="335" y="454"/>
                </a:lnTo>
                <a:lnTo>
                  <a:pt x="335" y="461"/>
                </a:lnTo>
                <a:lnTo>
                  <a:pt x="328" y="461"/>
                </a:lnTo>
                <a:lnTo>
                  <a:pt x="328" y="454"/>
                </a:lnTo>
                <a:lnTo>
                  <a:pt x="321" y="454"/>
                </a:lnTo>
                <a:lnTo>
                  <a:pt x="328" y="447"/>
                </a:lnTo>
                <a:lnTo>
                  <a:pt x="321" y="454"/>
                </a:lnTo>
                <a:lnTo>
                  <a:pt x="321" y="461"/>
                </a:lnTo>
                <a:lnTo>
                  <a:pt x="314" y="454"/>
                </a:lnTo>
                <a:lnTo>
                  <a:pt x="314" y="447"/>
                </a:lnTo>
                <a:lnTo>
                  <a:pt x="328" y="447"/>
                </a:lnTo>
                <a:lnTo>
                  <a:pt x="328" y="440"/>
                </a:lnTo>
                <a:lnTo>
                  <a:pt x="335" y="454"/>
                </a:lnTo>
                <a:lnTo>
                  <a:pt x="335" y="454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33" name="Freeform 23"/>
          <p:cNvSpPr>
            <a:spLocks noEditPoints="1"/>
          </p:cNvSpPr>
          <p:nvPr userDrawn="1"/>
        </p:nvSpPr>
        <p:spPr bwMode="auto">
          <a:xfrm>
            <a:off x="7402290" y="1571625"/>
            <a:ext cx="453571" cy="750888"/>
          </a:xfrm>
          <a:custGeom>
            <a:avLst/>
            <a:gdLst/>
            <a:ahLst/>
            <a:cxnLst>
              <a:cxn ang="0">
                <a:pos x="175" y="433"/>
              </a:cxn>
              <a:cxn ang="0">
                <a:pos x="161" y="426"/>
              </a:cxn>
              <a:cxn ang="0">
                <a:pos x="154" y="440"/>
              </a:cxn>
              <a:cxn ang="0">
                <a:pos x="154" y="454"/>
              </a:cxn>
              <a:cxn ang="0">
                <a:pos x="147" y="419"/>
              </a:cxn>
              <a:cxn ang="0">
                <a:pos x="154" y="461"/>
              </a:cxn>
              <a:cxn ang="0">
                <a:pos x="140" y="440"/>
              </a:cxn>
              <a:cxn ang="0">
                <a:pos x="140" y="454"/>
              </a:cxn>
              <a:cxn ang="0">
                <a:pos x="126" y="461"/>
              </a:cxn>
              <a:cxn ang="0">
                <a:pos x="119" y="496"/>
              </a:cxn>
              <a:cxn ang="0">
                <a:pos x="105" y="524"/>
              </a:cxn>
              <a:cxn ang="0">
                <a:pos x="84" y="538"/>
              </a:cxn>
              <a:cxn ang="0">
                <a:pos x="63" y="510"/>
              </a:cxn>
              <a:cxn ang="0">
                <a:pos x="0" y="308"/>
              </a:cxn>
              <a:cxn ang="0">
                <a:pos x="21" y="301"/>
              </a:cxn>
              <a:cxn ang="0">
                <a:pos x="21" y="287"/>
              </a:cxn>
              <a:cxn ang="0">
                <a:pos x="28" y="252"/>
              </a:cxn>
              <a:cxn ang="0">
                <a:pos x="49" y="217"/>
              </a:cxn>
              <a:cxn ang="0">
                <a:pos x="42" y="203"/>
              </a:cxn>
              <a:cxn ang="0">
                <a:pos x="35" y="182"/>
              </a:cxn>
              <a:cxn ang="0">
                <a:pos x="42" y="133"/>
              </a:cxn>
              <a:cxn ang="0">
                <a:pos x="91" y="14"/>
              </a:cxn>
              <a:cxn ang="0">
                <a:pos x="140" y="14"/>
              </a:cxn>
              <a:cxn ang="0">
                <a:pos x="161" y="0"/>
              </a:cxn>
              <a:cxn ang="0">
                <a:pos x="251" y="154"/>
              </a:cxn>
              <a:cxn ang="0">
                <a:pos x="251" y="175"/>
              </a:cxn>
              <a:cxn ang="0">
                <a:pos x="258" y="182"/>
              </a:cxn>
              <a:cxn ang="0">
                <a:pos x="293" y="196"/>
              </a:cxn>
              <a:cxn ang="0">
                <a:pos x="293" y="224"/>
              </a:cxn>
              <a:cxn ang="0">
                <a:pos x="314" y="231"/>
              </a:cxn>
              <a:cxn ang="0">
                <a:pos x="335" y="252"/>
              </a:cxn>
              <a:cxn ang="0">
                <a:pos x="349" y="266"/>
              </a:cxn>
              <a:cxn ang="0">
                <a:pos x="321" y="287"/>
              </a:cxn>
              <a:cxn ang="0">
                <a:pos x="293" y="315"/>
              </a:cxn>
              <a:cxn ang="0">
                <a:pos x="279" y="329"/>
              </a:cxn>
              <a:cxn ang="0">
                <a:pos x="279" y="343"/>
              </a:cxn>
              <a:cxn ang="0">
                <a:pos x="258" y="336"/>
              </a:cxn>
              <a:cxn ang="0">
                <a:pos x="237" y="350"/>
              </a:cxn>
              <a:cxn ang="0">
                <a:pos x="223" y="364"/>
              </a:cxn>
              <a:cxn ang="0">
                <a:pos x="216" y="343"/>
              </a:cxn>
              <a:cxn ang="0">
                <a:pos x="203" y="329"/>
              </a:cxn>
              <a:cxn ang="0">
                <a:pos x="210" y="350"/>
              </a:cxn>
              <a:cxn ang="0">
                <a:pos x="203" y="378"/>
              </a:cxn>
              <a:cxn ang="0">
                <a:pos x="189" y="419"/>
              </a:cxn>
              <a:cxn ang="0">
                <a:pos x="251" y="350"/>
              </a:cxn>
              <a:cxn ang="0">
                <a:pos x="258" y="336"/>
              </a:cxn>
              <a:cxn ang="0">
                <a:pos x="258" y="364"/>
              </a:cxn>
              <a:cxn ang="0">
                <a:pos x="251" y="350"/>
              </a:cxn>
            </a:cxnLst>
            <a:rect l="0" t="0" r="r" b="b"/>
            <a:pathLst>
              <a:path w="349" h="552">
                <a:moveTo>
                  <a:pt x="182" y="412"/>
                </a:moveTo>
                <a:lnTo>
                  <a:pt x="182" y="412"/>
                </a:lnTo>
                <a:lnTo>
                  <a:pt x="175" y="433"/>
                </a:lnTo>
                <a:lnTo>
                  <a:pt x="168" y="440"/>
                </a:lnTo>
                <a:lnTo>
                  <a:pt x="161" y="440"/>
                </a:lnTo>
                <a:lnTo>
                  <a:pt x="161" y="426"/>
                </a:lnTo>
                <a:lnTo>
                  <a:pt x="161" y="419"/>
                </a:lnTo>
                <a:lnTo>
                  <a:pt x="154" y="433"/>
                </a:lnTo>
                <a:lnTo>
                  <a:pt x="154" y="440"/>
                </a:lnTo>
                <a:lnTo>
                  <a:pt x="161" y="447"/>
                </a:lnTo>
                <a:lnTo>
                  <a:pt x="161" y="454"/>
                </a:lnTo>
                <a:lnTo>
                  <a:pt x="154" y="454"/>
                </a:lnTo>
                <a:lnTo>
                  <a:pt x="147" y="426"/>
                </a:lnTo>
                <a:lnTo>
                  <a:pt x="147" y="419"/>
                </a:lnTo>
                <a:lnTo>
                  <a:pt x="147" y="419"/>
                </a:lnTo>
                <a:lnTo>
                  <a:pt x="140" y="426"/>
                </a:lnTo>
                <a:lnTo>
                  <a:pt x="154" y="454"/>
                </a:lnTo>
                <a:lnTo>
                  <a:pt x="154" y="461"/>
                </a:lnTo>
                <a:lnTo>
                  <a:pt x="154" y="461"/>
                </a:lnTo>
                <a:lnTo>
                  <a:pt x="147" y="447"/>
                </a:lnTo>
                <a:lnTo>
                  <a:pt x="140" y="440"/>
                </a:lnTo>
                <a:lnTo>
                  <a:pt x="147" y="454"/>
                </a:lnTo>
                <a:lnTo>
                  <a:pt x="140" y="461"/>
                </a:lnTo>
                <a:lnTo>
                  <a:pt x="140" y="454"/>
                </a:lnTo>
                <a:lnTo>
                  <a:pt x="133" y="447"/>
                </a:lnTo>
                <a:lnTo>
                  <a:pt x="133" y="447"/>
                </a:lnTo>
                <a:lnTo>
                  <a:pt x="126" y="461"/>
                </a:lnTo>
                <a:lnTo>
                  <a:pt x="119" y="475"/>
                </a:lnTo>
                <a:lnTo>
                  <a:pt x="126" y="489"/>
                </a:lnTo>
                <a:lnTo>
                  <a:pt x="119" y="496"/>
                </a:lnTo>
                <a:lnTo>
                  <a:pt x="119" y="503"/>
                </a:lnTo>
                <a:lnTo>
                  <a:pt x="112" y="517"/>
                </a:lnTo>
                <a:lnTo>
                  <a:pt x="105" y="524"/>
                </a:lnTo>
                <a:lnTo>
                  <a:pt x="105" y="552"/>
                </a:lnTo>
                <a:lnTo>
                  <a:pt x="91" y="552"/>
                </a:lnTo>
                <a:lnTo>
                  <a:pt x="84" y="538"/>
                </a:lnTo>
                <a:lnTo>
                  <a:pt x="77" y="538"/>
                </a:lnTo>
                <a:lnTo>
                  <a:pt x="70" y="531"/>
                </a:lnTo>
                <a:lnTo>
                  <a:pt x="63" y="510"/>
                </a:lnTo>
                <a:lnTo>
                  <a:pt x="56" y="475"/>
                </a:lnTo>
                <a:lnTo>
                  <a:pt x="35" y="419"/>
                </a:lnTo>
                <a:lnTo>
                  <a:pt x="0" y="308"/>
                </a:lnTo>
                <a:lnTo>
                  <a:pt x="7" y="301"/>
                </a:lnTo>
                <a:lnTo>
                  <a:pt x="21" y="308"/>
                </a:lnTo>
                <a:lnTo>
                  <a:pt x="21" y="301"/>
                </a:lnTo>
                <a:lnTo>
                  <a:pt x="21" y="294"/>
                </a:lnTo>
                <a:lnTo>
                  <a:pt x="14" y="287"/>
                </a:lnTo>
                <a:lnTo>
                  <a:pt x="21" y="287"/>
                </a:lnTo>
                <a:lnTo>
                  <a:pt x="35" y="287"/>
                </a:lnTo>
                <a:lnTo>
                  <a:pt x="21" y="273"/>
                </a:lnTo>
                <a:lnTo>
                  <a:pt x="28" y="252"/>
                </a:lnTo>
                <a:lnTo>
                  <a:pt x="42" y="238"/>
                </a:lnTo>
                <a:lnTo>
                  <a:pt x="35" y="231"/>
                </a:lnTo>
                <a:lnTo>
                  <a:pt x="49" y="217"/>
                </a:lnTo>
                <a:lnTo>
                  <a:pt x="49" y="210"/>
                </a:lnTo>
                <a:lnTo>
                  <a:pt x="42" y="210"/>
                </a:lnTo>
                <a:lnTo>
                  <a:pt x="42" y="203"/>
                </a:lnTo>
                <a:lnTo>
                  <a:pt x="35" y="196"/>
                </a:lnTo>
                <a:lnTo>
                  <a:pt x="42" y="189"/>
                </a:lnTo>
                <a:lnTo>
                  <a:pt x="35" y="182"/>
                </a:lnTo>
                <a:lnTo>
                  <a:pt x="42" y="168"/>
                </a:lnTo>
                <a:lnTo>
                  <a:pt x="49" y="154"/>
                </a:lnTo>
                <a:lnTo>
                  <a:pt x="42" y="133"/>
                </a:lnTo>
                <a:lnTo>
                  <a:pt x="42" y="119"/>
                </a:lnTo>
                <a:lnTo>
                  <a:pt x="77" y="14"/>
                </a:lnTo>
                <a:lnTo>
                  <a:pt x="91" y="14"/>
                </a:lnTo>
                <a:lnTo>
                  <a:pt x="98" y="35"/>
                </a:lnTo>
                <a:lnTo>
                  <a:pt x="112" y="35"/>
                </a:lnTo>
                <a:lnTo>
                  <a:pt x="140" y="14"/>
                </a:lnTo>
                <a:lnTo>
                  <a:pt x="147" y="14"/>
                </a:lnTo>
                <a:lnTo>
                  <a:pt x="154" y="7"/>
                </a:lnTo>
                <a:lnTo>
                  <a:pt x="161" y="0"/>
                </a:lnTo>
                <a:lnTo>
                  <a:pt x="203" y="28"/>
                </a:lnTo>
                <a:lnTo>
                  <a:pt x="244" y="154"/>
                </a:lnTo>
                <a:lnTo>
                  <a:pt x="251" y="154"/>
                </a:lnTo>
                <a:lnTo>
                  <a:pt x="244" y="161"/>
                </a:lnTo>
                <a:lnTo>
                  <a:pt x="251" y="168"/>
                </a:lnTo>
                <a:lnTo>
                  <a:pt x="251" y="175"/>
                </a:lnTo>
                <a:lnTo>
                  <a:pt x="251" y="182"/>
                </a:lnTo>
                <a:lnTo>
                  <a:pt x="258" y="189"/>
                </a:lnTo>
                <a:lnTo>
                  <a:pt x="258" y="182"/>
                </a:lnTo>
                <a:lnTo>
                  <a:pt x="272" y="189"/>
                </a:lnTo>
                <a:lnTo>
                  <a:pt x="286" y="189"/>
                </a:lnTo>
                <a:lnTo>
                  <a:pt x="293" y="196"/>
                </a:lnTo>
                <a:lnTo>
                  <a:pt x="286" y="203"/>
                </a:lnTo>
                <a:lnTo>
                  <a:pt x="293" y="210"/>
                </a:lnTo>
                <a:lnTo>
                  <a:pt x="293" y="224"/>
                </a:lnTo>
                <a:lnTo>
                  <a:pt x="300" y="231"/>
                </a:lnTo>
                <a:lnTo>
                  <a:pt x="307" y="238"/>
                </a:lnTo>
                <a:lnTo>
                  <a:pt x="314" y="231"/>
                </a:lnTo>
                <a:lnTo>
                  <a:pt x="321" y="231"/>
                </a:lnTo>
                <a:lnTo>
                  <a:pt x="328" y="231"/>
                </a:lnTo>
                <a:lnTo>
                  <a:pt x="335" y="252"/>
                </a:lnTo>
                <a:lnTo>
                  <a:pt x="335" y="259"/>
                </a:lnTo>
                <a:lnTo>
                  <a:pt x="349" y="259"/>
                </a:lnTo>
                <a:lnTo>
                  <a:pt x="349" y="266"/>
                </a:lnTo>
                <a:lnTo>
                  <a:pt x="335" y="287"/>
                </a:lnTo>
                <a:lnTo>
                  <a:pt x="328" y="294"/>
                </a:lnTo>
                <a:lnTo>
                  <a:pt x="321" y="287"/>
                </a:lnTo>
                <a:lnTo>
                  <a:pt x="307" y="301"/>
                </a:lnTo>
                <a:lnTo>
                  <a:pt x="307" y="315"/>
                </a:lnTo>
                <a:lnTo>
                  <a:pt x="293" y="315"/>
                </a:lnTo>
                <a:lnTo>
                  <a:pt x="286" y="315"/>
                </a:lnTo>
                <a:lnTo>
                  <a:pt x="286" y="329"/>
                </a:lnTo>
                <a:lnTo>
                  <a:pt x="279" y="329"/>
                </a:lnTo>
                <a:lnTo>
                  <a:pt x="279" y="322"/>
                </a:lnTo>
                <a:lnTo>
                  <a:pt x="279" y="329"/>
                </a:lnTo>
                <a:lnTo>
                  <a:pt x="279" y="343"/>
                </a:lnTo>
                <a:lnTo>
                  <a:pt x="279" y="343"/>
                </a:lnTo>
                <a:lnTo>
                  <a:pt x="265" y="329"/>
                </a:lnTo>
                <a:lnTo>
                  <a:pt x="258" y="336"/>
                </a:lnTo>
                <a:lnTo>
                  <a:pt x="251" y="343"/>
                </a:lnTo>
                <a:lnTo>
                  <a:pt x="244" y="343"/>
                </a:lnTo>
                <a:lnTo>
                  <a:pt x="237" y="350"/>
                </a:lnTo>
                <a:lnTo>
                  <a:pt x="244" y="364"/>
                </a:lnTo>
                <a:lnTo>
                  <a:pt x="237" y="371"/>
                </a:lnTo>
                <a:lnTo>
                  <a:pt x="223" y="364"/>
                </a:lnTo>
                <a:lnTo>
                  <a:pt x="216" y="364"/>
                </a:lnTo>
                <a:lnTo>
                  <a:pt x="216" y="357"/>
                </a:lnTo>
                <a:lnTo>
                  <a:pt x="216" y="343"/>
                </a:lnTo>
                <a:lnTo>
                  <a:pt x="216" y="336"/>
                </a:lnTo>
                <a:lnTo>
                  <a:pt x="210" y="336"/>
                </a:lnTo>
                <a:lnTo>
                  <a:pt x="203" y="329"/>
                </a:lnTo>
                <a:lnTo>
                  <a:pt x="203" y="336"/>
                </a:lnTo>
                <a:lnTo>
                  <a:pt x="210" y="336"/>
                </a:lnTo>
                <a:lnTo>
                  <a:pt x="210" y="350"/>
                </a:lnTo>
                <a:lnTo>
                  <a:pt x="203" y="357"/>
                </a:lnTo>
                <a:lnTo>
                  <a:pt x="203" y="378"/>
                </a:lnTo>
                <a:lnTo>
                  <a:pt x="203" y="378"/>
                </a:lnTo>
                <a:lnTo>
                  <a:pt x="203" y="398"/>
                </a:lnTo>
                <a:lnTo>
                  <a:pt x="196" y="419"/>
                </a:lnTo>
                <a:lnTo>
                  <a:pt x="189" y="419"/>
                </a:lnTo>
                <a:lnTo>
                  <a:pt x="182" y="412"/>
                </a:lnTo>
                <a:lnTo>
                  <a:pt x="182" y="412"/>
                </a:lnTo>
                <a:close/>
                <a:moveTo>
                  <a:pt x="251" y="350"/>
                </a:moveTo>
                <a:lnTo>
                  <a:pt x="251" y="350"/>
                </a:lnTo>
                <a:lnTo>
                  <a:pt x="251" y="343"/>
                </a:lnTo>
                <a:lnTo>
                  <a:pt x="258" y="336"/>
                </a:lnTo>
                <a:lnTo>
                  <a:pt x="272" y="350"/>
                </a:lnTo>
                <a:lnTo>
                  <a:pt x="258" y="357"/>
                </a:lnTo>
                <a:lnTo>
                  <a:pt x="258" y="364"/>
                </a:lnTo>
                <a:lnTo>
                  <a:pt x="251" y="364"/>
                </a:lnTo>
                <a:lnTo>
                  <a:pt x="251" y="350"/>
                </a:lnTo>
                <a:lnTo>
                  <a:pt x="251" y="350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34" name="Freeform 24"/>
          <p:cNvSpPr>
            <a:spLocks noEditPoints="1"/>
          </p:cNvSpPr>
          <p:nvPr userDrawn="1"/>
        </p:nvSpPr>
        <p:spPr bwMode="auto">
          <a:xfrm>
            <a:off x="6647846" y="3005138"/>
            <a:ext cx="563940" cy="285750"/>
          </a:xfrm>
          <a:custGeom>
            <a:avLst/>
            <a:gdLst/>
            <a:ahLst/>
            <a:cxnLst>
              <a:cxn ang="0">
                <a:pos x="307" y="105"/>
              </a:cxn>
              <a:cxn ang="0">
                <a:pos x="300" y="119"/>
              </a:cxn>
              <a:cxn ang="0">
                <a:pos x="314" y="105"/>
              </a:cxn>
              <a:cxn ang="0">
                <a:pos x="433" y="140"/>
              </a:cxn>
              <a:cxn ang="0">
                <a:pos x="433" y="140"/>
              </a:cxn>
              <a:cxn ang="0">
                <a:pos x="426" y="196"/>
              </a:cxn>
              <a:cxn ang="0">
                <a:pos x="419" y="182"/>
              </a:cxn>
              <a:cxn ang="0">
                <a:pos x="412" y="189"/>
              </a:cxn>
              <a:cxn ang="0">
                <a:pos x="412" y="196"/>
              </a:cxn>
              <a:cxn ang="0">
                <a:pos x="377" y="196"/>
              </a:cxn>
              <a:cxn ang="0">
                <a:pos x="370" y="175"/>
              </a:cxn>
              <a:cxn ang="0">
                <a:pos x="356" y="175"/>
              </a:cxn>
              <a:cxn ang="0">
                <a:pos x="321" y="168"/>
              </a:cxn>
              <a:cxn ang="0">
                <a:pos x="342" y="147"/>
              </a:cxn>
              <a:cxn ang="0">
                <a:pos x="328" y="133"/>
              </a:cxn>
              <a:cxn ang="0">
                <a:pos x="307" y="140"/>
              </a:cxn>
              <a:cxn ang="0">
                <a:pos x="321" y="119"/>
              </a:cxn>
              <a:cxn ang="0">
                <a:pos x="328" y="98"/>
              </a:cxn>
              <a:cxn ang="0">
                <a:pos x="307" y="84"/>
              </a:cxn>
              <a:cxn ang="0">
                <a:pos x="321" y="49"/>
              </a:cxn>
              <a:cxn ang="0">
                <a:pos x="321" y="28"/>
              </a:cxn>
              <a:cxn ang="0">
                <a:pos x="300" y="56"/>
              </a:cxn>
              <a:cxn ang="0">
                <a:pos x="272" y="77"/>
              </a:cxn>
              <a:cxn ang="0">
                <a:pos x="272" y="84"/>
              </a:cxn>
              <a:cxn ang="0">
                <a:pos x="286" y="133"/>
              </a:cxn>
              <a:cxn ang="0">
                <a:pos x="314" y="182"/>
              </a:cxn>
              <a:cxn ang="0">
                <a:pos x="286" y="168"/>
              </a:cxn>
              <a:cxn ang="0">
                <a:pos x="279" y="196"/>
              </a:cxn>
              <a:cxn ang="0">
                <a:pos x="258" y="182"/>
              </a:cxn>
              <a:cxn ang="0">
                <a:pos x="237" y="154"/>
              </a:cxn>
              <a:cxn ang="0">
                <a:pos x="251" y="126"/>
              </a:cxn>
              <a:cxn ang="0">
                <a:pos x="230" y="119"/>
              </a:cxn>
              <a:cxn ang="0">
                <a:pos x="202" y="112"/>
              </a:cxn>
              <a:cxn ang="0">
                <a:pos x="181" y="84"/>
              </a:cxn>
              <a:cxn ang="0">
                <a:pos x="167" y="77"/>
              </a:cxn>
              <a:cxn ang="0">
                <a:pos x="153" y="70"/>
              </a:cxn>
              <a:cxn ang="0">
                <a:pos x="153" y="56"/>
              </a:cxn>
              <a:cxn ang="0">
                <a:pos x="133" y="56"/>
              </a:cxn>
              <a:cxn ang="0">
                <a:pos x="98" y="63"/>
              </a:cxn>
              <a:cxn ang="0">
                <a:pos x="98" y="77"/>
              </a:cxn>
              <a:cxn ang="0">
                <a:pos x="70" y="70"/>
              </a:cxn>
              <a:cxn ang="0">
                <a:pos x="56" y="91"/>
              </a:cxn>
              <a:cxn ang="0">
                <a:pos x="0" y="70"/>
              </a:cxn>
              <a:cxn ang="0">
                <a:pos x="98" y="49"/>
              </a:cxn>
              <a:cxn ang="0">
                <a:pos x="181" y="35"/>
              </a:cxn>
              <a:cxn ang="0">
                <a:pos x="265" y="21"/>
              </a:cxn>
              <a:cxn ang="0">
                <a:pos x="342" y="42"/>
              </a:cxn>
              <a:cxn ang="0">
                <a:pos x="363" y="105"/>
              </a:cxn>
              <a:cxn ang="0">
                <a:pos x="405" y="147"/>
              </a:cxn>
              <a:cxn ang="0">
                <a:pos x="419" y="175"/>
              </a:cxn>
              <a:cxn ang="0">
                <a:pos x="412" y="189"/>
              </a:cxn>
            </a:cxnLst>
            <a:rect l="0" t="0" r="r" b="b"/>
            <a:pathLst>
              <a:path w="433" h="210">
                <a:moveTo>
                  <a:pt x="307" y="112"/>
                </a:moveTo>
                <a:lnTo>
                  <a:pt x="307" y="105"/>
                </a:lnTo>
                <a:lnTo>
                  <a:pt x="300" y="105"/>
                </a:lnTo>
                <a:lnTo>
                  <a:pt x="307" y="105"/>
                </a:lnTo>
                <a:lnTo>
                  <a:pt x="307" y="112"/>
                </a:lnTo>
                <a:lnTo>
                  <a:pt x="300" y="112"/>
                </a:lnTo>
                <a:lnTo>
                  <a:pt x="307" y="112"/>
                </a:lnTo>
                <a:lnTo>
                  <a:pt x="300" y="119"/>
                </a:lnTo>
                <a:lnTo>
                  <a:pt x="300" y="105"/>
                </a:lnTo>
                <a:lnTo>
                  <a:pt x="307" y="91"/>
                </a:lnTo>
                <a:lnTo>
                  <a:pt x="307" y="98"/>
                </a:lnTo>
                <a:lnTo>
                  <a:pt x="314" y="105"/>
                </a:lnTo>
                <a:lnTo>
                  <a:pt x="307" y="105"/>
                </a:lnTo>
                <a:lnTo>
                  <a:pt x="307" y="112"/>
                </a:lnTo>
                <a:lnTo>
                  <a:pt x="307" y="112"/>
                </a:lnTo>
                <a:close/>
                <a:moveTo>
                  <a:pt x="433" y="140"/>
                </a:moveTo>
                <a:lnTo>
                  <a:pt x="433" y="140"/>
                </a:lnTo>
                <a:lnTo>
                  <a:pt x="433" y="154"/>
                </a:lnTo>
                <a:lnTo>
                  <a:pt x="433" y="140"/>
                </a:lnTo>
                <a:lnTo>
                  <a:pt x="433" y="140"/>
                </a:lnTo>
                <a:close/>
                <a:moveTo>
                  <a:pt x="426" y="196"/>
                </a:moveTo>
                <a:lnTo>
                  <a:pt x="433" y="154"/>
                </a:lnTo>
                <a:lnTo>
                  <a:pt x="426" y="196"/>
                </a:lnTo>
                <a:lnTo>
                  <a:pt x="426" y="196"/>
                </a:lnTo>
                <a:lnTo>
                  <a:pt x="426" y="196"/>
                </a:lnTo>
                <a:close/>
                <a:moveTo>
                  <a:pt x="419" y="182"/>
                </a:moveTo>
                <a:lnTo>
                  <a:pt x="419" y="182"/>
                </a:lnTo>
                <a:lnTo>
                  <a:pt x="419" y="182"/>
                </a:lnTo>
                <a:lnTo>
                  <a:pt x="419" y="182"/>
                </a:lnTo>
                <a:lnTo>
                  <a:pt x="419" y="182"/>
                </a:lnTo>
                <a:close/>
                <a:moveTo>
                  <a:pt x="412" y="189"/>
                </a:moveTo>
                <a:lnTo>
                  <a:pt x="412" y="189"/>
                </a:lnTo>
                <a:lnTo>
                  <a:pt x="412" y="189"/>
                </a:lnTo>
                <a:lnTo>
                  <a:pt x="412" y="189"/>
                </a:lnTo>
                <a:lnTo>
                  <a:pt x="412" y="189"/>
                </a:lnTo>
                <a:lnTo>
                  <a:pt x="412" y="196"/>
                </a:lnTo>
                <a:lnTo>
                  <a:pt x="391" y="203"/>
                </a:lnTo>
                <a:lnTo>
                  <a:pt x="391" y="210"/>
                </a:lnTo>
                <a:lnTo>
                  <a:pt x="370" y="210"/>
                </a:lnTo>
                <a:lnTo>
                  <a:pt x="377" y="196"/>
                </a:lnTo>
                <a:lnTo>
                  <a:pt x="363" y="189"/>
                </a:lnTo>
                <a:lnTo>
                  <a:pt x="370" y="182"/>
                </a:lnTo>
                <a:lnTo>
                  <a:pt x="363" y="182"/>
                </a:lnTo>
                <a:lnTo>
                  <a:pt x="370" y="175"/>
                </a:lnTo>
                <a:lnTo>
                  <a:pt x="363" y="182"/>
                </a:lnTo>
                <a:lnTo>
                  <a:pt x="363" y="168"/>
                </a:lnTo>
                <a:lnTo>
                  <a:pt x="356" y="168"/>
                </a:lnTo>
                <a:lnTo>
                  <a:pt x="356" y="175"/>
                </a:lnTo>
                <a:lnTo>
                  <a:pt x="349" y="175"/>
                </a:lnTo>
                <a:lnTo>
                  <a:pt x="349" y="175"/>
                </a:lnTo>
                <a:lnTo>
                  <a:pt x="342" y="182"/>
                </a:lnTo>
                <a:lnTo>
                  <a:pt x="321" y="168"/>
                </a:lnTo>
                <a:lnTo>
                  <a:pt x="321" y="161"/>
                </a:lnTo>
                <a:lnTo>
                  <a:pt x="328" y="154"/>
                </a:lnTo>
                <a:lnTo>
                  <a:pt x="321" y="147"/>
                </a:lnTo>
                <a:lnTo>
                  <a:pt x="342" y="147"/>
                </a:lnTo>
                <a:lnTo>
                  <a:pt x="342" y="140"/>
                </a:lnTo>
                <a:lnTo>
                  <a:pt x="335" y="140"/>
                </a:lnTo>
                <a:lnTo>
                  <a:pt x="335" y="140"/>
                </a:lnTo>
                <a:lnTo>
                  <a:pt x="328" y="133"/>
                </a:lnTo>
                <a:lnTo>
                  <a:pt x="321" y="133"/>
                </a:lnTo>
                <a:lnTo>
                  <a:pt x="321" y="126"/>
                </a:lnTo>
                <a:lnTo>
                  <a:pt x="314" y="126"/>
                </a:lnTo>
                <a:lnTo>
                  <a:pt x="307" y="140"/>
                </a:lnTo>
                <a:lnTo>
                  <a:pt x="307" y="133"/>
                </a:lnTo>
                <a:lnTo>
                  <a:pt x="314" y="119"/>
                </a:lnTo>
                <a:lnTo>
                  <a:pt x="321" y="126"/>
                </a:lnTo>
                <a:lnTo>
                  <a:pt x="321" y="119"/>
                </a:lnTo>
                <a:lnTo>
                  <a:pt x="328" y="112"/>
                </a:lnTo>
                <a:lnTo>
                  <a:pt x="328" y="105"/>
                </a:lnTo>
                <a:lnTo>
                  <a:pt x="328" y="105"/>
                </a:lnTo>
                <a:lnTo>
                  <a:pt x="328" y="98"/>
                </a:lnTo>
                <a:lnTo>
                  <a:pt x="321" y="105"/>
                </a:lnTo>
                <a:lnTo>
                  <a:pt x="314" y="98"/>
                </a:lnTo>
                <a:lnTo>
                  <a:pt x="321" y="84"/>
                </a:lnTo>
                <a:lnTo>
                  <a:pt x="307" y="84"/>
                </a:lnTo>
                <a:lnTo>
                  <a:pt x="307" y="84"/>
                </a:lnTo>
                <a:lnTo>
                  <a:pt x="307" y="70"/>
                </a:lnTo>
                <a:lnTo>
                  <a:pt x="314" y="56"/>
                </a:lnTo>
                <a:lnTo>
                  <a:pt x="321" y="49"/>
                </a:lnTo>
                <a:lnTo>
                  <a:pt x="335" y="42"/>
                </a:lnTo>
                <a:lnTo>
                  <a:pt x="321" y="49"/>
                </a:lnTo>
                <a:lnTo>
                  <a:pt x="321" y="35"/>
                </a:lnTo>
                <a:lnTo>
                  <a:pt x="321" y="28"/>
                </a:lnTo>
                <a:lnTo>
                  <a:pt x="314" y="28"/>
                </a:lnTo>
                <a:lnTo>
                  <a:pt x="314" y="28"/>
                </a:lnTo>
                <a:lnTo>
                  <a:pt x="307" y="49"/>
                </a:lnTo>
                <a:lnTo>
                  <a:pt x="300" y="56"/>
                </a:lnTo>
                <a:lnTo>
                  <a:pt x="286" y="56"/>
                </a:lnTo>
                <a:lnTo>
                  <a:pt x="293" y="70"/>
                </a:lnTo>
                <a:lnTo>
                  <a:pt x="279" y="77"/>
                </a:lnTo>
                <a:lnTo>
                  <a:pt x="272" y="77"/>
                </a:lnTo>
                <a:lnTo>
                  <a:pt x="272" y="77"/>
                </a:lnTo>
                <a:lnTo>
                  <a:pt x="272" y="77"/>
                </a:lnTo>
                <a:lnTo>
                  <a:pt x="272" y="84"/>
                </a:lnTo>
                <a:lnTo>
                  <a:pt x="272" y="84"/>
                </a:lnTo>
                <a:lnTo>
                  <a:pt x="279" y="77"/>
                </a:lnTo>
                <a:lnTo>
                  <a:pt x="293" y="84"/>
                </a:lnTo>
                <a:lnTo>
                  <a:pt x="293" y="112"/>
                </a:lnTo>
                <a:lnTo>
                  <a:pt x="286" y="133"/>
                </a:lnTo>
                <a:lnTo>
                  <a:pt x="293" y="140"/>
                </a:lnTo>
                <a:lnTo>
                  <a:pt x="300" y="161"/>
                </a:lnTo>
                <a:lnTo>
                  <a:pt x="314" y="175"/>
                </a:lnTo>
                <a:lnTo>
                  <a:pt x="314" y="182"/>
                </a:lnTo>
                <a:lnTo>
                  <a:pt x="314" y="182"/>
                </a:lnTo>
                <a:lnTo>
                  <a:pt x="307" y="182"/>
                </a:lnTo>
                <a:lnTo>
                  <a:pt x="300" y="175"/>
                </a:lnTo>
                <a:lnTo>
                  <a:pt x="286" y="168"/>
                </a:lnTo>
                <a:lnTo>
                  <a:pt x="321" y="196"/>
                </a:lnTo>
                <a:lnTo>
                  <a:pt x="328" y="210"/>
                </a:lnTo>
                <a:lnTo>
                  <a:pt x="300" y="196"/>
                </a:lnTo>
                <a:lnTo>
                  <a:pt x="279" y="196"/>
                </a:lnTo>
                <a:lnTo>
                  <a:pt x="265" y="182"/>
                </a:lnTo>
                <a:lnTo>
                  <a:pt x="265" y="196"/>
                </a:lnTo>
                <a:lnTo>
                  <a:pt x="258" y="189"/>
                </a:lnTo>
                <a:lnTo>
                  <a:pt x="258" y="182"/>
                </a:lnTo>
                <a:lnTo>
                  <a:pt x="237" y="189"/>
                </a:lnTo>
                <a:lnTo>
                  <a:pt x="230" y="189"/>
                </a:lnTo>
                <a:lnTo>
                  <a:pt x="230" y="175"/>
                </a:lnTo>
                <a:lnTo>
                  <a:pt x="237" y="154"/>
                </a:lnTo>
                <a:lnTo>
                  <a:pt x="237" y="147"/>
                </a:lnTo>
                <a:lnTo>
                  <a:pt x="244" y="147"/>
                </a:lnTo>
                <a:lnTo>
                  <a:pt x="244" y="140"/>
                </a:lnTo>
                <a:lnTo>
                  <a:pt x="251" y="126"/>
                </a:lnTo>
                <a:lnTo>
                  <a:pt x="244" y="119"/>
                </a:lnTo>
                <a:lnTo>
                  <a:pt x="237" y="112"/>
                </a:lnTo>
                <a:lnTo>
                  <a:pt x="230" y="119"/>
                </a:lnTo>
                <a:lnTo>
                  <a:pt x="230" y="119"/>
                </a:lnTo>
                <a:lnTo>
                  <a:pt x="216" y="119"/>
                </a:lnTo>
                <a:lnTo>
                  <a:pt x="216" y="112"/>
                </a:lnTo>
                <a:lnTo>
                  <a:pt x="209" y="112"/>
                </a:lnTo>
                <a:lnTo>
                  <a:pt x="202" y="112"/>
                </a:lnTo>
                <a:lnTo>
                  <a:pt x="195" y="105"/>
                </a:lnTo>
                <a:lnTo>
                  <a:pt x="188" y="105"/>
                </a:lnTo>
                <a:lnTo>
                  <a:pt x="195" y="91"/>
                </a:lnTo>
                <a:lnTo>
                  <a:pt x="181" y="84"/>
                </a:lnTo>
                <a:lnTo>
                  <a:pt x="174" y="84"/>
                </a:lnTo>
                <a:lnTo>
                  <a:pt x="167" y="84"/>
                </a:lnTo>
                <a:lnTo>
                  <a:pt x="167" y="84"/>
                </a:lnTo>
                <a:lnTo>
                  <a:pt x="167" y="77"/>
                </a:lnTo>
                <a:lnTo>
                  <a:pt x="160" y="77"/>
                </a:lnTo>
                <a:lnTo>
                  <a:pt x="160" y="63"/>
                </a:lnTo>
                <a:lnTo>
                  <a:pt x="153" y="70"/>
                </a:lnTo>
                <a:lnTo>
                  <a:pt x="153" y="70"/>
                </a:lnTo>
                <a:lnTo>
                  <a:pt x="153" y="63"/>
                </a:lnTo>
                <a:lnTo>
                  <a:pt x="153" y="63"/>
                </a:lnTo>
                <a:lnTo>
                  <a:pt x="146" y="63"/>
                </a:lnTo>
                <a:lnTo>
                  <a:pt x="153" y="56"/>
                </a:lnTo>
                <a:lnTo>
                  <a:pt x="153" y="56"/>
                </a:lnTo>
                <a:lnTo>
                  <a:pt x="140" y="56"/>
                </a:lnTo>
                <a:lnTo>
                  <a:pt x="140" y="56"/>
                </a:lnTo>
                <a:lnTo>
                  <a:pt x="133" y="56"/>
                </a:lnTo>
                <a:lnTo>
                  <a:pt x="119" y="49"/>
                </a:lnTo>
                <a:lnTo>
                  <a:pt x="112" y="63"/>
                </a:lnTo>
                <a:lnTo>
                  <a:pt x="105" y="56"/>
                </a:lnTo>
                <a:lnTo>
                  <a:pt x="98" y="63"/>
                </a:lnTo>
                <a:lnTo>
                  <a:pt x="98" y="70"/>
                </a:lnTo>
                <a:lnTo>
                  <a:pt x="98" y="70"/>
                </a:lnTo>
                <a:lnTo>
                  <a:pt x="98" y="70"/>
                </a:lnTo>
                <a:lnTo>
                  <a:pt x="98" y="77"/>
                </a:lnTo>
                <a:lnTo>
                  <a:pt x="77" y="77"/>
                </a:lnTo>
                <a:lnTo>
                  <a:pt x="70" y="70"/>
                </a:lnTo>
                <a:lnTo>
                  <a:pt x="70" y="70"/>
                </a:lnTo>
                <a:lnTo>
                  <a:pt x="70" y="70"/>
                </a:lnTo>
                <a:lnTo>
                  <a:pt x="63" y="63"/>
                </a:lnTo>
                <a:lnTo>
                  <a:pt x="63" y="77"/>
                </a:lnTo>
                <a:lnTo>
                  <a:pt x="63" y="77"/>
                </a:lnTo>
                <a:lnTo>
                  <a:pt x="56" y="91"/>
                </a:lnTo>
                <a:lnTo>
                  <a:pt x="42" y="91"/>
                </a:lnTo>
                <a:lnTo>
                  <a:pt x="28" y="112"/>
                </a:lnTo>
                <a:lnTo>
                  <a:pt x="7" y="133"/>
                </a:lnTo>
                <a:lnTo>
                  <a:pt x="0" y="70"/>
                </a:lnTo>
                <a:lnTo>
                  <a:pt x="7" y="70"/>
                </a:lnTo>
                <a:lnTo>
                  <a:pt x="49" y="56"/>
                </a:lnTo>
                <a:lnTo>
                  <a:pt x="63" y="56"/>
                </a:lnTo>
                <a:lnTo>
                  <a:pt x="98" y="49"/>
                </a:lnTo>
                <a:lnTo>
                  <a:pt x="105" y="49"/>
                </a:lnTo>
                <a:lnTo>
                  <a:pt x="126" y="42"/>
                </a:lnTo>
                <a:lnTo>
                  <a:pt x="181" y="35"/>
                </a:lnTo>
                <a:lnTo>
                  <a:pt x="181" y="35"/>
                </a:lnTo>
                <a:lnTo>
                  <a:pt x="202" y="28"/>
                </a:lnTo>
                <a:lnTo>
                  <a:pt x="223" y="28"/>
                </a:lnTo>
                <a:lnTo>
                  <a:pt x="244" y="21"/>
                </a:lnTo>
                <a:lnTo>
                  <a:pt x="265" y="21"/>
                </a:lnTo>
                <a:lnTo>
                  <a:pt x="293" y="14"/>
                </a:lnTo>
                <a:lnTo>
                  <a:pt x="300" y="7"/>
                </a:lnTo>
                <a:lnTo>
                  <a:pt x="335" y="0"/>
                </a:lnTo>
                <a:lnTo>
                  <a:pt x="342" y="42"/>
                </a:lnTo>
                <a:lnTo>
                  <a:pt x="349" y="56"/>
                </a:lnTo>
                <a:lnTo>
                  <a:pt x="349" y="56"/>
                </a:lnTo>
                <a:lnTo>
                  <a:pt x="349" y="70"/>
                </a:lnTo>
                <a:lnTo>
                  <a:pt x="363" y="105"/>
                </a:lnTo>
                <a:lnTo>
                  <a:pt x="370" y="126"/>
                </a:lnTo>
                <a:lnTo>
                  <a:pt x="370" y="140"/>
                </a:lnTo>
                <a:lnTo>
                  <a:pt x="370" y="154"/>
                </a:lnTo>
                <a:lnTo>
                  <a:pt x="405" y="147"/>
                </a:lnTo>
                <a:lnTo>
                  <a:pt x="426" y="140"/>
                </a:lnTo>
                <a:lnTo>
                  <a:pt x="426" y="154"/>
                </a:lnTo>
                <a:lnTo>
                  <a:pt x="426" y="161"/>
                </a:lnTo>
                <a:lnTo>
                  <a:pt x="419" y="175"/>
                </a:lnTo>
                <a:lnTo>
                  <a:pt x="412" y="189"/>
                </a:lnTo>
                <a:lnTo>
                  <a:pt x="412" y="189"/>
                </a:lnTo>
                <a:close/>
                <a:moveTo>
                  <a:pt x="412" y="189"/>
                </a:moveTo>
                <a:lnTo>
                  <a:pt x="412" y="189"/>
                </a:lnTo>
                <a:lnTo>
                  <a:pt x="412" y="189"/>
                </a:lnTo>
                <a:lnTo>
                  <a:pt x="412" y="189"/>
                </a:lnTo>
                <a:lnTo>
                  <a:pt x="412" y="189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35" name="Freeform 25"/>
          <p:cNvSpPr>
            <a:spLocks noEditPoints="1"/>
          </p:cNvSpPr>
          <p:nvPr userDrawn="1"/>
        </p:nvSpPr>
        <p:spPr bwMode="auto">
          <a:xfrm>
            <a:off x="7258657" y="2359025"/>
            <a:ext cx="435429" cy="247650"/>
          </a:xfrm>
          <a:custGeom>
            <a:avLst/>
            <a:gdLst/>
            <a:ahLst/>
            <a:cxnLst>
              <a:cxn ang="0">
                <a:pos x="0" y="154"/>
              </a:cxn>
              <a:cxn ang="0">
                <a:pos x="7" y="70"/>
              </a:cxn>
              <a:cxn ang="0">
                <a:pos x="35" y="63"/>
              </a:cxn>
              <a:cxn ang="0">
                <a:pos x="91" y="56"/>
              </a:cxn>
              <a:cxn ang="0">
                <a:pos x="119" y="49"/>
              </a:cxn>
              <a:cxn ang="0">
                <a:pos x="175" y="28"/>
              </a:cxn>
              <a:cxn ang="0">
                <a:pos x="182" y="28"/>
              </a:cxn>
              <a:cxn ang="0">
                <a:pos x="189" y="14"/>
              </a:cxn>
              <a:cxn ang="0">
                <a:pos x="203" y="0"/>
              </a:cxn>
              <a:cxn ang="0">
                <a:pos x="224" y="28"/>
              </a:cxn>
              <a:cxn ang="0">
                <a:pos x="231" y="35"/>
              </a:cxn>
              <a:cxn ang="0">
                <a:pos x="217" y="56"/>
              </a:cxn>
              <a:cxn ang="0">
                <a:pos x="210" y="77"/>
              </a:cxn>
              <a:cxn ang="0">
                <a:pos x="224" y="77"/>
              </a:cxn>
              <a:cxn ang="0">
                <a:pos x="231" y="77"/>
              </a:cxn>
              <a:cxn ang="0">
                <a:pos x="252" y="105"/>
              </a:cxn>
              <a:cxn ang="0">
                <a:pos x="266" y="119"/>
              </a:cxn>
              <a:cxn ang="0">
                <a:pos x="294" y="126"/>
              </a:cxn>
              <a:cxn ang="0">
                <a:pos x="301" y="126"/>
              </a:cxn>
              <a:cxn ang="0">
                <a:pos x="315" y="98"/>
              </a:cxn>
              <a:cxn ang="0">
                <a:pos x="287" y="84"/>
              </a:cxn>
              <a:cxn ang="0">
                <a:pos x="301" y="84"/>
              </a:cxn>
              <a:cxn ang="0">
                <a:pos x="322" y="112"/>
              </a:cxn>
              <a:cxn ang="0">
                <a:pos x="287" y="140"/>
              </a:cxn>
              <a:cxn ang="0">
                <a:pos x="266" y="154"/>
              </a:cxn>
              <a:cxn ang="0">
                <a:pos x="266" y="133"/>
              </a:cxn>
              <a:cxn ang="0">
                <a:pos x="245" y="147"/>
              </a:cxn>
              <a:cxn ang="0">
                <a:pos x="224" y="168"/>
              </a:cxn>
              <a:cxn ang="0">
                <a:pos x="217" y="154"/>
              </a:cxn>
              <a:cxn ang="0">
                <a:pos x="203" y="140"/>
              </a:cxn>
              <a:cxn ang="0">
                <a:pos x="196" y="126"/>
              </a:cxn>
              <a:cxn ang="0">
                <a:pos x="189" y="119"/>
              </a:cxn>
              <a:cxn ang="0">
                <a:pos x="175" y="119"/>
              </a:cxn>
              <a:cxn ang="0">
                <a:pos x="126" y="133"/>
              </a:cxn>
              <a:cxn ang="0">
                <a:pos x="91" y="140"/>
              </a:cxn>
              <a:cxn ang="0">
                <a:pos x="70" y="147"/>
              </a:cxn>
              <a:cxn ang="0">
                <a:pos x="63" y="147"/>
              </a:cxn>
              <a:cxn ang="0">
                <a:pos x="42" y="147"/>
              </a:cxn>
              <a:cxn ang="0">
                <a:pos x="7" y="154"/>
              </a:cxn>
              <a:cxn ang="0">
                <a:pos x="328" y="161"/>
              </a:cxn>
              <a:cxn ang="0">
                <a:pos x="322" y="168"/>
              </a:cxn>
              <a:cxn ang="0">
                <a:pos x="322" y="154"/>
              </a:cxn>
              <a:cxn ang="0">
                <a:pos x="335" y="168"/>
              </a:cxn>
              <a:cxn ang="0">
                <a:pos x="315" y="175"/>
              </a:cxn>
              <a:cxn ang="0">
                <a:pos x="322" y="168"/>
              </a:cxn>
              <a:cxn ang="0">
                <a:pos x="328" y="168"/>
              </a:cxn>
              <a:cxn ang="0">
                <a:pos x="273" y="161"/>
              </a:cxn>
              <a:cxn ang="0">
                <a:pos x="280" y="168"/>
              </a:cxn>
              <a:cxn ang="0">
                <a:pos x="287" y="175"/>
              </a:cxn>
              <a:cxn ang="0">
                <a:pos x="266" y="182"/>
              </a:cxn>
              <a:cxn ang="0">
                <a:pos x="259" y="182"/>
              </a:cxn>
              <a:cxn ang="0">
                <a:pos x="259" y="175"/>
              </a:cxn>
              <a:cxn ang="0">
                <a:pos x="273" y="161"/>
              </a:cxn>
              <a:cxn ang="0">
                <a:pos x="273" y="168"/>
              </a:cxn>
            </a:cxnLst>
            <a:rect l="0" t="0" r="r" b="b"/>
            <a:pathLst>
              <a:path w="335" h="182">
                <a:moveTo>
                  <a:pt x="7" y="154"/>
                </a:moveTo>
                <a:lnTo>
                  <a:pt x="0" y="154"/>
                </a:lnTo>
                <a:lnTo>
                  <a:pt x="7" y="98"/>
                </a:lnTo>
                <a:lnTo>
                  <a:pt x="7" y="70"/>
                </a:lnTo>
                <a:lnTo>
                  <a:pt x="28" y="63"/>
                </a:lnTo>
                <a:lnTo>
                  <a:pt x="35" y="63"/>
                </a:lnTo>
                <a:lnTo>
                  <a:pt x="77" y="56"/>
                </a:lnTo>
                <a:lnTo>
                  <a:pt x="91" y="56"/>
                </a:lnTo>
                <a:lnTo>
                  <a:pt x="119" y="49"/>
                </a:lnTo>
                <a:lnTo>
                  <a:pt x="119" y="49"/>
                </a:lnTo>
                <a:lnTo>
                  <a:pt x="175" y="35"/>
                </a:lnTo>
                <a:lnTo>
                  <a:pt x="175" y="28"/>
                </a:lnTo>
                <a:lnTo>
                  <a:pt x="175" y="28"/>
                </a:lnTo>
                <a:lnTo>
                  <a:pt x="182" y="28"/>
                </a:lnTo>
                <a:lnTo>
                  <a:pt x="182" y="21"/>
                </a:lnTo>
                <a:lnTo>
                  <a:pt x="189" y="14"/>
                </a:lnTo>
                <a:lnTo>
                  <a:pt x="189" y="7"/>
                </a:lnTo>
                <a:lnTo>
                  <a:pt x="203" y="0"/>
                </a:lnTo>
                <a:lnTo>
                  <a:pt x="210" y="0"/>
                </a:lnTo>
                <a:lnTo>
                  <a:pt x="224" y="28"/>
                </a:lnTo>
                <a:lnTo>
                  <a:pt x="238" y="21"/>
                </a:lnTo>
                <a:lnTo>
                  <a:pt x="231" y="35"/>
                </a:lnTo>
                <a:lnTo>
                  <a:pt x="217" y="42"/>
                </a:lnTo>
                <a:lnTo>
                  <a:pt x="217" y="56"/>
                </a:lnTo>
                <a:lnTo>
                  <a:pt x="210" y="56"/>
                </a:lnTo>
                <a:lnTo>
                  <a:pt x="210" y="77"/>
                </a:lnTo>
                <a:lnTo>
                  <a:pt x="224" y="77"/>
                </a:lnTo>
                <a:lnTo>
                  <a:pt x="224" y="77"/>
                </a:lnTo>
                <a:lnTo>
                  <a:pt x="231" y="77"/>
                </a:lnTo>
                <a:lnTo>
                  <a:pt x="231" y="77"/>
                </a:lnTo>
                <a:lnTo>
                  <a:pt x="245" y="84"/>
                </a:lnTo>
                <a:lnTo>
                  <a:pt x="252" y="105"/>
                </a:lnTo>
                <a:lnTo>
                  <a:pt x="266" y="105"/>
                </a:lnTo>
                <a:lnTo>
                  <a:pt x="266" y="119"/>
                </a:lnTo>
                <a:lnTo>
                  <a:pt x="280" y="126"/>
                </a:lnTo>
                <a:lnTo>
                  <a:pt x="294" y="126"/>
                </a:lnTo>
                <a:lnTo>
                  <a:pt x="287" y="126"/>
                </a:lnTo>
                <a:lnTo>
                  <a:pt x="301" y="126"/>
                </a:lnTo>
                <a:lnTo>
                  <a:pt x="315" y="112"/>
                </a:lnTo>
                <a:lnTo>
                  <a:pt x="315" y="98"/>
                </a:lnTo>
                <a:lnTo>
                  <a:pt x="301" y="84"/>
                </a:lnTo>
                <a:lnTo>
                  <a:pt x="287" y="84"/>
                </a:lnTo>
                <a:lnTo>
                  <a:pt x="294" y="77"/>
                </a:lnTo>
                <a:lnTo>
                  <a:pt x="301" y="84"/>
                </a:lnTo>
                <a:lnTo>
                  <a:pt x="315" y="98"/>
                </a:lnTo>
                <a:lnTo>
                  <a:pt x="322" y="112"/>
                </a:lnTo>
                <a:lnTo>
                  <a:pt x="322" y="119"/>
                </a:lnTo>
                <a:lnTo>
                  <a:pt x="287" y="140"/>
                </a:lnTo>
                <a:lnTo>
                  <a:pt x="287" y="147"/>
                </a:lnTo>
                <a:lnTo>
                  <a:pt x="266" y="154"/>
                </a:lnTo>
                <a:lnTo>
                  <a:pt x="266" y="154"/>
                </a:lnTo>
                <a:lnTo>
                  <a:pt x="266" y="133"/>
                </a:lnTo>
                <a:lnTo>
                  <a:pt x="245" y="147"/>
                </a:lnTo>
                <a:lnTo>
                  <a:pt x="245" y="147"/>
                </a:lnTo>
                <a:lnTo>
                  <a:pt x="238" y="168"/>
                </a:lnTo>
                <a:lnTo>
                  <a:pt x="224" y="168"/>
                </a:lnTo>
                <a:lnTo>
                  <a:pt x="217" y="154"/>
                </a:lnTo>
                <a:lnTo>
                  <a:pt x="217" y="154"/>
                </a:lnTo>
                <a:lnTo>
                  <a:pt x="210" y="147"/>
                </a:lnTo>
                <a:lnTo>
                  <a:pt x="203" y="140"/>
                </a:lnTo>
                <a:lnTo>
                  <a:pt x="196" y="140"/>
                </a:lnTo>
                <a:lnTo>
                  <a:pt x="196" y="126"/>
                </a:lnTo>
                <a:lnTo>
                  <a:pt x="189" y="133"/>
                </a:lnTo>
                <a:lnTo>
                  <a:pt x="189" y="119"/>
                </a:lnTo>
                <a:lnTo>
                  <a:pt x="189" y="112"/>
                </a:lnTo>
                <a:lnTo>
                  <a:pt x="175" y="119"/>
                </a:lnTo>
                <a:lnTo>
                  <a:pt x="154" y="126"/>
                </a:lnTo>
                <a:lnTo>
                  <a:pt x="126" y="133"/>
                </a:lnTo>
                <a:lnTo>
                  <a:pt x="126" y="133"/>
                </a:lnTo>
                <a:lnTo>
                  <a:pt x="91" y="140"/>
                </a:lnTo>
                <a:lnTo>
                  <a:pt x="70" y="147"/>
                </a:lnTo>
                <a:lnTo>
                  <a:pt x="70" y="147"/>
                </a:lnTo>
                <a:lnTo>
                  <a:pt x="63" y="147"/>
                </a:lnTo>
                <a:lnTo>
                  <a:pt x="63" y="147"/>
                </a:lnTo>
                <a:lnTo>
                  <a:pt x="49" y="147"/>
                </a:lnTo>
                <a:lnTo>
                  <a:pt x="42" y="147"/>
                </a:lnTo>
                <a:lnTo>
                  <a:pt x="7" y="154"/>
                </a:lnTo>
                <a:lnTo>
                  <a:pt x="7" y="154"/>
                </a:lnTo>
                <a:close/>
                <a:moveTo>
                  <a:pt x="328" y="168"/>
                </a:moveTo>
                <a:lnTo>
                  <a:pt x="328" y="161"/>
                </a:lnTo>
                <a:lnTo>
                  <a:pt x="328" y="161"/>
                </a:lnTo>
                <a:lnTo>
                  <a:pt x="322" y="168"/>
                </a:lnTo>
                <a:lnTo>
                  <a:pt x="328" y="161"/>
                </a:lnTo>
                <a:lnTo>
                  <a:pt x="322" y="154"/>
                </a:lnTo>
                <a:lnTo>
                  <a:pt x="335" y="168"/>
                </a:lnTo>
                <a:lnTo>
                  <a:pt x="335" y="168"/>
                </a:lnTo>
                <a:lnTo>
                  <a:pt x="322" y="175"/>
                </a:lnTo>
                <a:lnTo>
                  <a:pt x="315" y="175"/>
                </a:lnTo>
                <a:lnTo>
                  <a:pt x="315" y="175"/>
                </a:lnTo>
                <a:lnTo>
                  <a:pt x="322" y="168"/>
                </a:lnTo>
                <a:lnTo>
                  <a:pt x="328" y="168"/>
                </a:lnTo>
                <a:lnTo>
                  <a:pt x="328" y="168"/>
                </a:lnTo>
                <a:close/>
                <a:moveTo>
                  <a:pt x="273" y="168"/>
                </a:moveTo>
                <a:lnTo>
                  <a:pt x="273" y="161"/>
                </a:lnTo>
                <a:lnTo>
                  <a:pt x="280" y="168"/>
                </a:lnTo>
                <a:lnTo>
                  <a:pt x="280" y="168"/>
                </a:lnTo>
                <a:lnTo>
                  <a:pt x="280" y="168"/>
                </a:lnTo>
                <a:lnTo>
                  <a:pt x="287" y="175"/>
                </a:lnTo>
                <a:lnTo>
                  <a:pt x="266" y="182"/>
                </a:lnTo>
                <a:lnTo>
                  <a:pt x="266" y="182"/>
                </a:lnTo>
                <a:lnTo>
                  <a:pt x="252" y="182"/>
                </a:lnTo>
                <a:lnTo>
                  <a:pt x="259" y="182"/>
                </a:lnTo>
                <a:lnTo>
                  <a:pt x="266" y="182"/>
                </a:lnTo>
                <a:lnTo>
                  <a:pt x="259" y="175"/>
                </a:lnTo>
                <a:lnTo>
                  <a:pt x="266" y="161"/>
                </a:lnTo>
                <a:lnTo>
                  <a:pt x="273" y="161"/>
                </a:lnTo>
                <a:lnTo>
                  <a:pt x="273" y="168"/>
                </a:lnTo>
                <a:lnTo>
                  <a:pt x="273" y="168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36" name="Freeform 26"/>
          <p:cNvSpPr>
            <a:spLocks noEditPoints="1"/>
          </p:cNvSpPr>
          <p:nvPr userDrawn="1"/>
        </p:nvSpPr>
        <p:spPr bwMode="auto">
          <a:xfrm>
            <a:off x="5284108" y="1857375"/>
            <a:ext cx="946452" cy="1035050"/>
          </a:xfrm>
          <a:custGeom>
            <a:avLst/>
            <a:gdLst/>
            <a:ahLst/>
            <a:cxnLst>
              <a:cxn ang="0">
                <a:pos x="98" y="49"/>
              </a:cxn>
              <a:cxn ang="0">
                <a:pos x="147" y="0"/>
              </a:cxn>
              <a:cxn ang="0">
                <a:pos x="217" y="91"/>
              </a:cxn>
              <a:cxn ang="0">
                <a:pos x="161" y="126"/>
              </a:cxn>
              <a:cxn ang="0">
                <a:pos x="161" y="154"/>
              </a:cxn>
              <a:cxn ang="0">
                <a:pos x="196" y="147"/>
              </a:cxn>
              <a:cxn ang="0">
                <a:pos x="287" y="188"/>
              </a:cxn>
              <a:cxn ang="0">
                <a:pos x="357" y="161"/>
              </a:cxn>
              <a:cxn ang="0">
                <a:pos x="455" y="140"/>
              </a:cxn>
              <a:cxn ang="0">
                <a:pos x="462" y="175"/>
              </a:cxn>
              <a:cxn ang="0">
                <a:pos x="511" y="168"/>
              </a:cxn>
              <a:cxn ang="0">
                <a:pos x="539" y="209"/>
              </a:cxn>
              <a:cxn ang="0">
                <a:pos x="532" y="230"/>
              </a:cxn>
              <a:cxn ang="0">
                <a:pos x="483" y="251"/>
              </a:cxn>
              <a:cxn ang="0">
                <a:pos x="406" y="244"/>
              </a:cxn>
              <a:cxn ang="0">
                <a:pos x="357" y="251"/>
              </a:cxn>
              <a:cxn ang="0">
                <a:pos x="336" y="279"/>
              </a:cxn>
              <a:cxn ang="0">
                <a:pos x="329" y="272"/>
              </a:cxn>
              <a:cxn ang="0">
                <a:pos x="273" y="321"/>
              </a:cxn>
              <a:cxn ang="0">
                <a:pos x="245" y="335"/>
              </a:cxn>
              <a:cxn ang="0">
                <a:pos x="224" y="321"/>
              </a:cxn>
              <a:cxn ang="0">
                <a:pos x="224" y="300"/>
              </a:cxn>
              <a:cxn ang="0">
                <a:pos x="203" y="279"/>
              </a:cxn>
              <a:cxn ang="0">
                <a:pos x="154" y="265"/>
              </a:cxn>
              <a:cxn ang="0">
                <a:pos x="42" y="237"/>
              </a:cxn>
              <a:cxn ang="0">
                <a:pos x="0" y="202"/>
              </a:cxn>
              <a:cxn ang="0">
                <a:pos x="98" y="154"/>
              </a:cxn>
              <a:cxn ang="0">
                <a:pos x="147" y="119"/>
              </a:cxn>
              <a:cxn ang="0">
                <a:pos x="161" y="154"/>
              </a:cxn>
              <a:cxn ang="0">
                <a:pos x="566" y="216"/>
              </a:cxn>
              <a:cxn ang="0">
                <a:pos x="580" y="216"/>
              </a:cxn>
              <a:cxn ang="0">
                <a:pos x="559" y="230"/>
              </a:cxn>
              <a:cxn ang="0">
                <a:pos x="608" y="440"/>
              </a:cxn>
              <a:cxn ang="0">
                <a:pos x="580" y="496"/>
              </a:cxn>
              <a:cxn ang="0">
                <a:pos x="622" y="489"/>
              </a:cxn>
              <a:cxn ang="0">
                <a:pos x="685" y="454"/>
              </a:cxn>
              <a:cxn ang="0">
                <a:pos x="720" y="573"/>
              </a:cxn>
              <a:cxn ang="0">
                <a:pos x="706" y="608"/>
              </a:cxn>
              <a:cxn ang="0">
                <a:pos x="692" y="643"/>
              </a:cxn>
              <a:cxn ang="0">
                <a:pos x="629" y="734"/>
              </a:cxn>
              <a:cxn ang="0">
                <a:pos x="539" y="741"/>
              </a:cxn>
              <a:cxn ang="0">
                <a:pos x="448" y="748"/>
              </a:cxn>
              <a:cxn ang="0">
                <a:pos x="371" y="741"/>
              </a:cxn>
              <a:cxn ang="0">
                <a:pos x="392" y="587"/>
              </a:cxn>
              <a:cxn ang="0">
                <a:pos x="364" y="510"/>
              </a:cxn>
              <a:cxn ang="0">
                <a:pos x="364" y="461"/>
              </a:cxn>
              <a:cxn ang="0">
                <a:pos x="385" y="391"/>
              </a:cxn>
              <a:cxn ang="0">
                <a:pos x="420" y="335"/>
              </a:cxn>
              <a:cxn ang="0">
                <a:pos x="441" y="356"/>
              </a:cxn>
              <a:cxn ang="0">
                <a:pos x="469" y="307"/>
              </a:cxn>
              <a:cxn ang="0">
                <a:pos x="462" y="272"/>
              </a:cxn>
              <a:cxn ang="0">
                <a:pos x="532" y="272"/>
              </a:cxn>
              <a:cxn ang="0">
                <a:pos x="573" y="293"/>
              </a:cxn>
              <a:cxn ang="0">
                <a:pos x="601" y="307"/>
              </a:cxn>
              <a:cxn ang="0">
                <a:pos x="601" y="335"/>
              </a:cxn>
              <a:cxn ang="0">
                <a:pos x="622" y="412"/>
              </a:cxn>
            </a:cxnLst>
            <a:rect l="0" t="0" r="r" b="b"/>
            <a:pathLst>
              <a:path w="727" h="762">
                <a:moveTo>
                  <a:pt x="147" y="0"/>
                </a:moveTo>
                <a:lnTo>
                  <a:pt x="140" y="21"/>
                </a:lnTo>
                <a:lnTo>
                  <a:pt x="119" y="28"/>
                </a:lnTo>
                <a:lnTo>
                  <a:pt x="105" y="42"/>
                </a:lnTo>
                <a:lnTo>
                  <a:pt x="98" y="49"/>
                </a:lnTo>
                <a:lnTo>
                  <a:pt x="91" y="49"/>
                </a:lnTo>
                <a:lnTo>
                  <a:pt x="91" y="42"/>
                </a:lnTo>
                <a:lnTo>
                  <a:pt x="98" y="35"/>
                </a:lnTo>
                <a:lnTo>
                  <a:pt x="147" y="0"/>
                </a:lnTo>
                <a:lnTo>
                  <a:pt x="147" y="0"/>
                </a:lnTo>
                <a:close/>
                <a:moveTo>
                  <a:pt x="154" y="105"/>
                </a:moveTo>
                <a:lnTo>
                  <a:pt x="161" y="98"/>
                </a:lnTo>
                <a:lnTo>
                  <a:pt x="175" y="84"/>
                </a:lnTo>
                <a:lnTo>
                  <a:pt x="210" y="84"/>
                </a:lnTo>
                <a:lnTo>
                  <a:pt x="217" y="91"/>
                </a:lnTo>
                <a:lnTo>
                  <a:pt x="217" y="91"/>
                </a:lnTo>
                <a:lnTo>
                  <a:pt x="203" y="98"/>
                </a:lnTo>
                <a:lnTo>
                  <a:pt x="175" y="119"/>
                </a:lnTo>
                <a:lnTo>
                  <a:pt x="168" y="147"/>
                </a:lnTo>
                <a:lnTo>
                  <a:pt x="161" y="126"/>
                </a:lnTo>
                <a:lnTo>
                  <a:pt x="147" y="126"/>
                </a:lnTo>
                <a:lnTo>
                  <a:pt x="147" y="112"/>
                </a:lnTo>
                <a:lnTo>
                  <a:pt x="154" y="105"/>
                </a:lnTo>
                <a:lnTo>
                  <a:pt x="154" y="105"/>
                </a:lnTo>
                <a:close/>
                <a:moveTo>
                  <a:pt x="161" y="154"/>
                </a:moveTo>
                <a:lnTo>
                  <a:pt x="161" y="161"/>
                </a:lnTo>
                <a:lnTo>
                  <a:pt x="161" y="168"/>
                </a:lnTo>
                <a:lnTo>
                  <a:pt x="182" y="147"/>
                </a:lnTo>
                <a:lnTo>
                  <a:pt x="182" y="154"/>
                </a:lnTo>
                <a:lnTo>
                  <a:pt x="196" y="147"/>
                </a:lnTo>
                <a:lnTo>
                  <a:pt x="210" y="147"/>
                </a:lnTo>
                <a:lnTo>
                  <a:pt x="231" y="154"/>
                </a:lnTo>
                <a:lnTo>
                  <a:pt x="259" y="195"/>
                </a:lnTo>
                <a:lnTo>
                  <a:pt x="280" y="188"/>
                </a:lnTo>
                <a:lnTo>
                  <a:pt x="287" y="188"/>
                </a:lnTo>
                <a:lnTo>
                  <a:pt x="301" y="195"/>
                </a:lnTo>
                <a:lnTo>
                  <a:pt x="308" y="188"/>
                </a:lnTo>
                <a:lnTo>
                  <a:pt x="315" y="195"/>
                </a:lnTo>
                <a:lnTo>
                  <a:pt x="329" y="182"/>
                </a:lnTo>
                <a:lnTo>
                  <a:pt x="357" y="161"/>
                </a:lnTo>
                <a:lnTo>
                  <a:pt x="357" y="168"/>
                </a:lnTo>
                <a:lnTo>
                  <a:pt x="378" y="161"/>
                </a:lnTo>
                <a:lnTo>
                  <a:pt x="406" y="161"/>
                </a:lnTo>
                <a:lnTo>
                  <a:pt x="427" y="147"/>
                </a:lnTo>
                <a:lnTo>
                  <a:pt x="455" y="140"/>
                </a:lnTo>
                <a:lnTo>
                  <a:pt x="448" y="154"/>
                </a:lnTo>
                <a:lnTo>
                  <a:pt x="448" y="168"/>
                </a:lnTo>
                <a:lnTo>
                  <a:pt x="448" y="175"/>
                </a:lnTo>
                <a:lnTo>
                  <a:pt x="455" y="175"/>
                </a:lnTo>
                <a:lnTo>
                  <a:pt x="462" y="175"/>
                </a:lnTo>
                <a:lnTo>
                  <a:pt x="469" y="182"/>
                </a:lnTo>
                <a:lnTo>
                  <a:pt x="483" y="175"/>
                </a:lnTo>
                <a:lnTo>
                  <a:pt x="490" y="182"/>
                </a:lnTo>
                <a:lnTo>
                  <a:pt x="504" y="168"/>
                </a:lnTo>
                <a:lnTo>
                  <a:pt x="511" y="168"/>
                </a:lnTo>
                <a:lnTo>
                  <a:pt x="525" y="195"/>
                </a:lnTo>
                <a:lnTo>
                  <a:pt x="518" y="202"/>
                </a:lnTo>
                <a:lnTo>
                  <a:pt x="518" y="202"/>
                </a:lnTo>
                <a:lnTo>
                  <a:pt x="532" y="202"/>
                </a:lnTo>
                <a:lnTo>
                  <a:pt x="539" y="209"/>
                </a:lnTo>
                <a:lnTo>
                  <a:pt x="539" y="209"/>
                </a:lnTo>
                <a:lnTo>
                  <a:pt x="545" y="223"/>
                </a:lnTo>
                <a:lnTo>
                  <a:pt x="552" y="223"/>
                </a:lnTo>
                <a:lnTo>
                  <a:pt x="552" y="230"/>
                </a:lnTo>
                <a:lnTo>
                  <a:pt x="532" y="230"/>
                </a:lnTo>
                <a:lnTo>
                  <a:pt x="511" y="230"/>
                </a:lnTo>
                <a:lnTo>
                  <a:pt x="504" y="230"/>
                </a:lnTo>
                <a:lnTo>
                  <a:pt x="490" y="223"/>
                </a:lnTo>
                <a:lnTo>
                  <a:pt x="483" y="223"/>
                </a:lnTo>
                <a:lnTo>
                  <a:pt x="483" y="251"/>
                </a:lnTo>
                <a:lnTo>
                  <a:pt x="476" y="244"/>
                </a:lnTo>
                <a:lnTo>
                  <a:pt x="455" y="230"/>
                </a:lnTo>
                <a:lnTo>
                  <a:pt x="427" y="223"/>
                </a:lnTo>
                <a:lnTo>
                  <a:pt x="413" y="223"/>
                </a:lnTo>
                <a:lnTo>
                  <a:pt x="406" y="244"/>
                </a:lnTo>
                <a:lnTo>
                  <a:pt x="385" y="244"/>
                </a:lnTo>
                <a:lnTo>
                  <a:pt x="385" y="244"/>
                </a:lnTo>
                <a:lnTo>
                  <a:pt x="385" y="251"/>
                </a:lnTo>
                <a:lnTo>
                  <a:pt x="371" y="244"/>
                </a:lnTo>
                <a:lnTo>
                  <a:pt x="357" y="251"/>
                </a:lnTo>
                <a:lnTo>
                  <a:pt x="350" y="258"/>
                </a:lnTo>
                <a:lnTo>
                  <a:pt x="350" y="265"/>
                </a:lnTo>
                <a:lnTo>
                  <a:pt x="343" y="272"/>
                </a:lnTo>
                <a:lnTo>
                  <a:pt x="336" y="279"/>
                </a:lnTo>
                <a:lnTo>
                  <a:pt x="336" y="279"/>
                </a:lnTo>
                <a:lnTo>
                  <a:pt x="329" y="279"/>
                </a:lnTo>
                <a:lnTo>
                  <a:pt x="329" y="293"/>
                </a:lnTo>
                <a:lnTo>
                  <a:pt x="322" y="293"/>
                </a:lnTo>
                <a:lnTo>
                  <a:pt x="322" y="286"/>
                </a:lnTo>
                <a:lnTo>
                  <a:pt x="329" y="272"/>
                </a:lnTo>
                <a:lnTo>
                  <a:pt x="315" y="272"/>
                </a:lnTo>
                <a:lnTo>
                  <a:pt x="301" y="286"/>
                </a:lnTo>
                <a:lnTo>
                  <a:pt x="287" y="286"/>
                </a:lnTo>
                <a:lnTo>
                  <a:pt x="273" y="307"/>
                </a:lnTo>
                <a:lnTo>
                  <a:pt x="273" y="321"/>
                </a:lnTo>
                <a:lnTo>
                  <a:pt x="252" y="356"/>
                </a:lnTo>
                <a:lnTo>
                  <a:pt x="252" y="363"/>
                </a:lnTo>
                <a:lnTo>
                  <a:pt x="245" y="356"/>
                </a:lnTo>
                <a:lnTo>
                  <a:pt x="238" y="349"/>
                </a:lnTo>
                <a:lnTo>
                  <a:pt x="245" y="335"/>
                </a:lnTo>
                <a:lnTo>
                  <a:pt x="238" y="328"/>
                </a:lnTo>
                <a:lnTo>
                  <a:pt x="238" y="335"/>
                </a:lnTo>
                <a:lnTo>
                  <a:pt x="224" y="335"/>
                </a:lnTo>
                <a:lnTo>
                  <a:pt x="224" y="328"/>
                </a:lnTo>
                <a:lnTo>
                  <a:pt x="224" y="321"/>
                </a:lnTo>
                <a:lnTo>
                  <a:pt x="231" y="314"/>
                </a:lnTo>
                <a:lnTo>
                  <a:pt x="231" y="307"/>
                </a:lnTo>
                <a:lnTo>
                  <a:pt x="231" y="307"/>
                </a:lnTo>
                <a:lnTo>
                  <a:pt x="231" y="307"/>
                </a:lnTo>
                <a:lnTo>
                  <a:pt x="224" y="300"/>
                </a:lnTo>
                <a:lnTo>
                  <a:pt x="231" y="293"/>
                </a:lnTo>
                <a:lnTo>
                  <a:pt x="224" y="293"/>
                </a:lnTo>
                <a:lnTo>
                  <a:pt x="210" y="286"/>
                </a:lnTo>
                <a:lnTo>
                  <a:pt x="210" y="286"/>
                </a:lnTo>
                <a:lnTo>
                  <a:pt x="203" y="279"/>
                </a:lnTo>
                <a:lnTo>
                  <a:pt x="203" y="272"/>
                </a:lnTo>
                <a:lnTo>
                  <a:pt x="203" y="265"/>
                </a:lnTo>
                <a:lnTo>
                  <a:pt x="175" y="258"/>
                </a:lnTo>
                <a:lnTo>
                  <a:pt x="161" y="258"/>
                </a:lnTo>
                <a:lnTo>
                  <a:pt x="154" y="265"/>
                </a:lnTo>
                <a:lnTo>
                  <a:pt x="154" y="258"/>
                </a:lnTo>
                <a:lnTo>
                  <a:pt x="140" y="258"/>
                </a:lnTo>
                <a:lnTo>
                  <a:pt x="133" y="258"/>
                </a:lnTo>
                <a:lnTo>
                  <a:pt x="126" y="251"/>
                </a:lnTo>
                <a:lnTo>
                  <a:pt x="42" y="237"/>
                </a:lnTo>
                <a:lnTo>
                  <a:pt x="28" y="230"/>
                </a:lnTo>
                <a:lnTo>
                  <a:pt x="21" y="209"/>
                </a:lnTo>
                <a:lnTo>
                  <a:pt x="14" y="209"/>
                </a:lnTo>
                <a:lnTo>
                  <a:pt x="7" y="209"/>
                </a:lnTo>
                <a:lnTo>
                  <a:pt x="0" y="202"/>
                </a:lnTo>
                <a:lnTo>
                  <a:pt x="35" y="188"/>
                </a:lnTo>
                <a:lnTo>
                  <a:pt x="42" y="182"/>
                </a:lnTo>
                <a:lnTo>
                  <a:pt x="49" y="168"/>
                </a:lnTo>
                <a:lnTo>
                  <a:pt x="84" y="168"/>
                </a:lnTo>
                <a:lnTo>
                  <a:pt x="98" y="154"/>
                </a:lnTo>
                <a:lnTo>
                  <a:pt x="105" y="147"/>
                </a:lnTo>
                <a:lnTo>
                  <a:pt x="119" y="147"/>
                </a:lnTo>
                <a:lnTo>
                  <a:pt x="119" y="140"/>
                </a:lnTo>
                <a:lnTo>
                  <a:pt x="126" y="133"/>
                </a:lnTo>
                <a:lnTo>
                  <a:pt x="147" y="119"/>
                </a:lnTo>
                <a:lnTo>
                  <a:pt x="147" y="126"/>
                </a:lnTo>
                <a:lnTo>
                  <a:pt x="154" y="133"/>
                </a:lnTo>
                <a:lnTo>
                  <a:pt x="154" y="140"/>
                </a:lnTo>
                <a:lnTo>
                  <a:pt x="161" y="147"/>
                </a:lnTo>
                <a:lnTo>
                  <a:pt x="161" y="154"/>
                </a:lnTo>
                <a:lnTo>
                  <a:pt x="161" y="154"/>
                </a:lnTo>
                <a:close/>
                <a:moveTo>
                  <a:pt x="552" y="223"/>
                </a:moveTo>
                <a:lnTo>
                  <a:pt x="559" y="223"/>
                </a:lnTo>
                <a:lnTo>
                  <a:pt x="559" y="216"/>
                </a:lnTo>
                <a:lnTo>
                  <a:pt x="566" y="216"/>
                </a:lnTo>
                <a:lnTo>
                  <a:pt x="566" y="209"/>
                </a:lnTo>
                <a:lnTo>
                  <a:pt x="566" y="209"/>
                </a:lnTo>
                <a:lnTo>
                  <a:pt x="573" y="209"/>
                </a:lnTo>
                <a:lnTo>
                  <a:pt x="573" y="209"/>
                </a:lnTo>
                <a:lnTo>
                  <a:pt x="580" y="216"/>
                </a:lnTo>
                <a:lnTo>
                  <a:pt x="587" y="216"/>
                </a:lnTo>
                <a:lnTo>
                  <a:pt x="587" y="223"/>
                </a:lnTo>
                <a:lnTo>
                  <a:pt x="580" y="230"/>
                </a:lnTo>
                <a:lnTo>
                  <a:pt x="573" y="223"/>
                </a:lnTo>
                <a:lnTo>
                  <a:pt x="559" y="230"/>
                </a:lnTo>
                <a:lnTo>
                  <a:pt x="552" y="223"/>
                </a:lnTo>
                <a:lnTo>
                  <a:pt x="552" y="223"/>
                </a:lnTo>
                <a:lnTo>
                  <a:pt x="552" y="223"/>
                </a:lnTo>
                <a:lnTo>
                  <a:pt x="552" y="223"/>
                </a:lnTo>
                <a:close/>
                <a:moveTo>
                  <a:pt x="608" y="440"/>
                </a:moveTo>
                <a:lnTo>
                  <a:pt x="608" y="447"/>
                </a:lnTo>
                <a:lnTo>
                  <a:pt x="601" y="461"/>
                </a:lnTo>
                <a:lnTo>
                  <a:pt x="587" y="468"/>
                </a:lnTo>
                <a:lnTo>
                  <a:pt x="580" y="468"/>
                </a:lnTo>
                <a:lnTo>
                  <a:pt x="580" y="496"/>
                </a:lnTo>
                <a:lnTo>
                  <a:pt x="608" y="510"/>
                </a:lnTo>
                <a:lnTo>
                  <a:pt x="608" y="503"/>
                </a:lnTo>
                <a:lnTo>
                  <a:pt x="615" y="489"/>
                </a:lnTo>
                <a:lnTo>
                  <a:pt x="622" y="489"/>
                </a:lnTo>
                <a:lnTo>
                  <a:pt x="622" y="489"/>
                </a:lnTo>
                <a:lnTo>
                  <a:pt x="629" y="475"/>
                </a:lnTo>
                <a:lnTo>
                  <a:pt x="629" y="461"/>
                </a:lnTo>
                <a:lnTo>
                  <a:pt x="664" y="440"/>
                </a:lnTo>
                <a:lnTo>
                  <a:pt x="671" y="447"/>
                </a:lnTo>
                <a:lnTo>
                  <a:pt x="685" y="454"/>
                </a:lnTo>
                <a:lnTo>
                  <a:pt x="692" y="475"/>
                </a:lnTo>
                <a:lnTo>
                  <a:pt x="699" y="482"/>
                </a:lnTo>
                <a:lnTo>
                  <a:pt x="713" y="545"/>
                </a:lnTo>
                <a:lnTo>
                  <a:pt x="727" y="566"/>
                </a:lnTo>
                <a:lnTo>
                  <a:pt x="720" y="573"/>
                </a:lnTo>
                <a:lnTo>
                  <a:pt x="727" y="594"/>
                </a:lnTo>
                <a:lnTo>
                  <a:pt x="720" y="608"/>
                </a:lnTo>
                <a:lnTo>
                  <a:pt x="713" y="608"/>
                </a:lnTo>
                <a:lnTo>
                  <a:pt x="713" y="608"/>
                </a:lnTo>
                <a:lnTo>
                  <a:pt x="706" y="608"/>
                </a:lnTo>
                <a:lnTo>
                  <a:pt x="699" y="615"/>
                </a:lnTo>
                <a:lnTo>
                  <a:pt x="699" y="615"/>
                </a:lnTo>
                <a:lnTo>
                  <a:pt x="692" y="629"/>
                </a:lnTo>
                <a:lnTo>
                  <a:pt x="692" y="636"/>
                </a:lnTo>
                <a:lnTo>
                  <a:pt x="692" y="643"/>
                </a:lnTo>
                <a:lnTo>
                  <a:pt x="678" y="657"/>
                </a:lnTo>
                <a:lnTo>
                  <a:pt x="671" y="678"/>
                </a:lnTo>
                <a:lnTo>
                  <a:pt x="671" y="692"/>
                </a:lnTo>
                <a:lnTo>
                  <a:pt x="650" y="727"/>
                </a:lnTo>
                <a:lnTo>
                  <a:pt x="629" y="734"/>
                </a:lnTo>
                <a:lnTo>
                  <a:pt x="622" y="734"/>
                </a:lnTo>
                <a:lnTo>
                  <a:pt x="573" y="741"/>
                </a:lnTo>
                <a:lnTo>
                  <a:pt x="573" y="741"/>
                </a:lnTo>
                <a:lnTo>
                  <a:pt x="539" y="748"/>
                </a:lnTo>
                <a:lnTo>
                  <a:pt x="539" y="741"/>
                </a:lnTo>
                <a:lnTo>
                  <a:pt x="532" y="741"/>
                </a:lnTo>
                <a:lnTo>
                  <a:pt x="504" y="741"/>
                </a:lnTo>
                <a:lnTo>
                  <a:pt x="490" y="748"/>
                </a:lnTo>
                <a:lnTo>
                  <a:pt x="462" y="748"/>
                </a:lnTo>
                <a:lnTo>
                  <a:pt x="448" y="748"/>
                </a:lnTo>
                <a:lnTo>
                  <a:pt x="427" y="755"/>
                </a:lnTo>
                <a:lnTo>
                  <a:pt x="406" y="755"/>
                </a:lnTo>
                <a:lnTo>
                  <a:pt x="385" y="755"/>
                </a:lnTo>
                <a:lnTo>
                  <a:pt x="357" y="762"/>
                </a:lnTo>
                <a:lnTo>
                  <a:pt x="371" y="741"/>
                </a:lnTo>
                <a:lnTo>
                  <a:pt x="378" y="713"/>
                </a:lnTo>
                <a:lnTo>
                  <a:pt x="392" y="699"/>
                </a:lnTo>
                <a:lnTo>
                  <a:pt x="399" y="678"/>
                </a:lnTo>
                <a:lnTo>
                  <a:pt x="399" y="629"/>
                </a:lnTo>
                <a:lnTo>
                  <a:pt x="392" y="587"/>
                </a:lnTo>
                <a:lnTo>
                  <a:pt x="371" y="552"/>
                </a:lnTo>
                <a:lnTo>
                  <a:pt x="357" y="524"/>
                </a:lnTo>
                <a:lnTo>
                  <a:pt x="364" y="510"/>
                </a:lnTo>
                <a:lnTo>
                  <a:pt x="371" y="517"/>
                </a:lnTo>
                <a:lnTo>
                  <a:pt x="364" y="510"/>
                </a:lnTo>
                <a:lnTo>
                  <a:pt x="364" y="510"/>
                </a:lnTo>
                <a:lnTo>
                  <a:pt x="364" y="489"/>
                </a:lnTo>
                <a:lnTo>
                  <a:pt x="364" y="496"/>
                </a:lnTo>
                <a:lnTo>
                  <a:pt x="357" y="482"/>
                </a:lnTo>
                <a:lnTo>
                  <a:pt x="364" y="461"/>
                </a:lnTo>
                <a:lnTo>
                  <a:pt x="371" y="440"/>
                </a:lnTo>
                <a:lnTo>
                  <a:pt x="371" y="419"/>
                </a:lnTo>
                <a:lnTo>
                  <a:pt x="371" y="398"/>
                </a:lnTo>
                <a:lnTo>
                  <a:pt x="385" y="398"/>
                </a:lnTo>
                <a:lnTo>
                  <a:pt x="385" y="391"/>
                </a:lnTo>
                <a:lnTo>
                  <a:pt x="385" y="384"/>
                </a:lnTo>
                <a:lnTo>
                  <a:pt x="385" y="377"/>
                </a:lnTo>
                <a:lnTo>
                  <a:pt x="406" y="363"/>
                </a:lnTo>
                <a:lnTo>
                  <a:pt x="420" y="335"/>
                </a:lnTo>
                <a:lnTo>
                  <a:pt x="420" y="335"/>
                </a:lnTo>
                <a:lnTo>
                  <a:pt x="420" y="363"/>
                </a:lnTo>
                <a:lnTo>
                  <a:pt x="420" y="384"/>
                </a:lnTo>
                <a:lnTo>
                  <a:pt x="434" y="384"/>
                </a:lnTo>
                <a:lnTo>
                  <a:pt x="434" y="377"/>
                </a:lnTo>
                <a:lnTo>
                  <a:pt x="441" y="356"/>
                </a:lnTo>
                <a:lnTo>
                  <a:pt x="441" y="328"/>
                </a:lnTo>
                <a:lnTo>
                  <a:pt x="441" y="321"/>
                </a:lnTo>
                <a:lnTo>
                  <a:pt x="441" y="314"/>
                </a:lnTo>
                <a:lnTo>
                  <a:pt x="462" y="307"/>
                </a:lnTo>
                <a:lnTo>
                  <a:pt x="469" y="307"/>
                </a:lnTo>
                <a:lnTo>
                  <a:pt x="476" y="300"/>
                </a:lnTo>
                <a:lnTo>
                  <a:pt x="462" y="300"/>
                </a:lnTo>
                <a:lnTo>
                  <a:pt x="455" y="286"/>
                </a:lnTo>
                <a:lnTo>
                  <a:pt x="455" y="279"/>
                </a:lnTo>
                <a:lnTo>
                  <a:pt x="462" y="272"/>
                </a:lnTo>
                <a:lnTo>
                  <a:pt x="469" y="265"/>
                </a:lnTo>
                <a:lnTo>
                  <a:pt x="483" y="258"/>
                </a:lnTo>
                <a:lnTo>
                  <a:pt x="511" y="272"/>
                </a:lnTo>
                <a:lnTo>
                  <a:pt x="518" y="265"/>
                </a:lnTo>
                <a:lnTo>
                  <a:pt x="532" y="272"/>
                </a:lnTo>
                <a:lnTo>
                  <a:pt x="539" y="272"/>
                </a:lnTo>
                <a:lnTo>
                  <a:pt x="539" y="286"/>
                </a:lnTo>
                <a:lnTo>
                  <a:pt x="559" y="286"/>
                </a:lnTo>
                <a:lnTo>
                  <a:pt x="566" y="293"/>
                </a:lnTo>
                <a:lnTo>
                  <a:pt x="573" y="293"/>
                </a:lnTo>
                <a:lnTo>
                  <a:pt x="587" y="293"/>
                </a:lnTo>
                <a:lnTo>
                  <a:pt x="594" y="293"/>
                </a:lnTo>
                <a:lnTo>
                  <a:pt x="594" y="300"/>
                </a:lnTo>
                <a:lnTo>
                  <a:pt x="601" y="300"/>
                </a:lnTo>
                <a:lnTo>
                  <a:pt x="601" y="307"/>
                </a:lnTo>
                <a:lnTo>
                  <a:pt x="608" y="307"/>
                </a:lnTo>
                <a:lnTo>
                  <a:pt x="615" y="321"/>
                </a:lnTo>
                <a:lnTo>
                  <a:pt x="601" y="328"/>
                </a:lnTo>
                <a:lnTo>
                  <a:pt x="608" y="335"/>
                </a:lnTo>
                <a:lnTo>
                  <a:pt x="601" y="335"/>
                </a:lnTo>
                <a:lnTo>
                  <a:pt x="608" y="342"/>
                </a:lnTo>
                <a:lnTo>
                  <a:pt x="615" y="349"/>
                </a:lnTo>
                <a:lnTo>
                  <a:pt x="622" y="370"/>
                </a:lnTo>
                <a:lnTo>
                  <a:pt x="622" y="391"/>
                </a:lnTo>
                <a:lnTo>
                  <a:pt x="622" y="412"/>
                </a:lnTo>
                <a:lnTo>
                  <a:pt x="608" y="426"/>
                </a:lnTo>
                <a:lnTo>
                  <a:pt x="608" y="440"/>
                </a:lnTo>
                <a:lnTo>
                  <a:pt x="608" y="440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37" name="Freeform 27"/>
          <p:cNvSpPr>
            <a:spLocks/>
          </p:cNvSpPr>
          <p:nvPr userDrawn="1"/>
        </p:nvSpPr>
        <p:spPr bwMode="auto">
          <a:xfrm>
            <a:off x="4558393" y="1695450"/>
            <a:ext cx="808869" cy="958850"/>
          </a:xfrm>
          <a:custGeom>
            <a:avLst/>
            <a:gdLst/>
            <a:ahLst/>
            <a:cxnLst>
              <a:cxn ang="0">
                <a:pos x="273" y="706"/>
              </a:cxn>
              <a:cxn ang="0">
                <a:pos x="196" y="706"/>
              </a:cxn>
              <a:cxn ang="0">
                <a:pos x="147" y="706"/>
              </a:cxn>
              <a:cxn ang="0">
                <a:pos x="56" y="706"/>
              </a:cxn>
              <a:cxn ang="0">
                <a:pos x="56" y="580"/>
              </a:cxn>
              <a:cxn ang="0">
                <a:pos x="56" y="531"/>
              </a:cxn>
              <a:cxn ang="0">
                <a:pos x="49" y="482"/>
              </a:cxn>
              <a:cxn ang="0">
                <a:pos x="28" y="447"/>
              </a:cxn>
              <a:cxn ang="0">
                <a:pos x="49" y="412"/>
              </a:cxn>
              <a:cxn ang="0">
                <a:pos x="49" y="363"/>
              </a:cxn>
              <a:cxn ang="0">
                <a:pos x="28" y="328"/>
              </a:cxn>
              <a:cxn ang="0">
                <a:pos x="28" y="287"/>
              </a:cxn>
              <a:cxn ang="0">
                <a:pos x="28" y="238"/>
              </a:cxn>
              <a:cxn ang="0">
                <a:pos x="28" y="217"/>
              </a:cxn>
              <a:cxn ang="0">
                <a:pos x="14" y="175"/>
              </a:cxn>
              <a:cxn ang="0">
                <a:pos x="7" y="140"/>
              </a:cxn>
              <a:cxn ang="0">
                <a:pos x="7" y="133"/>
              </a:cxn>
              <a:cxn ang="0">
                <a:pos x="7" y="112"/>
              </a:cxn>
              <a:cxn ang="0">
                <a:pos x="0" y="98"/>
              </a:cxn>
              <a:cxn ang="0">
                <a:pos x="0" y="49"/>
              </a:cxn>
              <a:cxn ang="0">
                <a:pos x="161" y="49"/>
              </a:cxn>
              <a:cxn ang="0">
                <a:pos x="203" y="63"/>
              </a:cxn>
              <a:cxn ang="0">
                <a:pos x="224" y="84"/>
              </a:cxn>
              <a:cxn ang="0">
                <a:pos x="273" y="91"/>
              </a:cxn>
              <a:cxn ang="0">
                <a:pos x="301" y="98"/>
              </a:cxn>
              <a:cxn ang="0">
                <a:pos x="315" y="84"/>
              </a:cxn>
              <a:cxn ang="0">
                <a:pos x="364" y="98"/>
              </a:cxn>
              <a:cxn ang="0">
                <a:pos x="364" y="105"/>
              </a:cxn>
              <a:cxn ang="0">
                <a:pos x="385" y="112"/>
              </a:cxn>
              <a:cxn ang="0">
                <a:pos x="399" y="133"/>
              </a:cxn>
              <a:cxn ang="0">
                <a:pos x="413" y="119"/>
              </a:cxn>
              <a:cxn ang="0">
                <a:pos x="441" y="133"/>
              </a:cxn>
              <a:cxn ang="0">
                <a:pos x="454" y="147"/>
              </a:cxn>
              <a:cxn ang="0">
                <a:pos x="503" y="133"/>
              </a:cxn>
              <a:cxn ang="0">
                <a:pos x="538" y="140"/>
              </a:cxn>
              <a:cxn ang="0">
                <a:pos x="580" y="140"/>
              </a:cxn>
              <a:cxn ang="0">
                <a:pos x="608" y="147"/>
              </a:cxn>
              <a:cxn ang="0">
                <a:pos x="615" y="154"/>
              </a:cxn>
              <a:cxn ang="0">
                <a:pos x="503" y="217"/>
              </a:cxn>
              <a:cxn ang="0">
                <a:pos x="420" y="307"/>
              </a:cxn>
              <a:cxn ang="0">
                <a:pos x="406" y="321"/>
              </a:cxn>
              <a:cxn ang="0">
                <a:pos x="406" y="391"/>
              </a:cxn>
              <a:cxn ang="0">
                <a:pos x="392" y="405"/>
              </a:cxn>
              <a:cxn ang="0">
                <a:pos x="364" y="433"/>
              </a:cxn>
              <a:cxn ang="0">
                <a:pos x="371" y="454"/>
              </a:cxn>
              <a:cxn ang="0">
                <a:pos x="371" y="482"/>
              </a:cxn>
              <a:cxn ang="0">
                <a:pos x="371" y="510"/>
              </a:cxn>
              <a:cxn ang="0">
                <a:pos x="371" y="552"/>
              </a:cxn>
              <a:cxn ang="0">
                <a:pos x="413" y="573"/>
              </a:cxn>
              <a:cxn ang="0">
                <a:pos x="448" y="601"/>
              </a:cxn>
              <a:cxn ang="0">
                <a:pos x="489" y="636"/>
              </a:cxn>
              <a:cxn ang="0">
                <a:pos x="510" y="671"/>
              </a:cxn>
              <a:cxn ang="0">
                <a:pos x="468" y="699"/>
              </a:cxn>
              <a:cxn ang="0">
                <a:pos x="399" y="699"/>
              </a:cxn>
              <a:cxn ang="0">
                <a:pos x="315" y="706"/>
              </a:cxn>
            </a:cxnLst>
            <a:rect l="0" t="0" r="r" b="b"/>
            <a:pathLst>
              <a:path w="622" h="706">
                <a:moveTo>
                  <a:pt x="315" y="706"/>
                </a:moveTo>
                <a:lnTo>
                  <a:pt x="301" y="706"/>
                </a:lnTo>
                <a:lnTo>
                  <a:pt x="273" y="706"/>
                </a:lnTo>
                <a:lnTo>
                  <a:pt x="252" y="706"/>
                </a:lnTo>
                <a:lnTo>
                  <a:pt x="231" y="706"/>
                </a:lnTo>
                <a:lnTo>
                  <a:pt x="196" y="706"/>
                </a:lnTo>
                <a:lnTo>
                  <a:pt x="189" y="706"/>
                </a:lnTo>
                <a:lnTo>
                  <a:pt x="147" y="706"/>
                </a:lnTo>
                <a:lnTo>
                  <a:pt x="147" y="706"/>
                </a:lnTo>
                <a:lnTo>
                  <a:pt x="105" y="706"/>
                </a:lnTo>
                <a:lnTo>
                  <a:pt x="91" y="706"/>
                </a:lnTo>
                <a:lnTo>
                  <a:pt x="56" y="706"/>
                </a:lnTo>
                <a:lnTo>
                  <a:pt x="56" y="664"/>
                </a:lnTo>
                <a:lnTo>
                  <a:pt x="56" y="622"/>
                </a:lnTo>
                <a:lnTo>
                  <a:pt x="56" y="580"/>
                </a:lnTo>
                <a:lnTo>
                  <a:pt x="56" y="573"/>
                </a:lnTo>
                <a:lnTo>
                  <a:pt x="56" y="552"/>
                </a:lnTo>
                <a:lnTo>
                  <a:pt x="56" y="531"/>
                </a:lnTo>
                <a:lnTo>
                  <a:pt x="56" y="496"/>
                </a:lnTo>
                <a:lnTo>
                  <a:pt x="56" y="489"/>
                </a:lnTo>
                <a:lnTo>
                  <a:pt x="49" y="482"/>
                </a:lnTo>
                <a:lnTo>
                  <a:pt x="35" y="475"/>
                </a:lnTo>
                <a:lnTo>
                  <a:pt x="28" y="454"/>
                </a:lnTo>
                <a:lnTo>
                  <a:pt x="28" y="447"/>
                </a:lnTo>
                <a:lnTo>
                  <a:pt x="42" y="440"/>
                </a:lnTo>
                <a:lnTo>
                  <a:pt x="49" y="426"/>
                </a:lnTo>
                <a:lnTo>
                  <a:pt x="49" y="412"/>
                </a:lnTo>
                <a:lnTo>
                  <a:pt x="49" y="405"/>
                </a:lnTo>
                <a:lnTo>
                  <a:pt x="49" y="391"/>
                </a:lnTo>
                <a:lnTo>
                  <a:pt x="49" y="363"/>
                </a:lnTo>
                <a:lnTo>
                  <a:pt x="35" y="356"/>
                </a:lnTo>
                <a:lnTo>
                  <a:pt x="35" y="328"/>
                </a:lnTo>
                <a:lnTo>
                  <a:pt x="28" y="328"/>
                </a:lnTo>
                <a:lnTo>
                  <a:pt x="28" y="307"/>
                </a:lnTo>
                <a:lnTo>
                  <a:pt x="35" y="294"/>
                </a:lnTo>
                <a:lnTo>
                  <a:pt x="28" y="287"/>
                </a:lnTo>
                <a:lnTo>
                  <a:pt x="28" y="266"/>
                </a:lnTo>
                <a:lnTo>
                  <a:pt x="28" y="259"/>
                </a:lnTo>
                <a:lnTo>
                  <a:pt x="28" y="238"/>
                </a:lnTo>
                <a:lnTo>
                  <a:pt x="28" y="238"/>
                </a:lnTo>
                <a:lnTo>
                  <a:pt x="28" y="224"/>
                </a:lnTo>
                <a:lnTo>
                  <a:pt x="28" y="217"/>
                </a:lnTo>
                <a:lnTo>
                  <a:pt x="21" y="203"/>
                </a:lnTo>
                <a:lnTo>
                  <a:pt x="14" y="182"/>
                </a:lnTo>
                <a:lnTo>
                  <a:pt x="14" y="175"/>
                </a:lnTo>
                <a:lnTo>
                  <a:pt x="7" y="147"/>
                </a:lnTo>
                <a:lnTo>
                  <a:pt x="7" y="140"/>
                </a:lnTo>
                <a:lnTo>
                  <a:pt x="7" y="140"/>
                </a:lnTo>
                <a:lnTo>
                  <a:pt x="7" y="140"/>
                </a:lnTo>
                <a:lnTo>
                  <a:pt x="7" y="140"/>
                </a:lnTo>
                <a:lnTo>
                  <a:pt x="7" y="133"/>
                </a:lnTo>
                <a:lnTo>
                  <a:pt x="7" y="126"/>
                </a:lnTo>
                <a:lnTo>
                  <a:pt x="0" y="119"/>
                </a:lnTo>
                <a:lnTo>
                  <a:pt x="7" y="112"/>
                </a:lnTo>
                <a:lnTo>
                  <a:pt x="7" y="112"/>
                </a:lnTo>
                <a:lnTo>
                  <a:pt x="0" y="105"/>
                </a:lnTo>
                <a:lnTo>
                  <a:pt x="0" y="98"/>
                </a:lnTo>
                <a:lnTo>
                  <a:pt x="7" y="84"/>
                </a:lnTo>
                <a:lnTo>
                  <a:pt x="0" y="70"/>
                </a:lnTo>
                <a:lnTo>
                  <a:pt x="0" y="49"/>
                </a:lnTo>
                <a:lnTo>
                  <a:pt x="63" y="49"/>
                </a:lnTo>
                <a:lnTo>
                  <a:pt x="154" y="49"/>
                </a:lnTo>
                <a:lnTo>
                  <a:pt x="161" y="49"/>
                </a:lnTo>
                <a:lnTo>
                  <a:pt x="168" y="0"/>
                </a:lnTo>
                <a:lnTo>
                  <a:pt x="189" y="7"/>
                </a:lnTo>
                <a:lnTo>
                  <a:pt x="203" y="63"/>
                </a:lnTo>
                <a:lnTo>
                  <a:pt x="203" y="70"/>
                </a:lnTo>
                <a:lnTo>
                  <a:pt x="210" y="84"/>
                </a:lnTo>
                <a:lnTo>
                  <a:pt x="224" y="84"/>
                </a:lnTo>
                <a:lnTo>
                  <a:pt x="238" y="84"/>
                </a:lnTo>
                <a:lnTo>
                  <a:pt x="238" y="84"/>
                </a:lnTo>
                <a:lnTo>
                  <a:pt x="273" y="91"/>
                </a:lnTo>
                <a:lnTo>
                  <a:pt x="273" y="105"/>
                </a:lnTo>
                <a:lnTo>
                  <a:pt x="273" y="105"/>
                </a:lnTo>
                <a:lnTo>
                  <a:pt x="301" y="98"/>
                </a:lnTo>
                <a:lnTo>
                  <a:pt x="301" y="98"/>
                </a:lnTo>
                <a:lnTo>
                  <a:pt x="301" y="91"/>
                </a:lnTo>
                <a:lnTo>
                  <a:pt x="315" y="84"/>
                </a:lnTo>
                <a:lnTo>
                  <a:pt x="329" y="91"/>
                </a:lnTo>
                <a:lnTo>
                  <a:pt x="343" y="91"/>
                </a:lnTo>
                <a:lnTo>
                  <a:pt x="364" y="98"/>
                </a:lnTo>
                <a:lnTo>
                  <a:pt x="371" y="98"/>
                </a:lnTo>
                <a:lnTo>
                  <a:pt x="371" y="105"/>
                </a:lnTo>
                <a:lnTo>
                  <a:pt x="364" y="105"/>
                </a:lnTo>
                <a:lnTo>
                  <a:pt x="364" y="105"/>
                </a:lnTo>
                <a:lnTo>
                  <a:pt x="378" y="112"/>
                </a:lnTo>
                <a:lnTo>
                  <a:pt x="385" y="112"/>
                </a:lnTo>
                <a:lnTo>
                  <a:pt x="385" y="119"/>
                </a:lnTo>
                <a:lnTo>
                  <a:pt x="392" y="133"/>
                </a:lnTo>
                <a:lnTo>
                  <a:pt x="399" y="133"/>
                </a:lnTo>
                <a:lnTo>
                  <a:pt x="399" y="126"/>
                </a:lnTo>
                <a:lnTo>
                  <a:pt x="399" y="119"/>
                </a:lnTo>
                <a:lnTo>
                  <a:pt x="413" y="119"/>
                </a:lnTo>
                <a:lnTo>
                  <a:pt x="420" y="119"/>
                </a:lnTo>
                <a:lnTo>
                  <a:pt x="420" y="133"/>
                </a:lnTo>
                <a:lnTo>
                  <a:pt x="441" y="133"/>
                </a:lnTo>
                <a:lnTo>
                  <a:pt x="448" y="133"/>
                </a:lnTo>
                <a:lnTo>
                  <a:pt x="448" y="147"/>
                </a:lnTo>
                <a:lnTo>
                  <a:pt x="454" y="147"/>
                </a:lnTo>
                <a:lnTo>
                  <a:pt x="454" y="154"/>
                </a:lnTo>
                <a:lnTo>
                  <a:pt x="482" y="147"/>
                </a:lnTo>
                <a:lnTo>
                  <a:pt x="503" y="133"/>
                </a:lnTo>
                <a:lnTo>
                  <a:pt x="510" y="126"/>
                </a:lnTo>
                <a:lnTo>
                  <a:pt x="524" y="147"/>
                </a:lnTo>
                <a:lnTo>
                  <a:pt x="538" y="140"/>
                </a:lnTo>
                <a:lnTo>
                  <a:pt x="538" y="140"/>
                </a:lnTo>
                <a:lnTo>
                  <a:pt x="573" y="140"/>
                </a:lnTo>
                <a:lnTo>
                  <a:pt x="580" y="140"/>
                </a:lnTo>
                <a:lnTo>
                  <a:pt x="587" y="147"/>
                </a:lnTo>
                <a:lnTo>
                  <a:pt x="594" y="154"/>
                </a:lnTo>
                <a:lnTo>
                  <a:pt x="608" y="147"/>
                </a:lnTo>
                <a:lnTo>
                  <a:pt x="622" y="147"/>
                </a:lnTo>
                <a:lnTo>
                  <a:pt x="615" y="147"/>
                </a:lnTo>
                <a:lnTo>
                  <a:pt x="615" y="154"/>
                </a:lnTo>
                <a:lnTo>
                  <a:pt x="587" y="175"/>
                </a:lnTo>
                <a:lnTo>
                  <a:pt x="545" y="189"/>
                </a:lnTo>
                <a:lnTo>
                  <a:pt x="503" y="217"/>
                </a:lnTo>
                <a:lnTo>
                  <a:pt x="468" y="259"/>
                </a:lnTo>
                <a:lnTo>
                  <a:pt x="448" y="287"/>
                </a:lnTo>
                <a:lnTo>
                  <a:pt x="420" y="307"/>
                </a:lnTo>
                <a:lnTo>
                  <a:pt x="413" y="321"/>
                </a:lnTo>
                <a:lnTo>
                  <a:pt x="406" y="321"/>
                </a:lnTo>
                <a:lnTo>
                  <a:pt x="406" y="321"/>
                </a:lnTo>
                <a:lnTo>
                  <a:pt x="406" y="349"/>
                </a:lnTo>
                <a:lnTo>
                  <a:pt x="406" y="384"/>
                </a:lnTo>
                <a:lnTo>
                  <a:pt x="406" y="391"/>
                </a:lnTo>
                <a:lnTo>
                  <a:pt x="406" y="398"/>
                </a:lnTo>
                <a:lnTo>
                  <a:pt x="399" y="398"/>
                </a:lnTo>
                <a:lnTo>
                  <a:pt x="392" y="405"/>
                </a:lnTo>
                <a:lnTo>
                  <a:pt x="392" y="405"/>
                </a:lnTo>
                <a:lnTo>
                  <a:pt x="378" y="412"/>
                </a:lnTo>
                <a:lnTo>
                  <a:pt x="364" y="433"/>
                </a:lnTo>
                <a:lnTo>
                  <a:pt x="357" y="447"/>
                </a:lnTo>
                <a:lnTo>
                  <a:pt x="364" y="454"/>
                </a:lnTo>
                <a:lnTo>
                  <a:pt x="371" y="454"/>
                </a:lnTo>
                <a:lnTo>
                  <a:pt x="378" y="468"/>
                </a:lnTo>
                <a:lnTo>
                  <a:pt x="378" y="475"/>
                </a:lnTo>
                <a:lnTo>
                  <a:pt x="371" y="482"/>
                </a:lnTo>
                <a:lnTo>
                  <a:pt x="371" y="496"/>
                </a:lnTo>
                <a:lnTo>
                  <a:pt x="371" y="510"/>
                </a:lnTo>
                <a:lnTo>
                  <a:pt x="371" y="510"/>
                </a:lnTo>
                <a:lnTo>
                  <a:pt x="371" y="517"/>
                </a:lnTo>
                <a:lnTo>
                  <a:pt x="371" y="538"/>
                </a:lnTo>
                <a:lnTo>
                  <a:pt x="371" y="552"/>
                </a:lnTo>
                <a:lnTo>
                  <a:pt x="378" y="559"/>
                </a:lnTo>
                <a:lnTo>
                  <a:pt x="385" y="566"/>
                </a:lnTo>
                <a:lnTo>
                  <a:pt x="413" y="573"/>
                </a:lnTo>
                <a:lnTo>
                  <a:pt x="420" y="587"/>
                </a:lnTo>
                <a:lnTo>
                  <a:pt x="434" y="587"/>
                </a:lnTo>
                <a:lnTo>
                  <a:pt x="448" y="601"/>
                </a:lnTo>
                <a:lnTo>
                  <a:pt x="454" y="615"/>
                </a:lnTo>
                <a:lnTo>
                  <a:pt x="482" y="636"/>
                </a:lnTo>
                <a:lnTo>
                  <a:pt x="489" y="636"/>
                </a:lnTo>
                <a:lnTo>
                  <a:pt x="503" y="657"/>
                </a:lnTo>
                <a:lnTo>
                  <a:pt x="510" y="664"/>
                </a:lnTo>
                <a:lnTo>
                  <a:pt x="510" y="671"/>
                </a:lnTo>
                <a:lnTo>
                  <a:pt x="510" y="699"/>
                </a:lnTo>
                <a:lnTo>
                  <a:pt x="482" y="699"/>
                </a:lnTo>
                <a:lnTo>
                  <a:pt x="468" y="699"/>
                </a:lnTo>
                <a:lnTo>
                  <a:pt x="441" y="699"/>
                </a:lnTo>
                <a:lnTo>
                  <a:pt x="406" y="699"/>
                </a:lnTo>
                <a:lnTo>
                  <a:pt x="399" y="699"/>
                </a:lnTo>
                <a:lnTo>
                  <a:pt x="357" y="706"/>
                </a:lnTo>
                <a:lnTo>
                  <a:pt x="357" y="706"/>
                </a:lnTo>
                <a:lnTo>
                  <a:pt x="315" y="706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38" name="Freeform 28"/>
          <p:cNvSpPr>
            <a:spLocks/>
          </p:cNvSpPr>
          <p:nvPr userDrawn="1"/>
        </p:nvSpPr>
        <p:spPr bwMode="auto">
          <a:xfrm>
            <a:off x="5267480" y="4011622"/>
            <a:ext cx="444500" cy="796925"/>
          </a:xfrm>
          <a:custGeom>
            <a:avLst/>
            <a:gdLst/>
            <a:ahLst/>
            <a:cxnLst>
              <a:cxn ang="0">
                <a:pos x="336" y="518"/>
              </a:cxn>
              <a:cxn ang="0">
                <a:pos x="322" y="559"/>
              </a:cxn>
              <a:cxn ang="0">
                <a:pos x="287" y="559"/>
              </a:cxn>
              <a:cxn ang="0">
                <a:pos x="238" y="566"/>
              </a:cxn>
              <a:cxn ang="0">
                <a:pos x="217" y="587"/>
              </a:cxn>
              <a:cxn ang="0">
                <a:pos x="210" y="559"/>
              </a:cxn>
              <a:cxn ang="0">
                <a:pos x="189" y="518"/>
              </a:cxn>
              <a:cxn ang="0">
                <a:pos x="196" y="490"/>
              </a:cxn>
              <a:cxn ang="0">
                <a:pos x="112" y="497"/>
              </a:cxn>
              <a:cxn ang="0">
                <a:pos x="49" y="504"/>
              </a:cxn>
              <a:cxn ang="0">
                <a:pos x="0" y="476"/>
              </a:cxn>
              <a:cxn ang="0">
                <a:pos x="7" y="455"/>
              </a:cxn>
              <a:cxn ang="0">
                <a:pos x="21" y="434"/>
              </a:cxn>
              <a:cxn ang="0">
                <a:pos x="21" y="413"/>
              </a:cxn>
              <a:cxn ang="0">
                <a:pos x="28" y="399"/>
              </a:cxn>
              <a:cxn ang="0">
                <a:pos x="56" y="378"/>
              </a:cxn>
              <a:cxn ang="0">
                <a:pos x="56" y="364"/>
              </a:cxn>
              <a:cxn ang="0">
                <a:pos x="42" y="357"/>
              </a:cxn>
              <a:cxn ang="0">
                <a:pos x="63" y="343"/>
              </a:cxn>
              <a:cxn ang="0">
                <a:pos x="56" y="336"/>
              </a:cxn>
              <a:cxn ang="0">
                <a:pos x="42" y="322"/>
              </a:cxn>
              <a:cxn ang="0">
                <a:pos x="49" y="315"/>
              </a:cxn>
              <a:cxn ang="0">
                <a:pos x="42" y="301"/>
              </a:cxn>
              <a:cxn ang="0">
                <a:pos x="49" y="273"/>
              </a:cxn>
              <a:cxn ang="0">
                <a:pos x="35" y="273"/>
              </a:cxn>
              <a:cxn ang="0">
                <a:pos x="35" y="245"/>
              </a:cxn>
              <a:cxn ang="0">
                <a:pos x="42" y="224"/>
              </a:cxn>
              <a:cxn ang="0">
                <a:pos x="35" y="217"/>
              </a:cxn>
              <a:cxn ang="0">
                <a:pos x="35" y="203"/>
              </a:cxn>
              <a:cxn ang="0">
                <a:pos x="28" y="196"/>
              </a:cxn>
              <a:cxn ang="0">
                <a:pos x="35" y="189"/>
              </a:cxn>
              <a:cxn ang="0">
                <a:pos x="49" y="175"/>
              </a:cxn>
              <a:cxn ang="0">
                <a:pos x="49" y="168"/>
              </a:cxn>
              <a:cxn ang="0">
                <a:pos x="42" y="140"/>
              </a:cxn>
              <a:cxn ang="0">
                <a:pos x="63" y="126"/>
              </a:cxn>
              <a:cxn ang="0">
                <a:pos x="63" y="119"/>
              </a:cxn>
              <a:cxn ang="0">
                <a:pos x="63" y="112"/>
              </a:cxn>
              <a:cxn ang="0">
                <a:pos x="77" y="91"/>
              </a:cxn>
              <a:cxn ang="0">
                <a:pos x="84" y="84"/>
              </a:cxn>
              <a:cxn ang="0">
                <a:pos x="84" y="56"/>
              </a:cxn>
              <a:cxn ang="0">
                <a:pos x="91" y="49"/>
              </a:cxn>
              <a:cxn ang="0">
                <a:pos x="98" y="49"/>
              </a:cxn>
              <a:cxn ang="0">
                <a:pos x="98" y="35"/>
              </a:cxn>
              <a:cxn ang="0">
                <a:pos x="168" y="14"/>
              </a:cxn>
              <a:cxn ang="0">
                <a:pos x="238" y="7"/>
              </a:cxn>
              <a:cxn ang="0">
                <a:pos x="301" y="0"/>
              </a:cxn>
              <a:cxn ang="0">
                <a:pos x="322" y="63"/>
              </a:cxn>
              <a:cxn ang="0">
                <a:pos x="322" y="154"/>
              </a:cxn>
              <a:cxn ang="0">
                <a:pos x="322" y="252"/>
              </a:cxn>
              <a:cxn ang="0">
                <a:pos x="315" y="378"/>
              </a:cxn>
            </a:cxnLst>
            <a:rect l="0" t="0" r="r" b="b"/>
            <a:pathLst>
              <a:path w="343" h="587">
                <a:moveTo>
                  <a:pt x="322" y="434"/>
                </a:moveTo>
                <a:lnTo>
                  <a:pt x="329" y="469"/>
                </a:lnTo>
                <a:lnTo>
                  <a:pt x="329" y="483"/>
                </a:lnTo>
                <a:lnTo>
                  <a:pt x="336" y="518"/>
                </a:lnTo>
                <a:lnTo>
                  <a:pt x="343" y="559"/>
                </a:lnTo>
                <a:lnTo>
                  <a:pt x="343" y="559"/>
                </a:lnTo>
                <a:lnTo>
                  <a:pt x="336" y="566"/>
                </a:lnTo>
                <a:lnTo>
                  <a:pt x="322" y="559"/>
                </a:lnTo>
                <a:lnTo>
                  <a:pt x="308" y="566"/>
                </a:lnTo>
                <a:lnTo>
                  <a:pt x="294" y="553"/>
                </a:lnTo>
                <a:lnTo>
                  <a:pt x="287" y="559"/>
                </a:lnTo>
                <a:lnTo>
                  <a:pt x="287" y="559"/>
                </a:lnTo>
                <a:lnTo>
                  <a:pt x="252" y="573"/>
                </a:lnTo>
                <a:lnTo>
                  <a:pt x="252" y="566"/>
                </a:lnTo>
                <a:lnTo>
                  <a:pt x="245" y="566"/>
                </a:lnTo>
                <a:lnTo>
                  <a:pt x="238" y="566"/>
                </a:lnTo>
                <a:lnTo>
                  <a:pt x="245" y="573"/>
                </a:lnTo>
                <a:lnTo>
                  <a:pt x="238" y="580"/>
                </a:lnTo>
                <a:lnTo>
                  <a:pt x="231" y="587"/>
                </a:lnTo>
                <a:lnTo>
                  <a:pt x="217" y="587"/>
                </a:lnTo>
                <a:lnTo>
                  <a:pt x="210" y="580"/>
                </a:lnTo>
                <a:lnTo>
                  <a:pt x="217" y="573"/>
                </a:lnTo>
                <a:lnTo>
                  <a:pt x="210" y="566"/>
                </a:lnTo>
                <a:lnTo>
                  <a:pt x="210" y="559"/>
                </a:lnTo>
                <a:lnTo>
                  <a:pt x="196" y="546"/>
                </a:lnTo>
                <a:lnTo>
                  <a:pt x="189" y="539"/>
                </a:lnTo>
                <a:lnTo>
                  <a:pt x="189" y="532"/>
                </a:lnTo>
                <a:lnTo>
                  <a:pt x="189" y="518"/>
                </a:lnTo>
                <a:lnTo>
                  <a:pt x="196" y="518"/>
                </a:lnTo>
                <a:lnTo>
                  <a:pt x="196" y="511"/>
                </a:lnTo>
                <a:lnTo>
                  <a:pt x="196" y="497"/>
                </a:lnTo>
                <a:lnTo>
                  <a:pt x="196" y="490"/>
                </a:lnTo>
                <a:lnTo>
                  <a:pt x="189" y="497"/>
                </a:lnTo>
                <a:lnTo>
                  <a:pt x="140" y="497"/>
                </a:lnTo>
                <a:lnTo>
                  <a:pt x="133" y="497"/>
                </a:lnTo>
                <a:lnTo>
                  <a:pt x="112" y="497"/>
                </a:lnTo>
                <a:lnTo>
                  <a:pt x="112" y="497"/>
                </a:lnTo>
                <a:lnTo>
                  <a:pt x="84" y="504"/>
                </a:lnTo>
                <a:lnTo>
                  <a:pt x="63" y="504"/>
                </a:lnTo>
                <a:lnTo>
                  <a:pt x="49" y="504"/>
                </a:lnTo>
                <a:lnTo>
                  <a:pt x="0" y="504"/>
                </a:lnTo>
                <a:lnTo>
                  <a:pt x="7" y="497"/>
                </a:lnTo>
                <a:lnTo>
                  <a:pt x="0" y="490"/>
                </a:lnTo>
                <a:lnTo>
                  <a:pt x="0" y="476"/>
                </a:lnTo>
                <a:lnTo>
                  <a:pt x="0" y="469"/>
                </a:lnTo>
                <a:lnTo>
                  <a:pt x="14" y="469"/>
                </a:lnTo>
                <a:lnTo>
                  <a:pt x="7" y="455"/>
                </a:lnTo>
                <a:lnTo>
                  <a:pt x="7" y="455"/>
                </a:lnTo>
                <a:lnTo>
                  <a:pt x="7" y="455"/>
                </a:lnTo>
                <a:lnTo>
                  <a:pt x="14" y="462"/>
                </a:lnTo>
                <a:lnTo>
                  <a:pt x="14" y="441"/>
                </a:lnTo>
                <a:lnTo>
                  <a:pt x="21" y="434"/>
                </a:lnTo>
                <a:lnTo>
                  <a:pt x="14" y="434"/>
                </a:lnTo>
                <a:lnTo>
                  <a:pt x="14" y="427"/>
                </a:lnTo>
                <a:lnTo>
                  <a:pt x="21" y="427"/>
                </a:lnTo>
                <a:lnTo>
                  <a:pt x="21" y="413"/>
                </a:lnTo>
                <a:lnTo>
                  <a:pt x="28" y="413"/>
                </a:lnTo>
                <a:lnTo>
                  <a:pt x="35" y="413"/>
                </a:lnTo>
                <a:lnTo>
                  <a:pt x="21" y="413"/>
                </a:lnTo>
                <a:lnTo>
                  <a:pt x="28" y="399"/>
                </a:lnTo>
                <a:lnTo>
                  <a:pt x="35" y="406"/>
                </a:lnTo>
                <a:lnTo>
                  <a:pt x="35" y="399"/>
                </a:lnTo>
                <a:lnTo>
                  <a:pt x="42" y="385"/>
                </a:lnTo>
                <a:lnTo>
                  <a:pt x="56" y="378"/>
                </a:lnTo>
                <a:lnTo>
                  <a:pt x="42" y="371"/>
                </a:lnTo>
                <a:lnTo>
                  <a:pt x="56" y="378"/>
                </a:lnTo>
                <a:lnTo>
                  <a:pt x="49" y="371"/>
                </a:lnTo>
                <a:lnTo>
                  <a:pt x="56" y="364"/>
                </a:lnTo>
                <a:lnTo>
                  <a:pt x="56" y="357"/>
                </a:lnTo>
                <a:lnTo>
                  <a:pt x="56" y="364"/>
                </a:lnTo>
                <a:lnTo>
                  <a:pt x="42" y="364"/>
                </a:lnTo>
                <a:lnTo>
                  <a:pt x="42" y="357"/>
                </a:lnTo>
                <a:lnTo>
                  <a:pt x="49" y="357"/>
                </a:lnTo>
                <a:lnTo>
                  <a:pt x="56" y="350"/>
                </a:lnTo>
                <a:lnTo>
                  <a:pt x="63" y="357"/>
                </a:lnTo>
                <a:lnTo>
                  <a:pt x="63" y="343"/>
                </a:lnTo>
                <a:lnTo>
                  <a:pt x="70" y="343"/>
                </a:lnTo>
                <a:lnTo>
                  <a:pt x="70" y="336"/>
                </a:lnTo>
                <a:lnTo>
                  <a:pt x="70" y="336"/>
                </a:lnTo>
                <a:lnTo>
                  <a:pt x="56" y="336"/>
                </a:lnTo>
                <a:lnTo>
                  <a:pt x="56" y="336"/>
                </a:lnTo>
                <a:lnTo>
                  <a:pt x="63" y="329"/>
                </a:lnTo>
                <a:lnTo>
                  <a:pt x="49" y="329"/>
                </a:lnTo>
                <a:lnTo>
                  <a:pt x="42" y="322"/>
                </a:lnTo>
                <a:lnTo>
                  <a:pt x="49" y="315"/>
                </a:lnTo>
                <a:lnTo>
                  <a:pt x="56" y="322"/>
                </a:lnTo>
                <a:lnTo>
                  <a:pt x="56" y="322"/>
                </a:lnTo>
                <a:lnTo>
                  <a:pt x="49" y="315"/>
                </a:lnTo>
                <a:lnTo>
                  <a:pt x="56" y="308"/>
                </a:lnTo>
                <a:lnTo>
                  <a:pt x="56" y="301"/>
                </a:lnTo>
                <a:lnTo>
                  <a:pt x="42" y="308"/>
                </a:lnTo>
                <a:lnTo>
                  <a:pt x="42" y="301"/>
                </a:lnTo>
                <a:lnTo>
                  <a:pt x="49" y="294"/>
                </a:lnTo>
                <a:lnTo>
                  <a:pt x="42" y="287"/>
                </a:lnTo>
                <a:lnTo>
                  <a:pt x="42" y="280"/>
                </a:lnTo>
                <a:lnTo>
                  <a:pt x="49" y="273"/>
                </a:lnTo>
                <a:lnTo>
                  <a:pt x="49" y="266"/>
                </a:lnTo>
                <a:lnTo>
                  <a:pt x="42" y="266"/>
                </a:lnTo>
                <a:lnTo>
                  <a:pt x="42" y="273"/>
                </a:lnTo>
                <a:lnTo>
                  <a:pt x="35" y="273"/>
                </a:lnTo>
                <a:lnTo>
                  <a:pt x="35" y="259"/>
                </a:lnTo>
                <a:lnTo>
                  <a:pt x="35" y="259"/>
                </a:lnTo>
                <a:lnTo>
                  <a:pt x="42" y="252"/>
                </a:lnTo>
                <a:lnTo>
                  <a:pt x="35" y="245"/>
                </a:lnTo>
                <a:lnTo>
                  <a:pt x="42" y="245"/>
                </a:lnTo>
                <a:lnTo>
                  <a:pt x="42" y="231"/>
                </a:lnTo>
                <a:lnTo>
                  <a:pt x="49" y="224"/>
                </a:lnTo>
                <a:lnTo>
                  <a:pt x="42" y="224"/>
                </a:lnTo>
                <a:lnTo>
                  <a:pt x="42" y="231"/>
                </a:lnTo>
                <a:lnTo>
                  <a:pt x="35" y="224"/>
                </a:lnTo>
                <a:lnTo>
                  <a:pt x="42" y="203"/>
                </a:lnTo>
                <a:lnTo>
                  <a:pt x="35" y="217"/>
                </a:lnTo>
                <a:lnTo>
                  <a:pt x="35" y="217"/>
                </a:lnTo>
                <a:lnTo>
                  <a:pt x="28" y="210"/>
                </a:lnTo>
                <a:lnTo>
                  <a:pt x="42" y="203"/>
                </a:lnTo>
                <a:lnTo>
                  <a:pt x="35" y="203"/>
                </a:lnTo>
                <a:lnTo>
                  <a:pt x="35" y="210"/>
                </a:lnTo>
                <a:lnTo>
                  <a:pt x="28" y="210"/>
                </a:lnTo>
                <a:lnTo>
                  <a:pt x="35" y="203"/>
                </a:lnTo>
                <a:lnTo>
                  <a:pt x="28" y="196"/>
                </a:lnTo>
                <a:lnTo>
                  <a:pt x="28" y="196"/>
                </a:lnTo>
                <a:lnTo>
                  <a:pt x="28" y="189"/>
                </a:lnTo>
                <a:lnTo>
                  <a:pt x="35" y="189"/>
                </a:lnTo>
                <a:lnTo>
                  <a:pt x="35" y="189"/>
                </a:lnTo>
                <a:lnTo>
                  <a:pt x="28" y="175"/>
                </a:lnTo>
                <a:lnTo>
                  <a:pt x="35" y="175"/>
                </a:lnTo>
                <a:lnTo>
                  <a:pt x="42" y="182"/>
                </a:lnTo>
                <a:lnTo>
                  <a:pt x="49" y="175"/>
                </a:lnTo>
                <a:lnTo>
                  <a:pt x="42" y="175"/>
                </a:lnTo>
                <a:lnTo>
                  <a:pt x="35" y="175"/>
                </a:lnTo>
                <a:lnTo>
                  <a:pt x="35" y="168"/>
                </a:lnTo>
                <a:lnTo>
                  <a:pt x="49" y="168"/>
                </a:lnTo>
                <a:lnTo>
                  <a:pt x="49" y="168"/>
                </a:lnTo>
                <a:lnTo>
                  <a:pt x="42" y="161"/>
                </a:lnTo>
                <a:lnTo>
                  <a:pt x="49" y="147"/>
                </a:lnTo>
                <a:lnTo>
                  <a:pt x="42" y="140"/>
                </a:lnTo>
                <a:lnTo>
                  <a:pt x="49" y="147"/>
                </a:lnTo>
                <a:lnTo>
                  <a:pt x="49" y="140"/>
                </a:lnTo>
                <a:lnTo>
                  <a:pt x="56" y="133"/>
                </a:lnTo>
                <a:lnTo>
                  <a:pt x="63" y="126"/>
                </a:lnTo>
                <a:lnTo>
                  <a:pt x="49" y="126"/>
                </a:lnTo>
                <a:lnTo>
                  <a:pt x="56" y="119"/>
                </a:lnTo>
                <a:lnTo>
                  <a:pt x="63" y="119"/>
                </a:lnTo>
                <a:lnTo>
                  <a:pt x="63" y="119"/>
                </a:lnTo>
                <a:lnTo>
                  <a:pt x="56" y="112"/>
                </a:lnTo>
                <a:lnTo>
                  <a:pt x="56" y="112"/>
                </a:lnTo>
                <a:lnTo>
                  <a:pt x="63" y="112"/>
                </a:lnTo>
                <a:lnTo>
                  <a:pt x="63" y="112"/>
                </a:lnTo>
                <a:lnTo>
                  <a:pt x="63" y="105"/>
                </a:lnTo>
                <a:lnTo>
                  <a:pt x="70" y="105"/>
                </a:lnTo>
                <a:lnTo>
                  <a:pt x="70" y="91"/>
                </a:lnTo>
                <a:lnTo>
                  <a:pt x="77" y="91"/>
                </a:lnTo>
                <a:lnTo>
                  <a:pt x="77" y="98"/>
                </a:lnTo>
                <a:lnTo>
                  <a:pt x="77" y="98"/>
                </a:lnTo>
                <a:lnTo>
                  <a:pt x="77" y="91"/>
                </a:lnTo>
                <a:lnTo>
                  <a:pt x="84" y="84"/>
                </a:lnTo>
                <a:lnTo>
                  <a:pt x="84" y="70"/>
                </a:lnTo>
                <a:lnTo>
                  <a:pt x="91" y="70"/>
                </a:lnTo>
                <a:lnTo>
                  <a:pt x="84" y="56"/>
                </a:lnTo>
                <a:lnTo>
                  <a:pt x="84" y="56"/>
                </a:lnTo>
                <a:lnTo>
                  <a:pt x="91" y="63"/>
                </a:lnTo>
                <a:lnTo>
                  <a:pt x="98" y="56"/>
                </a:lnTo>
                <a:lnTo>
                  <a:pt x="98" y="49"/>
                </a:lnTo>
                <a:lnTo>
                  <a:pt x="91" y="49"/>
                </a:lnTo>
                <a:lnTo>
                  <a:pt x="84" y="42"/>
                </a:lnTo>
                <a:lnTo>
                  <a:pt x="91" y="42"/>
                </a:lnTo>
                <a:lnTo>
                  <a:pt x="91" y="49"/>
                </a:lnTo>
                <a:lnTo>
                  <a:pt x="98" y="49"/>
                </a:lnTo>
                <a:lnTo>
                  <a:pt x="91" y="28"/>
                </a:lnTo>
                <a:lnTo>
                  <a:pt x="98" y="28"/>
                </a:lnTo>
                <a:lnTo>
                  <a:pt x="98" y="35"/>
                </a:lnTo>
                <a:lnTo>
                  <a:pt x="98" y="35"/>
                </a:lnTo>
                <a:lnTo>
                  <a:pt x="112" y="28"/>
                </a:lnTo>
                <a:lnTo>
                  <a:pt x="119" y="21"/>
                </a:lnTo>
                <a:lnTo>
                  <a:pt x="112" y="14"/>
                </a:lnTo>
                <a:lnTo>
                  <a:pt x="168" y="14"/>
                </a:lnTo>
                <a:lnTo>
                  <a:pt x="175" y="14"/>
                </a:lnTo>
                <a:lnTo>
                  <a:pt x="203" y="7"/>
                </a:lnTo>
                <a:lnTo>
                  <a:pt x="217" y="7"/>
                </a:lnTo>
                <a:lnTo>
                  <a:pt x="238" y="7"/>
                </a:lnTo>
                <a:lnTo>
                  <a:pt x="252" y="7"/>
                </a:lnTo>
                <a:lnTo>
                  <a:pt x="259" y="7"/>
                </a:lnTo>
                <a:lnTo>
                  <a:pt x="294" y="0"/>
                </a:lnTo>
                <a:lnTo>
                  <a:pt x="301" y="0"/>
                </a:lnTo>
                <a:lnTo>
                  <a:pt x="315" y="0"/>
                </a:lnTo>
                <a:lnTo>
                  <a:pt x="329" y="14"/>
                </a:lnTo>
                <a:lnTo>
                  <a:pt x="329" y="49"/>
                </a:lnTo>
                <a:lnTo>
                  <a:pt x="322" y="63"/>
                </a:lnTo>
                <a:lnTo>
                  <a:pt x="322" y="84"/>
                </a:lnTo>
                <a:lnTo>
                  <a:pt x="322" y="112"/>
                </a:lnTo>
                <a:lnTo>
                  <a:pt x="322" y="112"/>
                </a:lnTo>
                <a:lnTo>
                  <a:pt x="322" y="154"/>
                </a:lnTo>
                <a:lnTo>
                  <a:pt x="322" y="175"/>
                </a:lnTo>
                <a:lnTo>
                  <a:pt x="322" y="210"/>
                </a:lnTo>
                <a:lnTo>
                  <a:pt x="322" y="245"/>
                </a:lnTo>
                <a:lnTo>
                  <a:pt x="322" y="252"/>
                </a:lnTo>
                <a:lnTo>
                  <a:pt x="322" y="294"/>
                </a:lnTo>
                <a:lnTo>
                  <a:pt x="322" y="329"/>
                </a:lnTo>
                <a:lnTo>
                  <a:pt x="322" y="336"/>
                </a:lnTo>
                <a:lnTo>
                  <a:pt x="315" y="378"/>
                </a:lnTo>
                <a:lnTo>
                  <a:pt x="322" y="399"/>
                </a:lnTo>
                <a:lnTo>
                  <a:pt x="322" y="434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39" name="Freeform 29"/>
          <p:cNvSpPr>
            <a:spLocks/>
          </p:cNvSpPr>
          <p:nvPr userDrawn="1"/>
        </p:nvSpPr>
        <p:spPr bwMode="auto">
          <a:xfrm>
            <a:off x="4712612" y="3119444"/>
            <a:ext cx="827011" cy="750887"/>
          </a:xfrm>
          <a:custGeom>
            <a:avLst/>
            <a:gdLst/>
            <a:ahLst/>
            <a:cxnLst>
              <a:cxn ang="0">
                <a:pos x="112" y="406"/>
              </a:cxn>
              <a:cxn ang="0">
                <a:pos x="112" y="364"/>
              </a:cxn>
              <a:cxn ang="0">
                <a:pos x="105" y="280"/>
              </a:cxn>
              <a:cxn ang="0">
                <a:pos x="105" y="224"/>
              </a:cxn>
              <a:cxn ang="0">
                <a:pos x="105" y="182"/>
              </a:cxn>
              <a:cxn ang="0">
                <a:pos x="77" y="154"/>
              </a:cxn>
              <a:cxn ang="0">
                <a:pos x="63" y="126"/>
              </a:cxn>
              <a:cxn ang="0">
                <a:pos x="77" y="112"/>
              </a:cxn>
              <a:cxn ang="0">
                <a:pos x="63" y="98"/>
              </a:cxn>
              <a:cxn ang="0">
                <a:pos x="35" y="70"/>
              </a:cxn>
              <a:cxn ang="0">
                <a:pos x="14" y="42"/>
              </a:cxn>
              <a:cxn ang="0">
                <a:pos x="7" y="21"/>
              </a:cxn>
              <a:cxn ang="0">
                <a:pos x="7" y="21"/>
              </a:cxn>
              <a:cxn ang="0">
                <a:pos x="35" y="14"/>
              </a:cxn>
              <a:cxn ang="0">
                <a:pos x="105" y="14"/>
              </a:cxn>
              <a:cxn ang="0">
                <a:pos x="161" y="14"/>
              </a:cxn>
              <a:cxn ang="0">
                <a:pos x="217" y="7"/>
              </a:cxn>
              <a:cxn ang="0">
                <a:pos x="280" y="7"/>
              </a:cxn>
              <a:cxn ang="0">
                <a:pos x="342" y="0"/>
              </a:cxn>
              <a:cxn ang="0">
                <a:pos x="377" y="7"/>
              </a:cxn>
              <a:cxn ang="0">
                <a:pos x="384" y="21"/>
              </a:cxn>
              <a:cxn ang="0">
                <a:pos x="391" y="49"/>
              </a:cxn>
              <a:cxn ang="0">
                <a:pos x="398" y="91"/>
              </a:cxn>
              <a:cxn ang="0">
                <a:pos x="419" y="119"/>
              </a:cxn>
              <a:cxn ang="0">
                <a:pos x="468" y="161"/>
              </a:cxn>
              <a:cxn ang="0">
                <a:pos x="482" y="203"/>
              </a:cxn>
              <a:cxn ang="0">
                <a:pos x="524" y="203"/>
              </a:cxn>
              <a:cxn ang="0">
                <a:pos x="517" y="231"/>
              </a:cxn>
              <a:cxn ang="0">
                <a:pos x="510" y="245"/>
              </a:cxn>
              <a:cxn ang="0">
                <a:pos x="517" y="294"/>
              </a:cxn>
              <a:cxn ang="0">
                <a:pos x="545" y="315"/>
              </a:cxn>
              <a:cxn ang="0">
                <a:pos x="573" y="329"/>
              </a:cxn>
              <a:cxn ang="0">
                <a:pos x="587" y="357"/>
              </a:cxn>
              <a:cxn ang="0">
                <a:pos x="601" y="385"/>
              </a:cxn>
              <a:cxn ang="0">
                <a:pos x="608" y="413"/>
              </a:cxn>
              <a:cxn ang="0">
                <a:pos x="622" y="420"/>
              </a:cxn>
              <a:cxn ang="0">
                <a:pos x="629" y="427"/>
              </a:cxn>
              <a:cxn ang="0">
                <a:pos x="636" y="441"/>
              </a:cxn>
              <a:cxn ang="0">
                <a:pos x="629" y="455"/>
              </a:cxn>
              <a:cxn ang="0">
                <a:pos x="615" y="469"/>
              </a:cxn>
              <a:cxn ang="0">
                <a:pos x="608" y="490"/>
              </a:cxn>
              <a:cxn ang="0">
                <a:pos x="601" y="476"/>
              </a:cxn>
              <a:cxn ang="0">
                <a:pos x="601" y="504"/>
              </a:cxn>
              <a:cxn ang="0">
                <a:pos x="587" y="518"/>
              </a:cxn>
              <a:cxn ang="0">
                <a:pos x="587" y="539"/>
              </a:cxn>
              <a:cxn ang="0">
                <a:pos x="531" y="553"/>
              </a:cxn>
              <a:cxn ang="0">
                <a:pos x="538" y="525"/>
              </a:cxn>
              <a:cxn ang="0">
                <a:pos x="545" y="504"/>
              </a:cxn>
              <a:cxn ang="0">
                <a:pos x="496" y="497"/>
              </a:cxn>
              <a:cxn ang="0">
                <a:pos x="419" y="497"/>
              </a:cxn>
              <a:cxn ang="0">
                <a:pos x="349" y="504"/>
              </a:cxn>
              <a:cxn ang="0">
                <a:pos x="287" y="504"/>
              </a:cxn>
              <a:cxn ang="0">
                <a:pos x="238" y="504"/>
              </a:cxn>
              <a:cxn ang="0">
                <a:pos x="161" y="504"/>
              </a:cxn>
              <a:cxn ang="0">
                <a:pos x="112" y="476"/>
              </a:cxn>
            </a:cxnLst>
            <a:rect l="0" t="0" r="r" b="b"/>
            <a:pathLst>
              <a:path w="636" h="553">
                <a:moveTo>
                  <a:pt x="112" y="448"/>
                </a:moveTo>
                <a:lnTo>
                  <a:pt x="112" y="441"/>
                </a:lnTo>
                <a:lnTo>
                  <a:pt x="112" y="406"/>
                </a:lnTo>
                <a:lnTo>
                  <a:pt x="112" y="399"/>
                </a:lnTo>
                <a:lnTo>
                  <a:pt x="112" y="364"/>
                </a:lnTo>
                <a:lnTo>
                  <a:pt x="112" y="364"/>
                </a:lnTo>
                <a:lnTo>
                  <a:pt x="105" y="322"/>
                </a:lnTo>
                <a:lnTo>
                  <a:pt x="105" y="315"/>
                </a:lnTo>
                <a:lnTo>
                  <a:pt x="105" y="280"/>
                </a:lnTo>
                <a:lnTo>
                  <a:pt x="105" y="266"/>
                </a:lnTo>
                <a:lnTo>
                  <a:pt x="105" y="238"/>
                </a:lnTo>
                <a:lnTo>
                  <a:pt x="105" y="224"/>
                </a:lnTo>
                <a:lnTo>
                  <a:pt x="105" y="196"/>
                </a:lnTo>
                <a:lnTo>
                  <a:pt x="105" y="189"/>
                </a:lnTo>
                <a:lnTo>
                  <a:pt x="105" y="182"/>
                </a:lnTo>
                <a:lnTo>
                  <a:pt x="91" y="182"/>
                </a:lnTo>
                <a:lnTo>
                  <a:pt x="77" y="161"/>
                </a:lnTo>
                <a:lnTo>
                  <a:pt x="77" y="154"/>
                </a:lnTo>
                <a:lnTo>
                  <a:pt x="77" y="154"/>
                </a:lnTo>
                <a:lnTo>
                  <a:pt x="63" y="140"/>
                </a:lnTo>
                <a:lnTo>
                  <a:pt x="63" y="126"/>
                </a:lnTo>
                <a:lnTo>
                  <a:pt x="70" y="112"/>
                </a:lnTo>
                <a:lnTo>
                  <a:pt x="84" y="112"/>
                </a:lnTo>
                <a:lnTo>
                  <a:pt x="77" y="112"/>
                </a:lnTo>
                <a:lnTo>
                  <a:pt x="77" y="105"/>
                </a:lnTo>
                <a:lnTo>
                  <a:pt x="70" y="91"/>
                </a:lnTo>
                <a:lnTo>
                  <a:pt x="63" y="98"/>
                </a:lnTo>
                <a:lnTo>
                  <a:pt x="42" y="84"/>
                </a:lnTo>
                <a:lnTo>
                  <a:pt x="35" y="77"/>
                </a:lnTo>
                <a:lnTo>
                  <a:pt x="35" y="70"/>
                </a:lnTo>
                <a:lnTo>
                  <a:pt x="28" y="56"/>
                </a:lnTo>
                <a:lnTo>
                  <a:pt x="21" y="49"/>
                </a:lnTo>
                <a:lnTo>
                  <a:pt x="14" y="42"/>
                </a:lnTo>
                <a:lnTo>
                  <a:pt x="7" y="42"/>
                </a:lnTo>
                <a:lnTo>
                  <a:pt x="14" y="42"/>
                </a:lnTo>
                <a:lnTo>
                  <a:pt x="7" y="21"/>
                </a:lnTo>
                <a:lnTo>
                  <a:pt x="7" y="14"/>
                </a:lnTo>
                <a:lnTo>
                  <a:pt x="7" y="14"/>
                </a:lnTo>
                <a:lnTo>
                  <a:pt x="7" y="21"/>
                </a:lnTo>
                <a:lnTo>
                  <a:pt x="0" y="21"/>
                </a:lnTo>
                <a:lnTo>
                  <a:pt x="0" y="14"/>
                </a:lnTo>
                <a:lnTo>
                  <a:pt x="35" y="14"/>
                </a:lnTo>
                <a:lnTo>
                  <a:pt x="49" y="14"/>
                </a:lnTo>
                <a:lnTo>
                  <a:pt x="77" y="14"/>
                </a:lnTo>
                <a:lnTo>
                  <a:pt x="105" y="14"/>
                </a:lnTo>
                <a:lnTo>
                  <a:pt x="119" y="14"/>
                </a:lnTo>
                <a:lnTo>
                  <a:pt x="140" y="14"/>
                </a:lnTo>
                <a:lnTo>
                  <a:pt x="161" y="14"/>
                </a:lnTo>
                <a:lnTo>
                  <a:pt x="182" y="7"/>
                </a:lnTo>
                <a:lnTo>
                  <a:pt x="203" y="7"/>
                </a:lnTo>
                <a:lnTo>
                  <a:pt x="217" y="7"/>
                </a:lnTo>
                <a:lnTo>
                  <a:pt x="245" y="7"/>
                </a:lnTo>
                <a:lnTo>
                  <a:pt x="273" y="7"/>
                </a:lnTo>
                <a:lnTo>
                  <a:pt x="280" y="7"/>
                </a:lnTo>
                <a:lnTo>
                  <a:pt x="308" y="0"/>
                </a:lnTo>
                <a:lnTo>
                  <a:pt x="322" y="0"/>
                </a:lnTo>
                <a:lnTo>
                  <a:pt x="342" y="0"/>
                </a:lnTo>
                <a:lnTo>
                  <a:pt x="363" y="0"/>
                </a:lnTo>
                <a:lnTo>
                  <a:pt x="370" y="7"/>
                </a:lnTo>
                <a:lnTo>
                  <a:pt x="377" y="7"/>
                </a:lnTo>
                <a:lnTo>
                  <a:pt x="377" y="14"/>
                </a:lnTo>
                <a:lnTo>
                  <a:pt x="384" y="21"/>
                </a:lnTo>
                <a:lnTo>
                  <a:pt x="384" y="21"/>
                </a:lnTo>
                <a:lnTo>
                  <a:pt x="391" y="28"/>
                </a:lnTo>
                <a:lnTo>
                  <a:pt x="391" y="42"/>
                </a:lnTo>
                <a:lnTo>
                  <a:pt x="391" y="49"/>
                </a:lnTo>
                <a:lnTo>
                  <a:pt x="391" y="63"/>
                </a:lnTo>
                <a:lnTo>
                  <a:pt x="398" y="77"/>
                </a:lnTo>
                <a:lnTo>
                  <a:pt x="398" y="91"/>
                </a:lnTo>
                <a:lnTo>
                  <a:pt x="405" y="98"/>
                </a:lnTo>
                <a:lnTo>
                  <a:pt x="405" y="112"/>
                </a:lnTo>
                <a:lnTo>
                  <a:pt x="419" y="119"/>
                </a:lnTo>
                <a:lnTo>
                  <a:pt x="447" y="140"/>
                </a:lnTo>
                <a:lnTo>
                  <a:pt x="461" y="154"/>
                </a:lnTo>
                <a:lnTo>
                  <a:pt x="468" y="161"/>
                </a:lnTo>
                <a:lnTo>
                  <a:pt x="475" y="196"/>
                </a:lnTo>
                <a:lnTo>
                  <a:pt x="475" y="203"/>
                </a:lnTo>
                <a:lnTo>
                  <a:pt x="482" y="203"/>
                </a:lnTo>
                <a:lnTo>
                  <a:pt x="489" y="196"/>
                </a:lnTo>
                <a:lnTo>
                  <a:pt x="510" y="196"/>
                </a:lnTo>
                <a:lnTo>
                  <a:pt x="524" y="203"/>
                </a:lnTo>
                <a:lnTo>
                  <a:pt x="524" y="210"/>
                </a:lnTo>
                <a:lnTo>
                  <a:pt x="517" y="224"/>
                </a:lnTo>
                <a:lnTo>
                  <a:pt x="517" y="231"/>
                </a:lnTo>
                <a:lnTo>
                  <a:pt x="517" y="238"/>
                </a:lnTo>
                <a:lnTo>
                  <a:pt x="517" y="245"/>
                </a:lnTo>
                <a:lnTo>
                  <a:pt x="510" y="245"/>
                </a:lnTo>
                <a:lnTo>
                  <a:pt x="510" y="259"/>
                </a:lnTo>
                <a:lnTo>
                  <a:pt x="503" y="280"/>
                </a:lnTo>
                <a:lnTo>
                  <a:pt x="517" y="294"/>
                </a:lnTo>
                <a:lnTo>
                  <a:pt x="524" y="301"/>
                </a:lnTo>
                <a:lnTo>
                  <a:pt x="545" y="315"/>
                </a:lnTo>
                <a:lnTo>
                  <a:pt x="545" y="315"/>
                </a:lnTo>
                <a:lnTo>
                  <a:pt x="552" y="322"/>
                </a:lnTo>
                <a:lnTo>
                  <a:pt x="559" y="315"/>
                </a:lnTo>
                <a:lnTo>
                  <a:pt x="573" y="329"/>
                </a:lnTo>
                <a:lnTo>
                  <a:pt x="573" y="336"/>
                </a:lnTo>
                <a:lnTo>
                  <a:pt x="587" y="343"/>
                </a:lnTo>
                <a:lnTo>
                  <a:pt x="587" y="357"/>
                </a:lnTo>
                <a:lnTo>
                  <a:pt x="601" y="378"/>
                </a:lnTo>
                <a:lnTo>
                  <a:pt x="601" y="385"/>
                </a:lnTo>
                <a:lnTo>
                  <a:pt x="601" y="385"/>
                </a:lnTo>
                <a:lnTo>
                  <a:pt x="594" y="392"/>
                </a:lnTo>
                <a:lnTo>
                  <a:pt x="594" y="392"/>
                </a:lnTo>
                <a:lnTo>
                  <a:pt x="608" y="413"/>
                </a:lnTo>
                <a:lnTo>
                  <a:pt x="608" y="420"/>
                </a:lnTo>
                <a:lnTo>
                  <a:pt x="615" y="420"/>
                </a:lnTo>
                <a:lnTo>
                  <a:pt x="622" y="420"/>
                </a:lnTo>
                <a:lnTo>
                  <a:pt x="615" y="420"/>
                </a:lnTo>
                <a:lnTo>
                  <a:pt x="615" y="413"/>
                </a:lnTo>
                <a:lnTo>
                  <a:pt x="629" y="427"/>
                </a:lnTo>
                <a:lnTo>
                  <a:pt x="636" y="427"/>
                </a:lnTo>
                <a:lnTo>
                  <a:pt x="636" y="427"/>
                </a:lnTo>
                <a:lnTo>
                  <a:pt x="636" y="441"/>
                </a:lnTo>
                <a:lnTo>
                  <a:pt x="629" y="441"/>
                </a:lnTo>
                <a:lnTo>
                  <a:pt x="636" y="448"/>
                </a:lnTo>
                <a:lnTo>
                  <a:pt x="629" y="455"/>
                </a:lnTo>
                <a:lnTo>
                  <a:pt x="629" y="469"/>
                </a:lnTo>
                <a:lnTo>
                  <a:pt x="629" y="476"/>
                </a:lnTo>
                <a:lnTo>
                  <a:pt x="615" y="469"/>
                </a:lnTo>
                <a:lnTo>
                  <a:pt x="615" y="469"/>
                </a:lnTo>
                <a:lnTo>
                  <a:pt x="608" y="483"/>
                </a:lnTo>
                <a:lnTo>
                  <a:pt x="608" y="490"/>
                </a:lnTo>
                <a:lnTo>
                  <a:pt x="601" y="483"/>
                </a:lnTo>
                <a:lnTo>
                  <a:pt x="601" y="483"/>
                </a:lnTo>
                <a:lnTo>
                  <a:pt x="601" y="476"/>
                </a:lnTo>
                <a:lnTo>
                  <a:pt x="594" y="483"/>
                </a:lnTo>
                <a:lnTo>
                  <a:pt x="601" y="490"/>
                </a:lnTo>
                <a:lnTo>
                  <a:pt x="601" y="504"/>
                </a:lnTo>
                <a:lnTo>
                  <a:pt x="594" y="504"/>
                </a:lnTo>
                <a:lnTo>
                  <a:pt x="601" y="518"/>
                </a:lnTo>
                <a:lnTo>
                  <a:pt x="587" y="518"/>
                </a:lnTo>
                <a:lnTo>
                  <a:pt x="594" y="525"/>
                </a:lnTo>
                <a:lnTo>
                  <a:pt x="594" y="532"/>
                </a:lnTo>
                <a:lnTo>
                  <a:pt x="587" y="539"/>
                </a:lnTo>
                <a:lnTo>
                  <a:pt x="587" y="546"/>
                </a:lnTo>
                <a:lnTo>
                  <a:pt x="559" y="553"/>
                </a:lnTo>
                <a:lnTo>
                  <a:pt x="531" y="553"/>
                </a:lnTo>
                <a:lnTo>
                  <a:pt x="524" y="553"/>
                </a:lnTo>
                <a:lnTo>
                  <a:pt x="524" y="539"/>
                </a:lnTo>
                <a:lnTo>
                  <a:pt x="538" y="525"/>
                </a:lnTo>
                <a:lnTo>
                  <a:pt x="552" y="518"/>
                </a:lnTo>
                <a:lnTo>
                  <a:pt x="552" y="504"/>
                </a:lnTo>
                <a:lnTo>
                  <a:pt x="545" y="504"/>
                </a:lnTo>
                <a:lnTo>
                  <a:pt x="538" y="490"/>
                </a:lnTo>
                <a:lnTo>
                  <a:pt x="531" y="490"/>
                </a:lnTo>
                <a:lnTo>
                  <a:pt x="496" y="497"/>
                </a:lnTo>
                <a:lnTo>
                  <a:pt x="475" y="497"/>
                </a:lnTo>
                <a:lnTo>
                  <a:pt x="447" y="497"/>
                </a:lnTo>
                <a:lnTo>
                  <a:pt x="419" y="497"/>
                </a:lnTo>
                <a:lnTo>
                  <a:pt x="412" y="497"/>
                </a:lnTo>
                <a:lnTo>
                  <a:pt x="391" y="497"/>
                </a:lnTo>
                <a:lnTo>
                  <a:pt x="349" y="504"/>
                </a:lnTo>
                <a:lnTo>
                  <a:pt x="349" y="504"/>
                </a:lnTo>
                <a:lnTo>
                  <a:pt x="315" y="504"/>
                </a:lnTo>
                <a:lnTo>
                  <a:pt x="287" y="504"/>
                </a:lnTo>
                <a:lnTo>
                  <a:pt x="280" y="504"/>
                </a:lnTo>
                <a:lnTo>
                  <a:pt x="238" y="504"/>
                </a:lnTo>
                <a:lnTo>
                  <a:pt x="238" y="504"/>
                </a:lnTo>
                <a:lnTo>
                  <a:pt x="210" y="504"/>
                </a:lnTo>
                <a:lnTo>
                  <a:pt x="182" y="504"/>
                </a:lnTo>
                <a:lnTo>
                  <a:pt x="161" y="504"/>
                </a:lnTo>
                <a:lnTo>
                  <a:pt x="112" y="511"/>
                </a:lnTo>
                <a:lnTo>
                  <a:pt x="112" y="483"/>
                </a:lnTo>
                <a:lnTo>
                  <a:pt x="112" y="476"/>
                </a:lnTo>
                <a:lnTo>
                  <a:pt x="112" y="448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40" name="Freeform 30"/>
          <p:cNvSpPr>
            <a:spLocks/>
          </p:cNvSpPr>
          <p:nvPr userDrawn="1"/>
        </p:nvSpPr>
        <p:spPr bwMode="auto">
          <a:xfrm>
            <a:off x="2579314" y="1533529"/>
            <a:ext cx="1260929" cy="835025"/>
          </a:xfrm>
          <a:custGeom>
            <a:avLst/>
            <a:gdLst/>
            <a:ahLst/>
            <a:cxnLst>
              <a:cxn ang="0">
                <a:pos x="321" y="594"/>
              </a:cxn>
              <a:cxn ang="0">
                <a:pos x="314" y="573"/>
              </a:cxn>
              <a:cxn ang="0">
                <a:pos x="300" y="573"/>
              </a:cxn>
              <a:cxn ang="0">
                <a:pos x="293" y="587"/>
              </a:cxn>
              <a:cxn ang="0">
                <a:pos x="279" y="587"/>
              </a:cxn>
              <a:cxn ang="0">
                <a:pos x="244" y="587"/>
              </a:cxn>
              <a:cxn ang="0">
                <a:pos x="223" y="587"/>
              </a:cxn>
              <a:cxn ang="0">
                <a:pos x="181" y="587"/>
              </a:cxn>
              <a:cxn ang="0">
                <a:pos x="167" y="573"/>
              </a:cxn>
              <a:cxn ang="0">
                <a:pos x="160" y="545"/>
              </a:cxn>
              <a:cxn ang="0">
                <a:pos x="139" y="524"/>
              </a:cxn>
              <a:cxn ang="0">
                <a:pos x="139" y="503"/>
              </a:cxn>
              <a:cxn ang="0">
                <a:pos x="132" y="496"/>
              </a:cxn>
              <a:cxn ang="0">
                <a:pos x="125" y="440"/>
              </a:cxn>
              <a:cxn ang="0">
                <a:pos x="118" y="426"/>
              </a:cxn>
              <a:cxn ang="0">
                <a:pos x="111" y="426"/>
              </a:cxn>
              <a:cxn ang="0">
                <a:pos x="83" y="440"/>
              </a:cxn>
              <a:cxn ang="0">
                <a:pos x="62" y="426"/>
              </a:cxn>
              <a:cxn ang="0">
                <a:pos x="69" y="413"/>
              </a:cxn>
              <a:cxn ang="0">
                <a:pos x="76" y="392"/>
              </a:cxn>
              <a:cxn ang="0">
                <a:pos x="83" y="378"/>
              </a:cxn>
              <a:cxn ang="0">
                <a:pos x="76" y="357"/>
              </a:cxn>
              <a:cxn ang="0">
                <a:pos x="90" y="343"/>
              </a:cxn>
              <a:cxn ang="0">
                <a:pos x="97" y="315"/>
              </a:cxn>
              <a:cxn ang="0">
                <a:pos x="76" y="287"/>
              </a:cxn>
              <a:cxn ang="0">
                <a:pos x="62" y="273"/>
              </a:cxn>
              <a:cxn ang="0">
                <a:pos x="62" y="259"/>
              </a:cxn>
              <a:cxn ang="0">
                <a:pos x="41" y="224"/>
              </a:cxn>
              <a:cxn ang="0">
                <a:pos x="20" y="196"/>
              </a:cxn>
              <a:cxn ang="0">
                <a:pos x="14" y="175"/>
              </a:cxn>
              <a:cxn ang="0">
                <a:pos x="14" y="154"/>
              </a:cxn>
              <a:cxn ang="0">
                <a:pos x="0" y="119"/>
              </a:cxn>
              <a:cxn ang="0">
                <a:pos x="20" y="0"/>
              </a:cxn>
              <a:cxn ang="0">
                <a:pos x="328" y="56"/>
              </a:cxn>
              <a:cxn ang="0">
                <a:pos x="538" y="91"/>
              </a:cxn>
              <a:cxn ang="0">
                <a:pos x="810" y="126"/>
              </a:cxn>
              <a:cxn ang="0">
                <a:pos x="971" y="182"/>
              </a:cxn>
              <a:cxn ang="0">
                <a:pos x="957" y="329"/>
              </a:cxn>
              <a:cxn ang="0">
                <a:pos x="950" y="433"/>
              </a:cxn>
              <a:cxn ang="0">
                <a:pos x="943" y="510"/>
              </a:cxn>
              <a:cxn ang="0">
                <a:pos x="852" y="608"/>
              </a:cxn>
              <a:cxn ang="0">
                <a:pos x="747" y="601"/>
              </a:cxn>
              <a:cxn ang="0">
                <a:pos x="545" y="573"/>
              </a:cxn>
              <a:cxn ang="0">
                <a:pos x="342" y="545"/>
              </a:cxn>
            </a:cxnLst>
            <a:rect l="0" t="0" r="r" b="b"/>
            <a:pathLst>
              <a:path w="971" h="615">
                <a:moveTo>
                  <a:pt x="335" y="608"/>
                </a:moveTo>
                <a:lnTo>
                  <a:pt x="328" y="601"/>
                </a:lnTo>
                <a:lnTo>
                  <a:pt x="321" y="594"/>
                </a:lnTo>
                <a:lnTo>
                  <a:pt x="321" y="587"/>
                </a:lnTo>
                <a:lnTo>
                  <a:pt x="314" y="580"/>
                </a:lnTo>
                <a:lnTo>
                  <a:pt x="314" y="573"/>
                </a:lnTo>
                <a:lnTo>
                  <a:pt x="314" y="566"/>
                </a:lnTo>
                <a:lnTo>
                  <a:pt x="307" y="573"/>
                </a:lnTo>
                <a:lnTo>
                  <a:pt x="300" y="573"/>
                </a:lnTo>
                <a:lnTo>
                  <a:pt x="300" y="580"/>
                </a:lnTo>
                <a:lnTo>
                  <a:pt x="300" y="580"/>
                </a:lnTo>
                <a:lnTo>
                  <a:pt x="293" y="587"/>
                </a:lnTo>
                <a:lnTo>
                  <a:pt x="300" y="594"/>
                </a:lnTo>
                <a:lnTo>
                  <a:pt x="286" y="587"/>
                </a:lnTo>
                <a:lnTo>
                  <a:pt x="279" y="587"/>
                </a:lnTo>
                <a:lnTo>
                  <a:pt x="272" y="594"/>
                </a:lnTo>
                <a:lnTo>
                  <a:pt x="265" y="587"/>
                </a:lnTo>
                <a:lnTo>
                  <a:pt x="244" y="587"/>
                </a:lnTo>
                <a:lnTo>
                  <a:pt x="230" y="580"/>
                </a:lnTo>
                <a:lnTo>
                  <a:pt x="223" y="580"/>
                </a:lnTo>
                <a:lnTo>
                  <a:pt x="223" y="587"/>
                </a:lnTo>
                <a:lnTo>
                  <a:pt x="195" y="580"/>
                </a:lnTo>
                <a:lnTo>
                  <a:pt x="181" y="580"/>
                </a:lnTo>
                <a:lnTo>
                  <a:pt x="181" y="587"/>
                </a:lnTo>
                <a:lnTo>
                  <a:pt x="181" y="594"/>
                </a:lnTo>
                <a:lnTo>
                  <a:pt x="167" y="580"/>
                </a:lnTo>
                <a:lnTo>
                  <a:pt x="167" y="573"/>
                </a:lnTo>
                <a:lnTo>
                  <a:pt x="160" y="566"/>
                </a:lnTo>
                <a:lnTo>
                  <a:pt x="167" y="559"/>
                </a:lnTo>
                <a:lnTo>
                  <a:pt x="160" y="545"/>
                </a:lnTo>
                <a:lnTo>
                  <a:pt x="153" y="531"/>
                </a:lnTo>
                <a:lnTo>
                  <a:pt x="146" y="538"/>
                </a:lnTo>
                <a:lnTo>
                  <a:pt x="139" y="524"/>
                </a:lnTo>
                <a:lnTo>
                  <a:pt x="132" y="517"/>
                </a:lnTo>
                <a:lnTo>
                  <a:pt x="139" y="517"/>
                </a:lnTo>
                <a:lnTo>
                  <a:pt x="139" y="503"/>
                </a:lnTo>
                <a:lnTo>
                  <a:pt x="139" y="496"/>
                </a:lnTo>
                <a:lnTo>
                  <a:pt x="139" y="496"/>
                </a:lnTo>
                <a:lnTo>
                  <a:pt x="132" y="496"/>
                </a:lnTo>
                <a:lnTo>
                  <a:pt x="125" y="468"/>
                </a:lnTo>
                <a:lnTo>
                  <a:pt x="125" y="447"/>
                </a:lnTo>
                <a:lnTo>
                  <a:pt x="125" y="440"/>
                </a:lnTo>
                <a:lnTo>
                  <a:pt x="118" y="440"/>
                </a:lnTo>
                <a:lnTo>
                  <a:pt x="125" y="433"/>
                </a:lnTo>
                <a:lnTo>
                  <a:pt x="118" y="426"/>
                </a:lnTo>
                <a:lnTo>
                  <a:pt x="118" y="420"/>
                </a:lnTo>
                <a:lnTo>
                  <a:pt x="111" y="420"/>
                </a:lnTo>
                <a:lnTo>
                  <a:pt x="111" y="426"/>
                </a:lnTo>
                <a:lnTo>
                  <a:pt x="97" y="433"/>
                </a:lnTo>
                <a:lnTo>
                  <a:pt x="90" y="433"/>
                </a:lnTo>
                <a:lnTo>
                  <a:pt x="83" y="440"/>
                </a:lnTo>
                <a:lnTo>
                  <a:pt x="76" y="440"/>
                </a:lnTo>
                <a:lnTo>
                  <a:pt x="69" y="426"/>
                </a:lnTo>
                <a:lnTo>
                  <a:pt x="62" y="426"/>
                </a:lnTo>
                <a:lnTo>
                  <a:pt x="62" y="420"/>
                </a:lnTo>
                <a:lnTo>
                  <a:pt x="62" y="420"/>
                </a:lnTo>
                <a:lnTo>
                  <a:pt x="69" y="413"/>
                </a:lnTo>
                <a:lnTo>
                  <a:pt x="69" y="413"/>
                </a:lnTo>
                <a:lnTo>
                  <a:pt x="62" y="399"/>
                </a:lnTo>
                <a:lnTo>
                  <a:pt x="76" y="392"/>
                </a:lnTo>
                <a:lnTo>
                  <a:pt x="83" y="392"/>
                </a:lnTo>
                <a:lnTo>
                  <a:pt x="83" y="385"/>
                </a:lnTo>
                <a:lnTo>
                  <a:pt x="83" y="378"/>
                </a:lnTo>
                <a:lnTo>
                  <a:pt x="76" y="378"/>
                </a:lnTo>
                <a:lnTo>
                  <a:pt x="83" y="364"/>
                </a:lnTo>
                <a:lnTo>
                  <a:pt x="76" y="357"/>
                </a:lnTo>
                <a:lnTo>
                  <a:pt x="83" y="357"/>
                </a:lnTo>
                <a:lnTo>
                  <a:pt x="83" y="343"/>
                </a:lnTo>
                <a:lnTo>
                  <a:pt x="90" y="343"/>
                </a:lnTo>
                <a:lnTo>
                  <a:pt x="97" y="329"/>
                </a:lnTo>
                <a:lnTo>
                  <a:pt x="97" y="315"/>
                </a:lnTo>
                <a:lnTo>
                  <a:pt x="97" y="315"/>
                </a:lnTo>
                <a:lnTo>
                  <a:pt x="104" y="301"/>
                </a:lnTo>
                <a:lnTo>
                  <a:pt x="83" y="301"/>
                </a:lnTo>
                <a:lnTo>
                  <a:pt x="76" y="287"/>
                </a:lnTo>
                <a:lnTo>
                  <a:pt x="69" y="287"/>
                </a:lnTo>
                <a:lnTo>
                  <a:pt x="69" y="280"/>
                </a:lnTo>
                <a:lnTo>
                  <a:pt x="62" y="273"/>
                </a:lnTo>
                <a:lnTo>
                  <a:pt x="62" y="266"/>
                </a:lnTo>
                <a:lnTo>
                  <a:pt x="62" y="259"/>
                </a:lnTo>
                <a:lnTo>
                  <a:pt x="62" y="259"/>
                </a:lnTo>
                <a:lnTo>
                  <a:pt x="55" y="252"/>
                </a:lnTo>
                <a:lnTo>
                  <a:pt x="48" y="238"/>
                </a:lnTo>
                <a:lnTo>
                  <a:pt x="41" y="224"/>
                </a:lnTo>
                <a:lnTo>
                  <a:pt x="41" y="217"/>
                </a:lnTo>
                <a:lnTo>
                  <a:pt x="27" y="210"/>
                </a:lnTo>
                <a:lnTo>
                  <a:pt x="20" y="196"/>
                </a:lnTo>
                <a:lnTo>
                  <a:pt x="7" y="189"/>
                </a:lnTo>
                <a:lnTo>
                  <a:pt x="20" y="182"/>
                </a:lnTo>
                <a:lnTo>
                  <a:pt x="14" y="175"/>
                </a:lnTo>
                <a:lnTo>
                  <a:pt x="20" y="168"/>
                </a:lnTo>
                <a:lnTo>
                  <a:pt x="14" y="161"/>
                </a:lnTo>
                <a:lnTo>
                  <a:pt x="14" y="154"/>
                </a:lnTo>
                <a:lnTo>
                  <a:pt x="14" y="147"/>
                </a:lnTo>
                <a:lnTo>
                  <a:pt x="7" y="140"/>
                </a:lnTo>
                <a:lnTo>
                  <a:pt x="0" y="119"/>
                </a:lnTo>
                <a:lnTo>
                  <a:pt x="7" y="91"/>
                </a:lnTo>
                <a:lnTo>
                  <a:pt x="14" y="56"/>
                </a:lnTo>
                <a:lnTo>
                  <a:pt x="20" y="0"/>
                </a:lnTo>
                <a:lnTo>
                  <a:pt x="125" y="21"/>
                </a:lnTo>
                <a:lnTo>
                  <a:pt x="181" y="28"/>
                </a:lnTo>
                <a:lnTo>
                  <a:pt x="328" y="56"/>
                </a:lnTo>
                <a:lnTo>
                  <a:pt x="398" y="70"/>
                </a:lnTo>
                <a:lnTo>
                  <a:pt x="440" y="77"/>
                </a:lnTo>
                <a:lnTo>
                  <a:pt x="538" y="91"/>
                </a:lnTo>
                <a:lnTo>
                  <a:pt x="643" y="105"/>
                </a:lnTo>
                <a:lnTo>
                  <a:pt x="726" y="112"/>
                </a:lnTo>
                <a:lnTo>
                  <a:pt x="810" y="126"/>
                </a:lnTo>
                <a:lnTo>
                  <a:pt x="894" y="133"/>
                </a:lnTo>
                <a:lnTo>
                  <a:pt x="971" y="140"/>
                </a:lnTo>
                <a:lnTo>
                  <a:pt x="971" y="182"/>
                </a:lnTo>
                <a:lnTo>
                  <a:pt x="971" y="210"/>
                </a:lnTo>
                <a:lnTo>
                  <a:pt x="964" y="259"/>
                </a:lnTo>
                <a:lnTo>
                  <a:pt x="957" y="329"/>
                </a:lnTo>
                <a:lnTo>
                  <a:pt x="957" y="336"/>
                </a:lnTo>
                <a:lnTo>
                  <a:pt x="950" y="420"/>
                </a:lnTo>
                <a:lnTo>
                  <a:pt x="950" y="433"/>
                </a:lnTo>
                <a:lnTo>
                  <a:pt x="950" y="461"/>
                </a:lnTo>
                <a:lnTo>
                  <a:pt x="943" y="503"/>
                </a:lnTo>
                <a:lnTo>
                  <a:pt x="943" y="510"/>
                </a:lnTo>
                <a:lnTo>
                  <a:pt x="936" y="587"/>
                </a:lnTo>
                <a:lnTo>
                  <a:pt x="936" y="615"/>
                </a:lnTo>
                <a:lnTo>
                  <a:pt x="852" y="608"/>
                </a:lnTo>
                <a:lnTo>
                  <a:pt x="845" y="608"/>
                </a:lnTo>
                <a:lnTo>
                  <a:pt x="768" y="601"/>
                </a:lnTo>
                <a:lnTo>
                  <a:pt x="747" y="601"/>
                </a:lnTo>
                <a:lnTo>
                  <a:pt x="608" y="580"/>
                </a:lnTo>
                <a:lnTo>
                  <a:pt x="580" y="580"/>
                </a:lnTo>
                <a:lnTo>
                  <a:pt x="545" y="573"/>
                </a:lnTo>
                <a:lnTo>
                  <a:pt x="447" y="559"/>
                </a:lnTo>
                <a:lnTo>
                  <a:pt x="433" y="559"/>
                </a:lnTo>
                <a:lnTo>
                  <a:pt x="342" y="545"/>
                </a:lnTo>
                <a:lnTo>
                  <a:pt x="335" y="580"/>
                </a:lnTo>
                <a:lnTo>
                  <a:pt x="335" y="608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41" name="Freeform 31"/>
          <p:cNvSpPr>
            <a:spLocks/>
          </p:cNvSpPr>
          <p:nvPr userDrawn="1"/>
        </p:nvSpPr>
        <p:spPr bwMode="auto">
          <a:xfrm>
            <a:off x="3741969" y="2692400"/>
            <a:ext cx="1026583" cy="541338"/>
          </a:xfrm>
          <a:custGeom>
            <a:avLst/>
            <a:gdLst/>
            <a:ahLst/>
            <a:cxnLst>
              <a:cxn ang="0">
                <a:pos x="175" y="335"/>
              </a:cxn>
              <a:cxn ang="0">
                <a:pos x="175" y="293"/>
              </a:cxn>
              <a:cxn ang="0">
                <a:pos x="182" y="258"/>
              </a:cxn>
              <a:cxn ang="0">
                <a:pos x="126" y="251"/>
              </a:cxn>
              <a:cxn ang="0">
                <a:pos x="42" y="251"/>
              </a:cxn>
              <a:cxn ang="0">
                <a:pos x="0" y="196"/>
              </a:cxn>
              <a:cxn ang="0">
                <a:pos x="7" y="161"/>
              </a:cxn>
              <a:cxn ang="0">
                <a:pos x="14" y="49"/>
              </a:cxn>
              <a:cxn ang="0">
                <a:pos x="70" y="7"/>
              </a:cxn>
              <a:cxn ang="0">
                <a:pos x="133" y="14"/>
              </a:cxn>
              <a:cxn ang="0">
                <a:pos x="266" y="21"/>
              </a:cxn>
              <a:cxn ang="0">
                <a:pos x="413" y="28"/>
              </a:cxn>
              <a:cxn ang="0">
                <a:pos x="503" y="35"/>
              </a:cxn>
              <a:cxn ang="0">
                <a:pos x="524" y="42"/>
              </a:cxn>
              <a:cxn ang="0">
                <a:pos x="552" y="63"/>
              </a:cxn>
              <a:cxn ang="0">
                <a:pos x="559" y="49"/>
              </a:cxn>
              <a:cxn ang="0">
                <a:pos x="580" y="49"/>
              </a:cxn>
              <a:cxn ang="0">
                <a:pos x="615" y="49"/>
              </a:cxn>
              <a:cxn ang="0">
                <a:pos x="636" y="63"/>
              </a:cxn>
              <a:cxn ang="0">
                <a:pos x="643" y="70"/>
              </a:cxn>
              <a:cxn ang="0">
                <a:pos x="657" y="70"/>
              </a:cxn>
              <a:cxn ang="0">
                <a:pos x="664" y="77"/>
              </a:cxn>
              <a:cxn ang="0">
                <a:pos x="685" y="98"/>
              </a:cxn>
              <a:cxn ang="0">
                <a:pos x="685" y="112"/>
              </a:cxn>
              <a:cxn ang="0">
                <a:pos x="699" y="126"/>
              </a:cxn>
              <a:cxn ang="0">
                <a:pos x="692" y="133"/>
              </a:cxn>
              <a:cxn ang="0">
                <a:pos x="699" y="147"/>
              </a:cxn>
              <a:cxn ang="0">
                <a:pos x="713" y="161"/>
              </a:cxn>
              <a:cxn ang="0">
                <a:pos x="720" y="182"/>
              </a:cxn>
              <a:cxn ang="0">
                <a:pos x="713" y="196"/>
              </a:cxn>
              <a:cxn ang="0">
                <a:pos x="727" y="210"/>
              </a:cxn>
              <a:cxn ang="0">
                <a:pos x="727" y="217"/>
              </a:cxn>
              <a:cxn ang="0">
                <a:pos x="734" y="230"/>
              </a:cxn>
              <a:cxn ang="0">
                <a:pos x="734" y="237"/>
              </a:cxn>
              <a:cxn ang="0">
                <a:pos x="734" y="251"/>
              </a:cxn>
              <a:cxn ang="0">
                <a:pos x="734" y="258"/>
              </a:cxn>
              <a:cxn ang="0">
                <a:pos x="741" y="286"/>
              </a:cxn>
              <a:cxn ang="0">
                <a:pos x="734" y="307"/>
              </a:cxn>
              <a:cxn ang="0">
                <a:pos x="748" y="328"/>
              </a:cxn>
              <a:cxn ang="0">
                <a:pos x="755" y="335"/>
              </a:cxn>
              <a:cxn ang="0">
                <a:pos x="755" y="328"/>
              </a:cxn>
              <a:cxn ang="0">
                <a:pos x="762" y="356"/>
              </a:cxn>
              <a:cxn ang="0">
                <a:pos x="762" y="356"/>
              </a:cxn>
              <a:cxn ang="0">
                <a:pos x="776" y="370"/>
              </a:cxn>
              <a:cxn ang="0">
                <a:pos x="783" y="391"/>
              </a:cxn>
              <a:cxn ang="0">
                <a:pos x="790" y="398"/>
              </a:cxn>
              <a:cxn ang="0">
                <a:pos x="727" y="398"/>
              </a:cxn>
              <a:cxn ang="0">
                <a:pos x="685" y="398"/>
              </a:cxn>
              <a:cxn ang="0">
                <a:pos x="643" y="398"/>
              </a:cxn>
              <a:cxn ang="0">
                <a:pos x="559" y="398"/>
              </a:cxn>
              <a:cxn ang="0">
                <a:pos x="517" y="391"/>
              </a:cxn>
              <a:cxn ang="0">
                <a:pos x="475" y="391"/>
              </a:cxn>
              <a:cxn ang="0">
                <a:pos x="433" y="391"/>
              </a:cxn>
              <a:cxn ang="0">
                <a:pos x="343" y="391"/>
              </a:cxn>
              <a:cxn ang="0">
                <a:pos x="294" y="384"/>
              </a:cxn>
              <a:cxn ang="0">
                <a:pos x="238" y="384"/>
              </a:cxn>
              <a:cxn ang="0">
                <a:pos x="175" y="377"/>
              </a:cxn>
            </a:cxnLst>
            <a:rect l="0" t="0" r="r" b="b"/>
            <a:pathLst>
              <a:path w="790" h="398">
                <a:moveTo>
                  <a:pt x="175" y="377"/>
                </a:moveTo>
                <a:lnTo>
                  <a:pt x="175" y="335"/>
                </a:lnTo>
                <a:lnTo>
                  <a:pt x="175" y="328"/>
                </a:lnTo>
                <a:lnTo>
                  <a:pt x="175" y="293"/>
                </a:lnTo>
                <a:lnTo>
                  <a:pt x="175" y="286"/>
                </a:lnTo>
                <a:lnTo>
                  <a:pt x="182" y="258"/>
                </a:lnTo>
                <a:lnTo>
                  <a:pt x="126" y="251"/>
                </a:lnTo>
                <a:lnTo>
                  <a:pt x="126" y="251"/>
                </a:lnTo>
                <a:lnTo>
                  <a:pt x="63" y="251"/>
                </a:lnTo>
                <a:lnTo>
                  <a:pt x="42" y="251"/>
                </a:lnTo>
                <a:lnTo>
                  <a:pt x="0" y="244"/>
                </a:lnTo>
                <a:lnTo>
                  <a:pt x="0" y="196"/>
                </a:lnTo>
                <a:lnTo>
                  <a:pt x="7" y="175"/>
                </a:lnTo>
                <a:lnTo>
                  <a:pt x="7" y="161"/>
                </a:lnTo>
                <a:lnTo>
                  <a:pt x="7" y="126"/>
                </a:lnTo>
                <a:lnTo>
                  <a:pt x="14" y="49"/>
                </a:lnTo>
                <a:lnTo>
                  <a:pt x="21" y="0"/>
                </a:lnTo>
                <a:lnTo>
                  <a:pt x="70" y="7"/>
                </a:lnTo>
                <a:lnTo>
                  <a:pt x="112" y="14"/>
                </a:lnTo>
                <a:lnTo>
                  <a:pt x="133" y="14"/>
                </a:lnTo>
                <a:lnTo>
                  <a:pt x="189" y="21"/>
                </a:lnTo>
                <a:lnTo>
                  <a:pt x="266" y="21"/>
                </a:lnTo>
                <a:lnTo>
                  <a:pt x="357" y="28"/>
                </a:lnTo>
                <a:lnTo>
                  <a:pt x="413" y="28"/>
                </a:lnTo>
                <a:lnTo>
                  <a:pt x="440" y="28"/>
                </a:lnTo>
                <a:lnTo>
                  <a:pt x="503" y="35"/>
                </a:lnTo>
                <a:lnTo>
                  <a:pt x="510" y="35"/>
                </a:lnTo>
                <a:lnTo>
                  <a:pt x="524" y="42"/>
                </a:lnTo>
                <a:lnTo>
                  <a:pt x="538" y="49"/>
                </a:lnTo>
                <a:lnTo>
                  <a:pt x="552" y="63"/>
                </a:lnTo>
                <a:lnTo>
                  <a:pt x="559" y="56"/>
                </a:lnTo>
                <a:lnTo>
                  <a:pt x="559" y="49"/>
                </a:lnTo>
                <a:lnTo>
                  <a:pt x="580" y="49"/>
                </a:lnTo>
                <a:lnTo>
                  <a:pt x="580" y="49"/>
                </a:lnTo>
                <a:lnTo>
                  <a:pt x="594" y="49"/>
                </a:lnTo>
                <a:lnTo>
                  <a:pt x="615" y="49"/>
                </a:lnTo>
                <a:lnTo>
                  <a:pt x="622" y="56"/>
                </a:lnTo>
                <a:lnTo>
                  <a:pt x="636" y="63"/>
                </a:lnTo>
                <a:lnTo>
                  <a:pt x="643" y="63"/>
                </a:lnTo>
                <a:lnTo>
                  <a:pt x="643" y="70"/>
                </a:lnTo>
                <a:lnTo>
                  <a:pt x="657" y="70"/>
                </a:lnTo>
                <a:lnTo>
                  <a:pt x="657" y="70"/>
                </a:lnTo>
                <a:lnTo>
                  <a:pt x="664" y="77"/>
                </a:lnTo>
                <a:lnTo>
                  <a:pt x="664" y="77"/>
                </a:lnTo>
                <a:lnTo>
                  <a:pt x="671" y="91"/>
                </a:lnTo>
                <a:lnTo>
                  <a:pt x="685" y="98"/>
                </a:lnTo>
                <a:lnTo>
                  <a:pt x="692" y="98"/>
                </a:lnTo>
                <a:lnTo>
                  <a:pt x="685" y="112"/>
                </a:lnTo>
                <a:lnTo>
                  <a:pt x="692" y="119"/>
                </a:lnTo>
                <a:lnTo>
                  <a:pt x="699" y="126"/>
                </a:lnTo>
                <a:lnTo>
                  <a:pt x="692" y="126"/>
                </a:lnTo>
                <a:lnTo>
                  <a:pt x="692" y="133"/>
                </a:lnTo>
                <a:lnTo>
                  <a:pt x="699" y="140"/>
                </a:lnTo>
                <a:lnTo>
                  <a:pt x="699" y="147"/>
                </a:lnTo>
                <a:lnTo>
                  <a:pt x="706" y="154"/>
                </a:lnTo>
                <a:lnTo>
                  <a:pt x="713" y="161"/>
                </a:lnTo>
                <a:lnTo>
                  <a:pt x="713" y="168"/>
                </a:lnTo>
                <a:lnTo>
                  <a:pt x="720" y="182"/>
                </a:lnTo>
                <a:lnTo>
                  <a:pt x="720" y="189"/>
                </a:lnTo>
                <a:lnTo>
                  <a:pt x="713" y="196"/>
                </a:lnTo>
                <a:lnTo>
                  <a:pt x="720" y="210"/>
                </a:lnTo>
                <a:lnTo>
                  <a:pt x="727" y="210"/>
                </a:lnTo>
                <a:lnTo>
                  <a:pt x="727" y="217"/>
                </a:lnTo>
                <a:lnTo>
                  <a:pt x="727" y="217"/>
                </a:lnTo>
                <a:lnTo>
                  <a:pt x="734" y="217"/>
                </a:lnTo>
                <a:lnTo>
                  <a:pt x="734" y="230"/>
                </a:lnTo>
                <a:lnTo>
                  <a:pt x="734" y="237"/>
                </a:lnTo>
                <a:lnTo>
                  <a:pt x="734" y="237"/>
                </a:lnTo>
                <a:lnTo>
                  <a:pt x="734" y="237"/>
                </a:lnTo>
                <a:lnTo>
                  <a:pt x="734" y="251"/>
                </a:lnTo>
                <a:lnTo>
                  <a:pt x="741" y="251"/>
                </a:lnTo>
                <a:lnTo>
                  <a:pt x="734" y="258"/>
                </a:lnTo>
                <a:lnTo>
                  <a:pt x="734" y="265"/>
                </a:lnTo>
                <a:lnTo>
                  <a:pt x="741" y="286"/>
                </a:lnTo>
                <a:lnTo>
                  <a:pt x="741" y="300"/>
                </a:lnTo>
                <a:lnTo>
                  <a:pt x="734" y="307"/>
                </a:lnTo>
                <a:lnTo>
                  <a:pt x="748" y="321"/>
                </a:lnTo>
                <a:lnTo>
                  <a:pt x="748" y="328"/>
                </a:lnTo>
                <a:lnTo>
                  <a:pt x="748" y="335"/>
                </a:lnTo>
                <a:lnTo>
                  <a:pt x="755" y="335"/>
                </a:lnTo>
                <a:lnTo>
                  <a:pt x="755" y="328"/>
                </a:lnTo>
                <a:lnTo>
                  <a:pt x="755" y="328"/>
                </a:lnTo>
                <a:lnTo>
                  <a:pt x="755" y="335"/>
                </a:lnTo>
                <a:lnTo>
                  <a:pt x="762" y="356"/>
                </a:lnTo>
                <a:lnTo>
                  <a:pt x="755" y="356"/>
                </a:lnTo>
                <a:lnTo>
                  <a:pt x="762" y="356"/>
                </a:lnTo>
                <a:lnTo>
                  <a:pt x="769" y="363"/>
                </a:lnTo>
                <a:lnTo>
                  <a:pt x="776" y="370"/>
                </a:lnTo>
                <a:lnTo>
                  <a:pt x="783" y="384"/>
                </a:lnTo>
                <a:lnTo>
                  <a:pt x="783" y="391"/>
                </a:lnTo>
                <a:lnTo>
                  <a:pt x="790" y="398"/>
                </a:lnTo>
                <a:lnTo>
                  <a:pt x="790" y="398"/>
                </a:lnTo>
                <a:lnTo>
                  <a:pt x="748" y="398"/>
                </a:lnTo>
                <a:lnTo>
                  <a:pt x="727" y="398"/>
                </a:lnTo>
                <a:lnTo>
                  <a:pt x="706" y="398"/>
                </a:lnTo>
                <a:lnTo>
                  <a:pt x="685" y="398"/>
                </a:lnTo>
                <a:lnTo>
                  <a:pt x="650" y="398"/>
                </a:lnTo>
                <a:lnTo>
                  <a:pt x="643" y="398"/>
                </a:lnTo>
                <a:lnTo>
                  <a:pt x="601" y="398"/>
                </a:lnTo>
                <a:lnTo>
                  <a:pt x="559" y="398"/>
                </a:lnTo>
                <a:lnTo>
                  <a:pt x="552" y="398"/>
                </a:lnTo>
                <a:lnTo>
                  <a:pt x="517" y="391"/>
                </a:lnTo>
                <a:lnTo>
                  <a:pt x="496" y="391"/>
                </a:lnTo>
                <a:lnTo>
                  <a:pt x="475" y="391"/>
                </a:lnTo>
                <a:lnTo>
                  <a:pt x="447" y="391"/>
                </a:lnTo>
                <a:lnTo>
                  <a:pt x="433" y="391"/>
                </a:lnTo>
                <a:lnTo>
                  <a:pt x="392" y="391"/>
                </a:lnTo>
                <a:lnTo>
                  <a:pt x="343" y="391"/>
                </a:lnTo>
                <a:lnTo>
                  <a:pt x="343" y="391"/>
                </a:lnTo>
                <a:lnTo>
                  <a:pt x="294" y="384"/>
                </a:lnTo>
                <a:lnTo>
                  <a:pt x="294" y="384"/>
                </a:lnTo>
                <a:lnTo>
                  <a:pt x="238" y="384"/>
                </a:lnTo>
                <a:lnTo>
                  <a:pt x="231" y="384"/>
                </a:lnTo>
                <a:lnTo>
                  <a:pt x="175" y="377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42" name="Freeform 32"/>
          <p:cNvSpPr>
            <a:spLocks/>
          </p:cNvSpPr>
          <p:nvPr userDrawn="1"/>
        </p:nvSpPr>
        <p:spPr bwMode="auto">
          <a:xfrm>
            <a:off x="1812774" y="2540009"/>
            <a:ext cx="792238" cy="1273175"/>
          </a:xfrm>
          <a:custGeom>
            <a:avLst/>
            <a:gdLst/>
            <a:ahLst/>
            <a:cxnLst>
              <a:cxn ang="0">
                <a:pos x="112" y="517"/>
              </a:cxn>
              <a:cxn ang="0">
                <a:pos x="63" y="440"/>
              </a:cxn>
              <a:cxn ang="0">
                <a:pos x="49" y="419"/>
              </a:cxn>
              <a:cxn ang="0">
                <a:pos x="35" y="391"/>
              </a:cxn>
              <a:cxn ang="0">
                <a:pos x="7" y="363"/>
              </a:cxn>
              <a:cxn ang="0">
                <a:pos x="0" y="349"/>
              </a:cxn>
              <a:cxn ang="0">
                <a:pos x="7" y="342"/>
              </a:cxn>
              <a:cxn ang="0">
                <a:pos x="7" y="336"/>
              </a:cxn>
              <a:cxn ang="0">
                <a:pos x="7" y="329"/>
              </a:cxn>
              <a:cxn ang="0">
                <a:pos x="14" y="315"/>
              </a:cxn>
              <a:cxn ang="0">
                <a:pos x="14" y="301"/>
              </a:cxn>
              <a:cxn ang="0">
                <a:pos x="28" y="266"/>
              </a:cxn>
              <a:cxn ang="0">
                <a:pos x="70" y="98"/>
              </a:cxn>
              <a:cxn ang="0">
                <a:pos x="91" y="0"/>
              </a:cxn>
              <a:cxn ang="0">
                <a:pos x="147" y="14"/>
              </a:cxn>
              <a:cxn ang="0">
                <a:pos x="154" y="14"/>
              </a:cxn>
              <a:cxn ang="0">
                <a:pos x="252" y="35"/>
              </a:cxn>
              <a:cxn ang="0">
                <a:pos x="350" y="63"/>
              </a:cxn>
              <a:cxn ang="0">
                <a:pos x="357" y="63"/>
              </a:cxn>
              <a:cxn ang="0">
                <a:pos x="525" y="98"/>
              </a:cxn>
              <a:cxn ang="0">
                <a:pos x="595" y="112"/>
              </a:cxn>
              <a:cxn ang="0">
                <a:pos x="608" y="112"/>
              </a:cxn>
              <a:cxn ang="0">
                <a:pos x="588" y="231"/>
              </a:cxn>
              <a:cxn ang="0">
                <a:pos x="567" y="342"/>
              </a:cxn>
              <a:cxn ang="0">
                <a:pos x="567" y="363"/>
              </a:cxn>
              <a:cxn ang="0">
                <a:pos x="553" y="405"/>
              </a:cxn>
              <a:cxn ang="0">
                <a:pos x="532" y="510"/>
              </a:cxn>
              <a:cxn ang="0">
                <a:pos x="532" y="524"/>
              </a:cxn>
              <a:cxn ang="0">
                <a:pos x="525" y="573"/>
              </a:cxn>
              <a:cxn ang="0">
                <a:pos x="511" y="636"/>
              </a:cxn>
              <a:cxn ang="0">
                <a:pos x="497" y="713"/>
              </a:cxn>
              <a:cxn ang="0">
                <a:pos x="490" y="727"/>
              </a:cxn>
              <a:cxn ang="0">
                <a:pos x="483" y="804"/>
              </a:cxn>
              <a:cxn ang="0">
                <a:pos x="469" y="825"/>
              </a:cxn>
              <a:cxn ang="0">
                <a:pos x="455" y="825"/>
              </a:cxn>
              <a:cxn ang="0">
                <a:pos x="448" y="804"/>
              </a:cxn>
              <a:cxn ang="0">
                <a:pos x="441" y="804"/>
              </a:cxn>
              <a:cxn ang="0">
                <a:pos x="434" y="804"/>
              </a:cxn>
              <a:cxn ang="0">
                <a:pos x="420" y="804"/>
              </a:cxn>
              <a:cxn ang="0">
                <a:pos x="413" y="804"/>
              </a:cxn>
              <a:cxn ang="0">
                <a:pos x="406" y="818"/>
              </a:cxn>
              <a:cxn ang="0">
                <a:pos x="413" y="832"/>
              </a:cxn>
              <a:cxn ang="0">
                <a:pos x="406" y="832"/>
              </a:cxn>
              <a:cxn ang="0">
                <a:pos x="406" y="846"/>
              </a:cxn>
              <a:cxn ang="0">
                <a:pos x="406" y="867"/>
              </a:cxn>
              <a:cxn ang="0">
                <a:pos x="406" y="874"/>
              </a:cxn>
              <a:cxn ang="0">
                <a:pos x="406" y="895"/>
              </a:cxn>
              <a:cxn ang="0">
                <a:pos x="406" y="909"/>
              </a:cxn>
              <a:cxn ang="0">
                <a:pos x="406" y="923"/>
              </a:cxn>
              <a:cxn ang="0">
                <a:pos x="399" y="923"/>
              </a:cxn>
              <a:cxn ang="0">
                <a:pos x="399" y="930"/>
              </a:cxn>
              <a:cxn ang="0">
                <a:pos x="392" y="930"/>
              </a:cxn>
              <a:cxn ang="0">
                <a:pos x="399" y="937"/>
              </a:cxn>
              <a:cxn ang="0">
                <a:pos x="322" y="825"/>
              </a:cxn>
              <a:cxn ang="0">
                <a:pos x="301" y="790"/>
              </a:cxn>
              <a:cxn ang="0">
                <a:pos x="203" y="657"/>
              </a:cxn>
              <a:cxn ang="0">
                <a:pos x="154" y="580"/>
              </a:cxn>
              <a:cxn ang="0">
                <a:pos x="112" y="517"/>
              </a:cxn>
            </a:cxnLst>
            <a:rect l="0" t="0" r="r" b="b"/>
            <a:pathLst>
              <a:path w="608" h="937">
                <a:moveTo>
                  <a:pt x="112" y="517"/>
                </a:moveTo>
                <a:lnTo>
                  <a:pt x="63" y="440"/>
                </a:lnTo>
                <a:lnTo>
                  <a:pt x="49" y="419"/>
                </a:lnTo>
                <a:lnTo>
                  <a:pt x="35" y="391"/>
                </a:lnTo>
                <a:lnTo>
                  <a:pt x="7" y="363"/>
                </a:lnTo>
                <a:lnTo>
                  <a:pt x="0" y="349"/>
                </a:lnTo>
                <a:lnTo>
                  <a:pt x="7" y="342"/>
                </a:lnTo>
                <a:lnTo>
                  <a:pt x="7" y="336"/>
                </a:lnTo>
                <a:lnTo>
                  <a:pt x="7" y="329"/>
                </a:lnTo>
                <a:lnTo>
                  <a:pt x="14" y="315"/>
                </a:lnTo>
                <a:lnTo>
                  <a:pt x="14" y="301"/>
                </a:lnTo>
                <a:lnTo>
                  <a:pt x="28" y="266"/>
                </a:lnTo>
                <a:lnTo>
                  <a:pt x="70" y="98"/>
                </a:lnTo>
                <a:lnTo>
                  <a:pt x="91" y="0"/>
                </a:lnTo>
                <a:lnTo>
                  <a:pt x="147" y="14"/>
                </a:lnTo>
                <a:lnTo>
                  <a:pt x="154" y="14"/>
                </a:lnTo>
                <a:lnTo>
                  <a:pt x="252" y="35"/>
                </a:lnTo>
                <a:lnTo>
                  <a:pt x="350" y="63"/>
                </a:lnTo>
                <a:lnTo>
                  <a:pt x="357" y="63"/>
                </a:lnTo>
                <a:lnTo>
                  <a:pt x="525" y="98"/>
                </a:lnTo>
                <a:lnTo>
                  <a:pt x="595" y="112"/>
                </a:lnTo>
                <a:lnTo>
                  <a:pt x="608" y="112"/>
                </a:lnTo>
                <a:lnTo>
                  <a:pt x="588" y="231"/>
                </a:lnTo>
                <a:lnTo>
                  <a:pt x="567" y="342"/>
                </a:lnTo>
                <a:lnTo>
                  <a:pt x="567" y="363"/>
                </a:lnTo>
                <a:lnTo>
                  <a:pt x="553" y="405"/>
                </a:lnTo>
                <a:lnTo>
                  <a:pt x="532" y="510"/>
                </a:lnTo>
                <a:lnTo>
                  <a:pt x="532" y="524"/>
                </a:lnTo>
                <a:lnTo>
                  <a:pt x="525" y="573"/>
                </a:lnTo>
                <a:lnTo>
                  <a:pt x="511" y="636"/>
                </a:lnTo>
                <a:lnTo>
                  <a:pt x="497" y="713"/>
                </a:lnTo>
                <a:lnTo>
                  <a:pt x="490" y="727"/>
                </a:lnTo>
                <a:lnTo>
                  <a:pt x="483" y="804"/>
                </a:lnTo>
                <a:lnTo>
                  <a:pt x="469" y="825"/>
                </a:lnTo>
                <a:lnTo>
                  <a:pt x="455" y="825"/>
                </a:lnTo>
                <a:lnTo>
                  <a:pt x="448" y="804"/>
                </a:lnTo>
                <a:lnTo>
                  <a:pt x="441" y="804"/>
                </a:lnTo>
                <a:lnTo>
                  <a:pt x="434" y="804"/>
                </a:lnTo>
                <a:lnTo>
                  <a:pt x="420" y="804"/>
                </a:lnTo>
                <a:lnTo>
                  <a:pt x="413" y="804"/>
                </a:lnTo>
                <a:lnTo>
                  <a:pt x="406" y="818"/>
                </a:lnTo>
                <a:lnTo>
                  <a:pt x="413" y="832"/>
                </a:lnTo>
                <a:lnTo>
                  <a:pt x="406" y="832"/>
                </a:lnTo>
                <a:lnTo>
                  <a:pt x="406" y="846"/>
                </a:lnTo>
                <a:lnTo>
                  <a:pt x="406" y="867"/>
                </a:lnTo>
                <a:lnTo>
                  <a:pt x="406" y="874"/>
                </a:lnTo>
                <a:lnTo>
                  <a:pt x="406" y="895"/>
                </a:lnTo>
                <a:lnTo>
                  <a:pt x="406" y="909"/>
                </a:lnTo>
                <a:lnTo>
                  <a:pt x="406" y="923"/>
                </a:lnTo>
                <a:lnTo>
                  <a:pt x="399" y="923"/>
                </a:lnTo>
                <a:lnTo>
                  <a:pt x="399" y="930"/>
                </a:lnTo>
                <a:lnTo>
                  <a:pt x="392" y="930"/>
                </a:lnTo>
                <a:lnTo>
                  <a:pt x="399" y="937"/>
                </a:lnTo>
                <a:lnTo>
                  <a:pt x="322" y="825"/>
                </a:lnTo>
                <a:lnTo>
                  <a:pt x="301" y="790"/>
                </a:lnTo>
                <a:lnTo>
                  <a:pt x="203" y="657"/>
                </a:lnTo>
                <a:lnTo>
                  <a:pt x="154" y="580"/>
                </a:lnTo>
                <a:lnTo>
                  <a:pt x="112" y="517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43" name="Freeform 33"/>
          <p:cNvSpPr>
            <a:spLocks/>
          </p:cNvSpPr>
          <p:nvPr userDrawn="1"/>
        </p:nvSpPr>
        <p:spPr bwMode="auto">
          <a:xfrm>
            <a:off x="7329714" y="1990725"/>
            <a:ext cx="201084" cy="446088"/>
          </a:xfrm>
          <a:custGeom>
            <a:avLst/>
            <a:gdLst/>
            <a:ahLst/>
            <a:cxnLst>
              <a:cxn ang="0">
                <a:pos x="63" y="321"/>
              </a:cxn>
              <a:cxn ang="0">
                <a:pos x="63" y="321"/>
              </a:cxn>
              <a:cxn ang="0">
                <a:pos x="35" y="328"/>
              </a:cxn>
              <a:cxn ang="0">
                <a:pos x="21" y="328"/>
              </a:cxn>
              <a:cxn ang="0">
                <a:pos x="7" y="314"/>
              </a:cxn>
              <a:cxn ang="0">
                <a:pos x="7" y="300"/>
              </a:cxn>
              <a:cxn ang="0">
                <a:pos x="7" y="293"/>
              </a:cxn>
              <a:cxn ang="0">
                <a:pos x="7" y="279"/>
              </a:cxn>
              <a:cxn ang="0">
                <a:pos x="7" y="265"/>
              </a:cxn>
              <a:cxn ang="0">
                <a:pos x="7" y="258"/>
              </a:cxn>
              <a:cxn ang="0">
                <a:pos x="0" y="237"/>
              </a:cxn>
              <a:cxn ang="0">
                <a:pos x="0" y="223"/>
              </a:cxn>
              <a:cxn ang="0">
                <a:pos x="0" y="209"/>
              </a:cxn>
              <a:cxn ang="0">
                <a:pos x="7" y="202"/>
              </a:cxn>
              <a:cxn ang="0">
                <a:pos x="7" y="188"/>
              </a:cxn>
              <a:cxn ang="0">
                <a:pos x="14" y="181"/>
              </a:cxn>
              <a:cxn ang="0">
                <a:pos x="14" y="174"/>
              </a:cxn>
              <a:cxn ang="0">
                <a:pos x="7" y="174"/>
              </a:cxn>
              <a:cxn ang="0">
                <a:pos x="14" y="160"/>
              </a:cxn>
              <a:cxn ang="0">
                <a:pos x="7" y="153"/>
              </a:cxn>
              <a:cxn ang="0">
                <a:pos x="7" y="139"/>
              </a:cxn>
              <a:cxn ang="0">
                <a:pos x="7" y="132"/>
              </a:cxn>
              <a:cxn ang="0">
                <a:pos x="21" y="125"/>
              </a:cxn>
              <a:cxn ang="0">
                <a:pos x="28" y="118"/>
              </a:cxn>
              <a:cxn ang="0">
                <a:pos x="35" y="111"/>
              </a:cxn>
              <a:cxn ang="0">
                <a:pos x="35" y="104"/>
              </a:cxn>
              <a:cxn ang="0">
                <a:pos x="35" y="97"/>
              </a:cxn>
              <a:cxn ang="0">
                <a:pos x="42" y="90"/>
              </a:cxn>
              <a:cxn ang="0">
                <a:pos x="28" y="77"/>
              </a:cxn>
              <a:cxn ang="0">
                <a:pos x="35" y="56"/>
              </a:cxn>
              <a:cxn ang="0">
                <a:pos x="28" y="42"/>
              </a:cxn>
              <a:cxn ang="0">
                <a:pos x="28" y="42"/>
              </a:cxn>
              <a:cxn ang="0">
                <a:pos x="28" y="35"/>
              </a:cxn>
              <a:cxn ang="0">
                <a:pos x="35" y="28"/>
              </a:cxn>
              <a:cxn ang="0">
                <a:pos x="35" y="14"/>
              </a:cxn>
              <a:cxn ang="0">
                <a:pos x="28" y="14"/>
              </a:cxn>
              <a:cxn ang="0">
                <a:pos x="35" y="14"/>
              </a:cxn>
              <a:cxn ang="0">
                <a:pos x="35" y="0"/>
              </a:cxn>
              <a:cxn ang="0">
                <a:pos x="49" y="7"/>
              </a:cxn>
              <a:cxn ang="0">
                <a:pos x="56" y="0"/>
              </a:cxn>
              <a:cxn ang="0">
                <a:pos x="91" y="111"/>
              </a:cxn>
              <a:cxn ang="0">
                <a:pos x="112" y="167"/>
              </a:cxn>
              <a:cxn ang="0">
                <a:pos x="119" y="202"/>
              </a:cxn>
              <a:cxn ang="0">
                <a:pos x="126" y="223"/>
              </a:cxn>
              <a:cxn ang="0">
                <a:pos x="133" y="230"/>
              </a:cxn>
              <a:cxn ang="0">
                <a:pos x="140" y="230"/>
              </a:cxn>
              <a:cxn ang="0">
                <a:pos x="147" y="244"/>
              </a:cxn>
              <a:cxn ang="0">
                <a:pos x="140" y="244"/>
              </a:cxn>
              <a:cxn ang="0">
                <a:pos x="140" y="251"/>
              </a:cxn>
              <a:cxn ang="0">
                <a:pos x="140" y="251"/>
              </a:cxn>
              <a:cxn ang="0">
                <a:pos x="140" y="251"/>
              </a:cxn>
              <a:cxn ang="0">
                <a:pos x="147" y="251"/>
              </a:cxn>
              <a:cxn ang="0">
                <a:pos x="154" y="251"/>
              </a:cxn>
              <a:cxn ang="0">
                <a:pos x="154" y="272"/>
              </a:cxn>
              <a:cxn ang="0">
                <a:pos x="147" y="272"/>
              </a:cxn>
              <a:cxn ang="0">
                <a:pos x="133" y="279"/>
              </a:cxn>
              <a:cxn ang="0">
                <a:pos x="133" y="286"/>
              </a:cxn>
              <a:cxn ang="0">
                <a:pos x="126" y="293"/>
              </a:cxn>
              <a:cxn ang="0">
                <a:pos x="126" y="300"/>
              </a:cxn>
              <a:cxn ang="0">
                <a:pos x="119" y="300"/>
              </a:cxn>
              <a:cxn ang="0">
                <a:pos x="119" y="300"/>
              </a:cxn>
              <a:cxn ang="0">
                <a:pos x="119" y="307"/>
              </a:cxn>
              <a:cxn ang="0">
                <a:pos x="63" y="321"/>
              </a:cxn>
            </a:cxnLst>
            <a:rect l="0" t="0" r="r" b="b"/>
            <a:pathLst>
              <a:path w="154" h="328">
                <a:moveTo>
                  <a:pt x="63" y="321"/>
                </a:moveTo>
                <a:lnTo>
                  <a:pt x="63" y="321"/>
                </a:lnTo>
                <a:lnTo>
                  <a:pt x="35" y="328"/>
                </a:lnTo>
                <a:lnTo>
                  <a:pt x="21" y="328"/>
                </a:lnTo>
                <a:lnTo>
                  <a:pt x="7" y="314"/>
                </a:lnTo>
                <a:lnTo>
                  <a:pt x="7" y="300"/>
                </a:lnTo>
                <a:lnTo>
                  <a:pt x="7" y="293"/>
                </a:lnTo>
                <a:lnTo>
                  <a:pt x="7" y="279"/>
                </a:lnTo>
                <a:lnTo>
                  <a:pt x="7" y="265"/>
                </a:lnTo>
                <a:lnTo>
                  <a:pt x="7" y="258"/>
                </a:lnTo>
                <a:lnTo>
                  <a:pt x="0" y="237"/>
                </a:lnTo>
                <a:lnTo>
                  <a:pt x="0" y="223"/>
                </a:lnTo>
                <a:lnTo>
                  <a:pt x="0" y="209"/>
                </a:lnTo>
                <a:lnTo>
                  <a:pt x="7" y="202"/>
                </a:lnTo>
                <a:lnTo>
                  <a:pt x="7" y="188"/>
                </a:lnTo>
                <a:lnTo>
                  <a:pt x="14" y="181"/>
                </a:lnTo>
                <a:lnTo>
                  <a:pt x="14" y="174"/>
                </a:lnTo>
                <a:lnTo>
                  <a:pt x="7" y="174"/>
                </a:lnTo>
                <a:lnTo>
                  <a:pt x="14" y="160"/>
                </a:lnTo>
                <a:lnTo>
                  <a:pt x="7" y="153"/>
                </a:lnTo>
                <a:lnTo>
                  <a:pt x="7" y="139"/>
                </a:lnTo>
                <a:lnTo>
                  <a:pt x="7" y="132"/>
                </a:lnTo>
                <a:lnTo>
                  <a:pt x="21" y="125"/>
                </a:lnTo>
                <a:lnTo>
                  <a:pt x="28" y="118"/>
                </a:lnTo>
                <a:lnTo>
                  <a:pt x="35" y="111"/>
                </a:lnTo>
                <a:lnTo>
                  <a:pt x="35" y="104"/>
                </a:lnTo>
                <a:lnTo>
                  <a:pt x="35" y="97"/>
                </a:lnTo>
                <a:lnTo>
                  <a:pt x="42" y="90"/>
                </a:lnTo>
                <a:lnTo>
                  <a:pt x="28" y="77"/>
                </a:lnTo>
                <a:lnTo>
                  <a:pt x="35" y="56"/>
                </a:lnTo>
                <a:lnTo>
                  <a:pt x="28" y="42"/>
                </a:lnTo>
                <a:lnTo>
                  <a:pt x="28" y="42"/>
                </a:lnTo>
                <a:lnTo>
                  <a:pt x="28" y="35"/>
                </a:lnTo>
                <a:lnTo>
                  <a:pt x="35" y="28"/>
                </a:lnTo>
                <a:lnTo>
                  <a:pt x="35" y="14"/>
                </a:lnTo>
                <a:lnTo>
                  <a:pt x="28" y="14"/>
                </a:lnTo>
                <a:lnTo>
                  <a:pt x="35" y="14"/>
                </a:lnTo>
                <a:lnTo>
                  <a:pt x="35" y="0"/>
                </a:lnTo>
                <a:lnTo>
                  <a:pt x="49" y="7"/>
                </a:lnTo>
                <a:lnTo>
                  <a:pt x="56" y="0"/>
                </a:lnTo>
                <a:lnTo>
                  <a:pt x="91" y="111"/>
                </a:lnTo>
                <a:lnTo>
                  <a:pt x="112" y="167"/>
                </a:lnTo>
                <a:lnTo>
                  <a:pt x="119" y="202"/>
                </a:lnTo>
                <a:lnTo>
                  <a:pt x="126" y="223"/>
                </a:lnTo>
                <a:lnTo>
                  <a:pt x="133" y="230"/>
                </a:lnTo>
                <a:lnTo>
                  <a:pt x="140" y="230"/>
                </a:lnTo>
                <a:lnTo>
                  <a:pt x="147" y="244"/>
                </a:lnTo>
                <a:lnTo>
                  <a:pt x="140" y="244"/>
                </a:lnTo>
                <a:lnTo>
                  <a:pt x="140" y="251"/>
                </a:lnTo>
                <a:lnTo>
                  <a:pt x="140" y="251"/>
                </a:lnTo>
                <a:lnTo>
                  <a:pt x="140" y="251"/>
                </a:lnTo>
                <a:lnTo>
                  <a:pt x="147" y="251"/>
                </a:lnTo>
                <a:lnTo>
                  <a:pt x="154" y="251"/>
                </a:lnTo>
                <a:lnTo>
                  <a:pt x="154" y="272"/>
                </a:lnTo>
                <a:lnTo>
                  <a:pt x="147" y="272"/>
                </a:lnTo>
                <a:lnTo>
                  <a:pt x="133" y="279"/>
                </a:lnTo>
                <a:lnTo>
                  <a:pt x="133" y="286"/>
                </a:lnTo>
                <a:lnTo>
                  <a:pt x="126" y="293"/>
                </a:lnTo>
                <a:lnTo>
                  <a:pt x="126" y="300"/>
                </a:lnTo>
                <a:lnTo>
                  <a:pt x="119" y="300"/>
                </a:lnTo>
                <a:lnTo>
                  <a:pt x="119" y="300"/>
                </a:lnTo>
                <a:lnTo>
                  <a:pt x="119" y="307"/>
                </a:lnTo>
                <a:lnTo>
                  <a:pt x="63" y="321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44" name="Freeform 34"/>
          <p:cNvSpPr>
            <a:spLocks/>
          </p:cNvSpPr>
          <p:nvPr userDrawn="1"/>
        </p:nvSpPr>
        <p:spPr bwMode="auto">
          <a:xfrm>
            <a:off x="7112002" y="2720975"/>
            <a:ext cx="163286" cy="388938"/>
          </a:xfrm>
          <a:custGeom>
            <a:avLst/>
            <a:gdLst/>
            <a:ahLst/>
            <a:cxnLst>
              <a:cxn ang="0">
                <a:pos x="7" y="196"/>
              </a:cxn>
              <a:cxn ang="0">
                <a:pos x="14" y="189"/>
              </a:cxn>
              <a:cxn ang="0">
                <a:pos x="28" y="182"/>
              </a:cxn>
              <a:cxn ang="0">
                <a:pos x="35" y="168"/>
              </a:cxn>
              <a:cxn ang="0">
                <a:pos x="63" y="140"/>
              </a:cxn>
              <a:cxn ang="0">
                <a:pos x="35" y="119"/>
              </a:cxn>
              <a:cxn ang="0">
                <a:pos x="21" y="105"/>
              </a:cxn>
              <a:cxn ang="0">
                <a:pos x="7" y="98"/>
              </a:cxn>
              <a:cxn ang="0">
                <a:pos x="0" y="77"/>
              </a:cxn>
              <a:cxn ang="0">
                <a:pos x="7" y="70"/>
              </a:cxn>
              <a:cxn ang="0">
                <a:pos x="0" y="56"/>
              </a:cxn>
              <a:cxn ang="0">
                <a:pos x="14" y="35"/>
              </a:cxn>
              <a:cxn ang="0">
                <a:pos x="21" y="7"/>
              </a:cxn>
              <a:cxn ang="0">
                <a:pos x="63" y="7"/>
              </a:cxn>
              <a:cxn ang="0">
                <a:pos x="77" y="14"/>
              </a:cxn>
              <a:cxn ang="0">
                <a:pos x="112" y="35"/>
              </a:cxn>
              <a:cxn ang="0">
                <a:pos x="112" y="49"/>
              </a:cxn>
              <a:cxn ang="0">
                <a:pos x="98" y="70"/>
              </a:cxn>
              <a:cxn ang="0">
                <a:pos x="98" y="70"/>
              </a:cxn>
              <a:cxn ang="0">
                <a:pos x="91" y="91"/>
              </a:cxn>
              <a:cxn ang="0">
                <a:pos x="98" y="98"/>
              </a:cxn>
              <a:cxn ang="0">
                <a:pos x="126" y="105"/>
              </a:cxn>
              <a:cxn ang="0">
                <a:pos x="119" y="133"/>
              </a:cxn>
              <a:cxn ang="0">
                <a:pos x="126" y="133"/>
              </a:cxn>
              <a:cxn ang="0">
                <a:pos x="119" y="140"/>
              </a:cxn>
              <a:cxn ang="0">
                <a:pos x="119" y="161"/>
              </a:cxn>
              <a:cxn ang="0">
                <a:pos x="119" y="196"/>
              </a:cxn>
              <a:cxn ang="0">
                <a:pos x="112" y="209"/>
              </a:cxn>
              <a:cxn ang="0">
                <a:pos x="105" y="209"/>
              </a:cxn>
              <a:cxn ang="0">
                <a:pos x="105" y="223"/>
              </a:cxn>
              <a:cxn ang="0">
                <a:pos x="91" y="244"/>
              </a:cxn>
              <a:cxn ang="0">
                <a:pos x="84" y="272"/>
              </a:cxn>
              <a:cxn ang="0">
                <a:pos x="77" y="286"/>
              </a:cxn>
              <a:cxn ang="0">
                <a:pos x="77" y="265"/>
              </a:cxn>
              <a:cxn ang="0">
                <a:pos x="63" y="258"/>
              </a:cxn>
              <a:cxn ang="0">
                <a:pos x="21" y="244"/>
              </a:cxn>
              <a:cxn ang="0">
                <a:pos x="7" y="223"/>
              </a:cxn>
              <a:cxn ang="0">
                <a:pos x="7" y="209"/>
              </a:cxn>
            </a:cxnLst>
            <a:rect l="0" t="0" r="r" b="b"/>
            <a:pathLst>
              <a:path w="126" h="286">
                <a:moveTo>
                  <a:pt x="7" y="209"/>
                </a:moveTo>
                <a:lnTo>
                  <a:pt x="7" y="196"/>
                </a:lnTo>
                <a:lnTo>
                  <a:pt x="7" y="196"/>
                </a:lnTo>
                <a:lnTo>
                  <a:pt x="14" y="189"/>
                </a:lnTo>
                <a:lnTo>
                  <a:pt x="21" y="189"/>
                </a:lnTo>
                <a:lnTo>
                  <a:pt x="28" y="182"/>
                </a:lnTo>
                <a:lnTo>
                  <a:pt x="28" y="175"/>
                </a:lnTo>
                <a:lnTo>
                  <a:pt x="35" y="168"/>
                </a:lnTo>
                <a:lnTo>
                  <a:pt x="42" y="161"/>
                </a:lnTo>
                <a:lnTo>
                  <a:pt x="63" y="140"/>
                </a:lnTo>
                <a:lnTo>
                  <a:pt x="35" y="126"/>
                </a:lnTo>
                <a:lnTo>
                  <a:pt x="35" y="119"/>
                </a:lnTo>
                <a:lnTo>
                  <a:pt x="21" y="119"/>
                </a:lnTo>
                <a:lnTo>
                  <a:pt x="21" y="105"/>
                </a:lnTo>
                <a:lnTo>
                  <a:pt x="7" y="105"/>
                </a:lnTo>
                <a:lnTo>
                  <a:pt x="7" y="98"/>
                </a:lnTo>
                <a:lnTo>
                  <a:pt x="7" y="98"/>
                </a:lnTo>
                <a:lnTo>
                  <a:pt x="0" y="77"/>
                </a:lnTo>
                <a:lnTo>
                  <a:pt x="7" y="70"/>
                </a:lnTo>
                <a:lnTo>
                  <a:pt x="7" y="70"/>
                </a:lnTo>
                <a:lnTo>
                  <a:pt x="14" y="63"/>
                </a:lnTo>
                <a:lnTo>
                  <a:pt x="0" y="56"/>
                </a:lnTo>
                <a:lnTo>
                  <a:pt x="14" y="35"/>
                </a:lnTo>
                <a:lnTo>
                  <a:pt x="14" y="35"/>
                </a:lnTo>
                <a:lnTo>
                  <a:pt x="14" y="28"/>
                </a:lnTo>
                <a:lnTo>
                  <a:pt x="21" y="7"/>
                </a:lnTo>
                <a:lnTo>
                  <a:pt x="28" y="0"/>
                </a:lnTo>
                <a:lnTo>
                  <a:pt x="63" y="7"/>
                </a:lnTo>
                <a:lnTo>
                  <a:pt x="77" y="14"/>
                </a:lnTo>
                <a:lnTo>
                  <a:pt x="77" y="14"/>
                </a:lnTo>
                <a:lnTo>
                  <a:pt x="112" y="21"/>
                </a:lnTo>
                <a:lnTo>
                  <a:pt x="112" y="35"/>
                </a:lnTo>
                <a:lnTo>
                  <a:pt x="112" y="35"/>
                </a:lnTo>
                <a:lnTo>
                  <a:pt x="112" y="49"/>
                </a:lnTo>
                <a:lnTo>
                  <a:pt x="112" y="63"/>
                </a:lnTo>
                <a:lnTo>
                  <a:pt x="98" y="70"/>
                </a:lnTo>
                <a:lnTo>
                  <a:pt x="98" y="63"/>
                </a:lnTo>
                <a:lnTo>
                  <a:pt x="98" y="70"/>
                </a:lnTo>
                <a:lnTo>
                  <a:pt x="98" y="77"/>
                </a:lnTo>
                <a:lnTo>
                  <a:pt x="91" y="91"/>
                </a:lnTo>
                <a:lnTo>
                  <a:pt x="91" y="98"/>
                </a:lnTo>
                <a:lnTo>
                  <a:pt x="98" y="98"/>
                </a:lnTo>
                <a:lnTo>
                  <a:pt x="105" y="91"/>
                </a:lnTo>
                <a:lnTo>
                  <a:pt x="126" y="105"/>
                </a:lnTo>
                <a:lnTo>
                  <a:pt x="126" y="133"/>
                </a:lnTo>
                <a:lnTo>
                  <a:pt x="119" y="133"/>
                </a:lnTo>
                <a:lnTo>
                  <a:pt x="119" y="133"/>
                </a:lnTo>
                <a:lnTo>
                  <a:pt x="126" y="133"/>
                </a:lnTo>
                <a:lnTo>
                  <a:pt x="126" y="140"/>
                </a:lnTo>
                <a:lnTo>
                  <a:pt x="119" y="140"/>
                </a:lnTo>
                <a:lnTo>
                  <a:pt x="119" y="140"/>
                </a:lnTo>
                <a:lnTo>
                  <a:pt x="119" y="161"/>
                </a:lnTo>
                <a:lnTo>
                  <a:pt x="119" y="182"/>
                </a:lnTo>
                <a:lnTo>
                  <a:pt x="119" y="196"/>
                </a:lnTo>
                <a:lnTo>
                  <a:pt x="112" y="203"/>
                </a:lnTo>
                <a:lnTo>
                  <a:pt x="112" y="209"/>
                </a:lnTo>
                <a:lnTo>
                  <a:pt x="105" y="209"/>
                </a:lnTo>
                <a:lnTo>
                  <a:pt x="105" y="209"/>
                </a:lnTo>
                <a:lnTo>
                  <a:pt x="105" y="223"/>
                </a:lnTo>
                <a:lnTo>
                  <a:pt x="105" y="223"/>
                </a:lnTo>
                <a:lnTo>
                  <a:pt x="91" y="244"/>
                </a:lnTo>
                <a:lnTo>
                  <a:pt x="91" y="244"/>
                </a:lnTo>
                <a:lnTo>
                  <a:pt x="91" y="244"/>
                </a:lnTo>
                <a:lnTo>
                  <a:pt x="84" y="272"/>
                </a:lnTo>
                <a:lnTo>
                  <a:pt x="77" y="279"/>
                </a:lnTo>
                <a:lnTo>
                  <a:pt x="77" y="286"/>
                </a:lnTo>
                <a:lnTo>
                  <a:pt x="70" y="286"/>
                </a:lnTo>
                <a:lnTo>
                  <a:pt x="77" y="265"/>
                </a:lnTo>
                <a:lnTo>
                  <a:pt x="70" y="258"/>
                </a:lnTo>
                <a:lnTo>
                  <a:pt x="63" y="258"/>
                </a:lnTo>
                <a:lnTo>
                  <a:pt x="49" y="265"/>
                </a:lnTo>
                <a:lnTo>
                  <a:pt x="21" y="244"/>
                </a:lnTo>
                <a:lnTo>
                  <a:pt x="7" y="237"/>
                </a:lnTo>
                <a:lnTo>
                  <a:pt x="7" y="223"/>
                </a:lnTo>
                <a:lnTo>
                  <a:pt x="0" y="223"/>
                </a:lnTo>
                <a:lnTo>
                  <a:pt x="7" y="209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45" name="Freeform 35"/>
          <p:cNvSpPr>
            <a:spLocks/>
          </p:cNvSpPr>
          <p:nvPr userDrawn="1"/>
        </p:nvSpPr>
        <p:spPr bwMode="auto">
          <a:xfrm>
            <a:off x="2952755" y="3613152"/>
            <a:ext cx="860273" cy="931863"/>
          </a:xfrm>
          <a:custGeom>
            <a:avLst/>
            <a:gdLst/>
            <a:ahLst/>
            <a:cxnLst>
              <a:cxn ang="0">
                <a:pos x="622" y="601"/>
              </a:cxn>
              <a:cxn ang="0">
                <a:pos x="615" y="650"/>
              </a:cxn>
              <a:cxn ang="0">
                <a:pos x="615" y="664"/>
              </a:cxn>
              <a:cxn ang="0">
                <a:pos x="587" y="657"/>
              </a:cxn>
              <a:cxn ang="0">
                <a:pos x="545" y="657"/>
              </a:cxn>
              <a:cxn ang="0">
                <a:pos x="524" y="650"/>
              </a:cxn>
              <a:cxn ang="0">
                <a:pos x="517" y="650"/>
              </a:cxn>
              <a:cxn ang="0">
                <a:pos x="433" y="643"/>
              </a:cxn>
              <a:cxn ang="0">
                <a:pos x="426" y="643"/>
              </a:cxn>
              <a:cxn ang="0">
                <a:pos x="315" y="636"/>
              </a:cxn>
              <a:cxn ang="0">
                <a:pos x="280" y="629"/>
              </a:cxn>
              <a:cxn ang="0">
                <a:pos x="252" y="629"/>
              </a:cxn>
              <a:cxn ang="0">
                <a:pos x="252" y="650"/>
              </a:cxn>
              <a:cxn ang="0">
                <a:pos x="259" y="657"/>
              </a:cxn>
              <a:cxn ang="0">
                <a:pos x="182" y="643"/>
              </a:cxn>
              <a:cxn ang="0">
                <a:pos x="91" y="636"/>
              </a:cxn>
              <a:cxn ang="0">
                <a:pos x="84" y="685"/>
              </a:cxn>
              <a:cxn ang="0">
                <a:pos x="0" y="678"/>
              </a:cxn>
              <a:cxn ang="0">
                <a:pos x="14" y="545"/>
              </a:cxn>
              <a:cxn ang="0">
                <a:pos x="21" y="503"/>
              </a:cxn>
              <a:cxn ang="0">
                <a:pos x="28" y="454"/>
              </a:cxn>
              <a:cxn ang="0">
                <a:pos x="42" y="384"/>
              </a:cxn>
              <a:cxn ang="0">
                <a:pos x="56" y="286"/>
              </a:cxn>
              <a:cxn ang="0">
                <a:pos x="56" y="244"/>
              </a:cxn>
              <a:cxn ang="0">
                <a:pos x="77" y="119"/>
              </a:cxn>
              <a:cxn ang="0">
                <a:pos x="91" y="0"/>
              </a:cxn>
              <a:cxn ang="0">
                <a:pos x="154" y="7"/>
              </a:cxn>
              <a:cxn ang="0">
                <a:pos x="245" y="14"/>
              </a:cxn>
              <a:cxn ang="0">
                <a:pos x="245" y="21"/>
              </a:cxn>
              <a:cxn ang="0">
                <a:pos x="336" y="28"/>
              </a:cxn>
              <a:cxn ang="0">
                <a:pos x="385" y="35"/>
              </a:cxn>
              <a:cxn ang="0">
                <a:pos x="405" y="35"/>
              </a:cxn>
              <a:cxn ang="0">
                <a:pos x="454" y="42"/>
              </a:cxn>
              <a:cxn ang="0">
                <a:pos x="461" y="42"/>
              </a:cxn>
              <a:cxn ang="0">
                <a:pos x="573" y="49"/>
              </a:cxn>
              <a:cxn ang="0">
                <a:pos x="657" y="56"/>
              </a:cxn>
              <a:cxn ang="0">
                <a:pos x="664" y="56"/>
              </a:cxn>
              <a:cxn ang="0">
                <a:pos x="664" y="119"/>
              </a:cxn>
              <a:cxn ang="0">
                <a:pos x="657" y="119"/>
              </a:cxn>
              <a:cxn ang="0">
                <a:pos x="657" y="175"/>
              </a:cxn>
              <a:cxn ang="0">
                <a:pos x="650" y="209"/>
              </a:cxn>
              <a:cxn ang="0">
                <a:pos x="650" y="223"/>
              </a:cxn>
              <a:cxn ang="0">
                <a:pos x="650" y="279"/>
              </a:cxn>
              <a:cxn ang="0">
                <a:pos x="643" y="300"/>
              </a:cxn>
              <a:cxn ang="0">
                <a:pos x="643" y="328"/>
              </a:cxn>
              <a:cxn ang="0">
                <a:pos x="643" y="384"/>
              </a:cxn>
              <a:cxn ang="0">
                <a:pos x="636" y="440"/>
              </a:cxn>
              <a:cxn ang="0">
                <a:pos x="629" y="475"/>
              </a:cxn>
              <a:cxn ang="0">
                <a:pos x="629" y="496"/>
              </a:cxn>
              <a:cxn ang="0">
                <a:pos x="622" y="545"/>
              </a:cxn>
              <a:cxn ang="0">
                <a:pos x="622" y="601"/>
              </a:cxn>
            </a:cxnLst>
            <a:rect l="0" t="0" r="r" b="b"/>
            <a:pathLst>
              <a:path w="664" h="685">
                <a:moveTo>
                  <a:pt x="622" y="601"/>
                </a:moveTo>
                <a:lnTo>
                  <a:pt x="615" y="650"/>
                </a:lnTo>
                <a:lnTo>
                  <a:pt x="615" y="664"/>
                </a:lnTo>
                <a:lnTo>
                  <a:pt x="587" y="657"/>
                </a:lnTo>
                <a:lnTo>
                  <a:pt x="545" y="657"/>
                </a:lnTo>
                <a:lnTo>
                  <a:pt x="524" y="650"/>
                </a:lnTo>
                <a:lnTo>
                  <a:pt x="517" y="650"/>
                </a:lnTo>
                <a:lnTo>
                  <a:pt x="433" y="643"/>
                </a:lnTo>
                <a:lnTo>
                  <a:pt x="426" y="643"/>
                </a:lnTo>
                <a:lnTo>
                  <a:pt x="315" y="636"/>
                </a:lnTo>
                <a:lnTo>
                  <a:pt x="280" y="629"/>
                </a:lnTo>
                <a:lnTo>
                  <a:pt x="252" y="629"/>
                </a:lnTo>
                <a:lnTo>
                  <a:pt x="252" y="650"/>
                </a:lnTo>
                <a:lnTo>
                  <a:pt x="259" y="657"/>
                </a:lnTo>
                <a:lnTo>
                  <a:pt x="182" y="643"/>
                </a:lnTo>
                <a:lnTo>
                  <a:pt x="91" y="636"/>
                </a:lnTo>
                <a:lnTo>
                  <a:pt x="84" y="685"/>
                </a:lnTo>
                <a:lnTo>
                  <a:pt x="0" y="678"/>
                </a:lnTo>
                <a:lnTo>
                  <a:pt x="14" y="545"/>
                </a:lnTo>
                <a:lnTo>
                  <a:pt x="21" y="503"/>
                </a:lnTo>
                <a:lnTo>
                  <a:pt x="28" y="454"/>
                </a:lnTo>
                <a:lnTo>
                  <a:pt x="42" y="384"/>
                </a:lnTo>
                <a:lnTo>
                  <a:pt x="56" y="286"/>
                </a:lnTo>
                <a:lnTo>
                  <a:pt x="56" y="244"/>
                </a:lnTo>
                <a:lnTo>
                  <a:pt x="77" y="119"/>
                </a:lnTo>
                <a:lnTo>
                  <a:pt x="91" y="0"/>
                </a:lnTo>
                <a:lnTo>
                  <a:pt x="154" y="7"/>
                </a:lnTo>
                <a:lnTo>
                  <a:pt x="245" y="14"/>
                </a:lnTo>
                <a:lnTo>
                  <a:pt x="245" y="21"/>
                </a:lnTo>
                <a:lnTo>
                  <a:pt x="336" y="28"/>
                </a:lnTo>
                <a:lnTo>
                  <a:pt x="385" y="35"/>
                </a:lnTo>
                <a:lnTo>
                  <a:pt x="405" y="35"/>
                </a:lnTo>
                <a:lnTo>
                  <a:pt x="454" y="42"/>
                </a:lnTo>
                <a:lnTo>
                  <a:pt x="461" y="42"/>
                </a:lnTo>
                <a:lnTo>
                  <a:pt x="573" y="49"/>
                </a:lnTo>
                <a:lnTo>
                  <a:pt x="657" y="56"/>
                </a:lnTo>
                <a:lnTo>
                  <a:pt x="664" y="56"/>
                </a:lnTo>
                <a:lnTo>
                  <a:pt x="664" y="119"/>
                </a:lnTo>
                <a:lnTo>
                  <a:pt x="657" y="119"/>
                </a:lnTo>
                <a:lnTo>
                  <a:pt x="657" y="175"/>
                </a:lnTo>
                <a:lnTo>
                  <a:pt x="650" y="209"/>
                </a:lnTo>
                <a:lnTo>
                  <a:pt x="650" y="223"/>
                </a:lnTo>
                <a:lnTo>
                  <a:pt x="650" y="279"/>
                </a:lnTo>
                <a:lnTo>
                  <a:pt x="643" y="300"/>
                </a:lnTo>
                <a:lnTo>
                  <a:pt x="643" y="328"/>
                </a:lnTo>
                <a:lnTo>
                  <a:pt x="643" y="384"/>
                </a:lnTo>
                <a:lnTo>
                  <a:pt x="636" y="440"/>
                </a:lnTo>
                <a:lnTo>
                  <a:pt x="629" y="475"/>
                </a:lnTo>
                <a:lnTo>
                  <a:pt x="629" y="496"/>
                </a:lnTo>
                <a:lnTo>
                  <a:pt x="622" y="545"/>
                </a:lnTo>
                <a:lnTo>
                  <a:pt x="622" y="601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46" name="Freeform 36"/>
          <p:cNvSpPr>
            <a:spLocks noEditPoints="1"/>
          </p:cNvSpPr>
          <p:nvPr userDrawn="1"/>
        </p:nvSpPr>
        <p:spPr bwMode="auto">
          <a:xfrm>
            <a:off x="6551086" y="2093922"/>
            <a:ext cx="935869" cy="750887"/>
          </a:xfrm>
          <a:custGeom>
            <a:avLst/>
            <a:gdLst/>
            <a:ahLst/>
            <a:cxnLst>
              <a:cxn ang="0">
                <a:pos x="510" y="475"/>
              </a:cxn>
              <a:cxn ang="0">
                <a:pos x="461" y="461"/>
              </a:cxn>
              <a:cxn ang="0">
                <a:pos x="426" y="440"/>
              </a:cxn>
              <a:cxn ang="0">
                <a:pos x="398" y="412"/>
              </a:cxn>
              <a:cxn ang="0">
                <a:pos x="377" y="398"/>
              </a:cxn>
              <a:cxn ang="0">
                <a:pos x="286" y="419"/>
              </a:cxn>
              <a:cxn ang="0">
                <a:pos x="196" y="440"/>
              </a:cxn>
              <a:cxn ang="0">
                <a:pos x="133" y="447"/>
              </a:cxn>
              <a:cxn ang="0">
                <a:pos x="21" y="468"/>
              </a:cxn>
              <a:cxn ang="0">
                <a:pos x="21" y="419"/>
              </a:cxn>
              <a:cxn ang="0">
                <a:pos x="56" y="377"/>
              </a:cxn>
              <a:cxn ang="0">
                <a:pos x="63" y="335"/>
              </a:cxn>
              <a:cxn ang="0">
                <a:pos x="42" y="321"/>
              </a:cxn>
              <a:cxn ang="0">
                <a:pos x="126" y="279"/>
              </a:cxn>
              <a:cxn ang="0">
                <a:pos x="182" y="279"/>
              </a:cxn>
              <a:cxn ang="0">
                <a:pos x="237" y="265"/>
              </a:cxn>
              <a:cxn ang="0">
                <a:pos x="272" y="230"/>
              </a:cxn>
              <a:cxn ang="0">
                <a:pos x="265" y="195"/>
              </a:cxn>
              <a:cxn ang="0">
                <a:pos x="272" y="174"/>
              </a:cxn>
              <a:cxn ang="0">
                <a:pos x="251" y="167"/>
              </a:cxn>
              <a:cxn ang="0">
                <a:pos x="321" y="62"/>
              </a:cxn>
              <a:cxn ang="0">
                <a:pos x="419" y="20"/>
              </a:cxn>
              <a:cxn ang="0">
                <a:pos x="482" y="20"/>
              </a:cxn>
              <a:cxn ang="0">
                <a:pos x="489" y="48"/>
              </a:cxn>
              <a:cxn ang="0">
                <a:pos x="496" y="69"/>
              </a:cxn>
              <a:cxn ang="0">
                <a:pos x="496" y="97"/>
              </a:cxn>
              <a:cxn ang="0">
                <a:pos x="510" y="146"/>
              </a:cxn>
              <a:cxn ang="0">
                <a:pos x="510" y="167"/>
              </a:cxn>
              <a:cxn ang="0">
                <a:pos x="524" y="160"/>
              </a:cxn>
              <a:cxn ang="0">
                <a:pos x="545" y="244"/>
              </a:cxn>
              <a:cxn ang="0">
                <a:pos x="552" y="293"/>
              </a:cxn>
              <a:cxn ang="0">
                <a:pos x="559" y="398"/>
              </a:cxn>
              <a:cxn ang="0">
                <a:pos x="566" y="440"/>
              </a:cxn>
              <a:cxn ang="0">
                <a:pos x="566" y="482"/>
              </a:cxn>
              <a:cxn ang="0">
                <a:pos x="545" y="510"/>
              </a:cxn>
              <a:cxn ang="0">
                <a:pos x="545" y="496"/>
              </a:cxn>
              <a:cxn ang="0">
                <a:pos x="566" y="524"/>
              </a:cxn>
              <a:cxn ang="0">
                <a:pos x="559" y="531"/>
              </a:cxn>
              <a:cxn ang="0">
                <a:pos x="545" y="517"/>
              </a:cxn>
              <a:cxn ang="0">
                <a:pos x="559" y="503"/>
              </a:cxn>
              <a:cxn ang="0">
                <a:pos x="587" y="482"/>
              </a:cxn>
              <a:cxn ang="0">
                <a:pos x="622" y="468"/>
              </a:cxn>
              <a:cxn ang="0">
                <a:pos x="685" y="433"/>
              </a:cxn>
              <a:cxn ang="0">
                <a:pos x="664" y="461"/>
              </a:cxn>
              <a:cxn ang="0">
                <a:pos x="685" y="447"/>
              </a:cxn>
              <a:cxn ang="0">
                <a:pos x="713" y="433"/>
              </a:cxn>
              <a:cxn ang="0">
                <a:pos x="671" y="475"/>
              </a:cxn>
              <a:cxn ang="0">
                <a:pos x="552" y="538"/>
              </a:cxn>
              <a:cxn ang="0">
                <a:pos x="566" y="524"/>
              </a:cxn>
              <a:cxn ang="0">
                <a:pos x="629" y="503"/>
              </a:cxn>
              <a:cxn ang="0">
                <a:pos x="531" y="552"/>
              </a:cxn>
              <a:cxn ang="0">
                <a:pos x="538" y="538"/>
              </a:cxn>
              <a:cxn ang="0">
                <a:pos x="531" y="552"/>
              </a:cxn>
            </a:cxnLst>
            <a:rect l="0" t="0" r="r" b="b"/>
            <a:pathLst>
              <a:path w="720" h="552">
                <a:moveTo>
                  <a:pt x="545" y="496"/>
                </a:moveTo>
                <a:lnTo>
                  <a:pt x="545" y="482"/>
                </a:lnTo>
                <a:lnTo>
                  <a:pt x="510" y="475"/>
                </a:lnTo>
                <a:lnTo>
                  <a:pt x="510" y="475"/>
                </a:lnTo>
                <a:lnTo>
                  <a:pt x="496" y="468"/>
                </a:lnTo>
                <a:lnTo>
                  <a:pt x="461" y="461"/>
                </a:lnTo>
                <a:lnTo>
                  <a:pt x="454" y="454"/>
                </a:lnTo>
                <a:lnTo>
                  <a:pt x="433" y="447"/>
                </a:lnTo>
                <a:lnTo>
                  <a:pt x="426" y="440"/>
                </a:lnTo>
                <a:lnTo>
                  <a:pt x="419" y="419"/>
                </a:lnTo>
                <a:lnTo>
                  <a:pt x="412" y="412"/>
                </a:lnTo>
                <a:lnTo>
                  <a:pt x="398" y="412"/>
                </a:lnTo>
                <a:lnTo>
                  <a:pt x="398" y="398"/>
                </a:lnTo>
                <a:lnTo>
                  <a:pt x="384" y="398"/>
                </a:lnTo>
                <a:lnTo>
                  <a:pt x="377" y="398"/>
                </a:lnTo>
                <a:lnTo>
                  <a:pt x="321" y="412"/>
                </a:lnTo>
                <a:lnTo>
                  <a:pt x="321" y="412"/>
                </a:lnTo>
                <a:lnTo>
                  <a:pt x="286" y="419"/>
                </a:lnTo>
                <a:lnTo>
                  <a:pt x="251" y="426"/>
                </a:lnTo>
                <a:lnTo>
                  <a:pt x="251" y="426"/>
                </a:lnTo>
                <a:lnTo>
                  <a:pt x="196" y="440"/>
                </a:lnTo>
                <a:lnTo>
                  <a:pt x="182" y="440"/>
                </a:lnTo>
                <a:lnTo>
                  <a:pt x="140" y="447"/>
                </a:lnTo>
                <a:lnTo>
                  <a:pt x="133" y="447"/>
                </a:lnTo>
                <a:lnTo>
                  <a:pt x="77" y="461"/>
                </a:lnTo>
                <a:lnTo>
                  <a:pt x="63" y="461"/>
                </a:lnTo>
                <a:lnTo>
                  <a:pt x="21" y="468"/>
                </a:lnTo>
                <a:lnTo>
                  <a:pt x="7" y="468"/>
                </a:lnTo>
                <a:lnTo>
                  <a:pt x="0" y="440"/>
                </a:lnTo>
                <a:lnTo>
                  <a:pt x="21" y="419"/>
                </a:lnTo>
                <a:lnTo>
                  <a:pt x="28" y="405"/>
                </a:lnTo>
                <a:lnTo>
                  <a:pt x="49" y="391"/>
                </a:lnTo>
                <a:lnTo>
                  <a:pt x="56" y="377"/>
                </a:lnTo>
                <a:lnTo>
                  <a:pt x="70" y="363"/>
                </a:lnTo>
                <a:lnTo>
                  <a:pt x="56" y="342"/>
                </a:lnTo>
                <a:lnTo>
                  <a:pt x="63" y="335"/>
                </a:lnTo>
                <a:lnTo>
                  <a:pt x="56" y="328"/>
                </a:lnTo>
                <a:lnTo>
                  <a:pt x="42" y="328"/>
                </a:lnTo>
                <a:lnTo>
                  <a:pt x="42" y="321"/>
                </a:lnTo>
                <a:lnTo>
                  <a:pt x="42" y="307"/>
                </a:lnTo>
                <a:lnTo>
                  <a:pt x="91" y="286"/>
                </a:lnTo>
                <a:lnTo>
                  <a:pt x="126" y="279"/>
                </a:lnTo>
                <a:lnTo>
                  <a:pt x="154" y="279"/>
                </a:lnTo>
                <a:lnTo>
                  <a:pt x="168" y="286"/>
                </a:lnTo>
                <a:lnTo>
                  <a:pt x="182" y="279"/>
                </a:lnTo>
                <a:lnTo>
                  <a:pt x="223" y="272"/>
                </a:lnTo>
                <a:lnTo>
                  <a:pt x="237" y="265"/>
                </a:lnTo>
                <a:lnTo>
                  <a:pt x="237" y="265"/>
                </a:lnTo>
                <a:lnTo>
                  <a:pt x="244" y="251"/>
                </a:lnTo>
                <a:lnTo>
                  <a:pt x="258" y="237"/>
                </a:lnTo>
                <a:lnTo>
                  <a:pt x="272" y="230"/>
                </a:lnTo>
                <a:lnTo>
                  <a:pt x="279" y="216"/>
                </a:lnTo>
                <a:lnTo>
                  <a:pt x="272" y="209"/>
                </a:lnTo>
                <a:lnTo>
                  <a:pt x="265" y="195"/>
                </a:lnTo>
                <a:lnTo>
                  <a:pt x="265" y="188"/>
                </a:lnTo>
                <a:lnTo>
                  <a:pt x="272" y="181"/>
                </a:lnTo>
                <a:lnTo>
                  <a:pt x="272" y="174"/>
                </a:lnTo>
                <a:lnTo>
                  <a:pt x="265" y="167"/>
                </a:lnTo>
                <a:lnTo>
                  <a:pt x="258" y="174"/>
                </a:lnTo>
                <a:lnTo>
                  <a:pt x="251" y="167"/>
                </a:lnTo>
                <a:lnTo>
                  <a:pt x="286" y="125"/>
                </a:lnTo>
                <a:lnTo>
                  <a:pt x="293" y="104"/>
                </a:lnTo>
                <a:lnTo>
                  <a:pt x="321" y="62"/>
                </a:lnTo>
                <a:lnTo>
                  <a:pt x="342" y="41"/>
                </a:lnTo>
                <a:lnTo>
                  <a:pt x="363" y="34"/>
                </a:lnTo>
                <a:lnTo>
                  <a:pt x="419" y="20"/>
                </a:lnTo>
                <a:lnTo>
                  <a:pt x="475" y="0"/>
                </a:lnTo>
                <a:lnTo>
                  <a:pt x="482" y="13"/>
                </a:lnTo>
                <a:lnTo>
                  <a:pt x="482" y="20"/>
                </a:lnTo>
                <a:lnTo>
                  <a:pt x="482" y="27"/>
                </a:lnTo>
                <a:lnTo>
                  <a:pt x="482" y="34"/>
                </a:lnTo>
                <a:lnTo>
                  <a:pt x="489" y="48"/>
                </a:lnTo>
                <a:lnTo>
                  <a:pt x="489" y="55"/>
                </a:lnTo>
                <a:lnTo>
                  <a:pt x="489" y="55"/>
                </a:lnTo>
                <a:lnTo>
                  <a:pt x="496" y="69"/>
                </a:lnTo>
                <a:lnTo>
                  <a:pt x="496" y="76"/>
                </a:lnTo>
                <a:lnTo>
                  <a:pt x="503" y="90"/>
                </a:lnTo>
                <a:lnTo>
                  <a:pt x="496" y="97"/>
                </a:lnTo>
                <a:lnTo>
                  <a:pt x="496" y="111"/>
                </a:lnTo>
                <a:lnTo>
                  <a:pt x="510" y="132"/>
                </a:lnTo>
                <a:lnTo>
                  <a:pt x="510" y="146"/>
                </a:lnTo>
                <a:lnTo>
                  <a:pt x="510" y="146"/>
                </a:lnTo>
                <a:lnTo>
                  <a:pt x="510" y="167"/>
                </a:lnTo>
                <a:lnTo>
                  <a:pt x="510" y="167"/>
                </a:lnTo>
                <a:lnTo>
                  <a:pt x="517" y="174"/>
                </a:lnTo>
                <a:lnTo>
                  <a:pt x="517" y="167"/>
                </a:lnTo>
                <a:lnTo>
                  <a:pt x="524" y="160"/>
                </a:lnTo>
                <a:lnTo>
                  <a:pt x="531" y="174"/>
                </a:lnTo>
                <a:lnTo>
                  <a:pt x="531" y="202"/>
                </a:lnTo>
                <a:lnTo>
                  <a:pt x="545" y="244"/>
                </a:lnTo>
                <a:lnTo>
                  <a:pt x="545" y="258"/>
                </a:lnTo>
                <a:lnTo>
                  <a:pt x="552" y="265"/>
                </a:lnTo>
                <a:lnTo>
                  <a:pt x="552" y="293"/>
                </a:lnTo>
                <a:lnTo>
                  <a:pt x="545" y="349"/>
                </a:lnTo>
                <a:lnTo>
                  <a:pt x="552" y="349"/>
                </a:lnTo>
                <a:lnTo>
                  <a:pt x="559" y="398"/>
                </a:lnTo>
                <a:lnTo>
                  <a:pt x="559" y="412"/>
                </a:lnTo>
                <a:lnTo>
                  <a:pt x="566" y="433"/>
                </a:lnTo>
                <a:lnTo>
                  <a:pt x="566" y="440"/>
                </a:lnTo>
                <a:lnTo>
                  <a:pt x="573" y="454"/>
                </a:lnTo>
                <a:lnTo>
                  <a:pt x="559" y="468"/>
                </a:lnTo>
                <a:lnTo>
                  <a:pt x="566" y="482"/>
                </a:lnTo>
                <a:lnTo>
                  <a:pt x="559" y="496"/>
                </a:lnTo>
                <a:lnTo>
                  <a:pt x="559" y="503"/>
                </a:lnTo>
                <a:lnTo>
                  <a:pt x="545" y="510"/>
                </a:lnTo>
                <a:lnTo>
                  <a:pt x="545" y="524"/>
                </a:lnTo>
                <a:lnTo>
                  <a:pt x="545" y="510"/>
                </a:lnTo>
                <a:lnTo>
                  <a:pt x="545" y="496"/>
                </a:lnTo>
                <a:lnTo>
                  <a:pt x="545" y="496"/>
                </a:lnTo>
                <a:lnTo>
                  <a:pt x="545" y="496"/>
                </a:lnTo>
                <a:close/>
                <a:moveTo>
                  <a:pt x="566" y="524"/>
                </a:moveTo>
                <a:lnTo>
                  <a:pt x="559" y="524"/>
                </a:lnTo>
                <a:lnTo>
                  <a:pt x="552" y="531"/>
                </a:lnTo>
                <a:lnTo>
                  <a:pt x="559" y="531"/>
                </a:lnTo>
                <a:lnTo>
                  <a:pt x="545" y="538"/>
                </a:lnTo>
                <a:lnTo>
                  <a:pt x="545" y="531"/>
                </a:lnTo>
                <a:lnTo>
                  <a:pt x="545" y="517"/>
                </a:lnTo>
                <a:lnTo>
                  <a:pt x="552" y="510"/>
                </a:lnTo>
                <a:lnTo>
                  <a:pt x="559" y="510"/>
                </a:lnTo>
                <a:lnTo>
                  <a:pt x="559" y="503"/>
                </a:lnTo>
                <a:lnTo>
                  <a:pt x="573" y="489"/>
                </a:lnTo>
                <a:lnTo>
                  <a:pt x="587" y="489"/>
                </a:lnTo>
                <a:lnTo>
                  <a:pt x="587" y="482"/>
                </a:lnTo>
                <a:lnTo>
                  <a:pt x="608" y="482"/>
                </a:lnTo>
                <a:lnTo>
                  <a:pt x="615" y="475"/>
                </a:lnTo>
                <a:lnTo>
                  <a:pt x="622" y="468"/>
                </a:lnTo>
                <a:lnTo>
                  <a:pt x="657" y="461"/>
                </a:lnTo>
                <a:lnTo>
                  <a:pt x="678" y="433"/>
                </a:lnTo>
                <a:lnTo>
                  <a:pt x="685" y="433"/>
                </a:lnTo>
                <a:lnTo>
                  <a:pt x="678" y="440"/>
                </a:lnTo>
                <a:lnTo>
                  <a:pt x="671" y="447"/>
                </a:lnTo>
                <a:lnTo>
                  <a:pt x="664" y="461"/>
                </a:lnTo>
                <a:lnTo>
                  <a:pt x="657" y="468"/>
                </a:lnTo>
                <a:lnTo>
                  <a:pt x="671" y="461"/>
                </a:lnTo>
                <a:lnTo>
                  <a:pt x="685" y="447"/>
                </a:lnTo>
                <a:lnTo>
                  <a:pt x="692" y="447"/>
                </a:lnTo>
                <a:lnTo>
                  <a:pt x="706" y="447"/>
                </a:lnTo>
                <a:lnTo>
                  <a:pt x="713" y="433"/>
                </a:lnTo>
                <a:lnTo>
                  <a:pt x="720" y="433"/>
                </a:lnTo>
                <a:lnTo>
                  <a:pt x="720" y="440"/>
                </a:lnTo>
                <a:lnTo>
                  <a:pt x="671" y="475"/>
                </a:lnTo>
                <a:lnTo>
                  <a:pt x="594" y="517"/>
                </a:lnTo>
                <a:lnTo>
                  <a:pt x="566" y="531"/>
                </a:lnTo>
                <a:lnTo>
                  <a:pt x="552" y="538"/>
                </a:lnTo>
                <a:lnTo>
                  <a:pt x="566" y="524"/>
                </a:lnTo>
                <a:lnTo>
                  <a:pt x="566" y="524"/>
                </a:lnTo>
                <a:lnTo>
                  <a:pt x="566" y="524"/>
                </a:lnTo>
                <a:close/>
                <a:moveTo>
                  <a:pt x="608" y="517"/>
                </a:moveTo>
                <a:lnTo>
                  <a:pt x="650" y="489"/>
                </a:lnTo>
                <a:lnTo>
                  <a:pt x="629" y="503"/>
                </a:lnTo>
                <a:lnTo>
                  <a:pt x="608" y="517"/>
                </a:lnTo>
                <a:lnTo>
                  <a:pt x="608" y="517"/>
                </a:lnTo>
                <a:close/>
                <a:moveTo>
                  <a:pt x="531" y="552"/>
                </a:moveTo>
                <a:lnTo>
                  <a:pt x="531" y="538"/>
                </a:lnTo>
                <a:lnTo>
                  <a:pt x="538" y="531"/>
                </a:lnTo>
                <a:lnTo>
                  <a:pt x="538" y="538"/>
                </a:lnTo>
                <a:lnTo>
                  <a:pt x="538" y="545"/>
                </a:lnTo>
                <a:lnTo>
                  <a:pt x="531" y="552"/>
                </a:lnTo>
                <a:lnTo>
                  <a:pt x="531" y="552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47" name="Freeform 37"/>
          <p:cNvSpPr>
            <a:spLocks noEditPoints="1"/>
          </p:cNvSpPr>
          <p:nvPr userDrawn="1"/>
        </p:nvSpPr>
        <p:spPr bwMode="auto">
          <a:xfrm>
            <a:off x="6167062" y="3517900"/>
            <a:ext cx="1100667" cy="503238"/>
          </a:xfrm>
          <a:custGeom>
            <a:avLst/>
            <a:gdLst/>
            <a:ahLst/>
            <a:cxnLst>
              <a:cxn ang="0">
                <a:pos x="804" y="63"/>
              </a:cxn>
              <a:cxn ang="0">
                <a:pos x="797" y="42"/>
              </a:cxn>
              <a:cxn ang="0">
                <a:pos x="776" y="7"/>
              </a:cxn>
              <a:cxn ang="0">
                <a:pos x="762" y="7"/>
              </a:cxn>
              <a:cxn ang="0">
                <a:pos x="21" y="321"/>
              </a:cxn>
              <a:cxn ang="0">
                <a:pos x="21" y="293"/>
              </a:cxn>
              <a:cxn ang="0">
                <a:pos x="42" y="252"/>
              </a:cxn>
              <a:cxn ang="0">
                <a:pos x="91" y="231"/>
              </a:cxn>
              <a:cxn ang="0">
                <a:pos x="133" y="196"/>
              </a:cxn>
              <a:cxn ang="0">
                <a:pos x="161" y="182"/>
              </a:cxn>
              <a:cxn ang="0">
                <a:pos x="203" y="161"/>
              </a:cxn>
              <a:cxn ang="0">
                <a:pos x="231" y="133"/>
              </a:cxn>
              <a:cxn ang="0">
                <a:pos x="301" y="91"/>
              </a:cxn>
              <a:cxn ang="0">
                <a:pos x="385" y="77"/>
              </a:cxn>
              <a:cxn ang="0">
                <a:pos x="462" y="63"/>
              </a:cxn>
              <a:cxn ang="0">
                <a:pos x="531" y="56"/>
              </a:cxn>
              <a:cxn ang="0">
                <a:pos x="601" y="42"/>
              </a:cxn>
              <a:cxn ang="0">
                <a:pos x="678" y="21"/>
              </a:cxn>
              <a:cxn ang="0">
                <a:pos x="755" y="7"/>
              </a:cxn>
              <a:cxn ang="0">
                <a:pos x="769" y="21"/>
              </a:cxn>
              <a:cxn ang="0">
                <a:pos x="776" y="21"/>
              </a:cxn>
              <a:cxn ang="0">
                <a:pos x="790" y="56"/>
              </a:cxn>
              <a:cxn ang="0">
                <a:pos x="769" y="35"/>
              </a:cxn>
              <a:cxn ang="0">
                <a:pos x="748" y="42"/>
              </a:cxn>
              <a:cxn ang="0">
                <a:pos x="748" y="49"/>
              </a:cxn>
              <a:cxn ang="0">
                <a:pos x="727" y="84"/>
              </a:cxn>
              <a:cxn ang="0">
                <a:pos x="713" y="77"/>
              </a:cxn>
              <a:cxn ang="0">
                <a:pos x="685" y="42"/>
              </a:cxn>
              <a:cxn ang="0">
                <a:pos x="706" y="70"/>
              </a:cxn>
              <a:cxn ang="0">
                <a:pos x="741" y="84"/>
              </a:cxn>
              <a:cxn ang="0">
                <a:pos x="776" y="84"/>
              </a:cxn>
              <a:cxn ang="0">
                <a:pos x="776" y="112"/>
              </a:cxn>
              <a:cxn ang="0">
                <a:pos x="804" y="84"/>
              </a:cxn>
              <a:cxn ang="0">
                <a:pos x="790" y="140"/>
              </a:cxn>
              <a:cxn ang="0">
                <a:pos x="748" y="140"/>
              </a:cxn>
              <a:cxn ang="0">
                <a:pos x="734" y="140"/>
              </a:cxn>
              <a:cxn ang="0">
                <a:pos x="699" y="161"/>
              </a:cxn>
              <a:cxn ang="0">
                <a:pos x="748" y="168"/>
              </a:cxn>
              <a:cxn ang="0">
                <a:pos x="741" y="196"/>
              </a:cxn>
              <a:cxn ang="0">
                <a:pos x="713" y="203"/>
              </a:cxn>
              <a:cxn ang="0">
                <a:pos x="720" y="217"/>
              </a:cxn>
              <a:cxn ang="0">
                <a:pos x="762" y="196"/>
              </a:cxn>
              <a:cxn ang="0">
                <a:pos x="776" y="203"/>
              </a:cxn>
              <a:cxn ang="0">
                <a:pos x="699" y="238"/>
              </a:cxn>
              <a:cxn ang="0">
                <a:pos x="664" y="286"/>
              </a:cxn>
              <a:cxn ang="0">
                <a:pos x="643" y="321"/>
              </a:cxn>
              <a:cxn ang="0">
                <a:pos x="636" y="349"/>
              </a:cxn>
              <a:cxn ang="0">
                <a:pos x="524" y="328"/>
              </a:cxn>
              <a:cxn ang="0">
                <a:pos x="434" y="286"/>
              </a:cxn>
              <a:cxn ang="0">
                <a:pos x="343" y="286"/>
              </a:cxn>
              <a:cxn ang="0">
                <a:pos x="322" y="272"/>
              </a:cxn>
              <a:cxn ang="0">
                <a:pos x="287" y="266"/>
              </a:cxn>
              <a:cxn ang="0">
                <a:pos x="224" y="272"/>
              </a:cxn>
              <a:cxn ang="0">
                <a:pos x="182" y="279"/>
              </a:cxn>
              <a:cxn ang="0">
                <a:pos x="126" y="307"/>
              </a:cxn>
              <a:cxn ang="0">
                <a:pos x="35" y="321"/>
              </a:cxn>
              <a:cxn ang="0">
                <a:pos x="839" y="105"/>
              </a:cxn>
              <a:cxn ang="0">
                <a:pos x="846" y="147"/>
              </a:cxn>
              <a:cxn ang="0">
                <a:pos x="804" y="182"/>
              </a:cxn>
              <a:cxn ang="0">
                <a:pos x="804" y="182"/>
              </a:cxn>
              <a:cxn ang="0">
                <a:pos x="783" y="210"/>
              </a:cxn>
            </a:cxnLst>
            <a:rect l="0" t="0" r="r" b="b"/>
            <a:pathLst>
              <a:path w="846" h="370">
                <a:moveTo>
                  <a:pt x="797" y="42"/>
                </a:moveTo>
                <a:lnTo>
                  <a:pt x="825" y="84"/>
                </a:lnTo>
                <a:lnTo>
                  <a:pt x="804" y="56"/>
                </a:lnTo>
                <a:lnTo>
                  <a:pt x="804" y="63"/>
                </a:lnTo>
                <a:lnTo>
                  <a:pt x="797" y="42"/>
                </a:lnTo>
                <a:lnTo>
                  <a:pt x="776" y="0"/>
                </a:lnTo>
                <a:lnTo>
                  <a:pt x="776" y="0"/>
                </a:lnTo>
                <a:lnTo>
                  <a:pt x="797" y="42"/>
                </a:lnTo>
                <a:lnTo>
                  <a:pt x="797" y="42"/>
                </a:lnTo>
                <a:close/>
                <a:moveTo>
                  <a:pt x="762" y="7"/>
                </a:moveTo>
                <a:lnTo>
                  <a:pt x="762" y="7"/>
                </a:lnTo>
                <a:lnTo>
                  <a:pt x="776" y="7"/>
                </a:lnTo>
                <a:lnTo>
                  <a:pt x="776" y="14"/>
                </a:lnTo>
                <a:lnTo>
                  <a:pt x="769" y="14"/>
                </a:lnTo>
                <a:lnTo>
                  <a:pt x="769" y="7"/>
                </a:lnTo>
                <a:lnTo>
                  <a:pt x="762" y="7"/>
                </a:lnTo>
                <a:lnTo>
                  <a:pt x="762" y="7"/>
                </a:lnTo>
                <a:close/>
                <a:moveTo>
                  <a:pt x="35" y="321"/>
                </a:moveTo>
                <a:lnTo>
                  <a:pt x="35" y="321"/>
                </a:lnTo>
                <a:lnTo>
                  <a:pt x="21" y="321"/>
                </a:lnTo>
                <a:lnTo>
                  <a:pt x="0" y="328"/>
                </a:lnTo>
                <a:lnTo>
                  <a:pt x="0" y="300"/>
                </a:lnTo>
                <a:lnTo>
                  <a:pt x="7" y="293"/>
                </a:lnTo>
                <a:lnTo>
                  <a:pt x="21" y="293"/>
                </a:lnTo>
                <a:lnTo>
                  <a:pt x="28" y="286"/>
                </a:lnTo>
                <a:lnTo>
                  <a:pt x="28" y="272"/>
                </a:lnTo>
                <a:lnTo>
                  <a:pt x="28" y="266"/>
                </a:lnTo>
                <a:lnTo>
                  <a:pt x="42" y="252"/>
                </a:lnTo>
                <a:lnTo>
                  <a:pt x="56" y="252"/>
                </a:lnTo>
                <a:lnTo>
                  <a:pt x="70" y="245"/>
                </a:lnTo>
                <a:lnTo>
                  <a:pt x="91" y="231"/>
                </a:lnTo>
                <a:lnTo>
                  <a:pt x="91" y="231"/>
                </a:lnTo>
                <a:lnTo>
                  <a:pt x="105" y="217"/>
                </a:lnTo>
                <a:lnTo>
                  <a:pt x="119" y="210"/>
                </a:lnTo>
                <a:lnTo>
                  <a:pt x="126" y="196"/>
                </a:lnTo>
                <a:lnTo>
                  <a:pt x="133" y="196"/>
                </a:lnTo>
                <a:lnTo>
                  <a:pt x="133" y="182"/>
                </a:lnTo>
                <a:lnTo>
                  <a:pt x="147" y="175"/>
                </a:lnTo>
                <a:lnTo>
                  <a:pt x="154" y="189"/>
                </a:lnTo>
                <a:lnTo>
                  <a:pt x="161" y="182"/>
                </a:lnTo>
                <a:lnTo>
                  <a:pt x="168" y="168"/>
                </a:lnTo>
                <a:lnTo>
                  <a:pt x="189" y="161"/>
                </a:lnTo>
                <a:lnTo>
                  <a:pt x="196" y="161"/>
                </a:lnTo>
                <a:lnTo>
                  <a:pt x="203" y="161"/>
                </a:lnTo>
                <a:lnTo>
                  <a:pt x="210" y="140"/>
                </a:lnTo>
                <a:lnTo>
                  <a:pt x="210" y="140"/>
                </a:lnTo>
                <a:lnTo>
                  <a:pt x="217" y="133"/>
                </a:lnTo>
                <a:lnTo>
                  <a:pt x="231" y="133"/>
                </a:lnTo>
                <a:lnTo>
                  <a:pt x="224" y="126"/>
                </a:lnTo>
                <a:lnTo>
                  <a:pt x="231" y="98"/>
                </a:lnTo>
                <a:lnTo>
                  <a:pt x="259" y="98"/>
                </a:lnTo>
                <a:lnTo>
                  <a:pt x="301" y="91"/>
                </a:lnTo>
                <a:lnTo>
                  <a:pt x="308" y="91"/>
                </a:lnTo>
                <a:lnTo>
                  <a:pt x="329" y="84"/>
                </a:lnTo>
                <a:lnTo>
                  <a:pt x="350" y="84"/>
                </a:lnTo>
                <a:lnTo>
                  <a:pt x="385" y="77"/>
                </a:lnTo>
                <a:lnTo>
                  <a:pt x="385" y="77"/>
                </a:lnTo>
                <a:lnTo>
                  <a:pt x="413" y="77"/>
                </a:lnTo>
                <a:lnTo>
                  <a:pt x="434" y="70"/>
                </a:lnTo>
                <a:lnTo>
                  <a:pt x="462" y="63"/>
                </a:lnTo>
                <a:lnTo>
                  <a:pt x="469" y="63"/>
                </a:lnTo>
                <a:lnTo>
                  <a:pt x="504" y="56"/>
                </a:lnTo>
                <a:lnTo>
                  <a:pt x="511" y="56"/>
                </a:lnTo>
                <a:lnTo>
                  <a:pt x="531" y="56"/>
                </a:lnTo>
                <a:lnTo>
                  <a:pt x="545" y="49"/>
                </a:lnTo>
                <a:lnTo>
                  <a:pt x="573" y="42"/>
                </a:lnTo>
                <a:lnTo>
                  <a:pt x="587" y="42"/>
                </a:lnTo>
                <a:lnTo>
                  <a:pt x="601" y="42"/>
                </a:lnTo>
                <a:lnTo>
                  <a:pt x="643" y="28"/>
                </a:lnTo>
                <a:lnTo>
                  <a:pt x="657" y="28"/>
                </a:lnTo>
                <a:lnTo>
                  <a:pt x="678" y="21"/>
                </a:lnTo>
                <a:lnTo>
                  <a:pt x="678" y="21"/>
                </a:lnTo>
                <a:lnTo>
                  <a:pt x="713" y="14"/>
                </a:lnTo>
                <a:lnTo>
                  <a:pt x="720" y="14"/>
                </a:lnTo>
                <a:lnTo>
                  <a:pt x="734" y="14"/>
                </a:lnTo>
                <a:lnTo>
                  <a:pt x="755" y="7"/>
                </a:lnTo>
                <a:lnTo>
                  <a:pt x="762" y="7"/>
                </a:lnTo>
                <a:lnTo>
                  <a:pt x="762" y="14"/>
                </a:lnTo>
                <a:lnTo>
                  <a:pt x="755" y="14"/>
                </a:lnTo>
                <a:lnTo>
                  <a:pt x="769" y="21"/>
                </a:lnTo>
                <a:lnTo>
                  <a:pt x="769" y="21"/>
                </a:lnTo>
                <a:lnTo>
                  <a:pt x="769" y="21"/>
                </a:lnTo>
                <a:lnTo>
                  <a:pt x="776" y="28"/>
                </a:lnTo>
                <a:lnTo>
                  <a:pt x="776" y="21"/>
                </a:lnTo>
                <a:lnTo>
                  <a:pt x="776" y="28"/>
                </a:lnTo>
                <a:lnTo>
                  <a:pt x="797" y="56"/>
                </a:lnTo>
                <a:lnTo>
                  <a:pt x="797" y="56"/>
                </a:lnTo>
                <a:lnTo>
                  <a:pt x="790" y="56"/>
                </a:lnTo>
                <a:lnTo>
                  <a:pt x="783" y="42"/>
                </a:lnTo>
                <a:lnTo>
                  <a:pt x="776" y="42"/>
                </a:lnTo>
                <a:lnTo>
                  <a:pt x="776" y="35"/>
                </a:lnTo>
                <a:lnTo>
                  <a:pt x="769" y="35"/>
                </a:lnTo>
                <a:lnTo>
                  <a:pt x="776" y="49"/>
                </a:lnTo>
                <a:lnTo>
                  <a:pt x="776" y="49"/>
                </a:lnTo>
                <a:lnTo>
                  <a:pt x="755" y="35"/>
                </a:lnTo>
                <a:lnTo>
                  <a:pt x="748" y="42"/>
                </a:lnTo>
                <a:lnTo>
                  <a:pt x="762" y="56"/>
                </a:lnTo>
                <a:lnTo>
                  <a:pt x="762" y="56"/>
                </a:lnTo>
                <a:lnTo>
                  <a:pt x="755" y="56"/>
                </a:lnTo>
                <a:lnTo>
                  <a:pt x="748" y="49"/>
                </a:lnTo>
                <a:lnTo>
                  <a:pt x="748" y="63"/>
                </a:lnTo>
                <a:lnTo>
                  <a:pt x="734" y="70"/>
                </a:lnTo>
                <a:lnTo>
                  <a:pt x="741" y="70"/>
                </a:lnTo>
                <a:lnTo>
                  <a:pt x="727" y="84"/>
                </a:lnTo>
                <a:lnTo>
                  <a:pt x="720" y="84"/>
                </a:lnTo>
                <a:lnTo>
                  <a:pt x="713" y="77"/>
                </a:lnTo>
                <a:lnTo>
                  <a:pt x="720" y="77"/>
                </a:lnTo>
                <a:lnTo>
                  <a:pt x="713" y="77"/>
                </a:lnTo>
                <a:lnTo>
                  <a:pt x="706" y="70"/>
                </a:lnTo>
                <a:lnTo>
                  <a:pt x="706" y="49"/>
                </a:lnTo>
                <a:lnTo>
                  <a:pt x="699" y="42"/>
                </a:lnTo>
                <a:lnTo>
                  <a:pt x="685" y="42"/>
                </a:lnTo>
                <a:lnTo>
                  <a:pt x="699" y="49"/>
                </a:lnTo>
                <a:lnTo>
                  <a:pt x="706" y="56"/>
                </a:lnTo>
                <a:lnTo>
                  <a:pt x="706" y="56"/>
                </a:lnTo>
                <a:lnTo>
                  <a:pt x="706" y="70"/>
                </a:lnTo>
                <a:lnTo>
                  <a:pt x="713" y="84"/>
                </a:lnTo>
                <a:lnTo>
                  <a:pt x="713" y="91"/>
                </a:lnTo>
                <a:lnTo>
                  <a:pt x="713" y="91"/>
                </a:lnTo>
                <a:lnTo>
                  <a:pt x="741" y="84"/>
                </a:lnTo>
                <a:lnTo>
                  <a:pt x="748" y="84"/>
                </a:lnTo>
                <a:lnTo>
                  <a:pt x="762" y="77"/>
                </a:lnTo>
                <a:lnTo>
                  <a:pt x="769" y="77"/>
                </a:lnTo>
                <a:lnTo>
                  <a:pt x="776" y="84"/>
                </a:lnTo>
                <a:lnTo>
                  <a:pt x="776" y="105"/>
                </a:lnTo>
                <a:lnTo>
                  <a:pt x="783" y="112"/>
                </a:lnTo>
                <a:lnTo>
                  <a:pt x="769" y="112"/>
                </a:lnTo>
                <a:lnTo>
                  <a:pt x="776" y="112"/>
                </a:lnTo>
                <a:lnTo>
                  <a:pt x="783" y="112"/>
                </a:lnTo>
                <a:lnTo>
                  <a:pt x="783" y="84"/>
                </a:lnTo>
                <a:lnTo>
                  <a:pt x="797" y="77"/>
                </a:lnTo>
                <a:lnTo>
                  <a:pt x="804" y="84"/>
                </a:lnTo>
                <a:lnTo>
                  <a:pt x="811" y="105"/>
                </a:lnTo>
                <a:lnTo>
                  <a:pt x="811" y="119"/>
                </a:lnTo>
                <a:lnTo>
                  <a:pt x="797" y="112"/>
                </a:lnTo>
                <a:lnTo>
                  <a:pt x="790" y="140"/>
                </a:lnTo>
                <a:lnTo>
                  <a:pt x="776" y="154"/>
                </a:lnTo>
                <a:lnTo>
                  <a:pt x="748" y="154"/>
                </a:lnTo>
                <a:lnTo>
                  <a:pt x="741" y="147"/>
                </a:lnTo>
                <a:lnTo>
                  <a:pt x="748" y="140"/>
                </a:lnTo>
                <a:lnTo>
                  <a:pt x="748" y="133"/>
                </a:lnTo>
                <a:lnTo>
                  <a:pt x="741" y="133"/>
                </a:lnTo>
                <a:lnTo>
                  <a:pt x="741" y="133"/>
                </a:lnTo>
                <a:lnTo>
                  <a:pt x="734" y="140"/>
                </a:lnTo>
                <a:lnTo>
                  <a:pt x="734" y="154"/>
                </a:lnTo>
                <a:lnTo>
                  <a:pt x="727" y="154"/>
                </a:lnTo>
                <a:lnTo>
                  <a:pt x="685" y="147"/>
                </a:lnTo>
                <a:lnTo>
                  <a:pt x="699" y="161"/>
                </a:lnTo>
                <a:lnTo>
                  <a:pt x="727" y="161"/>
                </a:lnTo>
                <a:lnTo>
                  <a:pt x="741" y="168"/>
                </a:lnTo>
                <a:lnTo>
                  <a:pt x="741" y="168"/>
                </a:lnTo>
                <a:lnTo>
                  <a:pt x="748" y="168"/>
                </a:lnTo>
                <a:lnTo>
                  <a:pt x="748" y="168"/>
                </a:lnTo>
                <a:lnTo>
                  <a:pt x="741" y="182"/>
                </a:lnTo>
                <a:lnTo>
                  <a:pt x="741" y="189"/>
                </a:lnTo>
                <a:lnTo>
                  <a:pt x="741" y="196"/>
                </a:lnTo>
                <a:lnTo>
                  <a:pt x="741" y="203"/>
                </a:lnTo>
                <a:lnTo>
                  <a:pt x="720" y="210"/>
                </a:lnTo>
                <a:lnTo>
                  <a:pt x="713" y="203"/>
                </a:lnTo>
                <a:lnTo>
                  <a:pt x="713" y="203"/>
                </a:lnTo>
                <a:lnTo>
                  <a:pt x="699" y="203"/>
                </a:lnTo>
                <a:lnTo>
                  <a:pt x="699" y="203"/>
                </a:lnTo>
                <a:lnTo>
                  <a:pt x="706" y="203"/>
                </a:lnTo>
                <a:lnTo>
                  <a:pt x="720" y="217"/>
                </a:lnTo>
                <a:lnTo>
                  <a:pt x="748" y="217"/>
                </a:lnTo>
                <a:lnTo>
                  <a:pt x="741" y="210"/>
                </a:lnTo>
                <a:lnTo>
                  <a:pt x="755" y="203"/>
                </a:lnTo>
                <a:lnTo>
                  <a:pt x="762" y="196"/>
                </a:lnTo>
                <a:lnTo>
                  <a:pt x="762" y="203"/>
                </a:lnTo>
                <a:lnTo>
                  <a:pt x="769" y="203"/>
                </a:lnTo>
                <a:lnTo>
                  <a:pt x="776" y="196"/>
                </a:lnTo>
                <a:lnTo>
                  <a:pt x="776" y="203"/>
                </a:lnTo>
                <a:lnTo>
                  <a:pt x="762" y="224"/>
                </a:lnTo>
                <a:lnTo>
                  <a:pt x="748" y="238"/>
                </a:lnTo>
                <a:lnTo>
                  <a:pt x="713" y="245"/>
                </a:lnTo>
                <a:lnTo>
                  <a:pt x="699" y="238"/>
                </a:lnTo>
                <a:lnTo>
                  <a:pt x="706" y="252"/>
                </a:lnTo>
                <a:lnTo>
                  <a:pt x="699" y="252"/>
                </a:lnTo>
                <a:lnTo>
                  <a:pt x="671" y="286"/>
                </a:lnTo>
                <a:lnTo>
                  <a:pt x="664" y="286"/>
                </a:lnTo>
                <a:lnTo>
                  <a:pt x="664" y="286"/>
                </a:lnTo>
                <a:lnTo>
                  <a:pt x="664" y="293"/>
                </a:lnTo>
                <a:lnTo>
                  <a:pt x="650" y="307"/>
                </a:lnTo>
                <a:lnTo>
                  <a:pt x="643" y="321"/>
                </a:lnTo>
                <a:lnTo>
                  <a:pt x="643" y="335"/>
                </a:lnTo>
                <a:lnTo>
                  <a:pt x="643" y="335"/>
                </a:lnTo>
                <a:lnTo>
                  <a:pt x="636" y="321"/>
                </a:lnTo>
                <a:lnTo>
                  <a:pt x="636" y="349"/>
                </a:lnTo>
                <a:lnTo>
                  <a:pt x="636" y="356"/>
                </a:lnTo>
                <a:lnTo>
                  <a:pt x="580" y="370"/>
                </a:lnTo>
                <a:lnTo>
                  <a:pt x="573" y="363"/>
                </a:lnTo>
                <a:lnTo>
                  <a:pt x="524" y="328"/>
                </a:lnTo>
                <a:lnTo>
                  <a:pt x="483" y="300"/>
                </a:lnTo>
                <a:lnTo>
                  <a:pt x="483" y="300"/>
                </a:lnTo>
                <a:lnTo>
                  <a:pt x="455" y="279"/>
                </a:lnTo>
                <a:lnTo>
                  <a:pt x="434" y="286"/>
                </a:lnTo>
                <a:lnTo>
                  <a:pt x="392" y="293"/>
                </a:lnTo>
                <a:lnTo>
                  <a:pt x="371" y="293"/>
                </a:lnTo>
                <a:lnTo>
                  <a:pt x="343" y="300"/>
                </a:lnTo>
                <a:lnTo>
                  <a:pt x="343" y="286"/>
                </a:lnTo>
                <a:lnTo>
                  <a:pt x="336" y="279"/>
                </a:lnTo>
                <a:lnTo>
                  <a:pt x="329" y="272"/>
                </a:lnTo>
                <a:lnTo>
                  <a:pt x="329" y="266"/>
                </a:lnTo>
                <a:lnTo>
                  <a:pt x="322" y="272"/>
                </a:lnTo>
                <a:lnTo>
                  <a:pt x="315" y="272"/>
                </a:lnTo>
                <a:lnTo>
                  <a:pt x="322" y="266"/>
                </a:lnTo>
                <a:lnTo>
                  <a:pt x="315" y="259"/>
                </a:lnTo>
                <a:lnTo>
                  <a:pt x="287" y="266"/>
                </a:lnTo>
                <a:lnTo>
                  <a:pt x="287" y="266"/>
                </a:lnTo>
                <a:lnTo>
                  <a:pt x="245" y="266"/>
                </a:lnTo>
                <a:lnTo>
                  <a:pt x="238" y="272"/>
                </a:lnTo>
                <a:lnTo>
                  <a:pt x="224" y="272"/>
                </a:lnTo>
                <a:lnTo>
                  <a:pt x="203" y="272"/>
                </a:lnTo>
                <a:lnTo>
                  <a:pt x="189" y="279"/>
                </a:lnTo>
                <a:lnTo>
                  <a:pt x="182" y="272"/>
                </a:lnTo>
                <a:lnTo>
                  <a:pt x="182" y="279"/>
                </a:lnTo>
                <a:lnTo>
                  <a:pt x="168" y="286"/>
                </a:lnTo>
                <a:lnTo>
                  <a:pt x="147" y="293"/>
                </a:lnTo>
                <a:lnTo>
                  <a:pt x="140" y="300"/>
                </a:lnTo>
                <a:lnTo>
                  <a:pt x="126" y="307"/>
                </a:lnTo>
                <a:lnTo>
                  <a:pt x="119" y="307"/>
                </a:lnTo>
                <a:lnTo>
                  <a:pt x="77" y="314"/>
                </a:lnTo>
                <a:lnTo>
                  <a:pt x="77" y="314"/>
                </a:lnTo>
                <a:lnTo>
                  <a:pt x="35" y="321"/>
                </a:lnTo>
                <a:lnTo>
                  <a:pt x="35" y="321"/>
                </a:lnTo>
                <a:close/>
                <a:moveTo>
                  <a:pt x="839" y="98"/>
                </a:moveTo>
                <a:lnTo>
                  <a:pt x="832" y="91"/>
                </a:lnTo>
                <a:lnTo>
                  <a:pt x="839" y="105"/>
                </a:lnTo>
                <a:lnTo>
                  <a:pt x="846" y="154"/>
                </a:lnTo>
                <a:lnTo>
                  <a:pt x="825" y="161"/>
                </a:lnTo>
                <a:lnTo>
                  <a:pt x="825" y="154"/>
                </a:lnTo>
                <a:lnTo>
                  <a:pt x="846" y="147"/>
                </a:lnTo>
                <a:lnTo>
                  <a:pt x="839" y="112"/>
                </a:lnTo>
                <a:lnTo>
                  <a:pt x="839" y="98"/>
                </a:lnTo>
                <a:lnTo>
                  <a:pt x="839" y="98"/>
                </a:lnTo>
                <a:close/>
                <a:moveTo>
                  <a:pt x="804" y="182"/>
                </a:moveTo>
                <a:lnTo>
                  <a:pt x="804" y="175"/>
                </a:lnTo>
                <a:lnTo>
                  <a:pt x="825" y="161"/>
                </a:lnTo>
                <a:lnTo>
                  <a:pt x="804" y="182"/>
                </a:lnTo>
                <a:lnTo>
                  <a:pt x="804" y="182"/>
                </a:lnTo>
                <a:close/>
                <a:moveTo>
                  <a:pt x="762" y="252"/>
                </a:moveTo>
                <a:lnTo>
                  <a:pt x="762" y="245"/>
                </a:lnTo>
                <a:lnTo>
                  <a:pt x="769" y="224"/>
                </a:lnTo>
                <a:lnTo>
                  <a:pt x="783" y="210"/>
                </a:lnTo>
                <a:lnTo>
                  <a:pt x="762" y="252"/>
                </a:lnTo>
                <a:lnTo>
                  <a:pt x="762" y="252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48" name="Freeform 38"/>
          <p:cNvSpPr>
            <a:spLocks/>
          </p:cNvSpPr>
          <p:nvPr userDrawn="1"/>
        </p:nvSpPr>
        <p:spPr bwMode="auto">
          <a:xfrm>
            <a:off x="3803954" y="1724027"/>
            <a:ext cx="816429" cy="530225"/>
          </a:xfrm>
          <a:custGeom>
            <a:avLst/>
            <a:gdLst/>
            <a:ahLst/>
            <a:cxnLst>
              <a:cxn ang="0">
                <a:pos x="447" y="391"/>
              </a:cxn>
              <a:cxn ang="0">
                <a:pos x="426" y="391"/>
              </a:cxn>
              <a:cxn ang="0">
                <a:pos x="364" y="384"/>
              </a:cxn>
              <a:cxn ang="0">
                <a:pos x="350" y="384"/>
              </a:cxn>
              <a:cxn ang="0">
                <a:pos x="301" y="384"/>
              </a:cxn>
              <a:cxn ang="0">
                <a:pos x="175" y="377"/>
              </a:cxn>
              <a:cxn ang="0">
                <a:pos x="91" y="370"/>
              </a:cxn>
              <a:cxn ang="0">
                <a:pos x="91" y="370"/>
              </a:cxn>
              <a:cxn ang="0">
                <a:pos x="0" y="363"/>
              </a:cxn>
              <a:cxn ang="0">
                <a:pos x="7" y="321"/>
              </a:cxn>
              <a:cxn ang="0">
                <a:pos x="7" y="293"/>
              </a:cxn>
              <a:cxn ang="0">
                <a:pos x="7" y="280"/>
              </a:cxn>
              <a:cxn ang="0">
                <a:pos x="14" y="196"/>
              </a:cxn>
              <a:cxn ang="0">
                <a:pos x="14" y="189"/>
              </a:cxn>
              <a:cxn ang="0">
                <a:pos x="21" y="119"/>
              </a:cxn>
              <a:cxn ang="0">
                <a:pos x="28" y="70"/>
              </a:cxn>
              <a:cxn ang="0">
                <a:pos x="28" y="42"/>
              </a:cxn>
              <a:cxn ang="0">
                <a:pos x="28" y="0"/>
              </a:cxn>
              <a:cxn ang="0">
                <a:pos x="119" y="7"/>
              </a:cxn>
              <a:cxn ang="0">
                <a:pos x="196" y="14"/>
              </a:cxn>
              <a:cxn ang="0">
                <a:pos x="238" y="14"/>
              </a:cxn>
              <a:cxn ang="0">
                <a:pos x="343" y="21"/>
              </a:cxn>
              <a:cxn ang="0">
                <a:pos x="391" y="21"/>
              </a:cxn>
              <a:cxn ang="0">
                <a:pos x="433" y="21"/>
              </a:cxn>
              <a:cxn ang="0">
                <a:pos x="524" y="28"/>
              </a:cxn>
              <a:cxn ang="0">
                <a:pos x="580" y="28"/>
              </a:cxn>
              <a:cxn ang="0">
                <a:pos x="580" y="49"/>
              </a:cxn>
              <a:cxn ang="0">
                <a:pos x="587" y="63"/>
              </a:cxn>
              <a:cxn ang="0">
                <a:pos x="580" y="77"/>
              </a:cxn>
              <a:cxn ang="0">
                <a:pos x="580" y="84"/>
              </a:cxn>
              <a:cxn ang="0">
                <a:pos x="587" y="91"/>
              </a:cxn>
              <a:cxn ang="0">
                <a:pos x="587" y="91"/>
              </a:cxn>
              <a:cxn ang="0">
                <a:pos x="580" y="98"/>
              </a:cxn>
              <a:cxn ang="0">
                <a:pos x="587" y="105"/>
              </a:cxn>
              <a:cxn ang="0">
                <a:pos x="587" y="112"/>
              </a:cxn>
              <a:cxn ang="0">
                <a:pos x="587" y="119"/>
              </a:cxn>
              <a:cxn ang="0">
                <a:pos x="587" y="119"/>
              </a:cxn>
              <a:cxn ang="0">
                <a:pos x="587" y="119"/>
              </a:cxn>
              <a:cxn ang="0">
                <a:pos x="587" y="119"/>
              </a:cxn>
              <a:cxn ang="0">
                <a:pos x="587" y="126"/>
              </a:cxn>
              <a:cxn ang="0">
                <a:pos x="594" y="154"/>
              </a:cxn>
              <a:cxn ang="0">
                <a:pos x="594" y="161"/>
              </a:cxn>
              <a:cxn ang="0">
                <a:pos x="601" y="182"/>
              </a:cxn>
              <a:cxn ang="0">
                <a:pos x="608" y="196"/>
              </a:cxn>
              <a:cxn ang="0">
                <a:pos x="608" y="203"/>
              </a:cxn>
              <a:cxn ang="0">
                <a:pos x="608" y="217"/>
              </a:cxn>
              <a:cxn ang="0">
                <a:pos x="608" y="217"/>
              </a:cxn>
              <a:cxn ang="0">
                <a:pos x="608" y="238"/>
              </a:cxn>
              <a:cxn ang="0">
                <a:pos x="608" y="245"/>
              </a:cxn>
              <a:cxn ang="0">
                <a:pos x="608" y="266"/>
              </a:cxn>
              <a:cxn ang="0">
                <a:pos x="615" y="273"/>
              </a:cxn>
              <a:cxn ang="0">
                <a:pos x="608" y="286"/>
              </a:cxn>
              <a:cxn ang="0">
                <a:pos x="608" y="307"/>
              </a:cxn>
              <a:cxn ang="0">
                <a:pos x="615" y="307"/>
              </a:cxn>
              <a:cxn ang="0">
                <a:pos x="615" y="335"/>
              </a:cxn>
              <a:cxn ang="0">
                <a:pos x="629" y="342"/>
              </a:cxn>
              <a:cxn ang="0">
                <a:pos x="629" y="370"/>
              </a:cxn>
              <a:cxn ang="0">
                <a:pos x="629" y="384"/>
              </a:cxn>
              <a:cxn ang="0">
                <a:pos x="629" y="391"/>
              </a:cxn>
              <a:cxn ang="0">
                <a:pos x="573" y="391"/>
              </a:cxn>
              <a:cxn ang="0">
                <a:pos x="510" y="391"/>
              </a:cxn>
              <a:cxn ang="0">
                <a:pos x="510" y="391"/>
              </a:cxn>
              <a:cxn ang="0">
                <a:pos x="447" y="391"/>
              </a:cxn>
            </a:cxnLst>
            <a:rect l="0" t="0" r="r" b="b"/>
            <a:pathLst>
              <a:path w="629" h="391">
                <a:moveTo>
                  <a:pt x="447" y="391"/>
                </a:moveTo>
                <a:lnTo>
                  <a:pt x="426" y="391"/>
                </a:lnTo>
                <a:lnTo>
                  <a:pt x="364" y="384"/>
                </a:lnTo>
                <a:lnTo>
                  <a:pt x="350" y="384"/>
                </a:lnTo>
                <a:lnTo>
                  <a:pt x="301" y="384"/>
                </a:lnTo>
                <a:lnTo>
                  <a:pt x="175" y="377"/>
                </a:lnTo>
                <a:lnTo>
                  <a:pt x="91" y="370"/>
                </a:lnTo>
                <a:lnTo>
                  <a:pt x="91" y="370"/>
                </a:lnTo>
                <a:lnTo>
                  <a:pt x="0" y="363"/>
                </a:lnTo>
                <a:lnTo>
                  <a:pt x="7" y="321"/>
                </a:lnTo>
                <a:lnTo>
                  <a:pt x="7" y="293"/>
                </a:lnTo>
                <a:lnTo>
                  <a:pt x="7" y="280"/>
                </a:lnTo>
                <a:lnTo>
                  <a:pt x="14" y="196"/>
                </a:lnTo>
                <a:lnTo>
                  <a:pt x="14" y="189"/>
                </a:lnTo>
                <a:lnTo>
                  <a:pt x="21" y="119"/>
                </a:lnTo>
                <a:lnTo>
                  <a:pt x="28" y="70"/>
                </a:lnTo>
                <a:lnTo>
                  <a:pt x="28" y="42"/>
                </a:lnTo>
                <a:lnTo>
                  <a:pt x="28" y="0"/>
                </a:lnTo>
                <a:lnTo>
                  <a:pt x="119" y="7"/>
                </a:lnTo>
                <a:lnTo>
                  <a:pt x="196" y="14"/>
                </a:lnTo>
                <a:lnTo>
                  <a:pt x="238" y="14"/>
                </a:lnTo>
                <a:lnTo>
                  <a:pt x="343" y="21"/>
                </a:lnTo>
                <a:lnTo>
                  <a:pt x="391" y="21"/>
                </a:lnTo>
                <a:lnTo>
                  <a:pt x="433" y="21"/>
                </a:lnTo>
                <a:lnTo>
                  <a:pt x="524" y="28"/>
                </a:lnTo>
                <a:lnTo>
                  <a:pt x="580" y="28"/>
                </a:lnTo>
                <a:lnTo>
                  <a:pt x="580" y="49"/>
                </a:lnTo>
                <a:lnTo>
                  <a:pt x="587" y="63"/>
                </a:lnTo>
                <a:lnTo>
                  <a:pt x="580" y="77"/>
                </a:lnTo>
                <a:lnTo>
                  <a:pt x="580" y="84"/>
                </a:lnTo>
                <a:lnTo>
                  <a:pt x="587" y="91"/>
                </a:lnTo>
                <a:lnTo>
                  <a:pt x="587" y="91"/>
                </a:lnTo>
                <a:lnTo>
                  <a:pt x="580" y="98"/>
                </a:lnTo>
                <a:lnTo>
                  <a:pt x="587" y="105"/>
                </a:lnTo>
                <a:lnTo>
                  <a:pt x="587" y="112"/>
                </a:lnTo>
                <a:lnTo>
                  <a:pt x="587" y="119"/>
                </a:lnTo>
                <a:lnTo>
                  <a:pt x="587" y="119"/>
                </a:lnTo>
                <a:lnTo>
                  <a:pt x="587" y="119"/>
                </a:lnTo>
                <a:lnTo>
                  <a:pt x="587" y="119"/>
                </a:lnTo>
                <a:lnTo>
                  <a:pt x="587" y="126"/>
                </a:lnTo>
                <a:lnTo>
                  <a:pt x="594" y="154"/>
                </a:lnTo>
                <a:lnTo>
                  <a:pt x="594" y="161"/>
                </a:lnTo>
                <a:lnTo>
                  <a:pt x="601" y="182"/>
                </a:lnTo>
                <a:lnTo>
                  <a:pt x="608" y="196"/>
                </a:lnTo>
                <a:lnTo>
                  <a:pt x="608" y="203"/>
                </a:lnTo>
                <a:lnTo>
                  <a:pt x="608" y="217"/>
                </a:lnTo>
                <a:lnTo>
                  <a:pt x="608" y="217"/>
                </a:lnTo>
                <a:lnTo>
                  <a:pt x="608" y="238"/>
                </a:lnTo>
                <a:lnTo>
                  <a:pt x="608" y="245"/>
                </a:lnTo>
                <a:lnTo>
                  <a:pt x="608" y="266"/>
                </a:lnTo>
                <a:lnTo>
                  <a:pt x="615" y="273"/>
                </a:lnTo>
                <a:lnTo>
                  <a:pt x="608" y="286"/>
                </a:lnTo>
                <a:lnTo>
                  <a:pt x="608" y="307"/>
                </a:lnTo>
                <a:lnTo>
                  <a:pt x="615" y="307"/>
                </a:lnTo>
                <a:lnTo>
                  <a:pt x="615" y="335"/>
                </a:lnTo>
                <a:lnTo>
                  <a:pt x="629" y="342"/>
                </a:lnTo>
                <a:lnTo>
                  <a:pt x="629" y="370"/>
                </a:lnTo>
                <a:lnTo>
                  <a:pt x="629" y="384"/>
                </a:lnTo>
                <a:lnTo>
                  <a:pt x="629" y="391"/>
                </a:lnTo>
                <a:lnTo>
                  <a:pt x="573" y="391"/>
                </a:lnTo>
                <a:lnTo>
                  <a:pt x="510" y="391"/>
                </a:lnTo>
                <a:lnTo>
                  <a:pt x="510" y="391"/>
                </a:lnTo>
                <a:lnTo>
                  <a:pt x="447" y="391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49" name="Freeform 39"/>
          <p:cNvSpPr>
            <a:spLocks/>
          </p:cNvSpPr>
          <p:nvPr userDrawn="1"/>
        </p:nvSpPr>
        <p:spPr bwMode="auto">
          <a:xfrm>
            <a:off x="5985632" y="2749559"/>
            <a:ext cx="518583" cy="625475"/>
          </a:xfrm>
          <a:custGeom>
            <a:avLst/>
            <a:gdLst/>
            <a:ahLst/>
            <a:cxnLst>
              <a:cxn ang="0">
                <a:pos x="41" y="398"/>
              </a:cxn>
              <a:cxn ang="0">
                <a:pos x="34" y="377"/>
              </a:cxn>
              <a:cxn ang="0">
                <a:pos x="27" y="356"/>
              </a:cxn>
              <a:cxn ang="0">
                <a:pos x="27" y="328"/>
              </a:cxn>
              <a:cxn ang="0">
                <a:pos x="20" y="293"/>
              </a:cxn>
              <a:cxn ang="0">
                <a:pos x="20" y="251"/>
              </a:cxn>
              <a:cxn ang="0">
                <a:pos x="13" y="209"/>
              </a:cxn>
              <a:cxn ang="0">
                <a:pos x="6" y="175"/>
              </a:cxn>
              <a:cxn ang="0">
                <a:pos x="6" y="140"/>
              </a:cxn>
              <a:cxn ang="0">
                <a:pos x="0" y="112"/>
              </a:cxn>
              <a:cxn ang="0">
                <a:pos x="34" y="84"/>
              </a:cxn>
              <a:cxn ang="0">
                <a:pos x="83" y="77"/>
              </a:cxn>
              <a:cxn ang="0">
                <a:pos x="111" y="70"/>
              </a:cxn>
              <a:cxn ang="0">
                <a:pos x="160" y="91"/>
              </a:cxn>
              <a:cxn ang="0">
                <a:pos x="181" y="91"/>
              </a:cxn>
              <a:cxn ang="0">
                <a:pos x="167" y="98"/>
              </a:cxn>
              <a:cxn ang="0">
                <a:pos x="202" y="98"/>
              </a:cxn>
              <a:cxn ang="0">
                <a:pos x="251" y="77"/>
              </a:cxn>
              <a:cxn ang="0">
                <a:pos x="272" y="77"/>
              </a:cxn>
              <a:cxn ang="0">
                <a:pos x="300" y="49"/>
              </a:cxn>
              <a:cxn ang="0">
                <a:pos x="370" y="0"/>
              </a:cxn>
              <a:cxn ang="0">
                <a:pos x="384" y="63"/>
              </a:cxn>
              <a:cxn ang="0">
                <a:pos x="391" y="105"/>
              </a:cxn>
              <a:cxn ang="0">
                <a:pos x="391" y="140"/>
              </a:cxn>
              <a:cxn ang="0">
                <a:pos x="384" y="175"/>
              </a:cxn>
              <a:cxn ang="0">
                <a:pos x="391" y="195"/>
              </a:cxn>
              <a:cxn ang="0">
                <a:pos x="391" y="216"/>
              </a:cxn>
              <a:cxn ang="0">
                <a:pos x="391" y="237"/>
              </a:cxn>
              <a:cxn ang="0">
                <a:pos x="384" y="251"/>
              </a:cxn>
              <a:cxn ang="0">
                <a:pos x="384" y="265"/>
              </a:cxn>
              <a:cxn ang="0">
                <a:pos x="384" y="272"/>
              </a:cxn>
              <a:cxn ang="0">
                <a:pos x="384" y="293"/>
              </a:cxn>
              <a:cxn ang="0">
                <a:pos x="370" y="300"/>
              </a:cxn>
              <a:cxn ang="0">
                <a:pos x="356" y="321"/>
              </a:cxn>
              <a:cxn ang="0">
                <a:pos x="335" y="321"/>
              </a:cxn>
              <a:cxn ang="0">
                <a:pos x="328" y="342"/>
              </a:cxn>
              <a:cxn ang="0">
                <a:pos x="314" y="349"/>
              </a:cxn>
              <a:cxn ang="0">
                <a:pos x="314" y="363"/>
              </a:cxn>
              <a:cxn ang="0">
                <a:pos x="314" y="377"/>
              </a:cxn>
              <a:cxn ang="0">
                <a:pos x="314" y="384"/>
              </a:cxn>
              <a:cxn ang="0">
                <a:pos x="307" y="391"/>
              </a:cxn>
              <a:cxn ang="0">
                <a:pos x="300" y="384"/>
              </a:cxn>
              <a:cxn ang="0">
                <a:pos x="293" y="377"/>
              </a:cxn>
              <a:cxn ang="0">
                <a:pos x="286" y="405"/>
              </a:cxn>
              <a:cxn ang="0">
                <a:pos x="286" y="426"/>
              </a:cxn>
              <a:cxn ang="0">
                <a:pos x="272" y="433"/>
              </a:cxn>
              <a:cxn ang="0">
                <a:pos x="258" y="461"/>
              </a:cxn>
              <a:cxn ang="0">
                <a:pos x="244" y="454"/>
              </a:cxn>
              <a:cxn ang="0">
                <a:pos x="237" y="447"/>
              </a:cxn>
              <a:cxn ang="0">
                <a:pos x="216" y="426"/>
              </a:cxn>
              <a:cxn ang="0">
                <a:pos x="195" y="440"/>
              </a:cxn>
              <a:cxn ang="0">
                <a:pos x="181" y="447"/>
              </a:cxn>
              <a:cxn ang="0">
                <a:pos x="160" y="440"/>
              </a:cxn>
              <a:cxn ang="0">
                <a:pos x="146" y="447"/>
              </a:cxn>
              <a:cxn ang="0">
                <a:pos x="125" y="433"/>
              </a:cxn>
              <a:cxn ang="0">
                <a:pos x="90" y="433"/>
              </a:cxn>
              <a:cxn ang="0">
                <a:pos x="83" y="405"/>
              </a:cxn>
              <a:cxn ang="0">
                <a:pos x="69" y="398"/>
              </a:cxn>
              <a:cxn ang="0">
                <a:pos x="48" y="405"/>
              </a:cxn>
            </a:cxnLst>
            <a:rect l="0" t="0" r="r" b="b"/>
            <a:pathLst>
              <a:path w="398" h="461">
                <a:moveTo>
                  <a:pt x="48" y="405"/>
                </a:moveTo>
                <a:lnTo>
                  <a:pt x="41" y="398"/>
                </a:lnTo>
                <a:lnTo>
                  <a:pt x="34" y="405"/>
                </a:lnTo>
                <a:lnTo>
                  <a:pt x="34" y="377"/>
                </a:lnTo>
                <a:lnTo>
                  <a:pt x="27" y="377"/>
                </a:lnTo>
                <a:lnTo>
                  <a:pt x="27" y="356"/>
                </a:lnTo>
                <a:lnTo>
                  <a:pt x="27" y="349"/>
                </a:lnTo>
                <a:lnTo>
                  <a:pt x="27" y="328"/>
                </a:lnTo>
                <a:lnTo>
                  <a:pt x="20" y="307"/>
                </a:lnTo>
                <a:lnTo>
                  <a:pt x="20" y="293"/>
                </a:lnTo>
                <a:lnTo>
                  <a:pt x="20" y="258"/>
                </a:lnTo>
                <a:lnTo>
                  <a:pt x="20" y="251"/>
                </a:lnTo>
                <a:lnTo>
                  <a:pt x="13" y="223"/>
                </a:lnTo>
                <a:lnTo>
                  <a:pt x="13" y="209"/>
                </a:lnTo>
                <a:lnTo>
                  <a:pt x="6" y="182"/>
                </a:lnTo>
                <a:lnTo>
                  <a:pt x="6" y="175"/>
                </a:lnTo>
                <a:lnTo>
                  <a:pt x="6" y="147"/>
                </a:lnTo>
                <a:lnTo>
                  <a:pt x="6" y="140"/>
                </a:lnTo>
                <a:lnTo>
                  <a:pt x="0" y="126"/>
                </a:lnTo>
                <a:lnTo>
                  <a:pt x="0" y="112"/>
                </a:lnTo>
                <a:lnTo>
                  <a:pt x="0" y="91"/>
                </a:lnTo>
                <a:lnTo>
                  <a:pt x="34" y="84"/>
                </a:lnTo>
                <a:lnTo>
                  <a:pt x="34" y="84"/>
                </a:lnTo>
                <a:lnTo>
                  <a:pt x="83" y="77"/>
                </a:lnTo>
                <a:lnTo>
                  <a:pt x="90" y="77"/>
                </a:lnTo>
                <a:lnTo>
                  <a:pt x="111" y="70"/>
                </a:lnTo>
                <a:lnTo>
                  <a:pt x="146" y="77"/>
                </a:lnTo>
                <a:lnTo>
                  <a:pt x="160" y="91"/>
                </a:lnTo>
                <a:lnTo>
                  <a:pt x="181" y="84"/>
                </a:lnTo>
                <a:lnTo>
                  <a:pt x="181" y="91"/>
                </a:lnTo>
                <a:lnTo>
                  <a:pt x="153" y="98"/>
                </a:lnTo>
                <a:lnTo>
                  <a:pt x="167" y="98"/>
                </a:lnTo>
                <a:lnTo>
                  <a:pt x="188" y="98"/>
                </a:lnTo>
                <a:lnTo>
                  <a:pt x="202" y="98"/>
                </a:lnTo>
                <a:lnTo>
                  <a:pt x="223" y="91"/>
                </a:lnTo>
                <a:lnTo>
                  <a:pt x="251" y="77"/>
                </a:lnTo>
                <a:lnTo>
                  <a:pt x="251" y="77"/>
                </a:lnTo>
                <a:lnTo>
                  <a:pt x="272" y="77"/>
                </a:lnTo>
                <a:lnTo>
                  <a:pt x="293" y="56"/>
                </a:lnTo>
                <a:lnTo>
                  <a:pt x="300" y="49"/>
                </a:lnTo>
                <a:lnTo>
                  <a:pt x="335" y="28"/>
                </a:lnTo>
                <a:lnTo>
                  <a:pt x="370" y="0"/>
                </a:lnTo>
                <a:lnTo>
                  <a:pt x="377" y="21"/>
                </a:lnTo>
                <a:lnTo>
                  <a:pt x="384" y="63"/>
                </a:lnTo>
                <a:lnTo>
                  <a:pt x="384" y="63"/>
                </a:lnTo>
                <a:lnTo>
                  <a:pt x="391" y="105"/>
                </a:lnTo>
                <a:lnTo>
                  <a:pt x="391" y="133"/>
                </a:lnTo>
                <a:lnTo>
                  <a:pt x="391" y="140"/>
                </a:lnTo>
                <a:lnTo>
                  <a:pt x="398" y="161"/>
                </a:lnTo>
                <a:lnTo>
                  <a:pt x="384" y="175"/>
                </a:lnTo>
                <a:lnTo>
                  <a:pt x="391" y="182"/>
                </a:lnTo>
                <a:lnTo>
                  <a:pt x="391" y="195"/>
                </a:lnTo>
                <a:lnTo>
                  <a:pt x="398" y="202"/>
                </a:lnTo>
                <a:lnTo>
                  <a:pt x="391" y="216"/>
                </a:lnTo>
                <a:lnTo>
                  <a:pt x="391" y="223"/>
                </a:lnTo>
                <a:lnTo>
                  <a:pt x="391" y="237"/>
                </a:lnTo>
                <a:lnTo>
                  <a:pt x="391" y="251"/>
                </a:lnTo>
                <a:lnTo>
                  <a:pt x="384" y="251"/>
                </a:lnTo>
                <a:lnTo>
                  <a:pt x="391" y="258"/>
                </a:lnTo>
                <a:lnTo>
                  <a:pt x="384" y="265"/>
                </a:lnTo>
                <a:lnTo>
                  <a:pt x="384" y="265"/>
                </a:lnTo>
                <a:lnTo>
                  <a:pt x="384" y="272"/>
                </a:lnTo>
                <a:lnTo>
                  <a:pt x="391" y="279"/>
                </a:lnTo>
                <a:lnTo>
                  <a:pt x="384" y="293"/>
                </a:lnTo>
                <a:lnTo>
                  <a:pt x="384" y="293"/>
                </a:lnTo>
                <a:lnTo>
                  <a:pt x="370" y="300"/>
                </a:lnTo>
                <a:lnTo>
                  <a:pt x="363" y="314"/>
                </a:lnTo>
                <a:lnTo>
                  <a:pt x="356" y="321"/>
                </a:lnTo>
                <a:lnTo>
                  <a:pt x="342" y="328"/>
                </a:lnTo>
                <a:lnTo>
                  <a:pt x="335" y="321"/>
                </a:lnTo>
                <a:lnTo>
                  <a:pt x="328" y="335"/>
                </a:lnTo>
                <a:lnTo>
                  <a:pt x="328" y="342"/>
                </a:lnTo>
                <a:lnTo>
                  <a:pt x="321" y="342"/>
                </a:lnTo>
                <a:lnTo>
                  <a:pt x="314" y="349"/>
                </a:lnTo>
                <a:lnTo>
                  <a:pt x="314" y="356"/>
                </a:lnTo>
                <a:lnTo>
                  <a:pt x="314" y="363"/>
                </a:lnTo>
                <a:lnTo>
                  <a:pt x="307" y="370"/>
                </a:lnTo>
                <a:lnTo>
                  <a:pt x="314" y="377"/>
                </a:lnTo>
                <a:lnTo>
                  <a:pt x="314" y="384"/>
                </a:lnTo>
                <a:lnTo>
                  <a:pt x="314" y="384"/>
                </a:lnTo>
                <a:lnTo>
                  <a:pt x="307" y="391"/>
                </a:lnTo>
                <a:lnTo>
                  <a:pt x="307" y="391"/>
                </a:lnTo>
                <a:lnTo>
                  <a:pt x="307" y="384"/>
                </a:lnTo>
                <a:lnTo>
                  <a:pt x="300" y="384"/>
                </a:lnTo>
                <a:lnTo>
                  <a:pt x="293" y="377"/>
                </a:lnTo>
                <a:lnTo>
                  <a:pt x="293" y="377"/>
                </a:lnTo>
                <a:lnTo>
                  <a:pt x="286" y="384"/>
                </a:lnTo>
                <a:lnTo>
                  <a:pt x="286" y="405"/>
                </a:lnTo>
                <a:lnTo>
                  <a:pt x="279" y="412"/>
                </a:lnTo>
                <a:lnTo>
                  <a:pt x="286" y="426"/>
                </a:lnTo>
                <a:lnTo>
                  <a:pt x="279" y="433"/>
                </a:lnTo>
                <a:lnTo>
                  <a:pt x="272" y="433"/>
                </a:lnTo>
                <a:lnTo>
                  <a:pt x="272" y="454"/>
                </a:lnTo>
                <a:lnTo>
                  <a:pt x="258" y="461"/>
                </a:lnTo>
                <a:lnTo>
                  <a:pt x="251" y="461"/>
                </a:lnTo>
                <a:lnTo>
                  <a:pt x="244" y="454"/>
                </a:lnTo>
                <a:lnTo>
                  <a:pt x="244" y="447"/>
                </a:lnTo>
                <a:lnTo>
                  <a:pt x="237" y="447"/>
                </a:lnTo>
                <a:lnTo>
                  <a:pt x="223" y="440"/>
                </a:lnTo>
                <a:lnTo>
                  <a:pt x="216" y="426"/>
                </a:lnTo>
                <a:lnTo>
                  <a:pt x="202" y="426"/>
                </a:lnTo>
                <a:lnTo>
                  <a:pt x="195" y="440"/>
                </a:lnTo>
                <a:lnTo>
                  <a:pt x="181" y="447"/>
                </a:lnTo>
                <a:lnTo>
                  <a:pt x="181" y="447"/>
                </a:lnTo>
                <a:lnTo>
                  <a:pt x="174" y="440"/>
                </a:lnTo>
                <a:lnTo>
                  <a:pt x="160" y="440"/>
                </a:lnTo>
                <a:lnTo>
                  <a:pt x="153" y="440"/>
                </a:lnTo>
                <a:lnTo>
                  <a:pt x="146" y="447"/>
                </a:lnTo>
                <a:lnTo>
                  <a:pt x="139" y="447"/>
                </a:lnTo>
                <a:lnTo>
                  <a:pt x="125" y="433"/>
                </a:lnTo>
                <a:lnTo>
                  <a:pt x="111" y="433"/>
                </a:lnTo>
                <a:lnTo>
                  <a:pt x="90" y="433"/>
                </a:lnTo>
                <a:lnTo>
                  <a:pt x="90" y="426"/>
                </a:lnTo>
                <a:lnTo>
                  <a:pt x="83" y="405"/>
                </a:lnTo>
                <a:lnTo>
                  <a:pt x="69" y="405"/>
                </a:lnTo>
                <a:lnTo>
                  <a:pt x="69" y="398"/>
                </a:lnTo>
                <a:lnTo>
                  <a:pt x="62" y="398"/>
                </a:lnTo>
                <a:lnTo>
                  <a:pt x="48" y="405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50" name="Freeform 40"/>
          <p:cNvSpPr>
            <a:spLocks/>
          </p:cNvSpPr>
          <p:nvPr userDrawn="1"/>
        </p:nvSpPr>
        <p:spPr bwMode="auto">
          <a:xfrm>
            <a:off x="3813024" y="3689357"/>
            <a:ext cx="1073452" cy="588963"/>
          </a:xfrm>
          <a:custGeom>
            <a:avLst/>
            <a:gdLst/>
            <a:ahLst/>
            <a:cxnLst>
              <a:cxn ang="0">
                <a:pos x="825" y="328"/>
              </a:cxn>
              <a:cxn ang="0">
                <a:pos x="825" y="433"/>
              </a:cxn>
              <a:cxn ang="0">
                <a:pos x="811" y="433"/>
              </a:cxn>
              <a:cxn ang="0">
                <a:pos x="811" y="426"/>
              </a:cxn>
              <a:cxn ang="0">
                <a:pos x="797" y="426"/>
              </a:cxn>
              <a:cxn ang="0">
                <a:pos x="790" y="419"/>
              </a:cxn>
              <a:cxn ang="0">
                <a:pos x="769" y="405"/>
              </a:cxn>
              <a:cxn ang="0">
                <a:pos x="762" y="398"/>
              </a:cxn>
              <a:cxn ang="0">
                <a:pos x="741" y="398"/>
              </a:cxn>
              <a:cxn ang="0">
                <a:pos x="727" y="405"/>
              </a:cxn>
              <a:cxn ang="0">
                <a:pos x="706" y="398"/>
              </a:cxn>
              <a:cxn ang="0">
                <a:pos x="685" y="412"/>
              </a:cxn>
              <a:cxn ang="0">
                <a:pos x="650" y="412"/>
              </a:cxn>
              <a:cxn ang="0">
                <a:pos x="650" y="419"/>
              </a:cxn>
              <a:cxn ang="0">
                <a:pos x="636" y="419"/>
              </a:cxn>
              <a:cxn ang="0">
                <a:pos x="622" y="412"/>
              </a:cxn>
              <a:cxn ang="0">
                <a:pos x="601" y="398"/>
              </a:cxn>
              <a:cxn ang="0">
                <a:pos x="587" y="405"/>
              </a:cxn>
              <a:cxn ang="0">
                <a:pos x="580" y="398"/>
              </a:cxn>
              <a:cxn ang="0">
                <a:pos x="559" y="405"/>
              </a:cxn>
              <a:cxn ang="0">
                <a:pos x="559" y="419"/>
              </a:cxn>
              <a:cxn ang="0">
                <a:pos x="552" y="412"/>
              </a:cxn>
              <a:cxn ang="0">
                <a:pos x="545" y="405"/>
              </a:cxn>
              <a:cxn ang="0">
                <a:pos x="531" y="412"/>
              </a:cxn>
              <a:cxn ang="0">
                <a:pos x="524" y="398"/>
              </a:cxn>
              <a:cxn ang="0">
                <a:pos x="510" y="391"/>
              </a:cxn>
              <a:cxn ang="0">
                <a:pos x="475" y="398"/>
              </a:cxn>
              <a:cxn ang="0">
                <a:pos x="461" y="384"/>
              </a:cxn>
              <a:cxn ang="0">
                <a:pos x="461" y="370"/>
              </a:cxn>
              <a:cxn ang="0">
                <a:pos x="426" y="377"/>
              </a:cxn>
              <a:cxn ang="0">
                <a:pos x="391" y="370"/>
              </a:cxn>
              <a:cxn ang="0">
                <a:pos x="357" y="342"/>
              </a:cxn>
              <a:cxn ang="0">
                <a:pos x="329" y="335"/>
              </a:cxn>
              <a:cxn ang="0">
                <a:pos x="308" y="335"/>
              </a:cxn>
              <a:cxn ang="0">
                <a:pos x="280" y="314"/>
              </a:cxn>
              <a:cxn ang="0">
                <a:pos x="280" y="237"/>
              </a:cxn>
              <a:cxn ang="0">
                <a:pos x="280" y="153"/>
              </a:cxn>
              <a:cxn ang="0">
                <a:pos x="231" y="77"/>
              </a:cxn>
              <a:cxn ang="0">
                <a:pos x="133" y="70"/>
              </a:cxn>
              <a:cxn ang="0">
                <a:pos x="0" y="63"/>
              </a:cxn>
              <a:cxn ang="0">
                <a:pos x="98" y="7"/>
              </a:cxn>
              <a:cxn ang="0">
                <a:pos x="196" y="14"/>
              </a:cxn>
              <a:cxn ang="0">
                <a:pos x="287" y="21"/>
              </a:cxn>
              <a:cxn ang="0">
                <a:pos x="384" y="21"/>
              </a:cxn>
              <a:cxn ang="0">
                <a:pos x="468" y="28"/>
              </a:cxn>
              <a:cxn ang="0">
                <a:pos x="559" y="28"/>
              </a:cxn>
              <a:cxn ang="0">
                <a:pos x="671" y="28"/>
              </a:cxn>
              <a:cxn ang="0">
                <a:pos x="713" y="28"/>
              </a:cxn>
              <a:cxn ang="0">
                <a:pos x="762" y="28"/>
              </a:cxn>
              <a:cxn ang="0">
                <a:pos x="804" y="63"/>
              </a:cxn>
              <a:cxn ang="0">
                <a:pos x="811" y="133"/>
              </a:cxn>
              <a:cxn ang="0">
                <a:pos x="825" y="216"/>
              </a:cxn>
            </a:cxnLst>
            <a:rect l="0" t="0" r="r" b="b"/>
            <a:pathLst>
              <a:path w="825" h="433">
                <a:moveTo>
                  <a:pt x="825" y="279"/>
                </a:moveTo>
                <a:lnTo>
                  <a:pt x="825" y="300"/>
                </a:lnTo>
                <a:lnTo>
                  <a:pt x="825" y="328"/>
                </a:lnTo>
                <a:lnTo>
                  <a:pt x="825" y="363"/>
                </a:lnTo>
                <a:lnTo>
                  <a:pt x="825" y="398"/>
                </a:lnTo>
                <a:lnTo>
                  <a:pt x="825" y="433"/>
                </a:lnTo>
                <a:lnTo>
                  <a:pt x="818" y="433"/>
                </a:lnTo>
                <a:lnTo>
                  <a:pt x="818" y="433"/>
                </a:lnTo>
                <a:lnTo>
                  <a:pt x="811" y="433"/>
                </a:lnTo>
                <a:lnTo>
                  <a:pt x="818" y="433"/>
                </a:lnTo>
                <a:lnTo>
                  <a:pt x="811" y="433"/>
                </a:lnTo>
                <a:lnTo>
                  <a:pt x="811" y="426"/>
                </a:lnTo>
                <a:lnTo>
                  <a:pt x="804" y="433"/>
                </a:lnTo>
                <a:lnTo>
                  <a:pt x="804" y="426"/>
                </a:lnTo>
                <a:lnTo>
                  <a:pt x="797" y="426"/>
                </a:lnTo>
                <a:lnTo>
                  <a:pt x="797" y="419"/>
                </a:lnTo>
                <a:lnTo>
                  <a:pt x="790" y="419"/>
                </a:lnTo>
                <a:lnTo>
                  <a:pt x="790" y="419"/>
                </a:lnTo>
                <a:lnTo>
                  <a:pt x="783" y="419"/>
                </a:lnTo>
                <a:lnTo>
                  <a:pt x="769" y="405"/>
                </a:lnTo>
                <a:lnTo>
                  <a:pt x="769" y="405"/>
                </a:lnTo>
                <a:lnTo>
                  <a:pt x="762" y="398"/>
                </a:lnTo>
                <a:lnTo>
                  <a:pt x="762" y="405"/>
                </a:lnTo>
                <a:lnTo>
                  <a:pt x="762" y="398"/>
                </a:lnTo>
                <a:lnTo>
                  <a:pt x="755" y="398"/>
                </a:lnTo>
                <a:lnTo>
                  <a:pt x="748" y="391"/>
                </a:lnTo>
                <a:lnTo>
                  <a:pt x="741" y="398"/>
                </a:lnTo>
                <a:lnTo>
                  <a:pt x="741" y="398"/>
                </a:lnTo>
                <a:lnTo>
                  <a:pt x="741" y="405"/>
                </a:lnTo>
                <a:lnTo>
                  <a:pt x="727" y="405"/>
                </a:lnTo>
                <a:lnTo>
                  <a:pt x="713" y="405"/>
                </a:lnTo>
                <a:lnTo>
                  <a:pt x="720" y="398"/>
                </a:lnTo>
                <a:lnTo>
                  <a:pt x="706" y="398"/>
                </a:lnTo>
                <a:lnTo>
                  <a:pt x="692" y="405"/>
                </a:lnTo>
                <a:lnTo>
                  <a:pt x="692" y="405"/>
                </a:lnTo>
                <a:lnTo>
                  <a:pt x="685" y="412"/>
                </a:lnTo>
                <a:lnTo>
                  <a:pt x="678" y="405"/>
                </a:lnTo>
                <a:lnTo>
                  <a:pt x="671" y="412"/>
                </a:lnTo>
                <a:lnTo>
                  <a:pt x="650" y="412"/>
                </a:lnTo>
                <a:lnTo>
                  <a:pt x="650" y="412"/>
                </a:lnTo>
                <a:lnTo>
                  <a:pt x="657" y="412"/>
                </a:lnTo>
                <a:lnTo>
                  <a:pt x="650" y="419"/>
                </a:lnTo>
                <a:lnTo>
                  <a:pt x="643" y="419"/>
                </a:lnTo>
                <a:lnTo>
                  <a:pt x="636" y="426"/>
                </a:lnTo>
                <a:lnTo>
                  <a:pt x="636" y="419"/>
                </a:lnTo>
                <a:lnTo>
                  <a:pt x="629" y="412"/>
                </a:lnTo>
                <a:lnTo>
                  <a:pt x="622" y="419"/>
                </a:lnTo>
                <a:lnTo>
                  <a:pt x="622" y="412"/>
                </a:lnTo>
                <a:lnTo>
                  <a:pt x="608" y="412"/>
                </a:lnTo>
                <a:lnTo>
                  <a:pt x="615" y="405"/>
                </a:lnTo>
                <a:lnTo>
                  <a:pt x="601" y="398"/>
                </a:lnTo>
                <a:lnTo>
                  <a:pt x="601" y="405"/>
                </a:lnTo>
                <a:lnTo>
                  <a:pt x="594" y="412"/>
                </a:lnTo>
                <a:lnTo>
                  <a:pt x="587" y="405"/>
                </a:lnTo>
                <a:lnTo>
                  <a:pt x="587" y="405"/>
                </a:lnTo>
                <a:lnTo>
                  <a:pt x="580" y="391"/>
                </a:lnTo>
                <a:lnTo>
                  <a:pt x="580" y="398"/>
                </a:lnTo>
                <a:lnTo>
                  <a:pt x="573" y="398"/>
                </a:lnTo>
                <a:lnTo>
                  <a:pt x="573" y="405"/>
                </a:lnTo>
                <a:lnTo>
                  <a:pt x="559" y="405"/>
                </a:lnTo>
                <a:lnTo>
                  <a:pt x="566" y="412"/>
                </a:lnTo>
                <a:lnTo>
                  <a:pt x="559" y="412"/>
                </a:lnTo>
                <a:lnTo>
                  <a:pt x="559" y="419"/>
                </a:lnTo>
                <a:lnTo>
                  <a:pt x="559" y="419"/>
                </a:lnTo>
                <a:lnTo>
                  <a:pt x="552" y="419"/>
                </a:lnTo>
                <a:lnTo>
                  <a:pt x="552" y="412"/>
                </a:lnTo>
                <a:lnTo>
                  <a:pt x="552" y="405"/>
                </a:lnTo>
                <a:lnTo>
                  <a:pt x="552" y="398"/>
                </a:lnTo>
                <a:lnTo>
                  <a:pt x="545" y="405"/>
                </a:lnTo>
                <a:lnTo>
                  <a:pt x="545" y="405"/>
                </a:lnTo>
                <a:lnTo>
                  <a:pt x="538" y="405"/>
                </a:lnTo>
                <a:lnTo>
                  <a:pt x="531" y="412"/>
                </a:lnTo>
                <a:lnTo>
                  <a:pt x="531" y="412"/>
                </a:lnTo>
                <a:lnTo>
                  <a:pt x="524" y="412"/>
                </a:lnTo>
                <a:lnTo>
                  <a:pt x="524" y="398"/>
                </a:lnTo>
                <a:lnTo>
                  <a:pt x="517" y="398"/>
                </a:lnTo>
                <a:lnTo>
                  <a:pt x="510" y="398"/>
                </a:lnTo>
                <a:lnTo>
                  <a:pt x="510" y="391"/>
                </a:lnTo>
                <a:lnTo>
                  <a:pt x="503" y="391"/>
                </a:lnTo>
                <a:lnTo>
                  <a:pt x="482" y="405"/>
                </a:lnTo>
                <a:lnTo>
                  <a:pt x="475" y="398"/>
                </a:lnTo>
                <a:lnTo>
                  <a:pt x="475" y="391"/>
                </a:lnTo>
                <a:lnTo>
                  <a:pt x="475" y="391"/>
                </a:lnTo>
                <a:lnTo>
                  <a:pt x="461" y="384"/>
                </a:lnTo>
                <a:lnTo>
                  <a:pt x="461" y="377"/>
                </a:lnTo>
                <a:lnTo>
                  <a:pt x="461" y="370"/>
                </a:lnTo>
                <a:lnTo>
                  <a:pt x="461" y="370"/>
                </a:lnTo>
                <a:lnTo>
                  <a:pt x="454" y="370"/>
                </a:lnTo>
                <a:lnTo>
                  <a:pt x="440" y="370"/>
                </a:lnTo>
                <a:lnTo>
                  <a:pt x="426" y="377"/>
                </a:lnTo>
                <a:lnTo>
                  <a:pt x="419" y="377"/>
                </a:lnTo>
                <a:lnTo>
                  <a:pt x="412" y="370"/>
                </a:lnTo>
                <a:lnTo>
                  <a:pt x="391" y="370"/>
                </a:lnTo>
                <a:lnTo>
                  <a:pt x="377" y="363"/>
                </a:lnTo>
                <a:lnTo>
                  <a:pt x="357" y="356"/>
                </a:lnTo>
                <a:lnTo>
                  <a:pt x="357" y="342"/>
                </a:lnTo>
                <a:lnTo>
                  <a:pt x="336" y="328"/>
                </a:lnTo>
                <a:lnTo>
                  <a:pt x="336" y="342"/>
                </a:lnTo>
                <a:lnTo>
                  <a:pt x="329" y="335"/>
                </a:lnTo>
                <a:lnTo>
                  <a:pt x="322" y="335"/>
                </a:lnTo>
                <a:lnTo>
                  <a:pt x="315" y="335"/>
                </a:lnTo>
                <a:lnTo>
                  <a:pt x="308" y="335"/>
                </a:lnTo>
                <a:lnTo>
                  <a:pt x="294" y="321"/>
                </a:lnTo>
                <a:lnTo>
                  <a:pt x="280" y="314"/>
                </a:lnTo>
                <a:lnTo>
                  <a:pt x="280" y="314"/>
                </a:lnTo>
                <a:lnTo>
                  <a:pt x="280" y="293"/>
                </a:lnTo>
                <a:lnTo>
                  <a:pt x="280" y="258"/>
                </a:lnTo>
                <a:lnTo>
                  <a:pt x="280" y="237"/>
                </a:lnTo>
                <a:lnTo>
                  <a:pt x="280" y="209"/>
                </a:lnTo>
                <a:lnTo>
                  <a:pt x="280" y="188"/>
                </a:lnTo>
                <a:lnTo>
                  <a:pt x="280" y="153"/>
                </a:lnTo>
                <a:lnTo>
                  <a:pt x="287" y="133"/>
                </a:lnTo>
                <a:lnTo>
                  <a:pt x="287" y="77"/>
                </a:lnTo>
                <a:lnTo>
                  <a:pt x="231" y="77"/>
                </a:lnTo>
                <a:lnTo>
                  <a:pt x="196" y="77"/>
                </a:lnTo>
                <a:lnTo>
                  <a:pt x="182" y="77"/>
                </a:lnTo>
                <a:lnTo>
                  <a:pt x="133" y="70"/>
                </a:lnTo>
                <a:lnTo>
                  <a:pt x="91" y="70"/>
                </a:lnTo>
                <a:lnTo>
                  <a:pt x="77" y="70"/>
                </a:lnTo>
                <a:lnTo>
                  <a:pt x="0" y="63"/>
                </a:lnTo>
                <a:lnTo>
                  <a:pt x="0" y="0"/>
                </a:lnTo>
                <a:lnTo>
                  <a:pt x="91" y="7"/>
                </a:lnTo>
                <a:lnTo>
                  <a:pt x="98" y="7"/>
                </a:lnTo>
                <a:lnTo>
                  <a:pt x="140" y="14"/>
                </a:lnTo>
                <a:lnTo>
                  <a:pt x="189" y="14"/>
                </a:lnTo>
                <a:lnTo>
                  <a:pt x="196" y="14"/>
                </a:lnTo>
                <a:lnTo>
                  <a:pt x="231" y="14"/>
                </a:lnTo>
                <a:lnTo>
                  <a:pt x="280" y="21"/>
                </a:lnTo>
                <a:lnTo>
                  <a:pt x="287" y="21"/>
                </a:lnTo>
                <a:lnTo>
                  <a:pt x="329" y="21"/>
                </a:lnTo>
                <a:lnTo>
                  <a:pt x="343" y="21"/>
                </a:lnTo>
                <a:lnTo>
                  <a:pt x="384" y="21"/>
                </a:lnTo>
                <a:lnTo>
                  <a:pt x="426" y="21"/>
                </a:lnTo>
                <a:lnTo>
                  <a:pt x="447" y="21"/>
                </a:lnTo>
                <a:lnTo>
                  <a:pt x="468" y="28"/>
                </a:lnTo>
                <a:lnTo>
                  <a:pt x="496" y="28"/>
                </a:lnTo>
                <a:lnTo>
                  <a:pt x="531" y="28"/>
                </a:lnTo>
                <a:lnTo>
                  <a:pt x="559" y="28"/>
                </a:lnTo>
                <a:lnTo>
                  <a:pt x="601" y="28"/>
                </a:lnTo>
                <a:lnTo>
                  <a:pt x="622" y="28"/>
                </a:lnTo>
                <a:lnTo>
                  <a:pt x="671" y="28"/>
                </a:lnTo>
                <a:lnTo>
                  <a:pt x="671" y="28"/>
                </a:lnTo>
                <a:lnTo>
                  <a:pt x="692" y="28"/>
                </a:lnTo>
                <a:lnTo>
                  <a:pt x="713" y="28"/>
                </a:lnTo>
                <a:lnTo>
                  <a:pt x="727" y="28"/>
                </a:lnTo>
                <a:lnTo>
                  <a:pt x="762" y="28"/>
                </a:lnTo>
                <a:lnTo>
                  <a:pt x="762" y="28"/>
                </a:lnTo>
                <a:lnTo>
                  <a:pt x="804" y="28"/>
                </a:lnTo>
                <a:lnTo>
                  <a:pt x="804" y="56"/>
                </a:lnTo>
                <a:lnTo>
                  <a:pt x="804" y="63"/>
                </a:lnTo>
                <a:lnTo>
                  <a:pt x="804" y="91"/>
                </a:lnTo>
                <a:lnTo>
                  <a:pt x="811" y="126"/>
                </a:lnTo>
                <a:lnTo>
                  <a:pt x="811" y="133"/>
                </a:lnTo>
                <a:lnTo>
                  <a:pt x="818" y="174"/>
                </a:lnTo>
                <a:lnTo>
                  <a:pt x="818" y="188"/>
                </a:lnTo>
                <a:lnTo>
                  <a:pt x="825" y="216"/>
                </a:lnTo>
                <a:lnTo>
                  <a:pt x="825" y="279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51" name="Freeform 41"/>
          <p:cNvSpPr>
            <a:spLocks/>
          </p:cNvSpPr>
          <p:nvPr userDrawn="1"/>
        </p:nvSpPr>
        <p:spPr bwMode="auto">
          <a:xfrm>
            <a:off x="1460502" y="1752609"/>
            <a:ext cx="990298" cy="873125"/>
          </a:xfrm>
          <a:custGeom>
            <a:avLst/>
            <a:gdLst/>
            <a:ahLst/>
            <a:cxnLst>
              <a:cxn ang="0">
                <a:pos x="168" y="524"/>
              </a:cxn>
              <a:cxn ang="0">
                <a:pos x="63" y="496"/>
              </a:cxn>
              <a:cxn ang="0">
                <a:pos x="7" y="475"/>
              </a:cxn>
              <a:cxn ang="0">
                <a:pos x="0" y="440"/>
              </a:cxn>
              <a:cxn ang="0">
                <a:pos x="7" y="405"/>
              </a:cxn>
              <a:cxn ang="0">
                <a:pos x="7" y="370"/>
              </a:cxn>
              <a:cxn ang="0">
                <a:pos x="35" y="328"/>
              </a:cxn>
              <a:cxn ang="0">
                <a:pos x="49" y="307"/>
              </a:cxn>
              <a:cxn ang="0">
                <a:pos x="77" y="265"/>
              </a:cxn>
              <a:cxn ang="0">
                <a:pos x="112" y="175"/>
              </a:cxn>
              <a:cxn ang="0">
                <a:pos x="126" y="133"/>
              </a:cxn>
              <a:cxn ang="0">
                <a:pos x="147" y="77"/>
              </a:cxn>
              <a:cxn ang="0">
                <a:pos x="154" y="84"/>
              </a:cxn>
              <a:cxn ang="0">
                <a:pos x="154" y="70"/>
              </a:cxn>
              <a:cxn ang="0">
                <a:pos x="161" y="49"/>
              </a:cxn>
              <a:cxn ang="0">
                <a:pos x="161" y="28"/>
              </a:cxn>
              <a:cxn ang="0">
                <a:pos x="175" y="0"/>
              </a:cxn>
              <a:cxn ang="0">
                <a:pos x="189" y="7"/>
              </a:cxn>
              <a:cxn ang="0">
                <a:pos x="189" y="0"/>
              </a:cxn>
              <a:cxn ang="0">
                <a:pos x="196" y="7"/>
              </a:cxn>
              <a:cxn ang="0">
                <a:pos x="217" y="21"/>
              </a:cxn>
              <a:cxn ang="0">
                <a:pos x="230" y="21"/>
              </a:cxn>
              <a:cxn ang="0">
                <a:pos x="251" y="35"/>
              </a:cxn>
              <a:cxn ang="0">
                <a:pos x="258" y="63"/>
              </a:cxn>
              <a:cxn ang="0">
                <a:pos x="251" y="91"/>
              </a:cxn>
              <a:cxn ang="0">
                <a:pos x="286" y="112"/>
              </a:cxn>
              <a:cxn ang="0">
                <a:pos x="328" y="105"/>
              </a:cxn>
              <a:cxn ang="0">
                <a:pos x="356" y="112"/>
              </a:cxn>
              <a:cxn ang="0">
                <a:pos x="377" y="133"/>
              </a:cxn>
              <a:cxn ang="0">
                <a:pos x="398" y="133"/>
              </a:cxn>
              <a:cxn ang="0">
                <a:pos x="433" y="126"/>
              </a:cxn>
              <a:cxn ang="0">
                <a:pos x="461" y="140"/>
              </a:cxn>
              <a:cxn ang="0">
                <a:pos x="489" y="133"/>
              </a:cxn>
              <a:cxn ang="0">
                <a:pos x="517" y="133"/>
              </a:cxn>
              <a:cxn ang="0">
                <a:pos x="552" y="140"/>
              </a:cxn>
              <a:cxn ang="0">
                <a:pos x="650" y="154"/>
              </a:cxn>
              <a:cxn ang="0">
                <a:pos x="685" y="161"/>
              </a:cxn>
              <a:cxn ang="0">
                <a:pos x="741" y="175"/>
              </a:cxn>
              <a:cxn ang="0">
                <a:pos x="762" y="210"/>
              </a:cxn>
              <a:cxn ang="0">
                <a:pos x="741" y="252"/>
              </a:cxn>
              <a:cxn ang="0">
                <a:pos x="727" y="279"/>
              </a:cxn>
              <a:cxn ang="0">
                <a:pos x="720" y="300"/>
              </a:cxn>
              <a:cxn ang="0">
                <a:pos x="706" y="314"/>
              </a:cxn>
              <a:cxn ang="0">
                <a:pos x="678" y="342"/>
              </a:cxn>
              <a:cxn ang="0">
                <a:pos x="671" y="363"/>
              </a:cxn>
              <a:cxn ang="0">
                <a:pos x="685" y="377"/>
              </a:cxn>
              <a:cxn ang="0">
                <a:pos x="692" y="384"/>
              </a:cxn>
              <a:cxn ang="0">
                <a:pos x="685" y="398"/>
              </a:cxn>
              <a:cxn ang="0">
                <a:pos x="678" y="419"/>
              </a:cxn>
              <a:cxn ang="0">
                <a:pos x="671" y="440"/>
              </a:cxn>
              <a:cxn ang="0">
                <a:pos x="524" y="615"/>
              </a:cxn>
              <a:cxn ang="0">
                <a:pos x="419" y="594"/>
              </a:cxn>
              <a:cxn ang="0">
                <a:pos x="293" y="559"/>
              </a:cxn>
            </a:cxnLst>
            <a:rect l="0" t="0" r="r" b="b"/>
            <a:pathLst>
              <a:path w="762" h="643">
                <a:moveTo>
                  <a:pt x="244" y="545"/>
                </a:moveTo>
                <a:lnTo>
                  <a:pt x="168" y="524"/>
                </a:lnTo>
                <a:lnTo>
                  <a:pt x="91" y="503"/>
                </a:lnTo>
                <a:lnTo>
                  <a:pt x="63" y="496"/>
                </a:lnTo>
                <a:lnTo>
                  <a:pt x="35" y="489"/>
                </a:lnTo>
                <a:lnTo>
                  <a:pt x="7" y="475"/>
                </a:lnTo>
                <a:lnTo>
                  <a:pt x="0" y="461"/>
                </a:lnTo>
                <a:lnTo>
                  <a:pt x="0" y="440"/>
                </a:lnTo>
                <a:lnTo>
                  <a:pt x="0" y="419"/>
                </a:lnTo>
                <a:lnTo>
                  <a:pt x="7" y="405"/>
                </a:lnTo>
                <a:lnTo>
                  <a:pt x="14" y="398"/>
                </a:lnTo>
                <a:lnTo>
                  <a:pt x="7" y="370"/>
                </a:lnTo>
                <a:lnTo>
                  <a:pt x="14" y="356"/>
                </a:lnTo>
                <a:lnTo>
                  <a:pt x="35" y="328"/>
                </a:lnTo>
                <a:lnTo>
                  <a:pt x="35" y="321"/>
                </a:lnTo>
                <a:lnTo>
                  <a:pt x="49" y="307"/>
                </a:lnTo>
                <a:lnTo>
                  <a:pt x="63" y="293"/>
                </a:lnTo>
                <a:lnTo>
                  <a:pt x="77" y="265"/>
                </a:lnTo>
                <a:lnTo>
                  <a:pt x="91" y="217"/>
                </a:lnTo>
                <a:lnTo>
                  <a:pt x="112" y="175"/>
                </a:lnTo>
                <a:lnTo>
                  <a:pt x="119" y="154"/>
                </a:lnTo>
                <a:lnTo>
                  <a:pt x="126" y="133"/>
                </a:lnTo>
                <a:lnTo>
                  <a:pt x="140" y="105"/>
                </a:lnTo>
                <a:lnTo>
                  <a:pt x="147" y="77"/>
                </a:lnTo>
                <a:lnTo>
                  <a:pt x="154" y="77"/>
                </a:lnTo>
                <a:lnTo>
                  <a:pt x="154" y="84"/>
                </a:lnTo>
                <a:lnTo>
                  <a:pt x="154" y="84"/>
                </a:lnTo>
                <a:lnTo>
                  <a:pt x="154" y="70"/>
                </a:lnTo>
                <a:lnTo>
                  <a:pt x="161" y="56"/>
                </a:lnTo>
                <a:lnTo>
                  <a:pt x="161" y="49"/>
                </a:lnTo>
                <a:lnTo>
                  <a:pt x="161" y="35"/>
                </a:lnTo>
                <a:lnTo>
                  <a:pt x="161" y="28"/>
                </a:lnTo>
                <a:lnTo>
                  <a:pt x="168" y="21"/>
                </a:lnTo>
                <a:lnTo>
                  <a:pt x="175" y="0"/>
                </a:lnTo>
                <a:lnTo>
                  <a:pt x="182" y="14"/>
                </a:lnTo>
                <a:lnTo>
                  <a:pt x="189" y="7"/>
                </a:lnTo>
                <a:lnTo>
                  <a:pt x="182" y="0"/>
                </a:lnTo>
                <a:lnTo>
                  <a:pt x="189" y="0"/>
                </a:lnTo>
                <a:lnTo>
                  <a:pt x="189" y="7"/>
                </a:lnTo>
                <a:lnTo>
                  <a:pt x="196" y="7"/>
                </a:lnTo>
                <a:lnTo>
                  <a:pt x="210" y="7"/>
                </a:lnTo>
                <a:lnTo>
                  <a:pt x="217" y="21"/>
                </a:lnTo>
                <a:lnTo>
                  <a:pt x="224" y="21"/>
                </a:lnTo>
                <a:lnTo>
                  <a:pt x="230" y="21"/>
                </a:lnTo>
                <a:lnTo>
                  <a:pt x="237" y="21"/>
                </a:lnTo>
                <a:lnTo>
                  <a:pt x="251" y="35"/>
                </a:lnTo>
                <a:lnTo>
                  <a:pt x="258" y="56"/>
                </a:lnTo>
                <a:lnTo>
                  <a:pt x="258" y="63"/>
                </a:lnTo>
                <a:lnTo>
                  <a:pt x="251" y="84"/>
                </a:lnTo>
                <a:lnTo>
                  <a:pt x="251" y="91"/>
                </a:lnTo>
                <a:lnTo>
                  <a:pt x="258" y="98"/>
                </a:lnTo>
                <a:lnTo>
                  <a:pt x="286" y="112"/>
                </a:lnTo>
                <a:lnTo>
                  <a:pt x="321" y="112"/>
                </a:lnTo>
                <a:lnTo>
                  <a:pt x="328" y="105"/>
                </a:lnTo>
                <a:lnTo>
                  <a:pt x="356" y="112"/>
                </a:lnTo>
                <a:lnTo>
                  <a:pt x="356" y="112"/>
                </a:lnTo>
                <a:lnTo>
                  <a:pt x="377" y="126"/>
                </a:lnTo>
                <a:lnTo>
                  <a:pt x="377" y="133"/>
                </a:lnTo>
                <a:lnTo>
                  <a:pt x="391" y="126"/>
                </a:lnTo>
                <a:lnTo>
                  <a:pt x="398" y="133"/>
                </a:lnTo>
                <a:lnTo>
                  <a:pt x="426" y="126"/>
                </a:lnTo>
                <a:lnTo>
                  <a:pt x="433" y="126"/>
                </a:lnTo>
                <a:lnTo>
                  <a:pt x="440" y="140"/>
                </a:lnTo>
                <a:lnTo>
                  <a:pt x="461" y="140"/>
                </a:lnTo>
                <a:lnTo>
                  <a:pt x="482" y="133"/>
                </a:lnTo>
                <a:lnTo>
                  <a:pt x="489" y="133"/>
                </a:lnTo>
                <a:lnTo>
                  <a:pt x="510" y="133"/>
                </a:lnTo>
                <a:lnTo>
                  <a:pt x="517" y="133"/>
                </a:lnTo>
                <a:lnTo>
                  <a:pt x="531" y="133"/>
                </a:lnTo>
                <a:lnTo>
                  <a:pt x="552" y="140"/>
                </a:lnTo>
                <a:lnTo>
                  <a:pt x="566" y="133"/>
                </a:lnTo>
                <a:lnTo>
                  <a:pt x="650" y="154"/>
                </a:lnTo>
                <a:lnTo>
                  <a:pt x="650" y="154"/>
                </a:lnTo>
                <a:lnTo>
                  <a:pt x="685" y="161"/>
                </a:lnTo>
                <a:lnTo>
                  <a:pt x="692" y="161"/>
                </a:lnTo>
                <a:lnTo>
                  <a:pt x="741" y="175"/>
                </a:lnTo>
                <a:lnTo>
                  <a:pt x="748" y="189"/>
                </a:lnTo>
                <a:lnTo>
                  <a:pt x="762" y="210"/>
                </a:lnTo>
                <a:lnTo>
                  <a:pt x="762" y="224"/>
                </a:lnTo>
                <a:lnTo>
                  <a:pt x="741" y="252"/>
                </a:lnTo>
                <a:lnTo>
                  <a:pt x="741" y="265"/>
                </a:lnTo>
                <a:lnTo>
                  <a:pt x="727" y="279"/>
                </a:lnTo>
                <a:lnTo>
                  <a:pt x="720" y="286"/>
                </a:lnTo>
                <a:lnTo>
                  <a:pt x="720" y="300"/>
                </a:lnTo>
                <a:lnTo>
                  <a:pt x="706" y="307"/>
                </a:lnTo>
                <a:lnTo>
                  <a:pt x="706" y="314"/>
                </a:lnTo>
                <a:lnTo>
                  <a:pt x="692" y="314"/>
                </a:lnTo>
                <a:lnTo>
                  <a:pt x="678" y="342"/>
                </a:lnTo>
                <a:lnTo>
                  <a:pt x="671" y="342"/>
                </a:lnTo>
                <a:lnTo>
                  <a:pt x="671" y="363"/>
                </a:lnTo>
                <a:lnTo>
                  <a:pt x="671" y="370"/>
                </a:lnTo>
                <a:lnTo>
                  <a:pt x="685" y="377"/>
                </a:lnTo>
                <a:lnTo>
                  <a:pt x="685" y="384"/>
                </a:lnTo>
                <a:lnTo>
                  <a:pt x="692" y="384"/>
                </a:lnTo>
                <a:lnTo>
                  <a:pt x="692" y="391"/>
                </a:lnTo>
                <a:lnTo>
                  <a:pt x="685" y="398"/>
                </a:lnTo>
                <a:lnTo>
                  <a:pt x="685" y="405"/>
                </a:lnTo>
                <a:lnTo>
                  <a:pt x="678" y="419"/>
                </a:lnTo>
                <a:lnTo>
                  <a:pt x="671" y="426"/>
                </a:lnTo>
                <a:lnTo>
                  <a:pt x="671" y="440"/>
                </a:lnTo>
                <a:lnTo>
                  <a:pt x="622" y="643"/>
                </a:lnTo>
                <a:lnTo>
                  <a:pt x="524" y="615"/>
                </a:lnTo>
                <a:lnTo>
                  <a:pt x="426" y="594"/>
                </a:lnTo>
                <a:lnTo>
                  <a:pt x="419" y="594"/>
                </a:lnTo>
                <a:lnTo>
                  <a:pt x="363" y="580"/>
                </a:lnTo>
                <a:lnTo>
                  <a:pt x="293" y="559"/>
                </a:lnTo>
                <a:lnTo>
                  <a:pt x="244" y="545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52" name="Freeform 42"/>
          <p:cNvSpPr>
            <a:spLocks/>
          </p:cNvSpPr>
          <p:nvPr userDrawn="1"/>
        </p:nvSpPr>
        <p:spPr bwMode="auto">
          <a:xfrm>
            <a:off x="6466417" y="2635250"/>
            <a:ext cx="727226" cy="484188"/>
          </a:xfrm>
          <a:custGeom>
            <a:avLst/>
            <a:gdLst/>
            <a:ahLst/>
            <a:cxnLst>
              <a:cxn ang="0">
                <a:pos x="384" y="293"/>
              </a:cxn>
              <a:cxn ang="0">
                <a:pos x="342" y="300"/>
              </a:cxn>
              <a:cxn ang="0">
                <a:pos x="321" y="307"/>
              </a:cxn>
              <a:cxn ang="0">
                <a:pos x="245" y="321"/>
              </a:cxn>
              <a:cxn ang="0">
                <a:pos x="203" y="328"/>
              </a:cxn>
              <a:cxn ang="0">
                <a:pos x="147" y="342"/>
              </a:cxn>
              <a:cxn ang="0">
                <a:pos x="112" y="342"/>
              </a:cxn>
              <a:cxn ang="0">
                <a:pos x="56" y="356"/>
              </a:cxn>
              <a:cxn ang="0">
                <a:pos x="42" y="328"/>
              </a:cxn>
              <a:cxn ang="0">
                <a:pos x="35" y="307"/>
              </a:cxn>
              <a:cxn ang="0">
                <a:pos x="28" y="266"/>
              </a:cxn>
              <a:cxn ang="0">
                <a:pos x="21" y="224"/>
              </a:cxn>
              <a:cxn ang="0">
                <a:pos x="21" y="189"/>
              </a:cxn>
              <a:cxn ang="0">
                <a:pos x="14" y="147"/>
              </a:cxn>
              <a:cxn ang="0">
                <a:pos x="0" y="84"/>
              </a:cxn>
              <a:cxn ang="0">
                <a:pos x="70" y="70"/>
              </a:cxn>
              <a:cxn ang="0">
                <a:pos x="126" y="63"/>
              </a:cxn>
              <a:cxn ang="0">
                <a:pos x="196" y="49"/>
              </a:cxn>
              <a:cxn ang="0">
                <a:pos x="245" y="42"/>
              </a:cxn>
              <a:cxn ang="0">
                <a:pos x="314" y="28"/>
              </a:cxn>
              <a:cxn ang="0">
                <a:pos x="349" y="21"/>
              </a:cxn>
              <a:cxn ang="0">
                <a:pos x="384" y="14"/>
              </a:cxn>
              <a:cxn ang="0">
                <a:pos x="447" y="0"/>
              </a:cxn>
              <a:cxn ang="0">
                <a:pos x="461" y="14"/>
              </a:cxn>
              <a:cxn ang="0">
                <a:pos x="482" y="21"/>
              </a:cxn>
              <a:cxn ang="0">
                <a:pos x="496" y="49"/>
              </a:cxn>
              <a:cxn ang="0">
                <a:pos x="524" y="63"/>
              </a:cxn>
              <a:cxn ang="0">
                <a:pos x="510" y="91"/>
              </a:cxn>
              <a:cxn ang="0">
                <a:pos x="510" y="98"/>
              </a:cxn>
              <a:cxn ang="0">
                <a:pos x="510" y="126"/>
              </a:cxn>
              <a:cxn ang="0">
                <a:pos x="503" y="133"/>
              </a:cxn>
              <a:cxn ang="0">
                <a:pos x="503" y="161"/>
              </a:cxn>
              <a:cxn ang="0">
                <a:pos x="503" y="168"/>
              </a:cxn>
              <a:cxn ang="0">
                <a:pos x="517" y="182"/>
              </a:cxn>
              <a:cxn ang="0">
                <a:pos x="531" y="189"/>
              </a:cxn>
              <a:cxn ang="0">
                <a:pos x="538" y="224"/>
              </a:cxn>
              <a:cxn ang="0">
                <a:pos x="524" y="238"/>
              </a:cxn>
              <a:cxn ang="0">
                <a:pos x="517" y="252"/>
              </a:cxn>
              <a:cxn ang="0">
                <a:pos x="503" y="259"/>
              </a:cxn>
              <a:cxn ang="0">
                <a:pos x="482" y="266"/>
              </a:cxn>
              <a:cxn ang="0">
                <a:pos x="440" y="279"/>
              </a:cxn>
              <a:cxn ang="0">
                <a:pos x="405" y="293"/>
              </a:cxn>
            </a:cxnLst>
            <a:rect l="0" t="0" r="r" b="b"/>
            <a:pathLst>
              <a:path w="559" h="356">
                <a:moveTo>
                  <a:pt x="405" y="293"/>
                </a:moveTo>
                <a:lnTo>
                  <a:pt x="384" y="293"/>
                </a:lnTo>
                <a:lnTo>
                  <a:pt x="363" y="300"/>
                </a:lnTo>
                <a:lnTo>
                  <a:pt x="342" y="300"/>
                </a:lnTo>
                <a:lnTo>
                  <a:pt x="321" y="307"/>
                </a:lnTo>
                <a:lnTo>
                  <a:pt x="321" y="307"/>
                </a:lnTo>
                <a:lnTo>
                  <a:pt x="266" y="314"/>
                </a:lnTo>
                <a:lnTo>
                  <a:pt x="245" y="321"/>
                </a:lnTo>
                <a:lnTo>
                  <a:pt x="238" y="321"/>
                </a:lnTo>
                <a:lnTo>
                  <a:pt x="203" y="328"/>
                </a:lnTo>
                <a:lnTo>
                  <a:pt x="189" y="328"/>
                </a:lnTo>
                <a:lnTo>
                  <a:pt x="147" y="342"/>
                </a:lnTo>
                <a:lnTo>
                  <a:pt x="140" y="342"/>
                </a:lnTo>
                <a:lnTo>
                  <a:pt x="112" y="342"/>
                </a:lnTo>
                <a:lnTo>
                  <a:pt x="98" y="349"/>
                </a:lnTo>
                <a:lnTo>
                  <a:pt x="56" y="356"/>
                </a:lnTo>
                <a:lnTo>
                  <a:pt x="49" y="356"/>
                </a:lnTo>
                <a:lnTo>
                  <a:pt x="42" y="328"/>
                </a:lnTo>
                <a:lnTo>
                  <a:pt x="42" y="321"/>
                </a:lnTo>
                <a:lnTo>
                  <a:pt x="35" y="307"/>
                </a:lnTo>
                <a:lnTo>
                  <a:pt x="35" y="272"/>
                </a:lnTo>
                <a:lnTo>
                  <a:pt x="28" y="266"/>
                </a:lnTo>
                <a:lnTo>
                  <a:pt x="28" y="245"/>
                </a:lnTo>
                <a:lnTo>
                  <a:pt x="21" y="224"/>
                </a:lnTo>
                <a:lnTo>
                  <a:pt x="21" y="217"/>
                </a:lnTo>
                <a:lnTo>
                  <a:pt x="21" y="189"/>
                </a:lnTo>
                <a:lnTo>
                  <a:pt x="14" y="147"/>
                </a:lnTo>
                <a:lnTo>
                  <a:pt x="14" y="147"/>
                </a:lnTo>
                <a:lnTo>
                  <a:pt x="7" y="105"/>
                </a:lnTo>
                <a:lnTo>
                  <a:pt x="0" y="84"/>
                </a:lnTo>
                <a:lnTo>
                  <a:pt x="63" y="42"/>
                </a:lnTo>
                <a:lnTo>
                  <a:pt x="70" y="70"/>
                </a:lnTo>
                <a:lnTo>
                  <a:pt x="84" y="70"/>
                </a:lnTo>
                <a:lnTo>
                  <a:pt x="126" y="63"/>
                </a:lnTo>
                <a:lnTo>
                  <a:pt x="140" y="63"/>
                </a:lnTo>
                <a:lnTo>
                  <a:pt x="196" y="49"/>
                </a:lnTo>
                <a:lnTo>
                  <a:pt x="203" y="49"/>
                </a:lnTo>
                <a:lnTo>
                  <a:pt x="245" y="42"/>
                </a:lnTo>
                <a:lnTo>
                  <a:pt x="259" y="42"/>
                </a:lnTo>
                <a:lnTo>
                  <a:pt x="314" y="28"/>
                </a:lnTo>
                <a:lnTo>
                  <a:pt x="314" y="28"/>
                </a:lnTo>
                <a:lnTo>
                  <a:pt x="349" y="21"/>
                </a:lnTo>
                <a:lnTo>
                  <a:pt x="384" y="14"/>
                </a:lnTo>
                <a:lnTo>
                  <a:pt x="384" y="14"/>
                </a:lnTo>
                <a:lnTo>
                  <a:pt x="440" y="0"/>
                </a:lnTo>
                <a:lnTo>
                  <a:pt x="447" y="0"/>
                </a:lnTo>
                <a:lnTo>
                  <a:pt x="461" y="0"/>
                </a:lnTo>
                <a:lnTo>
                  <a:pt x="461" y="14"/>
                </a:lnTo>
                <a:lnTo>
                  <a:pt x="475" y="14"/>
                </a:lnTo>
                <a:lnTo>
                  <a:pt x="482" y="21"/>
                </a:lnTo>
                <a:lnTo>
                  <a:pt x="489" y="42"/>
                </a:lnTo>
                <a:lnTo>
                  <a:pt x="496" y="49"/>
                </a:lnTo>
                <a:lnTo>
                  <a:pt x="517" y="56"/>
                </a:lnTo>
                <a:lnTo>
                  <a:pt x="524" y="63"/>
                </a:lnTo>
                <a:lnTo>
                  <a:pt x="517" y="70"/>
                </a:lnTo>
                <a:lnTo>
                  <a:pt x="510" y="91"/>
                </a:lnTo>
                <a:lnTo>
                  <a:pt x="510" y="98"/>
                </a:lnTo>
                <a:lnTo>
                  <a:pt x="510" y="98"/>
                </a:lnTo>
                <a:lnTo>
                  <a:pt x="496" y="119"/>
                </a:lnTo>
                <a:lnTo>
                  <a:pt x="510" y="126"/>
                </a:lnTo>
                <a:lnTo>
                  <a:pt x="503" y="133"/>
                </a:lnTo>
                <a:lnTo>
                  <a:pt x="503" y="133"/>
                </a:lnTo>
                <a:lnTo>
                  <a:pt x="496" y="140"/>
                </a:lnTo>
                <a:lnTo>
                  <a:pt x="503" y="161"/>
                </a:lnTo>
                <a:lnTo>
                  <a:pt x="503" y="161"/>
                </a:lnTo>
                <a:lnTo>
                  <a:pt x="503" y="168"/>
                </a:lnTo>
                <a:lnTo>
                  <a:pt x="517" y="168"/>
                </a:lnTo>
                <a:lnTo>
                  <a:pt x="517" y="182"/>
                </a:lnTo>
                <a:lnTo>
                  <a:pt x="531" y="182"/>
                </a:lnTo>
                <a:lnTo>
                  <a:pt x="531" y="189"/>
                </a:lnTo>
                <a:lnTo>
                  <a:pt x="559" y="203"/>
                </a:lnTo>
                <a:lnTo>
                  <a:pt x="538" y="224"/>
                </a:lnTo>
                <a:lnTo>
                  <a:pt x="531" y="231"/>
                </a:lnTo>
                <a:lnTo>
                  <a:pt x="524" y="238"/>
                </a:lnTo>
                <a:lnTo>
                  <a:pt x="524" y="245"/>
                </a:lnTo>
                <a:lnTo>
                  <a:pt x="517" y="252"/>
                </a:lnTo>
                <a:lnTo>
                  <a:pt x="510" y="252"/>
                </a:lnTo>
                <a:lnTo>
                  <a:pt x="503" y="259"/>
                </a:lnTo>
                <a:lnTo>
                  <a:pt x="489" y="259"/>
                </a:lnTo>
                <a:lnTo>
                  <a:pt x="482" y="266"/>
                </a:lnTo>
                <a:lnTo>
                  <a:pt x="475" y="272"/>
                </a:lnTo>
                <a:lnTo>
                  <a:pt x="440" y="279"/>
                </a:lnTo>
                <a:lnTo>
                  <a:pt x="433" y="286"/>
                </a:lnTo>
                <a:lnTo>
                  <a:pt x="405" y="293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53" name="Freeform 43"/>
          <p:cNvSpPr>
            <a:spLocks noEditPoints="1"/>
          </p:cNvSpPr>
          <p:nvPr userDrawn="1"/>
        </p:nvSpPr>
        <p:spPr bwMode="auto">
          <a:xfrm>
            <a:off x="7456714" y="2511425"/>
            <a:ext cx="90714" cy="133350"/>
          </a:xfrm>
          <a:custGeom>
            <a:avLst/>
            <a:gdLst/>
            <a:ahLst/>
            <a:cxnLst>
              <a:cxn ang="0">
                <a:pos x="42" y="35"/>
              </a:cxn>
              <a:cxn ang="0">
                <a:pos x="42" y="42"/>
              </a:cxn>
              <a:cxn ang="0">
                <a:pos x="42" y="49"/>
              </a:cxn>
              <a:cxn ang="0">
                <a:pos x="49" y="63"/>
              </a:cxn>
              <a:cxn ang="0">
                <a:pos x="42" y="77"/>
              </a:cxn>
              <a:cxn ang="0">
                <a:pos x="28" y="91"/>
              </a:cxn>
              <a:cxn ang="0">
                <a:pos x="14" y="98"/>
              </a:cxn>
              <a:cxn ang="0">
                <a:pos x="14" y="91"/>
              </a:cxn>
              <a:cxn ang="0">
                <a:pos x="14" y="84"/>
              </a:cxn>
              <a:cxn ang="0">
                <a:pos x="14" y="84"/>
              </a:cxn>
              <a:cxn ang="0">
                <a:pos x="14" y="63"/>
              </a:cxn>
              <a:cxn ang="0">
                <a:pos x="7" y="56"/>
              </a:cxn>
              <a:cxn ang="0">
                <a:pos x="7" y="49"/>
              </a:cxn>
              <a:cxn ang="0">
                <a:pos x="0" y="14"/>
              </a:cxn>
              <a:cxn ang="0">
                <a:pos x="21" y="7"/>
              </a:cxn>
              <a:cxn ang="0">
                <a:pos x="35" y="0"/>
              </a:cxn>
              <a:cxn ang="0">
                <a:pos x="35" y="7"/>
              </a:cxn>
              <a:cxn ang="0">
                <a:pos x="35" y="21"/>
              </a:cxn>
              <a:cxn ang="0">
                <a:pos x="42" y="14"/>
              </a:cxn>
              <a:cxn ang="0">
                <a:pos x="42" y="28"/>
              </a:cxn>
              <a:cxn ang="0">
                <a:pos x="49" y="28"/>
              </a:cxn>
              <a:cxn ang="0">
                <a:pos x="56" y="35"/>
              </a:cxn>
              <a:cxn ang="0">
                <a:pos x="56" y="42"/>
              </a:cxn>
              <a:cxn ang="0">
                <a:pos x="42" y="35"/>
              </a:cxn>
              <a:cxn ang="0">
                <a:pos x="42" y="35"/>
              </a:cxn>
              <a:cxn ang="0">
                <a:pos x="42" y="35"/>
              </a:cxn>
              <a:cxn ang="0">
                <a:pos x="63" y="42"/>
              </a:cxn>
              <a:cxn ang="0">
                <a:pos x="63" y="42"/>
              </a:cxn>
              <a:cxn ang="0">
                <a:pos x="70" y="56"/>
              </a:cxn>
              <a:cxn ang="0">
                <a:pos x="70" y="63"/>
              </a:cxn>
              <a:cxn ang="0">
                <a:pos x="63" y="42"/>
              </a:cxn>
              <a:cxn ang="0">
                <a:pos x="63" y="42"/>
              </a:cxn>
              <a:cxn ang="0">
                <a:pos x="56" y="49"/>
              </a:cxn>
              <a:cxn ang="0">
                <a:pos x="63" y="42"/>
              </a:cxn>
              <a:cxn ang="0">
                <a:pos x="63" y="63"/>
              </a:cxn>
              <a:cxn ang="0">
                <a:pos x="56" y="63"/>
              </a:cxn>
              <a:cxn ang="0">
                <a:pos x="56" y="70"/>
              </a:cxn>
              <a:cxn ang="0">
                <a:pos x="56" y="49"/>
              </a:cxn>
              <a:cxn ang="0">
                <a:pos x="56" y="49"/>
              </a:cxn>
            </a:cxnLst>
            <a:rect l="0" t="0" r="r" b="b"/>
            <a:pathLst>
              <a:path w="70" h="98">
                <a:moveTo>
                  <a:pt x="42" y="35"/>
                </a:moveTo>
                <a:lnTo>
                  <a:pt x="42" y="42"/>
                </a:lnTo>
                <a:lnTo>
                  <a:pt x="42" y="49"/>
                </a:lnTo>
                <a:lnTo>
                  <a:pt x="49" y="63"/>
                </a:lnTo>
                <a:lnTo>
                  <a:pt x="42" y="77"/>
                </a:lnTo>
                <a:lnTo>
                  <a:pt x="28" y="91"/>
                </a:lnTo>
                <a:lnTo>
                  <a:pt x="14" y="98"/>
                </a:lnTo>
                <a:lnTo>
                  <a:pt x="14" y="91"/>
                </a:lnTo>
                <a:lnTo>
                  <a:pt x="14" y="84"/>
                </a:lnTo>
                <a:lnTo>
                  <a:pt x="14" y="84"/>
                </a:lnTo>
                <a:lnTo>
                  <a:pt x="14" y="63"/>
                </a:lnTo>
                <a:lnTo>
                  <a:pt x="7" y="56"/>
                </a:lnTo>
                <a:lnTo>
                  <a:pt x="7" y="49"/>
                </a:lnTo>
                <a:lnTo>
                  <a:pt x="0" y="14"/>
                </a:lnTo>
                <a:lnTo>
                  <a:pt x="21" y="7"/>
                </a:lnTo>
                <a:lnTo>
                  <a:pt x="35" y="0"/>
                </a:lnTo>
                <a:lnTo>
                  <a:pt x="35" y="7"/>
                </a:lnTo>
                <a:lnTo>
                  <a:pt x="35" y="21"/>
                </a:lnTo>
                <a:lnTo>
                  <a:pt x="42" y="14"/>
                </a:lnTo>
                <a:lnTo>
                  <a:pt x="42" y="28"/>
                </a:lnTo>
                <a:lnTo>
                  <a:pt x="49" y="28"/>
                </a:lnTo>
                <a:lnTo>
                  <a:pt x="56" y="35"/>
                </a:lnTo>
                <a:lnTo>
                  <a:pt x="56" y="42"/>
                </a:lnTo>
                <a:lnTo>
                  <a:pt x="42" y="35"/>
                </a:lnTo>
                <a:lnTo>
                  <a:pt x="42" y="35"/>
                </a:lnTo>
                <a:lnTo>
                  <a:pt x="42" y="35"/>
                </a:lnTo>
                <a:close/>
                <a:moveTo>
                  <a:pt x="63" y="42"/>
                </a:moveTo>
                <a:lnTo>
                  <a:pt x="63" y="42"/>
                </a:lnTo>
                <a:lnTo>
                  <a:pt x="70" y="56"/>
                </a:lnTo>
                <a:lnTo>
                  <a:pt x="70" y="63"/>
                </a:lnTo>
                <a:lnTo>
                  <a:pt x="63" y="42"/>
                </a:lnTo>
                <a:lnTo>
                  <a:pt x="63" y="42"/>
                </a:lnTo>
                <a:close/>
                <a:moveTo>
                  <a:pt x="56" y="49"/>
                </a:moveTo>
                <a:lnTo>
                  <a:pt x="63" y="42"/>
                </a:lnTo>
                <a:lnTo>
                  <a:pt x="63" y="63"/>
                </a:lnTo>
                <a:lnTo>
                  <a:pt x="56" y="63"/>
                </a:lnTo>
                <a:lnTo>
                  <a:pt x="56" y="70"/>
                </a:lnTo>
                <a:lnTo>
                  <a:pt x="56" y="49"/>
                </a:lnTo>
                <a:lnTo>
                  <a:pt x="56" y="49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54" name="Freeform 44"/>
          <p:cNvSpPr>
            <a:spLocks noEditPoints="1"/>
          </p:cNvSpPr>
          <p:nvPr userDrawn="1"/>
        </p:nvSpPr>
        <p:spPr bwMode="auto">
          <a:xfrm>
            <a:off x="6294064" y="3870325"/>
            <a:ext cx="625929" cy="503238"/>
          </a:xfrm>
          <a:custGeom>
            <a:avLst/>
            <a:gdLst/>
            <a:ahLst/>
            <a:cxnLst>
              <a:cxn ang="0">
                <a:pos x="175" y="237"/>
              </a:cxn>
              <a:cxn ang="0">
                <a:pos x="168" y="237"/>
              </a:cxn>
              <a:cxn ang="0">
                <a:pos x="154" y="209"/>
              </a:cxn>
              <a:cxn ang="0">
                <a:pos x="133" y="202"/>
              </a:cxn>
              <a:cxn ang="0">
                <a:pos x="91" y="167"/>
              </a:cxn>
              <a:cxn ang="0">
                <a:pos x="63" y="132"/>
              </a:cxn>
              <a:cxn ang="0">
                <a:pos x="35" y="111"/>
              </a:cxn>
              <a:cxn ang="0">
                <a:pos x="0" y="90"/>
              </a:cxn>
              <a:cxn ang="0">
                <a:pos x="21" y="55"/>
              </a:cxn>
              <a:cxn ang="0">
                <a:pos x="42" y="41"/>
              </a:cxn>
              <a:cxn ang="0">
                <a:pos x="84" y="20"/>
              </a:cxn>
              <a:cxn ang="0">
                <a:pos x="105" y="13"/>
              </a:cxn>
              <a:cxn ang="0">
                <a:pos x="147" y="7"/>
              </a:cxn>
              <a:cxn ang="0">
                <a:pos x="217" y="0"/>
              </a:cxn>
              <a:cxn ang="0">
                <a:pos x="224" y="13"/>
              </a:cxn>
              <a:cxn ang="0">
                <a:pos x="238" y="20"/>
              </a:cxn>
              <a:cxn ang="0">
                <a:pos x="273" y="34"/>
              </a:cxn>
              <a:cxn ang="0">
                <a:pos x="357" y="20"/>
              </a:cxn>
              <a:cxn ang="0">
                <a:pos x="426" y="69"/>
              </a:cxn>
              <a:cxn ang="0">
                <a:pos x="482" y="118"/>
              </a:cxn>
              <a:cxn ang="0">
                <a:pos x="447" y="160"/>
              </a:cxn>
              <a:cxn ang="0">
                <a:pos x="440" y="188"/>
              </a:cxn>
              <a:cxn ang="0">
                <a:pos x="433" y="216"/>
              </a:cxn>
              <a:cxn ang="0">
                <a:pos x="433" y="216"/>
              </a:cxn>
              <a:cxn ang="0">
                <a:pos x="399" y="237"/>
              </a:cxn>
              <a:cxn ang="0">
                <a:pos x="392" y="265"/>
              </a:cxn>
              <a:cxn ang="0">
                <a:pos x="378" y="258"/>
              </a:cxn>
              <a:cxn ang="0">
                <a:pos x="371" y="265"/>
              </a:cxn>
              <a:cxn ang="0">
                <a:pos x="371" y="293"/>
              </a:cxn>
              <a:cxn ang="0">
                <a:pos x="336" y="307"/>
              </a:cxn>
              <a:cxn ang="0">
                <a:pos x="336" y="307"/>
              </a:cxn>
              <a:cxn ang="0">
                <a:pos x="322" y="307"/>
              </a:cxn>
              <a:cxn ang="0">
                <a:pos x="329" y="321"/>
              </a:cxn>
              <a:cxn ang="0">
                <a:pos x="315" y="342"/>
              </a:cxn>
              <a:cxn ang="0">
                <a:pos x="294" y="321"/>
              </a:cxn>
              <a:cxn ang="0">
                <a:pos x="287" y="314"/>
              </a:cxn>
              <a:cxn ang="0">
                <a:pos x="294" y="370"/>
              </a:cxn>
              <a:cxn ang="0">
                <a:pos x="266" y="342"/>
              </a:cxn>
              <a:cxn ang="0">
                <a:pos x="231" y="307"/>
              </a:cxn>
              <a:cxn ang="0">
                <a:pos x="217" y="279"/>
              </a:cxn>
              <a:cxn ang="0">
                <a:pos x="217" y="265"/>
              </a:cxn>
              <a:cxn ang="0">
                <a:pos x="189" y="251"/>
              </a:cxn>
              <a:cxn ang="0">
                <a:pos x="301" y="342"/>
              </a:cxn>
              <a:cxn ang="0">
                <a:pos x="301" y="363"/>
              </a:cxn>
            </a:cxnLst>
            <a:rect l="0" t="0" r="r" b="b"/>
            <a:pathLst>
              <a:path w="482" h="370">
                <a:moveTo>
                  <a:pt x="182" y="244"/>
                </a:moveTo>
                <a:lnTo>
                  <a:pt x="175" y="244"/>
                </a:lnTo>
                <a:lnTo>
                  <a:pt x="175" y="237"/>
                </a:lnTo>
                <a:lnTo>
                  <a:pt x="175" y="237"/>
                </a:lnTo>
                <a:lnTo>
                  <a:pt x="175" y="237"/>
                </a:lnTo>
                <a:lnTo>
                  <a:pt x="168" y="237"/>
                </a:lnTo>
                <a:lnTo>
                  <a:pt x="161" y="230"/>
                </a:lnTo>
                <a:lnTo>
                  <a:pt x="161" y="216"/>
                </a:lnTo>
                <a:lnTo>
                  <a:pt x="154" y="209"/>
                </a:lnTo>
                <a:lnTo>
                  <a:pt x="147" y="209"/>
                </a:lnTo>
                <a:lnTo>
                  <a:pt x="140" y="202"/>
                </a:lnTo>
                <a:lnTo>
                  <a:pt x="133" y="202"/>
                </a:lnTo>
                <a:lnTo>
                  <a:pt x="126" y="195"/>
                </a:lnTo>
                <a:lnTo>
                  <a:pt x="119" y="181"/>
                </a:lnTo>
                <a:lnTo>
                  <a:pt x="91" y="167"/>
                </a:lnTo>
                <a:lnTo>
                  <a:pt x="84" y="160"/>
                </a:lnTo>
                <a:lnTo>
                  <a:pt x="70" y="139"/>
                </a:lnTo>
                <a:lnTo>
                  <a:pt x="63" y="132"/>
                </a:lnTo>
                <a:lnTo>
                  <a:pt x="56" y="111"/>
                </a:lnTo>
                <a:lnTo>
                  <a:pt x="42" y="111"/>
                </a:lnTo>
                <a:lnTo>
                  <a:pt x="35" y="111"/>
                </a:lnTo>
                <a:lnTo>
                  <a:pt x="28" y="104"/>
                </a:lnTo>
                <a:lnTo>
                  <a:pt x="21" y="97"/>
                </a:lnTo>
                <a:lnTo>
                  <a:pt x="0" y="90"/>
                </a:lnTo>
                <a:lnTo>
                  <a:pt x="0" y="90"/>
                </a:lnTo>
                <a:lnTo>
                  <a:pt x="7" y="69"/>
                </a:lnTo>
                <a:lnTo>
                  <a:pt x="21" y="55"/>
                </a:lnTo>
                <a:lnTo>
                  <a:pt x="21" y="48"/>
                </a:lnTo>
                <a:lnTo>
                  <a:pt x="28" y="48"/>
                </a:lnTo>
                <a:lnTo>
                  <a:pt x="42" y="41"/>
                </a:lnTo>
                <a:lnTo>
                  <a:pt x="49" y="34"/>
                </a:lnTo>
                <a:lnTo>
                  <a:pt x="70" y="27"/>
                </a:lnTo>
                <a:lnTo>
                  <a:pt x="84" y="20"/>
                </a:lnTo>
                <a:lnTo>
                  <a:pt x="84" y="13"/>
                </a:lnTo>
                <a:lnTo>
                  <a:pt x="91" y="20"/>
                </a:lnTo>
                <a:lnTo>
                  <a:pt x="105" y="13"/>
                </a:lnTo>
                <a:lnTo>
                  <a:pt x="126" y="13"/>
                </a:lnTo>
                <a:lnTo>
                  <a:pt x="140" y="13"/>
                </a:lnTo>
                <a:lnTo>
                  <a:pt x="147" y="7"/>
                </a:lnTo>
                <a:lnTo>
                  <a:pt x="189" y="7"/>
                </a:lnTo>
                <a:lnTo>
                  <a:pt x="189" y="7"/>
                </a:lnTo>
                <a:lnTo>
                  <a:pt x="217" y="0"/>
                </a:lnTo>
                <a:lnTo>
                  <a:pt x="224" y="7"/>
                </a:lnTo>
                <a:lnTo>
                  <a:pt x="217" y="13"/>
                </a:lnTo>
                <a:lnTo>
                  <a:pt x="224" y="13"/>
                </a:lnTo>
                <a:lnTo>
                  <a:pt x="231" y="7"/>
                </a:lnTo>
                <a:lnTo>
                  <a:pt x="231" y="13"/>
                </a:lnTo>
                <a:lnTo>
                  <a:pt x="238" y="20"/>
                </a:lnTo>
                <a:lnTo>
                  <a:pt x="245" y="27"/>
                </a:lnTo>
                <a:lnTo>
                  <a:pt x="245" y="41"/>
                </a:lnTo>
                <a:lnTo>
                  <a:pt x="273" y="34"/>
                </a:lnTo>
                <a:lnTo>
                  <a:pt x="294" y="34"/>
                </a:lnTo>
                <a:lnTo>
                  <a:pt x="336" y="27"/>
                </a:lnTo>
                <a:lnTo>
                  <a:pt x="357" y="20"/>
                </a:lnTo>
                <a:lnTo>
                  <a:pt x="385" y="41"/>
                </a:lnTo>
                <a:lnTo>
                  <a:pt x="385" y="41"/>
                </a:lnTo>
                <a:lnTo>
                  <a:pt x="426" y="69"/>
                </a:lnTo>
                <a:lnTo>
                  <a:pt x="475" y="104"/>
                </a:lnTo>
                <a:lnTo>
                  <a:pt x="482" y="111"/>
                </a:lnTo>
                <a:lnTo>
                  <a:pt x="482" y="118"/>
                </a:lnTo>
                <a:lnTo>
                  <a:pt x="482" y="118"/>
                </a:lnTo>
                <a:lnTo>
                  <a:pt x="461" y="139"/>
                </a:lnTo>
                <a:lnTo>
                  <a:pt x="447" y="160"/>
                </a:lnTo>
                <a:lnTo>
                  <a:pt x="440" y="174"/>
                </a:lnTo>
                <a:lnTo>
                  <a:pt x="440" y="188"/>
                </a:lnTo>
                <a:lnTo>
                  <a:pt x="440" y="188"/>
                </a:lnTo>
                <a:lnTo>
                  <a:pt x="426" y="195"/>
                </a:lnTo>
                <a:lnTo>
                  <a:pt x="440" y="209"/>
                </a:lnTo>
                <a:lnTo>
                  <a:pt x="433" y="216"/>
                </a:lnTo>
                <a:lnTo>
                  <a:pt x="426" y="216"/>
                </a:lnTo>
                <a:lnTo>
                  <a:pt x="426" y="216"/>
                </a:lnTo>
                <a:lnTo>
                  <a:pt x="433" y="216"/>
                </a:lnTo>
                <a:lnTo>
                  <a:pt x="419" y="230"/>
                </a:lnTo>
                <a:lnTo>
                  <a:pt x="406" y="237"/>
                </a:lnTo>
                <a:lnTo>
                  <a:pt x="399" y="237"/>
                </a:lnTo>
                <a:lnTo>
                  <a:pt x="406" y="244"/>
                </a:lnTo>
                <a:lnTo>
                  <a:pt x="406" y="251"/>
                </a:lnTo>
                <a:lnTo>
                  <a:pt x="392" y="265"/>
                </a:lnTo>
                <a:lnTo>
                  <a:pt x="378" y="265"/>
                </a:lnTo>
                <a:lnTo>
                  <a:pt x="385" y="251"/>
                </a:lnTo>
                <a:lnTo>
                  <a:pt x="378" y="258"/>
                </a:lnTo>
                <a:lnTo>
                  <a:pt x="371" y="251"/>
                </a:lnTo>
                <a:lnTo>
                  <a:pt x="371" y="251"/>
                </a:lnTo>
                <a:lnTo>
                  <a:pt x="371" y="265"/>
                </a:lnTo>
                <a:lnTo>
                  <a:pt x="378" y="272"/>
                </a:lnTo>
                <a:lnTo>
                  <a:pt x="378" y="279"/>
                </a:lnTo>
                <a:lnTo>
                  <a:pt x="371" y="293"/>
                </a:lnTo>
                <a:lnTo>
                  <a:pt x="350" y="300"/>
                </a:lnTo>
                <a:lnTo>
                  <a:pt x="343" y="307"/>
                </a:lnTo>
                <a:lnTo>
                  <a:pt x="336" y="307"/>
                </a:lnTo>
                <a:lnTo>
                  <a:pt x="329" y="293"/>
                </a:lnTo>
                <a:lnTo>
                  <a:pt x="329" y="286"/>
                </a:lnTo>
                <a:lnTo>
                  <a:pt x="336" y="307"/>
                </a:lnTo>
                <a:lnTo>
                  <a:pt x="322" y="307"/>
                </a:lnTo>
                <a:lnTo>
                  <a:pt x="315" y="307"/>
                </a:lnTo>
                <a:lnTo>
                  <a:pt x="322" y="307"/>
                </a:lnTo>
                <a:lnTo>
                  <a:pt x="308" y="314"/>
                </a:lnTo>
                <a:lnTo>
                  <a:pt x="308" y="314"/>
                </a:lnTo>
                <a:lnTo>
                  <a:pt x="329" y="321"/>
                </a:lnTo>
                <a:lnTo>
                  <a:pt x="329" y="328"/>
                </a:lnTo>
                <a:lnTo>
                  <a:pt x="329" y="335"/>
                </a:lnTo>
                <a:lnTo>
                  <a:pt x="315" y="342"/>
                </a:lnTo>
                <a:lnTo>
                  <a:pt x="308" y="342"/>
                </a:lnTo>
                <a:lnTo>
                  <a:pt x="301" y="328"/>
                </a:lnTo>
                <a:lnTo>
                  <a:pt x="294" y="321"/>
                </a:lnTo>
                <a:lnTo>
                  <a:pt x="294" y="314"/>
                </a:lnTo>
                <a:lnTo>
                  <a:pt x="287" y="314"/>
                </a:lnTo>
                <a:lnTo>
                  <a:pt x="287" y="314"/>
                </a:lnTo>
                <a:lnTo>
                  <a:pt x="294" y="328"/>
                </a:lnTo>
                <a:lnTo>
                  <a:pt x="301" y="342"/>
                </a:lnTo>
                <a:lnTo>
                  <a:pt x="294" y="370"/>
                </a:lnTo>
                <a:lnTo>
                  <a:pt x="273" y="370"/>
                </a:lnTo>
                <a:lnTo>
                  <a:pt x="266" y="356"/>
                </a:lnTo>
                <a:lnTo>
                  <a:pt x="266" y="342"/>
                </a:lnTo>
                <a:lnTo>
                  <a:pt x="245" y="314"/>
                </a:lnTo>
                <a:lnTo>
                  <a:pt x="231" y="314"/>
                </a:lnTo>
                <a:lnTo>
                  <a:pt x="231" y="307"/>
                </a:lnTo>
                <a:lnTo>
                  <a:pt x="231" y="293"/>
                </a:lnTo>
                <a:lnTo>
                  <a:pt x="224" y="286"/>
                </a:lnTo>
                <a:lnTo>
                  <a:pt x="217" y="279"/>
                </a:lnTo>
                <a:lnTo>
                  <a:pt x="217" y="279"/>
                </a:lnTo>
                <a:lnTo>
                  <a:pt x="217" y="272"/>
                </a:lnTo>
                <a:lnTo>
                  <a:pt x="217" y="265"/>
                </a:lnTo>
                <a:lnTo>
                  <a:pt x="210" y="265"/>
                </a:lnTo>
                <a:lnTo>
                  <a:pt x="203" y="258"/>
                </a:lnTo>
                <a:lnTo>
                  <a:pt x="189" y="251"/>
                </a:lnTo>
                <a:lnTo>
                  <a:pt x="182" y="244"/>
                </a:lnTo>
                <a:lnTo>
                  <a:pt x="182" y="244"/>
                </a:lnTo>
                <a:close/>
                <a:moveTo>
                  <a:pt x="301" y="342"/>
                </a:moveTo>
                <a:lnTo>
                  <a:pt x="308" y="342"/>
                </a:lnTo>
                <a:lnTo>
                  <a:pt x="315" y="349"/>
                </a:lnTo>
                <a:lnTo>
                  <a:pt x="301" y="363"/>
                </a:lnTo>
                <a:lnTo>
                  <a:pt x="301" y="342"/>
                </a:lnTo>
                <a:lnTo>
                  <a:pt x="301" y="342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55" name="Freeform 45"/>
          <p:cNvSpPr>
            <a:spLocks/>
          </p:cNvSpPr>
          <p:nvPr userDrawn="1"/>
        </p:nvSpPr>
        <p:spPr bwMode="auto">
          <a:xfrm>
            <a:off x="3769183" y="2216150"/>
            <a:ext cx="863297" cy="609600"/>
          </a:xfrm>
          <a:custGeom>
            <a:avLst/>
            <a:gdLst/>
            <a:ahLst/>
            <a:cxnLst>
              <a:cxn ang="0">
                <a:pos x="112" y="364"/>
              </a:cxn>
              <a:cxn ang="0">
                <a:pos x="49" y="357"/>
              </a:cxn>
              <a:cxn ang="0">
                <a:pos x="0" y="294"/>
              </a:cxn>
              <a:cxn ang="0">
                <a:pos x="7" y="252"/>
              </a:cxn>
              <a:cxn ang="0">
                <a:pos x="7" y="210"/>
              </a:cxn>
              <a:cxn ang="0">
                <a:pos x="21" y="112"/>
              </a:cxn>
              <a:cxn ang="0">
                <a:pos x="28" y="7"/>
              </a:cxn>
              <a:cxn ang="0">
                <a:pos x="119" y="7"/>
              </a:cxn>
              <a:cxn ang="0">
                <a:pos x="203" y="14"/>
              </a:cxn>
              <a:cxn ang="0">
                <a:pos x="378" y="21"/>
              </a:cxn>
              <a:cxn ang="0">
                <a:pos x="454" y="28"/>
              </a:cxn>
              <a:cxn ang="0">
                <a:pos x="538" y="28"/>
              </a:cxn>
              <a:cxn ang="0">
                <a:pos x="601" y="28"/>
              </a:cxn>
              <a:cxn ang="0">
                <a:pos x="657" y="42"/>
              </a:cxn>
              <a:cxn ang="0">
                <a:pos x="636" y="63"/>
              </a:cxn>
              <a:cxn ang="0">
                <a:pos x="643" y="91"/>
              </a:cxn>
              <a:cxn ang="0">
                <a:pos x="664" y="105"/>
              </a:cxn>
              <a:cxn ang="0">
                <a:pos x="664" y="147"/>
              </a:cxn>
              <a:cxn ang="0">
                <a:pos x="664" y="189"/>
              </a:cxn>
              <a:cxn ang="0">
                <a:pos x="664" y="238"/>
              </a:cxn>
              <a:cxn ang="0">
                <a:pos x="664" y="322"/>
              </a:cxn>
              <a:cxn ang="0">
                <a:pos x="650" y="329"/>
              </a:cxn>
              <a:cxn ang="0">
                <a:pos x="657" y="350"/>
              </a:cxn>
              <a:cxn ang="0">
                <a:pos x="664" y="357"/>
              </a:cxn>
              <a:cxn ang="0">
                <a:pos x="657" y="378"/>
              </a:cxn>
              <a:cxn ang="0">
                <a:pos x="657" y="392"/>
              </a:cxn>
              <a:cxn ang="0">
                <a:pos x="650" y="413"/>
              </a:cxn>
              <a:cxn ang="0">
                <a:pos x="664" y="434"/>
              </a:cxn>
              <a:cxn ang="0">
                <a:pos x="650" y="441"/>
              </a:cxn>
              <a:cxn ang="0">
                <a:pos x="643" y="427"/>
              </a:cxn>
              <a:cxn ang="0">
                <a:pos x="636" y="420"/>
              </a:cxn>
              <a:cxn ang="0">
                <a:pos x="622" y="413"/>
              </a:cxn>
              <a:cxn ang="0">
                <a:pos x="601" y="406"/>
              </a:cxn>
              <a:cxn ang="0">
                <a:pos x="573" y="399"/>
              </a:cxn>
              <a:cxn ang="0">
                <a:pos x="559" y="399"/>
              </a:cxn>
              <a:cxn ang="0">
                <a:pos x="538" y="406"/>
              </a:cxn>
              <a:cxn ang="0">
                <a:pos x="517" y="399"/>
              </a:cxn>
              <a:cxn ang="0">
                <a:pos x="489" y="385"/>
              </a:cxn>
              <a:cxn ang="0">
                <a:pos x="419" y="378"/>
              </a:cxn>
              <a:cxn ang="0">
                <a:pos x="336" y="378"/>
              </a:cxn>
              <a:cxn ang="0">
                <a:pos x="168" y="371"/>
              </a:cxn>
            </a:cxnLst>
            <a:rect l="0" t="0" r="r" b="b"/>
            <a:pathLst>
              <a:path w="664" h="448">
                <a:moveTo>
                  <a:pt x="168" y="371"/>
                </a:moveTo>
                <a:lnTo>
                  <a:pt x="112" y="364"/>
                </a:lnTo>
                <a:lnTo>
                  <a:pt x="91" y="364"/>
                </a:lnTo>
                <a:lnTo>
                  <a:pt x="49" y="357"/>
                </a:lnTo>
                <a:lnTo>
                  <a:pt x="0" y="350"/>
                </a:lnTo>
                <a:lnTo>
                  <a:pt x="0" y="294"/>
                </a:lnTo>
                <a:lnTo>
                  <a:pt x="7" y="294"/>
                </a:lnTo>
                <a:lnTo>
                  <a:pt x="7" y="252"/>
                </a:lnTo>
                <a:lnTo>
                  <a:pt x="7" y="217"/>
                </a:lnTo>
                <a:lnTo>
                  <a:pt x="7" y="210"/>
                </a:lnTo>
                <a:lnTo>
                  <a:pt x="14" y="161"/>
                </a:lnTo>
                <a:lnTo>
                  <a:pt x="21" y="112"/>
                </a:lnTo>
                <a:lnTo>
                  <a:pt x="21" y="84"/>
                </a:lnTo>
                <a:lnTo>
                  <a:pt x="28" y="7"/>
                </a:lnTo>
                <a:lnTo>
                  <a:pt x="28" y="0"/>
                </a:lnTo>
                <a:lnTo>
                  <a:pt x="119" y="7"/>
                </a:lnTo>
                <a:lnTo>
                  <a:pt x="119" y="7"/>
                </a:lnTo>
                <a:lnTo>
                  <a:pt x="203" y="14"/>
                </a:lnTo>
                <a:lnTo>
                  <a:pt x="329" y="21"/>
                </a:lnTo>
                <a:lnTo>
                  <a:pt x="378" y="21"/>
                </a:lnTo>
                <a:lnTo>
                  <a:pt x="392" y="21"/>
                </a:lnTo>
                <a:lnTo>
                  <a:pt x="454" y="28"/>
                </a:lnTo>
                <a:lnTo>
                  <a:pt x="475" y="28"/>
                </a:lnTo>
                <a:lnTo>
                  <a:pt x="538" y="28"/>
                </a:lnTo>
                <a:lnTo>
                  <a:pt x="538" y="28"/>
                </a:lnTo>
                <a:lnTo>
                  <a:pt x="601" y="28"/>
                </a:lnTo>
                <a:lnTo>
                  <a:pt x="657" y="28"/>
                </a:lnTo>
                <a:lnTo>
                  <a:pt x="657" y="42"/>
                </a:lnTo>
                <a:lnTo>
                  <a:pt x="650" y="56"/>
                </a:lnTo>
                <a:lnTo>
                  <a:pt x="636" y="63"/>
                </a:lnTo>
                <a:lnTo>
                  <a:pt x="636" y="70"/>
                </a:lnTo>
                <a:lnTo>
                  <a:pt x="643" y="91"/>
                </a:lnTo>
                <a:lnTo>
                  <a:pt x="657" y="98"/>
                </a:lnTo>
                <a:lnTo>
                  <a:pt x="664" y="105"/>
                </a:lnTo>
                <a:lnTo>
                  <a:pt x="664" y="112"/>
                </a:lnTo>
                <a:lnTo>
                  <a:pt x="664" y="147"/>
                </a:lnTo>
                <a:lnTo>
                  <a:pt x="664" y="168"/>
                </a:lnTo>
                <a:lnTo>
                  <a:pt x="664" y="189"/>
                </a:lnTo>
                <a:lnTo>
                  <a:pt x="664" y="196"/>
                </a:lnTo>
                <a:lnTo>
                  <a:pt x="664" y="238"/>
                </a:lnTo>
                <a:lnTo>
                  <a:pt x="664" y="280"/>
                </a:lnTo>
                <a:lnTo>
                  <a:pt x="664" y="322"/>
                </a:lnTo>
                <a:lnTo>
                  <a:pt x="650" y="322"/>
                </a:lnTo>
                <a:lnTo>
                  <a:pt x="650" y="329"/>
                </a:lnTo>
                <a:lnTo>
                  <a:pt x="657" y="336"/>
                </a:lnTo>
                <a:lnTo>
                  <a:pt x="657" y="350"/>
                </a:lnTo>
                <a:lnTo>
                  <a:pt x="657" y="357"/>
                </a:lnTo>
                <a:lnTo>
                  <a:pt x="664" y="357"/>
                </a:lnTo>
                <a:lnTo>
                  <a:pt x="664" y="371"/>
                </a:lnTo>
                <a:lnTo>
                  <a:pt x="657" y="378"/>
                </a:lnTo>
                <a:lnTo>
                  <a:pt x="664" y="385"/>
                </a:lnTo>
                <a:lnTo>
                  <a:pt x="657" y="392"/>
                </a:lnTo>
                <a:lnTo>
                  <a:pt x="657" y="399"/>
                </a:lnTo>
                <a:lnTo>
                  <a:pt x="650" y="413"/>
                </a:lnTo>
                <a:lnTo>
                  <a:pt x="657" y="427"/>
                </a:lnTo>
                <a:lnTo>
                  <a:pt x="664" y="434"/>
                </a:lnTo>
                <a:lnTo>
                  <a:pt x="664" y="448"/>
                </a:lnTo>
                <a:lnTo>
                  <a:pt x="650" y="441"/>
                </a:lnTo>
                <a:lnTo>
                  <a:pt x="643" y="427"/>
                </a:lnTo>
                <a:lnTo>
                  <a:pt x="643" y="427"/>
                </a:lnTo>
                <a:lnTo>
                  <a:pt x="636" y="420"/>
                </a:lnTo>
                <a:lnTo>
                  <a:pt x="636" y="420"/>
                </a:lnTo>
                <a:lnTo>
                  <a:pt x="622" y="420"/>
                </a:lnTo>
                <a:lnTo>
                  <a:pt x="622" y="413"/>
                </a:lnTo>
                <a:lnTo>
                  <a:pt x="615" y="413"/>
                </a:lnTo>
                <a:lnTo>
                  <a:pt x="601" y="406"/>
                </a:lnTo>
                <a:lnTo>
                  <a:pt x="594" y="399"/>
                </a:lnTo>
                <a:lnTo>
                  <a:pt x="573" y="399"/>
                </a:lnTo>
                <a:lnTo>
                  <a:pt x="559" y="399"/>
                </a:lnTo>
                <a:lnTo>
                  <a:pt x="559" y="399"/>
                </a:lnTo>
                <a:lnTo>
                  <a:pt x="538" y="399"/>
                </a:lnTo>
                <a:lnTo>
                  <a:pt x="538" y="406"/>
                </a:lnTo>
                <a:lnTo>
                  <a:pt x="531" y="413"/>
                </a:lnTo>
                <a:lnTo>
                  <a:pt x="517" y="399"/>
                </a:lnTo>
                <a:lnTo>
                  <a:pt x="503" y="392"/>
                </a:lnTo>
                <a:lnTo>
                  <a:pt x="489" y="385"/>
                </a:lnTo>
                <a:lnTo>
                  <a:pt x="482" y="385"/>
                </a:lnTo>
                <a:lnTo>
                  <a:pt x="419" y="378"/>
                </a:lnTo>
                <a:lnTo>
                  <a:pt x="392" y="378"/>
                </a:lnTo>
                <a:lnTo>
                  <a:pt x="336" y="378"/>
                </a:lnTo>
                <a:lnTo>
                  <a:pt x="245" y="371"/>
                </a:lnTo>
                <a:lnTo>
                  <a:pt x="168" y="371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56" name="Freeform 46"/>
          <p:cNvSpPr>
            <a:spLocks/>
          </p:cNvSpPr>
          <p:nvPr userDrawn="1"/>
        </p:nvSpPr>
        <p:spPr bwMode="auto">
          <a:xfrm>
            <a:off x="5412619" y="3651254"/>
            <a:ext cx="1053798" cy="379413"/>
          </a:xfrm>
          <a:custGeom>
            <a:avLst/>
            <a:gdLst/>
            <a:ahLst/>
            <a:cxnLst>
              <a:cxn ang="0">
                <a:pos x="552" y="230"/>
              </a:cxn>
              <a:cxn ang="0">
                <a:pos x="517" y="237"/>
              </a:cxn>
              <a:cxn ang="0">
                <a:pos x="482" y="237"/>
              </a:cxn>
              <a:cxn ang="0">
                <a:pos x="434" y="244"/>
              </a:cxn>
              <a:cxn ang="0">
                <a:pos x="343" y="251"/>
              </a:cxn>
              <a:cxn ang="0">
                <a:pos x="301" y="258"/>
              </a:cxn>
              <a:cxn ang="0">
                <a:pos x="203" y="265"/>
              </a:cxn>
              <a:cxn ang="0">
                <a:pos x="147" y="272"/>
              </a:cxn>
              <a:cxn ang="0">
                <a:pos x="105" y="272"/>
              </a:cxn>
              <a:cxn ang="0">
                <a:pos x="56" y="279"/>
              </a:cxn>
              <a:cxn ang="0">
                <a:pos x="7" y="272"/>
              </a:cxn>
              <a:cxn ang="0">
                <a:pos x="14" y="251"/>
              </a:cxn>
              <a:cxn ang="0">
                <a:pos x="14" y="230"/>
              </a:cxn>
              <a:cxn ang="0">
                <a:pos x="7" y="223"/>
              </a:cxn>
              <a:cxn ang="0">
                <a:pos x="21" y="223"/>
              </a:cxn>
              <a:cxn ang="0">
                <a:pos x="21" y="209"/>
              </a:cxn>
              <a:cxn ang="0">
                <a:pos x="28" y="202"/>
              </a:cxn>
              <a:cxn ang="0">
                <a:pos x="28" y="195"/>
              </a:cxn>
              <a:cxn ang="0">
                <a:pos x="42" y="181"/>
              </a:cxn>
              <a:cxn ang="0">
                <a:pos x="42" y="168"/>
              </a:cxn>
              <a:cxn ang="0">
                <a:pos x="49" y="154"/>
              </a:cxn>
              <a:cxn ang="0">
                <a:pos x="56" y="133"/>
              </a:cxn>
              <a:cxn ang="0">
                <a:pos x="56" y="112"/>
              </a:cxn>
              <a:cxn ang="0">
                <a:pos x="63" y="91"/>
              </a:cxn>
              <a:cxn ang="0">
                <a:pos x="77" y="91"/>
              </a:cxn>
              <a:cxn ang="0">
                <a:pos x="133" y="91"/>
              </a:cxn>
              <a:cxn ang="0">
                <a:pos x="203" y="84"/>
              </a:cxn>
              <a:cxn ang="0">
                <a:pos x="238" y="63"/>
              </a:cxn>
              <a:cxn ang="0">
                <a:pos x="294" y="56"/>
              </a:cxn>
              <a:cxn ang="0">
                <a:pos x="357" y="49"/>
              </a:cxn>
              <a:cxn ang="0">
                <a:pos x="420" y="49"/>
              </a:cxn>
              <a:cxn ang="0">
                <a:pos x="468" y="42"/>
              </a:cxn>
              <a:cxn ang="0">
                <a:pos x="510" y="42"/>
              </a:cxn>
              <a:cxn ang="0">
                <a:pos x="587" y="35"/>
              </a:cxn>
              <a:cxn ang="0">
                <a:pos x="636" y="21"/>
              </a:cxn>
              <a:cxn ang="0">
                <a:pos x="720" y="14"/>
              </a:cxn>
              <a:cxn ang="0">
                <a:pos x="762" y="7"/>
              </a:cxn>
              <a:cxn ang="0">
                <a:pos x="811" y="0"/>
              </a:cxn>
              <a:cxn ang="0">
                <a:pos x="797" y="35"/>
              </a:cxn>
              <a:cxn ang="0">
                <a:pos x="783" y="63"/>
              </a:cxn>
              <a:cxn ang="0">
                <a:pos x="748" y="70"/>
              </a:cxn>
              <a:cxn ang="0">
                <a:pos x="727" y="77"/>
              </a:cxn>
              <a:cxn ang="0">
                <a:pos x="706" y="98"/>
              </a:cxn>
              <a:cxn ang="0">
                <a:pos x="671" y="133"/>
              </a:cxn>
              <a:cxn ang="0">
                <a:pos x="636" y="154"/>
              </a:cxn>
              <a:cxn ang="0">
                <a:pos x="608" y="174"/>
              </a:cxn>
              <a:cxn ang="0">
                <a:pos x="587" y="195"/>
              </a:cxn>
            </a:cxnLst>
            <a:rect l="0" t="0" r="r" b="b"/>
            <a:pathLst>
              <a:path w="811" h="279">
                <a:moveTo>
                  <a:pt x="580" y="202"/>
                </a:moveTo>
                <a:lnTo>
                  <a:pt x="580" y="230"/>
                </a:lnTo>
                <a:lnTo>
                  <a:pt x="552" y="230"/>
                </a:lnTo>
                <a:lnTo>
                  <a:pt x="538" y="230"/>
                </a:lnTo>
                <a:lnTo>
                  <a:pt x="531" y="230"/>
                </a:lnTo>
                <a:lnTo>
                  <a:pt x="517" y="237"/>
                </a:lnTo>
                <a:lnTo>
                  <a:pt x="517" y="237"/>
                </a:lnTo>
                <a:lnTo>
                  <a:pt x="489" y="237"/>
                </a:lnTo>
                <a:lnTo>
                  <a:pt x="482" y="237"/>
                </a:lnTo>
                <a:lnTo>
                  <a:pt x="468" y="244"/>
                </a:lnTo>
                <a:lnTo>
                  <a:pt x="454" y="244"/>
                </a:lnTo>
                <a:lnTo>
                  <a:pt x="434" y="244"/>
                </a:lnTo>
                <a:lnTo>
                  <a:pt x="392" y="251"/>
                </a:lnTo>
                <a:lnTo>
                  <a:pt x="385" y="251"/>
                </a:lnTo>
                <a:lnTo>
                  <a:pt x="343" y="251"/>
                </a:lnTo>
                <a:lnTo>
                  <a:pt x="336" y="251"/>
                </a:lnTo>
                <a:lnTo>
                  <a:pt x="301" y="258"/>
                </a:lnTo>
                <a:lnTo>
                  <a:pt x="301" y="258"/>
                </a:lnTo>
                <a:lnTo>
                  <a:pt x="259" y="258"/>
                </a:lnTo>
                <a:lnTo>
                  <a:pt x="224" y="265"/>
                </a:lnTo>
                <a:lnTo>
                  <a:pt x="203" y="265"/>
                </a:lnTo>
                <a:lnTo>
                  <a:pt x="189" y="265"/>
                </a:lnTo>
                <a:lnTo>
                  <a:pt x="182" y="265"/>
                </a:lnTo>
                <a:lnTo>
                  <a:pt x="147" y="272"/>
                </a:lnTo>
                <a:lnTo>
                  <a:pt x="140" y="272"/>
                </a:lnTo>
                <a:lnTo>
                  <a:pt x="126" y="272"/>
                </a:lnTo>
                <a:lnTo>
                  <a:pt x="105" y="272"/>
                </a:lnTo>
                <a:lnTo>
                  <a:pt x="91" y="272"/>
                </a:lnTo>
                <a:lnTo>
                  <a:pt x="63" y="279"/>
                </a:lnTo>
                <a:lnTo>
                  <a:pt x="56" y="279"/>
                </a:lnTo>
                <a:lnTo>
                  <a:pt x="0" y="279"/>
                </a:lnTo>
                <a:lnTo>
                  <a:pt x="0" y="272"/>
                </a:lnTo>
                <a:lnTo>
                  <a:pt x="7" y="272"/>
                </a:lnTo>
                <a:lnTo>
                  <a:pt x="7" y="265"/>
                </a:lnTo>
                <a:lnTo>
                  <a:pt x="21" y="258"/>
                </a:lnTo>
                <a:lnTo>
                  <a:pt x="14" y="251"/>
                </a:lnTo>
                <a:lnTo>
                  <a:pt x="7" y="244"/>
                </a:lnTo>
                <a:lnTo>
                  <a:pt x="14" y="244"/>
                </a:lnTo>
                <a:lnTo>
                  <a:pt x="14" y="230"/>
                </a:lnTo>
                <a:lnTo>
                  <a:pt x="7" y="230"/>
                </a:lnTo>
                <a:lnTo>
                  <a:pt x="7" y="230"/>
                </a:lnTo>
                <a:lnTo>
                  <a:pt x="7" y="223"/>
                </a:lnTo>
                <a:lnTo>
                  <a:pt x="14" y="223"/>
                </a:lnTo>
                <a:lnTo>
                  <a:pt x="21" y="230"/>
                </a:lnTo>
                <a:lnTo>
                  <a:pt x="21" y="223"/>
                </a:lnTo>
                <a:lnTo>
                  <a:pt x="21" y="216"/>
                </a:lnTo>
                <a:lnTo>
                  <a:pt x="21" y="209"/>
                </a:lnTo>
                <a:lnTo>
                  <a:pt x="21" y="209"/>
                </a:lnTo>
                <a:lnTo>
                  <a:pt x="28" y="216"/>
                </a:lnTo>
                <a:lnTo>
                  <a:pt x="28" y="209"/>
                </a:lnTo>
                <a:lnTo>
                  <a:pt x="28" y="202"/>
                </a:lnTo>
                <a:lnTo>
                  <a:pt x="35" y="202"/>
                </a:lnTo>
                <a:lnTo>
                  <a:pt x="35" y="195"/>
                </a:lnTo>
                <a:lnTo>
                  <a:pt x="28" y="195"/>
                </a:lnTo>
                <a:lnTo>
                  <a:pt x="28" y="188"/>
                </a:lnTo>
                <a:lnTo>
                  <a:pt x="35" y="188"/>
                </a:lnTo>
                <a:lnTo>
                  <a:pt x="42" y="181"/>
                </a:lnTo>
                <a:lnTo>
                  <a:pt x="49" y="174"/>
                </a:lnTo>
                <a:lnTo>
                  <a:pt x="42" y="168"/>
                </a:lnTo>
                <a:lnTo>
                  <a:pt x="42" y="168"/>
                </a:lnTo>
                <a:lnTo>
                  <a:pt x="56" y="168"/>
                </a:lnTo>
                <a:lnTo>
                  <a:pt x="56" y="168"/>
                </a:lnTo>
                <a:lnTo>
                  <a:pt x="49" y="154"/>
                </a:lnTo>
                <a:lnTo>
                  <a:pt x="49" y="147"/>
                </a:lnTo>
                <a:lnTo>
                  <a:pt x="56" y="140"/>
                </a:lnTo>
                <a:lnTo>
                  <a:pt x="56" y="133"/>
                </a:lnTo>
                <a:lnTo>
                  <a:pt x="49" y="126"/>
                </a:lnTo>
                <a:lnTo>
                  <a:pt x="63" y="126"/>
                </a:lnTo>
                <a:lnTo>
                  <a:pt x="56" y="112"/>
                </a:lnTo>
                <a:lnTo>
                  <a:pt x="63" y="112"/>
                </a:lnTo>
                <a:lnTo>
                  <a:pt x="63" y="98"/>
                </a:lnTo>
                <a:lnTo>
                  <a:pt x="63" y="91"/>
                </a:lnTo>
                <a:lnTo>
                  <a:pt x="70" y="98"/>
                </a:lnTo>
                <a:lnTo>
                  <a:pt x="70" y="91"/>
                </a:lnTo>
                <a:lnTo>
                  <a:pt x="77" y="91"/>
                </a:lnTo>
                <a:lnTo>
                  <a:pt x="126" y="91"/>
                </a:lnTo>
                <a:lnTo>
                  <a:pt x="126" y="91"/>
                </a:lnTo>
                <a:lnTo>
                  <a:pt x="133" y="91"/>
                </a:lnTo>
                <a:lnTo>
                  <a:pt x="161" y="84"/>
                </a:lnTo>
                <a:lnTo>
                  <a:pt x="161" y="84"/>
                </a:lnTo>
                <a:lnTo>
                  <a:pt x="203" y="84"/>
                </a:lnTo>
                <a:lnTo>
                  <a:pt x="196" y="63"/>
                </a:lnTo>
                <a:lnTo>
                  <a:pt x="238" y="63"/>
                </a:lnTo>
                <a:lnTo>
                  <a:pt x="238" y="63"/>
                </a:lnTo>
                <a:lnTo>
                  <a:pt x="266" y="63"/>
                </a:lnTo>
                <a:lnTo>
                  <a:pt x="294" y="56"/>
                </a:lnTo>
                <a:lnTo>
                  <a:pt x="294" y="56"/>
                </a:lnTo>
                <a:lnTo>
                  <a:pt x="322" y="56"/>
                </a:lnTo>
                <a:lnTo>
                  <a:pt x="350" y="49"/>
                </a:lnTo>
                <a:lnTo>
                  <a:pt x="357" y="49"/>
                </a:lnTo>
                <a:lnTo>
                  <a:pt x="378" y="49"/>
                </a:lnTo>
                <a:lnTo>
                  <a:pt x="399" y="49"/>
                </a:lnTo>
                <a:lnTo>
                  <a:pt x="420" y="49"/>
                </a:lnTo>
                <a:lnTo>
                  <a:pt x="447" y="42"/>
                </a:lnTo>
                <a:lnTo>
                  <a:pt x="461" y="42"/>
                </a:lnTo>
                <a:lnTo>
                  <a:pt x="468" y="42"/>
                </a:lnTo>
                <a:lnTo>
                  <a:pt x="489" y="42"/>
                </a:lnTo>
                <a:lnTo>
                  <a:pt x="510" y="42"/>
                </a:lnTo>
                <a:lnTo>
                  <a:pt x="510" y="42"/>
                </a:lnTo>
                <a:lnTo>
                  <a:pt x="566" y="35"/>
                </a:lnTo>
                <a:lnTo>
                  <a:pt x="566" y="35"/>
                </a:lnTo>
                <a:lnTo>
                  <a:pt x="587" y="35"/>
                </a:lnTo>
                <a:lnTo>
                  <a:pt x="594" y="28"/>
                </a:lnTo>
                <a:lnTo>
                  <a:pt x="622" y="28"/>
                </a:lnTo>
                <a:lnTo>
                  <a:pt x="636" y="21"/>
                </a:lnTo>
                <a:lnTo>
                  <a:pt x="685" y="21"/>
                </a:lnTo>
                <a:lnTo>
                  <a:pt x="699" y="14"/>
                </a:lnTo>
                <a:lnTo>
                  <a:pt x="720" y="14"/>
                </a:lnTo>
                <a:lnTo>
                  <a:pt x="748" y="7"/>
                </a:lnTo>
                <a:lnTo>
                  <a:pt x="755" y="7"/>
                </a:lnTo>
                <a:lnTo>
                  <a:pt x="762" y="7"/>
                </a:lnTo>
                <a:lnTo>
                  <a:pt x="797" y="0"/>
                </a:lnTo>
                <a:lnTo>
                  <a:pt x="811" y="0"/>
                </a:lnTo>
                <a:lnTo>
                  <a:pt x="811" y="0"/>
                </a:lnTo>
                <a:lnTo>
                  <a:pt x="804" y="28"/>
                </a:lnTo>
                <a:lnTo>
                  <a:pt x="811" y="35"/>
                </a:lnTo>
                <a:lnTo>
                  <a:pt x="797" y="35"/>
                </a:lnTo>
                <a:lnTo>
                  <a:pt x="790" y="42"/>
                </a:lnTo>
                <a:lnTo>
                  <a:pt x="790" y="42"/>
                </a:lnTo>
                <a:lnTo>
                  <a:pt x="783" y="63"/>
                </a:lnTo>
                <a:lnTo>
                  <a:pt x="776" y="63"/>
                </a:lnTo>
                <a:lnTo>
                  <a:pt x="769" y="63"/>
                </a:lnTo>
                <a:lnTo>
                  <a:pt x="748" y="70"/>
                </a:lnTo>
                <a:lnTo>
                  <a:pt x="741" y="84"/>
                </a:lnTo>
                <a:lnTo>
                  <a:pt x="734" y="91"/>
                </a:lnTo>
                <a:lnTo>
                  <a:pt x="727" y="77"/>
                </a:lnTo>
                <a:lnTo>
                  <a:pt x="713" y="84"/>
                </a:lnTo>
                <a:lnTo>
                  <a:pt x="713" y="98"/>
                </a:lnTo>
                <a:lnTo>
                  <a:pt x="706" y="98"/>
                </a:lnTo>
                <a:lnTo>
                  <a:pt x="699" y="112"/>
                </a:lnTo>
                <a:lnTo>
                  <a:pt x="685" y="119"/>
                </a:lnTo>
                <a:lnTo>
                  <a:pt x="671" y="133"/>
                </a:lnTo>
                <a:lnTo>
                  <a:pt x="671" y="133"/>
                </a:lnTo>
                <a:lnTo>
                  <a:pt x="650" y="147"/>
                </a:lnTo>
                <a:lnTo>
                  <a:pt x="636" y="154"/>
                </a:lnTo>
                <a:lnTo>
                  <a:pt x="622" y="154"/>
                </a:lnTo>
                <a:lnTo>
                  <a:pt x="608" y="168"/>
                </a:lnTo>
                <a:lnTo>
                  <a:pt x="608" y="174"/>
                </a:lnTo>
                <a:lnTo>
                  <a:pt x="608" y="188"/>
                </a:lnTo>
                <a:lnTo>
                  <a:pt x="601" y="195"/>
                </a:lnTo>
                <a:lnTo>
                  <a:pt x="587" y="195"/>
                </a:lnTo>
                <a:lnTo>
                  <a:pt x="580" y="202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57" name="Freeform 47"/>
          <p:cNvSpPr>
            <a:spLocks noEditPoints="1"/>
          </p:cNvSpPr>
          <p:nvPr userDrawn="1"/>
        </p:nvSpPr>
        <p:spPr bwMode="auto">
          <a:xfrm>
            <a:off x="3277814" y="3775084"/>
            <a:ext cx="1744738" cy="1774825"/>
          </a:xfrm>
          <a:custGeom>
            <a:avLst/>
            <a:gdLst/>
            <a:ahLst/>
            <a:cxnLst>
              <a:cxn ang="0">
                <a:pos x="174" y="524"/>
              </a:cxn>
              <a:cxn ang="0">
                <a:pos x="370" y="426"/>
              </a:cxn>
              <a:cxn ang="0">
                <a:pos x="398" y="90"/>
              </a:cxn>
              <a:cxn ang="0">
                <a:pos x="643" y="14"/>
              </a:cxn>
              <a:cxn ang="0">
                <a:pos x="692" y="251"/>
              </a:cxn>
              <a:cxn ang="0">
                <a:pos x="769" y="279"/>
              </a:cxn>
              <a:cxn ang="0">
                <a:pos x="873" y="307"/>
              </a:cxn>
              <a:cxn ang="0">
                <a:pos x="922" y="328"/>
              </a:cxn>
              <a:cxn ang="0">
                <a:pos x="957" y="342"/>
              </a:cxn>
              <a:cxn ang="0">
                <a:pos x="971" y="342"/>
              </a:cxn>
              <a:cxn ang="0">
                <a:pos x="1013" y="335"/>
              </a:cxn>
              <a:cxn ang="0">
                <a:pos x="1062" y="356"/>
              </a:cxn>
              <a:cxn ang="0">
                <a:pos x="1118" y="335"/>
              </a:cxn>
              <a:cxn ang="0">
                <a:pos x="1174" y="335"/>
              </a:cxn>
              <a:cxn ang="0">
                <a:pos x="1209" y="363"/>
              </a:cxn>
              <a:cxn ang="0">
                <a:pos x="1237" y="370"/>
              </a:cxn>
              <a:cxn ang="0">
                <a:pos x="1265" y="377"/>
              </a:cxn>
              <a:cxn ang="0">
                <a:pos x="1279" y="545"/>
              </a:cxn>
              <a:cxn ang="0">
                <a:pos x="1328" y="643"/>
              </a:cxn>
              <a:cxn ang="0">
                <a:pos x="1335" y="692"/>
              </a:cxn>
              <a:cxn ang="0">
                <a:pos x="1314" y="740"/>
              </a:cxn>
              <a:cxn ang="0">
                <a:pos x="1307" y="810"/>
              </a:cxn>
              <a:cxn ang="0">
                <a:pos x="1209" y="880"/>
              </a:cxn>
              <a:cxn ang="0">
                <a:pos x="1216" y="838"/>
              </a:cxn>
              <a:cxn ang="0">
                <a:pos x="1195" y="866"/>
              </a:cxn>
              <a:cxn ang="0">
                <a:pos x="1195" y="894"/>
              </a:cxn>
              <a:cxn ang="0">
                <a:pos x="1118" y="957"/>
              </a:cxn>
              <a:cxn ang="0">
                <a:pos x="1055" y="978"/>
              </a:cxn>
              <a:cxn ang="0">
                <a:pos x="1041" y="971"/>
              </a:cxn>
              <a:cxn ang="0">
                <a:pos x="1034" y="978"/>
              </a:cxn>
              <a:cxn ang="0">
                <a:pos x="1020" y="964"/>
              </a:cxn>
              <a:cxn ang="0">
                <a:pos x="1034" y="992"/>
              </a:cxn>
              <a:cxn ang="0">
                <a:pos x="999" y="999"/>
              </a:cxn>
              <a:cxn ang="0">
                <a:pos x="985" y="1020"/>
              </a:cxn>
              <a:cxn ang="0">
                <a:pos x="957" y="1034"/>
              </a:cxn>
              <a:cxn ang="0">
                <a:pos x="957" y="1069"/>
              </a:cxn>
              <a:cxn ang="0">
                <a:pos x="922" y="1069"/>
              </a:cxn>
              <a:cxn ang="0">
                <a:pos x="936" y="1090"/>
              </a:cxn>
              <a:cxn ang="0">
                <a:pos x="894" y="1118"/>
              </a:cxn>
              <a:cxn ang="0">
                <a:pos x="922" y="1195"/>
              </a:cxn>
              <a:cxn ang="0">
                <a:pos x="950" y="1286"/>
              </a:cxn>
              <a:cxn ang="0">
                <a:pos x="908" y="1293"/>
              </a:cxn>
              <a:cxn ang="0">
                <a:pos x="831" y="1272"/>
              </a:cxn>
              <a:cxn ang="0">
                <a:pos x="769" y="1237"/>
              </a:cxn>
              <a:cxn ang="0">
                <a:pos x="706" y="1160"/>
              </a:cxn>
              <a:cxn ang="0">
                <a:pos x="664" y="1062"/>
              </a:cxn>
              <a:cxn ang="0">
                <a:pos x="615" y="978"/>
              </a:cxn>
              <a:cxn ang="0">
                <a:pos x="580" y="887"/>
              </a:cxn>
              <a:cxn ang="0">
                <a:pos x="517" y="817"/>
              </a:cxn>
              <a:cxn ang="0">
                <a:pos x="475" y="810"/>
              </a:cxn>
              <a:cxn ang="0">
                <a:pos x="391" y="810"/>
              </a:cxn>
              <a:cxn ang="0">
                <a:pos x="328" y="901"/>
              </a:cxn>
              <a:cxn ang="0">
                <a:pos x="265" y="866"/>
              </a:cxn>
              <a:cxn ang="0">
                <a:pos x="174" y="775"/>
              </a:cxn>
              <a:cxn ang="0">
                <a:pos x="153" y="685"/>
              </a:cxn>
              <a:cxn ang="0">
                <a:pos x="98" y="629"/>
              </a:cxn>
              <a:cxn ang="0">
                <a:pos x="1195" y="894"/>
              </a:cxn>
              <a:cxn ang="0">
                <a:pos x="1041" y="1006"/>
              </a:cxn>
              <a:cxn ang="0">
                <a:pos x="978" y="1041"/>
              </a:cxn>
              <a:cxn ang="0">
                <a:pos x="957" y="1083"/>
              </a:cxn>
              <a:cxn ang="0">
                <a:pos x="943" y="1237"/>
              </a:cxn>
            </a:cxnLst>
            <a:rect l="0" t="0" r="r" b="b"/>
            <a:pathLst>
              <a:path w="1342" h="1307">
                <a:moveTo>
                  <a:pt x="56" y="587"/>
                </a:moveTo>
                <a:lnTo>
                  <a:pt x="35" y="573"/>
                </a:lnTo>
                <a:lnTo>
                  <a:pt x="21" y="545"/>
                </a:lnTo>
                <a:lnTo>
                  <a:pt x="7" y="538"/>
                </a:lnTo>
                <a:lnTo>
                  <a:pt x="0" y="531"/>
                </a:lnTo>
                <a:lnTo>
                  <a:pt x="0" y="510"/>
                </a:lnTo>
                <a:lnTo>
                  <a:pt x="28" y="510"/>
                </a:lnTo>
                <a:lnTo>
                  <a:pt x="63" y="517"/>
                </a:lnTo>
                <a:lnTo>
                  <a:pt x="174" y="524"/>
                </a:lnTo>
                <a:lnTo>
                  <a:pt x="181" y="524"/>
                </a:lnTo>
                <a:lnTo>
                  <a:pt x="265" y="531"/>
                </a:lnTo>
                <a:lnTo>
                  <a:pt x="272" y="531"/>
                </a:lnTo>
                <a:lnTo>
                  <a:pt x="293" y="538"/>
                </a:lnTo>
                <a:lnTo>
                  <a:pt x="335" y="538"/>
                </a:lnTo>
                <a:lnTo>
                  <a:pt x="363" y="545"/>
                </a:lnTo>
                <a:lnTo>
                  <a:pt x="363" y="531"/>
                </a:lnTo>
                <a:lnTo>
                  <a:pt x="370" y="482"/>
                </a:lnTo>
                <a:lnTo>
                  <a:pt x="370" y="426"/>
                </a:lnTo>
                <a:lnTo>
                  <a:pt x="377" y="377"/>
                </a:lnTo>
                <a:lnTo>
                  <a:pt x="377" y="356"/>
                </a:lnTo>
                <a:lnTo>
                  <a:pt x="384" y="321"/>
                </a:lnTo>
                <a:lnTo>
                  <a:pt x="391" y="265"/>
                </a:lnTo>
                <a:lnTo>
                  <a:pt x="391" y="209"/>
                </a:lnTo>
                <a:lnTo>
                  <a:pt x="391" y="181"/>
                </a:lnTo>
                <a:lnTo>
                  <a:pt x="398" y="160"/>
                </a:lnTo>
                <a:lnTo>
                  <a:pt x="398" y="104"/>
                </a:lnTo>
                <a:lnTo>
                  <a:pt x="398" y="90"/>
                </a:lnTo>
                <a:lnTo>
                  <a:pt x="405" y="56"/>
                </a:lnTo>
                <a:lnTo>
                  <a:pt x="405" y="0"/>
                </a:lnTo>
                <a:lnTo>
                  <a:pt x="412" y="0"/>
                </a:lnTo>
                <a:lnTo>
                  <a:pt x="489" y="7"/>
                </a:lnTo>
                <a:lnTo>
                  <a:pt x="503" y="7"/>
                </a:lnTo>
                <a:lnTo>
                  <a:pt x="545" y="7"/>
                </a:lnTo>
                <a:lnTo>
                  <a:pt x="594" y="14"/>
                </a:lnTo>
                <a:lnTo>
                  <a:pt x="608" y="14"/>
                </a:lnTo>
                <a:lnTo>
                  <a:pt x="643" y="14"/>
                </a:lnTo>
                <a:lnTo>
                  <a:pt x="699" y="14"/>
                </a:lnTo>
                <a:lnTo>
                  <a:pt x="699" y="70"/>
                </a:lnTo>
                <a:lnTo>
                  <a:pt x="692" y="90"/>
                </a:lnTo>
                <a:lnTo>
                  <a:pt x="692" y="125"/>
                </a:lnTo>
                <a:lnTo>
                  <a:pt x="692" y="146"/>
                </a:lnTo>
                <a:lnTo>
                  <a:pt x="692" y="174"/>
                </a:lnTo>
                <a:lnTo>
                  <a:pt x="692" y="195"/>
                </a:lnTo>
                <a:lnTo>
                  <a:pt x="692" y="230"/>
                </a:lnTo>
                <a:lnTo>
                  <a:pt x="692" y="251"/>
                </a:lnTo>
                <a:lnTo>
                  <a:pt x="692" y="251"/>
                </a:lnTo>
                <a:lnTo>
                  <a:pt x="706" y="258"/>
                </a:lnTo>
                <a:lnTo>
                  <a:pt x="720" y="272"/>
                </a:lnTo>
                <a:lnTo>
                  <a:pt x="727" y="272"/>
                </a:lnTo>
                <a:lnTo>
                  <a:pt x="734" y="272"/>
                </a:lnTo>
                <a:lnTo>
                  <a:pt x="741" y="272"/>
                </a:lnTo>
                <a:lnTo>
                  <a:pt x="748" y="279"/>
                </a:lnTo>
                <a:lnTo>
                  <a:pt x="748" y="265"/>
                </a:lnTo>
                <a:lnTo>
                  <a:pt x="769" y="279"/>
                </a:lnTo>
                <a:lnTo>
                  <a:pt x="769" y="293"/>
                </a:lnTo>
                <a:lnTo>
                  <a:pt x="789" y="300"/>
                </a:lnTo>
                <a:lnTo>
                  <a:pt x="803" y="307"/>
                </a:lnTo>
                <a:lnTo>
                  <a:pt x="824" y="307"/>
                </a:lnTo>
                <a:lnTo>
                  <a:pt x="831" y="314"/>
                </a:lnTo>
                <a:lnTo>
                  <a:pt x="838" y="314"/>
                </a:lnTo>
                <a:lnTo>
                  <a:pt x="852" y="307"/>
                </a:lnTo>
                <a:lnTo>
                  <a:pt x="866" y="307"/>
                </a:lnTo>
                <a:lnTo>
                  <a:pt x="873" y="307"/>
                </a:lnTo>
                <a:lnTo>
                  <a:pt x="873" y="307"/>
                </a:lnTo>
                <a:lnTo>
                  <a:pt x="873" y="314"/>
                </a:lnTo>
                <a:lnTo>
                  <a:pt x="873" y="321"/>
                </a:lnTo>
                <a:lnTo>
                  <a:pt x="887" y="328"/>
                </a:lnTo>
                <a:lnTo>
                  <a:pt x="887" y="328"/>
                </a:lnTo>
                <a:lnTo>
                  <a:pt x="887" y="335"/>
                </a:lnTo>
                <a:lnTo>
                  <a:pt x="894" y="342"/>
                </a:lnTo>
                <a:lnTo>
                  <a:pt x="915" y="328"/>
                </a:lnTo>
                <a:lnTo>
                  <a:pt x="922" y="328"/>
                </a:lnTo>
                <a:lnTo>
                  <a:pt x="922" y="335"/>
                </a:lnTo>
                <a:lnTo>
                  <a:pt x="929" y="335"/>
                </a:lnTo>
                <a:lnTo>
                  <a:pt x="936" y="335"/>
                </a:lnTo>
                <a:lnTo>
                  <a:pt x="936" y="349"/>
                </a:lnTo>
                <a:lnTo>
                  <a:pt x="943" y="349"/>
                </a:lnTo>
                <a:lnTo>
                  <a:pt x="943" y="349"/>
                </a:lnTo>
                <a:lnTo>
                  <a:pt x="950" y="342"/>
                </a:lnTo>
                <a:lnTo>
                  <a:pt x="957" y="342"/>
                </a:lnTo>
                <a:lnTo>
                  <a:pt x="957" y="342"/>
                </a:lnTo>
                <a:lnTo>
                  <a:pt x="964" y="335"/>
                </a:lnTo>
                <a:lnTo>
                  <a:pt x="964" y="342"/>
                </a:lnTo>
                <a:lnTo>
                  <a:pt x="964" y="349"/>
                </a:lnTo>
                <a:lnTo>
                  <a:pt x="964" y="356"/>
                </a:lnTo>
                <a:lnTo>
                  <a:pt x="971" y="356"/>
                </a:lnTo>
                <a:lnTo>
                  <a:pt x="971" y="356"/>
                </a:lnTo>
                <a:lnTo>
                  <a:pt x="971" y="349"/>
                </a:lnTo>
                <a:lnTo>
                  <a:pt x="978" y="349"/>
                </a:lnTo>
                <a:lnTo>
                  <a:pt x="971" y="342"/>
                </a:lnTo>
                <a:lnTo>
                  <a:pt x="985" y="342"/>
                </a:lnTo>
                <a:lnTo>
                  <a:pt x="985" y="335"/>
                </a:lnTo>
                <a:lnTo>
                  <a:pt x="992" y="335"/>
                </a:lnTo>
                <a:lnTo>
                  <a:pt x="992" y="328"/>
                </a:lnTo>
                <a:lnTo>
                  <a:pt x="999" y="342"/>
                </a:lnTo>
                <a:lnTo>
                  <a:pt x="999" y="342"/>
                </a:lnTo>
                <a:lnTo>
                  <a:pt x="1006" y="349"/>
                </a:lnTo>
                <a:lnTo>
                  <a:pt x="1013" y="342"/>
                </a:lnTo>
                <a:lnTo>
                  <a:pt x="1013" y="335"/>
                </a:lnTo>
                <a:lnTo>
                  <a:pt x="1027" y="342"/>
                </a:lnTo>
                <a:lnTo>
                  <a:pt x="1020" y="349"/>
                </a:lnTo>
                <a:lnTo>
                  <a:pt x="1034" y="349"/>
                </a:lnTo>
                <a:lnTo>
                  <a:pt x="1034" y="356"/>
                </a:lnTo>
                <a:lnTo>
                  <a:pt x="1041" y="349"/>
                </a:lnTo>
                <a:lnTo>
                  <a:pt x="1048" y="356"/>
                </a:lnTo>
                <a:lnTo>
                  <a:pt x="1048" y="363"/>
                </a:lnTo>
                <a:lnTo>
                  <a:pt x="1055" y="356"/>
                </a:lnTo>
                <a:lnTo>
                  <a:pt x="1062" y="356"/>
                </a:lnTo>
                <a:lnTo>
                  <a:pt x="1069" y="349"/>
                </a:lnTo>
                <a:lnTo>
                  <a:pt x="1062" y="349"/>
                </a:lnTo>
                <a:lnTo>
                  <a:pt x="1062" y="349"/>
                </a:lnTo>
                <a:lnTo>
                  <a:pt x="1083" y="349"/>
                </a:lnTo>
                <a:lnTo>
                  <a:pt x="1090" y="342"/>
                </a:lnTo>
                <a:lnTo>
                  <a:pt x="1097" y="349"/>
                </a:lnTo>
                <a:lnTo>
                  <a:pt x="1104" y="342"/>
                </a:lnTo>
                <a:lnTo>
                  <a:pt x="1104" y="342"/>
                </a:lnTo>
                <a:lnTo>
                  <a:pt x="1118" y="335"/>
                </a:lnTo>
                <a:lnTo>
                  <a:pt x="1132" y="335"/>
                </a:lnTo>
                <a:lnTo>
                  <a:pt x="1125" y="342"/>
                </a:lnTo>
                <a:lnTo>
                  <a:pt x="1139" y="342"/>
                </a:lnTo>
                <a:lnTo>
                  <a:pt x="1153" y="342"/>
                </a:lnTo>
                <a:lnTo>
                  <a:pt x="1153" y="335"/>
                </a:lnTo>
                <a:lnTo>
                  <a:pt x="1153" y="335"/>
                </a:lnTo>
                <a:lnTo>
                  <a:pt x="1160" y="328"/>
                </a:lnTo>
                <a:lnTo>
                  <a:pt x="1167" y="335"/>
                </a:lnTo>
                <a:lnTo>
                  <a:pt x="1174" y="335"/>
                </a:lnTo>
                <a:lnTo>
                  <a:pt x="1174" y="342"/>
                </a:lnTo>
                <a:lnTo>
                  <a:pt x="1174" y="335"/>
                </a:lnTo>
                <a:lnTo>
                  <a:pt x="1181" y="342"/>
                </a:lnTo>
                <a:lnTo>
                  <a:pt x="1181" y="342"/>
                </a:lnTo>
                <a:lnTo>
                  <a:pt x="1195" y="356"/>
                </a:lnTo>
                <a:lnTo>
                  <a:pt x="1202" y="356"/>
                </a:lnTo>
                <a:lnTo>
                  <a:pt x="1202" y="356"/>
                </a:lnTo>
                <a:lnTo>
                  <a:pt x="1209" y="356"/>
                </a:lnTo>
                <a:lnTo>
                  <a:pt x="1209" y="363"/>
                </a:lnTo>
                <a:lnTo>
                  <a:pt x="1216" y="363"/>
                </a:lnTo>
                <a:lnTo>
                  <a:pt x="1216" y="370"/>
                </a:lnTo>
                <a:lnTo>
                  <a:pt x="1223" y="363"/>
                </a:lnTo>
                <a:lnTo>
                  <a:pt x="1223" y="370"/>
                </a:lnTo>
                <a:lnTo>
                  <a:pt x="1230" y="370"/>
                </a:lnTo>
                <a:lnTo>
                  <a:pt x="1223" y="370"/>
                </a:lnTo>
                <a:lnTo>
                  <a:pt x="1230" y="370"/>
                </a:lnTo>
                <a:lnTo>
                  <a:pt x="1230" y="370"/>
                </a:lnTo>
                <a:lnTo>
                  <a:pt x="1237" y="370"/>
                </a:lnTo>
                <a:lnTo>
                  <a:pt x="1237" y="370"/>
                </a:lnTo>
                <a:lnTo>
                  <a:pt x="1237" y="377"/>
                </a:lnTo>
                <a:lnTo>
                  <a:pt x="1244" y="377"/>
                </a:lnTo>
                <a:lnTo>
                  <a:pt x="1244" y="377"/>
                </a:lnTo>
                <a:lnTo>
                  <a:pt x="1244" y="377"/>
                </a:lnTo>
                <a:lnTo>
                  <a:pt x="1244" y="377"/>
                </a:lnTo>
                <a:lnTo>
                  <a:pt x="1258" y="377"/>
                </a:lnTo>
                <a:lnTo>
                  <a:pt x="1258" y="377"/>
                </a:lnTo>
                <a:lnTo>
                  <a:pt x="1265" y="377"/>
                </a:lnTo>
                <a:lnTo>
                  <a:pt x="1265" y="377"/>
                </a:lnTo>
                <a:lnTo>
                  <a:pt x="1272" y="377"/>
                </a:lnTo>
                <a:lnTo>
                  <a:pt x="1279" y="377"/>
                </a:lnTo>
                <a:lnTo>
                  <a:pt x="1279" y="412"/>
                </a:lnTo>
                <a:lnTo>
                  <a:pt x="1279" y="440"/>
                </a:lnTo>
                <a:lnTo>
                  <a:pt x="1279" y="461"/>
                </a:lnTo>
                <a:lnTo>
                  <a:pt x="1279" y="482"/>
                </a:lnTo>
                <a:lnTo>
                  <a:pt x="1279" y="517"/>
                </a:lnTo>
                <a:lnTo>
                  <a:pt x="1279" y="545"/>
                </a:lnTo>
                <a:lnTo>
                  <a:pt x="1279" y="566"/>
                </a:lnTo>
                <a:lnTo>
                  <a:pt x="1286" y="566"/>
                </a:lnTo>
                <a:lnTo>
                  <a:pt x="1300" y="587"/>
                </a:lnTo>
                <a:lnTo>
                  <a:pt x="1307" y="601"/>
                </a:lnTo>
                <a:lnTo>
                  <a:pt x="1307" y="615"/>
                </a:lnTo>
                <a:lnTo>
                  <a:pt x="1307" y="622"/>
                </a:lnTo>
                <a:lnTo>
                  <a:pt x="1314" y="622"/>
                </a:lnTo>
                <a:lnTo>
                  <a:pt x="1314" y="629"/>
                </a:lnTo>
                <a:lnTo>
                  <a:pt x="1328" y="643"/>
                </a:lnTo>
                <a:lnTo>
                  <a:pt x="1321" y="650"/>
                </a:lnTo>
                <a:lnTo>
                  <a:pt x="1328" y="657"/>
                </a:lnTo>
                <a:lnTo>
                  <a:pt x="1328" y="664"/>
                </a:lnTo>
                <a:lnTo>
                  <a:pt x="1335" y="664"/>
                </a:lnTo>
                <a:lnTo>
                  <a:pt x="1335" y="671"/>
                </a:lnTo>
                <a:lnTo>
                  <a:pt x="1335" y="671"/>
                </a:lnTo>
                <a:lnTo>
                  <a:pt x="1342" y="678"/>
                </a:lnTo>
                <a:lnTo>
                  <a:pt x="1335" y="685"/>
                </a:lnTo>
                <a:lnTo>
                  <a:pt x="1335" y="692"/>
                </a:lnTo>
                <a:lnTo>
                  <a:pt x="1335" y="692"/>
                </a:lnTo>
                <a:lnTo>
                  <a:pt x="1335" y="699"/>
                </a:lnTo>
                <a:lnTo>
                  <a:pt x="1335" y="706"/>
                </a:lnTo>
                <a:lnTo>
                  <a:pt x="1328" y="720"/>
                </a:lnTo>
                <a:lnTo>
                  <a:pt x="1328" y="727"/>
                </a:lnTo>
                <a:lnTo>
                  <a:pt x="1321" y="727"/>
                </a:lnTo>
                <a:lnTo>
                  <a:pt x="1321" y="733"/>
                </a:lnTo>
                <a:lnTo>
                  <a:pt x="1321" y="733"/>
                </a:lnTo>
                <a:lnTo>
                  <a:pt x="1314" y="740"/>
                </a:lnTo>
                <a:lnTo>
                  <a:pt x="1321" y="754"/>
                </a:lnTo>
                <a:lnTo>
                  <a:pt x="1314" y="754"/>
                </a:lnTo>
                <a:lnTo>
                  <a:pt x="1314" y="768"/>
                </a:lnTo>
                <a:lnTo>
                  <a:pt x="1321" y="768"/>
                </a:lnTo>
                <a:lnTo>
                  <a:pt x="1321" y="775"/>
                </a:lnTo>
                <a:lnTo>
                  <a:pt x="1321" y="789"/>
                </a:lnTo>
                <a:lnTo>
                  <a:pt x="1321" y="796"/>
                </a:lnTo>
                <a:lnTo>
                  <a:pt x="1314" y="803"/>
                </a:lnTo>
                <a:lnTo>
                  <a:pt x="1307" y="810"/>
                </a:lnTo>
                <a:lnTo>
                  <a:pt x="1307" y="810"/>
                </a:lnTo>
                <a:lnTo>
                  <a:pt x="1293" y="831"/>
                </a:lnTo>
                <a:lnTo>
                  <a:pt x="1307" y="845"/>
                </a:lnTo>
                <a:lnTo>
                  <a:pt x="1286" y="845"/>
                </a:lnTo>
                <a:lnTo>
                  <a:pt x="1251" y="859"/>
                </a:lnTo>
                <a:lnTo>
                  <a:pt x="1251" y="859"/>
                </a:lnTo>
                <a:lnTo>
                  <a:pt x="1223" y="873"/>
                </a:lnTo>
                <a:lnTo>
                  <a:pt x="1209" y="887"/>
                </a:lnTo>
                <a:lnTo>
                  <a:pt x="1209" y="880"/>
                </a:lnTo>
                <a:lnTo>
                  <a:pt x="1223" y="873"/>
                </a:lnTo>
                <a:lnTo>
                  <a:pt x="1230" y="866"/>
                </a:lnTo>
                <a:lnTo>
                  <a:pt x="1237" y="866"/>
                </a:lnTo>
                <a:lnTo>
                  <a:pt x="1244" y="859"/>
                </a:lnTo>
                <a:lnTo>
                  <a:pt x="1237" y="859"/>
                </a:lnTo>
                <a:lnTo>
                  <a:pt x="1230" y="859"/>
                </a:lnTo>
                <a:lnTo>
                  <a:pt x="1209" y="866"/>
                </a:lnTo>
                <a:lnTo>
                  <a:pt x="1216" y="852"/>
                </a:lnTo>
                <a:lnTo>
                  <a:pt x="1216" y="838"/>
                </a:lnTo>
                <a:lnTo>
                  <a:pt x="1216" y="831"/>
                </a:lnTo>
                <a:lnTo>
                  <a:pt x="1202" y="838"/>
                </a:lnTo>
                <a:lnTo>
                  <a:pt x="1202" y="845"/>
                </a:lnTo>
                <a:lnTo>
                  <a:pt x="1195" y="845"/>
                </a:lnTo>
                <a:lnTo>
                  <a:pt x="1174" y="831"/>
                </a:lnTo>
                <a:lnTo>
                  <a:pt x="1181" y="845"/>
                </a:lnTo>
                <a:lnTo>
                  <a:pt x="1188" y="845"/>
                </a:lnTo>
                <a:lnTo>
                  <a:pt x="1188" y="859"/>
                </a:lnTo>
                <a:lnTo>
                  <a:pt x="1195" y="866"/>
                </a:lnTo>
                <a:lnTo>
                  <a:pt x="1188" y="873"/>
                </a:lnTo>
                <a:lnTo>
                  <a:pt x="1195" y="873"/>
                </a:lnTo>
                <a:lnTo>
                  <a:pt x="1195" y="880"/>
                </a:lnTo>
                <a:lnTo>
                  <a:pt x="1195" y="880"/>
                </a:lnTo>
                <a:lnTo>
                  <a:pt x="1195" y="873"/>
                </a:lnTo>
                <a:lnTo>
                  <a:pt x="1195" y="880"/>
                </a:lnTo>
                <a:lnTo>
                  <a:pt x="1209" y="887"/>
                </a:lnTo>
                <a:lnTo>
                  <a:pt x="1195" y="880"/>
                </a:lnTo>
                <a:lnTo>
                  <a:pt x="1195" y="894"/>
                </a:lnTo>
                <a:lnTo>
                  <a:pt x="1195" y="887"/>
                </a:lnTo>
                <a:lnTo>
                  <a:pt x="1181" y="908"/>
                </a:lnTo>
                <a:lnTo>
                  <a:pt x="1167" y="908"/>
                </a:lnTo>
                <a:lnTo>
                  <a:pt x="1167" y="915"/>
                </a:lnTo>
                <a:lnTo>
                  <a:pt x="1167" y="915"/>
                </a:lnTo>
                <a:lnTo>
                  <a:pt x="1160" y="929"/>
                </a:lnTo>
                <a:lnTo>
                  <a:pt x="1132" y="950"/>
                </a:lnTo>
                <a:lnTo>
                  <a:pt x="1118" y="964"/>
                </a:lnTo>
                <a:lnTo>
                  <a:pt x="1118" y="957"/>
                </a:lnTo>
                <a:lnTo>
                  <a:pt x="1104" y="957"/>
                </a:lnTo>
                <a:lnTo>
                  <a:pt x="1090" y="964"/>
                </a:lnTo>
                <a:lnTo>
                  <a:pt x="1083" y="971"/>
                </a:lnTo>
                <a:lnTo>
                  <a:pt x="1111" y="964"/>
                </a:lnTo>
                <a:lnTo>
                  <a:pt x="1062" y="992"/>
                </a:lnTo>
                <a:lnTo>
                  <a:pt x="1083" y="978"/>
                </a:lnTo>
                <a:lnTo>
                  <a:pt x="1083" y="971"/>
                </a:lnTo>
                <a:lnTo>
                  <a:pt x="1055" y="978"/>
                </a:lnTo>
                <a:lnTo>
                  <a:pt x="1055" y="978"/>
                </a:lnTo>
                <a:lnTo>
                  <a:pt x="1062" y="978"/>
                </a:lnTo>
                <a:lnTo>
                  <a:pt x="1055" y="971"/>
                </a:lnTo>
                <a:lnTo>
                  <a:pt x="1069" y="957"/>
                </a:lnTo>
                <a:lnTo>
                  <a:pt x="1062" y="964"/>
                </a:lnTo>
                <a:lnTo>
                  <a:pt x="1048" y="971"/>
                </a:lnTo>
                <a:lnTo>
                  <a:pt x="1055" y="964"/>
                </a:lnTo>
                <a:lnTo>
                  <a:pt x="1048" y="971"/>
                </a:lnTo>
                <a:lnTo>
                  <a:pt x="1041" y="978"/>
                </a:lnTo>
                <a:lnTo>
                  <a:pt x="1041" y="971"/>
                </a:lnTo>
                <a:lnTo>
                  <a:pt x="1041" y="964"/>
                </a:lnTo>
                <a:lnTo>
                  <a:pt x="1034" y="964"/>
                </a:lnTo>
                <a:lnTo>
                  <a:pt x="1034" y="957"/>
                </a:lnTo>
                <a:lnTo>
                  <a:pt x="1034" y="964"/>
                </a:lnTo>
                <a:lnTo>
                  <a:pt x="1041" y="964"/>
                </a:lnTo>
                <a:lnTo>
                  <a:pt x="1034" y="971"/>
                </a:lnTo>
                <a:lnTo>
                  <a:pt x="1041" y="978"/>
                </a:lnTo>
                <a:lnTo>
                  <a:pt x="1027" y="985"/>
                </a:lnTo>
                <a:lnTo>
                  <a:pt x="1034" y="978"/>
                </a:lnTo>
                <a:lnTo>
                  <a:pt x="1034" y="971"/>
                </a:lnTo>
                <a:lnTo>
                  <a:pt x="1027" y="978"/>
                </a:lnTo>
                <a:lnTo>
                  <a:pt x="1027" y="978"/>
                </a:lnTo>
                <a:lnTo>
                  <a:pt x="1027" y="971"/>
                </a:lnTo>
                <a:lnTo>
                  <a:pt x="1020" y="971"/>
                </a:lnTo>
                <a:lnTo>
                  <a:pt x="1020" y="964"/>
                </a:lnTo>
                <a:lnTo>
                  <a:pt x="1020" y="950"/>
                </a:lnTo>
                <a:lnTo>
                  <a:pt x="1020" y="964"/>
                </a:lnTo>
                <a:lnTo>
                  <a:pt x="1020" y="964"/>
                </a:lnTo>
                <a:lnTo>
                  <a:pt x="1013" y="964"/>
                </a:lnTo>
                <a:lnTo>
                  <a:pt x="1013" y="964"/>
                </a:lnTo>
                <a:lnTo>
                  <a:pt x="1020" y="971"/>
                </a:lnTo>
                <a:lnTo>
                  <a:pt x="1020" y="985"/>
                </a:lnTo>
                <a:lnTo>
                  <a:pt x="1020" y="978"/>
                </a:lnTo>
                <a:lnTo>
                  <a:pt x="1027" y="985"/>
                </a:lnTo>
                <a:lnTo>
                  <a:pt x="1020" y="992"/>
                </a:lnTo>
                <a:lnTo>
                  <a:pt x="1027" y="992"/>
                </a:lnTo>
                <a:lnTo>
                  <a:pt x="1034" y="992"/>
                </a:lnTo>
                <a:lnTo>
                  <a:pt x="1041" y="999"/>
                </a:lnTo>
                <a:lnTo>
                  <a:pt x="1013" y="1013"/>
                </a:lnTo>
                <a:lnTo>
                  <a:pt x="1006" y="1006"/>
                </a:lnTo>
                <a:lnTo>
                  <a:pt x="1006" y="999"/>
                </a:lnTo>
                <a:lnTo>
                  <a:pt x="1006" y="999"/>
                </a:lnTo>
                <a:lnTo>
                  <a:pt x="999" y="992"/>
                </a:lnTo>
                <a:lnTo>
                  <a:pt x="992" y="992"/>
                </a:lnTo>
                <a:lnTo>
                  <a:pt x="999" y="992"/>
                </a:lnTo>
                <a:lnTo>
                  <a:pt x="999" y="999"/>
                </a:lnTo>
                <a:lnTo>
                  <a:pt x="999" y="999"/>
                </a:lnTo>
                <a:lnTo>
                  <a:pt x="992" y="999"/>
                </a:lnTo>
                <a:lnTo>
                  <a:pt x="999" y="1006"/>
                </a:lnTo>
                <a:lnTo>
                  <a:pt x="999" y="1013"/>
                </a:lnTo>
                <a:lnTo>
                  <a:pt x="999" y="1013"/>
                </a:lnTo>
                <a:lnTo>
                  <a:pt x="999" y="1020"/>
                </a:lnTo>
                <a:lnTo>
                  <a:pt x="999" y="1020"/>
                </a:lnTo>
                <a:lnTo>
                  <a:pt x="978" y="1034"/>
                </a:lnTo>
                <a:lnTo>
                  <a:pt x="985" y="1020"/>
                </a:lnTo>
                <a:lnTo>
                  <a:pt x="978" y="1020"/>
                </a:lnTo>
                <a:lnTo>
                  <a:pt x="978" y="1027"/>
                </a:lnTo>
                <a:lnTo>
                  <a:pt x="978" y="1034"/>
                </a:lnTo>
                <a:lnTo>
                  <a:pt x="971" y="1034"/>
                </a:lnTo>
                <a:lnTo>
                  <a:pt x="971" y="1027"/>
                </a:lnTo>
                <a:lnTo>
                  <a:pt x="964" y="1034"/>
                </a:lnTo>
                <a:lnTo>
                  <a:pt x="964" y="1027"/>
                </a:lnTo>
                <a:lnTo>
                  <a:pt x="957" y="1027"/>
                </a:lnTo>
                <a:lnTo>
                  <a:pt x="957" y="1034"/>
                </a:lnTo>
                <a:lnTo>
                  <a:pt x="950" y="1041"/>
                </a:lnTo>
                <a:lnTo>
                  <a:pt x="950" y="1041"/>
                </a:lnTo>
                <a:lnTo>
                  <a:pt x="943" y="1048"/>
                </a:lnTo>
                <a:lnTo>
                  <a:pt x="950" y="1041"/>
                </a:lnTo>
                <a:lnTo>
                  <a:pt x="964" y="1041"/>
                </a:lnTo>
                <a:lnTo>
                  <a:pt x="971" y="1034"/>
                </a:lnTo>
                <a:lnTo>
                  <a:pt x="971" y="1048"/>
                </a:lnTo>
                <a:lnTo>
                  <a:pt x="964" y="1055"/>
                </a:lnTo>
                <a:lnTo>
                  <a:pt x="957" y="1069"/>
                </a:lnTo>
                <a:lnTo>
                  <a:pt x="950" y="1069"/>
                </a:lnTo>
                <a:lnTo>
                  <a:pt x="950" y="1069"/>
                </a:lnTo>
                <a:lnTo>
                  <a:pt x="943" y="1062"/>
                </a:lnTo>
                <a:lnTo>
                  <a:pt x="936" y="1069"/>
                </a:lnTo>
                <a:lnTo>
                  <a:pt x="936" y="1062"/>
                </a:lnTo>
                <a:lnTo>
                  <a:pt x="922" y="1062"/>
                </a:lnTo>
                <a:lnTo>
                  <a:pt x="922" y="1062"/>
                </a:lnTo>
                <a:lnTo>
                  <a:pt x="922" y="1062"/>
                </a:lnTo>
                <a:lnTo>
                  <a:pt x="922" y="1069"/>
                </a:lnTo>
                <a:lnTo>
                  <a:pt x="922" y="1069"/>
                </a:lnTo>
                <a:lnTo>
                  <a:pt x="936" y="1069"/>
                </a:lnTo>
                <a:lnTo>
                  <a:pt x="929" y="1076"/>
                </a:lnTo>
                <a:lnTo>
                  <a:pt x="943" y="1083"/>
                </a:lnTo>
                <a:lnTo>
                  <a:pt x="936" y="1083"/>
                </a:lnTo>
                <a:lnTo>
                  <a:pt x="943" y="1083"/>
                </a:lnTo>
                <a:lnTo>
                  <a:pt x="936" y="1090"/>
                </a:lnTo>
                <a:lnTo>
                  <a:pt x="929" y="1090"/>
                </a:lnTo>
                <a:lnTo>
                  <a:pt x="936" y="1090"/>
                </a:lnTo>
                <a:lnTo>
                  <a:pt x="943" y="1083"/>
                </a:lnTo>
                <a:lnTo>
                  <a:pt x="950" y="1083"/>
                </a:lnTo>
                <a:lnTo>
                  <a:pt x="936" y="1097"/>
                </a:lnTo>
                <a:lnTo>
                  <a:pt x="929" y="1132"/>
                </a:lnTo>
                <a:lnTo>
                  <a:pt x="922" y="1132"/>
                </a:lnTo>
                <a:lnTo>
                  <a:pt x="922" y="1118"/>
                </a:lnTo>
                <a:lnTo>
                  <a:pt x="915" y="1125"/>
                </a:lnTo>
                <a:lnTo>
                  <a:pt x="908" y="1132"/>
                </a:lnTo>
                <a:lnTo>
                  <a:pt x="894" y="1118"/>
                </a:lnTo>
                <a:lnTo>
                  <a:pt x="901" y="1132"/>
                </a:lnTo>
                <a:lnTo>
                  <a:pt x="887" y="1132"/>
                </a:lnTo>
                <a:lnTo>
                  <a:pt x="915" y="1139"/>
                </a:lnTo>
                <a:lnTo>
                  <a:pt x="929" y="1139"/>
                </a:lnTo>
                <a:lnTo>
                  <a:pt x="922" y="1160"/>
                </a:lnTo>
                <a:lnTo>
                  <a:pt x="922" y="1167"/>
                </a:lnTo>
                <a:lnTo>
                  <a:pt x="915" y="1167"/>
                </a:lnTo>
                <a:lnTo>
                  <a:pt x="915" y="1188"/>
                </a:lnTo>
                <a:lnTo>
                  <a:pt x="922" y="1195"/>
                </a:lnTo>
                <a:lnTo>
                  <a:pt x="922" y="1216"/>
                </a:lnTo>
                <a:lnTo>
                  <a:pt x="929" y="1223"/>
                </a:lnTo>
                <a:lnTo>
                  <a:pt x="922" y="1230"/>
                </a:lnTo>
                <a:lnTo>
                  <a:pt x="929" y="1237"/>
                </a:lnTo>
                <a:lnTo>
                  <a:pt x="936" y="1244"/>
                </a:lnTo>
                <a:lnTo>
                  <a:pt x="936" y="1265"/>
                </a:lnTo>
                <a:lnTo>
                  <a:pt x="943" y="1279"/>
                </a:lnTo>
                <a:lnTo>
                  <a:pt x="943" y="1286"/>
                </a:lnTo>
                <a:lnTo>
                  <a:pt x="950" y="1286"/>
                </a:lnTo>
                <a:lnTo>
                  <a:pt x="950" y="1293"/>
                </a:lnTo>
                <a:lnTo>
                  <a:pt x="936" y="1293"/>
                </a:lnTo>
                <a:lnTo>
                  <a:pt x="936" y="1293"/>
                </a:lnTo>
                <a:lnTo>
                  <a:pt x="929" y="1293"/>
                </a:lnTo>
                <a:lnTo>
                  <a:pt x="929" y="1307"/>
                </a:lnTo>
                <a:lnTo>
                  <a:pt x="922" y="1307"/>
                </a:lnTo>
                <a:lnTo>
                  <a:pt x="908" y="1293"/>
                </a:lnTo>
                <a:lnTo>
                  <a:pt x="908" y="1293"/>
                </a:lnTo>
                <a:lnTo>
                  <a:pt x="908" y="1293"/>
                </a:lnTo>
                <a:lnTo>
                  <a:pt x="901" y="1286"/>
                </a:lnTo>
                <a:lnTo>
                  <a:pt x="880" y="1279"/>
                </a:lnTo>
                <a:lnTo>
                  <a:pt x="859" y="1279"/>
                </a:lnTo>
                <a:lnTo>
                  <a:pt x="852" y="1279"/>
                </a:lnTo>
                <a:lnTo>
                  <a:pt x="852" y="1279"/>
                </a:lnTo>
                <a:lnTo>
                  <a:pt x="838" y="1279"/>
                </a:lnTo>
                <a:lnTo>
                  <a:pt x="831" y="1272"/>
                </a:lnTo>
                <a:lnTo>
                  <a:pt x="831" y="1272"/>
                </a:lnTo>
                <a:lnTo>
                  <a:pt x="831" y="1272"/>
                </a:lnTo>
                <a:lnTo>
                  <a:pt x="824" y="1272"/>
                </a:lnTo>
                <a:lnTo>
                  <a:pt x="824" y="1265"/>
                </a:lnTo>
                <a:lnTo>
                  <a:pt x="824" y="1265"/>
                </a:lnTo>
                <a:lnTo>
                  <a:pt x="817" y="1258"/>
                </a:lnTo>
                <a:lnTo>
                  <a:pt x="810" y="1258"/>
                </a:lnTo>
                <a:lnTo>
                  <a:pt x="796" y="1251"/>
                </a:lnTo>
                <a:lnTo>
                  <a:pt x="789" y="1258"/>
                </a:lnTo>
                <a:lnTo>
                  <a:pt x="776" y="1237"/>
                </a:lnTo>
                <a:lnTo>
                  <a:pt x="769" y="1237"/>
                </a:lnTo>
                <a:lnTo>
                  <a:pt x="762" y="1237"/>
                </a:lnTo>
                <a:lnTo>
                  <a:pt x="741" y="1230"/>
                </a:lnTo>
                <a:lnTo>
                  <a:pt x="748" y="1223"/>
                </a:lnTo>
                <a:lnTo>
                  <a:pt x="741" y="1216"/>
                </a:lnTo>
                <a:lnTo>
                  <a:pt x="741" y="1216"/>
                </a:lnTo>
                <a:lnTo>
                  <a:pt x="727" y="1181"/>
                </a:lnTo>
                <a:lnTo>
                  <a:pt x="713" y="1167"/>
                </a:lnTo>
                <a:lnTo>
                  <a:pt x="713" y="1160"/>
                </a:lnTo>
                <a:lnTo>
                  <a:pt x="706" y="1160"/>
                </a:lnTo>
                <a:lnTo>
                  <a:pt x="713" y="1139"/>
                </a:lnTo>
                <a:lnTo>
                  <a:pt x="706" y="1132"/>
                </a:lnTo>
                <a:lnTo>
                  <a:pt x="699" y="1125"/>
                </a:lnTo>
                <a:lnTo>
                  <a:pt x="706" y="1104"/>
                </a:lnTo>
                <a:lnTo>
                  <a:pt x="706" y="1104"/>
                </a:lnTo>
                <a:lnTo>
                  <a:pt x="699" y="1090"/>
                </a:lnTo>
                <a:lnTo>
                  <a:pt x="685" y="1083"/>
                </a:lnTo>
                <a:lnTo>
                  <a:pt x="671" y="1069"/>
                </a:lnTo>
                <a:lnTo>
                  <a:pt x="664" y="1062"/>
                </a:lnTo>
                <a:lnTo>
                  <a:pt x="664" y="1041"/>
                </a:lnTo>
                <a:lnTo>
                  <a:pt x="657" y="1041"/>
                </a:lnTo>
                <a:lnTo>
                  <a:pt x="643" y="1020"/>
                </a:lnTo>
                <a:lnTo>
                  <a:pt x="636" y="1013"/>
                </a:lnTo>
                <a:lnTo>
                  <a:pt x="629" y="1013"/>
                </a:lnTo>
                <a:lnTo>
                  <a:pt x="622" y="1006"/>
                </a:lnTo>
                <a:lnTo>
                  <a:pt x="622" y="999"/>
                </a:lnTo>
                <a:lnTo>
                  <a:pt x="622" y="992"/>
                </a:lnTo>
                <a:lnTo>
                  <a:pt x="615" y="978"/>
                </a:lnTo>
                <a:lnTo>
                  <a:pt x="622" y="978"/>
                </a:lnTo>
                <a:lnTo>
                  <a:pt x="615" y="971"/>
                </a:lnTo>
                <a:lnTo>
                  <a:pt x="615" y="964"/>
                </a:lnTo>
                <a:lnTo>
                  <a:pt x="608" y="957"/>
                </a:lnTo>
                <a:lnTo>
                  <a:pt x="594" y="929"/>
                </a:lnTo>
                <a:lnTo>
                  <a:pt x="594" y="929"/>
                </a:lnTo>
                <a:lnTo>
                  <a:pt x="587" y="908"/>
                </a:lnTo>
                <a:lnTo>
                  <a:pt x="580" y="894"/>
                </a:lnTo>
                <a:lnTo>
                  <a:pt x="580" y="887"/>
                </a:lnTo>
                <a:lnTo>
                  <a:pt x="559" y="873"/>
                </a:lnTo>
                <a:lnTo>
                  <a:pt x="552" y="859"/>
                </a:lnTo>
                <a:lnTo>
                  <a:pt x="531" y="852"/>
                </a:lnTo>
                <a:lnTo>
                  <a:pt x="531" y="838"/>
                </a:lnTo>
                <a:lnTo>
                  <a:pt x="524" y="845"/>
                </a:lnTo>
                <a:lnTo>
                  <a:pt x="524" y="838"/>
                </a:lnTo>
                <a:lnTo>
                  <a:pt x="517" y="831"/>
                </a:lnTo>
                <a:lnTo>
                  <a:pt x="517" y="824"/>
                </a:lnTo>
                <a:lnTo>
                  <a:pt x="517" y="817"/>
                </a:lnTo>
                <a:lnTo>
                  <a:pt x="510" y="824"/>
                </a:lnTo>
                <a:lnTo>
                  <a:pt x="510" y="817"/>
                </a:lnTo>
                <a:lnTo>
                  <a:pt x="503" y="817"/>
                </a:lnTo>
                <a:lnTo>
                  <a:pt x="503" y="817"/>
                </a:lnTo>
                <a:lnTo>
                  <a:pt x="496" y="817"/>
                </a:lnTo>
                <a:lnTo>
                  <a:pt x="489" y="824"/>
                </a:lnTo>
                <a:lnTo>
                  <a:pt x="482" y="817"/>
                </a:lnTo>
                <a:lnTo>
                  <a:pt x="475" y="817"/>
                </a:lnTo>
                <a:lnTo>
                  <a:pt x="475" y="810"/>
                </a:lnTo>
                <a:lnTo>
                  <a:pt x="461" y="817"/>
                </a:lnTo>
                <a:lnTo>
                  <a:pt x="461" y="810"/>
                </a:lnTo>
                <a:lnTo>
                  <a:pt x="447" y="817"/>
                </a:lnTo>
                <a:lnTo>
                  <a:pt x="419" y="803"/>
                </a:lnTo>
                <a:lnTo>
                  <a:pt x="419" y="803"/>
                </a:lnTo>
                <a:lnTo>
                  <a:pt x="412" y="817"/>
                </a:lnTo>
                <a:lnTo>
                  <a:pt x="405" y="810"/>
                </a:lnTo>
                <a:lnTo>
                  <a:pt x="398" y="817"/>
                </a:lnTo>
                <a:lnTo>
                  <a:pt x="391" y="810"/>
                </a:lnTo>
                <a:lnTo>
                  <a:pt x="391" y="817"/>
                </a:lnTo>
                <a:lnTo>
                  <a:pt x="384" y="817"/>
                </a:lnTo>
                <a:lnTo>
                  <a:pt x="370" y="838"/>
                </a:lnTo>
                <a:lnTo>
                  <a:pt x="363" y="852"/>
                </a:lnTo>
                <a:lnTo>
                  <a:pt x="356" y="859"/>
                </a:lnTo>
                <a:lnTo>
                  <a:pt x="356" y="873"/>
                </a:lnTo>
                <a:lnTo>
                  <a:pt x="356" y="873"/>
                </a:lnTo>
                <a:lnTo>
                  <a:pt x="349" y="880"/>
                </a:lnTo>
                <a:lnTo>
                  <a:pt x="328" y="901"/>
                </a:lnTo>
                <a:lnTo>
                  <a:pt x="314" y="901"/>
                </a:lnTo>
                <a:lnTo>
                  <a:pt x="314" y="901"/>
                </a:lnTo>
                <a:lnTo>
                  <a:pt x="307" y="894"/>
                </a:lnTo>
                <a:lnTo>
                  <a:pt x="307" y="894"/>
                </a:lnTo>
                <a:lnTo>
                  <a:pt x="293" y="887"/>
                </a:lnTo>
                <a:lnTo>
                  <a:pt x="286" y="880"/>
                </a:lnTo>
                <a:lnTo>
                  <a:pt x="272" y="873"/>
                </a:lnTo>
                <a:lnTo>
                  <a:pt x="265" y="866"/>
                </a:lnTo>
                <a:lnTo>
                  <a:pt x="265" y="866"/>
                </a:lnTo>
                <a:lnTo>
                  <a:pt x="265" y="859"/>
                </a:lnTo>
                <a:lnTo>
                  <a:pt x="265" y="866"/>
                </a:lnTo>
                <a:lnTo>
                  <a:pt x="237" y="852"/>
                </a:lnTo>
                <a:lnTo>
                  <a:pt x="223" y="845"/>
                </a:lnTo>
                <a:lnTo>
                  <a:pt x="223" y="831"/>
                </a:lnTo>
                <a:lnTo>
                  <a:pt x="202" y="824"/>
                </a:lnTo>
                <a:lnTo>
                  <a:pt x="188" y="810"/>
                </a:lnTo>
                <a:lnTo>
                  <a:pt x="188" y="789"/>
                </a:lnTo>
                <a:lnTo>
                  <a:pt x="174" y="775"/>
                </a:lnTo>
                <a:lnTo>
                  <a:pt x="174" y="761"/>
                </a:lnTo>
                <a:lnTo>
                  <a:pt x="181" y="747"/>
                </a:lnTo>
                <a:lnTo>
                  <a:pt x="181" y="740"/>
                </a:lnTo>
                <a:lnTo>
                  <a:pt x="167" y="727"/>
                </a:lnTo>
                <a:lnTo>
                  <a:pt x="167" y="720"/>
                </a:lnTo>
                <a:lnTo>
                  <a:pt x="167" y="720"/>
                </a:lnTo>
                <a:lnTo>
                  <a:pt x="160" y="699"/>
                </a:lnTo>
                <a:lnTo>
                  <a:pt x="153" y="692"/>
                </a:lnTo>
                <a:lnTo>
                  <a:pt x="153" y="685"/>
                </a:lnTo>
                <a:lnTo>
                  <a:pt x="146" y="685"/>
                </a:lnTo>
                <a:lnTo>
                  <a:pt x="133" y="664"/>
                </a:lnTo>
                <a:lnTo>
                  <a:pt x="126" y="664"/>
                </a:lnTo>
                <a:lnTo>
                  <a:pt x="126" y="664"/>
                </a:lnTo>
                <a:lnTo>
                  <a:pt x="119" y="664"/>
                </a:lnTo>
                <a:lnTo>
                  <a:pt x="112" y="657"/>
                </a:lnTo>
                <a:lnTo>
                  <a:pt x="112" y="650"/>
                </a:lnTo>
                <a:lnTo>
                  <a:pt x="98" y="643"/>
                </a:lnTo>
                <a:lnTo>
                  <a:pt x="98" y="629"/>
                </a:lnTo>
                <a:lnTo>
                  <a:pt x="77" y="615"/>
                </a:lnTo>
                <a:lnTo>
                  <a:pt x="56" y="587"/>
                </a:lnTo>
                <a:lnTo>
                  <a:pt x="56" y="587"/>
                </a:lnTo>
                <a:close/>
                <a:moveTo>
                  <a:pt x="1195" y="894"/>
                </a:moveTo>
                <a:lnTo>
                  <a:pt x="1209" y="887"/>
                </a:lnTo>
                <a:lnTo>
                  <a:pt x="1216" y="887"/>
                </a:lnTo>
                <a:lnTo>
                  <a:pt x="1174" y="915"/>
                </a:lnTo>
                <a:lnTo>
                  <a:pt x="1195" y="894"/>
                </a:lnTo>
                <a:lnTo>
                  <a:pt x="1195" y="894"/>
                </a:lnTo>
                <a:close/>
                <a:moveTo>
                  <a:pt x="1041" y="1006"/>
                </a:moveTo>
                <a:lnTo>
                  <a:pt x="992" y="1041"/>
                </a:lnTo>
                <a:lnTo>
                  <a:pt x="999" y="1027"/>
                </a:lnTo>
                <a:lnTo>
                  <a:pt x="1006" y="1027"/>
                </a:lnTo>
                <a:lnTo>
                  <a:pt x="1027" y="1013"/>
                </a:lnTo>
                <a:lnTo>
                  <a:pt x="1034" y="1013"/>
                </a:lnTo>
                <a:lnTo>
                  <a:pt x="1034" y="999"/>
                </a:lnTo>
                <a:lnTo>
                  <a:pt x="1041" y="1006"/>
                </a:lnTo>
                <a:lnTo>
                  <a:pt x="1041" y="1006"/>
                </a:lnTo>
                <a:close/>
                <a:moveTo>
                  <a:pt x="978" y="1041"/>
                </a:moveTo>
                <a:lnTo>
                  <a:pt x="992" y="1034"/>
                </a:lnTo>
                <a:lnTo>
                  <a:pt x="992" y="1034"/>
                </a:lnTo>
                <a:lnTo>
                  <a:pt x="992" y="1041"/>
                </a:lnTo>
                <a:lnTo>
                  <a:pt x="971" y="1069"/>
                </a:lnTo>
                <a:lnTo>
                  <a:pt x="971" y="1055"/>
                </a:lnTo>
                <a:lnTo>
                  <a:pt x="978" y="1048"/>
                </a:lnTo>
                <a:lnTo>
                  <a:pt x="978" y="1048"/>
                </a:lnTo>
                <a:lnTo>
                  <a:pt x="978" y="1041"/>
                </a:lnTo>
                <a:lnTo>
                  <a:pt x="978" y="1041"/>
                </a:lnTo>
                <a:close/>
                <a:moveTo>
                  <a:pt x="936" y="1132"/>
                </a:moveTo>
                <a:lnTo>
                  <a:pt x="936" y="1139"/>
                </a:lnTo>
                <a:lnTo>
                  <a:pt x="936" y="1132"/>
                </a:lnTo>
                <a:lnTo>
                  <a:pt x="936" y="1118"/>
                </a:lnTo>
                <a:lnTo>
                  <a:pt x="950" y="1097"/>
                </a:lnTo>
                <a:lnTo>
                  <a:pt x="950" y="1090"/>
                </a:lnTo>
                <a:lnTo>
                  <a:pt x="950" y="1097"/>
                </a:lnTo>
                <a:lnTo>
                  <a:pt x="957" y="1083"/>
                </a:lnTo>
                <a:lnTo>
                  <a:pt x="964" y="1069"/>
                </a:lnTo>
                <a:lnTo>
                  <a:pt x="964" y="1069"/>
                </a:lnTo>
                <a:lnTo>
                  <a:pt x="971" y="1069"/>
                </a:lnTo>
                <a:lnTo>
                  <a:pt x="950" y="1097"/>
                </a:lnTo>
                <a:lnTo>
                  <a:pt x="936" y="1132"/>
                </a:lnTo>
                <a:lnTo>
                  <a:pt x="936" y="1132"/>
                </a:lnTo>
                <a:close/>
                <a:moveTo>
                  <a:pt x="943" y="1216"/>
                </a:moveTo>
                <a:lnTo>
                  <a:pt x="950" y="1237"/>
                </a:lnTo>
                <a:lnTo>
                  <a:pt x="943" y="1237"/>
                </a:lnTo>
                <a:lnTo>
                  <a:pt x="943" y="1216"/>
                </a:lnTo>
                <a:lnTo>
                  <a:pt x="936" y="1202"/>
                </a:lnTo>
                <a:lnTo>
                  <a:pt x="929" y="1174"/>
                </a:lnTo>
                <a:lnTo>
                  <a:pt x="936" y="1146"/>
                </a:lnTo>
                <a:lnTo>
                  <a:pt x="929" y="1174"/>
                </a:lnTo>
                <a:lnTo>
                  <a:pt x="943" y="1216"/>
                </a:lnTo>
                <a:lnTo>
                  <a:pt x="943" y="1216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58" name="Freeform 48"/>
          <p:cNvSpPr>
            <a:spLocks/>
          </p:cNvSpPr>
          <p:nvPr userDrawn="1"/>
        </p:nvSpPr>
        <p:spPr bwMode="auto">
          <a:xfrm>
            <a:off x="2459872" y="2692400"/>
            <a:ext cx="700011" cy="920750"/>
          </a:xfrm>
          <a:custGeom>
            <a:avLst/>
            <a:gdLst/>
            <a:ahLst/>
            <a:cxnLst>
              <a:cxn ang="0">
                <a:pos x="14" y="524"/>
              </a:cxn>
              <a:cxn ang="0">
                <a:pos x="28" y="461"/>
              </a:cxn>
              <a:cxn ang="0">
                <a:pos x="35" y="412"/>
              </a:cxn>
              <a:cxn ang="0">
                <a:pos x="35" y="398"/>
              </a:cxn>
              <a:cxn ang="0">
                <a:pos x="56" y="293"/>
              </a:cxn>
              <a:cxn ang="0">
                <a:pos x="70" y="251"/>
              </a:cxn>
              <a:cxn ang="0">
                <a:pos x="70" y="230"/>
              </a:cxn>
              <a:cxn ang="0">
                <a:pos x="91" y="119"/>
              </a:cxn>
              <a:cxn ang="0">
                <a:pos x="111" y="0"/>
              </a:cxn>
              <a:cxn ang="0">
                <a:pos x="209" y="21"/>
              </a:cxn>
              <a:cxn ang="0">
                <a:pos x="279" y="35"/>
              </a:cxn>
              <a:cxn ang="0">
                <a:pos x="286" y="35"/>
              </a:cxn>
              <a:cxn ang="0">
                <a:pos x="335" y="42"/>
              </a:cxn>
              <a:cxn ang="0">
                <a:pos x="377" y="49"/>
              </a:cxn>
              <a:cxn ang="0">
                <a:pos x="370" y="98"/>
              </a:cxn>
              <a:cxn ang="0">
                <a:pos x="363" y="140"/>
              </a:cxn>
              <a:cxn ang="0">
                <a:pos x="356" y="168"/>
              </a:cxn>
              <a:cxn ang="0">
                <a:pos x="447" y="182"/>
              </a:cxn>
              <a:cxn ang="0">
                <a:pos x="454" y="182"/>
              </a:cxn>
              <a:cxn ang="0">
                <a:pos x="538" y="196"/>
              </a:cxn>
              <a:cxn ang="0">
                <a:pos x="531" y="237"/>
              </a:cxn>
              <a:cxn ang="0">
                <a:pos x="524" y="286"/>
              </a:cxn>
              <a:cxn ang="0">
                <a:pos x="517" y="356"/>
              </a:cxn>
              <a:cxn ang="0">
                <a:pos x="510" y="370"/>
              </a:cxn>
              <a:cxn ang="0">
                <a:pos x="510" y="391"/>
              </a:cxn>
              <a:cxn ang="0">
                <a:pos x="496" y="496"/>
              </a:cxn>
              <a:cxn ang="0">
                <a:pos x="489" y="538"/>
              </a:cxn>
              <a:cxn ang="0">
                <a:pos x="482" y="566"/>
              </a:cxn>
              <a:cxn ang="0">
                <a:pos x="482" y="601"/>
              </a:cxn>
              <a:cxn ang="0">
                <a:pos x="468" y="678"/>
              </a:cxn>
              <a:cxn ang="0">
                <a:pos x="377" y="664"/>
              </a:cxn>
              <a:cxn ang="0">
                <a:pos x="307" y="650"/>
              </a:cxn>
              <a:cxn ang="0">
                <a:pos x="251" y="643"/>
              </a:cxn>
              <a:cxn ang="0">
                <a:pos x="139" y="622"/>
              </a:cxn>
              <a:cxn ang="0">
                <a:pos x="105" y="615"/>
              </a:cxn>
              <a:cxn ang="0">
                <a:pos x="0" y="601"/>
              </a:cxn>
              <a:cxn ang="0">
                <a:pos x="14" y="524"/>
              </a:cxn>
            </a:cxnLst>
            <a:rect l="0" t="0" r="r" b="b"/>
            <a:pathLst>
              <a:path w="538" h="678">
                <a:moveTo>
                  <a:pt x="14" y="524"/>
                </a:moveTo>
                <a:lnTo>
                  <a:pt x="28" y="461"/>
                </a:lnTo>
                <a:lnTo>
                  <a:pt x="35" y="412"/>
                </a:lnTo>
                <a:lnTo>
                  <a:pt x="35" y="398"/>
                </a:lnTo>
                <a:lnTo>
                  <a:pt x="56" y="293"/>
                </a:lnTo>
                <a:lnTo>
                  <a:pt x="70" y="251"/>
                </a:lnTo>
                <a:lnTo>
                  <a:pt x="70" y="230"/>
                </a:lnTo>
                <a:lnTo>
                  <a:pt x="91" y="119"/>
                </a:lnTo>
                <a:lnTo>
                  <a:pt x="111" y="0"/>
                </a:lnTo>
                <a:lnTo>
                  <a:pt x="209" y="21"/>
                </a:lnTo>
                <a:lnTo>
                  <a:pt x="279" y="35"/>
                </a:lnTo>
                <a:lnTo>
                  <a:pt x="286" y="35"/>
                </a:lnTo>
                <a:lnTo>
                  <a:pt x="335" y="42"/>
                </a:lnTo>
                <a:lnTo>
                  <a:pt x="377" y="49"/>
                </a:lnTo>
                <a:lnTo>
                  <a:pt x="370" y="98"/>
                </a:lnTo>
                <a:lnTo>
                  <a:pt x="363" y="140"/>
                </a:lnTo>
                <a:lnTo>
                  <a:pt x="356" y="168"/>
                </a:lnTo>
                <a:lnTo>
                  <a:pt x="447" y="182"/>
                </a:lnTo>
                <a:lnTo>
                  <a:pt x="454" y="182"/>
                </a:lnTo>
                <a:lnTo>
                  <a:pt x="538" y="196"/>
                </a:lnTo>
                <a:lnTo>
                  <a:pt x="531" y="237"/>
                </a:lnTo>
                <a:lnTo>
                  <a:pt x="524" y="286"/>
                </a:lnTo>
                <a:lnTo>
                  <a:pt x="517" y="356"/>
                </a:lnTo>
                <a:lnTo>
                  <a:pt x="510" y="370"/>
                </a:lnTo>
                <a:lnTo>
                  <a:pt x="510" y="391"/>
                </a:lnTo>
                <a:lnTo>
                  <a:pt x="496" y="496"/>
                </a:lnTo>
                <a:lnTo>
                  <a:pt x="489" y="538"/>
                </a:lnTo>
                <a:lnTo>
                  <a:pt x="482" y="566"/>
                </a:lnTo>
                <a:lnTo>
                  <a:pt x="482" y="601"/>
                </a:lnTo>
                <a:lnTo>
                  <a:pt x="468" y="678"/>
                </a:lnTo>
                <a:lnTo>
                  <a:pt x="377" y="664"/>
                </a:lnTo>
                <a:lnTo>
                  <a:pt x="307" y="650"/>
                </a:lnTo>
                <a:lnTo>
                  <a:pt x="251" y="643"/>
                </a:lnTo>
                <a:lnTo>
                  <a:pt x="139" y="622"/>
                </a:lnTo>
                <a:lnTo>
                  <a:pt x="105" y="615"/>
                </a:lnTo>
                <a:lnTo>
                  <a:pt x="0" y="601"/>
                </a:lnTo>
                <a:lnTo>
                  <a:pt x="14" y="524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59" name="Freeform 49"/>
          <p:cNvSpPr>
            <a:spLocks/>
          </p:cNvSpPr>
          <p:nvPr userDrawn="1"/>
        </p:nvSpPr>
        <p:spPr bwMode="auto">
          <a:xfrm>
            <a:off x="7166429" y="2047875"/>
            <a:ext cx="217714" cy="407988"/>
          </a:xfrm>
          <a:custGeom>
            <a:avLst/>
            <a:gdLst/>
            <a:ahLst/>
            <a:cxnLst>
              <a:cxn ang="0">
                <a:pos x="105" y="293"/>
              </a:cxn>
              <a:cxn ang="0">
                <a:pos x="98" y="293"/>
              </a:cxn>
              <a:cxn ang="0">
                <a:pos x="77" y="300"/>
              </a:cxn>
              <a:cxn ang="0">
                <a:pos x="70" y="293"/>
              </a:cxn>
              <a:cxn ang="0">
                <a:pos x="70" y="279"/>
              </a:cxn>
              <a:cxn ang="0">
                <a:pos x="56" y="237"/>
              </a:cxn>
              <a:cxn ang="0">
                <a:pos x="56" y="209"/>
              </a:cxn>
              <a:cxn ang="0">
                <a:pos x="49" y="195"/>
              </a:cxn>
              <a:cxn ang="0">
                <a:pos x="42" y="202"/>
              </a:cxn>
              <a:cxn ang="0">
                <a:pos x="42" y="209"/>
              </a:cxn>
              <a:cxn ang="0">
                <a:pos x="35" y="202"/>
              </a:cxn>
              <a:cxn ang="0">
                <a:pos x="35" y="202"/>
              </a:cxn>
              <a:cxn ang="0">
                <a:pos x="35" y="181"/>
              </a:cxn>
              <a:cxn ang="0">
                <a:pos x="35" y="181"/>
              </a:cxn>
              <a:cxn ang="0">
                <a:pos x="35" y="167"/>
              </a:cxn>
              <a:cxn ang="0">
                <a:pos x="21" y="146"/>
              </a:cxn>
              <a:cxn ang="0">
                <a:pos x="21" y="132"/>
              </a:cxn>
              <a:cxn ang="0">
                <a:pos x="28" y="125"/>
              </a:cxn>
              <a:cxn ang="0">
                <a:pos x="21" y="111"/>
              </a:cxn>
              <a:cxn ang="0">
                <a:pos x="21" y="104"/>
              </a:cxn>
              <a:cxn ang="0">
                <a:pos x="14" y="90"/>
              </a:cxn>
              <a:cxn ang="0">
                <a:pos x="14" y="90"/>
              </a:cxn>
              <a:cxn ang="0">
                <a:pos x="14" y="83"/>
              </a:cxn>
              <a:cxn ang="0">
                <a:pos x="7" y="69"/>
              </a:cxn>
              <a:cxn ang="0">
                <a:pos x="7" y="62"/>
              </a:cxn>
              <a:cxn ang="0">
                <a:pos x="7" y="55"/>
              </a:cxn>
              <a:cxn ang="0">
                <a:pos x="7" y="48"/>
              </a:cxn>
              <a:cxn ang="0">
                <a:pos x="0" y="35"/>
              </a:cxn>
              <a:cxn ang="0">
                <a:pos x="14" y="35"/>
              </a:cxn>
              <a:cxn ang="0">
                <a:pos x="70" y="21"/>
              </a:cxn>
              <a:cxn ang="0">
                <a:pos x="119" y="7"/>
              </a:cxn>
              <a:cxn ang="0">
                <a:pos x="154" y="0"/>
              </a:cxn>
              <a:cxn ang="0">
                <a:pos x="154" y="0"/>
              </a:cxn>
              <a:cxn ang="0">
                <a:pos x="161" y="14"/>
              </a:cxn>
              <a:cxn ang="0">
                <a:pos x="154" y="35"/>
              </a:cxn>
              <a:cxn ang="0">
                <a:pos x="168" y="48"/>
              </a:cxn>
              <a:cxn ang="0">
                <a:pos x="161" y="55"/>
              </a:cxn>
              <a:cxn ang="0">
                <a:pos x="161" y="62"/>
              </a:cxn>
              <a:cxn ang="0">
                <a:pos x="161" y="69"/>
              </a:cxn>
              <a:cxn ang="0">
                <a:pos x="154" y="76"/>
              </a:cxn>
              <a:cxn ang="0">
                <a:pos x="147" y="83"/>
              </a:cxn>
              <a:cxn ang="0">
                <a:pos x="133" y="90"/>
              </a:cxn>
              <a:cxn ang="0">
                <a:pos x="133" y="97"/>
              </a:cxn>
              <a:cxn ang="0">
                <a:pos x="133" y="111"/>
              </a:cxn>
              <a:cxn ang="0">
                <a:pos x="140" y="118"/>
              </a:cxn>
              <a:cxn ang="0">
                <a:pos x="133" y="132"/>
              </a:cxn>
              <a:cxn ang="0">
                <a:pos x="140" y="132"/>
              </a:cxn>
              <a:cxn ang="0">
                <a:pos x="140" y="139"/>
              </a:cxn>
              <a:cxn ang="0">
                <a:pos x="133" y="146"/>
              </a:cxn>
              <a:cxn ang="0">
                <a:pos x="133" y="160"/>
              </a:cxn>
              <a:cxn ang="0">
                <a:pos x="126" y="167"/>
              </a:cxn>
              <a:cxn ang="0">
                <a:pos x="126" y="181"/>
              </a:cxn>
              <a:cxn ang="0">
                <a:pos x="126" y="195"/>
              </a:cxn>
              <a:cxn ang="0">
                <a:pos x="133" y="216"/>
              </a:cxn>
              <a:cxn ang="0">
                <a:pos x="133" y="223"/>
              </a:cxn>
              <a:cxn ang="0">
                <a:pos x="133" y="237"/>
              </a:cxn>
              <a:cxn ang="0">
                <a:pos x="133" y="251"/>
              </a:cxn>
              <a:cxn ang="0">
                <a:pos x="133" y="258"/>
              </a:cxn>
              <a:cxn ang="0">
                <a:pos x="133" y="272"/>
              </a:cxn>
              <a:cxn ang="0">
                <a:pos x="147" y="286"/>
              </a:cxn>
              <a:cxn ang="0">
                <a:pos x="105" y="293"/>
              </a:cxn>
            </a:cxnLst>
            <a:rect l="0" t="0" r="r" b="b"/>
            <a:pathLst>
              <a:path w="168" h="300">
                <a:moveTo>
                  <a:pt x="105" y="293"/>
                </a:moveTo>
                <a:lnTo>
                  <a:pt x="98" y="293"/>
                </a:lnTo>
                <a:lnTo>
                  <a:pt x="77" y="300"/>
                </a:lnTo>
                <a:lnTo>
                  <a:pt x="70" y="293"/>
                </a:lnTo>
                <a:lnTo>
                  <a:pt x="70" y="279"/>
                </a:lnTo>
                <a:lnTo>
                  <a:pt x="56" y="237"/>
                </a:lnTo>
                <a:lnTo>
                  <a:pt x="56" y="209"/>
                </a:lnTo>
                <a:lnTo>
                  <a:pt x="49" y="195"/>
                </a:lnTo>
                <a:lnTo>
                  <a:pt x="42" y="202"/>
                </a:lnTo>
                <a:lnTo>
                  <a:pt x="42" y="209"/>
                </a:lnTo>
                <a:lnTo>
                  <a:pt x="35" y="202"/>
                </a:lnTo>
                <a:lnTo>
                  <a:pt x="35" y="202"/>
                </a:lnTo>
                <a:lnTo>
                  <a:pt x="35" y="181"/>
                </a:lnTo>
                <a:lnTo>
                  <a:pt x="35" y="181"/>
                </a:lnTo>
                <a:lnTo>
                  <a:pt x="35" y="167"/>
                </a:lnTo>
                <a:lnTo>
                  <a:pt x="21" y="146"/>
                </a:lnTo>
                <a:lnTo>
                  <a:pt x="21" y="132"/>
                </a:lnTo>
                <a:lnTo>
                  <a:pt x="28" y="125"/>
                </a:lnTo>
                <a:lnTo>
                  <a:pt x="21" y="111"/>
                </a:lnTo>
                <a:lnTo>
                  <a:pt x="21" y="104"/>
                </a:lnTo>
                <a:lnTo>
                  <a:pt x="14" y="90"/>
                </a:lnTo>
                <a:lnTo>
                  <a:pt x="14" y="90"/>
                </a:lnTo>
                <a:lnTo>
                  <a:pt x="14" y="83"/>
                </a:lnTo>
                <a:lnTo>
                  <a:pt x="7" y="69"/>
                </a:lnTo>
                <a:lnTo>
                  <a:pt x="7" y="62"/>
                </a:lnTo>
                <a:lnTo>
                  <a:pt x="7" y="55"/>
                </a:lnTo>
                <a:lnTo>
                  <a:pt x="7" y="48"/>
                </a:lnTo>
                <a:lnTo>
                  <a:pt x="0" y="35"/>
                </a:lnTo>
                <a:lnTo>
                  <a:pt x="14" y="35"/>
                </a:lnTo>
                <a:lnTo>
                  <a:pt x="70" y="21"/>
                </a:lnTo>
                <a:lnTo>
                  <a:pt x="119" y="7"/>
                </a:lnTo>
                <a:lnTo>
                  <a:pt x="154" y="0"/>
                </a:lnTo>
                <a:lnTo>
                  <a:pt x="154" y="0"/>
                </a:lnTo>
                <a:lnTo>
                  <a:pt x="161" y="14"/>
                </a:lnTo>
                <a:lnTo>
                  <a:pt x="154" y="35"/>
                </a:lnTo>
                <a:lnTo>
                  <a:pt x="168" y="48"/>
                </a:lnTo>
                <a:lnTo>
                  <a:pt x="161" y="55"/>
                </a:lnTo>
                <a:lnTo>
                  <a:pt x="161" y="62"/>
                </a:lnTo>
                <a:lnTo>
                  <a:pt x="161" y="69"/>
                </a:lnTo>
                <a:lnTo>
                  <a:pt x="154" y="76"/>
                </a:lnTo>
                <a:lnTo>
                  <a:pt x="147" y="83"/>
                </a:lnTo>
                <a:lnTo>
                  <a:pt x="133" y="90"/>
                </a:lnTo>
                <a:lnTo>
                  <a:pt x="133" y="97"/>
                </a:lnTo>
                <a:lnTo>
                  <a:pt x="133" y="111"/>
                </a:lnTo>
                <a:lnTo>
                  <a:pt x="140" y="118"/>
                </a:lnTo>
                <a:lnTo>
                  <a:pt x="133" y="132"/>
                </a:lnTo>
                <a:lnTo>
                  <a:pt x="140" y="132"/>
                </a:lnTo>
                <a:lnTo>
                  <a:pt x="140" y="139"/>
                </a:lnTo>
                <a:lnTo>
                  <a:pt x="133" y="146"/>
                </a:lnTo>
                <a:lnTo>
                  <a:pt x="133" y="160"/>
                </a:lnTo>
                <a:lnTo>
                  <a:pt x="126" y="167"/>
                </a:lnTo>
                <a:lnTo>
                  <a:pt x="126" y="181"/>
                </a:lnTo>
                <a:lnTo>
                  <a:pt x="126" y="195"/>
                </a:lnTo>
                <a:lnTo>
                  <a:pt x="133" y="216"/>
                </a:lnTo>
                <a:lnTo>
                  <a:pt x="133" y="223"/>
                </a:lnTo>
                <a:lnTo>
                  <a:pt x="133" y="237"/>
                </a:lnTo>
                <a:lnTo>
                  <a:pt x="133" y="251"/>
                </a:lnTo>
                <a:lnTo>
                  <a:pt x="133" y="258"/>
                </a:lnTo>
                <a:lnTo>
                  <a:pt x="133" y="272"/>
                </a:lnTo>
                <a:lnTo>
                  <a:pt x="147" y="286"/>
                </a:lnTo>
                <a:lnTo>
                  <a:pt x="105" y="293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60" name="Freeform 50"/>
          <p:cNvSpPr>
            <a:spLocks noEditPoints="1"/>
          </p:cNvSpPr>
          <p:nvPr userDrawn="1"/>
        </p:nvSpPr>
        <p:spPr bwMode="auto">
          <a:xfrm>
            <a:off x="6219980" y="3119438"/>
            <a:ext cx="982738" cy="569912"/>
          </a:xfrm>
          <a:custGeom>
            <a:avLst/>
            <a:gdLst/>
            <a:ahLst/>
            <a:cxnLst>
              <a:cxn ang="0">
                <a:pos x="63" y="413"/>
              </a:cxn>
              <a:cxn ang="0">
                <a:pos x="49" y="378"/>
              </a:cxn>
              <a:cxn ang="0">
                <a:pos x="91" y="336"/>
              </a:cxn>
              <a:cxn ang="0">
                <a:pos x="140" y="294"/>
              </a:cxn>
              <a:cxn ang="0">
                <a:pos x="175" y="322"/>
              </a:cxn>
              <a:cxn ang="0">
                <a:pos x="238" y="301"/>
              </a:cxn>
              <a:cxn ang="0">
                <a:pos x="280" y="273"/>
              </a:cxn>
              <a:cxn ang="0">
                <a:pos x="294" y="259"/>
              </a:cxn>
              <a:cxn ang="0">
                <a:pos x="315" y="203"/>
              </a:cxn>
              <a:cxn ang="0">
                <a:pos x="336" y="154"/>
              </a:cxn>
              <a:cxn ang="0">
                <a:pos x="357" y="133"/>
              </a:cxn>
              <a:cxn ang="0">
                <a:pos x="385" y="91"/>
              </a:cxn>
              <a:cxn ang="0">
                <a:pos x="413" y="70"/>
              </a:cxn>
              <a:cxn ang="0">
                <a:pos x="434" y="42"/>
              </a:cxn>
              <a:cxn ang="0">
                <a:pos x="441" y="0"/>
              </a:cxn>
              <a:cxn ang="0">
                <a:pos x="503" y="0"/>
              </a:cxn>
              <a:cxn ang="0">
                <a:pos x="531" y="28"/>
              </a:cxn>
              <a:cxn ang="0">
                <a:pos x="559" y="35"/>
              </a:cxn>
              <a:cxn ang="0">
                <a:pos x="566" y="63"/>
              </a:cxn>
              <a:cxn ang="0">
                <a:pos x="552" y="91"/>
              </a:cxn>
              <a:cxn ang="0">
                <a:pos x="580" y="105"/>
              </a:cxn>
              <a:cxn ang="0">
                <a:pos x="636" y="133"/>
              </a:cxn>
              <a:cxn ang="0">
                <a:pos x="664" y="154"/>
              </a:cxn>
              <a:cxn ang="0">
                <a:pos x="664" y="182"/>
              </a:cxn>
              <a:cxn ang="0">
                <a:pos x="615" y="154"/>
              </a:cxn>
              <a:cxn ang="0">
                <a:pos x="664" y="189"/>
              </a:cxn>
              <a:cxn ang="0">
                <a:pos x="678" y="210"/>
              </a:cxn>
              <a:cxn ang="0">
                <a:pos x="664" y="203"/>
              </a:cxn>
              <a:cxn ang="0">
                <a:pos x="643" y="210"/>
              </a:cxn>
              <a:cxn ang="0">
                <a:pos x="671" y="238"/>
              </a:cxn>
              <a:cxn ang="0">
                <a:pos x="671" y="245"/>
              </a:cxn>
              <a:cxn ang="0">
                <a:pos x="664" y="252"/>
              </a:cxn>
              <a:cxn ang="0">
                <a:pos x="650" y="238"/>
              </a:cxn>
              <a:cxn ang="0">
                <a:pos x="629" y="231"/>
              </a:cxn>
              <a:cxn ang="0">
                <a:pos x="629" y="238"/>
              </a:cxn>
              <a:cxn ang="0">
                <a:pos x="657" y="252"/>
              </a:cxn>
              <a:cxn ang="0">
                <a:pos x="671" y="266"/>
              </a:cxn>
              <a:cxn ang="0">
                <a:pos x="678" y="266"/>
              </a:cxn>
              <a:cxn ang="0">
                <a:pos x="692" y="273"/>
              </a:cxn>
              <a:cxn ang="0">
                <a:pos x="706" y="259"/>
              </a:cxn>
              <a:cxn ang="0">
                <a:pos x="727" y="280"/>
              </a:cxn>
              <a:cxn ang="0">
                <a:pos x="713" y="301"/>
              </a:cxn>
              <a:cxn ang="0">
                <a:pos x="636" y="315"/>
              </a:cxn>
              <a:cxn ang="0">
                <a:pos x="531" y="336"/>
              </a:cxn>
              <a:cxn ang="0">
                <a:pos x="427" y="357"/>
              </a:cxn>
              <a:cxn ang="0">
                <a:pos x="343" y="371"/>
              </a:cxn>
              <a:cxn ang="0">
                <a:pos x="217" y="392"/>
              </a:cxn>
              <a:cxn ang="0">
                <a:pos x="133" y="399"/>
              </a:cxn>
              <a:cxn ang="0">
                <a:pos x="748" y="133"/>
              </a:cxn>
              <a:cxn ang="0">
                <a:pos x="720" y="196"/>
              </a:cxn>
              <a:cxn ang="0">
                <a:pos x="699" y="210"/>
              </a:cxn>
              <a:cxn ang="0">
                <a:pos x="713" y="175"/>
              </a:cxn>
              <a:cxn ang="0">
                <a:pos x="713" y="161"/>
              </a:cxn>
              <a:cxn ang="0">
                <a:pos x="720" y="126"/>
              </a:cxn>
              <a:cxn ang="0">
                <a:pos x="734" y="161"/>
              </a:cxn>
              <a:cxn ang="0">
                <a:pos x="727" y="182"/>
              </a:cxn>
            </a:cxnLst>
            <a:rect l="0" t="0" r="r" b="b"/>
            <a:pathLst>
              <a:path w="755" h="420">
                <a:moveTo>
                  <a:pt x="133" y="399"/>
                </a:moveTo>
                <a:lnTo>
                  <a:pt x="126" y="399"/>
                </a:lnTo>
                <a:lnTo>
                  <a:pt x="98" y="406"/>
                </a:lnTo>
                <a:lnTo>
                  <a:pt x="77" y="406"/>
                </a:lnTo>
                <a:lnTo>
                  <a:pt x="63" y="413"/>
                </a:lnTo>
                <a:lnTo>
                  <a:pt x="14" y="413"/>
                </a:lnTo>
                <a:lnTo>
                  <a:pt x="0" y="420"/>
                </a:lnTo>
                <a:lnTo>
                  <a:pt x="14" y="406"/>
                </a:lnTo>
                <a:lnTo>
                  <a:pt x="42" y="392"/>
                </a:lnTo>
                <a:lnTo>
                  <a:pt x="49" y="378"/>
                </a:lnTo>
                <a:lnTo>
                  <a:pt x="70" y="371"/>
                </a:lnTo>
                <a:lnTo>
                  <a:pt x="70" y="364"/>
                </a:lnTo>
                <a:lnTo>
                  <a:pt x="77" y="357"/>
                </a:lnTo>
                <a:lnTo>
                  <a:pt x="77" y="343"/>
                </a:lnTo>
                <a:lnTo>
                  <a:pt x="91" y="336"/>
                </a:lnTo>
                <a:lnTo>
                  <a:pt x="91" y="329"/>
                </a:lnTo>
                <a:lnTo>
                  <a:pt x="119" y="315"/>
                </a:lnTo>
                <a:lnTo>
                  <a:pt x="140" y="287"/>
                </a:lnTo>
                <a:lnTo>
                  <a:pt x="147" y="287"/>
                </a:lnTo>
                <a:lnTo>
                  <a:pt x="140" y="294"/>
                </a:lnTo>
                <a:lnTo>
                  <a:pt x="147" y="301"/>
                </a:lnTo>
                <a:lnTo>
                  <a:pt x="147" y="301"/>
                </a:lnTo>
                <a:lnTo>
                  <a:pt x="161" y="315"/>
                </a:lnTo>
                <a:lnTo>
                  <a:pt x="168" y="315"/>
                </a:lnTo>
                <a:lnTo>
                  <a:pt x="175" y="322"/>
                </a:lnTo>
                <a:lnTo>
                  <a:pt x="189" y="315"/>
                </a:lnTo>
                <a:lnTo>
                  <a:pt x="203" y="308"/>
                </a:lnTo>
                <a:lnTo>
                  <a:pt x="203" y="301"/>
                </a:lnTo>
                <a:lnTo>
                  <a:pt x="217" y="308"/>
                </a:lnTo>
                <a:lnTo>
                  <a:pt x="238" y="301"/>
                </a:lnTo>
                <a:lnTo>
                  <a:pt x="252" y="294"/>
                </a:lnTo>
                <a:lnTo>
                  <a:pt x="245" y="287"/>
                </a:lnTo>
                <a:lnTo>
                  <a:pt x="252" y="280"/>
                </a:lnTo>
                <a:lnTo>
                  <a:pt x="259" y="287"/>
                </a:lnTo>
                <a:lnTo>
                  <a:pt x="280" y="273"/>
                </a:lnTo>
                <a:lnTo>
                  <a:pt x="287" y="273"/>
                </a:lnTo>
                <a:lnTo>
                  <a:pt x="301" y="259"/>
                </a:lnTo>
                <a:lnTo>
                  <a:pt x="301" y="259"/>
                </a:lnTo>
                <a:lnTo>
                  <a:pt x="294" y="259"/>
                </a:lnTo>
                <a:lnTo>
                  <a:pt x="294" y="259"/>
                </a:lnTo>
                <a:lnTo>
                  <a:pt x="301" y="245"/>
                </a:lnTo>
                <a:lnTo>
                  <a:pt x="294" y="245"/>
                </a:lnTo>
                <a:lnTo>
                  <a:pt x="294" y="245"/>
                </a:lnTo>
                <a:lnTo>
                  <a:pt x="308" y="217"/>
                </a:lnTo>
                <a:lnTo>
                  <a:pt x="315" y="203"/>
                </a:lnTo>
                <a:lnTo>
                  <a:pt x="322" y="189"/>
                </a:lnTo>
                <a:lnTo>
                  <a:pt x="322" y="175"/>
                </a:lnTo>
                <a:lnTo>
                  <a:pt x="329" y="161"/>
                </a:lnTo>
                <a:lnTo>
                  <a:pt x="329" y="161"/>
                </a:lnTo>
                <a:lnTo>
                  <a:pt x="336" y="154"/>
                </a:lnTo>
                <a:lnTo>
                  <a:pt x="336" y="140"/>
                </a:lnTo>
                <a:lnTo>
                  <a:pt x="336" y="133"/>
                </a:lnTo>
                <a:lnTo>
                  <a:pt x="336" y="119"/>
                </a:lnTo>
                <a:lnTo>
                  <a:pt x="350" y="126"/>
                </a:lnTo>
                <a:lnTo>
                  <a:pt x="357" y="133"/>
                </a:lnTo>
                <a:lnTo>
                  <a:pt x="371" y="140"/>
                </a:lnTo>
                <a:lnTo>
                  <a:pt x="378" y="126"/>
                </a:lnTo>
                <a:lnTo>
                  <a:pt x="385" y="105"/>
                </a:lnTo>
                <a:lnTo>
                  <a:pt x="385" y="105"/>
                </a:lnTo>
                <a:lnTo>
                  <a:pt x="385" y="91"/>
                </a:lnTo>
                <a:lnTo>
                  <a:pt x="392" y="84"/>
                </a:lnTo>
                <a:lnTo>
                  <a:pt x="406" y="91"/>
                </a:lnTo>
                <a:lnTo>
                  <a:pt x="413" y="77"/>
                </a:lnTo>
                <a:lnTo>
                  <a:pt x="413" y="70"/>
                </a:lnTo>
                <a:lnTo>
                  <a:pt x="413" y="70"/>
                </a:lnTo>
                <a:lnTo>
                  <a:pt x="420" y="70"/>
                </a:lnTo>
                <a:lnTo>
                  <a:pt x="420" y="56"/>
                </a:lnTo>
                <a:lnTo>
                  <a:pt x="427" y="63"/>
                </a:lnTo>
                <a:lnTo>
                  <a:pt x="427" y="49"/>
                </a:lnTo>
                <a:lnTo>
                  <a:pt x="434" y="42"/>
                </a:lnTo>
                <a:lnTo>
                  <a:pt x="441" y="35"/>
                </a:lnTo>
                <a:lnTo>
                  <a:pt x="434" y="21"/>
                </a:lnTo>
                <a:lnTo>
                  <a:pt x="441" y="14"/>
                </a:lnTo>
                <a:lnTo>
                  <a:pt x="441" y="7"/>
                </a:lnTo>
                <a:lnTo>
                  <a:pt x="441" y="0"/>
                </a:lnTo>
                <a:lnTo>
                  <a:pt x="448" y="0"/>
                </a:lnTo>
                <a:lnTo>
                  <a:pt x="469" y="14"/>
                </a:lnTo>
                <a:lnTo>
                  <a:pt x="489" y="28"/>
                </a:lnTo>
                <a:lnTo>
                  <a:pt x="496" y="0"/>
                </a:lnTo>
                <a:lnTo>
                  <a:pt x="503" y="0"/>
                </a:lnTo>
                <a:lnTo>
                  <a:pt x="510" y="0"/>
                </a:lnTo>
                <a:lnTo>
                  <a:pt x="524" y="7"/>
                </a:lnTo>
                <a:lnTo>
                  <a:pt x="517" y="21"/>
                </a:lnTo>
                <a:lnTo>
                  <a:pt x="524" y="21"/>
                </a:lnTo>
                <a:lnTo>
                  <a:pt x="531" y="28"/>
                </a:lnTo>
                <a:lnTo>
                  <a:pt x="538" y="28"/>
                </a:lnTo>
                <a:lnTo>
                  <a:pt x="545" y="28"/>
                </a:lnTo>
                <a:lnTo>
                  <a:pt x="545" y="35"/>
                </a:lnTo>
                <a:lnTo>
                  <a:pt x="559" y="35"/>
                </a:lnTo>
                <a:lnTo>
                  <a:pt x="559" y="35"/>
                </a:lnTo>
                <a:lnTo>
                  <a:pt x="566" y="42"/>
                </a:lnTo>
                <a:lnTo>
                  <a:pt x="573" y="49"/>
                </a:lnTo>
                <a:lnTo>
                  <a:pt x="573" y="56"/>
                </a:lnTo>
                <a:lnTo>
                  <a:pt x="573" y="63"/>
                </a:lnTo>
                <a:lnTo>
                  <a:pt x="566" y="63"/>
                </a:lnTo>
                <a:lnTo>
                  <a:pt x="566" y="70"/>
                </a:lnTo>
                <a:lnTo>
                  <a:pt x="559" y="77"/>
                </a:lnTo>
                <a:lnTo>
                  <a:pt x="559" y="70"/>
                </a:lnTo>
                <a:lnTo>
                  <a:pt x="559" y="77"/>
                </a:lnTo>
                <a:lnTo>
                  <a:pt x="552" y="91"/>
                </a:lnTo>
                <a:lnTo>
                  <a:pt x="552" y="98"/>
                </a:lnTo>
                <a:lnTo>
                  <a:pt x="559" y="112"/>
                </a:lnTo>
                <a:lnTo>
                  <a:pt x="559" y="112"/>
                </a:lnTo>
                <a:lnTo>
                  <a:pt x="566" y="112"/>
                </a:lnTo>
                <a:lnTo>
                  <a:pt x="580" y="105"/>
                </a:lnTo>
                <a:lnTo>
                  <a:pt x="587" y="112"/>
                </a:lnTo>
                <a:lnTo>
                  <a:pt x="594" y="119"/>
                </a:lnTo>
                <a:lnTo>
                  <a:pt x="629" y="126"/>
                </a:lnTo>
                <a:lnTo>
                  <a:pt x="636" y="133"/>
                </a:lnTo>
                <a:lnTo>
                  <a:pt x="636" y="133"/>
                </a:lnTo>
                <a:lnTo>
                  <a:pt x="636" y="140"/>
                </a:lnTo>
                <a:lnTo>
                  <a:pt x="636" y="133"/>
                </a:lnTo>
                <a:lnTo>
                  <a:pt x="657" y="140"/>
                </a:lnTo>
                <a:lnTo>
                  <a:pt x="664" y="147"/>
                </a:lnTo>
                <a:lnTo>
                  <a:pt x="664" y="154"/>
                </a:lnTo>
                <a:lnTo>
                  <a:pt x="664" y="161"/>
                </a:lnTo>
                <a:lnTo>
                  <a:pt x="664" y="168"/>
                </a:lnTo>
                <a:lnTo>
                  <a:pt x="664" y="168"/>
                </a:lnTo>
                <a:lnTo>
                  <a:pt x="664" y="175"/>
                </a:lnTo>
                <a:lnTo>
                  <a:pt x="664" y="182"/>
                </a:lnTo>
                <a:lnTo>
                  <a:pt x="650" y="182"/>
                </a:lnTo>
                <a:lnTo>
                  <a:pt x="636" y="168"/>
                </a:lnTo>
                <a:lnTo>
                  <a:pt x="636" y="161"/>
                </a:lnTo>
                <a:lnTo>
                  <a:pt x="615" y="154"/>
                </a:lnTo>
                <a:lnTo>
                  <a:pt x="615" y="154"/>
                </a:lnTo>
                <a:lnTo>
                  <a:pt x="622" y="168"/>
                </a:lnTo>
                <a:lnTo>
                  <a:pt x="629" y="168"/>
                </a:lnTo>
                <a:lnTo>
                  <a:pt x="643" y="182"/>
                </a:lnTo>
                <a:lnTo>
                  <a:pt x="671" y="189"/>
                </a:lnTo>
                <a:lnTo>
                  <a:pt x="664" y="189"/>
                </a:lnTo>
                <a:lnTo>
                  <a:pt x="650" y="189"/>
                </a:lnTo>
                <a:lnTo>
                  <a:pt x="657" y="196"/>
                </a:lnTo>
                <a:lnTo>
                  <a:pt x="664" y="189"/>
                </a:lnTo>
                <a:lnTo>
                  <a:pt x="678" y="203"/>
                </a:lnTo>
                <a:lnTo>
                  <a:pt x="678" y="210"/>
                </a:lnTo>
                <a:lnTo>
                  <a:pt x="678" y="210"/>
                </a:lnTo>
                <a:lnTo>
                  <a:pt x="671" y="203"/>
                </a:lnTo>
                <a:lnTo>
                  <a:pt x="657" y="203"/>
                </a:lnTo>
                <a:lnTo>
                  <a:pt x="657" y="203"/>
                </a:lnTo>
                <a:lnTo>
                  <a:pt x="664" y="203"/>
                </a:lnTo>
                <a:lnTo>
                  <a:pt x="664" y="210"/>
                </a:lnTo>
                <a:lnTo>
                  <a:pt x="657" y="210"/>
                </a:lnTo>
                <a:lnTo>
                  <a:pt x="671" y="217"/>
                </a:lnTo>
                <a:lnTo>
                  <a:pt x="664" y="224"/>
                </a:lnTo>
                <a:lnTo>
                  <a:pt x="643" y="210"/>
                </a:lnTo>
                <a:lnTo>
                  <a:pt x="636" y="210"/>
                </a:lnTo>
                <a:lnTo>
                  <a:pt x="643" y="217"/>
                </a:lnTo>
                <a:lnTo>
                  <a:pt x="650" y="224"/>
                </a:lnTo>
                <a:lnTo>
                  <a:pt x="664" y="231"/>
                </a:lnTo>
                <a:lnTo>
                  <a:pt x="671" y="238"/>
                </a:lnTo>
                <a:lnTo>
                  <a:pt x="671" y="231"/>
                </a:lnTo>
                <a:lnTo>
                  <a:pt x="671" y="238"/>
                </a:lnTo>
                <a:lnTo>
                  <a:pt x="678" y="231"/>
                </a:lnTo>
                <a:lnTo>
                  <a:pt x="685" y="238"/>
                </a:lnTo>
                <a:lnTo>
                  <a:pt x="671" y="245"/>
                </a:lnTo>
                <a:lnTo>
                  <a:pt x="685" y="245"/>
                </a:lnTo>
                <a:lnTo>
                  <a:pt x="685" y="252"/>
                </a:lnTo>
                <a:lnTo>
                  <a:pt x="678" y="252"/>
                </a:lnTo>
                <a:lnTo>
                  <a:pt x="671" y="259"/>
                </a:lnTo>
                <a:lnTo>
                  <a:pt x="664" y="252"/>
                </a:lnTo>
                <a:lnTo>
                  <a:pt x="664" y="245"/>
                </a:lnTo>
                <a:lnTo>
                  <a:pt x="657" y="245"/>
                </a:lnTo>
                <a:lnTo>
                  <a:pt x="657" y="245"/>
                </a:lnTo>
                <a:lnTo>
                  <a:pt x="650" y="245"/>
                </a:lnTo>
                <a:lnTo>
                  <a:pt x="650" y="238"/>
                </a:lnTo>
                <a:lnTo>
                  <a:pt x="643" y="231"/>
                </a:lnTo>
                <a:lnTo>
                  <a:pt x="643" y="231"/>
                </a:lnTo>
                <a:lnTo>
                  <a:pt x="636" y="238"/>
                </a:lnTo>
                <a:lnTo>
                  <a:pt x="629" y="231"/>
                </a:lnTo>
                <a:lnTo>
                  <a:pt x="629" y="231"/>
                </a:lnTo>
                <a:lnTo>
                  <a:pt x="622" y="224"/>
                </a:lnTo>
                <a:lnTo>
                  <a:pt x="622" y="231"/>
                </a:lnTo>
                <a:lnTo>
                  <a:pt x="615" y="238"/>
                </a:lnTo>
                <a:lnTo>
                  <a:pt x="622" y="238"/>
                </a:lnTo>
                <a:lnTo>
                  <a:pt x="629" y="238"/>
                </a:lnTo>
                <a:lnTo>
                  <a:pt x="643" y="245"/>
                </a:lnTo>
                <a:lnTo>
                  <a:pt x="643" y="238"/>
                </a:lnTo>
                <a:lnTo>
                  <a:pt x="643" y="245"/>
                </a:lnTo>
                <a:lnTo>
                  <a:pt x="650" y="252"/>
                </a:lnTo>
                <a:lnTo>
                  <a:pt x="657" y="252"/>
                </a:lnTo>
                <a:lnTo>
                  <a:pt x="657" y="259"/>
                </a:lnTo>
                <a:lnTo>
                  <a:pt x="657" y="259"/>
                </a:lnTo>
                <a:lnTo>
                  <a:pt x="664" y="259"/>
                </a:lnTo>
                <a:lnTo>
                  <a:pt x="664" y="266"/>
                </a:lnTo>
                <a:lnTo>
                  <a:pt x="671" y="266"/>
                </a:lnTo>
                <a:lnTo>
                  <a:pt x="671" y="266"/>
                </a:lnTo>
                <a:lnTo>
                  <a:pt x="664" y="273"/>
                </a:lnTo>
                <a:lnTo>
                  <a:pt x="664" y="280"/>
                </a:lnTo>
                <a:lnTo>
                  <a:pt x="671" y="273"/>
                </a:lnTo>
                <a:lnTo>
                  <a:pt x="678" y="266"/>
                </a:lnTo>
                <a:lnTo>
                  <a:pt x="685" y="266"/>
                </a:lnTo>
                <a:lnTo>
                  <a:pt x="685" y="273"/>
                </a:lnTo>
                <a:lnTo>
                  <a:pt x="678" y="273"/>
                </a:lnTo>
                <a:lnTo>
                  <a:pt x="678" y="273"/>
                </a:lnTo>
                <a:lnTo>
                  <a:pt x="692" y="273"/>
                </a:lnTo>
                <a:lnTo>
                  <a:pt x="685" y="259"/>
                </a:lnTo>
                <a:lnTo>
                  <a:pt x="685" y="259"/>
                </a:lnTo>
                <a:lnTo>
                  <a:pt x="692" y="259"/>
                </a:lnTo>
                <a:lnTo>
                  <a:pt x="699" y="259"/>
                </a:lnTo>
                <a:lnTo>
                  <a:pt x="706" y="259"/>
                </a:lnTo>
                <a:lnTo>
                  <a:pt x="713" y="259"/>
                </a:lnTo>
                <a:lnTo>
                  <a:pt x="734" y="294"/>
                </a:lnTo>
                <a:lnTo>
                  <a:pt x="734" y="294"/>
                </a:lnTo>
                <a:lnTo>
                  <a:pt x="734" y="294"/>
                </a:lnTo>
                <a:lnTo>
                  <a:pt x="727" y="280"/>
                </a:lnTo>
                <a:lnTo>
                  <a:pt x="720" y="301"/>
                </a:lnTo>
                <a:lnTo>
                  <a:pt x="720" y="301"/>
                </a:lnTo>
                <a:lnTo>
                  <a:pt x="713" y="294"/>
                </a:lnTo>
                <a:lnTo>
                  <a:pt x="720" y="301"/>
                </a:lnTo>
                <a:lnTo>
                  <a:pt x="713" y="301"/>
                </a:lnTo>
                <a:lnTo>
                  <a:pt x="692" y="308"/>
                </a:lnTo>
                <a:lnTo>
                  <a:pt x="678" y="308"/>
                </a:lnTo>
                <a:lnTo>
                  <a:pt x="671" y="308"/>
                </a:lnTo>
                <a:lnTo>
                  <a:pt x="636" y="315"/>
                </a:lnTo>
                <a:lnTo>
                  <a:pt x="636" y="315"/>
                </a:lnTo>
                <a:lnTo>
                  <a:pt x="615" y="322"/>
                </a:lnTo>
                <a:lnTo>
                  <a:pt x="601" y="322"/>
                </a:lnTo>
                <a:lnTo>
                  <a:pt x="559" y="336"/>
                </a:lnTo>
                <a:lnTo>
                  <a:pt x="545" y="336"/>
                </a:lnTo>
                <a:lnTo>
                  <a:pt x="531" y="336"/>
                </a:lnTo>
                <a:lnTo>
                  <a:pt x="503" y="343"/>
                </a:lnTo>
                <a:lnTo>
                  <a:pt x="489" y="350"/>
                </a:lnTo>
                <a:lnTo>
                  <a:pt x="469" y="350"/>
                </a:lnTo>
                <a:lnTo>
                  <a:pt x="462" y="350"/>
                </a:lnTo>
                <a:lnTo>
                  <a:pt x="427" y="357"/>
                </a:lnTo>
                <a:lnTo>
                  <a:pt x="420" y="357"/>
                </a:lnTo>
                <a:lnTo>
                  <a:pt x="392" y="364"/>
                </a:lnTo>
                <a:lnTo>
                  <a:pt x="371" y="371"/>
                </a:lnTo>
                <a:lnTo>
                  <a:pt x="343" y="371"/>
                </a:lnTo>
                <a:lnTo>
                  <a:pt x="343" y="371"/>
                </a:lnTo>
                <a:lnTo>
                  <a:pt x="308" y="378"/>
                </a:lnTo>
                <a:lnTo>
                  <a:pt x="287" y="378"/>
                </a:lnTo>
                <a:lnTo>
                  <a:pt x="266" y="385"/>
                </a:lnTo>
                <a:lnTo>
                  <a:pt x="259" y="385"/>
                </a:lnTo>
                <a:lnTo>
                  <a:pt x="217" y="392"/>
                </a:lnTo>
                <a:lnTo>
                  <a:pt x="189" y="392"/>
                </a:lnTo>
                <a:lnTo>
                  <a:pt x="189" y="392"/>
                </a:lnTo>
                <a:lnTo>
                  <a:pt x="175" y="392"/>
                </a:lnTo>
                <a:lnTo>
                  <a:pt x="140" y="399"/>
                </a:lnTo>
                <a:lnTo>
                  <a:pt x="133" y="399"/>
                </a:lnTo>
                <a:lnTo>
                  <a:pt x="133" y="399"/>
                </a:lnTo>
                <a:close/>
                <a:moveTo>
                  <a:pt x="755" y="112"/>
                </a:moveTo>
                <a:lnTo>
                  <a:pt x="755" y="112"/>
                </a:lnTo>
                <a:lnTo>
                  <a:pt x="748" y="126"/>
                </a:lnTo>
                <a:lnTo>
                  <a:pt x="748" y="133"/>
                </a:lnTo>
                <a:lnTo>
                  <a:pt x="755" y="112"/>
                </a:lnTo>
                <a:lnTo>
                  <a:pt x="755" y="112"/>
                </a:lnTo>
                <a:close/>
                <a:moveTo>
                  <a:pt x="720" y="189"/>
                </a:moveTo>
                <a:lnTo>
                  <a:pt x="720" y="189"/>
                </a:lnTo>
                <a:lnTo>
                  <a:pt x="720" y="196"/>
                </a:lnTo>
                <a:lnTo>
                  <a:pt x="720" y="196"/>
                </a:lnTo>
                <a:lnTo>
                  <a:pt x="713" y="203"/>
                </a:lnTo>
                <a:lnTo>
                  <a:pt x="713" y="231"/>
                </a:lnTo>
                <a:lnTo>
                  <a:pt x="713" y="231"/>
                </a:lnTo>
                <a:lnTo>
                  <a:pt x="699" y="210"/>
                </a:lnTo>
                <a:lnTo>
                  <a:pt x="706" y="189"/>
                </a:lnTo>
                <a:lnTo>
                  <a:pt x="706" y="189"/>
                </a:lnTo>
                <a:lnTo>
                  <a:pt x="706" y="182"/>
                </a:lnTo>
                <a:lnTo>
                  <a:pt x="706" y="182"/>
                </a:lnTo>
                <a:lnTo>
                  <a:pt x="713" y="175"/>
                </a:lnTo>
                <a:lnTo>
                  <a:pt x="706" y="182"/>
                </a:lnTo>
                <a:lnTo>
                  <a:pt x="706" y="175"/>
                </a:lnTo>
                <a:lnTo>
                  <a:pt x="706" y="175"/>
                </a:lnTo>
                <a:lnTo>
                  <a:pt x="706" y="175"/>
                </a:lnTo>
                <a:lnTo>
                  <a:pt x="713" y="161"/>
                </a:lnTo>
                <a:lnTo>
                  <a:pt x="713" y="147"/>
                </a:lnTo>
                <a:lnTo>
                  <a:pt x="720" y="140"/>
                </a:lnTo>
                <a:lnTo>
                  <a:pt x="720" y="140"/>
                </a:lnTo>
                <a:lnTo>
                  <a:pt x="713" y="133"/>
                </a:lnTo>
                <a:lnTo>
                  <a:pt x="720" y="126"/>
                </a:lnTo>
                <a:lnTo>
                  <a:pt x="720" y="126"/>
                </a:lnTo>
                <a:lnTo>
                  <a:pt x="720" y="119"/>
                </a:lnTo>
                <a:lnTo>
                  <a:pt x="741" y="112"/>
                </a:lnTo>
                <a:lnTo>
                  <a:pt x="727" y="154"/>
                </a:lnTo>
                <a:lnTo>
                  <a:pt x="734" y="161"/>
                </a:lnTo>
                <a:lnTo>
                  <a:pt x="727" y="168"/>
                </a:lnTo>
                <a:lnTo>
                  <a:pt x="727" y="175"/>
                </a:lnTo>
                <a:lnTo>
                  <a:pt x="720" y="175"/>
                </a:lnTo>
                <a:lnTo>
                  <a:pt x="720" y="182"/>
                </a:lnTo>
                <a:lnTo>
                  <a:pt x="727" y="182"/>
                </a:lnTo>
                <a:lnTo>
                  <a:pt x="720" y="189"/>
                </a:lnTo>
                <a:lnTo>
                  <a:pt x="720" y="189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61" name="Freeform 51"/>
          <p:cNvSpPr>
            <a:spLocks noEditPoints="1"/>
          </p:cNvSpPr>
          <p:nvPr userDrawn="1"/>
        </p:nvSpPr>
        <p:spPr bwMode="auto">
          <a:xfrm>
            <a:off x="1678216" y="1352559"/>
            <a:ext cx="836084" cy="638175"/>
          </a:xfrm>
          <a:custGeom>
            <a:avLst/>
            <a:gdLst/>
            <a:ahLst/>
            <a:cxnLst>
              <a:cxn ang="0">
                <a:pos x="615" y="231"/>
              </a:cxn>
              <a:cxn ang="0">
                <a:pos x="573" y="399"/>
              </a:cxn>
              <a:cxn ang="0">
                <a:pos x="573" y="448"/>
              </a:cxn>
              <a:cxn ang="0">
                <a:pos x="517" y="455"/>
              </a:cxn>
              <a:cxn ang="0">
                <a:pos x="384" y="434"/>
              </a:cxn>
              <a:cxn ang="0">
                <a:pos x="321" y="427"/>
              </a:cxn>
              <a:cxn ang="0">
                <a:pos x="265" y="420"/>
              </a:cxn>
              <a:cxn ang="0">
                <a:pos x="209" y="427"/>
              </a:cxn>
              <a:cxn ang="0">
                <a:pos x="160" y="399"/>
              </a:cxn>
              <a:cxn ang="0">
                <a:pos x="83" y="385"/>
              </a:cxn>
              <a:cxn ang="0">
                <a:pos x="83" y="329"/>
              </a:cxn>
              <a:cxn ang="0">
                <a:pos x="49" y="294"/>
              </a:cxn>
              <a:cxn ang="0">
                <a:pos x="7" y="280"/>
              </a:cxn>
              <a:cxn ang="0">
                <a:pos x="7" y="273"/>
              </a:cxn>
              <a:cxn ang="0">
                <a:pos x="21" y="245"/>
              </a:cxn>
              <a:cxn ang="0">
                <a:pos x="14" y="231"/>
              </a:cxn>
              <a:cxn ang="0">
                <a:pos x="21" y="210"/>
              </a:cxn>
              <a:cxn ang="0">
                <a:pos x="42" y="210"/>
              </a:cxn>
              <a:cxn ang="0">
                <a:pos x="14" y="203"/>
              </a:cxn>
              <a:cxn ang="0">
                <a:pos x="21" y="133"/>
              </a:cxn>
              <a:cxn ang="0">
                <a:pos x="14" y="49"/>
              </a:cxn>
              <a:cxn ang="0">
                <a:pos x="69" y="70"/>
              </a:cxn>
              <a:cxn ang="0">
                <a:pos x="153" y="105"/>
              </a:cxn>
              <a:cxn ang="0">
                <a:pos x="167" y="126"/>
              </a:cxn>
              <a:cxn ang="0">
                <a:pos x="153" y="126"/>
              </a:cxn>
              <a:cxn ang="0">
                <a:pos x="118" y="168"/>
              </a:cxn>
              <a:cxn ang="0">
                <a:pos x="118" y="182"/>
              </a:cxn>
              <a:cxn ang="0">
                <a:pos x="153" y="154"/>
              </a:cxn>
              <a:cxn ang="0">
                <a:pos x="174" y="126"/>
              </a:cxn>
              <a:cxn ang="0">
                <a:pos x="160" y="168"/>
              </a:cxn>
              <a:cxn ang="0">
                <a:pos x="160" y="189"/>
              </a:cxn>
              <a:cxn ang="0">
                <a:pos x="146" y="196"/>
              </a:cxn>
              <a:cxn ang="0">
                <a:pos x="153" y="182"/>
              </a:cxn>
              <a:cxn ang="0">
                <a:pos x="132" y="210"/>
              </a:cxn>
              <a:cxn ang="0">
                <a:pos x="125" y="189"/>
              </a:cxn>
              <a:cxn ang="0">
                <a:pos x="118" y="217"/>
              </a:cxn>
              <a:cxn ang="0">
                <a:pos x="146" y="210"/>
              </a:cxn>
              <a:cxn ang="0">
                <a:pos x="167" y="203"/>
              </a:cxn>
              <a:cxn ang="0">
                <a:pos x="174" y="196"/>
              </a:cxn>
              <a:cxn ang="0">
                <a:pos x="181" y="147"/>
              </a:cxn>
              <a:cxn ang="0">
                <a:pos x="195" y="105"/>
              </a:cxn>
              <a:cxn ang="0">
                <a:pos x="195" y="112"/>
              </a:cxn>
              <a:cxn ang="0">
                <a:pos x="195" y="91"/>
              </a:cxn>
              <a:cxn ang="0">
                <a:pos x="181" y="56"/>
              </a:cxn>
              <a:cxn ang="0">
                <a:pos x="202" y="56"/>
              </a:cxn>
              <a:cxn ang="0">
                <a:pos x="202" y="35"/>
              </a:cxn>
              <a:cxn ang="0">
                <a:pos x="195" y="7"/>
              </a:cxn>
              <a:cxn ang="0">
                <a:pos x="545" y="91"/>
              </a:cxn>
              <a:cxn ang="0">
                <a:pos x="160" y="56"/>
              </a:cxn>
              <a:cxn ang="0">
                <a:pos x="160" y="49"/>
              </a:cxn>
              <a:cxn ang="0">
                <a:pos x="181" y="70"/>
              </a:cxn>
              <a:cxn ang="0">
                <a:pos x="181" y="84"/>
              </a:cxn>
              <a:cxn ang="0">
                <a:pos x="188" y="105"/>
              </a:cxn>
              <a:cxn ang="0">
                <a:pos x="181" y="133"/>
              </a:cxn>
              <a:cxn ang="0">
                <a:pos x="174" y="91"/>
              </a:cxn>
            </a:cxnLst>
            <a:rect l="0" t="0" r="r" b="b"/>
            <a:pathLst>
              <a:path w="643" h="469">
                <a:moveTo>
                  <a:pt x="643" y="112"/>
                </a:moveTo>
                <a:lnTo>
                  <a:pt x="636" y="133"/>
                </a:lnTo>
                <a:lnTo>
                  <a:pt x="615" y="224"/>
                </a:lnTo>
                <a:lnTo>
                  <a:pt x="615" y="231"/>
                </a:lnTo>
                <a:lnTo>
                  <a:pt x="594" y="301"/>
                </a:lnTo>
                <a:lnTo>
                  <a:pt x="594" y="315"/>
                </a:lnTo>
                <a:lnTo>
                  <a:pt x="587" y="329"/>
                </a:lnTo>
                <a:lnTo>
                  <a:pt x="573" y="399"/>
                </a:lnTo>
                <a:lnTo>
                  <a:pt x="573" y="413"/>
                </a:lnTo>
                <a:lnTo>
                  <a:pt x="566" y="420"/>
                </a:lnTo>
                <a:lnTo>
                  <a:pt x="573" y="427"/>
                </a:lnTo>
                <a:lnTo>
                  <a:pt x="573" y="448"/>
                </a:lnTo>
                <a:lnTo>
                  <a:pt x="566" y="455"/>
                </a:lnTo>
                <a:lnTo>
                  <a:pt x="573" y="469"/>
                </a:lnTo>
                <a:lnTo>
                  <a:pt x="524" y="455"/>
                </a:lnTo>
                <a:lnTo>
                  <a:pt x="517" y="455"/>
                </a:lnTo>
                <a:lnTo>
                  <a:pt x="482" y="448"/>
                </a:lnTo>
                <a:lnTo>
                  <a:pt x="482" y="448"/>
                </a:lnTo>
                <a:lnTo>
                  <a:pt x="398" y="427"/>
                </a:lnTo>
                <a:lnTo>
                  <a:pt x="384" y="434"/>
                </a:lnTo>
                <a:lnTo>
                  <a:pt x="363" y="427"/>
                </a:lnTo>
                <a:lnTo>
                  <a:pt x="349" y="427"/>
                </a:lnTo>
                <a:lnTo>
                  <a:pt x="342" y="427"/>
                </a:lnTo>
                <a:lnTo>
                  <a:pt x="321" y="427"/>
                </a:lnTo>
                <a:lnTo>
                  <a:pt x="314" y="427"/>
                </a:lnTo>
                <a:lnTo>
                  <a:pt x="293" y="434"/>
                </a:lnTo>
                <a:lnTo>
                  <a:pt x="272" y="434"/>
                </a:lnTo>
                <a:lnTo>
                  <a:pt x="265" y="420"/>
                </a:lnTo>
                <a:lnTo>
                  <a:pt x="258" y="420"/>
                </a:lnTo>
                <a:lnTo>
                  <a:pt x="230" y="427"/>
                </a:lnTo>
                <a:lnTo>
                  <a:pt x="223" y="420"/>
                </a:lnTo>
                <a:lnTo>
                  <a:pt x="209" y="427"/>
                </a:lnTo>
                <a:lnTo>
                  <a:pt x="209" y="420"/>
                </a:lnTo>
                <a:lnTo>
                  <a:pt x="188" y="406"/>
                </a:lnTo>
                <a:lnTo>
                  <a:pt x="188" y="406"/>
                </a:lnTo>
                <a:lnTo>
                  <a:pt x="160" y="399"/>
                </a:lnTo>
                <a:lnTo>
                  <a:pt x="153" y="406"/>
                </a:lnTo>
                <a:lnTo>
                  <a:pt x="118" y="406"/>
                </a:lnTo>
                <a:lnTo>
                  <a:pt x="90" y="392"/>
                </a:lnTo>
                <a:lnTo>
                  <a:pt x="83" y="385"/>
                </a:lnTo>
                <a:lnTo>
                  <a:pt x="83" y="378"/>
                </a:lnTo>
                <a:lnTo>
                  <a:pt x="90" y="357"/>
                </a:lnTo>
                <a:lnTo>
                  <a:pt x="90" y="350"/>
                </a:lnTo>
                <a:lnTo>
                  <a:pt x="83" y="329"/>
                </a:lnTo>
                <a:lnTo>
                  <a:pt x="69" y="315"/>
                </a:lnTo>
                <a:lnTo>
                  <a:pt x="62" y="315"/>
                </a:lnTo>
                <a:lnTo>
                  <a:pt x="56" y="315"/>
                </a:lnTo>
                <a:lnTo>
                  <a:pt x="49" y="294"/>
                </a:lnTo>
                <a:lnTo>
                  <a:pt x="35" y="294"/>
                </a:lnTo>
                <a:lnTo>
                  <a:pt x="28" y="287"/>
                </a:lnTo>
                <a:lnTo>
                  <a:pt x="14" y="287"/>
                </a:lnTo>
                <a:lnTo>
                  <a:pt x="7" y="280"/>
                </a:lnTo>
                <a:lnTo>
                  <a:pt x="0" y="280"/>
                </a:lnTo>
                <a:lnTo>
                  <a:pt x="14" y="238"/>
                </a:lnTo>
                <a:lnTo>
                  <a:pt x="14" y="245"/>
                </a:lnTo>
                <a:lnTo>
                  <a:pt x="7" y="273"/>
                </a:lnTo>
                <a:lnTo>
                  <a:pt x="21" y="273"/>
                </a:lnTo>
                <a:lnTo>
                  <a:pt x="14" y="259"/>
                </a:lnTo>
                <a:lnTo>
                  <a:pt x="21" y="259"/>
                </a:lnTo>
                <a:lnTo>
                  <a:pt x="21" y="245"/>
                </a:lnTo>
                <a:lnTo>
                  <a:pt x="28" y="238"/>
                </a:lnTo>
                <a:lnTo>
                  <a:pt x="35" y="238"/>
                </a:lnTo>
                <a:lnTo>
                  <a:pt x="28" y="231"/>
                </a:lnTo>
                <a:lnTo>
                  <a:pt x="14" y="231"/>
                </a:lnTo>
                <a:lnTo>
                  <a:pt x="14" y="231"/>
                </a:lnTo>
                <a:lnTo>
                  <a:pt x="14" y="224"/>
                </a:lnTo>
                <a:lnTo>
                  <a:pt x="14" y="210"/>
                </a:lnTo>
                <a:lnTo>
                  <a:pt x="21" y="210"/>
                </a:lnTo>
                <a:lnTo>
                  <a:pt x="21" y="210"/>
                </a:lnTo>
                <a:lnTo>
                  <a:pt x="21" y="217"/>
                </a:lnTo>
                <a:lnTo>
                  <a:pt x="21" y="210"/>
                </a:lnTo>
                <a:lnTo>
                  <a:pt x="42" y="210"/>
                </a:lnTo>
                <a:lnTo>
                  <a:pt x="28" y="203"/>
                </a:lnTo>
                <a:lnTo>
                  <a:pt x="28" y="196"/>
                </a:lnTo>
                <a:lnTo>
                  <a:pt x="21" y="189"/>
                </a:lnTo>
                <a:lnTo>
                  <a:pt x="14" y="203"/>
                </a:lnTo>
                <a:lnTo>
                  <a:pt x="21" y="175"/>
                </a:lnTo>
                <a:lnTo>
                  <a:pt x="21" y="161"/>
                </a:lnTo>
                <a:lnTo>
                  <a:pt x="14" y="154"/>
                </a:lnTo>
                <a:lnTo>
                  <a:pt x="21" y="133"/>
                </a:lnTo>
                <a:lnTo>
                  <a:pt x="21" y="119"/>
                </a:lnTo>
                <a:lnTo>
                  <a:pt x="21" y="98"/>
                </a:lnTo>
                <a:lnTo>
                  <a:pt x="14" y="84"/>
                </a:lnTo>
                <a:lnTo>
                  <a:pt x="14" y="49"/>
                </a:lnTo>
                <a:lnTo>
                  <a:pt x="21" y="42"/>
                </a:lnTo>
                <a:lnTo>
                  <a:pt x="21" y="21"/>
                </a:lnTo>
                <a:lnTo>
                  <a:pt x="35" y="28"/>
                </a:lnTo>
                <a:lnTo>
                  <a:pt x="69" y="70"/>
                </a:lnTo>
                <a:lnTo>
                  <a:pt x="118" y="84"/>
                </a:lnTo>
                <a:lnTo>
                  <a:pt x="139" y="91"/>
                </a:lnTo>
                <a:lnTo>
                  <a:pt x="153" y="98"/>
                </a:lnTo>
                <a:lnTo>
                  <a:pt x="153" y="105"/>
                </a:lnTo>
                <a:lnTo>
                  <a:pt x="160" y="98"/>
                </a:lnTo>
                <a:lnTo>
                  <a:pt x="167" y="98"/>
                </a:lnTo>
                <a:lnTo>
                  <a:pt x="160" y="105"/>
                </a:lnTo>
                <a:lnTo>
                  <a:pt x="167" y="126"/>
                </a:lnTo>
                <a:lnTo>
                  <a:pt x="167" y="133"/>
                </a:lnTo>
                <a:lnTo>
                  <a:pt x="153" y="133"/>
                </a:lnTo>
                <a:lnTo>
                  <a:pt x="153" y="133"/>
                </a:lnTo>
                <a:lnTo>
                  <a:pt x="153" y="126"/>
                </a:lnTo>
                <a:lnTo>
                  <a:pt x="146" y="133"/>
                </a:lnTo>
                <a:lnTo>
                  <a:pt x="139" y="147"/>
                </a:lnTo>
                <a:lnTo>
                  <a:pt x="132" y="154"/>
                </a:lnTo>
                <a:lnTo>
                  <a:pt x="118" y="168"/>
                </a:lnTo>
                <a:lnTo>
                  <a:pt x="111" y="182"/>
                </a:lnTo>
                <a:lnTo>
                  <a:pt x="118" y="182"/>
                </a:lnTo>
                <a:lnTo>
                  <a:pt x="139" y="175"/>
                </a:lnTo>
                <a:lnTo>
                  <a:pt x="118" y="182"/>
                </a:lnTo>
                <a:lnTo>
                  <a:pt x="111" y="175"/>
                </a:lnTo>
                <a:lnTo>
                  <a:pt x="125" y="161"/>
                </a:lnTo>
                <a:lnTo>
                  <a:pt x="139" y="154"/>
                </a:lnTo>
                <a:lnTo>
                  <a:pt x="153" y="154"/>
                </a:lnTo>
                <a:lnTo>
                  <a:pt x="153" y="140"/>
                </a:lnTo>
                <a:lnTo>
                  <a:pt x="167" y="133"/>
                </a:lnTo>
                <a:lnTo>
                  <a:pt x="167" y="126"/>
                </a:lnTo>
                <a:lnTo>
                  <a:pt x="174" y="126"/>
                </a:lnTo>
                <a:lnTo>
                  <a:pt x="174" y="147"/>
                </a:lnTo>
                <a:lnTo>
                  <a:pt x="160" y="154"/>
                </a:lnTo>
                <a:lnTo>
                  <a:pt x="160" y="168"/>
                </a:lnTo>
                <a:lnTo>
                  <a:pt x="160" y="168"/>
                </a:lnTo>
                <a:lnTo>
                  <a:pt x="160" y="175"/>
                </a:lnTo>
                <a:lnTo>
                  <a:pt x="167" y="175"/>
                </a:lnTo>
                <a:lnTo>
                  <a:pt x="160" y="189"/>
                </a:lnTo>
                <a:lnTo>
                  <a:pt x="160" y="189"/>
                </a:lnTo>
                <a:lnTo>
                  <a:pt x="153" y="196"/>
                </a:lnTo>
                <a:lnTo>
                  <a:pt x="153" y="203"/>
                </a:lnTo>
                <a:lnTo>
                  <a:pt x="153" y="203"/>
                </a:lnTo>
                <a:lnTo>
                  <a:pt x="146" y="196"/>
                </a:lnTo>
                <a:lnTo>
                  <a:pt x="146" y="203"/>
                </a:lnTo>
                <a:lnTo>
                  <a:pt x="139" y="196"/>
                </a:lnTo>
                <a:lnTo>
                  <a:pt x="153" y="182"/>
                </a:lnTo>
                <a:lnTo>
                  <a:pt x="153" y="182"/>
                </a:lnTo>
                <a:lnTo>
                  <a:pt x="139" y="189"/>
                </a:lnTo>
                <a:lnTo>
                  <a:pt x="139" y="196"/>
                </a:lnTo>
                <a:lnTo>
                  <a:pt x="139" y="203"/>
                </a:lnTo>
                <a:lnTo>
                  <a:pt x="132" y="210"/>
                </a:lnTo>
                <a:lnTo>
                  <a:pt x="132" y="203"/>
                </a:lnTo>
                <a:lnTo>
                  <a:pt x="139" y="189"/>
                </a:lnTo>
                <a:lnTo>
                  <a:pt x="139" y="189"/>
                </a:lnTo>
                <a:lnTo>
                  <a:pt x="125" y="189"/>
                </a:lnTo>
                <a:lnTo>
                  <a:pt x="104" y="196"/>
                </a:lnTo>
                <a:lnTo>
                  <a:pt x="104" y="210"/>
                </a:lnTo>
                <a:lnTo>
                  <a:pt x="111" y="210"/>
                </a:lnTo>
                <a:lnTo>
                  <a:pt x="118" y="217"/>
                </a:lnTo>
                <a:lnTo>
                  <a:pt x="132" y="210"/>
                </a:lnTo>
                <a:lnTo>
                  <a:pt x="132" y="217"/>
                </a:lnTo>
                <a:lnTo>
                  <a:pt x="139" y="217"/>
                </a:lnTo>
                <a:lnTo>
                  <a:pt x="146" y="210"/>
                </a:lnTo>
                <a:lnTo>
                  <a:pt x="153" y="203"/>
                </a:lnTo>
                <a:lnTo>
                  <a:pt x="153" y="196"/>
                </a:lnTo>
                <a:lnTo>
                  <a:pt x="160" y="203"/>
                </a:lnTo>
                <a:lnTo>
                  <a:pt x="167" y="203"/>
                </a:lnTo>
                <a:lnTo>
                  <a:pt x="160" y="203"/>
                </a:lnTo>
                <a:lnTo>
                  <a:pt x="167" y="196"/>
                </a:lnTo>
                <a:lnTo>
                  <a:pt x="174" y="196"/>
                </a:lnTo>
                <a:lnTo>
                  <a:pt x="174" y="196"/>
                </a:lnTo>
                <a:lnTo>
                  <a:pt x="174" y="175"/>
                </a:lnTo>
                <a:lnTo>
                  <a:pt x="174" y="168"/>
                </a:lnTo>
                <a:lnTo>
                  <a:pt x="174" y="161"/>
                </a:lnTo>
                <a:lnTo>
                  <a:pt x="181" y="147"/>
                </a:lnTo>
                <a:lnTo>
                  <a:pt x="195" y="126"/>
                </a:lnTo>
                <a:lnTo>
                  <a:pt x="202" y="126"/>
                </a:lnTo>
                <a:lnTo>
                  <a:pt x="202" y="126"/>
                </a:lnTo>
                <a:lnTo>
                  <a:pt x="195" y="105"/>
                </a:lnTo>
                <a:lnTo>
                  <a:pt x="195" y="98"/>
                </a:lnTo>
                <a:lnTo>
                  <a:pt x="195" y="91"/>
                </a:lnTo>
                <a:lnTo>
                  <a:pt x="188" y="105"/>
                </a:lnTo>
                <a:lnTo>
                  <a:pt x="195" y="112"/>
                </a:lnTo>
                <a:lnTo>
                  <a:pt x="188" y="105"/>
                </a:lnTo>
                <a:lnTo>
                  <a:pt x="188" y="91"/>
                </a:lnTo>
                <a:lnTo>
                  <a:pt x="188" y="91"/>
                </a:lnTo>
                <a:lnTo>
                  <a:pt x="195" y="91"/>
                </a:lnTo>
                <a:lnTo>
                  <a:pt x="202" y="91"/>
                </a:lnTo>
                <a:lnTo>
                  <a:pt x="188" y="70"/>
                </a:lnTo>
                <a:lnTo>
                  <a:pt x="181" y="70"/>
                </a:lnTo>
                <a:lnTo>
                  <a:pt x="181" y="56"/>
                </a:lnTo>
                <a:lnTo>
                  <a:pt x="188" y="56"/>
                </a:lnTo>
                <a:lnTo>
                  <a:pt x="195" y="63"/>
                </a:lnTo>
                <a:lnTo>
                  <a:pt x="202" y="70"/>
                </a:lnTo>
                <a:lnTo>
                  <a:pt x="202" y="56"/>
                </a:lnTo>
                <a:lnTo>
                  <a:pt x="209" y="49"/>
                </a:lnTo>
                <a:lnTo>
                  <a:pt x="202" y="49"/>
                </a:lnTo>
                <a:lnTo>
                  <a:pt x="202" y="35"/>
                </a:lnTo>
                <a:lnTo>
                  <a:pt x="202" y="35"/>
                </a:lnTo>
                <a:lnTo>
                  <a:pt x="195" y="21"/>
                </a:lnTo>
                <a:lnTo>
                  <a:pt x="195" y="7"/>
                </a:lnTo>
                <a:lnTo>
                  <a:pt x="188" y="0"/>
                </a:lnTo>
                <a:lnTo>
                  <a:pt x="195" y="7"/>
                </a:lnTo>
                <a:lnTo>
                  <a:pt x="195" y="0"/>
                </a:lnTo>
                <a:lnTo>
                  <a:pt x="342" y="42"/>
                </a:lnTo>
                <a:lnTo>
                  <a:pt x="496" y="77"/>
                </a:lnTo>
                <a:lnTo>
                  <a:pt x="545" y="91"/>
                </a:lnTo>
                <a:lnTo>
                  <a:pt x="608" y="105"/>
                </a:lnTo>
                <a:lnTo>
                  <a:pt x="643" y="112"/>
                </a:lnTo>
                <a:lnTo>
                  <a:pt x="643" y="112"/>
                </a:lnTo>
                <a:close/>
                <a:moveTo>
                  <a:pt x="160" y="56"/>
                </a:moveTo>
                <a:lnTo>
                  <a:pt x="146" y="42"/>
                </a:lnTo>
                <a:lnTo>
                  <a:pt x="153" y="35"/>
                </a:lnTo>
                <a:lnTo>
                  <a:pt x="160" y="49"/>
                </a:lnTo>
                <a:lnTo>
                  <a:pt x="160" y="49"/>
                </a:lnTo>
                <a:lnTo>
                  <a:pt x="160" y="56"/>
                </a:lnTo>
                <a:lnTo>
                  <a:pt x="160" y="56"/>
                </a:lnTo>
                <a:close/>
                <a:moveTo>
                  <a:pt x="174" y="84"/>
                </a:moveTo>
                <a:lnTo>
                  <a:pt x="181" y="70"/>
                </a:lnTo>
                <a:lnTo>
                  <a:pt x="188" y="70"/>
                </a:lnTo>
                <a:lnTo>
                  <a:pt x="188" y="84"/>
                </a:lnTo>
                <a:lnTo>
                  <a:pt x="188" y="84"/>
                </a:lnTo>
                <a:lnTo>
                  <a:pt x="181" y="84"/>
                </a:lnTo>
                <a:lnTo>
                  <a:pt x="174" y="91"/>
                </a:lnTo>
                <a:lnTo>
                  <a:pt x="181" y="91"/>
                </a:lnTo>
                <a:lnTo>
                  <a:pt x="181" y="112"/>
                </a:lnTo>
                <a:lnTo>
                  <a:pt x="188" y="105"/>
                </a:lnTo>
                <a:lnTo>
                  <a:pt x="195" y="119"/>
                </a:lnTo>
                <a:lnTo>
                  <a:pt x="195" y="126"/>
                </a:lnTo>
                <a:lnTo>
                  <a:pt x="188" y="133"/>
                </a:lnTo>
                <a:lnTo>
                  <a:pt x="181" y="133"/>
                </a:lnTo>
                <a:lnTo>
                  <a:pt x="181" y="119"/>
                </a:lnTo>
                <a:lnTo>
                  <a:pt x="174" y="119"/>
                </a:lnTo>
                <a:lnTo>
                  <a:pt x="174" y="112"/>
                </a:lnTo>
                <a:lnTo>
                  <a:pt x="174" y="91"/>
                </a:lnTo>
                <a:lnTo>
                  <a:pt x="167" y="91"/>
                </a:lnTo>
                <a:lnTo>
                  <a:pt x="174" y="84"/>
                </a:lnTo>
                <a:lnTo>
                  <a:pt x="174" y="84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62" name="Freeform 52"/>
          <p:cNvSpPr>
            <a:spLocks/>
          </p:cNvSpPr>
          <p:nvPr userDrawn="1"/>
        </p:nvSpPr>
        <p:spPr bwMode="auto">
          <a:xfrm>
            <a:off x="6310693" y="2968634"/>
            <a:ext cx="554870" cy="587375"/>
          </a:xfrm>
          <a:custGeom>
            <a:avLst/>
            <a:gdLst/>
            <a:ahLst/>
            <a:cxnLst>
              <a:cxn ang="0">
                <a:pos x="280" y="237"/>
              </a:cxn>
              <a:cxn ang="0">
                <a:pos x="266" y="251"/>
              </a:cxn>
              <a:cxn ang="0">
                <a:pos x="259" y="272"/>
              </a:cxn>
              <a:cxn ang="0">
                <a:pos x="245" y="314"/>
              </a:cxn>
              <a:cxn ang="0">
                <a:pos x="224" y="356"/>
              </a:cxn>
              <a:cxn ang="0">
                <a:pos x="224" y="370"/>
              </a:cxn>
              <a:cxn ang="0">
                <a:pos x="217" y="384"/>
              </a:cxn>
              <a:cxn ang="0">
                <a:pos x="182" y="391"/>
              </a:cxn>
              <a:cxn ang="0">
                <a:pos x="168" y="412"/>
              </a:cxn>
              <a:cxn ang="0">
                <a:pos x="133" y="419"/>
              </a:cxn>
              <a:cxn ang="0">
                <a:pos x="98" y="426"/>
              </a:cxn>
              <a:cxn ang="0">
                <a:pos x="77" y="412"/>
              </a:cxn>
              <a:cxn ang="0">
                <a:pos x="70" y="398"/>
              </a:cxn>
              <a:cxn ang="0">
                <a:pos x="49" y="384"/>
              </a:cxn>
              <a:cxn ang="0">
                <a:pos x="35" y="377"/>
              </a:cxn>
              <a:cxn ang="0">
                <a:pos x="21" y="363"/>
              </a:cxn>
              <a:cxn ang="0">
                <a:pos x="0" y="328"/>
              </a:cxn>
              <a:cxn ang="0">
                <a:pos x="0" y="321"/>
              </a:cxn>
              <a:cxn ang="0">
                <a:pos x="21" y="293"/>
              </a:cxn>
              <a:cxn ang="0">
                <a:pos x="35" y="265"/>
              </a:cxn>
              <a:cxn ang="0">
                <a:pos x="35" y="223"/>
              </a:cxn>
              <a:cxn ang="0">
                <a:pos x="49" y="223"/>
              </a:cxn>
              <a:cxn ang="0">
                <a:pos x="56" y="230"/>
              </a:cxn>
              <a:cxn ang="0">
                <a:pos x="63" y="216"/>
              </a:cxn>
              <a:cxn ang="0">
                <a:pos x="63" y="195"/>
              </a:cxn>
              <a:cxn ang="0">
                <a:pos x="77" y="181"/>
              </a:cxn>
              <a:cxn ang="0">
                <a:pos x="91" y="167"/>
              </a:cxn>
              <a:cxn ang="0">
                <a:pos x="119" y="139"/>
              </a:cxn>
              <a:cxn ang="0">
                <a:pos x="140" y="118"/>
              </a:cxn>
              <a:cxn ang="0">
                <a:pos x="133" y="104"/>
              </a:cxn>
              <a:cxn ang="0">
                <a:pos x="140" y="90"/>
              </a:cxn>
              <a:cxn ang="0">
                <a:pos x="140" y="55"/>
              </a:cxn>
              <a:cxn ang="0">
                <a:pos x="140" y="21"/>
              </a:cxn>
              <a:cxn ang="0">
                <a:pos x="147" y="21"/>
              </a:cxn>
              <a:cxn ang="0">
                <a:pos x="161" y="76"/>
              </a:cxn>
              <a:cxn ang="0">
                <a:pos x="175" y="111"/>
              </a:cxn>
              <a:cxn ang="0">
                <a:pos x="259" y="97"/>
              </a:cxn>
              <a:cxn ang="0">
                <a:pos x="301" y="118"/>
              </a:cxn>
              <a:cxn ang="0">
                <a:pos x="322" y="104"/>
              </a:cxn>
              <a:cxn ang="0">
                <a:pos x="329" y="97"/>
              </a:cxn>
              <a:cxn ang="0">
                <a:pos x="357" y="104"/>
              </a:cxn>
              <a:cxn ang="0">
                <a:pos x="357" y="97"/>
              </a:cxn>
              <a:cxn ang="0">
                <a:pos x="371" y="90"/>
              </a:cxn>
              <a:cxn ang="0">
                <a:pos x="399" y="83"/>
              </a:cxn>
              <a:cxn ang="0">
                <a:pos x="412" y="83"/>
              </a:cxn>
              <a:cxn ang="0">
                <a:pos x="412" y="90"/>
              </a:cxn>
              <a:cxn ang="0">
                <a:pos x="419" y="90"/>
              </a:cxn>
              <a:cxn ang="0">
                <a:pos x="426" y="111"/>
              </a:cxn>
              <a:cxn ang="0">
                <a:pos x="399" y="125"/>
              </a:cxn>
              <a:cxn ang="0">
                <a:pos x="371" y="118"/>
              </a:cxn>
              <a:cxn ang="0">
                <a:pos x="371" y="146"/>
              </a:cxn>
              <a:cxn ang="0">
                <a:pos x="357" y="174"/>
              </a:cxn>
              <a:cxn ang="0">
                <a:pos x="343" y="181"/>
              </a:cxn>
              <a:cxn ang="0">
                <a:pos x="336" y="202"/>
              </a:cxn>
              <a:cxn ang="0">
                <a:pos x="315" y="216"/>
              </a:cxn>
              <a:cxn ang="0">
                <a:pos x="301" y="251"/>
              </a:cxn>
            </a:cxnLst>
            <a:rect l="0" t="0" r="r" b="b"/>
            <a:pathLst>
              <a:path w="426" h="433">
                <a:moveTo>
                  <a:pt x="301" y="251"/>
                </a:moveTo>
                <a:lnTo>
                  <a:pt x="287" y="244"/>
                </a:lnTo>
                <a:lnTo>
                  <a:pt x="280" y="237"/>
                </a:lnTo>
                <a:lnTo>
                  <a:pt x="266" y="230"/>
                </a:lnTo>
                <a:lnTo>
                  <a:pt x="266" y="244"/>
                </a:lnTo>
                <a:lnTo>
                  <a:pt x="266" y="251"/>
                </a:lnTo>
                <a:lnTo>
                  <a:pt x="266" y="265"/>
                </a:lnTo>
                <a:lnTo>
                  <a:pt x="259" y="272"/>
                </a:lnTo>
                <a:lnTo>
                  <a:pt x="259" y="272"/>
                </a:lnTo>
                <a:lnTo>
                  <a:pt x="252" y="286"/>
                </a:lnTo>
                <a:lnTo>
                  <a:pt x="252" y="300"/>
                </a:lnTo>
                <a:lnTo>
                  <a:pt x="245" y="314"/>
                </a:lnTo>
                <a:lnTo>
                  <a:pt x="238" y="328"/>
                </a:lnTo>
                <a:lnTo>
                  <a:pt x="224" y="356"/>
                </a:lnTo>
                <a:lnTo>
                  <a:pt x="224" y="356"/>
                </a:lnTo>
                <a:lnTo>
                  <a:pt x="231" y="356"/>
                </a:lnTo>
                <a:lnTo>
                  <a:pt x="224" y="370"/>
                </a:lnTo>
                <a:lnTo>
                  <a:pt x="224" y="370"/>
                </a:lnTo>
                <a:lnTo>
                  <a:pt x="231" y="370"/>
                </a:lnTo>
                <a:lnTo>
                  <a:pt x="231" y="370"/>
                </a:lnTo>
                <a:lnTo>
                  <a:pt x="217" y="384"/>
                </a:lnTo>
                <a:lnTo>
                  <a:pt x="210" y="384"/>
                </a:lnTo>
                <a:lnTo>
                  <a:pt x="189" y="398"/>
                </a:lnTo>
                <a:lnTo>
                  <a:pt x="182" y="391"/>
                </a:lnTo>
                <a:lnTo>
                  <a:pt x="175" y="398"/>
                </a:lnTo>
                <a:lnTo>
                  <a:pt x="182" y="405"/>
                </a:lnTo>
                <a:lnTo>
                  <a:pt x="168" y="412"/>
                </a:lnTo>
                <a:lnTo>
                  <a:pt x="147" y="419"/>
                </a:lnTo>
                <a:lnTo>
                  <a:pt x="133" y="412"/>
                </a:lnTo>
                <a:lnTo>
                  <a:pt x="133" y="419"/>
                </a:lnTo>
                <a:lnTo>
                  <a:pt x="119" y="426"/>
                </a:lnTo>
                <a:lnTo>
                  <a:pt x="105" y="433"/>
                </a:lnTo>
                <a:lnTo>
                  <a:pt x="98" y="426"/>
                </a:lnTo>
                <a:lnTo>
                  <a:pt x="91" y="426"/>
                </a:lnTo>
                <a:lnTo>
                  <a:pt x="77" y="412"/>
                </a:lnTo>
                <a:lnTo>
                  <a:pt x="77" y="412"/>
                </a:lnTo>
                <a:lnTo>
                  <a:pt x="70" y="405"/>
                </a:lnTo>
                <a:lnTo>
                  <a:pt x="77" y="398"/>
                </a:lnTo>
                <a:lnTo>
                  <a:pt x="70" y="398"/>
                </a:lnTo>
                <a:lnTo>
                  <a:pt x="56" y="398"/>
                </a:lnTo>
                <a:lnTo>
                  <a:pt x="56" y="391"/>
                </a:lnTo>
                <a:lnTo>
                  <a:pt x="49" y="384"/>
                </a:lnTo>
                <a:lnTo>
                  <a:pt x="49" y="384"/>
                </a:lnTo>
                <a:lnTo>
                  <a:pt x="42" y="384"/>
                </a:lnTo>
                <a:lnTo>
                  <a:pt x="35" y="377"/>
                </a:lnTo>
                <a:lnTo>
                  <a:pt x="35" y="370"/>
                </a:lnTo>
                <a:lnTo>
                  <a:pt x="28" y="370"/>
                </a:lnTo>
                <a:lnTo>
                  <a:pt x="21" y="363"/>
                </a:lnTo>
                <a:lnTo>
                  <a:pt x="14" y="356"/>
                </a:lnTo>
                <a:lnTo>
                  <a:pt x="14" y="349"/>
                </a:lnTo>
                <a:lnTo>
                  <a:pt x="0" y="328"/>
                </a:lnTo>
                <a:lnTo>
                  <a:pt x="0" y="321"/>
                </a:lnTo>
                <a:lnTo>
                  <a:pt x="0" y="321"/>
                </a:lnTo>
                <a:lnTo>
                  <a:pt x="0" y="321"/>
                </a:lnTo>
                <a:lnTo>
                  <a:pt x="0" y="300"/>
                </a:lnTo>
                <a:lnTo>
                  <a:pt x="7" y="300"/>
                </a:lnTo>
                <a:lnTo>
                  <a:pt x="21" y="293"/>
                </a:lnTo>
                <a:lnTo>
                  <a:pt x="21" y="272"/>
                </a:lnTo>
                <a:lnTo>
                  <a:pt x="28" y="272"/>
                </a:lnTo>
                <a:lnTo>
                  <a:pt x="35" y="265"/>
                </a:lnTo>
                <a:lnTo>
                  <a:pt x="28" y="251"/>
                </a:lnTo>
                <a:lnTo>
                  <a:pt x="35" y="244"/>
                </a:lnTo>
                <a:lnTo>
                  <a:pt x="35" y="223"/>
                </a:lnTo>
                <a:lnTo>
                  <a:pt x="42" y="216"/>
                </a:lnTo>
                <a:lnTo>
                  <a:pt x="42" y="216"/>
                </a:lnTo>
                <a:lnTo>
                  <a:pt x="49" y="223"/>
                </a:lnTo>
                <a:lnTo>
                  <a:pt x="56" y="223"/>
                </a:lnTo>
                <a:lnTo>
                  <a:pt x="56" y="230"/>
                </a:lnTo>
                <a:lnTo>
                  <a:pt x="56" y="230"/>
                </a:lnTo>
                <a:lnTo>
                  <a:pt x="63" y="223"/>
                </a:lnTo>
                <a:lnTo>
                  <a:pt x="63" y="223"/>
                </a:lnTo>
                <a:lnTo>
                  <a:pt x="63" y="216"/>
                </a:lnTo>
                <a:lnTo>
                  <a:pt x="56" y="209"/>
                </a:lnTo>
                <a:lnTo>
                  <a:pt x="63" y="202"/>
                </a:lnTo>
                <a:lnTo>
                  <a:pt x="63" y="195"/>
                </a:lnTo>
                <a:lnTo>
                  <a:pt x="63" y="188"/>
                </a:lnTo>
                <a:lnTo>
                  <a:pt x="70" y="181"/>
                </a:lnTo>
                <a:lnTo>
                  <a:pt x="77" y="181"/>
                </a:lnTo>
                <a:lnTo>
                  <a:pt x="77" y="174"/>
                </a:lnTo>
                <a:lnTo>
                  <a:pt x="84" y="160"/>
                </a:lnTo>
                <a:lnTo>
                  <a:pt x="91" y="167"/>
                </a:lnTo>
                <a:lnTo>
                  <a:pt x="105" y="160"/>
                </a:lnTo>
                <a:lnTo>
                  <a:pt x="112" y="153"/>
                </a:lnTo>
                <a:lnTo>
                  <a:pt x="119" y="139"/>
                </a:lnTo>
                <a:lnTo>
                  <a:pt x="133" y="132"/>
                </a:lnTo>
                <a:lnTo>
                  <a:pt x="133" y="132"/>
                </a:lnTo>
                <a:lnTo>
                  <a:pt x="140" y="118"/>
                </a:lnTo>
                <a:lnTo>
                  <a:pt x="133" y="111"/>
                </a:lnTo>
                <a:lnTo>
                  <a:pt x="133" y="104"/>
                </a:lnTo>
                <a:lnTo>
                  <a:pt x="133" y="104"/>
                </a:lnTo>
                <a:lnTo>
                  <a:pt x="140" y="97"/>
                </a:lnTo>
                <a:lnTo>
                  <a:pt x="133" y="90"/>
                </a:lnTo>
                <a:lnTo>
                  <a:pt x="140" y="90"/>
                </a:lnTo>
                <a:lnTo>
                  <a:pt x="140" y="76"/>
                </a:lnTo>
                <a:lnTo>
                  <a:pt x="140" y="62"/>
                </a:lnTo>
                <a:lnTo>
                  <a:pt x="140" y="55"/>
                </a:lnTo>
                <a:lnTo>
                  <a:pt x="147" y="41"/>
                </a:lnTo>
                <a:lnTo>
                  <a:pt x="140" y="34"/>
                </a:lnTo>
                <a:lnTo>
                  <a:pt x="140" y="21"/>
                </a:lnTo>
                <a:lnTo>
                  <a:pt x="133" y="14"/>
                </a:lnTo>
                <a:lnTo>
                  <a:pt x="147" y="0"/>
                </a:lnTo>
                <a:lnTo>
                  <a:pt x="147" y="21"/>
                </a:lnTo>
                <a:lnTo>
                  <a:pt x="154" y="27"/>
                </a:lnTo>
                <a:lnTo>
                  <a:pt x="154" y="62"/>
                </a:lnTo>
                <a:lnTo>
                  <a:pt x="161" y="76"/>
                </a:lnTo>
                <a:lnTo>
                  <a:pt x="161" y="83"/>
                </a:lnTo>
                <a:lnTo>
                  <a:pt x="168" y="111"/>
                </a:lnTo>
                <a:lnTo>
                  <a:pt x="175" y="111"/>
                </a:lnTo>
                <a:lnTo>
                  <a:pt x="217" y="104"/>
                </a:lnTo>
                <a:lnTo>
                  <a:pt x="231" y="97"/>
                </a:lnTo>
                <a:lnTo>
                  <a:pt x="259" y="97"/>
                </a:lnTo>
                <a:lnTo>
                  <a:pt x="266" y="160"/>
                </a:lnTo>
                <a:lnTo>
                  <a:pt x="287" y="139"/>
                </a:lnTo>
                <a:lnTo>
                  <a:pt x="301" y="118"/>
                </a:lnTo>
                <a:lnTo>
                  <a:pt x="315" y="118"/>
                </a:lnTo>
                <a:lnTo>
                  <a:pt x="322" y="104"/>
                </a:lnTo>
                <a:lnTo>
                  <a:pt x="322" y="104"/>
                </a:lnTo>
                <a:lnTo>
                  <a:pt x="322" y="90"/>
                </a:lnTo>
                <a:lnTo>
                  <a:pt x="329" y="97"/>
                </a:lnTo>
                <a:lnTo>
                  <a:pt x="329" y="97"/>
                </a:lnTo>
                <a:lnTo>
                  <a:pt x="329" y="97"/>
                </a:lnTo>
                <a:lnTo>
                  <a:pt x="336" y="104"/>
                </a:lnTo>
                <a:lnTo>
                  <a:pt x="357" y="104"/>
                </a:lnTo>
                <a:lnTo>
                  <a:pt x="357" y="97"/>
                </a:lnTo>
                <a:lnTo>
                  <a:pt x="357" y="97"/>
                </a:lnTo>
                <a:lnTo>
                  <a:pt x="357" y="97"/>
                </a:lnTo>
                <a:lnTo>
                  <a:pt x="357" y="90"/>
                </a:lnTo>
                <a:lnTo>
                  <a:pt x="364" y="83"/>
                </a:lnTo>
                <a:lnTo>
                  <a:pt x="371" y="90"/>
                </a:lnTo>
                <a:lnTo>
                  <a:pt x="378" y="76"/>
                </a:lnTo>
                <a:lnTo>
                  <a:pt x="392" y="83"/>
                </a:lnTo>
                <a:lnTo>
                  <a:pt x="399" y="83"/>
                </a:lnTo>
                <a:lnTo>
                  <a:pt x="399" y="83"/>
                </a:lnTo>
                <a:lnTo>
                  <a:pt x="412" y="83"/>
                </a:lnTo>
                <a:lnTo>
                  <a:pt x="412" y="83"/>
                </a:lnTo>
                <a:lnTo>
                  <a:pt x="405" y="90"/>
                </a:lnTo>
                <a:lnTo>
                  <a:pt x="412" y="90"/>
                </a:lnTo>
                <a:lnTo>
                  <a:pt x="412" y="90"/>
                </a:lnTo>
                <a:lnTo>
                  <a:pt x="412" y="97"/>
                </a:lnTo>
                <a:lnTo>
                  <a:pt x="412" y="97"/>
                </a:lnTo>
                <a:lnTo>
                  <a:pt x="419" y="90"/>
                </a:lnTo>
                <a:lnTo>
                  <a:pt x="419" y="104"/>
                </a:lnTo>
                <a:lnTo>
                  <a:pt x="426" y="104"/>
                </a:lnTo>
                <a:lnTo>
                  <a:pt x="426" y="111"/>
                </a:lnTo>
                <a:lnTo>
                  <a:pt x="426" y="111"/>
                </a:lnTo>
                <a:lnTo>
                  <a:pt x="419" y="139"/>
                </a:lnTo>
                <a:lnTo>
                  <a:pt x="399" y="125"/>
                </a:lnTo>
                <a:lnTo>
                  <a:pt x="378" y="111"/>
                </a:lnTo>
                <a:lnTo>
                  <a:pt x="371" y="111"/>
                </a:lnTo>
                <a:lnTo>
                  <a:pt x="371" y="118"/>
                </a:lnTo>
                <a:lnTo>
                  <a:pt x="371" y="125"/>
                </a:lnTo>
                <a:lnTo>
                  <a:pt x="364" y="132"/>
                </a:lnTo>
                <a:lnTo>
                  <a:pt x="371" y="146"/>
                </a:lnTo>
                <a:lnTo>
                  <a:pt x="364" y="153"/>
                </a:lnTo>
                <a:lnTo>
                  <a:pt x="357" y="160"/>
                </a:lnTo>
                <a:lnTo>
                  <a:pt x="357" y="174"/>
                </a:lnTo>
                <a:lnTo>
                  <a:pt x="350" y="167"/>
                </a:lnTo>
                <a:lnTo>
                  <a:pt x="350" y="181"/>
                </a:lnTo>
                <a:lnTo>
                  <a:pt x="343" y="181"/>
                </a:lnTo>
                <a:lnTo>
                  <a:pt x="343" y="181"/>
                </a:lnTo>
                <a:lnTo>
                  <a:pt x="343" y="188"/>
                </a:lnTo>
                <a:lnTo>
                  <a:pt x="336" y="202"/>
                </a:lnTo>
                <a:lnTo>
                  <a:pt x="322" y="195"/>
                </a:lnTo>
                <a:lnTo>
                  <a:pt x="315" y="202"/>
                </a:lnTo>
                <a:lnTo>
                  <a:pt x="315" y="216"/>
                </a:lnTo>
                <a:lnTo>
                  <a:pt x="315" y="216"/>
                </a:lnTo>
                <a:lnTo>
                  <a:pt x="308" y="237"/>
                </a:lnTo>
                <a:lnTo>
                  <a:pt x="301" y="251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63" name="Freeform 53"/>
          <p:cNvSpPr>
            <a:spLocks noEditPoints="1"/>
          </p:cNvSpPr>
          <p:nvPr userDrawn="1"/>
        </p:nvSpPr>
        <p:spPr bwMode="auto">
          <a:xfrm>
            <a:off x="5022550" y="2074863"/>
            <a:ext cx="653143" cy="722312"/>
          </a:xfrm>
          <a:custGeom>
            <a:avLst/>
            <a:gdLst/>
            <a:ahLst/>
            <a:cxnLst>
              <a:cxn ang="0">
                <a:pos x="216" y="531"/>
              </a:cxn>
              <a:cxn ang="0">
                <a:pos x="174" y="510"/>
              </a:cxn>
              <a:cxn ang="0">
                <a:pos x="160" y="461"/>
              </a:cxn>
              <a:cxn ang="0">
                <a:pos x="160" y="433"/>
              </a:cxn>
              <a:cxn ang="0">
                <a:pos x="153" y="391"/>
              </a:cxn>
              <a:cxn ang="0">
                <a:pos x="132" y="356"/>
              </a:cxn>
              <a:cxn ang="0">
                <a:pos x="91" y="321"/>
              </a:cxn>
              <a:cxn ang="0">
                <a:pos x="56" y="293"/>
              </a:cxn>
              <a:cxn ang="0">
                <a:pos x="14" y="272"/>
              </a:cxn>
              <a:cxn ang="0">
                <a:pos x="14" y="230"/>
              </a:cxn>
              <a:cxn ang="0">
                <a:pos x="14" y="202"/>
              </a:cxn>
              <a:cxn ang="0">
                <a:pos x="14" y="174"/>
              </a:cxn>
              <a:cxn ang="0">
                <a:pos x="7" y="153"/>
              </a:cxn>
              <a:cxn ang="0">
                <a:pos x="35" y="125"/>
              </a:cxn>
              <a:cxn ang="0">
                <a:pos x="49" y="111"/>
              </a:cxn>
              <a:cxn ang="0">
                <a:pos x="49" y="41"/>
              </a:cxn>
              <a:cxn ang="0">
                <a:pos x="70" y="34"/>
              </a:cxn>
              <a:cxn ang="0">
                <a:pos x="167" y="0"/>
              </a:cxn>
              <a:cxn ang="0">
                <a:pos x="160" y="41"/>
              </a:cxn>
              <a:cxn ang="0">
                <a:pos x="202" y="41"/>
              </a:cxn>
              <a:cxn ang="0">
                <a:pos x="223" y="48"/>
              </a:cxn>
              <a:cxn ang="0">
                <a:pos x="328" y="90"/>
              </a:cxn>
              <a:cxn ang="0">
                <a:pos x="356" y="97"/>
              </a:cxn>
              <a:cxn ang="0">
                <a:pos x="377" y="97"/>
              </a:cxn>
              <a:cxn ang="0">
                <a:pos x="405" y="118"/>
              </a:cxn>
              <a:cxn ang="0">
                <a:pos x="426" y="132"/>
              </a:cxn>
              <a:cxn ang="0">
                <a:pos x="433" y="146"/>
              </a:cxn>
              <a:cxn ang="0">
                <a:pos x="433" y="153"/>
              </a:cxn>
              <a:cxn ang="0">
                <a:pos x="426" y="174"/>
              </a:cxn>
              <a:cxn ang="0">
                <a:pos x="447" y="174"/>
              </a:cxn>
              <a:cxn ang="0">
                <a:pos x="447" y="202"/>
              </a:cxn>
              <a:cxn ang="0">
                <a:pos x="454" y="216"/>
              </a:cxn>
              <a:cxn ang="0">
                <a:pos x="440" y="230"/>
              </a:cxn>
              <a:cxn ang="0">
                <a:pos x="426" y="258"/>
              </a:cxn>
              <a:cxn ang="0">
                <a:pos x="419" y="272"/>
              </a:cxn>
              <a:cxn ang="0">
                <a:pos x="433" y="265"/>
              </a:cxn>
              <a:cxn ang="0">
                <a:pos x="454" y="237"/>
              </a:cxn>
              <a:cxn ang="0">
                <a:pos x="468" y="223"/>
              </a:cxn>
              <a:cxn ang="0">
                <a:pos x="475" y="251"/>
              </a:cxn>
              <a:cxn ang="0">
                <a:pos x="468" y="314"/>
              </a:cxn>
              <a:cxn ang="0">
                <a:pos x="461" y="377"/>
              </a:cxn>
              <a:cxn ang="0">
                <a:pos x="447" y="412"/>
              </a:cxn>
              <a:cxn ang="0">
                <a:pos x="447" y="454"/>
              </a:cxn>
              <a:cxn ang="0">
                <a:pos x="468" y="482"/>
              </a:cxn>
              <a:cxn ang="0">
                <a:pos x="426" y="524"/>
              </a:cxn>
              <a:cxn ang="0">
                <a:pos x="377" y="524"/>
              </a:cxn>
              <a:cxn ang="0">
                <a:pos x="321" y="531"/>
              </a:cxn>
              <a:cxn ang="0">
                <a:pos x="279" y="531"/>
              </a:cxn>
              <a:cxn ang="0">
                <a:pos x="503" y="181"/>
              </a:cxn>
              <a:cxn ang="0">
                <a:pos x="503" y="195"/>
              </a:cxn>
              <a:cxn ang="0">
                <a:pos x="496" y="202"/>
              </a:cxn>
              <a:cxn ang="0">
                <a:pos x="489" y="216"/>
              </a:cxn>
              <a:cxn ang="0">
                <a:pos x="482" y="237"/>
              </a:cxn>
              <a:cxn ang="0">
                <a:pos x="475" y="209"/>
              </a:cxn>
              <a:cxn ang="0">
                <a:pos x="489" y="195"/>
              </a:cxn>
              <a:cxn ang="0">
                <a:pos x="503" y="174"/>
              </a:cxn>
            </a:cxnLst>
            <a:rect l="0" t="0" r="r" b="b"/>
            <a:pathLst>
              <a:path w="503" h="531">
                <a:moveTo>
                  <a:pt x="279" y="531"/>
                </a:moveTo>
                <a:lnTo>
                  <a:pt x="230" y="531"/>
                </a:lnTo>
                <a:lnTo>
                  <a:pt x="216" y="531"/>
                </a:lnTo>
                <a:lnTo>
                  <a:pt x="209" y="517"/>
                </a:lnTo>
                <a:lnTo>
                  <a:pt x="188" y="517"/>
                </a:lnTo>
                <a:lnTo>
                  <a:pt x="174" y="510"/>
                </a:lnTo>
                <a:lnTo>
                  <a:pt x="167" y="475"/>
                </a:lnTo>
                <a:lnTo>
                  <a:pt x="160" y="468"/>
                </a:lnTo>
                <a:lnTo>
                  <a:pt x="160" y="461"/>
                </a:lnTo>
                <a:lnTo>
                  <a:pt x="167" y="440"/>
                </a:lnTo>
                <a:lnTo>
                  <a:pt x="167" y="440"/>
                </a:lnTo>
                <a:lnTo>
                  <a:pt x="160" y="433"/>
                </a:lnTo>
                <a:lnTo>
                  <a:pt x="160" y="426"/>
                </a:lnTo>
                <a:lnTo>
                  <a:pt x="153" y="419"/>
                </a:lnTo>
                <a:lnTo>
                  <a:pt x="153" y="391"/>
                </a:lnTo>
                <a:lnTo>
                  <a:pt x="153" y="384"/>
                </a:lnTo>
                <a:lnTo>
                  <a:pt x="146" y="377"/>
                </a:lnTo>
                <a:lnTo>
                  <a:pt x="132" y="356"/>
                </a:lnTo>
                <a:lnTo>
                  <a:pt x="125" y="356"/>
                </a:lnTo>
                <a:lnTo>
                  <a:pt x="97" y="335"/>
                </a:lnTo>
                <a:lnTo>
                  <a:pt x="91" y="321"/>
                </a:lnTo>
                <a:lnTo>
                  <a:pt x="77" y="307"/>
                </a:lnTo>
                <a:lnTo>
                  <a:pt x="63" y="307"/>
                </a:lnTo>
                <a:lnTo>
                  <a:pt x="56" y="293"/>
                </a:lnTo>
                <a:lnTo>
                  <a:pt x="28" y="286"/>
                </a:lnTo>
                <a:lnTo>
                  <a:pt x="21" y="279"/>
                </a:lnTo>
                <a:lnTo>
                  <a:pt x="14" y="272"/>
                </a:lnTo>
                <a:lnTo>
                  <a:pt x="14" y="258"/>
                </a:lnTo>
                <a:lnTo>
                  <a:pt x="14" y="237"/>
                </a:lnTo>
                <a:lnTo>
                  <a:pt x="14" y="230"/>
                </a:lnTo>
                <a:lnTo>
                  <a:pt x="14" y="230"/>
                </a:lnTo>
                <a:lnTo>
                  <a:pt x="14" y="216"/>
                </a:lnTo>
                <a:lnTo>
                  <a:pt x="14" y="202"/>
                </a:lnTo>
                <a:lnTo>
                  <a:pt x="21" y="195"/>
                </a:lnTo>
                <a:lnTo>
                  <a:pt x="21" y="188"/>
                </a:lnTo>
                <a:lnTo>
                  <a:pt x="14" y="174"/>
                </a:lnTo>
                <a:lnTo>
                  <a:pt x="7" y="174"/>
                </a:lnTo>
                <a:lnTo>
                  <a:pt x="0" y="167"/>
                </a:lnTo>
                <a:lnTo>
                  <a:pt x="7" y="153"/>
                </a:lnTo>
                <a:lnTo>
                  <a:pt x="21" y="132"/>
                </a:lnTo>
                <a:lnTo>
                  <a:pt x="35" y="125"/>
                </a:lnTo>
                <a:lnTo>
                  <a:pt x="35" y="125"/>
                </a:lnTo>
                <a:lnTo>
                  <a:pt x="42" y="118"/>
                </a:lnTo>
                <a:lnTo>
                  <a:pt x="49" y="118"/>
                </a:lnTo>
                <a:lnTo>
                  <a:pt x="49" y="111"/>
                </a:lnTo>
                <a:lnTo>
                  <a:pt x="49" y="104"/>
                </a:lnTo>
                <a:lnTo>
                  <a:pt x="49" y="69"/>
                </a:lnTo>
                <a:lnTo>
                  <a:pt x="49" y="41"/>
                </a:lnTo>
                <a:lnTo>
                  <a:pt x="56" y="41"/>
                </a:lnTo>
                <a:lnTo>
                  <a:pt x="63" y="27"/>
                </a:lnTo>
                <a:lnTo>
                  <a:pt x="70" y="34"/>
                </a:lnTo>
                <a:lnTo>
                  <a:pt x="77" y="34"/>
                </a:lnTo>
                <a:lnTo>
                  <a:pt x="111" y="27"/>
                </a:lnTo>
                <a:lnTo>
                  <a:pt x="167" y="0"/>
                </a:lnTo>
                <a:lnTo>
                  <a:pt x="174" y="7"/>
                </a:lnTo>
                <a:lnTo>
                  <a:pt x="174" y="7"/>
                </a:lnTo>
                <a:lnTo>
                  <a:pt x="160" y="41"/>
                </a:lnTo>
                <a:lnTo>
                  <a:pt x="174" y="34"/>
                </a:lnTo>
                <a:lnTo>
                  <a:pt x="195" y="41"/>
                </a:lnTo>
                <a:lnTo>
                  <a:pt x="202" y="41"/>
                </a:lnTo>
                <a:lnTo>
                  <a:pt x="209" y="48"/>
                </a:lnTo>
                <a:lnTo>
                  <a:pt x="216" y="48"/>
                </a:lnTo>
                <a:lnTo>
                  <a:pt x="223" y="48"/>
                </a:lnTo>
                <a:lnTo>
                  <a:pt x="230" y="69"/>
                </a:lnTo>
                <a:lnTo>
                  <a:pt x="244" y="76"/>
                </a:lnTo>
                <a:lnTo>
                  <a:pt x="328" y="90"/>
                </a:lnTo>
                <a:lnTo>
                  <a:pt x="335" y="97"/>
                </a:lnTo>
                <a:lnTo>
                  <a:pt x="342" y="97"/>
                </a:lnTo>
                <a:lnTo>
                  <a:pt x="356" y="97"/>
                </a:lnTo>
                <a:lnTo>
                  <a:pt x="356" y="104"/>
                </a:lnTo>
                <a:lnTo>
                  <a:pt x="363" y="97"/>
                </a:lnTo>
                <a:lnTo>
                  <a:pt x="377" y="97"/>
                </a:lnTo>
                <a:lnTo>
                  <a:pt x="405" y="104"/>
                </a:lnTo>
                <a:lnTo>
                  <a:pt x="405" y="111"/>
                </a:lnTo>
                <a:lnTo>
                  <a:pt x="405" y="118"/>
                </a:lnTo>
                <a:lnTo>
                  <a:pt x="412" y="125"/>
                </a:lnTo>
                <a:lnTo>
                  <a:pt x="412" y="125"/>
                </a:lnTo>
                <a:lnTo>
                  <a:pt x="426" y="132"/>
                </a:lnTo>
                <a:lnTo>
                  <a:pt x="433" y="132"/>
                </a:lnTo>
                <a:lnTo>
                  <a:pt x="426" y="139"/>
                </a:lnTo>
                <a:lnTo>
                  <a:pt x="433" y="146"/>
                </a:lnTo>
                <a:lnTo>
                  <a:pt x="433" y="146"/>
                </a:lnTo>
                <a:lnTo>
                  <a:pt x="433" y="146"/>
                </a:lnTo>
                <a:lnTo>
                  <a:pt x="433" y="153"/>
                </a:lnTo>
                <a:lnTo>
                  <a:pt x="426" y="160"/>
                </a:lnTo>
                <a:lnTo>
                  <a:pt x="426" y="167"/>
                </a:lnTo>
                <a:lnTo>
                  <a:pt x="426" y="174"/>
                </a:lnTo>
                <a:lnTo>
                  <a:pt x="440" y="174"/>
                </a:lnTo>
                <a:lnTo>
                  <a:pt x="440" y="167"/>
                </a:lnTo>
                <a:lnTo>
                  <a:pt x="447" y="174"/>
                </a:lnTo>
                <a:lnTo>
                  <a:pt x="440" y="188"/>
                </a:lnTo>
                <a:lnTo>
                  <a:pt x="447" y="195"/>
                </a:lnTo>
                <a:lnTo>
                  <a:pt x="447" y="202"/>
                </a:lnTo>
                <a:lnTo>
                  <a:pt x="454" y="202"/>
                </a:lnTo>
                <a:lnTo>
                  <a:pt x="454" y="209"/>
                </a:lnTo>
                <a:lnTo>
                  <a:pt x="454" y="216"/>
                </a:lnTo>
                <a:lnTo>
                  <a:pt x="440" y="223"/>
                </a:lnTo>
                <a:lnTo>
                  <a:pt x="433" y="223"/>
                </a:lnTo>
                <a:lnTo>
                  <a:pt x="440" y="230"/>
                </a:lnTo>
                <a:lnTo>
                  <a:pt x="426" y="251"/>
                </a:lnTo>
                <a:lnTo>
                  <a:pt x="426" y="258"/>
                </a:lnTo>
                <a:lnTo>
                  <a:pt x="426" y="258"/>
                </a:lnTo>
                <a:lnTo>
                  <a:pt x="426" y="265"/>
                </a:lnTo>
                <a:lnTo>
                  <a:pt x="426" y="265"/>
                </a:lnTo>
                <a:lnTo>
                  <a:pt x="419" y="272"/>
                </a:lnTo>
                <a:lnTo>
                  <a:pt x="426" y="272"/>
                </a:lnTo>
                <a:lnTo>
                  <a:pt x="433" y="272"/>
                </a:lnTo>
                <a:lnTo>
                  <a:pt x="433" y="265"/>
                </a:lnTo>
                <a:lnTo>
                  <a:pt x="447" y="258"/>
                </a:lnTo>
                <a:lnTo>
                  <a:pt x="447" y="251"/>
                </a:lnTo>
                <a:lnTo>
                  <a:pt x="454" y="237"/>
                </a:lnTo>
                <a:lnTo>
                  <a:pt x="461" y="230"/>
                </a:lnTo>
                <a:lnTo>
                  <a:pt x="461" y="237"/>
                </a:lnTo>
                <a:lnTo>
                  <a:pt x="468" y="223"/>
                </a:lnTo>
                <a:lnTo>
                  <a:pt x="475" y="237"/>
                </a:lnTo>
                <a:lnTo>
                  <a:pt x="482" y="237"/>
                </a:lnTo>
                <a:lnTo>
                  <a:pt x="475" y="251"/>
                </a:lnTo>
                <a:lnTo>
                  <a:pt x="468" y="272"/>
                </a:lnTo>
                <a:lnTo>
                  <a:pt x="468" y="293"/>
                </a:lnTo>
                <a:lnTo>
                  <a:pt x="468" y="314"/>
                </a:lnTo>
                <a:lnTo>
                  <a:pt x="461" y="321"/>
                </a:lnTo>
                <a:lnTo>
                  <a:pt x="454" y="349"/>
                </a:lnTo>
                <a:lnTo>
                  <a:pt x="461" y="377"/>
                </a:lnTo>
                <a:lnTo>
                  <a:pt x="454" y="391"/>
                </a:lnTo>
                <a:lnTo>
                  <a:pt x="454" y="398"/>
                </a:lnTo>
                <a:lnTo>
                  <a:pt x="447" y="412"/>
                </a:lnTo>
                <a:lnTo>
                  <a:pt x="447" y="433"/>
                </a:lnTo>
                <a:lnTo>
                  <a:pt x="454" y="447"/>
                </a:lnTo>
                <a:lnTo>
                  <a:pt x="447" y="454"/>
                </a:lnTo>
                <a:lnTo>
                  <a:pt x="454" y="461"/>
                </a:lnTo>
                <a:lnTo>
                  <a:pt x="461" y="475"/>
                </a:lnTo>
                <a:lnTo>
                  <a:pt x="468" y="482"/>
                </a:lnTo>
                <a:lnTo>
                  <a:pt x="461" y="496"/>
                </a:lnTo>
                <a:lnTo>
                  <a:pt x="461" y="517"/>
                </a:lnTo>
                <a:lnTo>
                  <a:pt x="426" y="524"/>
                </a:lnTo>
                <a:lnTo>
                  <a:pt x="419" y="524"/>
                </a:lnTo>
                <a:lnTo>
                  <a:pt x="384" y="524"/>
                </a:lnTo>
                <a:lnTo>
                  <a:pt x="377" y="524"/>
                </a:lnTo>
                <a:lnTo>
                  <a:pt x="363" y="524"/>
                </a:lnTo>
                <a:lnTo>
                  <a:pt x="328" y="531"/>
                </a:lnTo>
                <a:lnTo>
                  <a:pt x="321" y="531"/>
                </a:lnTo>
                <a:lnTo>
                  <a:pt x="286" y="531"/>
                </a:lnTo>
                <a:lnTo>
                  <a:pt x="279" y="531"/>
                </a:lnTo>
                <a:lnTo>
                  <a:pt x="279" y="531"/>
                </a:lnTo>
                <a:close/>
                <a:moveTo>
                  <a:pt x="503" y="174"/>
                </a:moveTo>
                <a:lnTo>
                  <a:pt x="503" y="174"/>
                </a:lnTo>
                <a:lnTo>
                  <a:pt x="503" y="181"/>
                </a:lnTo>
                <a:lnTo>
                  <a:pt x="503" y="181"/>
                </a:lnTo>
                <a:lnTo>
                  <a:pt x="496" y="181"/>
                </a:lnTo>
                <a:lnTo>
                  <a:pt x="503" y="195"/>
                </a:lnTo>
                <a:lnTo>
                  <a:pt x="496" y="195"/>
                </a:lnTo>
                <a:lnTo>
                  <a:pt x="503" y="195"/>
                </a:lnTo>
                <a:lnTo>
                  <a:pt x="496" y="202"/>
                </a:lnTo>
                <a:lnTo>
                  <a:pt x="496" y="202"/>
                </a:lnTo>
                <a:lnTo>
                  <a:pt x="496" y="202"/>
                </a:lnTo>
                <a:lnTo>
                  <a:pt x="489" y="216"/>
                </a:lnTo>
                <a:lnTo>
                  <a:pt x="489" y="216"/>
                </a:lnTo>
                <a:lnTo>
                  <a:pt x="489" y="223"/>
                </a:lnTo>
                <a:lnTo>
                  <a:pt x="482" y="237"/>
                </a:lnTo>
                <a:lnTo>
                  <a:pt x="475" y="230"/>
                </a:lnTo>
                <a:lnTo>
                  <a:pt x="475" y="223"/>
                </a:lnTo>
                <a:lnTo>
                  <a:pt x="475" y="209"/>
                </a:lnTo>
                <a:lnTo>
                  <a:pt x="482" y="202"/>
                </a:lnTo>
                <a:lnTo>
                  <a:pt x="482" y="188"/>
                </a:lnTo>
                <a:lnTo>
                  <a:pt x="489" y="195"/>
                </a:lnTo>
                <a:lnTo>
                  <a:pt x="496" y="174"/>
                </a:lnTo>
                <a:lnTo>
                  <a:pt x="503" y="174"/>
                </a:lnTo>
                <a:lnTo>
                  <a:pt x="503" y="174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  <p:sp>
        <p:nvSpPr>
          <p:cNvPr id="164" name="Freeform 54"/>
          <p:cNvSpPr>
            <a:spLocks/>
          </p:cNvSpPr>
          <p:nvPr userDrawn="1"/>
        </p:nvSpPr>
        <p:spPr bwMode="auto">
          <a:xfrm>
            <a:off x="2924028" y="2274888"/>
            <a:ext cx="870857" cy="747712"/>
          </a:xfrm>
          <a:custGeom>
            <a:avLst/>
            <a:gdLst/>
            <a:ahLst/>
            <a:cxnLst>
              <a:cxn ang="0">
                <a:pos x="636" y="434"/>
              </a:cxn>
              <a:cxn ang="0">
                <a:pos x="636" y="469"/>
              </a:cxn>
              <a:cxn ang="0">
                <a:pos x="636" y="483"/>
              </a:cxn>
              <a:cxn ang="0">
                <a:pos x="629" y="504"/>
              </a:cxn>
              <a:cxn ang="0">
                <a:pos x="629" y="552"/>
              </a:cxn>
              <a:cxn ang="0">
                <a:pos x="552" y="545"/>
              </a:cxn>
              <a:cxn ang="0">
                <a:pos x="517" y="545"/>
              </a:cxn>
              <a:cxn ang="0">
                <a:pos x="433" y="532"/>
              </a:cxn>
              <a:cxn ang="0">
                <a:pos x="426" y="532"/>
              </a:cxn>
              <a:cxn ang="0">
                <a:pos x="378" y="525"/>
              </a:cxn>
              <a:cxn ang="0">
                <a:pos x="336" y="525"/>
              </a:cxn>
              <a:cxn ang="0">
                <a:pos x="280" y="518"/>
              </a:cxn>
              <a:cxn ang="0">
                <a:pos x="182" y="504"/>
              </a:cxn>
              <a:cxn ang="0">
                <a:pos x="98" y="490"/>
              </a:cxn>
              <a:cxn ang="0">
                <a:pos x="91" y="490"/>
              </a:cxn>
              <a:cxn ang="0">
                <a:pos x="0" y="476"/>
              </a:cxn>
              <a:cxn ang="0">
                <a:pos x="7" y="448"/>
              </a:cxn>
              <a:cxn ang="0">
                <a:pos x="14" y="406"/>
              </a:cxn>
              <a:cxn ang="0">
                <a:pos x="21" y="357"/>
              </a:cxn>
              <a:cxn ang="0">
                <a:pos x="28" y="294"/>
              </a:cxn>
              <a:cxn ang="0">
                <a:pos x="42" y="238"/>
              </a:cxn>
              <a:cxn ang="0">
                <a:pos x="42" y="203"/>
              </a:cxn>
              <a:cxn ang="0">
                <a:pos x="49" y="175"/>
              </a:cxn>
              <a:cxn ang="0">
                <a:pos x="56" y="119"/>
              </a:cxn>
              <a:cxn ang="0">
                <a:pos x="70" y="63"/>
              </a:cxn>
              <a:cxn ang="0">
                <a:pos x="70" y="35"/>
              </a:cxn>
              <a:cxn ang="0">
                <a:pos x="77" y="0"/>
              </a:cxn>
              <a:cxn ang="0">
                <a:pos x="168" y="14"/>
              </a:cxn>
              <a:cxn ang="0">
                <a:pos x="182" y="14"/>
              </a:cxn>
              <a:cxn ang="0">
                <a:pos x="280" y="28"/>
              </a:cxn>
              <a:cxn ang="0">
                <a:pos x="315" y="35"/>
              </a:cxn>
              <a:cxn ang="0">
                <a:pos x="343" y="35"/>
              </a:cxn>
              <a:cxn ang="0">
                <a:pos x="482" y="56"/>
              </a:cxn>
              <a:cxn ang="0">
                <a:pos x="503" y="56"/>
              </a:cxn>
              <a:cxn ang="0">
                <a:pos x="580" y="63"/>
              </a:cxn>
              <a:cxn ang="0">
                <a:pos x="587" y="63"/>
              </a:cxn>
              <a:cxn ang="0">
                <a:pos x="671" y="70"/>
              </a:cxn>
              <a:cxn ang="0">
                <a:pos x="664" y="119"/>
              </a:cxn>
              <a:cxn ang="0">
                <a:pos x="657" y="168"/>
              </a:cxn>
              <a:cxn ang="0">
                <a:pos x="657" y="175"/>
              </a:cxn>
              <a:cxn ang="0">
                <a:pos x="657" y="210"/>
              </a:cxn>
              <a:cxn ang="0">
                <a:pos x="657" y="252"/>
              </a:cxn>
              <a:cxn ang="0">
                <a:pos x="650" y="252"/>
              </a:cxn>
              <a:cxn ang="0">
                <a:pos x="650" y="308"/>
              </a:cxn>
              <a:cxn ang="0">
                <a:pos x="643" y="357"/>
              </a:cxn>
              <a:cxn ang="0">
                <a:pos x="636" y="434"/>
              </a:cxn>
            </a:cxnLst>
            <a:rect l="0" t="0" r="r" b="b"/>
            <a:pathLst>
              <a:path w="671" h="552">
                <a:moveTo>
                  <a:pt x="636" y="434"/>
                </a:moveTo>
                <a:lnTo>
                  <a:pt x="636" y="469"/>
                </a:lnTo>
                <a:lnTo>
                  <a:pt x="636" y="483"/>
                </a:lnTo>
                <a:lnTo>
                  <a:pt x="629" y="504"/>
                </a:lnTo>
                <a:lnTo>
                  <a:pt x="629" y="552"/>
                </a:lnTo>
                <a:lnTo>
                  <a:pt x="552" y="545"/>
                </a:lnTo>
                <a:lnTo>
                  <a:pt x="517" y="545"/>
                </a:lnTo>
                <a:lnTo>
                  <a:pt x="433" y="532"/>
                </a:lnTo>
                <a:lnTo>
                  <a:pt x="426" y="532"/>
                </a:lnTo>
                <a:lnTo>
                  <a:pt x="378" y="525"/>
                </a:lnTo>
                <a:lnTo>
                  <a:pt x="336" y="525"/>
                </a:lnTo>
                <a:lnTo>
                  <a:pt x="280" y="518"/>
                </a:lnTo>
                <a:lnTo>
                  <a:pt x="182" y="504"/>
                </a:lnTo>
                <a:lnTo>
                  <a:pt x="98" y="490"/>
                </a:lnTo>
                <a:lnTo>
                  <a:pt x="91" y="490"/>
                </a:lnTo>
                <a:lnTo>
                  <a:pt x="0" y="476"/>
                </a:lnTo>
                <a:lnTo>
                  <a:pt x="7" y="448"/>
                </a:lnTo>
                <a:lnTo>
                  <a:pt x="14" y="406"/>
                </a:lnTo>
                <a:lnTo>
                  <a:pt x="21" y="357"/>
                </a:lnTo>
                <a:lnTo>
                  <a:pt x="28" y="294"/>
                </a:lnTo>
                <a:lnTo>
                  <a:pt x="42" y="238"/>
                </a:lnTo>
                <a:lnTo>
                  <a:pt x="42" y="203"/>
                </a:lnTo>
                <a:lnTo>
                  <a:pt x="49" y="175"/>
                </a:lnTo>
                <a:lnTo>
                  <a:pt x="56" y="119"/>
                </a:lnTo>
                <a:lnTo>
                  <a:pt x="70" y="63"/>
                </a:lnTo>
                <a:lnTo>
                  <a:pt x="70" y="35"/>
                </a:lnTo>
                <a:lnTo>
                  <a:pt x="77" y="0"/>
                </a:lnTo>
                <a:lnTo>
                  <a:pt x="168" y="14"/>
                </a:lnTo>
                <a:lnTo>
                  <a:pt x="182" y="14"/>
                </a:lnTo>
                <a:lnTo>
                  <a:pt x="280" y="28"/>
                </a:lnTo>
                <a:lnTo>
                  <a:pt x="315" y="35"/>
                </a:lnTo>
                <a:lnTo>
                  <a:pt x="343" y="35"/>
                </a:lnTo>
                <a:lnTo>
                  <a:pt x="482" y="56"/>
                </a:lnTo>
                <a:lnTo>
                  <a:pt x="503" y="56"/>
                </a:lnTo>
                <a:lnTo>
                  <a:pt x="580" y="63"/>
                </a:lnTo>
                <a:lnTo>
                  <a:pt x="587" y="63"/>
                </a:lnTo>
                <a:lnTo>
                  <a:pt x="671" y="70"/>
                </a:lnTo>
                <a:lnTo>
                  <a:pt x="664" y="119"/>
                </a:lnTo>
                <a:lnTo>
                  <a:pt x="657" y="168"/>
                </a:lnTo>
                <a:lnTo>
                  <a:pt x="657" y="175"/>
                </a:lnTo>
                <a:lnTo>
                  <a:pt x="657" y="210"/>
                </a:lnTo>
                <a:lnTo>
                  <a:pt x="657" y="252"/>
                </a:lnTo>
                <a:lnTo>
                  <a:pt x="650" y="252"/>
                </a:lnTo>
                <a:lnTo>
                  <a:pt x="650" y="308"/>
                </a:lnTo>
                <a:lnTo>
                  <a:pt x="643" y="357"/>
                </a:lnTo>
                <a:lnTo>
                  <a:pt x="636" y="434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World Map (Medium Fo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286"/>
            </a:lvl1pPr>
          </a:lstStyle>
          <a:p>
            <a:r>
              <a:rPr lang="en-US" dirty="0"/>
              <a:t>World map (Medium Fonts)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000" y="6576066"/>
            <a:ext cx="37338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Duff &amp; Phelps                                                                                     June 13, 2017                         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601FD316-713D-4ED1-ADFD-72C1E45E04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10"/>
          <p:cNvSpPr>
            <a:spLocks noGrp="1"/>
          </p:cNvSpPr>
          <p:nvPr>
            <p:ph type="dt" sz="half" idx="2"/>
          </p:nvPr>
        </p:nvSpPr>
        <p:spPr>
          <a:xfrm>
            <a:off x="4291672" y="6576066"/>
            <a:ext cx="3401037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0" name="Freeform 634"/>
          <p:cNvSpPr>
            <a:spLocks/>
          </p:cNvSpPr>
          <p:nvPr/>
        </p:nvSpPr>
        <p:spPr bwMode="auto">
          <a:xfrm>
            <a:off x="2588381" y="3822700"/>
            <a:ext cx="34773" cy="127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" y="14"/>
              </a:cxn>
              <a:cxn ang="0">
                <a:pos x="41" y="7"/>
              </a:cxn>
              <a:cxn ang="0">
                <a:pos x="0" y="0"/>
              </a:cxn>
            </a:cxnLst>
            <a:rect l="0" t="0" r="r" b="b"/>
            <a:pathLst>
              <a:path w="41" h="14">
                <a:moveTo>
                  <a:pt x="0" y="0"/>
                </a:moveTo>
                <a:lnTo>
                  <a:pt x="2" y="14"/>
                </a:lnTo>
                <a:lnTo>
                  <a:pt x="41" y="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71" name="Freeform 635"/>
          <p:cNvSpPr>
            <a:spLocks/>
          </p:cNvSpPr>
          <p:nvPr/>
        </p:nvSpPr>
        <p:spPr bwMode="auto">
          <a:xfrm>
            <a:off x="5754314" y="3276600"/>
            <a:ext cx="352273" cy="255588"/>
          </a:xfrm>
          <a:custGeom>
            <a:avLst/>
            <a:gdLst/>
            <a:ahLst/>
            <a:cxnLst>
              <a:cxn ang="0">
                <a:pos x="0" y="144"/>
              </a:cxn>
              <a:cxn ang="0">
                <a:pos x="5" y="224"/>
              </a:cxn>
              <a:cxn ang="0">
                <a:pos x="34" y="248"/>
              </a:cxn>
              <a:cxn ang="0">
                <a:pos x="12" y="288"/>
              </a:cxn>
              <a:cxn ang="0">
                <a:pos x="56" y="303"/>
              </a:cxn>
              <a:cxn ang="0">
                <a:pos x="165" y="288"/>
              </a:cxn>
              <a:cxn ang="0">
                <a:pos x="185" y="244"/>
              </a:cxn>
              <a:cxn ang="0">
                <a:pos x="257" y="219"/>
              </a:cxn>
              <a:cxn ang="0">
                <a:pos x="263" y="182"/>
              </a:cxn>
              <a:cxn ang="0">
                <a:pos x="290" y="172"/>
              </a:cxn>
              <a:cxn ang="0">
                <a:pos x="278" y="152"/>
              </a:cxn>
              <a:cxn ang="0">
                <a:pos x="305" y="151"/>
              </a:cxn>
              <a:cxn ang="0">
                <a:pos x="323" y="113"/>
              </a:cxn>
              <a:cxn ang="0">
                <a:pos x="315" y="76"/>
              </a:cxn>
              <a:cxn ang="0">
                <a:pos x="416" y="48"/>
              </a:cxn>
              <a:cxn ang="0">
                <a:pos x="418" y="41"/>
              </a:cxn>
              <a:cxn ang="0">
                <a:pos x="379" y="33"/>
              </a:cxn>
              <a:cxn ang="0">
                <a:pos x="327" y="60"/>
              </a:cxn>
              <a:cxn ang="0">
                <a:pos x="303" y="0"/>
              </a:cxn>
              <a:cxn ang="0">
                <a:pos x="258" y="45"/>
              </a:cxn>
              <a:cxn ang="0">
                <a:pos x="131" y="41"/>
              </a:cxn>
              <a:cxn ang="0">
                <a:pos x="65" y="111"/>
              </a:cxn>
              <a:cxn ang="0">
                <a:pos x="22" y="88"/>
              </a:cxn>
              <a:cxn ang="0">
                <a:pos x="0" y="144"/>
              </a:cxn>
            </a:cxnLst>
            <a:rect l="0" t="0" r="r" b="b"/>
            <a:pathLst>
              <a:path w="418" h="303">
                <a:moveTo>
                  <a:pt x="0" y="144"/>
                </a:moveTo>
                <a:lnTo>
                  <a:pt x="5" y="224"/>
                </a:lnTo>
                <a:lnTo>
                  <a:pt x="34" y="248"/>
                </a:lnTo>
                <a:lnTo>
                  <a:pt x="12" y="288"/>
                </a:lnTo>
                <a:lnTo>
                  <a:pt x="56" y="303"/>
                </a:lnTo>
                <a:lnTo>
                  <a:pt x="165" y="288"/>
                </a:lnTo>
                <a:lnTo>
                  <a:pt x="185" y="244"/>
                </a:lnTo>
                <a:lnTo>
                  <a:pt x="257" y="219"/>
                </a:lnTo>
                <a:lnTo>
                  <a:pt x="263" y="182"/>
                </a:lnTo>
                <a:lnTo>
                  <a:pt x="290" y="172"/>
                </a:lnTo>
                <a:lnTo>
                  <a:pt x="278" y="152"/>
                </a:lnTo>
                <a:lnTo>
                  <a:pt x="305" y="151"/>
                </a:lnTo>
                <a:lnTo>
                  <a:pt x="323" y="113"/>
                </a:lnTo>
                <a:lnTo>
                  <a:pt x="315" y="76"/>
                </a:lnTo>
                <a:lnTo>
                  <a:pt x="416" y="48"/>
                </a:lnTo>
                <a:lnTo>
                  <a:pt x="418" y="41"/>
                </a:lnTo>
                <a:lnTo>
                  <a:pt x="379" y="33"/>
                </a:lnTo>
                <a:lnTo>
                  <a:pt x="327" y="60"/>
                </a:lnTo>
                <a:lnTo>
                  <a:pt x="303" y="0"/>
                </a:lnTo>
                <a:lnTo>
                  <a:pt x="258" y="45"/>
                </a:lnTo>
                <a:lnTo>
                  <a:pt x="131" y="41"/>
                </a:lnTo>
                <a:lnTo>
                  <a:pt x="65" y="111"/>
                </a:lnTo>
                <a:lnTo>
                  <a:pt x="22" y="88"/>
                </a:lnTo>
                <a:lnTo>
                  <a:pt x="0" y="144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72" name="Freeform 636"/>
          <p:cNvSpPr>
            <a:spLocks/>
          </p:cNvSpPr>
          <p:nvPr/>
        </p:nvSpPr>
        <p:spPr bwMode="auto">
          <a:xfrm>
            <a:off x="4730755" y="3154372"/>
            <a:ext cx="43845" cy="85725"/>
          </a:xfrm>
          <a:custGeom>
            <a:avLst/>
            <a:gdLst/>
            <a:ahLst/>
            <a:cxnLst>
              <a:cxn ang="0">
                <a:pos x="0" y="77"/>
              </a:cxn>
              <a:cxn ang="0">
                <a:pos x="1" y="25"/>
              </a:cxn>
              <a:cxn ang="0">
                <a:pos x="26" y="0"/>
              </a:cxn>
              <a:cxn ang="0">
                <a:pos x="54" y="60"/>
              </a:cxn>
              <a:cxn ang="0">
                <a:pos x="28" y="102"/>
              </a:cxn>
              <a:cxn ang="0">
                <a:pos x="0" y="77"/>
              </a:cxn>
            </a:cxnLst>
            <a:rect l="0" t="0" r="r" b="b"/>
            <a:pathLst>
              <a:path w="54" h="102">
                <a:moveTo>
                  <a:pt x="0" y="77"/>
                </a:moveTo>
                <a:lnTo>
                  <a:pt x="1" y="25"/>
                </a:lnTo>
                <a:lnTo>
                  <a:pt x="26" y="0"/>
                </a:lnTo>
                <a:lnTo>
                  <a:pt x="54" y="60"/>
                </a:lnTo>
                <a:lnTo>
                  <a:pt x="28" y="102"/>
                </a:lnTo>
                <a:lnTo>
                  <a:pt x="0" y="77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73" name="Freeform 637"/>
          <p:cNvSpPr>
            <a:spLocks/>
          </p:cNvSpPr>
          <p:nvPr/>
        </p:nvSpPr>
        <p:spPr bwMode="auto">
          <a:xfrm>
            <a:off x="4039814" y="3319463"/>
            <a:ext cx="503464" cy="490538"/>
          </a:xfrm>
          <a:custGeom>
            <a:avLst/>
            <a:gdLst/>
            <a:ahLst/>
            <a:cxnLst>
              <a:cxn ang="0">
                <a:pos x="0" y="310"/>
              </a:cxn>
              <a:cxn ang="0">
                <a:pos x="4" y="321"/>
              </a:cxn>
              <a:cxn ang="0">
                <a:pos x="115" y="394"/>
              </a:cxn>
              <a:cxn ang="0">
                <a:pos x="348" y="553"/>
              </a:cxn>
              <a:cxn ang="0">
                <a:pos x="351" y="581"/>
              </a:cxn>
              <a:cxn ang="0">
                <a:pos x="375" y="577"/>
              </a:cxn>
              <a:cxn ang="0">
                <a:pos x="420" y="565"/>
              </a:cxn>
              <a:cxn ang="0">
                <a:pos x="596" y="440"/>
              </a:cxn>
              <a:cxn ang="0">
                <a:pos x="528" y="356"/>
              </a:cxn>
              <a:cxn ang="0">
                <a:pos x="529" y="223"/>
              </a:cxn>
              <a:cxn ang="0">
                <a:pos x="521" y="163"/>
              </a:cxn>
              <a:cxn ang="0">
                <a:pos x="470" y="102"/>
              </a:cxn>
              <a:cxn ang="0">
                <a:pos x="498" y="82"/>
              </a:cxn>
              <a:cxn ang="0">
                <a:pos x="508" y="0"/>
              </a:cxn>
              <a:cxn ang="0">
                <a:pos x="299" y="14"/>
              </a:cxn>
              <a:cxn ang="0">
                <a:pos x="190" y="62"/>
              </a:cxn>
              <a:cxn ang="0">
                <a:pos x="218" y="161"/>
              </a:cxn>
              <a:cxn ang="0">
                <a:pos x="172" y="163"/>
              </a:cxn>
              <a:cxn ang="0">
                <a:pos x="146" y="174"/>
              </a:cxn>
              <a:cxn ang="0">
                <a:pos x="151" y="201"/>
              </a:cxn>
              <a:cxn ang="0">
                <a:pos x="16" y="259"/>
              </a:cxn>
              <a:cxn ang="0">
                <a:pos x="0" y="310"/>
              </a:cxn>
            </a:cxnLst>
            <a:rect l="0" t="0" r="r" b="b"/>
            <a:pathLst>
              <a:path w="596" h="581">
                <a:moveTo>
                  <a:pt x="0" y="310"/>
                </a:moveTo>
                <a:lnTo>
                  <a:pt x="4" y="321"/>
                </a:lnTo>
                <a:lnTo>
                  <a:pt x="115" y="394"/>
                </a:lnTo>
                <a:lnTo>
                  <a:pt x="348" y="553"/>
                </a:lnTo>
                <a:lnTo>
                  <a:pt x="351" y="581"/>
                </a:lnTo>
                <a:lnTo>
                  <a:pt x="375" y="577"/>
                </a:lnTo>
                <a:lnTo>
                  <a:pt x="420" y="565"/>
                </a:lnTo>
                <a:lnTo>
                  <a:pt x="596" y="440"/>
                </a:lnTo>
                <a:lnTo>
                  <a:pt x="528" y="356"/>
                </a:lnTo>
                <a:lnTo>
                  <a:pt x="529" y="223"/>
                </a:lnTo>
                <a:lnTo>
                  <a:pt x="521" y="163"/>
                </a:lnTo>
                <a:lnTo>
                  <a:pt x="470" y="102"/>
                </a:lnTo>
                <a:lnTo>
                  <a:pt x="498" y="82"/>
                </a:lnTo>
                <a:lnTo>
                  <a:pt x="508" y="0"/>
                </a:lnTo>
                <a:lnTo>
                  <a:pt x="299" y="14"/>
                </a:lnTo>
                <a:lnTo>
                  <a:pt x="190" y="62"/>
                </a:lnTo>
                <a:lnTo>
                  <a:pt x="218" y="161"/>
                </a:lnTo>
                <a:lnTo>
                  <a:pt x="172" y="163"/>
                </a:lnTo>
                <a:lnTo>
                  <a:pt x="146" y="174"/>
                </a:lnTo>
                <a:lnTo>
                  <a:pt x="151" y="201"/>
                </a:lnTo>
                <a:lnTo>
                  <a:pt x="16" y="259"/>
                </a:lnTo>
                <a:lnTo>
                  <a:pt x="0" y="31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74" name="Freeform 638"/>
          <p:cNvSpPr>
            <a:spLocks/>
          </p:cNvSpPr>
          <p:nvPr/>
        </p:nvSpPr>
        <p:spPr bwMode="auto">
          <a:xfrm>
            <a:off x="2435684" y="4846647"/>
            <a:ext cx="486833" cy="893763"/>
          </a:xfrm>
          <a:custGeom>
            <a:avLst/>
            <a:gdLst/>
            <a:ahLst/>
            <a:cxnLst>
              <a:cxn ang="0">
                <a:pos x="0" y="977"/>
              </a:cxn>
              <a:cxn ang="0">
                <a:pos x="5" y="1000"/>
              </a:cxn>
              <a:cxn ang="0">
                <a:pos x="29" y="992"/>
              </a:cxn>
              <a:cxn ang="0">
                <a:pos x="40" y="1046"/>
              </a:cxn>
              <a:cxn ang="0">
                <a:pos x="145" y="1057"/>
              </a:cxn>
              <a:cxn ang="0">
                <a:pos x="116" y="1030"/>
              </a:cxn>
              <a:cxn ang="0">
                <a:pos x="139" y="958"/>
              </a:cxn>
              <a:cxn ang="0">
                <a:pos x="158" y="972"/>
              </a:cxn>
              <a:cxn ang="0">
                <a:pos x="223" y="871"/>
              </a:cxn>
              <a:cxn ang="0">
                <a:pos x="173" y="815"/>
              </a:cxn>
              <a:cxn ang="0">
                <a:pos x="230" y="780"/>
              </a:cxn>
              <a:cxn ang="0">
                <a:pos x="238" y="728"/>
              </a:cxn>
              <a:cxn ang="0">
                <a:pos x="266" y="705"/>
              </a:cxn>
              <a:cxn ang="0">
                <a:pos x="243" y="695"/>
              </a:cxn>
              <a:cxn ang="0">
                <a:pos x="287" y="695"/>
              </a:cxn>
              <a:cxn ang="0">
                <a:pos x="282" y="671"/>
              </a:cxn>
              <a:cxn ang="0">
                <a:pos x="262" y="688"/>
              </a:cxn>
              <a:cxn ang="0">
                <a:pos x="243" y="669"/>
              </a:cxn>
              <a:cxn ang="0">
                <a:pos x="241" y="631"/>
              </a:cxn>
              <a:cxn ang="0">
                <a:pos x="319" y="634"/>
              </a:cxn>
              <a:cxn ang="0">
                <a:pos x="327" y="557"/>
              </a:cxn>
              <a:cxn ang="0">
                <a:pos x="450" y="545"/>
              </a:cxn>
              <a:cxn ang="0">
                <a:pos x="488" y="490"/>
              </a:cxn>
              <a:cxn ang="0">
                <a:pos x="438" y="393"/>
              </a:cxn>
              <a:cxn ang="0">
                <a:pos x="461" y="269"/>
              </a:cxn>
              <a:cxn ang="0">
                <a:pos x="576" y="168"/>
              </a:cxn>
              <a:cxn ang="0">
                <a:pos x="571" y="122"/>
              </a:cxn>
              <a:cxn ang="0">
                <a:pos x="551" y="121"/>
              </a:cxn>
              <a:cxn ang="0">
                <a:pos x="520" y="176"/>
              </a:cxn>
              <a:cxn ang="0">
                <a:pos x="440" y="172"/>
              </a:cxn>
              <a:cxn ang="0">
                <a:pos x="455" y="111"/>
              </a:cxn>
              <a:cxn ang="0">
                <a:pos x="317" y="16"/>
              </a:cxn>
              <a:cxn ang="0">
                <a:pos x="268" y="9"/>
              </a:cxn>
              <a:cxn ang="0">
                <a:pos x="264" y="29"/>
              </a:cxn>
              <a:cxn ang="0">
                <a:pos x="211" y="0"/>
              </a:cxn>
              <a:cxn ang="0">
                <a:pos x="180" y="35"/>
              </a:cxn>
              <a:cxn ang="0">
                <a:pos x="177" y="72"/>
              </a:cxn>
              <a:cxn ang="0">
                <a:pos x="144" y="87"/>
              </a:cxn>
              <a:cxn ang="0">
                <a:pos x="145" y="161"/>
              </a:cxn>
              <a:cxn ang="0">
                <a:pos x="110" y="202"/>
              </a:cxn>
              <a:cxn ang="0">
                <a:pos x="82" y="304"/>
              </a:cxn>
              <a:cxn ang="0">
                <a:pos x="104" y="401"/>
              </a:cxn>
              <a:cxn ang="0">
                <a:pos x="65" y="484"/>
              </a:cxn>
              <a:cxn ang="0">
                <a:pos x="40" y="691"/>
              </a:cxn>
              <a:cxn ang="0">
                <a:pos x="60" y="765"/>
              </a:cxn>
              <a:cxn ang="0">
                <a:pos x="41" y="772"/>
              </a:cxn>
              <a:cxn ang="0">
                <a:pos x="50" y="839"/>
              </a:cxn>
              <a:cxn ang="0">
                <a:pos x="0" y="977"/>
              </a:cxn>
            </a:cxnLst>
            <a:rect l="0" t="0" r="r" b="b"/>
            <a:pathLst>
              <a:path w="576" h="1057">
                <a:moveTo>
                  <a:pt x="0" y="977"/>
                </a:moveTo>
                <a:lnTo>
                  <a:pt x="5" y="1000"/>
                </a:lnTo>
                <a:lnTo>
                  <a:pt x="29" y="992"/>
                </a:lnTo>
                <a:lnTo>
                  <a:pt x="40" y="1046"/>
                </a:lnTo>
                <a:lnTo>
                  <a:pt x="145" y="1057"/>
                </a:lnTo>
                <a:lnTo>
                  <a:pt x="116" y="1030"/>
                </a:lnTo>
                <a:lnTo>
                  <a:pt x="139" y="958"/>
                </a:lnTo>
                <a:lnTo>
                  <a:pt x="158" y="972"/>
                </a:lnTo>
                <a:lnTo>
                  <a:pt x="223" y="871"/>
                </a:lnTo>
                <a:lnTo>
                  <a:pt x="173" y="815"/>
                </a:lnTo>
                <a:lnTo>
                  <a:pt x="230" y="780"/>
                </a:lnTo>
                <a:lnTo>
                  <a:pt x="238" y="728"/>
                </a:lnTo>
                <a:lnTo>
                  <a:pt x="266" y="705"/>
                </a:lnTo>
                <a:lnTo>
                  <a:pt x="243" y="695"/>
                </a:lnTo>
                <a:lnTo>
                  <a:pt x="287" y="695"/>
                </a:lnTo>
                <a:lnTo>
                  <a:pt x="282" y="671"/>
                </a:lnTo>
                <a:lnTo>
                  <a:pt x="262" y="688"/>
                </a:lnTo>
                <a:lnTo>
                  <a:pt x="243" y="669"/>
                </a:lnTo>
                <a:lnTo>
                  <a:pt x="241" y="631"/>
                </a:lnTo>
                <a:lnTo>
                  <a:pt x="319" y="634"/>
                </a:lnTo>
                <a:lnTo>
                  <a:pt x="327" y="557"/>
                </a:lnTo>
                <a:lnTo>
                  <a:pt x="450" y="545"/>
                </a:lnTo>
                <a:lnTo>
                  <a:pt x="488" y="490"/>
                </a:lnTo>
                <a:lnTo>
                  <a:pt x="438" y="393"/>
                </a:lnTo>
                <a:lnTo>
                  <a:pt x="461" y="269"/>
                </a:lnTo>
                <a:lnTo>
                  <a:pt x="576" y="168"/>
                </a:lnTo>
                <a:lnTo>
                  <a:pt x="571" y="122"/>
                </a:lnTo>
                <a:lnTo>
                  <a:pt x="551" y="121"/>
                </a:lnTo>
                <a:lnTo>
                  <a:pt x="520" y="176"/>
                </a:lnTo>
                <a:lnTo>
                  <a:pt x="440" y="172"/>
                </a:lnTo>
                <a:lnTo>
                  <a:pt x="455" y="111"/>
                </a:lnTo>
                <a:lnTo>
                  <a:pt x="317" y="16"/>
                </a:lnTo>
                <a:lnTo>
                  <a:pt x="268" y="9"/>
                </a:lnTo>
                <a:lnTo>
                  <a:pt x="264" y="29"/>
                </a:lnTo>
                <a:lnTo>
                  <a:pt x="211" y="0"/>
                </a:lnTo>
                <a:lnTo>
                  <a:pt x="180" y="35"/>
                </a:lnTo>
                <a:lnTo>
                  <a:pt x="177" y="72"/>
                </a:lnTo>
                <a:lnTo>
                  <a:pt x="144" y="87"/>
                </a:lnTo>
                <a:lnTo>
                  <a:pt x="145" y="161"/>
                </a:lnTo>
                <a:lnTo>
                  <a:pt x="110" y="202"/>
                </a:lnTo>
                <a:lnTo>
                  <a:pt x="82" y="304"/>
                </a:lnTo>
                <a:lnTo>
                  <a:pt x="104" y="401"/>
                </a:lnTo>
                <a:lnTo>
                  <a:pt x="65" y="484"/>
                </a:lnTo>
                <a:lnTo>
                  <a:pt x="40" y="691"/>
                </a:lnTo>
                <a:lnTo>
                  <a:pt x="60" y="765"/>
                </a:lnTo>
                <a:lnTo>
                  <a:pt x="41" y="772"/>
                </a:lnTo>
                <a:lnTo>
                  <a:pt x="50" y="839"/>
                </a:lnTo>
                <a:lnTo>
                  <a:pt x="0" y="977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75" name="Freeform 639"/>
          <p:cNvSpPr>
            <a:spLocks/>
          </p:cNvSpPr>
          <p:nvPr/>
        </p:nvSpPr>
        <p:spPr bwMode="auto">
          <a:xfrm>
            <a:off x="2553608" y="5753109"/>
            <a:ext cx="86178" cy="793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" y="91"/>
              </a:cxn>
              <a:cxn ang="0">
                <a:pos x="102" y="81"/>
              </a:cxn>
              <a:cxn ang="0">
                <a:pos x="22" y="44"/>
              </a:cxn>
              <a:cxn ang="0">
                <a:pos x="0" y="0"/>
              </a:cxn>
            </a:cxnLst>
            <a:rect l="0" t="0" r="r" b="b"/>
            <a:pathLst>
              <a:path w="102" h="91">
                <a:moveTo>
                  <a:pt x="0" y="0"/>
                </a:moveTo>
                <a:lnTo>
                  <a:pt x="2" y="91"/>
                </a:lnTo>
                <a:lnTo>
                  <a:pt x="102" y="81"/>
                </a:lnTo>
                <a:lnTo>
                  <a:pt x="22" y="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76" name="Freeform 640"/>
          <p:cNvSpPr>
            <a:spLocks/>
          </p:cNvSpPr>
          <p:nvPr/>
        </p:nvSpPr>
        <p:spPr bwMode="auto">
          <a:xfrm>
            <a:off x="7057576" y="4565659"/>
            <a:ext cx="1000881" cy="765175"/>
          </a:xfrm>
          <a:custGeom>
            <a:avLst/>
            <a:gdLst/>
            <a:ahLst/>
            <a:cxnLst>
              <a:cxn ang="0">
                <a:pos x="18" y="486"/>
              </a:cxn>
              <a:cxn ang="0">
                <a:pos x="30" y="474"/>
              </a:cxn>
              <a:cxn ang="0">
                <a:pos x="22" y="342"/>
              </a:cxn>
              <a:cxn ang="0">
                <a:pos x="103" y="299"/>
              </a:cxn>
              <a:cxn ang="0">
                <a:pos x="269" y="223"/>
              </a:cxn>
              <a:cxn ang="0">
                <a:pos x="283" y="171"/>
              </a:cxn>
              <a:cxn ang="0">
                <a:pos x="302" y="167"/>
              </a:cxn>
              <a:cxn ang="0">
                <a:pos x="333" y="147"/>
              </a:cxn>
              <a:cxn ang="0">
                <a:pos x="422" y="105"/>
              </a:cxn>
              <a:cxn ang="0">
                <a:pos x="451" y="124"/>
              </a:cxn>
              <a:cxn ang="0">
                <a:pos x="471" y="109"/>
              </a:cxn>
              <a:cxn ang="0">
                <a:pos x="571" y="43"/>
              </a:cxn>
              <a:cxn ang="0">
                <a:pos x="686" y="50"/>
              </a:cxn>
              <a:cxn ang="0">
                <a:pos x="790" y="215"/>
              </a:cxn>
              <a:cxn ang="0">
                <a:pos x="840" y="41"/>
              </a:cxn>
              <a:cxn ang="0">
                <a:pos x="900" y="107"/>
              </a:cxn>
              <a:cxn ang="0">
                <a:pos x="975" y="254"/>
              </a:cxn>
              <a:cxn ang="0">
                <a:pos x="1075" y="363"/>
              </a:cxn>
              <a:cxn ang="0">
                <a:pos x="1107" y="395"/>
              </a:cxn>
              <a:cxn ang="0">
                <a:pos x="1186" y="544"/>
              </a:cxn>
              <a:cxn ang="0">
                <a:pos x="1119" y="717"/>
              </a:cxn>
              <a:cxn ang="0">
                <a:pos x="1016" y="868"/>
              </a:cxn>
              <a:cxn ang="0">
                <a:pos x="976" y="909"/>
              </a:cxn>
              <a:cxn ang="0">
                <a:pos x="889" y="896"/>
              </a:cxn>
              <a:cxn ang="0">
                <a:pos x="787" y="848"/>
              </a:cxn>
              <a:cxn ang="0">
                <a:pos x="734" y="788"/>
              </a:cxn>
              <a:cxn ang="0">
                <a:pos x="720" y="772"/>
              </a:cxn>
              <a:cxn ang="0">
                <a:pos x="722" y="683"/>
              </a:cxn>
              <a:cxn ang="0">
                <a:pos x="647" y="751"/>
              </a:cxn>
              <a:cxn ang="0">
                <a:pos x="532" y="648"/>
              </a:cxn>
              <a:cxn ang="0">
                <a:pos x="309" y="724"/>
              </a:cxn>
              <a:cxn ang="0">
                <a:pos x="139" y="770"/>
              </a:cxn>
              <a:cxn ang="0">
                <a:pos x="76" y="653"/>
              </a:cxn>
            </a:cxnLst>
            <a:rect l="0" t="0" r="r" b="b"/>
            <a:pathLst>
              <a:path w="1186" h="909">
                <a:moveTo>
                  <a:pt x="0" y="479"/>
                </a:moveTo>
                <a:lnTo>
                  <a:pt x="18" y="486"/>
                </a:lnTo>
                <a:lnTo>
                  <a:pt x="6" y="459"/>
                </a:lnTo>
                <a:lnTo>
                  <a:pt x="30" y="474"/>
                </a:lnTo>
                <a:lnTo>
                  <a:pt x="6" y="421"/>
                </a:lnTo>
                <a:lnTo>
                  <a:pt x="22" y="342"/>
                </a:lnTo>
                <a:lnTo>
                  <a:pt x="28" y="363"/>
                </a:lnTo>
                <a:lnTo>
                  <a:pt x="103" y="299"/>
                </a:lnTo>
                <a:lnTo>
                  <a:pt x="227" y="271"/>
                </a:lnTo>
                <a:lnTo>
                  <a:pt x="269" y="223"/>
                </a:lnTo>
                <a:lnTo>
                  <a:pt x="268" y="193"/>
                </a:lnTo>
                <a:lnTo>
                  <a:pt x="283" y="171"/>
                </a:lnTo>
                <a:lnTo>
                  <a:pt x="302" y="207"/>
                </a:lnTo>
                <a:lnTo>
                  <a:pt x="302" y="167"/>
                </a:lnTo>
                <a:lnTo>
                  <a:pt x="331" y="176"/>
                </a:lnTo>
                <a:lnTo>
                  <a:pt x="333" y="147"/>
                </a:lnTo>
                <a:lnTo>
                  <a:pt x="376" y="102"/>
                </a:lnTo>
                <a:lnTo>
                  <a:pt x="422" y="105"/>
                </a:lnTo>
                <a:lnTo>
                  <a:pt x="432" y="150"/>
                </a:lnTo>
                <a:lnTo>
                  <a:pt x="451" y="124"/>
                </a:lnTo>
                <a:lnTo>
                  <a:pt x="485" y="139"/>
                </a:lnTo>
                <a:lnTo>
                  <a:pt x="471" y="109"/>
                </a:lnTo>
                <a:lnTo>
                  <a:pt x="501" y="61"/>
                </a:lnTo>
                <a:lnTo>
                  <a:pt x="571" y="43"/>
                </a:lnTo>
                <a:lnTo>
                  <a:pt x="551" y="13"/>
                </a:lnTo>
                <a:lnTo>
                  <a:pt x="686" y="50"/>
                </a:lnTo>
                <a:lnTo>
                  <a:pt x="657" y="131"/>
                </a:lnTo>
                <a:lnTo>
                  <a:pt x="790" y="215"/>
                </a:lnTo>
                <a:lnTo>
                  <a:pt x="824" y="181"/>
                </a:lnTo>
                <a:lnTo>
                  <a:pt x="840" y="41"/>
                </a:lnTo>
                <a:lnTo>
                  <a:pt x="871" y="0"/>
                </a:lnTo>
                <a:lnTo>
                  <a:pt x="900" y="107"/>
                </a:lnTo>
                <a:lnTo>
                  <a:pt x="945" y="131"/>
                </a:lnTo>
                <a:lnTo>
                  <a:pt x="975" y="254"/>
                </a:lnTo>
                <a:lnTo>
                  <a:pt x="1047" y="293"/>
                </a:lnTo>
                <a:lnTo>
                  <a:pt x="1075" y="363"/>
                </a:lnTo>
                <a:lnTo>
                  <a:pt x="1100" y="358"/>
                </a:lnTo>
                <a:lnTo>
                  <a:pt x="1107" y="395"/>
                </a:lnTo>
                <a:lnTo>
                  <a:pt x="1166" y="448"/>
                </a:lnTo>
                <a:lnTo>
                  <a:pt x="1186" y="544"/>
                </a:lnTo>
                <a:lnTo>
                  <a:pt x="1171" y="637"/>
                </a:lnTo>
                <a:lnTo>
                  <a:pt x="1119" y="717"/>
                </a:lnTo>
                <a:lnTo>
                  <a:pt x="1082" y="853"/>
                </a:lnTo>
                <a:lnTo>
                  <a:pt x="1016" y="868"/>
                </a:lnTo>
                <a:lnTo>
                  <a:pt x="974" y="893"/>
                </a:lnTo>
                <a:lnTo>
                  <a:pt x="976" y="909"/>
                </a:lnTo>
                <a:lnTo>
                  <a:pt x="934" y="863"/>
                </a:lnTo>
                <a:lnTo>
                  <a:pt x="889" y="896"/>
                </a:lnTo>
                <a:lnTo>
                  <a:pt x="833" y="881"/>
                </a:lnTo>
                <a:lnTo>
                  <a:pt x="787" y="848"/>
                </a:lnTo>
                <a:lnTo>
                  <a:pt x="768" y="779"/>
                </a:lnTo>
                <a:lnTo>
                  <a:pt x="734" y="788"/>
                </a:lnTo>
                <a:lnTo>
                  <a:pt x="733" y="742"/>
                </a:lnTo>
                <a:lnTo>
                  <a:pt x="720" y="772"/>
                </a:lnTo>
                <a:lnTo>
                  <a:pt x="697" y="773"/>
                </a:lnTo>
                <a:lnTo>
                  <a:pt x="722" y="683"/>
                </a:lnTo>
                <a:lnTo>
                  <a:pt x="671" y="768"/>
                </a:lnTo>
                <a:lnTo>
                  <a:pt x="647" y="751"/>
                </a:lnTo>
                <a:lnTo>
                  <a:pt x="621" y="684"/>
                </a:lnTo>
                <a:lnTo>
                  <a:pt x="532" y="648"/>
                </a:lnTo>
                <a:lnTo>
                  <a:pt x="375" y="676"/>
                </a:lnTo>
                <a:lnTo>
                  <a:pt x="309" y="724"/>
                </a:lnTo>
                <a:lnTo>
                  <a:pt x="201" y="728"/>
                </a:lnTo>
                <a:lnTo>
                  <a:pt x="139" y="770"/>
                </a:lnTo>
                <a:lnTo>
                  <a:pt x="57" y="741"/>
                </a:lnTo>
                <a:lnTo>
                  <a:pt x="76" y="653"/>
                </a:lnTo>
                <a:lnTo>
                  <a:pt x="0" y="479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77" name="Freeform 641"/>
          <p:cNvSpPr>
            <a:spLocks/>
          </p:cNvSpPr>
          <p:nvPr/>
        </p:nvSpPr>
        <p:spPr bwMode="auto">
          <a:xfrm>
            <a:off x="7839227" y="5375284"/>
            <a:ext cx="86178" cy="85725"/>
          </a:xfrm>
          <a:custGeom>
            <a:avLst/>
            <a:gdLst/>
            <a:ahLst/>
            <a:cxnLst>
              <a:cxn ang="0">
                <a:pos x="0" y="18"/>
              </a:cxn>
              <a:cxn ang="0">
                <a:pos x="1" y="0"/>
              </a:cxn>
              <a:cxn ang="0">
                <a:pos x="52" y="15"/>
              </a:cxn>
              <a:cxn ang="0">
                <a:pos x="93" y="3"/>
              </a:cxn>
              <a:cxn ang="0">
                <a:pos x="102" y="28"/>
              </a:cxn>
              <a:cxn ang="0">
                <a:pos x="102" y="59"/>
              </a:cxn>
              <a:cxn ang="0">
                <a:pos x="63" y="102"/>
              </a:cxn>
              <a:cxn ang="0">
                <a:pos x="38" y="100"/>
              </a:cxn>
              <a:cxn ang="0">
                <a:pos x="0" y="18"/>
              </a:cxn>
            </a:cxnLst>
            <a:rect l="0" t="0" r="r" b="b"/>
            <a:pathLst>
              <a:path w="102" h="102">
                <a:moveTo>
                  <a:pt x="0" y="18"/>
                </a:moveTo>
                <a:lnTo>
                  <a:pt x="1" y="0"/>
                </a:lnTo>
                <a:lnTo>
                  <a:pt x="52" y="15"/>
                </a:lnTo>
                <a:lnTo>
                  <a:pt x="93" y="3"/>
                </a:lnTo>
                <a:lnTo>
                  <a:pt x="102" y="28"/>
                </a:lnTo>
                <a:lnTo>
                  <a:pt x="102" y="59"/>
                </a:lnTo>
                <a:lnTo>
                  <a:pt x="63" y="102"/>
                </a:lnTo>
                <a:lnTo>
                  <a:pt x="38" y="100"/>
                </a:lnTo>
                <a:lnTo>
                  <a:pt x="0" y="18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78" name="Freeform 642"/>
          <p:cNvSpPr>
            <a:spLocks/>
          </p:cNvSpPr>
          <p:nvPr/>
        </p:nvSpPr>
        <p:spPr bwMode="auto">
          <a:xfrm>
            <a:off x="4485826" y="2960688"/>
            <a:ext cx="192011" cy="71438"/>
          </a:xfrm>
          <a:custGeom>
            <a:avLst/>
            <a:gdLst/>
            <a:ahLst/>
            <a:cxnLst>
              <a:cxn ang="0">
                <a:pos x="0" y="48"/>
              </a:cxn>
              <a:cxn ang="0">
                <a:pos x="4" y="52"/>
              </a:cxn>
              <a:cxn ang="0">
                <a:pos x="5" y="68"/>
              </a:cxn>
              <a:cxn ang="0">
                <a:pos x="30" y="72"/>
              </a:cxn>
              <a:cxn ang="0">
                <a:pos x="75" y="63"/>
              </a:cxn>
              <a:cxn ang="0">
                <a:pos x="126" y="87"/>
              </a:cxn>
              <a:cxn ang="0">
                <a:pos x="196" y="71"/>
              </a:cxn>
              <a:cxn ang="0">
                <a:pos x="226" y="26"/>
              </a:cxn>
              <a:cxn ang="0">
                <a:pos x="213" y="0"/>
              </a:cxn>
              <a:cxn ang="0">
                <a:pos x="127" y="1"/>
              </a:cxn>
              <a:cxn ang="0">
                <a:pos x="100" y="47"/>
              </a:cxn>
              <a:cxn ang="0">
                <a:pos x="0" y="48"/>
              </a:cxn>
            </a:cxnLst>
            <a:rect l="0" t="0" r="r" b="b"/>
            <a:pathLst>
              <a:path w="226" h="87">
                <a:moveTo>
                  <a:pt x="0" y="48"/>
                </a:moveTo>
                <a:lnTo>
                  <a:pt x="4" y="52"/>
                </a:lnTo>
                <a:lnTo>
                  <a:pt x="5" y="68"/>
                </a:lnTo>
                <a:lnTo>
                  <a:pt x="30" y="72"/>
                </a:lnTo>
                <a:lnTo>
                  <a:pt x="75" y="63"/>
                </a:lnTo>
                <a:lnTo>
                  <a:pt x="126" y="87"/>
                </a:lnTo>
                <a:lnTo>
                  <a:pt x="196" y="71"/>
                </a:lnTo>
                <a:lnTo>
                  <a:pt x="226" y="26"/>
                </a:lnTo>
                <a:lnTo>
                  <a:pt x="213" y="0"/>
                </a:lnTo>
                <a:lnTo>
                  <a:pt x="127" y="1"/>
                </a:lnTo>
                <a:lnTo>
                  <a:pt x="100" y="47"/>
                </a:lnTo>
                <a:lnTo>
                  <a:pt x="0" y="48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79" name="Freeform 643"/>
          <p:cNvSpPr>
            <a:spLocks/>
          </p:cNvSpPr>
          <p:nvPr/>
        </p:nvSpPr>
        <p:spPr bwMode="auto">
          <a:xfrm>
            <a:off x="6431643" y="3613150"/>
            <a:ext cx="116416" cy="147638"/>
          </a:xfrm>
          <a:custGeom>
            <a:avLst/>
            <a:gdLst/>
            <a:ahLst/>
            <a:cxnLst>
              <a:cxn ang="0">
                <a:pos x="0" y="53"/>
              </a:cxn>
              <a:cxn ang="0">
                <a:pos x="18" y="71"/>
              </a:cxn>
              <a:cxn ang="0">
                <a:pos x="29" y="153"/>
              </a:cxn>
              <a:cxn ang="0">
                <a:pos x="66" y="148"/>
              </a:cxn>
              <a:cxn ang="0">
                <a:pos x="85" y="114"/>
              </a:cxn>
              <a:cxn ang="0">
                <a:pos x="111" y="121"/>
              </a:cxn>
              <a:cxn ang="0">
                <a:pos x="127" y="177"/>
              </a:cxn>
              <a:cxn ang="0">
                <a:pos x="138" y="145"/>
              </a:cxn>
              <a:cxn ang="0">
                <a:pos x="125" y="87"/>
              </a:cxn>
              <a:cxn ang="0">
                <a:pos x="111" y="110"/>
              </a:cxn>
              <a:cxn ang="0">
                <a:pos x="92" y="81"/>
              </a:cxn>
              <a:cxn ang="0">
                <a:pos x="126" y="45"/>
              </a:cxn>
              <a:cxn ang="0">
                <a:pos x="61" y="40"/>
              </a:cxn>
              <a:cxn ang="0">
                <a:pos x="16" y="0"/>
              </a:cxn>
              <a:cxn ang="0">
                <a:pos x="5" y="21"/>
              </a:cxn>
              <a:cxn ang="0">
                <a:pos x="19" y="40"/>
              </a:cxn>
              <a:cxn ang="0">
                <a:pos x="0" y="53"/>
              </a:cxn>
            </a:cxnLst>
            <a:rect l="0" t="0" r="r" b="b"/>
            <a:pathLst>
              <a:path w="138" h="177">
                <a:moveTo>
                  <a:pt x="0" y="53"/>
                </a:moveTo>
                <a:lnTo>
                  <a:pt x="18" y="71"/>
                </a:lnTo>
                <a:lnTo>
                  <a:pt x="29" y="153"/>
                </a:lnTo>
                <a:lnTo>
                  <a:pt x="66" y="148"/>
                </a:lnTo>
                <a:lnTo>
                  <a:pt x="85" y="114"/>
                </a:lnTo>
                <a:lnTo>
                  <a:pt x="111" y="121"/>
                </a:lnTo>
                <a:lnTo>
                  <a:pt x="127" y="177"/>
                </a:lnTo>
                <a:lnTo>
                  <a:pt x="138" y="145"/>
                </a:lnTo>
                <a:lnTo>
                  <a:pt x="125" y="87"/>
                </a:lnTo>
                <a:lnTo>
                  <a:pt x="111" y="110"/>
                </a:lnTo>
                <a:lnTo>
                  <a:pt x="92" y="81"/>
                </a:lnTo>
                <a:lnTo>
                  <a:pt x="126" y="45"/>
                </a:lnTo>
                <a:lnTo>
                  <a:pt x="61" y="40"/>
                </a:lnTo>
                <a:lnTo>
                  <a:pt x="16" y="0"/>
                </a:lnTo>
                <a:lnTo>
                  <a:pt x="5" y="21"/>
                </a:lnTo>
                <a:lnTo>
                  <a:pt x="19" y="40"/>
                </a:lnTo>
                <a:lnTo>
                  <a:pt x="0" y="53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80" name="Freeform 644"/>
          <p:cNvSpPr>
            <a:spLocks/>
          </p:cNvSpPr>
          <p:nvPr/>
        </p:nvSpPr>
        <p:spPr bwMode="auto">
          <a:xfrm>
            <a:off x="4321028" y="2873384"/>
            <a:ext cx="81643" cy="60325"/>
          </a:xfrm>
          <a:custGeom>
            <a:avLst/>
            <a:gdLst/>
            <a:ahLst/>
            <a:cxnLst>
              <a:cxn ang="0">
                <a:pos x="0" y="14"/>
              </a:cxn>
              <a:cxn ang="0">
                <a:pos x="21" y="4"/>
              </a:cxn>
              <a:cxn ang="0">
                <a:pos x="65" y="0"/>
              </a:cxn>
              <a:cxn ang="0">
                <a:pos x="93" y="29"/>
              </a:cxn>
              <a:cxn ang="0">
                <a:pos x="96" y="51"/>
              </a:cxn>
              <a:cxn ang="0">
                <a:pos x="86" y="71"/>
              </a:cxn>
              <a:cxn ang="0">
                <a:pos x="0" y="14"/>
              </a:cxn>
            </a:cxnLst>
            <a:rect l="0" t="0" r="r" b="b"/>
            <a:pathLst>
              <a:path w="96" h="71">
                <a:moveTo>
                  <a:pt x="0" y="14"/>
                </a:moveTo>
                <a:lnTo>
                  <a:pt x="21" y="4"/>
                </a:lnTo>
                <a:lnTo>
                  <a:pt x="65" y="0"/>
                </a:lnTo>
                <a:lnTo>
                  <a:pt x="93" y="29"/>
                </a:lnTo>
                <a:lnTo>
                  <a:pt x="96" y="51"/>
                </a:lnTo>
                <a:lnTo>
                  <a:pt x="86" y="71"/>
                </a:lnTo>
                <a:lnTo>
                  <a:pt x="0" y="14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81" name="Freeform 645"/>
          <p:cNvSpPr>
            <a:spLocks/>
          </p:cNvSpPr>
          <p:nvPr/>
        </p:nvSpPr>
        <p:spPr bwMode="auto">
          <a:xfrm>
            <a:off x="6455835" y="3565525"/>
            <a:ext cx="78619" cy="42863"/>
          </a:xfrm>
          <a:custGeom>
            <a:avLst/>
            <a:gdLst/>
            <a:ahLst/>
            <a:cxnLst>
              <a:cxn ang="0">
                <a:pos x="0" y="31"/>
              </a:cxn>
              <a:cxn ang="0">
                <a:pos x="12" y="51"/>
              </a:cxn>
              <a:cxn ang="0">
                <a:pos x="92" y="42"/>
              </a:cxn>
              <a:cxn ang="0">
                <a:pos x="86" y="15"/>
              </a:cxn>
              <a:cxn ang="0">
                <a:pos x="31" y="0"/>
              </a:cxn>
              <a:cxn ang="0">
                <a:pos x="0" y="31"/>
              </a:cxn>
            </a:cxnLst>
            <a:rect l="0" t="0" r="r" b="b"/>
            <a:pathLst>
              <a:path w="92" h="51">
                <a:moveTo>
                  <a:pt x="0" y="31"/>
                </a:moveTo>
                <a:lnTo>
                  <a:pt x="12" y="51"/>
                </a:lnTo>
                <a:lnTo>
                  <a:pt x="92" y="42"/>
                </a:lnTo>
                <a:lnTo>
                  <a:pt x="86" y="15"/>
                </a:lnTo>
                <a:lnTo>
                  <a:pt x="31" y="0"/>
                </a:lnTo>
                <a:lnTo>
                  <a:pt x="0" y="31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82" name="Freeform 646"/>
          <p:cNvSpPr>
            <a:spLocks/>
          </p:cNvSpPr>
          <p:nvPr/>
        </p:nvSpPr>
        <p:spPr bwMode="auto">
          <a:xfrm>
            <a:off x="2526395" y="4537084"/>
            <a:ext cx="294821" cy="341313"/>
          </a:xfrm>
          <a:custGeom>
            <a:avLst/>
            <a:gdLst/>
            <a:ahLst/>
            <a:cxnLst>
              <a:cxn ang="0">
                <a:pos x="0" y="41"/>
              </a:cxn>
              <a:cxn ang="0">
                <a:pos x="27" y="83"/>
              </a:cxn>
              <a:cxn ang="0">
                <a:pos x="9" y="177"/>
              </a:cxn>
              <a:cxn ang="0">
                <a:pos x="27" y="187"/>
              </a:cxn>
              <a:cxn ang="0">
                <a:pos x="19" y="199"/>
              </a:cxn>
              <a:cxn ang="0">
                <a:pos x="3" y="238"/>
              </a:cxn>
              <a:cxn ang="0">
                <a:pos x="34" y="292"/>
              </a:cxn>
              <a:cxn ang="0">
                <a:pos x="51" y="403"/>
              </a:cxn>
              <a:cxn ang="0">
                <a:pos x="73" y="406"/>
              </a:cxn>
              <a:cxn ang="0">
                <a:pos x="104" y="371"/>
              </a:cxn>
              <a:cxn ang="0">
                <a:pos x="157" y="400"/>
              </a:cxn>
              <a:cxn ang="0">
                <a:pos x="161" y="380"/>
              </a:cxn>
              <a:cxn ang="0">
                <a:pos x="210" y="387"/>
              </a:cxn>
              <a:cxn ang="0">
                <a:pos x="226" y="307"/>
              </a:cxn>
              <a:cxn ang="0">
                <a:pos x="312" y="292"/>
              </a:cxn>
              <a:cxn ang="0">
                <a:pos x="341" y="319"/>
              </a:cxn>
              <a:cxn ang="0">
                <a:pos x="351" y="258"/>
              </a:cxn>
              <a:cxn ang="0">
                <a:pos x="333" y="204"/>
              </a:cxn>
              <a:cxn ang="0">
                <a:pos x="282" y="200"/>
              </a:cxn>
              <a:cxn ang="0">
                <a:pos x="263" y="120"/>
              </a:cxn>
              <a:cxn ang="0">
                <a:pos x="131" y="67"/>
              </a:cxn>
              <a:cxn ang="0">
                <a:pos x="124" y="0"/>
              </a:cxn>
              <a:cxn ang="0">
                <a:pos x="37" y="43"/>
              </a:cxn>
              <a:cxn ang="0">
                <a:pos x="0" y="41"/>
              </a:cxn>
            </a:cxnLst>
            <a:rect l="0" t="0" r="r" b="b"/>
            <a:pathLst>
              <a:path w="351" h="406">
                <a:moveTo>
                  <a:pt x="0" y="41"/>
                </a:moveTo>
                <a:lnTo>
                  <a:pt x="27" y="83"/>
                </a:lnTo>
                <a:lnTo>
                  <a:pt x="9" y="177"/>
                </a:lnTo>
                <a:lnTo>
                  <a:pt x="27" y="187"/>
                </a:lnTo>
                <a:lnTo>
                  <a:pt x="19" y="199"/>
                </a:lnTo>
                <a:lnTo>
                  <a:pt x="3" y="238"/>
                </a:lnTo>
                <a:lnTo>
                  <a:pt x="34" y="292"/>
                </a:lnTo>
                <a:lnTo>
                  <a:pt x="51" y="403"/>
                </a:lnTo>
                <a:lnTo>
                  <a:pt x="73" y="406"/>
                </a:lnTo>
                <a:lnTo>
                  <a:pt x="104" y="371"/>
                </a:lnTo>
                <a:lnTo>
                  <a:pt x="157" y="400"/>
                </a:lnTo>
                <a:lnTo>
                  <a:pt x="161" y="380"/>
                </a:lnTo>
                <a:lnTo>
                  <a:pt x="210" y="387"/>
                </a:lnTo>
                <a:lnTo>
                  <a:pt x="226" y="307"/>
                </a:lnTo>
                <a:lnTo>
                  <a:pt x="312" y="292"/>
                </a:lnTo>
                <a:lnTo>
                  <a:pt x="341" y="319"/>
                </a:lnTo>
                <a:lnTo>
                  <a:pt x="351" y="258"/>
                </a:lnTo>
                <a:lnTo>
                  <a:pt x="333" y="204"/>
                </a:lnTo>
                <a:lnTo>
                  <a:pt x="282" y="200"/>
                </a:lnTo>
                <a:lnTo>
                  <a:pt x="263" y="120"/>
                </a:lnTo>
                <a:lnTo>
                  <a:pt x="131" y="67"/>
                </a:lnTo>
                <a:lnTo>
                  <a:pt x="124" y="0"/>
                </a:lnTo>
                <a:lnTo>
                  <a:pt x="37" y="43"/>
                </a:lnTo>
                <a:lnTo>
                  <a:pt x="0" y="41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83" name="Freeform 647"/>
          <p:cNvSpPr>
            <a:spLocks/>
          </p:cNvSpPr>
          <p:nvPr/>
        </p:nvSpPr>
        <p:spPr bwMode="auto">
          <a:xfrm>
            <a:off x="2423587" y="4164013"/>
            <a:ext cx="966107" cy="1009650"/>
          </a:xfrm>
          <a:custGeom>
            <a:avLst/>
            <a:gdLst/>
            <a:ahLst/>
            <a:cxnLst>
              <a:cxn ang="0">
                <a:pos x="25" y="433"/>
              </a:cxn>
              <a:cxn ang="0">
                <a:pos x="96" y="431"/>
              </a:cxn>
              <a:cxn ang="0">
                <a:pos x="121" y="481"/>
              </a:cxn>
              <a:cxn ang="0">
                <a:pos x="245" y="440"/>
              </a:cxn>
              <a:cxn ang="0">
                <a:pos x="384" y="560"/>
              </a:cxn>
              <a:cxn ang="0">
                <a:pos x="454" y="644"/>
              </a:cxn>
              <a:cxn ang="0">
                <a:pos x="462" y="759"/>
              </a:cxn>
              <a:cxn ang="0">
                <a:pos x="530" y="830"/>
              </a:cxn>
              <a:cxn ang="0">
                <a:pos x="570" y="880"/>
              </a:cxn>
              <a:cxn ang="0">
                <a:pos x="585" y="933"/>
              </a:cxn>
              <a:cxn ang="0">
                <a:pos x="475" y="1080"/>
              </a:cxn>
              <a:cxn ang="0">
                <a:pos x="585" y="1138"/>
              </a:cxn>
              <a:cxn ang="0">
                <a:pos x="598" y="1195"/>
              </a:cxn>
              <a:cxn ang="0">
                <a:pos x="745" y="927"/>
              </a:cxn>
              <a:cxn ang="0">
                <a:pos x="928" y="846"/>
              </a:cxn>
              <a:cxn ang="0">
                <a:pos x="1017" y="681"/>
              </a:cxn>
              <a:cxn ang="0">
                <a:pos x="1134" y="421"/>
              </a:cxn>
              <a:cxn ang="0">
                <a:pos x="1128" y="310"/>
              </a:cxn>
              <a:cxn ang="0">
                <a:pos x="1008" y="245"/>
              </a:cxn>
              <a:cxn ang="0">
                <a:pos x="851" y="199"/>
              </a:cxn>
              <a:cxn ang="0">
                <a:pos x="757" y="174"/>
              </a:cxn>
              <a:cxn ang="0">
                <a:pos x="717" y="208"/>
              </a:cxn>
              <a:cxn ang="0">
                <a:pos x="682" y="206"/>
              </a:cxn>
              <a:cxn ang="0">
                <a:pos x="704" y="108"/>
              </a:cxn>
              <a:cxn ang="0">
                <a:pos x="613" y="92"/>
              </a:cxn>
              <a:cxn ang="0">
                <a:pos x="509" y="97"/>
              </a:cxn>
              <a:cxn ang="0">
                <a:pos x="409" y="78"/>
              </a:cxn>
              <a:cxn ang="0">
                <a:pos x="392" y="0"/>
              </a:cxn>
              <a:cxn ang="0">
                <a:pos x="268" y="24"/>
              </a:cxn>
              <a:cxn ang="0">
                <a:pos x="310" y="89"/>
              </a:cxn>
              <a:cxn ang="0">
                <a:pos x="205" y="115"/>
              </a:cxn>
              <a:cxn ang="0">
                <a:pos x="120" y="105"/>
              </a:cxn>
              <a:cxn ang="0">
                <a:pos x="113" y="138"/>
              </a:cxn>
              <a:cxn ang="0">
                <a:pos x="115" y="277"/>
              </a:cxn>
              <a:cxn ang="0">
                <a:pos x="0" y="377"/>
              </a:cxn>
            </a:cxnLst>
            <a:rect l="0" t="0" r="r" b="b"/>
            <a:pathLst>
              <a:path w="1145" h="1195">
                <a:moveTo>
                  <a:pt x="0" y="377"/>
                </a:moveTo>
                <a:lnTo>
                  <a:pt x="25" y="433"/>
                </a:lnTo>
                <a:lnTo>
                  <a:pt x="65" y="452"/>
                </a:lnTo>
                <a:lnTo>
                  <a:pt x="96" y="431"/>
                </a:lnTo>
                <a:lnTo>
                  <a:pt x="96" y="481"/>
                </a:lnTo>
                <a:lnTo>
                  <a:pt x="121" y="481"/>
                </a:lnTo>
                <a:lnTo>
                  <a:pt x="158" y="483"/>
                </a:lnTo>
                <a:lnTo>
                  <a:pt x="245" y="440"/>
                </a:lnTo>
                <a:lnTo>
                  <a:pt x="252" y="507"/>
                </a:lnTo>
                <a:lnTo>
                  <a:pt x="384" y="560"/>
                </a:lnTo>
                <a:lnTo>
                  <a:pt x="403" y="640"/>
                </a:lnTo>
                <a:lnTo>
                  <a:pt x="454" y="644"/>
                </a:lnTo>
                <a:lnTo>
                  <a:pt x="472" y="698"/>
                </a:lnTo>
                <a:lnTo>
                  <a:pt x="462" y="759"/>
                </a:lnTo>
                <a:lnTo>
                  <a:pt x="468" y="820"/>
                </a:lnTo>
                <a:lnTo>
                  <a:pt x="530" y="830"/>
                </a:lnTo>
                <a:lnTo>
                  <a:pt x="539" y="872"/>
                </a:lnTo>
                <a:lnTo>
                  <a:pt x="570" y="880"/>
                </a:lnTo>
                <a:lnTo>
                  <a:pt x="565" y="932"/>
                </a:lnTo>
                <a:lnTo>
                  <a:pt x="585" y="933"/>
                </a:lnTo>
                <a:lnTo>
                  <a:pt x="590" y="979"/>
                </a:lnTo>
                <a:lnTo>
                  <a:pt x="475" y="1080"/>
                </a:lnTo>
                <a:lnTo>
                  <a:pt x="499" y="1074"/>
                </a:lnTo>
                <a:lnTo>
                  <a:pt x="585" y="1138"/>
                </a:lnTo>
                <a:lnTo>
                  <a:pt x="605" y="1162"/>
                </a:lnTo>
                <a:lnTo>
                  <a:pt x="598" y="1195"/>
                </a:lnTo>
                <a:lnTo>
                  <a:pt x="739" y="1017"/>
                </a:lnTo>
                <a:lnTo>
                  <a:pt x="745" y="927"/>
                </a:lnTo>
                <a:lnTo>
                  <a:pt x="857" y="846"/>
                </a:lnTo>
                <a:lnTo>
                  <a:pt x="928" y="846"/>
                </a:lnTo>
                <a:lnTo>
                  <a:pt x="958" y="817"/>
                </a:lnTo>
                <a:lnTo>
                  <a:pt x="1017" y="681"/>
                </a:lnTo>
                <a:lnTo>
                  <a:pt x="1024" y="548"/>
                </a:lnTo>
                <a:lnTo>
                  <a:pt x="1134" y="421"/>
                </a:lnTo>
                <a:lnTo>
                  <a:pt x="1145" y="366"/>
                </a:lnTo>
                <a:lnTo>
                  <a:pt x="1128" y="310"/>
                </a:lnTo>
                <a:lnTo>
                  <a:pt x="1081" y="302"/>
                </a:lnTo>
                <a:lnTo>
                  <a:pt x="1008" y="245"/>
                </a:lnTo>
                <a:lnTo>
                  <a:pt x="862" y="234"/>
                </a:lnTo>
                <a:lnTo>
                  <a:pt x="851" y="199"/>
                </a:lnTo>
                <a:lnTo>
                  <a:pt x="785" y="173"/>
                </a:lnTo>
                <a:lnTo>
                  <a:pt x="757" y="174"/>
                </a:lnTo>
                <a:lnTo>
                  <a:pt x="719" y="226"/>
                </a:lnTo>
                <a:lnTo>
                  <a:pt x="717" y="208"/>
                </a:lnTo>
                <a:lnTo>
                  <a:pt x="656" y="216"/>
                </a:lnTo>
                <a:lnTo>
                  <a:pt x="682" y="206"/>
                </a:lnTo>
                <a:lnTo>
                  <a:pt x="658" y="165"/>
                </a:lnTo>
                <a:lnTo>
                  <a:pt x="704" y="108"/>
                </a:lnTo>
                <a:lnTo>
                  <a:pt x="655" y="33"/>
                </a:lnTo>
                <a:lnTo>
                  <a:pt x="613" y="92"/>
                </a:lnTo>
                <a:lnTo>
                  <a:pt x="573" y="88"/>
                </a:lnTo>
                <a:lnTo>
                  <a:pt x="509" y="97"/>
                </a:lnTo>
                <a:lnTo>
                  <a:pt x="427" y="109"/>
                </a:lnTo>
                <a:lnTo>
                  <a:pt x="409" y="78"/>
                </a:lnTo>
                <a:lnTo>
                  <a:pt x="416" y="21"/>
                </a:lnTo>
                <a:lnTo>
                  <a:pt x="392" y="0"/>
                </a:lnTo>
                <a:lnTo>
                  <a:pt x="317" y="36"/>
                </a:lnTo>
                <a:lnTo>
                  <a:pt x="268" y="24"/>
                </a:lnTo>
                <a:lnTo>
                  <a:pt x="281" y="82"/>
                </a:lnTo>
                <a:lnTo>
                  <a:pt x="310" y="89"/>
                </a:lnTo>
                <a:lnTo>
                  <a:pt x="237" y="129"/>
                </a:lnTo>
                <a:lnTo>
                  <a:pt x="205" y="115"/>
                </a:lnTo>
                <a:lnTo>
                  <a:pt x="189" y="94"/>
                </a:lnTo>
                <a:lnTo>
                  <a:pt x="120" y="105"/>
                </a:lnTo>
                <a:lnTo>
                  <a:pt x="140" y="135"/>
                </a:lnTo>
                <a:lnTo>
                  <a:pt x="113" y="138"/>
                </a:lnTo>
                <a:lnTo>
                  <a:pt x="128" y="191"/>
                </a:lnTo>
                <a:lnTo>
                  <a:pt x="115" y="277"/>
                </a:lnTo>
                <a:lnTo>
                  <a:pt x="40" y="309"/>
                </a:lnTo>
                <a:lnTo>
                  <a:pt x="0" y="377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84" name="Freeform 648"/>
          <p:cNvSpPr>
            <a:spLocks/>
          </p:cNvSpPr>
          <p:nvPr/>
        </p:nvSpPr>
        <p:spPr bwMode="auto">
          <a:xfrm>
            <a:off x="2044095" y="3822706"/>
            <a:ext cx="16630" cy="66675"/>
          </a:xfrm>
          <a:custGeom>
            <a:avLst/>
            <a:gdLst/>
            <a:ahLst/>
            <a:cxnLst>
              <a:cxn ang="0">
                <a:pos x="0" y="16"/>
              </a:cxn>
              <a:cxn ang="0">
                <a:pos x="9" y="78"/>
              </a:cxn>
              <a:cxn ang="0">
                <a:pos x="24" y="0"/>
              </a:cxn>
              <a:cxn ang="0">
                <a:pos x="0" y="16"/>
              </a:cxn>
            </a:cxnLst>
            <a:rect l="0" t="0" r="r" b="b"/>
            <a:pathLst>
              <a:path w="24" h="78">
                <a:moveTo>
                  <a:pt x="0" y="16"/>
                </a:moveTo>
                <a:lnTo>
                  <a:pt x="9" y="78"/>
                </a:lnTo>
                <a:lnTo>
                  <a:pt x="24" y="0"/>
                </a:lnTo>
                <a:lnTo>
                  <a:pt x="0" y="16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85" name="Freeform 649"/>
          <p:cNvSpPr>
            <a:spLocks/>
          </p:cNvSpPr>
          <p:nvPr/>
        </p:nvSpPr>
        <p:spPr bwMode="auto">
          <a:xfrm>
            <a:off x="7078740" y="4165600"/>
            <a:ext cx="31750" cy="26988"/>
          </a:xfrm>
          <a:custGeom>
            <a:avLst/>
            <a:gdLst/>
            <a:ahLst/>
            <a:cxnLst>
              <a:cxn ang="0">
                <a:pos x="0" y="14"/>
              </a:cxn>
              <a:cxn ang="0">
                <a:pos x="17" y="31"/>
              </a:cxn>
              <a:cxn ang="0">
                <a:pos x="36" y="0"/>
              </a:cxn>
              <a:cxn ang="0">
                <a:pos x="0" y="14"/>
              </a:cxn>
            </a:cxnLst>
            <a:rect l="0" t="0" r="r" b="b"/>
            <a:pathLst>
              <a:path w="36" h="31">
                <a:moveTo>
                  <a:pt x="0" y="14"/>
                </a:moveTo>
                <a:lnTo>
                  <a:pt x="17" y="31"/>
                </a:lnTo>
                <a:lnTo>
                  <a:pt x="36" y="0"/>
                </a:lnTo>
                <a:lnTo>
                  <a:pt x="0" y="14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86" name="Freeform 650"/>
          <p:cNvSpPr>
            <a:spLocks/>
          </p:cNvSpPr>
          <p:nvPr/>
        </p:nvSpPr>
        <p:spPr bwMode="auto">
          <a:xfrm>
            <a:off x="4810882" y="3105150"/>
            <a:ext cx="152702" cy="88900"/>
          </a:xfrm>
          <a:custGeom>
            <a:avLst/>
            <a:gdLst/>
            <a:ahLst/>
            <a:cxnLst>
              <a:cxn ang="0">
                <a:pos x="0" y="73"/>
              </a:cxn>
              <a:cxn ang="0">
                <a:pos x="11" y="0"/>
              </a:cxn>
              <a:cxn ang="0">
                <a:pos x="182" y="17"/>
              </a:cxn>
              <a:cxn ang="0">
                <a:pos x="150" y="61"/>
              </a:cxn>
              <a:cxn ang="0">
                <a:pos x="163" y="85"/>
              </a:cxn>
              <a:cxn ang="0">
                <a:pos x="118" y="88"/>
              </a:cxn>
              <a:cxn ang="0">
                <a:pos x="91" y="105"/>
              </a:cxn>
              <a:cxn ang="0">
                <a:pos x="18" y="104"/>
              </a:cxn>
              <a:cxn ang="0">
                <a:pos x="0" y="73"/>
              </a:cxn>
            </a:cxnLst>
            <a:rect l="0" t="0" r="r" b="b"/>
            <a:pathLst>
              <a:path w="182" h="105">
                <a:moveTo>
                  <a:pt x="0" y="73"/>
                </a:moveTo>
                <a:lnTo>
                  <a:pt x="11" y="0"/>
                </a:lnTo>
                <a:lnTo>
                  <a:pt x="182" y="17"/>
                </a:lnTo>
                <a:lnTo>
                  <a:pt x="150" y="61"/>
                </a:lnTo>
                <a:lnTo>
                  <a:pt x="163" y="85"/>
                </a:lnTo>
                <a:lnTo>
                  <a:pt x="118" y="88"/>
                </a:lnTo>
                <a:lnTo>
                  <a:pt x="91" y="105"/>
                </a:lnTo>
                <a:lnTo>
                  <a:pt x="18" y="104"/>
                </a:lnTo>
                <a:lnTo>
                  <a:pt x="0" y="73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87" name="Freeform 651"/>
          <p:cNvSpPr>
            <a:spLocks/>
          </p:cNvSpPr>
          <p:nvPr/>
        </p:nvSpPr>
        <p:spPr bwMode="auto">
          <a:xfrm>
            <a:off x="6537481" y="3568700"/>
            <a:ext cx="225273" cy="469900"/>
          </a:xfrm>
          <a:custGeom>
            <a:avLst/>
            <a:gdLst/>
            <a:ahLst/>
            <a:cxnLst>
              <a:cxn ang="0">
                <a:pos x="0" y="228"/>
              </a:cxn>
              <a:cxn ang="0">
                <a:pos x="11" y="196"/>
              </a:cxn>
              <a:cxn ang="0">
                <a:pos x="88" y="52"/>
              </a:cxn>
              <a:cxn ang="0">
                <a:pos x="140" y="32"/>
              </a:cxn>
              <a:cxn ang="0">
                <a:pos x="151" y="0"/>
              </a:cxn>
              <a:cxn ang="0">
                <a:pos x="190" y="19"/>
              </a:cxn>
              <a:cxn ang="0">
                <a:pos x="190" y="47"/>
              </a:cxn>
              <a:cxn ang="0">
                <a:pos x="157" y="136"/>
              </a:cxn>
              <a:cxn ang="0">
                <a:pos x="192" y="128"/>
              </a:cxn>
              <a:cxn ang="0">
                <a:pos x="210" y="188"/>
              </a:cxn>
              <a:cxn ang="0">
                <a:pos x="266" y="204"/>
              </a:cxn>
              <a:cxn ang="0">
                <a:pos x="237" y="233"/>
              </a:cxn>
              <a:cxn ang="0">
                <a:pos x="175" y="271"/>
              </a:cxn>
              <a:cxn ang="0">
                <a:pos x="157" y="307"/>
              </a:cxn>
              <a:cxn ang="0">
                <a:pos x="192" y="374"/>
              </a:cxn>
              <a:cxn ang="0">
                <a:pos x="180" y="414"/>
              </a:cxn>
              <a:cxn ang="0">
                <a:pos x="221" y="502"/>
              </a:cxn>
              <a:cxn ang="0">
                <a:pos x="190" y="556"/>
              </a:cxn>
              <a:cxn ang="0">
                <a:pos x="159" y="365"/>
              </a:cxn>
              <a:cxn ang="0">
                <a:pos x="134" y="335"/>
              </a:cxn>
              <a:cxn ang="0">
                <a:pos x="91" y="386"/>
              </a:cxn>
              <a:cxn ang="0">
                <a:pos x="60" y="376"/>
              </a:cxn>
              <a:cxn ang="0">
                <a:pos x="66" y="308"/>
              </a:cxn>
              <a:cxn ang="0">
                <a:pos x="0" y="228"/>
              </a:cxn>
            </a:cxnLst>
            <a:rect l="0" t="0" r="r" b="b"/>
            <a:pathLst>
              <a:path w="266" h="556">
                <a:moveTo>
                  <a:pt x="0" y="228"/>
                </a:moveTo>
                <a:lnTo>
                  <a:pt x="11" y="196"/>
                </a:lnTo>
                <a:lnTo>
                  <a:pt x="88" y="52"/>
                </a:lnTo>
                <a:lnTo>
                  <a:pt x="140" y="32"/>
                </a:lnTo>
                <a:lnTo>
                  <a:pt x="151" y="0"/>
                </a:lnTo>
                <a:lnTo>
                  <a:pt x="190" y="19"/>
                </a:lnTo>
                <a:lnTo>
                  <a:pt x="190" y="47"/>
                </a:lnTo>
                <a:lnTo>
                  <a:pt x="157" y="136"/>
                </a:lnTo>
                <a:lnTo>
                  <a:pt x="192" y="128"/>
                </a:lnTo>
                <a:lnTo>
                  <a:pt x="210" y="188"/>
                </a:lnTo>
                <a:lnTo>
                  <a:pt x="266" y="204"/>
                </a:lnTo>
                <a:lnTo>
                  <a:pt x="237" y="233"/>
                </a:lnTo>
                <a:lnTo>
                  <a:pt x="175" y="271"/>
                </a:lnTo>
                <a:lnTo>
                  <a:pt x="157" y="307"/>
                </a:lnTo>
                <a:lnTo>
                  <a:pt x="192" y="374"/>
                </a:lnTo>
                <a:lnTo>
                  <a:pt x="180" y="414"/>
                </a:lnTo>
                <a:lnTo>
                  <a:pt x="221" y="502"/>
                </a:lnTo>
                <a:lnTo>
                  <a:pt x="190" y="556"/>
                </a:lnTo>
                <a:lnTo>
                  <a:pt x="159" y="365"/>
                </a:lnTo>
                <a:lnTo>
                  <a:pt x="134" y="335"/>
                </a:lnTo>
                <a:lnTo>
                  <a:pt x="91" y="386"/>
                </a:lnTo>
                <a:lnTo>
                  <a:pt x="60" y="376"/>
                </a:lnTo>
                <a:lnTo>
                  <a:pt x="66" y="308"/>
                </a:lnTo>
                <a:lnTo>
                  <a:pt x="0" y="228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88" name="Freeform 652"/>
          <p:cNvSpPr>
            <a:spLocks/>
          </p:cNvSpPr>
          <p:nvPr/>
        </p:nvSpPr>
        <p:spPr bwMode="auto">
          <a:xfrm>
            <a:off x="6794502" y="3919538"/>
            <a:ext cx="122464" cy="111125"/>
          </a:xfrm>
          <a:custGeom>
            <a:avLst/>
            <a:gdLst/>
            <a:ahLst/>
            <a:cxnLst>
              <a:cxn ang="0">
                <a:pos x="0" y="25"/>
              </a:cxn>
              <a:cxn ang="0">
                <a:pos x="9" y="90"/>
              </a:cxn>
              <a:cxn ang="0">
                <a:pos x="29" y="123"/>
              </a:cxn>
              <a:cxn ang="0">
                <a:pos x="57" y="128"/>
              </a:cxn>
              <a:cxn ang="0">
                <a:pos x="145" y="68"/>
              </a:cxn>
              <a:cxn ang="0">
                <a:pos x="144" y="0"/>
              </a:cxn>
              <a:cxn ang="0">
                <a:pos x="77" y="11"/>
              </a:cxn>
              <a:cxn ang="0">
                <a:pos x="18" y="9"/>
              </a:cxn>
              <a:cxn ang="0">
                <a:pos x="0" y="25"/>
              </a:cxn>
            </a:cxnLst>
            <a:rect l="0" t="0" r="r" b="b"/>
            <a:pathLst>
              <a:path w="145" h="128">
                <a:moveTo>
                  <a:pt x="0" y="25"/>
                </a:moveTo>
                <a:lnTo>
                  <a:pt x="9" y="90"/>
                </a:lnTo>
                <a:lnTo>
                  <a:pt x="29" y="123"/>
                </a:lnTo>
                <a:lnTo>
                  <a:pt x="57" y="128"/>
                </a:lnTo>
                <a:lnTo>
                  <a:pt x="145" y="68"/>
                </a:lnTo>
                <a:lnTo>
                  <a:pt x="144" y="0"/>
                </a:lnTo>
                <a:lnTo>
                  <a:pt x="77" y="11"/>
                </a:lnTo>
                <a:lnTo>
                  <a:pt x="18" y="9"/>
                </a:lnTo>
                <a:lnTo>
                  <a:pt x="0" y="25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89" name="Freeform 653"/>
          <p:cNvSpPr>
            <a:spLocks/>
          </p:cNvSpPr>
          <p:nvPr/>
        </p:nvSpPr>
        <p:spPr bwMode="auto">
          <a:xfrm>
            <a:off x="1073456" y="2897188"/>
            <a:ext cx="123976" cy="714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8" y="17"/>
              </a:cxn>
              <a:cxn ang="0">
                <a:pos x="147" y="86"/>
              </a:cxn>
              <a:cxn ang="0">
                <a:pos x="107" y="73"/>
              </a:cxn>
              <a:cxn ang="0">
                <a:pos x="0" y="0"/>
              </a:cxn>
            </a:cxnLst>
            <a:rect l="0" t="0" r="r" b="b"/>
            <a:pathLst>
              <a:path w="147" h="86">
                <a:moveTo>
                  <a:pt x="0" y="0"/>
                </a:moveTo>
                <a:lnTo>
                  <a:pt x="78" y="17"/>
                </a:lnTo>
                <a:lnTo>
                  <a:pt x="147" y="86"/>
                </a:lnTo>
                <a:lnTo>
                  <a:pt x="107" y="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90" name="Freeform 654">
            <a:hlinkClick r:id="" action="ppaction://noaction"/>
          </p:cNvPr>
          <p:cNvSpPr>
            <a:spLocks/>
          </p:cNvSpPr>
          <p:nvPr/>
        </p:nvSpPr>
        <p:spPr bwMode="auto">
          <a:xfrm>
            <a:off x="1132420" y="1947867"/>
            <a:ext cx="261559" cy="163513"/>
          </a:xfrm>
          <a:custGeom>
            <a:avLst/>
            <a:gdLst/>
            <a:ahLst/>
            <a:cxnLst>
              <a:cxn ang="0">
                <a:pos x="0" y="147"/>
              </a:cxn>
              <a:cxn ang="0">
                <a:pos x="11" y="122"/>
              </a:cxn>
              <a:cxn ang="0">
                <a:pos x="57" y="41"/>
              </a:cxn>
              <a:cxn ang="0">
                <a:pos x="36" y="8"/>
              </a:cxn>
              <a:cxn ang="0">
                <a:pos x="131" y="0"/>
              </a:cxn>
              <a:cxn ang="0">
                <a:pos x="197" y="33"/>
              </a:cxn>
              <a:cxn ang="0">
                <a:pos x="239" y="14"/>
              </a:cxn>
              <a:cxn ang="0">
                <a:pos x="306" y="59"/>
              </a:cxn>
              <a:cxn ang="0">
                <a:pos x="166" y="131"/>
              </a:cxn>
              <a:cxn ang="0">
                <a:pos x="153" y="175"/>
              </a:cxn>
              <a:cxn ang="0">
                <a:pos x="84" y="195"/>
              </a:cxn>
              <a:cxn ang="0">
                <a:pos x="52" y="161"/>
              </a:cxn>
              <a:cxn ang="0">
                <a:pos x="0" y="147"/>
              </a:cxn>
            </a:cxnLst>
            <a:rect l="0" t="0" r="r" b="b"/>
            <a:pathLst>
              <a:path w="306" h="195">
                <a:moveTo>
                  <a:pt x="0" y="147"/>
                </a:moveTo>
                <a:lnTo>
                  <a:pt x="11" y="122"/>
                </a:lnTo>
                <a:lnTo>
                  <a:pt x="57" y="41"/>
                </a:lnTo>
                <a:lnTo>
                  <a:pt x="36" y="8"/>
                </a:lnTo>
                <a:lnTo>
                  <a:pt x="131" y="0"/>
                </a:lnTo>
                <a:lnTo>
                  <a:pt x="197" y="33"/>
                </a:lnTo>
                <a:lnTo>
                  <a:pt x="239" y="14"/>
                </a:lnTo>
                <a:lnTo>
                  <a:pt x="306" y="59"/>
                </a:lnTo>
                <a:lnTo>
                  <a:pt x="166" y="131"/>
                </a:lnTo>
                <a:lnTo>
                  <a:pt x="153" y="175"/>
                </a:lnTo>
                <a:lnTo>
                  <a:pt x="84" y="195"/>
                </a:lnTo>
                <a:lnTo>
                  <a:pt x="52" y="161"/>
                </a:lnTo>
                <a:lnTo>
                  <a:pt x="0" y="147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91" name="Freeform 655">
            <a:hlinkClick r:id="" action="ppaction://noaction"/>
          </p:cNvPr>
          <p:cNvSpPr>
            <a:spLocks/>
          </p:cNvSpPr>
          <p:nvPr/>
        </p:nvSpPr>
        <p:spPr bwMode="auto">
          <a:xfrm>
            <a:off x="1209526" y="1793877"/>
            <a:ext cx="181429" cy="92075"/>
          </a:xfrm>
          <a:custGeom>
            <a:avLst/>
            <a:gdLst/>
            <a:ahLst/>
            <a:cxnLst>
              <a:cxn ang="0">
                <a:pos x="0" y="85"/>
              </a:cxn>
              <a:cxn ang="0">
                <a:pos x="48" y="101"/>
              </a:cxn>
              <a:cxn ang="0">
                <a:pos x="60" y="84"/>
              </a:cxn>
              <a:cxn ang="0">
                <a:pos x="72" y="110"/>
              </a:cxn>
              <a:cxn ang="0">
                <a:pos x="93" y="100"/>
              </a:cxn>
              <a:cxn ang="0">
                <a:pos x="89" y="74"/>
              </a:cxn>
              <a:cxn ang="0">
                <a:pos x="114" y="89"/>
              </a:cxn>
              <a:cxn ang="0">
                <a:pos x="126" y="49"/>
              </a:cxn>
              <a:cxn ang="0">
                <a:pos x="145" y="46"/>
              </a:cxn>
              <a:cxn ang="0">
                <a:pos x="153" y="82"/>
              </a:cxn>
              <a:cxn ang="0">
                <a:pos x="199" y="55"/>
              </a:cxn>
              <a:cxn ang="0">
                <a:pos x="185" y="24"/>
              </a:cxn>
              <a:cxn ang="0">
                <a:pos x="214" y="16"/>
              </a:cxn>
              <a:cxn ang="0">
                <a:pos x="184" y="0"/>
              </a:cxn>
              <a:cxn ang="0">
                <a:pos x="105" y="16"/>
              </a:cxn>
              <a:cxn ang="0">
                <a:pos x="0" y="85"/>
              </a:cxn>
            </a:cxnLst>
            <a:rect l="0" t="0" r="r" b="b"/>
            <a:pathLst>
              <a:path w="214" h="110">
                <a:moveTo>
                  <a:pt x="0" y="85"/>
                </a:moveTo>
                <a:lnTo>
                  <a:pt x="48" y="101"/>
                </a:lnTo>
                <a:lnTo>
                  <a:pt x="60" y="84"/>
                </a:lnTo>
                <a:lnTo>
                  <a:pt x="72" y="110"/>
                </a:lnTo>
                <a:lnTo>
                  <a:pt x="93" y="100"/>
                </a:lnTo>
                <a:lnTo>
                  <a:pt x="89" y="74"/>
                </a:lnTo>
                <a:lnTo>
                  <a:pt x="114" y="89"/>
                </a:lnTo>
                <a:lnTo>
                  <a:pt x="126" y="49"/>
                </a:lnTo>
                <a:lnTo>
                  <a:pt x="145" y="46"/>
                </a:lnTo>
                <a:lnTo>
                  <a:pt x="153" y="82"/>
                </a:lnTo>
                <a:lnTo>
                  <a:pt x="199" y="55"/>
                </a:lnTo>
                <a:lnTo>
                  <a:pt x="185" y="24"/>
                </a:lnTo>
                <a:lnTo>
                  <a:pt x="214" y="16"/>
                </a:lnTo>
                <a:lnTo>
                  <a:pt x="184" y="0"/>
                </a:lnTo>
                <a:lnTo>
                  <a:pt x="105" y="16"/>
                </a:lnTo>
                <a:lnTo>
                  <a:pt x="0" y="85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92" name="Freeform 656">
            <a:hlinkClick r:id="" action="ppaction://noaction"/>
          </p:cNvPr>
          <p:cNvSpPr>
            <a:spLocks/>
          </p:cNvSpPr>
          <p:nvPr/>
        </p:nvSpPr>
        <p:spPr bwMode="auto">
          <a:xfrm>
            <a:off x="1306288" y="2005013"/>
            <a:ext cx="444500" cy="222250"/>
          </a:xfrm>
          <a:custGeom>
            <a:avLst/>
            <a:gdLst/>
            <a:ahLst/>
            <a:cxnLst>
              <a:cxn ang="0">
                <a:pos x="0" y="86"/>
              </a:cxn>
              <a:cxn ang="0">
                <a:pos x="26" y="65"/>
              </a:cxn>
              <a:cxn ang="0">
                <a:pos x="12" y="53"/>
              </a:cxn>
              <a:cxn ang="0">
                <a:pos x="77" y="15"/>
              </a:cxn>
              <a:cxn ang="0">
                <a:pos x="128" y="0"/>
              </a:cxn>
              <a:cxn ang="0">
                <a:pos x="145" y="27"/>
              </a:cxn>
              <a:cxn ang="0">
                <a:pos x="127" y="43"/>
              </a:cxn>
              <a:cxn ang="0">
                <a:pos x="173" y="21"/>
              </a:cxn>
              <a:cxn ang="0">
                <a:pos x="226" y="40"/>
              </a:cxn>
              <a:cxn ang="0">
                <a:pos x="204" y="60"/>
              </a:cxn>
              <a:cxn ang="0">
                <a:pos x="267" y="46"/>
              </a:cxn>
              <a:cxn ang="0">
                <a:pos x="249" y="24"/>
              </a:cxn>
              <a:cxn ang="0">
                <a:pos x="273" y="26"/>
              </a:cxn>
              <a:cxn ang="0">
                <a:pos x="319" y="98"/>
              </a:cxn>
              <a:cxn ang="0">
                <a:pos x="338" y="81"/>
              </a:cxn>
              <a:cxn ang="0">
                <a:pos x="317" y="2"/>
              </a:cxn>
              <a:cxn ang="0">
                <a:pos x="357" y="4"/>
              </a:cxn>
              <a:cxn ang="0">
                <a:pos x="399" y="31"/>
              </a:cxn>
              <a:cxn ang="0">
                <a:pos x="424" y="128"/>
              </a:cxn>
              <a:cxn ang="0">
                <a:pos x="529" y="176"/>
              </a:cxn>
              <a:cxn ang="0">
                <a:pos x="526" y="202"/>
              </a:cxn>
              <a:cxn ang="0">
                <a:pos x="499" y="191"/>
              </a:cxn>
              <a:cxn ang="0">
                <a:pos x="468" y="208"/>
              </a:cxn>
              <a:cxn ang="0">
                <a:pos x="511" y="229"/>
              </a:cxn>
              <a:cxn ang="0">
                <a:pos x="470" y="250"/>
              </a:cxn>
              <a:cxn ang="0">
                <a:pos x="403" y="239"/>
              </a:cxn>
              <a:cxn ang="0">
                <a:pos x="364" y="213"/>
              </a:cxn>
              <a:cxn ang="0">
                <a:pos x="274" y="257"/>
              </a:cxn>
              <a:cxn ang="0">
                <a:pos x="167" y="265"/>
              </a:cxn>
              <a:cxn ang="0">
                <a:pos x="145" y="224"/>
              </a:cxn>
              <a:cxn ang="0">
                <a:pos x="85" y="222"/>
              </a:cxn>
              <a:cxn ang="0">
                <a:pos x="45" y="186"/>
              </a:cxn>
              <a:cxn ang="0">
                <a:pos x="201" y="163"/>
              </a:cxn>
              <a:cxn ang="0">
                <a:pos x="40" y="152"/>
              </a:cxn>
              <a:cxn ang="0">
                <a:pos x="20" y="129"/>
              </a:cxn>
              <a:cxn ang="0">
                <a:pos x="102" y="106"/>
              </a:cxn>
              <a:cxn ang="0">
                <a:pos x="26" y="110"/>
              </a:cxn>
              <a:cxn ang="0">
                <a:pos x="31" y="98"/>
              </a:cxn>
              <a:cxn ang="0">
                <a:pos x="0" y="86"/>
              </a:cxn>
            </a:cxnLst>
            <a:rect l="0" t="0" r="r" b="b"/>
            <a:pathLst>
              <a:path w="529" h="265">
                <a:moveTo>
                  <a:pt x="0" y="86"/>
                </a:moveTo>
                <a:lnTo>
                  <a:pt x="26" y="65"/>
                </a:lnTo>
                <a:lnTo>
                  <a:pt x="12" y="53"/>
                </a:lnTo>
                <a:lnTo>
                  <a:pt x="77" y="15"/>
                </a:lnTo>
                <a:lnTo>
                  <a:pt x="128" y="0"/>
                </a:lnTo>
                <a:lnTo>
                  <a:pt x="145" y="27"/>
                </a:lnTo>
                <a:lnTo>
                  <a:pt x="127" y="43"/>
                </a:lnTo>
                <a:lnTo>
                  <a:pt x="173" y="21"/>
                </a:lnTo>
                <a:lnTo>
                  <a:pt x="226" y="40"/>
                </a:lnTo>
                <a:lnTo>
                  <a:pt x="204" y="60"/>
                </a:lnTo>
                <a:lnTo>
                  <a:pt x="267" y="46"/>
                </a:lnTo>
                <a:lnTo>
                  <a:pt x="249" y="24"/>
                </a:lnTo>
                <a:lnTo>
                  <a:pt x="273" y="26"/>
                </a:lnTo>
                <a:lnTo>
                  <a:pt x="319" y="98"/>
                </a:lnTo>
                <a:lnTo>
                  <a:pt x="338" y="81"/>
                </a:lnTo>
                <a:lnTo>
                  <a:pt x="317" y="2"/>
                </a:lnTo>
                <a:lnTo>
                  <a:pt x="357" y="4"/>
                </a:lnTo>
                <a:lnTo>
                  <a:pt x="399" y="31"/>
                </a:lnTo>
                <a:lnTo>
                  <a:pt x="424" y="128"/>
                </a:lnTo>
                <a:lnTo>
                  <a:pt x="529" y="176"/>
                </a:lnTo>
                <a:lnTo>
                  <a:pt x="526" y="202"/>
                </a:lnTo>
                <a:lnTo>
                  <a:pt x="499" y="191"/>
                </a:lnTo>
                <a:lnTo>
                  <a:pt x="468" y="208"/>
                </a:lnTo>
                <a:lnTo>
                  <a:pt x="511" y="229"/>
                </a:lnTo>
                <a:lnTo>
                  <a:pt x="470" y="250"/>
                </a:lnTo>
                <a:lnTo>
                  <a:pt x="403" y="239"/>
                </a:lnTo>
                <a:lnTo>
                  <a:pt x="364" y="213"/>
                </a:lnTo>
                <a:lnTo>
                  <a:pt x="274" y="257"/>
                </a:lnTo>
                <a:lnTo>
                  <a:pt x="167" y="265"/>
                </a:lnTo>
                <a:lnTo>
                  <a:pt x="145" y="224"/>
                </a:lnTo>
                <a:lnTo>
                  <a:pt x="85" y="222"/>
                </a:lnTo>
                <a:lnTo>
                  <a:pt x="45" y="186"/>
                </a:lnTo>
                <a:lnTo>
                  <a:pt x="201" y="163"/>
                </a:lnTo>
                <a:lnTo>
                  <a:pt x="40" y="152"/>
                </a:lnTo>
                <a:lnTo>
                  <a:pt x="20" y="129"/>
                </a:lnTo>
                <a:lnTo>
                  <a:pt x="102" y="106"/>
                </a:lnTo>
                <a:lnTo>
                  <a:pt x="26" y="110"/>
                </a:lnTo>
                <a:lnTo>
                  <a:pt x="31" y="98"/>
                </a:lnTo>
                <a:lnTo>
                  <a:pt x="0" y="86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93" name="Freeform 657"/>
          <p:cNvSpPr>
            <a:spLocks/>
          </p:cNvSpPr>
          <p:nvPr/>
        </p:nvSpPr>
        <p:spPr bwMode="auto">
          <a:xfrm>
            <a:off x="1338040" y="1827213"/>
            <a:ext cx="300869" cy="127000"/>
          </a:xfrm>
          <a:custGeom>
            <a:avLst/>
            <a:gdLst/>
            <a:ahLst/>
            <a:cxnLst>
              <a:cxn ang="0">
                <a:pos x="0" y="96"/>
              </a:cxn>
              <a:cxn ang="0">
                <a:pos x="13" y="85"/>
              </a:cxn>
              <a:cxn ang="0">
                <a:pos x="76" y="71"/>
              </a:cxn>
              <a:cxn ang="0">
                <a:pos x="13" y="74"/>
              </a:cxn>
              <a:cxn ang="0">
                <a:pos x="86" y="60"/>
              </a:cxn>
              <a:cxn ang="0">
                <a:pos x="28" y="60"/>
              </a:cxn>
              <a:cxn ang="0">
                <a:pos x="33" y="44"/>
              </a:cxn>
              <a:cxn ang="0">
                <a:pos x="89" y="43"/>
              </a:cxn>
              <a:cxn ang="0">
                <a:pos x="49" y="39"/>
              </a:cxn>
              <a:cxn ang="0">
                <a:pos x="80" y="24"/>
              </a:cxn>
              <a:cxn ang="0">
                <a:pos x="154" y="43"/>
              </a:cxn>
              <a:cxn ang="0">
                <a:pos x="189" y="79"/>
              </a:cxn>
              <a:cxn ang="0">
                <a:pos x="256" y="81"/>
              </a:cxn>
              <a:cxn ang="0">
                <a:pos x="230" y="60"/>
              </a:cxn>
              <a:cxn ang="0">
                <a:pos x="243" y="45"/>
              </a:cxn>
              <a:cxn ang="0">
                <a:pos x="215" y="28"/>
              </a:cxn>
              <a:cxn ang="0">
                <a:pos x="262" y="0"/>
              </a:cxn>
              <a:cxn ang="0">
                <a:pos x="281" y="33"/>
              </a:cxn>
              <a:cxn ang="0">
                <a:pos x="268" y="48"/>
              </a:cxn>
              <a:cxn ang="0">
                <a:pos x="295" y="53"/>
              </a:cxn>
              <a:cxn ang="0">
                <a:pos x="283" y="68"/>
              </a:cxn>
              <a:cxn ang="0">
                <a:pos x="318" y="73"/>
              </a:cxn>
              <a:cxn ang="0">
                <a:pos x="337" y="52"/>
              </a:cxn>
              <a:cxn ang="0">
                <a:pos x="359" y="76"/>
              </a:cxn>
              <a:cxn ang="0">
                <a:pos x="342" y="110"/>
              </a:cxn>
              <a:cxn ang="0">
                <a:pos x="265" y="108"/>
              </a:cxn>
              <a:cxn ang="0">
                <a:pos x="146" y="148"/>
              </a:cxn>
              <a:cxn ang="0">
                <a:pos x="99" y="126"/>
              </a:cxn>
              <a:cxn ang="0">
                <a:pos x="199" y="94"/>
              </a:cxn>
              <a:cxn ang="0">
                <a:pos x="111" y="114"/>
              </a:cxn>
              <a:cxn ang="0">
                <a:pos x="126" y="86"/>
              </a:cxn>
              <a:cxn ang="0">
                <a:pos x="83" y="115"/>
              </a:cxn>
              <a:cxn ang="0">
                <a:pos x="33" y="108"/>
              </a:cxn>
              <a:cxn ang="0">
                <a:pos x="0" y="96"/>
              </a:cxn>
            </a:cxnLst>
            <a:rect l="0" t="0" r="r" b="b"/>
            <a:pathLst>
              <a:path w="359" h="148">
                <a:moveTo>
                  <a:pt x="0" y="96"/>
                </a:moveTo>
                <a:lnTo>
                  <a:pt x="13" y="85"/>
                </a:lnTo>
                <a:lnTo>
                  <a:pt x="76" y="71"/>
                </a:lnTo>
                <a:lnTo>
                  <a:pt x="13" y="74"/>
                </a:lnTo>
                <a:lnTo>
                  <a:pt x="86" y="60"/>
                </a:lnTo>
                <a:lnTo>
                  <a:pt x="28" y="60"/>
                </a:lnTo>
                <a:lnTo>
                  <a:pt x="33" y="44"/>
                </a:lnTo>
                <a:lnTo>
                  <a:pt x="89" y="43"/>
                </a:lnTo>
                <a:lnTo>
                  <a:pt x="49" y="39"/>
                </a:lnTo>
                <a:lnTo>
                  <a:pt x="80" y="24"/>
                </a:lnTo>
                <a:lnTo>
                  <a:pt x="154" y="43"/>
                </a:lnTo>
                <a:lnTo>
                  <a:pt x="189" y="79"/>
                </a:lnTo>
                <a:lnTo>
                  <a:pt x="256" y="81"/>
                </a:lnTo>
                <a:lnTo>
                  <a:pt x="230" y="60"/>
                </a:lnTo>
                <a:lnTo>
                  <a:pt x="243" y="45"/>
                </a:lnTo>
                <a:lnTo>
                  <a:pt x="215" y="28"/>
                </a:lnTo>
                <a:lnTo>
                  <a:pt x="262" y="0"/>
                </a:lnTo>
                <a:lnTo>
                  <a:pt x="281" y="33"/>
                </a:lnTo>
                <a:lnTo>
                  <a:pt x="268" y="48"/>
                </a:lnTo>
                <a:lnTo>
                  <a:pt x="295" y="53"/>
                </a:lnTo>
                <a:lnTo>
                  <a:pt x="283" y="68"/>
                </a:lnTo>
                <a:lnTo>
                  <a:pt x="318" y="73"/>
                </a:lnTo>
                <a:lnTo>
                  <a:pt x="337" y="52"/>
                </a:lnTo>
                <a:lnTo>
                  <a:pt x="359" y="76"/>
                </a:lnTo>
                <a:lnTo>
                  <a:pt x="342" y="110"/>
                </a:lnTo>
                <a:lnTo>
                  <a:pt x="265" y="108"/>
                </a:lnTo>
                <a:lnTo>
                  <a:pt x="146" y="148"/>
                </a:lnTo>
                <a:lnTo>
                  <a:pt x="99" y="126"/>
                </a:lnTo>
                <a:lnTo>
                  <a:pt x="199" y="94"/>
                </a:lnTo>
                <a:lnTo>
                  <a:pt x="111" y="114"/>
                </a:lnTo>
                <a:lnTo>
                  <a:pt x="126" y="86"/>
                </a:lnTo>
                <a:lnTo>
                  <a:pt x="83" y="115"/>
                </a:lnTo>
                <a:lnTo>
                  <a:pt x="33" y="108"/>
                </a:lnTo>
                <a:lnTo>
                  <a:pt x="0" y="96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94" name="Freeform 658">
            <a:hlinkClick r:id="" action="ppaction://noaction"/>
          </p:cNvPr>
          <p:cNvSpPr>
            <a:spLocks/>
          </p:cNvSpPr>
          <p:nvPr/>
        </p:nvSpPr>
        <p:spPr bwMode="auto">
          <a:xfrm>
            <a:off x="1638906" y="1698625"/>
            <a:ext cx="157238" cy="76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" y="33"/>
              </a:cxn>
              <a:cxn ang="0">
                <a:pos x="61" y="33"/>
              </a:cxn>
              <a:cxn ang="0">
                <a:pos x="46" y="40"/>
              </a:cxn>
              <a:cxn ang="0">
                <a:pos x="58" y="51"/>
              </a:cxn>
              <a:cxn ang="0">
                <a:pos x="18" y="56"/>
              </a:cxn>
              <a:cxn ang="0">
                <a:pos x="82" y="69"/>
              </a:cxn>
              <a:cxn ang="0">
                <a:pos x="188" y="91"/>
              </a:cxn>
              <a:cxn ang="0">
                <a:pos x="171" y="39"/>
              </a:cxn>
              <a:cxn ang="0">
                <a:pos x="95" y="8"/>
              </a:cxn>
              <a:cxn ang="0">
                <a:pos x="73" y="21"/>
              </a:cxn>
              <a:cxn ang="0">
                <a:pos x="65" y="0"/>
              </a:cxn>
              <a:cxn ang="0">
                <a:pos x="0" y="0"/>
              </a:cxn>
            </a:cxnLst>
            <a:rect l="0" t="0" r="r" b="b"/>
            <a:pathLst>
              <a:path w="188" h="91">
                <a:moveTo>
                  <a:pt x="0" y="0"/>
                </a:moveTo>
                <a:lnTo>
                  <a:pt x="16" y="33"/>
                </a:lnTo>
                <a:lnTo>
                  <a:pt x="61" y="33"/>
                </a:lnTo>
                <a:lnTo>
                  <a:pt x="46" y="40"/>
                </a:lnTo>
                <a:lnTo>
                  <a:pt x="58" y="51"/>
                </a:lnTo>
                <a:lnTo>
                  <a:pt x="18" y="56"/>
                </a:lnTo>
                <a:lnTo>
                  <a:pt x="82" y="69"/>
                </a:lnTo>
                <a:lnTo>
                  <a:pt x="188" y="91"/>
                </a:lnTo>
                <a:lnTo>
                  <a:pt x="171" y="39"/>
                </a:lnTo>
                <a:lnTo>
                  <a:pt x="95" y="8"/>
                </a:lnTo>
                <a:lnTo>
                  <a:pt x="73" y="21"/>
                </a:lnTo>
                <a:lnTo>
                  <a:pt x="6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95" name="Freeform 659">
            <a:hlinkClick r:id="" action="ppaction://noaction"/>
          </p:cNvPr>
          <p:cNvSpPr>
            <a:spLocks/>
          </p:cNvSpPr>
          <p:nvPr/>
        </p:nvSpPr>
        <p:spPr bwMode="auto">
          <a:xfrm>
            <a:off x="1712988" y="1846266"/>
            <a:ext cx="125488" cy="79375"/>
          </a:xfrm>
          <a:custGeom>
            <a:avLst/>
            <a:gdLst/>
            <a:ahLst/>
            <a:cxnLst>
              <a:cxn ang="0">
                <a:pos x="0" y="59"/>
              </a:cxn>
              <a:cxn ang="0">
                <a:pos x="17" y="38"/>
              </a:cxn>
              <a:cxn ang="0">
                <a:pos x="44" y="42"/>
              </a:cxn>
              <a:cxn ang="0">
                <a:pos x="8" y="20"/>
              </a:cxn>
              <a:cxn ang="0">
                <a:pos x="18" y="6"/>
              </a:cxn>
              <a:cxn ang="0">
                <a:pos x="77" y="36"/>
              </a:cxn>
              <a:cxn ang="0">
                <a:pos x="43" y="3"/>
              </a:cxn>
              <a:cxn ang="0">
                <a:pos x="134" y="0"/>
              </a:cxn>
              <a:cxn ang="0">
                <a:pos x="150" y="67"/>
              </a:cxn>
              <a:cxn ang="0">
                <a:pos x="131" y="56"/>
              </a:cxn>
              <a:cxn ang="0">
                <a:pos x="130" y="92"/>
              </a:cxn>
              <a:cxn ang="0">
                <a:pos x="58" y="88"/>
              </a:cxn>
              <a:cxn ang="0">
                <a:pos x="70" y="78"/>
              </a:cxn>
              <a:cxn ang="0">
                <a:pos x="53" y="64"/>
              </a:cxn>
              <a:cxn ang="0">
                <a:pos x="105" y="46"/>
              </a:cxn>
              <a:cxn ang="0">
                <a:pos x="0" y="59"/>
              </a:cxn>
            </a:cxnLst>
            <a:rect l="0" t="0" r="r" b="b"/>
            <a:pathLst>
              <a:path w="150" h="92">
                <a:moveTo>
                  <a:pt x="0" y="59"/>
                </a:moveTo>
                <a:lnTo>
                  <a:pt x="17" y="38"/>
                </a:lnTo>
                <a:lnTo>
                  <a:pt x="44" y="42"/>
                </a:lnTo>
                <a:lnTo>
                  <a:pt x="8" y="20"/>
                </a:lnTo>
                <a:lnTo>
                  <a:pt x="18" y="6"/>
                </a:lnTo>
                <a:lnTo>
                  <a:pt x="77" y="36"/>
                </a:lnTo>
                <a:lnTo>
                  <a:pt x="43" y="3"/>
                </a:lnTo>
                <a:lnTo>
                  <a:pt x="134" y="0"/>
                </a:lnTo>
                <a:lnTo>
                  <a:pt x="150" y="67"/>
                </a:lnTo>
                <a:lnTo>
                  <a:pt x="131" y="56"/>
                </a:lnTo>
                <a:lnTo>
                  <a:pt x="130" y="92"/>
                </a:lnTo>
                <a:lnTo>
                  <a:pt x="58" y="88"/>
                </a:lnTo>
                <a:lnTo>
                  <a:pt x="70" y="78"/>
                </a:lnTo>
                <a:lnTo>
                  <a:pt x="53" y="64"/>
                </a:lnTo>
                <a:lnTo>
                  <a:pt x="105" y="46"/>
                </a:lnTo>
                <a:lnTo>
                  <a:pt x="0" y="59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96" name="Freeform 660">
            <a:hlinkClick r:id="" action="ppaction://noaction"/>
          </p:cNvPr>
          <p:cNvSpPr>
            <a:spLocks/>
          </p:cNvSpPr>
          <p:nvPr/>
        </p:nvSpPr>
        <p:spPr bwMode="auto">
          <a:xfrm>
            <a:off x="1714504" y="1982790"/>
            <a:ext cx="148167" cy="119063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10" y="54"/>
              </a:cxn>
              <a:cxn ang="0">
                <a:pos x="66" y="65"/>
              </a:cxn>
              <a:cxn ang="0">
                <a:pos x="59" y="41"/>
              </a:cxn>
              <a:cxn ang="0">
                <a:pos x="74" y="43"/>
              </a:cxn>
              <a:cxn ang="0">
                <a:pos x="35" y="30"/>
              </a:cxn>
              <a:cxn ang="0">
                <a:pos x="55" y="24"/>
              </a:cxn>
              <a:cxn ang="0">
                <a:pos x="36" y="11"/>
              </a:cxn>
              <a:cxn ang="0">
                <a:pos x="150" y="0"/>
              </a:cxn>
              <a:cxn ang="0">
                <a:pos x="153" y="31"/>
              </a:cxn>
              <a:cxn ang="0">
                <a:pos x="118" y="58"/>
              </a:cxn>
              <a:cxn ang="0">
                <a:pos x="168" y="65"/>
              </a:cxn>
              <a:cxn ang="0">
                <a:pos x="175" y="117"/>
              </a:cxn>
              <a:cxn ang="0">
                <a:pos x="101" y="145"/>
              </a:cxn>
              <a:cxn ang="0">
                <a:pos x="66" y="105"/>
              </a:cxn>
              <a:cxn ang="0">
                <a:pos x="0" y="72"/>
              </a:cxn>
            </a:cxnLst>
            <a:rect l="0" t="0" r="r" b="b"/>
            <a:pathLst>
              <a:path w="175" h="145">
                <a:moveTo>
                  <a:pt x="0" y="72"/>
                </a:moveTo>
                <a:lnTo>
                  <a:pt x="10" y="54"/>
                </a:lnTo>
                <a:lnTo>
                  <a:pt x="66" y="65"/>
                </a:lnTo>
                <a:lnTo>
                  <a:pt x="59" y="41"/>
                </a:lnTo>
                <a:lnTo>
                  <a:pt x="74" y="43"/>
                </a:lnTo>
                <a:lnTo>
                  <a:pt x="35" y="30"/>
                </a:lnTo>
                <a:lnTo>
                  <a:pt x="55" y="24"/>
                </a:lnTo>
                <a:lnTo>
                  <a:pt x="36" y="11"/>
                </a:lnTo>
                <a:lnTo>
                  <a:pt x="150" y="0"/>
                </a:lnTo>
                <a:lnTo>
                  <a:pt x="153" y="31"/>
                </a:lnTo>
                <a:lnTo>
                  <a:pt x="118" y="58"/>
                </a:lnTo>
                <a:lnTo>
                  <a:pt x="168" y="65"/>
                </a:lnTo>
                <a:lnTo>
                  <a:pt x="175" y="117"/>
                </a:lnTo>
                <a:lnTo>
                  <a:pt x="101" y="145"/>
                </a:lnTo>
                <a:lnTo>
                  <a:pt x="66" y="105"/>
                </a:lnTo>
                <a:lnTo>
                  <a:pt x="0" y="72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97" name="Freeform 661">
            <a:hlinkClick r:id="" action="ppaction://noaction"/>
          </p:cNvPr>
          <p:cNvSpPr>
            <a:spLocks/>
          </p:cNvSpPr>
          <p:nvPr/>
        </p:nvSpPr>
        <p:spPr bwMode="auto">
          <a:xfrm>
            <a:off x="1818822" y="1719264"/>
            <a:ext cx="86178" cy="603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" y="45"/>
              </a:cxn>
              <a:cxn ang="0">
                <a:pos x="45" y="47"/>
              </a:cxn>
              <a:cxn ang="0">
                <a:pos x="18" y="53"/>
              </a:cxn>
              <a:cxn ang="0">
                <a:pos x="32" y="73"/>
              </a:cxn>
              <a:cxn ang="0">
                <a:pos x="98" y="62"/>
              </a:cxn>
              <a:cxn ang="0">
                <a:pos x="104" y="37"/>
              </a:cxn>
              <a:cxn ang="0">
                <a:pos x="0" y="0"/>
              </a:cxn>
            </a:cxnLst>
            <a:rect l="0" t="0" r="r" b="b"/>
            <a:pathLst>
              <a:path w="104" h="73">
                <a:moveTo>
                  <a:pt x="0" y="0"/>
                </a:moveTo>
                <a:lnTo>
                  <a:pt x="13" y="45"/>
                </a:lnTo>
                <a:lnTo>
                  <a:pt x="45" y="47"/>
                </a:lnTo>
                <a:lnTo>
                  <a:pt x="18" y="53"/>
                </a:lnTo>
                <a:lnTo>
                  <a:pt x="32" y="73"/>
                </a:lnTo>
                <a:lnTo>
                  <a:pt x="98" y="62"/>
                </a:lnTo>
                <a:lnTo>
                  <a:pt x="104" y="3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98" name="Freeform 662">
            <a:hlinkClick r:id="" action="ppaction://noaction"/>
          </p:cNvPr>
          <p:cNvSpPr>
            <a:spLocks/>
          </p:cNvSpPr>
          <p:nvPr/>
        </p:nvSpPr>
        <p:spPr bwMode="auto">
          <a:xfrm>
            <a:off x="1850573" y="1814513"/>
            <a:ext cx="427869" cy="139700"/>
          </a:xfrm>
          <a:custGeom>
            <a:avLst/>
            <a:gdLst/>
            <a:ahLst/>
            <a:cxnLst>
              <a:cxn ang="0">
                <a:pos x="0" y="26"/>
              </a:cxn>
              <a:cxn ang="0">
                <a:pos x="31" y="0"/>
              </a:cxn>
              <a:cxn ang="0">
                <a:pos x="75" y="14"/>
              </a:cxn>
              <a:cxn ang="0">
                <a:pos x="106" y="26"/>
              </a:cxn>
              <a:cxn ang="0">
                <a:pos x="97" y="45"/>
              </a:cxn>
              <a:cxn ang="0">
                <a:pos x="154" y="29"/>
              </a:cxn>
              <a:cxn ang="0">
                <a:pos x="192" y="45"/>
              </a:cxn>
              <a:cxn ang="0">
                <a:pos x="161" y="45"/>
              </a:cxn>
              <a:cxn ang="0">
                <a:pos x="226" y="58"/>
              </a:cxn>
              <a:cxn ang="0">
                <a:pos x="154" y="63"/>
              </a:cxn>
              <a:cxn ang="0">
                <a:pos x="192" y="74"/>
              </a:cxn>
              <a:cxn ang="0">
                <a:pos x="164" y="86"/>
              </a:cxn>
              <a:cxn ang="0">
                <a:pos x="199" y="76"/>
              </a:cxn>
              <a:cxn ang="0">
                <a:pos x="232" y="107"/>
              </a:cxn>
              <a:cxn ang="0">
                <a:pos x="238" y="92"/>
              </a:cxn>
              <a:cxn ang="0">
                <a:pos x="330" y="107"/>
              </a:cxn>
              <a:cxn ang="0">
                <a:pos x="426" y="78"/>
              </a:cxn>
              <a:cxn ang="0">
                <a:pos x="506" y="112"/>
              </a:cxn>
              <a:cxn ang="0">
                <a:pos x="481" y="130"/>
              </a:cxn>
              <a:cxn ang="0">
                <a:pos x="489" y="157"/>
              </a:cxn>
              <a:cxn ang="0">
                <a:pos x="444" y="164"/>
              </a:cxn>
              <a:cxn ang="0">
                <a:pos x="391" y="137"/>
              </a:cxn>
              <a:cxn ang="0">
                <a:pos x="391" y="157"/>
              </a:cxn>
              <a:cxn ang="0">
                <a:pos x="364" y="161"/>
              </a:cxn>
              <a:cxn ang="0">
                <a:pos x="250" y="164"/>
              </a:cxn>
              <a:cxn ang="0">
                <a:pos x="238" y="141"/>
              </a:cxn>
              <a:cxn ang="0">
                <a:pos x="211" y="161"/>
              </a:cxn>
              <a:cxn ang="0">
                <a:pos x="174" y="141"/>
              </a:cxn>
              <a:cxn ang="0">
                <a:pos x="151" y="155"/>
              </a:cxn>
              <a:cxn ang="0">
                <a:pos x="108" y="49"/>
              </a:cxn>
              <a:cxn ang="0">
                <a:pos x="58" y="59"/>
              </a:cxn>
              <a:cxn ang="0">
                <a:pos x="0" y="26"/>
              </a:cxn>
            </a:cxnLst>
            <a:rect l="0" t="0" r="r" b="b"/>
            <a:pathLst>
              <a:path w="506" h="164">
                <a:moveTo>
                  <a:pt x="0" y="26"/>
                </a:moveTo>
                <a:lnTo>
                  <a:pt x="31" y="0"/>
                </a:lnTo>
                <a:lnTo>
                  <a:pt x="75" y="14"/>
                </a:lnTo>
                <a:lnTo>
                  <a:pt x="106" y="26"/>
                </a:lnTo>
                <a:lnTo>
                  <a:pt x="97" y="45"/>
                </a:lnTo>
                <a:lnTo>
                  <a:pt x="154" y="29"/>
                </a:lnTo>
                <a:lnTo>
                  <a:pt x="192" y="45"/>
                </a:lnTo>
                <a:lnTo>
                  <a:pt x="161" y="45"/>
                </a:lnTo>
                <a:lnTo>
                  <a:pt x="226" y="58"/>
                </a:lnTo>
                <a:lnTo>
                  <a:pt x="154" y="63"/>
                </a:lnTo>
                <a:lnTo>
                  <a:pt x="192" y="74"/>
                </a:lnTo>
                <a:lnTo>
                  <a:pt x="164" y="86"/>
                </a:lnTo>
                <a:lnTo>
                  <a:pt x="199" y="76"/>
                </a:lnTo>
                <a:lnTo>
                  <a:pt x="232" y="107"/>
                </a:lnTo>
                <a:lnTo>
                  <a:pt x="238" y="92"/>
                </a:lnTo>
                <a:lnTo>
                  <a:pt x="330" y="107"/>
                </a:lnTo>
                <a:lnTo>
                  <a:pt x="426" y="78"/>
                </a:lnTo>
                <a:lnTo>
                  <a:pt x="506" y="112"/>
                </a:lnTo>
                <a:lnTo>
                  <a:pt x="481" y="130"/>
                </a:lnTo>
                <a:lnTo>
                  <a:pt x="489" y="157"/>
                </a:lnTo>
                <a:lnTo>
                  <a:pt x="444" y="164"/>
                </a:lnTo>
                <a:lnTo>
                  <a:pt x="391" y="137"/>
                </a:lnTo>
                <a:lnTo>
                  <a:pt x="391" y="157"/>
                </a:lnTo>
                <a:lnTo>
                  <a:pt x="364" y="161"/>
                </a:lnTo>
                <a:lnTo>
                  <a:pt x="250" y="164"/>
                </a:lnTo>
                <a:lnTo>
                  <a:pt x="238" y="141"/>
                </a:lnTo>
                <a:lnTo>
                  <a:pt x="211" y="161"/>
                </a:lnTo>
                <a:lnTo>
                  <a:pt x="174" y="141"/>
                </a:lnTo>
                <a:lnTo>
                  <a:pt x="151" y="155"/>
                </a:lnTo>
                <a:lnTo>
                  <a:pt x="108" y="49"/>
                </a:lnTo>
                <a:lnTo>
                  <a:pt x="58" y="59"/>
                </a:lnTo>
                <a:lnTo>
                  <a:pt x="0" y="26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99" name="Freeform 663">
            <a:hlinkClick r:id="" action="ppaction://noaction"/>
          </p:cNvPr>
          <p:cNvSpPr>
            <a:spLocks/>
          </p:cNvSpPr>
          <p:nvPr/>
        </p:nvSpPr>
        <p:spPr bwMode="auto">
          <a:xfrm>
            <a:off x="1867203" y="1581159"/>
            <a:ext cx="276678" cy="182563"/>
          </a:xfrm>
          <a:custGeom>
            <a:avLst/>
            <a:gdLst/>
            <a:ahLst/>
            <a:cxnLst>
              <a:cxn ang="0">
                <a:pos x="0" y="69"/>
              </a:cxn>
              <a:cxn ang="0">
                <a:pos x="80" y="56"/>
              </a:cxn>
              <a:cxn ang="0">
                <a:pos x="40" y="26"/>
              </a:cxn>
              <a:cxn ang="0">
                <a:pos x="107" y="12"/>
              </a:cxn>
              <a:cxn ang="0">
                <a:pos x="51" y="0"/>
              </a:cxn>
              <a:cxn ang="0">
                <a:pos x="141" y="16"/>
              </a:cxn>
              <a:cxn ang="0">
                <a:pos x="166" y="57"/>
              </a:cxn>
              <a:cxn ang="0">
                <a:pos x="213" y="59"/>
              </a:cxn>
              <a:cxn ang="0">
                <a:pos x="229" y="87"/>
              </a:cxn>
              <a:cxn ang="0">
                <a:pos x="233" y="67"/>
              </a:cxn>
              <a:cxn ang="0">
                <a:pos x="255" y="69"/>
              </a:cxn>
              <a:cxn ang="0">
                <a:pos x="245" y="87"/>
              </a:cxn>
              <a:cxn ang="0">
                <a:pos x="272" y="101"/>
              </a:cxn>
              <a:cxn ang="0">
                <a:pos x="255" y="120"/>
              </a:cxn>
              <a:cxn ang="0">
                <a:pos x="308" y="117"/>
              </a:cxn>
              <a:cxn ang="0">
                <a:pos x="329" y="146"/>
              </a:cxn>
              <a:cxn ang="0">
                <a:pos x="268" y="156"/>
              </a:cxn>
              <a:cxn ang="0">
                <a:pos x="250" y="182"/>
              </a:cxn>
              <a:cxn ang="0">
                <a:pos x="238" y="155"/>
              </a:cxn>
              <a:cxn ang="0">
                <a:pos x="222" y="217"/>
              </a:cxn>
              <a:cxn ang="0">
                <a:pos x="182" y="184"/>
              </a:cxn>
              <a:cxn ang="0">
                <a:pos x="203" y="218"/>
              </a:cxn>
              <a:cxn ang="0">
                <a:pos x="123" y="213"/>
              </a:cxn>
              <a:cxn ang="0">
                <a:pos x="101" y="196"/>
              </a:cxn>
              <a:cxn ang="0">
                <a:pos x="137" y="193"/>
              </a:cxn>
              <a:cxn ang="0">
                <a:pos x="98" y="187"/>
              </a:cxn>
              <a:cxn ang="0">
                <a:pos x="87" y="177"/>
              </a:cxn>
              <a:cxn ang="0">
                <a:pos x="107" y="176"/>
              </a:cxn>
              <a:cxn ang="0">
                <a:pos x="76" y="162"/>
              </a:cxn>
              <a:cxn ang="0">
                <a:pos x="179" y="142"/>
              </a:cxn>
              <a:cxn ang="0">
                <a:pos x="51" y="146"/>
              </a:cxn>
              <a:cxn ang="0">
                <a:pos x="30" y="125"/>
              </a:cxn>
              <a:cxn ang="0">
                <a:pos x="76" y="115"/>
              </a:cxn>
              <a:cxn ang="0">
                <a:pos x="5" y="101"/>
              </a:cxn>
              <a:cxn ang="0">
                <a:pos x="21" y="100"/>
              </a:cxn>
              <a:cxn ang="0">
                <a:pos x="1" y="85"/>
              </a:cxn>
              <a:cxn ang="0">
                <a:pos x="80" y="85"/>
              </a:cxn>
              <a:cxn ang="0">
                <a:pos x="0" y="69"/>
              </a:cxn>
            </a:cxnLst>
            <a:rect l="0" t="0" r="r" b="b"/>
            <a:pathLst>
              <a:path w="329" h="218">
                <a:moveTo>
                  <a:pt x="0" y="69"/>
                </a:moveTo>
                <a:lnTo>
                  <a:pt x="80" y="56"/>
                </a:lnTo>
                <a:lnTo>
                  <a:pt x="40" y="26"/>
                </a:lnTo>
                <a:lnTo>
                  <a:pt x="107" y="12"/>
                </a:lnTo>
                <a:lnTo>
                  <a:pt x="51" y="0"/>
                </a:lnTo>
                <a:lnTo>
                  <a:pt x="141" y="16"/>
                </a:lnTo>
                <a:lnTo>
                  <a:pt x="166" y="57"/>
                </a:lnTo>
                <a:lnTo>
                  <a:pt x="213" y="59"/>
                </a:lnTo>
                <a:lnTo>
                  <a:pt x="229" y="87"/>
                </a:lnTo>
                <a:lnTo>
                  <a:pt x="233" y="67"/>
                </a:lnTo>
                <a:lnTo>
                  <a:pt x="255" y="69"/>
                </a:lnTo>
                <a:lnTo>
                  <a:pt x="245" y="87"/>
                </a:lnTo>
                <a:lnTo>
                  <a:pt x="272" y="101"/>
                </a:lnTo>
                <a:lnTo>
                  <a:pt x="255" y="120"/>
                </a:lnTo>
                <a:lnTo>
                  <a:pt x="308" y="117"/>
                </a:lnTo>
                <a:lnTo>
                  <a:pt x="329" y="146"/>
                </a:lnTo>
                <a:lnTo>
                  <a:pt x="268" y="156"/>
                </a:lnTo>
                <a:lnTo>
                  <a:pt x="250" y="182"/>
                </a:lnTo>
                <a:lnTo>
                  <a:pt x="238" y="155"/>
                </a:lnTo>
                <a:lnTo>
                  <a:pt x="222" y="217"/>
                </a:lnTo>
                <a:lnTo>
                  <a:pt x="182" y="184"/>
                </a:lnTo>
                <a:lnTo>
                  <a:pt x="203" y="218"/>
                </a:lnTo>
                <a:lnTo>
                  <a:pt x="123" y="213"/>
                </a:lnTo>
                <a:lnTo>
                  <a:pt x="101" y="196"/>
                </a:lnTo>
                <a:lnTo>
                  <a:pt x="137" y="193"/>
                </a:lnTo>
                <a:lnTo>
                  <a:pt x="98" y="187"/>
                </a:lnTo>
                <a:lnTo>
                  <a:pt x="87" y="177"/>
                </a:lnTo>
                <a:lnTo>
                  <a:pt x="107" y="176"/>
                </a:lnTo>
                <a:lnTo>
                  <a:pt x="76" y="162"/>
                </a:lnTo>
                <a:lnTo>
                  <a:pt x="179" y="142"/>
                </a:lnTo>
                <a:lnTo>
                  <a:pt x="51" y="146"/>
                </a:lnTo>
                <a:lnTo>
                  <a:pt x="30" y="125"/>
                </a:lnTo>
                <a:lnTo>
                  <a:pt x="76" y="115"/>
                </a:lnTo>
                <a:lnTo>
                  <a:pt x="5" y="101"/>
                </a:lnTo>
                <a:lnTo>
                  <a:pt x="21" y="100"/>
                </a:lnTo>
                <a:lnTo>
                  <a:pt x="1" y="85"/>
                </a:lnTo>
                <a:lnTo>
                  <a:pt x="80" y="85"/>
                </a:lnTo>
                <a:lnTo>
                  <a:pt x="0" y="69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00" name="Freeform 664">
            <a:hlinkClick r:id="" action="ppaction://noaction"/>
          </p:cNvPr>
          <p:cNvSpPr>
            <a:spLocks/>
          </p:cNvSpPr>
          <p:nvPr/>
        </p:nvSpPr>
        <p:spPr bwMode="auto">
          <a:xfrm>
            <a:off x="1867204" y="1892300"/>
            <a:ext cx="66524" cy="50800"/>
          </a:xfrm>
          <a:custGeom>
            <a:avLst/>
            <a:gdLst/>
            <a:ahLst/>
            <a:cxnLst>
              <a:cxn ang="0">
                <a:pos x="0" y="39"/>
              </a:cxn>
              <a:cxn ang="0">
                <a:pos x="13" y="0"/>
              </a:cxn>
              <a:cxn ang="0">
                <a:pos x="66" y="11"/>
              </a:cxn>
              <a:cxn ang="0">
                <a:pos x="80" y="56"/>
              </a:cxn>
              <a:cxn ang="0">
                <a:pos x="0" y="39"/>
              </a:cxn>
            </a:cxnLst>
            <a:rect l="0" t="0" r="r" b="b"/>
            <a:pathLst>
              <a:path w="80" h="56">
                <a:moveTo>
                  <a:pt x="0" y="39"/>
                </a:moveTo>
                <a:lnTo>
                  <a:pt x="13" y="0"/>
                </a:lnTo>
                <a:lnTo>
                  <a:pt x="66" y="11"/>
                </a:lnTo>
                <a:lnTo>
                  <a:pt x="80" y="56"/>
                </a:lnTo>
                <a:lnTo>
                  <a:pt x="0" y="39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01" name="Freeform 665"/>
          <p:cNvSpPr>
            <a:spLocks/>
          </p:cNvSpPr>
          <p:nvPr/>
        </p:nvSpPr>
        <p:spPr bwMode="auto">
          <a:xfrm>
            <a:off x="1868719" y="1779590"/>
            <a:ext cx="74083" cy="17463"/>
          </a:xfrm>
          <a:custGeom>
            <a:avLst/>
            <a:gdLst/>
            <a:ahLst/>
            <a:cxnLst>
              <a:cxn ang="0">
                <a:pos x="0" y="8"/>
              </a:cxn>
              <a:cxn ang="0">
                <a:pos x="21" y="20"/>
              </a:cxn>
              <a:cxn ang="0">
                <a:pos x="90" y="8"/>
              </a:cxn>
              <a:cxn ang="0">
                <a:pos x="25" y="0"/>
              </a:cxn>
              <a:cxn ang="0">
                <a:pos x="0" y="8"/>
              </a:cxn>
            </a:cxnLst>
            <a:rect l="0" t="0" r="r" b="b"/>
            <a:pathLst>
              <a:path w="90" h="20">
                <a:moveTo>
                  <a:pt x="0" y="8"/>
                </a:moveTo>
                <a:lnTo>
                  <a:pt x="21" y="20"/>
                </a:lnTo>
                <a:lnTo>
                  <a:pt x="90" y="8"/>
                </a:lnTo>
                <a:lnTo>
                  <a:pt x="25" y="0"/>
                </a:lnTo>
                <a:lnTo>
                  <a:pt x="0" y="8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02" name="Freeform 666"/>
          <p:cNvSpPr>
            <a:spLocks/>
          </p:cNvSpPr>
          <p:nvPr/>
        </p:nvSpPr>
        <p:spPr bwMode="auto">
          <a:xfrm>
            <a:off x="1880811" y="1974850"/>
            <a:ext cx="133048" cy="95250"/>
          </a:xfrm>
          <a:custGeom>
            <a:avLst/>
            <a:gdLst/>
            <a:ahLst/>
            <a:cxnLst>
              <a:cxn ang="0">
                <a:pos x="0" y="18"/>
              </a:cxn>
              <a:cxn ang="0">
                <a:pos x="4" y="72"/>
              </a:cxn>
              <a:cxn ang="0">
                <a:pos x="23" y="82"/>
              </a:cxn>
              <a:cxn ang="0">
                <a:pos x="16" y="113"/>
              </a:cxn>
              <a:cxn ang="0">
                <a:pos x="38" y="114"/>
              </a:cxn>
              <a:cxn ang="0">
                <a:pos x="64" y="89"/>
              </a:cxn>
              <a:cxn ang="0">
                <a:pos x="38" y="72"/>
              </a:cxn>
              <a:cxn ang="0">
                <a:pos x="101" y="72"/>
              </a:cxn>
              <a:cxn ang="0">
                <a:pos x="157" y="7"/>
              </a:cxn>
              <a:cxn ang="0">
                <a:pos x="13" y="0"/>
              </a:cxn>
              <a:cxn ang="0">
                <a:pos x="30" y="20"/>
              </a:cxn>
              <a:cxn ang="0">
                <a:pos x="0" y="18"/>
              </a:cxn>
            </a:cxnLst>
            <a:rect l="0" t="0" r="r" b="b"/>
            <a:pathLst>
              <a:path w="157" h="114">
                <a:moveTo>
                  <a:pt x="0" y="18"/>
                </a:moveTo>
                <a:lnTo>
                  <a:pt x="4" y="72"/>
                </a:lnTo>
                <a:lnTo>
                  <a:pt x="23" y="82"/>
                </a:lnTo>
                <a:lnTo>
                  <a:pt x="16" y="113"/>
                </a:lnTo>
                <a:lnTo>
                  <a:pt x="38" y="114"/>
                </a:lnTo>
                <a:lnTo>
                  <a:pt x="64" y="89"/>
                </a:lnTo>
                <a:lnTo>
                  <a:pt x="38" y="72"/>
                </a:lnTo>
                <a:lnTo>
                  <a:pt x="101" y="72"/>
                </a:lnTo>
                <a:lnTo>
                  <a:pt x="157" y="7"/>
                </a:lnTo>
                <a:lnTo>
                  <a:pt x="13" y="0"/>
                </a:lnTo>
                <a:lnTo>
                  <a:pt x="30" y="20"/>
                </a:lnTo>
                <a:lnTo>
                  <a:pt x="0" y="18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03" name="Freeform 667">
            <a:hlinkClick r:id="" action="ppaction://noaction"/>
          </p:cNvPr>
          <p:cNvSpPr>
            <a:spLocks/>
          </p:cNvSpPr>
          <p:nvPr/>
        </p:nvSpPr>
        <p:spPr bwMode="auto">
          <a:xfrm>
            <a:off x="1971524" y="1470025"/>
            <a:ext cx="762000" cy="395288"/>
          </a:xfrm>
          <a:custGeom>
            <a:avLst/>
            <a:gdLst/>
            <a:ahLst/>
            <a:cxnLst>
              <a:cxn ang="0">
                <a:pos x="53" y="128"/>
              </a:cxn>
              <a:cxn ang="0">
                <a:pos x="97" y="136"/>
              </a:cxn>
              <a:cxn ang="0">
                <a:pos x="222" y="132"/>
              </a:cxn>
              <a:cxn ang="0">
                <a:pos x="197" y="149"/>
              </a:cxn>
              <a:cxn ang="0">
                <a:pos x="169" y="183"/>
              </a:cxn>
              <a:cxn ang="0">
                <a:pos x="248" y="184"/>
              </a:cxn>
              <a:cxn ang="0">
                <a:pos x="351" y="139"/>
              </a:cxn>
              <a:cxn ang="0">
                <a:pos x="487" y="154"/>
              </a:cxn>
              <a:cxn ang="0">
                <a:pos x="353" y="243"/>
              </a:cxn>
              <a:cxn ang="0">
                <a:pos x="162" y="198"/>
              </a:cxn>
              <a:cxn ang="0">
                <a:pos x="161" y="234"/>
              </a:cxn>
              <a:cxn ang="0">
                <a:pos x="307" y="291"/>
              </a:cxn>
              <a:cxn ang="0">
                <a:pos x="201" y="293"/>
              </a:cxn>
              <a:cxn ang="0">
                <a:pos x="181" y="332"/>
              </a:cxn>
              <a:cxn ang="0">
                <a:pos x="218" y="315"/>
              </a:cxn>
              <a:cxn ang="0">
                <a:pos x="185" y="357"/>
              </a:cxn>
              <a:cxn ang="0">
                <a:pos x="211" y="384"/>
              </a:cxn>
              <a:cxn ang="0">
                <a:pos x="222" y="399"/>
              </a:cxn>
              <a:cxn ang="0">
                <a:pos x="154" y="406"/>
              </a:cxn>
              <a:cxn ang="0">
                <a:pos x="100" y="430"/>
              </a:cxn>
              <a:cxn ang="0">
                <a:pos x="192" y="466"/>
              </a:cxn>
              <a:cxn ang="0">
                <a:pos x="253" y="452"/>
              </a:cxn>
              <a:cxn ang="0">
                <a:pos x="286" y="451"/>
              </a:cxn>
              <a:cxn ang="0">
                <a:pos x="322" y="470"/>
              </a:cxn>
              <a:cxn ang="0">
                <a:pos x="377" y="430"/>
              </a:cxn>
              <a:cxn ang="0">
                <a:pos x="405" y="397"/>
              </a:cxn>
              <a:cxn ang="0">
                <a:pos x="470" y="357"/>
              </a:cxn>
              <a:cxn ang="0">
                <a:pos x="498" y="339"/>
              </a:cxn>
              <a:cxn ang="0">
                <a:pos x="503" y="300"/>
              </a:cxn>
              <a:cxn ang="0">
                <a:pos x="417" y="279"/>
              </a:cxn>
              <a:cxn ang="0">
                <a:pos x="415" y="270"/>
              </a:cxn>
              <a:cxn ang="0">
                <a:pos x="596" y="243"/>
              </a:cxn>
              <a:cxn ang="0">
                <a:pos x="636" y="213"/>
              </a:cxn>
              <a:cxn ang="0">
                <a:pos x="808" y="121"/>
              </a:cxn>
              <a:cxn ang="0">
                <a:pos x="677" y="118"/>
              </a:cxn>
              <a:cxn ang="0">
                <a:pos x="903" y="72"/>
              </a:cxn>
              <a:cxn ang="0">
                <a:pos x="832" y="20"/>
              </a:cxn>
              <a:cxn ang="0">
                <a:pos x="538" y="0"/>
              </a:cxn>
              <a:cxn ang="0">
                <a:pos x="498" y="8"/>
              </a:cxn>
              <a:cxn ang="0">
                <a:pos x="448" y="52"/>
              </a:cxn>
              <a:cxn ang="0">
                <a:pos x="348" y="30"/>
              </a:cxn>
              <a:cxn ang="0">
                <a:pos x="265" y="33"/>
              </a:cxn>
              <a:cxn ang="0">
                <a:pos x="317" y="83"/>
              </a:cxn>
              <a:cxn ang="0">
                <a:pos x="196" y="84"/>
              </a:cxn>
            </a:cxnLst>
            <a:rect l="0" t="0" r="r" b="b"/>
            <a:pathLst>
              <a:path w="903" h="470">
                <a:moveTo>
                  <a:pt x="0" y="111"/>
                </a:moveTo>
                <a:lnTo>
                  <a:pt x="81" y="111"/>
                </a:lnTo>
                <a:lnTo>
                  <a:pt x="53" y="128"/>
                </a:lnTo>
                <a:lnTo>
                  <a:pt x="164" y="116"/>
                </a:lnTo>
                <a:lnTo>
                  <a:pt x="68" y="128"/>
                </a:lnTo>
                <a:lnTo>
                  <a:pt x="97" y="136"/>
                </a:lnTo>
                <a:lnTo>
                  <a:pt x="65" y="138"/>
                </a:lnTo>
                <a:lnTo>
                  <a:pt x="79" y="150"/>
                </a:lnTo>
                <a:lnTo>
                  <a:pt x="222" y="132"/>
                </a:lnTo>
                <a:lnTo>
                  <a:pt x="81" y="160"/>
                </a:lnTo>
                <a:lnTo>
                  <a:pt x="142" y="183"/>
                </a:lnTo>
                <a:lnTo>
                  <a:pt x="197" y="149"/>
                </a:lnTo>
                <a:lnTo>
                  <a:pt x="293" y="144"/>
                </a:lnTo>
                <a:lnTo>
                  <a:pt x="192" y="157"/>
                </a:lnTo>
                <a:lnTo>
                  <a:pt x="169" y="183"/>
                </a:lnTo>
                <a:lnTo>
                  <a:pt x="227" y="187"/>
                </a:lnTo>
                <a:lnTo>
                  <a:pt x="293" y="159"/>
                </a:lnTo>
                <a:lnTo>
                  <a:pt x="248" y="184"/>
                </a:lnTo>
                <a:lnTo>
                  <a:pt x="293" y="184"/>
                </a:lnTo>
                <a:lnTo>
                  <a:pt x="359" y="165"/>
                </a:lnTo>
                <a:lnTo>
                  <a:pt x="351" y="139"/>
                </a:lnTo>
                <a:lnTo>
                  <a:pt x="424" y="118"/>
                </a:lnTo>
                <a:lnTo>
                  <a:pt x="371" y="163"/>
                </a:lnTo>
                <a:lnTo>
                  <a:pt x="487" y="154"/>
                </a:lnTo>
                <a:lnTo>
                  <a:pt x="253" y="198"/>
                </a:lnTo>
                <a:lnTo>
                  <a:pt x="306" y="243"/>
                </a:lnTo>
                <a:lnTo>
                  <a:pt x="353" y="243"/>
                </a:lnTo>
                <a:lnTo>
                  <a:pt x="328" y="253"/>
                </a:lnTo>
                <a:lnTo>
                  <a:pt x="237" y="205"/>
                </a:lnTo>
                <a:lnTo>
                  <a:pt x="162" y="198"/>
                </a:lnTo>
                <a:lnTo>
                  <a:pt x="160" y="218"/>
                </a:lnTo>
                <a:lnTo>
                  <a:pt x="195" y="228"/>
                </a:lnTo>
                <a:lnTo>
                  <a:pt x="161" y="234"/>
                </a:lnTo>
                <a:lnTo>
                  <a:pt x="253" y="285"/>
                </a:lnTo>
                <a:lnTo>
                  <a:pt x="216" y="288"/>
                </a:lnTo>
                <a:lnTo>
                  <a:pt x="307" y="291"/>
                </a:lnTo>
                <a:lnTo>
                  <a:pt x="256" y="303"/>
                </a:lnTo>
                <a:lnTo>
                  <a:pt x="283" y="320"/>
                </a:lnTo>
                <a:lnTo>
                  <a:pt x="201" y="293"/>
                </a:lnTo>
                <a:lnTo>
                  <a:pt x="152" y="304"/>
                </a:lnTo>
                <a:lnTo>
                  <a:pt x="134" y="346"/>
                </a:lnTo>
                <a:lnTo>
                  <a:pt x="181" y="332"/>
                </a:lnTo>
                <a:lnTo>
                  <a:pt x="172" y="347"/>
                </a:lnTo>
                <a:lnTo>
                  <a:pt x="190" y="347"/>
                </a:lnTo>
                <a:lnTo>
                  <a:pt x="218" y="315"/>
                </a:lnTo>
                <a:lnTo>
                  <a:pt x="207" y="341"/>
                </a:lnTo>
                <a:lnTo>
                  <a:pt x="235" y="345"/>
                </a:lnTo>
                <a:lnTo>
                  <a:pt x="185" y="357"/>
                </a:lnTo>
                <a:lnTo>
                  <a:pt x="216" y="359"/>
                </a:lnTo>
                <a:lnTo>
                  <a:pt x="190" y="366"/>
                </a:lnTo>
                <a:lnTo>
                  <a:pt x="211" y="384"/>
                </a:lnTo>
                <a:lnTo>
                  <a:pt x="248" y="384"/>
                </a:lnTo>
                <a:lnTo>
                  <a:pt x="283" y="351"/>
                </a:lnTo>
                <a:lnTo>
                  <a:pt x="222" y="399"/>
                </a:lnTo>
                <a:lnTo>
                  <a:pt x="161" y="362"/>
                </a:lnTo>
                <a:lnTo>
                  <a:pt x="110" y="369"/>
                </a:lnTo>
                <a:lnTo>
                  <a:pt x="154" y="406"/>
                </a:lnTo>
                <a:lnTo>
                  <a:pt x="79" y="427"/>
                </a:lnTo>
                <a:lnTo>
                  <a:pt x="86" y="455"/>
                </a:lnTo>
                <a:lnTo>
                  <a:pt x="100" y="430"/>
                </a:lnTo>
                <a:lnTo>
                  <a:pt x="102" y="455"/>
                </a:lnTo>
                <a:lnTo>
                  <a:pt x="155" y="443"/>
                </a:lnTo>
                <a:lnTo>
                  <a:pt x="192" y="466"/>
                </a:lnTo>
                <a:lnTo>
                  <a:pt x="220" y="465"/>
                </a:lnTo>
                <a:lnTo>
                  <a:pt x="200" y="446"/>
                </a:lnTo>
                <a:lnTo>
                  <a:pt x="253" y="452"/>
                </a:lnTo>
                <a:lnTo>
                  <a:pt x="248" y="435"/>
                </a:lnTo>
                <a:lnTo>
                  <a:pt x="271" y="455"/>
                </a:lnTo>
                <a:lnTo>
                  <a:pt x="286" y="451"/>
                </a:lnTo>
                <a:lnTo>
                  <a:pt x="277" y="437"/>
                </a:lnTo>
                <a:lnTo>
                  <a:pt x="321" y="451"/>
                </a:lnTo>
                <a:lnTo>
                  <a:pt x="322" y="470"/>
                </a:lnTo>
                <a:lnTo>
                  <a:pt x="398" y="451"/>
                </a:lnTo>
                <a:lnTo>
                  <a:pt x="413" y="423"/>
                </a:lnTo>
                <a:lnTo>
                  <a:pt x="377" y="430"/>
                </a:lnTo>
                <a:lnTo>
                  <a:pt x="377" y="405"/>
                </a:lnTo>
                <a:lnTo>
                  <a:pt x="293" y="403"/>
                </a:lnTo>
                <a:lnTo>
                  <a:pt x="405" y="397"/>
                </a:lnTo>
                <a:lnTo>
                  <a:pt x="423" y="379"/>
                </a:lnTo>
                <a:lnTo>
                  <a:pt x="405" y="356"/>
                </a:lnTo>
                <a:lnTo>
                  <a:pt x="470" y="357"/>
                </a:lnTo>
                <a:lnTo>
                  <a:pt x="484" y="347"/>
                </a:lnTo>
                <a:lnTo>
                  <a:pt x="439" y="341"/>
                </a:lnTo>
                <a:lnTo>
                  <a:pt x="498" y="339"/>
                </a:lnTo>
                <a:lnTo>
                  <a:pt x="460" y="322"/>
                </a:lnTo>
                <a:lnTo>
                  <a:pt x="505" y="312"/>
                </a:lnTo>
                <a:lnTo>
                  <a:pt x="503" y="300"/>
                </a:lnTo>
                <a:lnTo>
                  <a:pt x="419" y="293"/>
                </a:lnTo>
                <a:lnTo>
                  <a:pt x="467" y="283"/>
                </a:lnTo>
                <a:lnTo>
                  <a:pt x="417" y="279"/>
                </a:lnTo>
                <a:lnTo>
                  <a:pt x="505" y="288"/>
                </a:lnTo>
                <a:lnTo>
                  <a:pt x="509" y="275"/>
                </a:lnTo>
                <a:lnTo>
                  <a:pt x="415" y="270"/>
                </a:lnTo>
                <a:lnTo>
                  <a:pt x="539" y="253"/>
                </a:lnTo>
                <a:lnTo>
                  <a:pt x="504" y="236"/>
                </a:lnTo>
                <a:lnTo>
                  <a:pt x="596" y="243"/>
                </a:lnTo>
                <a:lnTo>
                  <a:pt x="622" y="218"/>
                </a:lnTo>
                <a:lnTo>
                  <a:pt x="578" y="215"/>
                </a:lnTo>
                <a:lnTo>
                  <a:pt x="636" y="213"/>
                </a:lnTo>
                <a:lnTo>
                  <a:pt x="629" y="194"/>
                </a:lnTo>
                <a:lnTo>
                  <a:pt x="656" y="198"/>
                </a:lnTo>
                <a:lnTo>
                  <a:pt x="808" y="121"/>
                </a:lnTo>
                <a:lnTo>
                  <a:pt x="641" y="148"/>
                </a:lnTo>
                <a:lnTo>
                  <a:pt x="733" y="116"/>
                </a:lnTo>
                <a:lnTo>
                  <a:pt x="677" y="118"/>
                </a:lnTo>
                <a:lnTo>
                  <a:pt x="664" y="103"/>
                </a:lnTo>
                <a:lnTo>
                  <a:pt x="768" y="111"/>
                </a:lnTo>
                <a:lnTo>
                  <a:pt x="903" y="72"/>
                </a:lnTo>
                <a:lnTo>
                  <a:pt x="902" y="52"/>
                </a:lnTo>
                <a:lnTo>
                  <a:pt x="846" y="52"/>
                </a:lnTo>
                <a:lnTo>
                  <a:pt x="832" y="20"/>
                </a:lnTo>
                <a:lnTo>
                  <a:pt x="677" y="35"/>
                </a:lnTo>
                <a:lnTo>
                  <a:pt x="742" y="12"/>
                </a:lnTo>
                <a:lnTo>
                  <a:pt x="538" y="0"/>
                </a:lnTo>
                <a:lnTo>
                  <a:pt x="521" y="16"/>
                </a:lnTo>
                <a:lnTo>
                  <a:pt x="536" y="25"/>
                </a:lnTo>
                <a:lnTo>
                  <a:pt x="498" y="8"/>
                </a:lnTo>
                <a:lnTo>
                  <a:pt x="407" y="10"/>
                </a:lnTo>
                <a:lnTo>
                  <a:pt x="472" y="42"/>
                </a:lnTo>
                <a:lnTo>
                  <a:pt x="448" y="52"/>
                </a:lnTo>
                <a:lnTo>
                  <a:pt x="417" y="18"/>
                </a:lnTo>
                <a:lnTo>
                  <a:pt x="332" y="15"/>
                </a:lnTo>
                <a:lnTo>
                  <a:pt x="348" y="30"/>
                </a:lnTo>
                <a:lnTo>
                  <a:pt x="285" y="25"/>
                </a:lnTo>
                <a:lnTo>
                  <a:pt x="317" y="47"/>
                </a:lnTo>
                <a:lnTo>
                  <a:pt x="265" y="33"/>
                </a:lnTo>
                <a:lnTo>
                  <a:pt x="282" y="47"/>
                </a:lnTo>
                <a:lnTo>
                  <a:pt x="252" y="52"/>
                </a:lnTo>
                <a:lnTo>
                  <a:pt x="317" y="83"/>
                </a:lnTo>
                <a:lnTo>
                  <a:pt x="175" y="48"/>
                </a:lnTo>
                <a:lnTo>
                  <a:pt x="141" y="73"/>
                </a:lnTo>
                <a:lnTo>
                  <a:pt x="196" y="84"/>
                </a:lnTo>
                <a:lnTo>
                  <a:pt x="102" y="76"/>
                </a:lnTo>
                <a:lnTo>
                  <a:pt x="0" y="111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04" name="Freeform 668">
            <a:hlinkClick r:id="" action="ppaction://noaction"/>
          </p:cNvPr>
          <p:cNvSpPr>
            <a:spLocks/>
          </p:cNvSpPr>
          <p:nvPr/>
        </p:nvSpPr>
        <p:spPr bwMode="auto">
          <a:xfrm>
            <a:off x="2019907" y="1984384"/>
            <a:ext cx="712107" cy="512763"/>
          </a:xfrm>
          <a:custGeom>
            <a:avLst/>
            <a:gdLst/>
            <a:ahLst/>
            <a:cxnLst>
              <a:cxn ang="0">
                <a:pos x="6" y="69"/>
              </a:cxn>
              <a:cxn ang="0">
                <a:pos x="100" y="0"/>
              </a:cxn>
              <a:cxn ang="0">
                <a:pos x="96" y="69"/>
              </a:cxn>
              <a:cxn ang="0">
                <a:pos x="147" y="143"/>
              </a:cxn>
              <a:cxn ang="0">
                <a:pos x="149" y="155"/>
              </a:cxn>
              <a:cxn ang="0">
                <a:pos x="118" y="104"/>
              </a:cxn>
              <a:cxn ang="0">
                <a:pos x="127" y="53"/>
              </a:cxn>
              <a:cxn ang="0">
                <a:pos x="131" y="46"/>
              </a:cxn>
              <a:cxn ang="0">
                <a:pos x="146" y="28"/>
              </a:cxn>
              <a:cxn ang="0">
                <a:pos x="213" y="8"/>
              </a:cxn>
              <a:cxn ang="0">
                <a:pos x="250" y="35"/>
              </a:cxn>
              <a:cxn ang="0">
                <a:pos x="267" y="107"/>
              </a:cxn>
              <a:cxn ang="0">
                <a:pos x="318" y="91"/>
              </a:cxn>
              <a:cxn ang="0">
                <a:pos x="434" y="78"/>
              </a:cxn>
              <a:cxn ang="0">
                <a:pos x="441" y="124"/>
              </a:cxn>
              <a:cxn ang="0">
                <a:pos x="471" y="134"/>
              </a:cxn>
              <a:cxn ang="0">
                <a:pos x="516" y="122"/>
              </a:cxn>
              <a:cxn ang="0">
                <a:pos x="556" y="150"/>
              </a:cxn>
              <a:cxn ang="0">
                <a:pos x="570" y="155"/>
              </a:cxn>
              <a:cxn ang="0">
                <a:pos x="593" y="167"/>
              </a:cxn>
              <a:cxn ang="0">
                <a:pos x="635" y="182"/>
              </a:cxn>
              <a:cxn ang="0">
                <a:pos x="630" y="202"/>
              </a:cxn>
              <a:cxn ang="0">
                <a:pos x="644" y="197"/>
              </a:cxn>
              <a:cxn ang="0">
                <a:pos x="622" y="235"/>
              </a:cxn>
              <a:cxn ang="0">
                <a:pos x="633" y="255"/>
              </a:cxn>
              <a:cxn ang="0">
                <a:pos x="637" y="284"/>
              </a:cxn>
              <a:cxn ang="0">
                <a:pos x="743" y="314"/>
              </a:cxn>
              <a:cxn ang="0">
                <a:pos x="793" y="354"/>
              </a:cxn>
              <a:cxn ang="0">
                <a:pos x="841" y="382"/>
              </a:cxn>
              <a:cxn ang="0">
                <a:pos x="809" y="401"/>
              </a:cxn>
              <a:cxn ang="0">
                <a:pos x="808" y="437"/>
              </a:cxn>
              <a:cxn ang="0">
                <a:pos x="778" y="471"/>
              </a:cxn>
              <a:cxn ang="0">
                <a:pos x="646" y="399"/>
              </a:cxn>
              <a:cxn ang="0">
                <a:pos x="652" y="437"/>
              </a:cxn>
              <a:cxn ang="0">
                <a:pos x="687" y="476"/>
              </a:cxn>
              <a:cxn ang="0">
                <a:pos x="729" y="507"/>
              </a:cxn>
              <a:cxn ang="0">
                <a:pos x="744" y="579"/>
              </a:cxn>
              <a:cxn ang="0">
                <a:pos x="703" y="609"/>
              </a:cxn>
              <a:cxn ang="0">
                <a:pos x="531" y="533"/>
              </a:cxn>
              <a:cxn ang="0">
                <a:pos x="502" y="514"/>
              </a:cxn>
              <a:cxn ang="0">
                <a:pos x="449" y="471"/>
              </a:cxn>
              <a:cxn ang="0">
                <a:pos x="425" y="482"/>
              </a:cxn>
              <a:cxn ang="0">
                <a:pos x="350" y="482"/>
              </a:cxn>
              <a:cxn ang="0">
                <a:pos x="484" y="445"/>
              </a:cxn>
              <a:cxn ang="0">
                <a:pos x="520" y="354"/>
              </a:cxn>
              <a:cxn ang="0">
                <a:pos x="444" y="275"/>
              </a:cxn>
              <a:cxn ang="0">
                <a:pos x="394" y="283"/>
              </a:cxn>
              <a:cxn ang="0">
                <a:pos x="418" y="250"/>
              </a:cxn>
              <a:cxn ang="0">
                <a:pos x="365" y="200"/>
              </a:cxn>
              <a:cxn ang="0">
                <a:pos x="329" y="219"/>
              </a:cxn>
              <a:cxn ang="0">
                <a:pos x="268" y="225"/>
              </a:cxn>
              <a:cxn ang="0">
                <a:pos x="17" y="155"/>
              </a:cxn>
              <a:cxn ang="0">
                <a:pos x="0" y="136"/>
              </a:cxn>
            </a:cxnLst>
            <a:rect l="0" t="0" r="r" b="b"/>
            <a:pathLst>
              <a:path w="841" h="609">
                <a:moveTo>
                  <a:pt x="0" y="136"/>
                </a:moveTo>
                <a:lnTo>
                  <a:pt x="6" y="69"/>
                </a:lnTo>
                <a:lnTo>
                  <a:pt x="41" y="21"/>
                </a:lnTo>
                <a:lnTo>
                  <a:pt x="100" y="0"/>
                </a:lnTo>
                <a:lnTo>
                  <a:pt x="147" y="8"/>
                </a:lnTo>
                <a:lnTo>
                  <a:pt x="96" y="69"/>
                </a:lnTo>
                <a:lnTo>
                  <a:pt x="110" y="107"/>
                </a:lnTo>
                <a:lnTo>
                  <a:pt x="147" y="143"/>
                </a:lnTo>
                <a:lnTo>
                  <a:pt x="100" y="157"/>
                </a:lnTo>
                <a:lnTo>
                  <a:pt x="149" y="155"/>
                </a:lnTo>
                <a:lnTo>
                  <a:pt x="157" y="124"/>
                </a:lnTo>
                <a:lnTo>
                  <a:pt x="118" y="104"/>
                </a:lnTo>
                <a:lnTo>
                  <a:pt x="149" y="83"/>
                </a:lnTo>
                <a:lnTo>
                  <a:pt x="127" y="53"/>
                </a:lnTo>
                <a:lnTo>
                  <a:pt x="176" y="61"/>
                </a:lnTo>
                <a:lnTo>
                  <a:pt x="131" y="46"/>
                </a:lnTo>
                <a:lnTo>
                  <a:pt x="181" y="50"/>
                </a:lnTo>
                <a:lnTo>
                  <a:pt x="146" y="28"/>
                </a:lnTo>
                <a:lnTo>
                  <a:pt x="187" y="30"/>
                </a:lnTo>
                <a:lnTo>
                  <a:pt x="213" y="8"/>
                </a:lnTo>
                <a:lnTo>
                  <a:pt x="248" y="7"/>
                </a:lnTo>
                <a:lnTo>
                  <a:pt x="250" y="35"/>
                </a:lnTo>
                <a:lnTo>
                  <a:pt x="275" y="46"/>
                </a:lnTo>
                <a:lnTo>
                  <a:pt x="267" y="107"/>
                </a:lnTo>
                <a:lnTo>
                  <a:pt x="300" y="78"/>
                </a:lnTo>
                <a:lnTo>
                  <a:pt x="318" y="91"/>
                </a:lnTo>
                <a:lnTo>
                  <a:pt x="365" y="62"/>
                </a:lnTo>
                <a:lnTo>
                  <a:pt x="434" y="78"/>
                </a:lnTo>
                <a:lnTo>
                  <a:pt x="464" y="107"/>
                </a:lnTo>
                <a:lnTo>
                  <a:pt x="441" y="124"/>
                </a:lnTo>
                <a:lnTo>
                  <a:pt x="484" y="117"/>
                </a:lnTo>
                <a:lnTo>
                  <a:pt x="471" y="134"/>
                </a:lnTo>
                <a:lnTo>
                  <a:pt x="496" y="143"/>
                </a:lnTo>
                <a:lnTo>
                  <a:pt x="516" y="122"/>
                </a:lnTo>
                <a:lnTo>
                  <a:pt x="547" y="133"/>
                </a:lnTo>
                <a:lnTo>
                  <a:pt x="556" y="150"/>
                </a:lnTo>
                <a:lnTo>
                  <a:pt x="530" y="155"/>
                </a:lnTo>
                <a:lnTo>
                  <a:pt x="570" y="155"/>
                </a:lnTo>
                <a:lnTo>
                  <a:pt x="563" y="179"/>
                </a:lnTo>
                <a:lnTo>
                  <a:pt x="593" y="167"/>
                </a:lnTo>
                <a:lnTo>
                  <a:pt x="575" y="187"/>
                </a:lnTo>
                <a:lnTo>
                  <a:pt x="635" y="182"/>
                </a:lnTo>
                <a:lnTo>
                  <a:pt x="601" y="202"/>
                </a:lnTo>
                <a:lnTo>
                  <a:pt x="630" y="202"/>
                </a:lnTo>
                <a:lnTo>
                  <a:pt x="618" y="217"/>
                </a:lnTo>
                <a:lnTo>
                  <a:pt x="644" y="197"/>
                </a:lnTo>
                <a:lnTo>
                  <a:pt x="672" y="218"/>
                </a:lnTo>
                <a:lnTo>
                  <a:pt x="622" y="235"/>
                </a:lnTo>
                <a:lnTo>
                  <a:pt x="692" y="250"/>
                </a:lnTo>
                <a:lnTo>
                  <a:pt x="633" y="255"/>
                </a:lnTo>
                <a:lnTo>
                  <a:pt x="654" y="264"/>
                </a:lnTo>
                <a:lnTo>
                  <a:pt x="637" y="284"/>
                </a:lnTo>
                <a:lnTo>
                  <a:pt x="708" y="320"/>
                </a:lnTo>
                <a:lnTo>
                  <a:pt x="743" y="314"/>
                </a:lnTo>
                <a:lnTo>
                  <a:pt x="758" y="357"/>
                </a:lnTo>
                <a:lnTo>
                  <a:pt x="793" y="354"/>
                </a:lnTo>
                <a:lnTo>
                  <a:pt x="789" y="372"/>
                </a:lnTo>
                <a:lnTo>
                  <a:pt x="841" y="382"/>
                </a:lnTo>
                <a:lnTo>
                  <a:pt x="834" y="405"/>
                </a:lnTo>
                <a:lnTo>
                  <a:pt x="809" y="401"/>
                </a:lnTo>
                <a:lnTo>
                  <a:pt x="820" y="416"/>
                </a:lnTo>
                <a:lnTo>
                  <a:pt x="808" y="437"/>
                </a:lnTo>
                <a:lnTo>
                  <a:pt x="783" y="427"/>
                </a:lnTo>
                <a:lnTo>
                  <a:pt x="778" y="471"/>
                </a:lnTo>
                <a:lnTo>
                  <a:pt x="682" y="391"/>
                </a:lnTo>
                <a:lnTo>
                  <a:pt x="646" y="399"/>
                </a:lnTo>
                <a:lnTo>
                  <a:pt x="672" y="417"/>
                </a:lnTo>
                <a:lnTo>
                  <a:pt x="652" y="437"/>
                </a:lnTo>
                <a:lnTo>
                  <a:pt x="668" y="436"/>
                </a:lnTo>
                <a:lnTo>
                  <a:pt x="687" y="476"/>
                </a:lnTo>
                <a:lnTo>
                  <a:pt x="734" y="485"/>
                </a:lnTo>
                <a:lnTo>
                  <a:pt x="729" y="507"/>
                </a:lnTo>
                <a:lnTo>
                  <a:pt x="755" y="526"/>
                </a:lnTo>
                <a:lnTo>
                  <a:pt x="744" y="579"/>
                </a:lnTo>
                <a:lnTo>
                  <a:pt x="622" y="524"/>
                </a:lnTo>
                <a:lnTo>
                  <a:pt x="703" y="609"/>
                </a:lnTo>
                <a:lnTo>
                  <a:pt x="552" y="562"/>
                </a:lnTo>
                <a:lnTo>
                  <a:pt x="531" y="533"/>
                </a:lnTo>
                <a:lnTo>
                  <a:pt x="551" y="531"/>
                </a:lnTo>
                <a:lnTo>
                  <a:pt x="502" y="514"/>
                </a:lnTo>
                <a:lnTo>
                  <a:pt x="487" y="482"/>
                </a:lnTo>
                <a:lnTo>
                  <a:pt x="449" y="471"/>
                </a:lnTo>
                <a:lnTo>
                  <a:pt x="446" y="493"/>
                </a:lnTo>
                <a:lnTo>
                  <a:pt x="425" y="482"/>
                </a:lnTo>
                <a:lnTo>
                  <a:pt x="393" y="503"/>
                </a:lnTo>
                <a:lnTo>
                  <a:pt x="350" y="482"/>
                </a:lnTo>
                <a:lnTo>
                  <a:pt x="371" y="445"/>
                </a:lnTo>
                <a:lnTo>
                  <a:pt x="484" y="445"/>
                </a:lnTo>
                <a:lnTo>
                  <a:pt x="456" y="407"/>
                </a:lnTo>
                <a:lnTo>
                  <a:pt x="520" y="354"/>
                </a:lnTo>
                <a:lnTo>
                  <a:pt x="476" y="281"/>
                </a:lnTo>
                <a:lnTo>
                  <a:pt x="444" y="275"/>
                </a:lnTo>
                <a:lnTo>
                  <a:pt x="462" y="264"/>
                </a:lnTo>
                <a:lnTo>
                  <a:pt x="394" y="283"/>
                </a:lnTo>
                <a:lnTo>
                  <a:pt x="393" y="263"/>
                </a:lnTo>
                <a:lnTo>
                  <a:pt x="418" y="250"/>
                </a:lnTo>
                <a:lnTo>
                  <a:pt x="366" y="223"/>
                </a:lnTo>
                <a:lnTo>
                  <a:pt x="365" y="200"/>
                </a:lnTo>
                <a:lnTo>
                  <a:pt x="317" y="189"/>
                </a:lnTo>
                <a:lnTo>
                  <a:pt x="329" y="219"/>
                </a:lnTo>
                <a:lnTo>
                  <a:pt x="247" y="208"/>
                </a:lnTo>
                <a:lnTo>
                  <a:pt x="268" y="225"/>
                </a:lnTo>
                <a:lnTo>
                  <a:pt x="55" y="195"/>
                </a:lnTo>
                <a:lnTo>
                  <a:pt x="17" y="155"/>
                </a:lnTo>
                <a:lnTo>
                  <a:pt x="85" y="158"/>
                </a:lnTo>
                <a:lnTo>
                  <a:pt x="0" y="136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05" name="Freeform 669"/>
          <p:cNvSpPr>
            <a:spLocks/>
          </p:cNvSpPr>
          <p:nvPr/>
        </p:nvSpPr>
        <p:spPr bwMode="auto">
          <a:xfrm>
            <a:off x="2089454" y="2336800"/>
            <a:ext cx="167821" cy="115888"/>
          </a:xfrm>
          <a:custGeom>
            <a:avLst/>
            <a:gdLst/>
            <a:ahLst/>
            <a:cxnLst>
              <a:cxn ang="0">
                <a:pos x="0" y="108"/>
              </a:cxn>
              <a:cxn ang="0">
                <a:pos x="28" y="83"/>
              </a:cxn>
              <a:cxn ang="0">
                <a:pos x="46" y="0"/>
              </a:cxn>
              <a:cxn ang="0">
                <a:pos x="62" y="30"/>
              </a:cxn>
              <a:cxn ang="0">
                <a:pos x="108" y="37"/>
              </a:cxn>
              <a:cxn ang="0">
                <a:pos x="195" y="98"/>
              </a:cxn>
              <a:cxn ang="0">
                <a:pos x="183" y="118"/>
              </a:cxn>
              <a:cxn ang="0">
                <a:pos x="104" y="91"/>
              </a:cxn>
              <a:cxn ang="0">
                <a:pos x="56" y="133"/>
              </a:cxn>
              <a:cxn ang="0">
                <a:pos x="43" y="98"/>
              </a:cxn>
              <a:cxn ang="0">
                <a:pos x="0" y="108"/>
              </a:cxn>
            </a:cxnLst>
            <a:rect l="0" t="0" r="r" b="b"/>
            <a:pathLst>
              <a:path w="195" h="133">
                <a:moveTo>
                  <a:pt x="0" y="108"/>
                </a:moveTo>
                <a:lnTo>
                  <a:pt x="28" y="83"/>
                </a:lnTo>
                <a:lnTo>
                  <a:pt x="46" y="0"/>
                </a:lnTo>
                <a:lnTo>
                  <a:pt x="62" y="30"/>
                </a:lnTo>
                <a:lnTo>
                  <a:pt x="108" y="37"/>
                </a:lnTo>
                <a:lnTo>
                  <a:pt x="195" y="98"/>
                </a:lnTo>
                <a:lnTo>
                  <a:pt x="183" y="118"/>
                </a:lnTo>
                <a:lnTo>
                  <a:pt x="104" y="91"/>
                </a:lnTo>
                <a:lnTo>
                  <a:pt x="56" y="133"/>
                </a:lnTo>
                <a:lnTo>
                  <a:pt x="43" y="98"/>
                </a:lnTo>
                <a:lnTo>
                  <a:pt x="0" y="108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06" name="Freeform 670">
            <a:hlinkClick r:id="" action="ppaction://noaction"/>
          </p:cNvPr>
          <p:cNvSpPr>
            <a:spLocks/>
          </p:cNvSpPr>
          <p:nvPr/>
        </p:nvSpPr>
        <p:spPr bwMode="auto">
          <a:xfrm>
            <a:off x="2781909" y="2868622"/>
            <a:ext cx="167821" cy="161925"/>
          </a:xfrm>
          <a:custGeom>
            <a:avLst/>
            <a:gdLst/>
            <a:ahLst/>
            <a:cxnLst>
              <a:cxn ang="0">
                <a:pos x="0" y="151"/>
              </a:cxn>
              <a:cxn ang="0">
                <a:pos x="81" y="10"/>
              </a:cxn>
              <a:cxn ang="0">
                <a:pos x="112" y="0"/>
              </a:cxn>
              <a:cxn ang="0">
                <a:pos x="74" y="76"/>
              </a:cxn>
              <a:cxn ang="0">
                <a:pos x="99" y="59"/>
              </a:cxn>
              <a:cxn ang="0">
                <a:pos x="117" y="91"/>
              </a:cxn>
              <a:cxn ang="0">
                <a:pos x="168" y="91"/>
              </a:cxn>
              <a:cxn ang="0">
                <a:pos x="158" y="120"/>
              </a:cxn>
              <a:cxn ang="0">
                <a:pos x="184" y="117"/>
              </a:cxn>
              <a:cxn ang="0">
                <a:pos x="164" y="148"/>
              </a:cxn>
              <a:cxn ang="0">
                <a:pos x="190" y="131"/>
              </a:cxn>
              <a:cxn ang="0">
                <a:pos x="197" y="161"/>
              </a:cxn>
              <a:cxn ang="0">
                <a:pos x="170" y="193"/>
              </a:cxn>
              <a:cxn ang="0">
                <a:pos x="168" y="169"/>
              </a:cxn>
              <a:cxn ang="0">
                <a:pos x="157" y="182"/>
              </a:cxn>
              <a:cxn ang="0">
                <a:pos x="157" y="145"/>
              </a:cxn>
              <a:cxn ang="0">
                <a:pos x="108" y="182"/>
              </a:cxn>
              <a:cxn ang="0">
                <a:pos x="137" y="157"/>
              </a:cxn>
              <a:cxn ang="0">
                <a:pos x="94" y="161"/>
              </a:cxn>
              <a:cxn ang="0">
                <a:pos x="106" y="146"/>
              </a:cxn>
              <a:cxn ang="0">
                <a:pos x="0" y="151"/>
              </a:cxn>
            </a:cxnLst>
            <a:rect l="0" t="0" r="r" b="b"/>
            <a:pathLst>
              <a:path w="197" h="193">
                <a:moveTo>
                  <a:pt x="0" y="151"/>
                </a:moveTo>
                <a:lnTo>
                  <a:pt x="81" y="10"/>
                </a:lnTo>
                <a:lnTo>
                  <a:pt x="112" y="0"/>
                </a:lnTo>
                <a:lnTo>
                  <a:pt x="74" y="76"/>
                </a:lnTo>
                <a:lnTo>
                  <a:pt x="99" y="59"/>
                </a:lnTo>
                <a:lnTo>
                  <a:pt x="117" y="91"/>
                </a:lnTo>
                <a:lnTo>
                  <a:pt x="168" y="91"/>
                </a:lnTo>
                <a:lnTo>
                  <a:pt x="158" y="120"/>
                </a:lnTo>
                <a:lnTo>
                  <a:pt x="184" y="117"/>
                </a:lnTo>
                <a:lnTo>
                  <a:pt x="164" y="148"/>
                </a:lnTo>
                <a:lnTo>
                  <a:pt x="190" y="131"/>
                </a:lnTo>
                <a:lnTo>
                  <a:pt x="197" y="161"/>
                </a:lnTo>
                <a:lnTo>
                  <a:pt x="170" y="193"/>
                </a:lnTo>
                <a:lnTo>
                  <a:pt x="168" y="169"/>
                </a:lnTo>
                <a:lnTo>
                  <a:pt x="157" y="182"/>
                </a:lnTo>
                <a:lnTo>
                  <a:pt x="157" y="145"/>
                </a:lnTo>
                <a:lnTo>
                  <a:pt x="108" y="182"/>
                </a:lnTo>
                <a:lnTo>
                  <a:pt x="137" y="157"/>
                </a:lnTo>
                <a:lnTo>
                  <a:pt x="94" y="161"/>
                </a:lnTo>
                <a:lnTo>
                  <a:pt x="106" y="146"/>
                </a:lnTo>
                <a:lnTo>
                  <a:pt x="0" y="151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07" name="Freeform 671"/>
          <p:cNvSpPr>
            <a:spLocks/>
          </p:cNvSpPr>
          <p:nvPr/>
        </p:nvSpPr>
        <p:spPr bwMode="auto">
          <a:xfrm>
            <a:off x="6232073" y="4049714"/>
            <a:ext cx="48381" cy="920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" y="112"/>
              </a:cxn>
              <a:cxn ang="0">
                <a:pos x="55" y="92"/>
              </a:cxn>
              <a:cxn ang="0">
                <a:pos x="33" y="26"/>
              </a:cxn>
              <a:cxn ang="0">
                <a:pos x="0" y="0"/>
              </a:cxn>
            </a:cxnLst>
            <a:rect l="0" t="0" r="r" b="b"/>
            <a:pathLst>
              <a:path w="55" h="112">
                <a:moveTo>
                  <a:pt x="0" y="0"/>
                </a:moveTo>
                <a:lnTo>
                  <a:pt x="8" y="112"/>
                </a:lnTo>
                <a:lnTo>
                  <a:pt x="55" y="92"/>
                </a:lnTo>
                <a:lnTo>
                  <a:pt x="33" y="2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08" name="Freeform 672"/>
          <p:cNvSpPr>
            <a:spLocks/>
          </p:cNvSpPr>
          <p:nvPr/>
        </p:nvSpPr>
        <p:spPr bwMode="auto">
          <a:xfrm>
            <a:off x="2381253" y="4735522"/>
            <a:ext cx="205619" cy="1057275"/>
          </a:xfrm>
          <a:custGeom>
            <a:avLst/>
            <a:gdLst/>
            <a:ahLst/>
            <a:cxnLst>
              <a:cxn ang="0">
                <a:pos x="0" y="978"/>
              </a:cxn>
              <a:cxn ang="0">
                <a:pos x="16" y="944"/>
              </a:cxn>
              <a:cxn ang="0">
                <a:pos x="51" y="969"/>
              </a:cxn>
              <a:cxn ang="0">
                <a:pos x="82" y="905"/>
              </a:cxn>
              <a:cxn ang="0">
                <a:pos x="69" y="880"/>
              </a:cxn>
              <a:cxn ang="0">
                <a:pos x="94" y="791"/>
              </a:cxn>
              <a:cxn ang="0">
                <a:pos x="49" y="784"/>
              </a:cxn>
              <a:cxn ang="0">
                <a:pos x="56" y="640"/>
              </a:cxn>
              <a:cxn ang="0">
                <a:pos x="117" y="491"/>
              </a:cxn>
              <a:cxn ang="0">
                <a:pos x="115" y="365"/>
              </a:cxn>
              <a:cxn ang="0">
                <a:pos x="158" y="127"/>
              </a:cxn>
              <a:cxn ang="0">
                <a:pos x="144" y="21"/>
              </a:cxn>
              <a:cxn ang="0">
                <a:pos x="173" y="0"/>
              </a:cxn>
              <a:cxn ang="0">
                <a:pos x="204" y="54"/>
              </a:cxn>
              <a:cxn ang="0">
                <a:pos x="221" y="165"/>
              </a:cxn>
              <a:cxn ang="0">
                <a:pos x="243" y="168"/>
              </a:cxn>
              <a:cxn ang="0">
                <a:pos x="240" y="205"/>
              </a:cxn>
              <a:cxn ang="0">
                <a:pos x="207" y="220"/>
              </a:cxn>
              <a:cxn ang="0">
                <a:pos x="208" y="294"/>
              </a:cxn>
              <a:cxn ang="0">
                <a:pos x="173" y="335"/>
              </a:cxn>
              <a:cxn ang="0">
                <a:pos x="145" y="437"/>
              </a:cxn>
              <a:cxn ang="0">
                <a:pos x="167" y="534"/>
              </a:cxn>
              <a:cxn ang="0">
                <a:pos x="128" y="617"/>
              </a:cxn>
              <a:cxn ang="0">
                <a:pos x="103" y="824"/>
              </a:cxn>
              <a:cxn ang="0">
                <a:pos x="123" y="898"/>
              </a:cxn>
              <a:cxn ang="0">
                <a:pos x="104" y="905"/>
              </a:cxn>
              <a:cxn ang="0">
                <a:pos x="113" y="972"/>
              </a:cxn>
              <a:cxn ang="0">
                <a:pos x="63" y="1110"/>
              </a:cxn>
              <a:cxn ang="0">
                <a:pos x="68" y="1133"/>
              </a:cxn>
              <a:cxn ang="0">
                <a:pos x="92" y="1125"/>
              </a:cxn>
              <a:cxn ang="0">
                <a:pos x="103" y="1179"/>
              </a:cxn>
              <a:cxn ang="0">
                <a:pos x="208" y="1190"/>
              </a:cxn>
              <a:cxn ang="0">
                <a:pos x="137" y="1211"/>
              </a:cxn>
              <a:cxn ang="0">
                <a:pos x="128" y="1251"/>
              </a:cxn>
              <a:cxn ang="0">
                <a:pos x="97" y="1240"/>
              </a:cxn>
              <a:cxn ang="0">
                <a:pos x="130" y="1215"/>
              </a:cxn>
              <a:cxn ang="0">
                <a:pos x="81" y="1204"/>
              </a:cxn>
              <a:cxn ang="0">
                <a:pos x="74" y="1159"/>
              </a:cxn>
              <a:cxn ang="0">
                <a:pos x="61" y="1180"/>
              </a:cxn>
              <a:cxn ang="0">
                <a:pos x="42" y="1139"/>
              </a:cxn>
              <a:cxn ang="0">
                <a:pos x="51" y="1126"/>
              </a:cxn>
              <a:cxn ang="0">
                <a:pos x="27" y="1108"/>
              </a:cxn>
              <a:cxn ang="0">
                <a:pos x="49" y="1085"/>
              </a:cxn>
              <a:cxn ang="0">
                <a:pos x="28" y="1024"/>
              </a:cxn>
              <a:cxn ang="0">
                <a:pos x="67" y="1030"/>
              </a:cxn>
              <a:cxn ang="0">
                <a:pos x="28" y="999"/>
              </a:cxn>
              <a:cxn ang="0">
                <a:pos x="38" y="977"/>
              </a:cxn>
              <a:cxn ang="0">
                <a:pos x="0" y="978"/>
              </a:cxn>
            </a:cxnLst>
            <a:rect l="0" t="0" r="r" b="b"/>
            <a:pathLst>
              <a:path w="243" h="1251">
                <a:moveTo>
                  <a:pt x="0" y="978"/>
                </a:moveTo>
                <a:lnTo>
                  <a:pt x="16" y="944"/>
                </a:lnTo>
                <a:lnTo>
                  <a:pt x="51" y="969"/>
                </a:lnTo>
                <a:lnTo>
                  <a:pt x="82" y="905"/>
                </a:lnTo>
                <a:lnTo>
                  <a:pt x="69" y="880"/>
                </a:lnTo>
                <a:lnTo>
                  <a:pt x="94" y="791"/>
                </a:lnTo>
                <a:lnTo>
                  <a:pt x="49" y="784"/>
                </a:lnTo>
                <a:lnTo>
                  <a:pt x="56" y="640"/>
                </a:lnTo>
                <a:lnTo>
                  <a:pt x="117" y="491"/>
                </a:lnTo>
                <a:lnTo>
                  <a:pt x="115" y="365"/>
                </a:lnTo>
                <a:lnTo>
                  <a:pt x="158" y="127"/>
                </a:lnTo>
                <a:lnTo>
                  <a:pt x="144" y="21"/>
                </a:lnTo>
                <a:lnTo>
                  <a:pt x="173" y="0"/>
                </a:lnTo>
                <a:lnTo>
                  <a:pt x="204" y="54"/>
                </a:lnTo>
                <a:lnTo>
                  <a:pt x="221" y="165"/>
                </a:lnTo>
                <a:lnTo>
                  <a:pt x="243" y="168"/>
                </a:lnTo>
                <a:lnTo>
                  <a:pt x="240" y="205"/>
                </a:lnTo>
                <a:lnTo>
                  <a:pt x="207" y="220"/>
                </a:lnTo>
                <a:lnTo>
                  <a:pt x="208" y="294"/>
                </a:lnTo>
                <a:lnTo>
                  <a:pt x="173" y="335"/>
                </a:lnTo>
                <a:lnTo>
                  <a:pt x="145" y="437"/>
                </a:lnTo>
                <a:lnTo>
                  <a:pt x="167" y="534"/>
                </a:lnTo>
                <a:lnTo>
                  <a:pt x="128" y="617"/>
                </a:lnTo>
                <a:lnTo>
                  <a:pt x="103" y="824"/>
                </a:lnTo>
                <a:lnTo>
                  <a:pt x="123" y="898"/>
                </a:lnTo>
                <a:lnTo>
                  <a:pt x="104" y="905"/>
                </a:lnTo>
                <a:lnTo>
                  <a:pt x="113" y="972"/>
                </a:lnTo>
                <a:lnTo>
                  <a:pt x="63" y="1110"/>
                </a:lnTo>
                <a:lnTo>
                  <a:pt x="68" y="1133"/>
                </a:lnTo>
                <a:lnTo>
                  <a:pt x="92" y="1125"/>
                </a:lnTo>
                <a:lnTo>
                  <a:pt x="103" y="1179"/>
                </a:lnTo>
                <a:lnTo>
                  <a:pt x="208" y="1190"/>
                </a:lnTo>
                <a:lnTo>
                  <a:pt x="137" y="1211"/>
                </a:lnTo>
                <a:lnTo>
                  <a:pt x="128" y="1251"/>
                </a:lnTo>
                <a:lnTo>
                  <a:pt x="97" y="1240"/>
                </a:lnTo>
                <a:lnTo>
                  <a:pt x="130" y="1215"/>
                </a:lnTo>
                <a:lnTo>
                  <a:pt x="81" y="1204"/>
                </a:lnTo>
                <a:lnTo>
                  <a:pt x="74" y="1159"/>
                </a:lnTo>
                <a:lnTo>
                  <a:pt x="61" y="1180"/>
                </a:lnTo>
                <a:lnTo>
                  <a:pt x="42" y="1139"/>
                </a:lnTo>
                <a:lnTo>
                  <a:pt x="51" y="1126"/>
                </a:lnTo>
                <a:lnTo>
                  <a:pt x="27" y="1108"/>
                </a:lnTo>
                <a:lnTo>
                  <a:pt x="49" y="1085"/>
                </a:lnTo>
                <a:lnTo>
                  <a:pt x="28" y="1024"/>
                </a:lnTo>
                <a:lnTo>
                  <a:pt x="67" y="1030"/>
                </a:lnTo>
                <a:lnTo>
                  <a:pt x="28" y="999"/>
                </a:lnTo>
                <a:lnTo>
                  <a:pt x="38" y="977"/>
                </a:lnTo>
                <a:lnTo>
                  <a:pt x="0" y="978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09" name="Freeform 673"/>
          <p:cNvSpPr>
            <a:spLocks/>
          </p:cNvSpPr>
          <p:nvPr/>
        </p:nvSpPr>
        <p:spPr bwMode="auto">
          <a:xfrm>
            <a:off x="2390322" y="5622925"/>
            <a:ext cx="16630" cy="38100"/>
          </a:xfrm>
          <a:custGeom>
            <a:avLst/>
            <a:gdLst/>
            <a:ahLst/>
            <a:cxnLst>
              <a:cxn ang="0">
                <a:pos x="0" y="22"/>
              </a:cxn>
              <a:cxn ang="0">
                <a:pos x="6" y="0"/>
              </a:cxn>
              <a:cxn ang="0">
                <a:pos x="18" y="46"/>
              </a:cxn>
              <a:cxn ang="0">
                <a:pos x="0" y="22"/>
              </a:cxn>
            </a:cxnLst>
            <a:rect l="0" t="0" r="r" b="b"/>
            <a:pathLst>
              <a:path w="18" h="46">
                <a:moveTo>
                  <a:pt x="0" y="22"/>
                </a:moveTo>
                <a:lnTo>
                  <a:pt x="6" y="0"/>
                </a:lnTo>
                <a:lnTo>
                  <a:pt x="18" y="46"/>
                </a:lnTo>
                <a:lnTo>
                  <a:pt x="0" y="22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10" name="Freeform 674"/>
          <p:cNvSpPr>
            <a:spLocks/>
          </p:cNvSpPr>
          <p:nvPr/>
        </p:nvSpPr>
        <p:spPr bwMode="auto">
          <a:xfrm>
            <a:off x="2408469" y="5410209"/>
            <a:ext cx="15119" cy="47625"/>
          </a:xfrm>
          <a:custGeom>
            <a:avLst/>
            <a:gdLst/>
            <a:ahLst/>
            <a:cxnLst>
              <a:cxn ang="0">
                <a:pos x="0" y="51"/>
              </a:cxn>
              <a:cxn ang="0">
                <a:pos x="17" y="0"/>
              </a:cxn>
              <a:cxn ang="0">
                <a:pos x="17" y="59"/>
              </a:cxn>
              <a:cxn ang="0">
                <a:pos x="0" y="51"/>
              </a:cxn>
            </a:cxnLst>
            <a:rect l="0" t="0" r="r" b="b"/>
            <a:pathLst>
              <a:path w="17" h="59">
                <a:moveTo>
                  <a:pt x="0" y="51"/>
                </a:moveTo>
                <a:lnTo>
                  <a:pt x="17" y="0"/>
                </a:lnTo>
                <a:lnTo>
                  <a:pt x="17" y="59"/>
                </a:lnTo>
                <a:lnTo>
                  <a:pt x="0" y="51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11" name="Freeform 675"/>
          <p:cNvSpPr>
            <a:spLocks/>
          </p:cNvSpPr>
          <p:nvPr/>
        </p:nvSpPr>
        <p:spPr bwMode="auto">
          <a:xfrm>
            <a:off x="2428119" y="5778509"/>
            <a:ext cx="31750" cy="238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7" y="6"/>
              </a:cxn>
              <a:cxn ang="0">
                <a:pos x="39" y="26"/>
              </a:cxn>
              <a:cxn ang="0">
                <a:pos x="0" y="0"/>
              </a:cxn>
            </a:cxnLst>
            <a:rect l="0" t="0" r="r" b="b"/>
            <a:pathLst>
              <a:path w="39" h="26">
                <a:moveTo>
                  <a:pt x="0" y="0"/>
                </a:moveTo>
                <a:lnTo>
                  <a:pt x="37" y="6"/>
                </a:lnTo>
                <a:lnTo>
                  <a:pt x="39" y="2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12" name="Freeform 676"/>
          <p:cNvSpPr>
            <a:spLocks/>
          </p:cNvSpPr>
          <p:nvPr/>
        </p:nvSpPr>
        <p:spPr bwMode="auto">
          <a:xfrm>
            <a:off x="2432658" y="5732472"/>
            <a:ext cx="49892" cy="47625"/>
          </a:xfrm>
          <a:custGeom>
            <a:avLst/>
            <a:gdLst/>
            <a:ahLst/>
            <a:cxnLst>
              <a:cxn ang="0">
                <a:pos x="0" y="10"/>
              </a:cxn>
              <a:cxn ang="0">
                <a:pos x="17" y="0"/>
              </a:cxn>
              <a:cxn ang="0">
                <a:pos x="15" y="27"/>
              </a:cxn>
              <a:cxn ang="0">
                <a:pos x="59" y="37"/>
              </a:cxn>
              <a:cxn ang="0">
                <a:pos x="30" y="58"/>
              </a:cxn>
              <a:cxn ang="0">
                <a:pos x="0" y="10"/>
              </a:cxn>
            </a:cxnLst>
            <a:rect l="0" t="0" r="r" b="b"/>
            <a:pathLst>
              <a:path w="59" h="58">
                <a:moveTo>
                  <a:pt x="0" y="10"/>
                </a:moveTo>
                <a:lnTo>
                  <a:pt x="17" y="0"/>
                </a:lnTo>
                <a:lnTo>
                  <a:pt x="15" y="27"/>
                </a:lnTo>
                <a:lnTo>
                  <a:pt x="59" y="37"/>
                </a:lnTo>
                <a:lnTo>
                  <a:pt x="30" y="58"/>
                </a:lnTo>
                <a:lnTo>
                  <a:pt x="0" y="1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65" name="Freeform 677"/>
          <p:cNvSpPr>
            <a:spLocks/>
          </p:cNvSpPr>
          <p:nvPr/>
        </p:nvSpPr>
        <p:spPr bwMode="auto">
          <a:xfrm>
            <a:off x="2470455" y="5795963"/>
            <a:ext cx="24190" cy="12700"/>
          </a:xfrm>
          <a:custGeom>
            <a:avLst/>
            <a:gdLst/>
            <a:ahLst/>
            <a:cxnLst>
              <a:cxn ang="0">
                <a:pos x="0" y="11"/>
              </a:cxn>
              <a:cxn ang="0">
                <a:pos x="9" y="0"/>
              </a:cxn>
              <a:cxn ang="0">
                <a:pos x="30" y="15"/>
              </a:cxn>
              <a:cxn ang="0">
                <a:pos x="0" y="11"/>
              </a:cxn>
            </a:cxnLst>
            <a:rect l="0" t="0" r="r" b="b"/>
            <a:pathLst>
              <a:path w="30" h="15">
                <a:moveTo>
                  <a:pt x="0" y="11"/>
                </a:moveTo>
                <a:lnTo>
                  <a:pt x="9" y="0"/>
                </a:lnTo>
                <a:lnTo>
                  <a:pt x="30" y="15"/>
                </a:lnTo>
                <a:lnTo>
                  <a:pt x="0" y="11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66" name="Freeform 678"/>
          <p:cNvSpPr>
            <a:spLocks/>
          </p:cNvSpPr>
          <p:nvPr/>
        </p:nvSpPr>
        <p:spPr bwMode="auto">
          <a:xfrm>
            <a:off x="2485575" y="5753109"/>
            <a:ext cx="69548" cy="79375"/>
          </a:xfrm>
          <a:custGeom>
            <a:avLst/>
            <a:gdLst/>
            <a:ahLst/>
            <a:cxnLst>
              <a:cxn ang="0">
                <a:pos x="0" y="74"/>
              </a:cxn>
              <a:cxn ang="0">
                <a:pos x="12" y="60"/>
              </a:cxn>
              <a:cxn ang="0">
                <a:pos x="56" y="69"/>
              </a:cxn>
              <a:cxn ang="0">
                <a:pos x="37" y="45"/>
              </a:cxn>
              <a:cxn ang="0">
                <a:pos x="57" y="30"/>
              </a:cxn>
              <a:cxn ang="0">
                <a:pos x="26" y="28"/>
              </a:cxn>
              <a:cxn ang="0">
                <a:pos x="26" y="5"/>
              </a:cxn>
              <a:cxn ang="0">
                <a:pos x="79" y="0"/>
              </a:cxn>
              <a:cxn ang="0">
                <a:pos x="81" y="91"/>
              </a:cxn>
              <a:cxn ang="0">
                <a:pos x="0" y="74"/>
              </a:cxn>
            </a:cxnLst>
            <a:rect l="0" t="0" r="r" b="b"/>
            <a:pathLst>
              <a:path w="81" h="91">
                <a:moveTo>
                  <a:pt x="0" y="74"/>
                </a:moveTo>
                <a:lnTo>
                  <a:pt x="12" y="60"/>
                </a:lnTo>
                <a:lnTo>
                  <a:pt x="56" y="69"/>
                </a:lnTo>
                <a:lnTo>
                  <a:pt x="37" y="45"/>
                </a:lnTo>
                <a:lnTo>
                  <a:pt x="57" y="30"/>
                </a:lnTo>
                <a:lnTo>
                  <a:pt x="26" y="28"/>
                </a:lnTo>
                <a:lnTo>
                  <a:pt x="26" y="5"/>
                </a:lnTo>
                <a:lnTo>
                  <a:pt x="79" y="0"/>
                </a:lnTo>
                <a:lnTo>
                  <a:pt x="81" y="91"/>
                </a:lnTo>
                <a:lnTo>
                  <a:pt x="0" y="74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67" name="Freeform 679"/>
          <p:cNvSpPr>
            <a:spLocks/>
          </p:cNvSpPr>
          <p:nvPr/>
        </p:nvSpPr>
        <p:spPr bwMode="auto">
          <a:xfrm>
            <a:off x="2520346" y="5843597"/>
            <a:ext cx="49892" cy="158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4" y="5"/>
              </a:cxn>
              <a:cxn ang="0">
                <a:pos x="60" y="19"/>
              </a:cxn>
              <a:cxn ang="0">
                <a:pos x="0" y="0"/>
              </a:cxn>
            </a:cxnLst>
            <a:rect l="0" t="0" r="r" b="b"/>
            <a:pathLst>
              <a:path w="60" h="19">
                <a:moveTo>
                  <a:pt x="0" y="0"/>
                </a:moveTo>
                <a:lnTo>
                  <a:pt x="54" y="5"/>
                </a:lnTo>
                <a:lnTo>
                  <a:pt x="60" y="1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68" name="Freeform 680"/>
          <p:cNvSpPr>
            <a:spLocks/>
          </p:cNvSpPr>
          <p:nvPr/>
        </p:nvSpPr>
        <p:spPr bwMode="auto">
          <a:xfrm>
            <a:off x="2568729" y="5832484"/>
            <a:ext cx="24190" cy="11113"/>
          </a:xfrm>
          <a:custGeom>
            <a:avLst/>
            <a:gdLst/>
            <a:ahLst/>
            <a:cxnLst>
              <a:cxn ang="0">
                <a:pos x="0" y="13"/>
              </a:cxn>
              <a:cxn ang="0">
                <a:pos x="5" y="0"/>
              </a:cxn>
              <a:cxn ang="0">
                <a:pos x="28" y="13"/>
              </a:cxn>
              <a:cxn ang="0">
                <a:pos x="0" y="13"/>
              </a:cxn>
            </a:cxnLst>
            <a:rect l="0" t="0" r="r" b="b"/>
            <a:pathLst>
              <a:path w="28" h="13">
                <a:moveTo>
                  <a:pt x="0" y="13"/>
                </a:moveTo>
                <a:lnTo>
                  <a:pt x="5" y="0"/>
                </a:lnTo>
                <a:lnTo>
                  <a:pt x="28" y="13"/>
                </a:lnTo>
                <a:lnTo>
                  <a:pt x="0" y="13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69" name="Freeform 681"/>
          <p:cNvSpPr>
            <a:spLocks/>
          </p:cNvSpPr>
          <p:nvPr/>
        </p:nvSpPr>
        <p:spPr bwMode="auto">
          <a:xfrm>
            <a:off x="6077858" y="2805113"/>
            <a:ext cx="1519464" cy="973138"/>
          </a:xfrm>
          <a:custGeom>
            <a:avLst/>
            <a:gdLst/>
            <a:ahLst/>
            <a:cxnLst>
              <a:cxn ang="0">
                <a:pos x="11" y="505"/>
              </a:cxn>
              <a:cxn ang="0">
                <a:pos x="188" y="435"/>
              </a:cxn>
              <a:cxn ang="0">
                <a:pos x="183" y="333"/>
              </a:cxn>
              <a:cxn ang="0">
                <a:pos x="274" y="245"/>
              </a:cxn>
              <a:cxn ang="0">
                <a:pos x="357" y="202"/>
              </a:cxn>
              <a:cxn ang="0">
                <a:pos x="444" y="218"/>
              </a:cxn>
              <a:cxn ang="0">
                <a:pos x="502" y="318"/>
              </a:cxn>
              <a:cxn ang="0">
                <a:pos x="685" y="410"/>
              </a:cxn>
              <a:cxn ang="0">
                <a:pos x="914" y="451"/>
              </a:cxn>
              <a:cxn ang="0">
                <a:pos x="1122" y="376"/>
              </a:cxn>
              <a:cxn ang="0">
                <a:pos x="1167" y="335"/>
              </a:cxn>
              <a:cxn ang="0">
                <a:pos x="1344" y="265"/>
              </a:cxn>
              <a:cxn ang="0">
                <a:pos x="1233" y="228"/>
              </a:cxn>
              <a:cxn ang="0">
                <a:pos x="1250" y="141"/>
              </a:cxn>
              <a:cxn ang="0">
                <a:pos x="1336" y="138"/>
              </a:cxn>
              <a:cxn ang="0">
                <a:pos x="1360" y="35"/>
              </a:cxn>
              <a:cxn ang="0">
                <a:pos x="1526" y="24"/>
              </a:cxn>
              <a:cxn ang="0">
                <a:pos x="1669" y="181"/>
              </a:cxn>
              <a:cxn ang="0">
                <a:pos x="1796" y="197"/>
              </a:cxn>
              <a:cxn ang="0">
                <a:pos x="1680" y="340"/>
              </a:cxn>
              <a:cxn ang="0">
                <a:pos x="1669" y="416"/>
              </a:cxn>
              <a:cxn ang="0">
                <a:pos x="1602" y="441"/>
              </a:cxn>
              <a:cxn ang="0">
                <a:pos x="1561" y="454"/>
              </a:cxn>
              <a:cxn ang="0">
                <a:pos x="1399" y="555"/>
              </a:cxn>
              <a:cxn ang="0">
                <a:pos x="1412" y="474"/>
              </a:cxn>
              <a:cxn ang="0">
                <a:pos x="1291" y="561"/>
              </a:cxn>
              <a:cxn ang="0">
                <a:pos x="1384" y="586"/>
              </a:cxn>
              <a:cxn ang="0">
                <a:pos x="1365" y="637"/>
              </a:cxn>
              <a:cxn ang="0">
                <a:pos x="1416" y="790"/>
              </a:cxn>
              <a:cxn ang="0">
                <a:pos x="1416" y="816"/>
              </a:cxn>
              <a:cxn ang="0">
                <a:pos x="1419" y="849"/>
              </a:cxn>
              <a:cxn ang="0">
                <a:pos x="1253" y="1067"/>
              </a:cxn>
              <a:cxn ang="0">
                <a:pos x="1183" y="1084"/>
              </a:cxn>
              <a:cxn ang="0">
                <a:pos x="1152" y="1102"/>
              </a:cxn>
              <a:cxn ang="0">
                <a:pos x="1068" y="1154"/>
              </a:cxn>
              <a:cxn ang="0">
                <a:pos x="1003" y="1114"/>
              </a:cxn>
              <a:cxn ang="0">
                <a:pos x="836" y="1086"/>
              </a:cxn>
              <a:cxn ang="0">
                <a:pos x="821" y="1119"/>
              </a:cxn>
              <a:cxn ang="0">
                <a:pos x="753" y="1094"/>
              </a:cxn>
              <a:cxn ang="0">
                <a:pos x="700" y="1042"/>
              </a:cxn>
              <a:cxn ang="0">
                <a:pos x="733" y="925"/>
              </a:cxn>
              <a:cxn ang="0">
                <a:pos x="664" y="894"/>
              </a:cxn>
              <a:cxn ang="0">
                <a:pos x="531" y="916"/>
              </a:cxn>
              <a:cxn ang="0">
                <a:pos x="445" y="932"/>
              </a:cxn>
              <a:cxn ang="0">
                <a:pos x="422" y="915"/>
              </a:cxn>
              <a:cxn ang="0">
                <a:pos x="309" y="867"/>
              </a:cxn>
              <a:cxn ang="0">
                <a:pos x="154" y="815"/>
              </a:cxn>
              <a:cxn ang="0">
                <a:pos x="172" y="756"/>
              </a:cxn>
              <a:cxn ang="0">
                <a:pos x="193" y="664"/>
              </a:cxn>
              <a:cxn ang="0">
                <a:pos x="116" y="665"/>
              </a:cxn>
              <a:cxn ang="0">
                <a:pos x="32" y="602"/>
              </a:cxn>
              <a:cxn ang="0">
                <a:pos x="0" y="550"/>
              </a:cxn>
            </a:cxnLst>
            <a:rect l="0" t="0" r="r" b="b"/>
            <a:pathLst>
              <a:path w="1796" h="1154">
                <a:moveTo>
                  <a:pt x="0" y="550"/>
                </a:moveTo>
                <a:lnTo>
                  <a:pt x="11" y="505"/>
                </a:lnTo>
                <a:lnTo>
                  <a:pt x="76" y="495"/>
                </a:lnTo>
                <a:lnTo>
                  <a:pt x="188" y="435"/>
                </a:lnTo>
                <a:lnTo>
                  <a:pt x="205" y="388"/>
                </a:lnTo>
                <a:lnTo>
                  <a:pt x="183" y="333"/>
                </a:lnTo>
                <a:lnTo>
                  <a:pt x="255" y="318"/>
                </a:lnTo>
                <a:lnTo>
                  <a:pt x="274" y="245"/>
                </a:lnTo>
                <a:lnTo>
                  <a:pt x="349" y="249"/>
                </a:lnTo>
                <a:lnTo>
                  <a:pt x="357" y="202"/>
                </a:lnTo>
                <a:lnTo>
                  <a:pt x="415" y="178"/>
                </a:lnTo>
                <a:lnTo>
                  <a:pt x="444" y="218"/>
                </a:lnTo>
                <a:lnTo>
                  <a:pt x="486" y="233"/>
                </a:lnTo>
                <a:lnTo>
                  <a:pt x="502" y="318"/>
                </a:lnTo>
                <a:lnTo>
                  <a:pt x="631" y="351"/>
                </a:lnTo>
                <a:lnTo>
                  <a:pt x="685" y="410"/>
                </a:lnTo>
                <a:lnTo>
                  <a:pt x="793" y="406"/>
                </a:lnTo>
                <a:lnTo>
                  <a:pt x="914" y="451"/>
                </a:lnTo>
                <a:lnTo>
                  <a:pt x="1073" y="410"/>
                </a:lnTo>
                <a:lnTo>
                  <a:pt x="1122" y="376"/>
                </a:lnTo>
                <a:lnTo>
                  <a:pt x="1122" y="330"/>
                </a:lnTo>
                <a:lnTo>
                  <a:pt x="1167" y="335"/>
                </a:lnTo>
                <a:lnTo>
                  <a:pt x="1266" y="269"/>
                </a:lnTo>
                <a:lnTo>
                  <a:pt x="1344" y="265"/>
                </a:lnTo>
                <a:lnTo>
                  <a:pt x="1308" y="214"/>
                </a:lnTo>
                <a:lnTo>
                  <a:pt x="1233" y="228"/>
                </a:lnTo>
                <a:lnTo>
                  <a:pt x="1232" y="172"/>
                </a:lnTo>
                <a:lnTo>
                  <a:pt x="1250" y="141"/>
                </a:lnTo>
                <a:lnTo>
                  <a:pt x="1295" y="158"/>
                </a:lnTo>
                <a:lnTo>
                  <a:pt x="1336" y="138"/>
                </a:lnTo>
                <a:lnTo>
                  <a:pt x="1380" y="62"/>
                </a:lnTo>
                <a:lnTo>
                  <a:pt x="1360" y="35"/>
                </a:lnTo>
                <a:lnTo>
                  <a:pt x="1466" y="0"/>
                </a:lnTo>
                <a:lnTo>
                  <a:pt x="1526" y="24"/>
                </a:lnTo>
                <a:lnTo>
                  <a:pt x="1579" y="152"/>
                </a:lnTo>
                <a:lnTo>
                  <a:pt x="1669" y="181"/>
                </a:lnTo>
                <a:lnTo>
                  <a:pt x="1685" y="227"/>
                </a:lnTo>
                <a:lnTo>
                  <a:pt x="1796" y="197"/>
                </a:lnTo>
                <a:lnTo>
                  <a:pt x="1745" y="321"/>
                </a:lnTo>
                <a:lnTo>
                  <a:pt x="1680" y="340"/>
                </a:lnTo>
                <a:lnTo>
                  <a:pt x="1689" y="388"/>
                </a:lnTo>
                <a:lnTo>
                  <a:pt x="1669" y="416"/>
                </a:lnTo>
                <a:lnTo>
                  <a:pt x="1658" y="406"/>
                </a:lnTo>
                <a:lnTo>
                  <a:pt x="1602" y="441"/>
                </a:lnTo>
                <a:lnTo>
                  <a:pt x="1602" y="460"/>
                </a:lnTo>
                <a:lnTo>
                  <a:pt x="1561" y="454"/>
                </a:lnTo>
                <a:lnTo>
                  <a:pt x="1488" y="510"/>
                </a:lnTo>
                <a:lnTo>
                  <a:pt x="1399" y="555"/>
                </a:lnTo>
                <a:lnTo>
                  <a:pt x="1427" y="495"/>
                </a:lnTo>
                <a:lnTo>
                  <a:pt x="1412" y="474"/>
                </a:lnTo>
                <a:lnTo>
                  <a:pt x="1295" y="542"/>
                </a:lnTo>
                <a:lnTo>
                  <a:pt x="1291" y="561"/>
                </a:lnTo>
                <a:lnTo>
                  <a:pt x="1331" y="604"/>
                </a:lnTo>
                <a:lnTo>
                  <a:pt x="1384" y="586"/>
                </a:lnTo>
                <a:lnTo>
                  <a:pt x="1436" y="602"/>
                </a:lnTo>
                <a:lnTo>
                  <a:pt x="1365" y="637"/>
                </a:lnTo>
                <a:lnTo>
                  <a:pt x="1338" y="685"/>
                </a:lnTo>
                <a:lnTo>
                  <a:pt x="1416" y="790"/>
                </a:lnTo>
                <a:lnTo>
                  <a:pt x="1362" y="780"/>
                </a:lnTo>
                <a:lnTo>
                  <a:pt x="1416" y="816"/>
                </a:lnTo>
                <a:lnTo>
                  <a:pt x="1364" y="839"/>
                </a:lnTo>
                <a:lnTo>
                  <a:pt x="1419" y="849"/>
                </a:lnTo>
                <a:lnTo>
                  <a:pt x="1319" y="1017"/>
                </a:lnTo>
                <a:lnTo>
                  <a:pt x="1253" y="1067"/>
                </a:lnTo>
                <a:lnTo>
                  <a:pt x="1188" y="1083"/>
                </a:lnTo>
                <a:lnTo>
                  <a:pt x="1183" y="1084"/>
                </a:lnTo>
                <a:lnTo>
                  <a:pt x="1167" y="1074"/>
                </a:lnTo>
                <a:lnTo>
                  <a:pt x="1152" y="1102"/>
                </a:lnTo>
                <a:lnTo>
                  <a:pt x="1074" y="1119"/>
                </a:lnTo>
                <a:lnTo>
                  <a:pt x="1068" y="1154"/>
                </a:lnTo>
                <a:lnTo>
                  <a:pt x="1056" y="1112"/>
                </a:lnTo>
                <a:lnTo>
                  <a:pt x="1003" y="1114"/>
                </a:lnTo>
                <a:lnTo>
                  <a:pt x="925" y="1063"/>
                </a:lnTo>
                <a:lnTo>
                  <a:pt x="836" y="1086"/>
                </a:lnTo>
                <a:lnTo>
                  <a:pt x="819" y="1087"/>
                </a:lnTo>
                <a:lnTo>
                  <a:pt x="821" y="1119"/>
                </a:lnTo>
                <a:lnTo>
                  <a:pt x="809" y="1110"/>
                </a:lnTo>
                <a:lnTo>
                  <a:pt x="753" y="1094"/>
                </a:lnTo>
                <a:lnTo>
                  <a:pt x="735" y="1034"/>
                </a:lnTo>
                <a:lnTo>
                  <a:pt x="700" y="1042"/>
                </a:lnTo>
                <a:lnTo>
                  <a:pt x="733" y="953"/>
                </a:lnTo>
                <a:lnTo>
                  <a:pt x="733" y="925"/>
                </a:lnTo>
                <a:lnTo>
                  <a:pt x="694" y="906"/>
                </a:lnTo>
                <a:lnTo>
                  <a:pt x="664" y="894"/>
                </a:lnTo>
                <a:lnTo>
                  <a:pt x="654" y="861"/>
                </a:lnTo>
                <a:lnTo>
                  <a:pt x="531" y="916"/>
                </a:lnTo>
                <a:lnTo>
                  <a:pt x="476" y="901"/>
                </a:lnTo>
                <a:lnTo>
                  <a:pt x="445" y="932"/>
                </a:lnTo>
                <a:lnTo>
                  <a:pt x="441" y="910"/>
                </a:lnTo>
                <a:lnTo>
                  <a:pt x="422" y="915"/>
                </a:lnTo>
                <a:lnTo>
                  <a:pt x="359" y="915"/>
                </a:lnTo>
                <a:lnTo>
                  <a:pt x="309" y="867"/>
                </a:lnTo>
                <a:lnTo>
                  <a:pt x="217" y="836"/>
                </a:lnTo>
                <a:lnTo>
                  <a:pt x="154" y="815"/>
                </a:lnTo>
                <a:lnTo>
                  <a:pt x="142" y="763"/>
                </a:lnTo>
                <a:lnTo>
                  <a:pt x="172" y="756"/>
                </a:lnTo>
                <a:lnTo>
                  <a:pt x="152" y="714"/>
                </a:lnTo>
                <a:lnTo>
                  <a:pt x="193" y="664"/>
                </a:lnTo>
                <a:lnTo>
                  <a:pt x="163" y="647"/>
                </a:lnTo>
                <a:lnTo>
                  <a:pt x="116" y="665"/>
                </a:lnTo>
                <a:lnTo>
                  <a:pt x="30" y="609"/>
                </a:lnTo>
                <a:lnTo>
                  <a:pt x="32" y="602"/>
                </a:lnTo>
                <a:lnTo>
                  <a:pt x="32" y="562"/>
                </a:lnTo>
                <a:lnTo>
                  <a:pt x="0" y="55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70" name="Freeform 682"/>
          <p:cNvSpPr>
            <a:spLocks/>
          </p:cNvSpPr>
          <p:nvPr/>
        </p:nvSpPr>
        <p:spPr bwMode="auto">
          <a:xfrm>
            <a:off x="6948718" y="3784600"/>
            <a:ext cx="54429" cy="46038"/>
          </a:xfrm>
          <a:custGeom>
            <a:avLst/>
            <a:gdLst/>
            <a:ahLst/>
            <a:cxnLst>
              <a:cxn ang="0">
                <a:pos x="0" y="43"/>
              </a:cxn>
              <a:cxn ang="0">
                <a:pos x="20" y="0"/>
              </a:cxn>
              <a:cxn ang="0">
                <a:pos x="63" y="10"/>
              </a:cxn>
              <a:cxn ang="0">
                <a:pos x="27" y="54"/>
              </a:cxn>
              <a:cxn ang="0">
                <a:pos x="0" y="43"/>
              </a:cxn>
            </a:cxnLst>
            <a:rect l="0" t="0" r="r" b="b"/>
            <a:pathLst>
              <a:path w="63" h="54">
                <a:moveTo>
                  <a:pt x="0" y="43"/>
                </a:moveTo>
                <a:lnTo>
                  <a:pt x="20" y="0"/>
                </a:lnTo>
                <a:lnTo>
                  <a:pt x="63" y="10"/>
                </a:lnTo>
                <a:lnTo>
                  <a:pt x="27" y="54"/>
                </a:lnTo>
                <a:lnTo>
                  <a:pt x="0" y="43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71" name="Freeform 683"/>
          <p:cNvSpPr>
            <a:spLocks/>
          </p:cNvSpPr>
          <p:nvPr/>
        </p:nvSpPr>
        <p:spPr bwMode="auto">
          <a:xfrm>
            <a:off x="7228420" y="3652838"/>
            <a:ext cx="43845" cy="80963"/>
          </a:xfrm>
          <a:custGeom>
            <a:avLst/>
            <a:gdLst/>
            <a:ahLst/>
            <a:cxnLst>
              <a:cxn ang="0">
                <a:pos x="0" y="39"/>
              </a:cxn>
              <a:cxn ang="0">
                <a:pos x="21" y="97"/>
              </a:cxn>
              <a:cxn ang="0">
                <a:pos x="51" y="0"/>
              </a:cxn>
              <a:cxn ang="0">
                <a:pos x="25" y="1"/>
              </a:cxn>
              <a:cxn ang="0">
                <a:pos x="0" y="39"/>
              </a:cxn>
            </a:cxnLst>
            <a:rect l="0" t="0" r="r" b="b"/>
            <a:pathLst>
              <a:path w="51" h="97">
                <a:moveTo>
                  <a:pt x="0" y="39"/>
                </a:moveTo>
                <a:lnTo>
                  <a:pt x="21" y="97"/>
                </a:lnTo>
                <a:lnTo>
                  <a:pt x="51" y="0"/>
                </a:lnTo>
                <a:lnTo>
                  <a:pt x="25" y="1"/>
                </a:lnTo>
                <a:lnTo>
                  <a:pt x="0" y="39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72" name="Freeform 684"/>
          <p:cNvSpPr>
            <a:spLocks/>
          </p:cNvSpPr>
          <p:nvPr/>
        </p:nvSpPr>
        <p:spPr bwMode="auto">
          <a:xfrm>
            <a:off x="2301123" y="3981454"/>
            <a:ext cx="294821" cy="417513"/>
          </a:xfrm>
          <a:custGeom>
            <a:avLst/>
            <a:gdLst/>
            <a:ahLst/>
            <a:cxnLst>
              <a:cxn ang="0">
                <a:pos x="0" y="330"/>
              </a:cxn>
              <a:cxn ang="0">
                <a:pos x="43" y="365"/>
              </a:cxn>
              <a:cxn ang="0">
                <a:pos x="105" y="374"/>
              </a:cxn>
              <a:cxn ang="0">
                <a:pos x="170" y="441"/>
              </a:cxn>
              <a:cxn ang="0">
                <a:pos x="253" y="447"/>
              </a:cxn>
              <a:cxn ang="0">
                <a:pos x="241" y="482"/>
              </a:cxn>
              <a:cxn ang="0">
                <a:pos x="262" y="494"/>
              </a:cxn>
              <a:cxn ang="0">
                <a:pos x="275" y="408"/>
              </a:cxn>
              <a:cxn ang="0">
                <a:pos x="260" y="355"/>
              </a:cxn>
              <a:cxn ang="0">
                <a:pos x="287" y="352"/>
              </a:cxn>
              <a:cxn ang="0">
                <a:pos x="267" y="322"/>
              </a:cxn>
              <a:cxn ang="0">
                <a:pos x="336" y="311"/>
              </a:cxn>
              <a:cxn ang="0">
                <a:pos x="352" y="332"/>
              </a:cxn>
              <a:cxn ang="0">
                <a:pos x="324" y="289"/>
              </a:cxn>
              <a:cxn ang="0">
                <a:pos x="334" y="185"/>
              </a:cxn>
              <a:cxn ang="0">
                <a:pos x="277" y="189"/>
              </a:cxn>
              <a:cxn ang="0">
                <a:pos x="260" y="164"/>
              </a:cxn>
              <a:cxn ang="0">
                <a:pos x="202" y="157"/>
              </a:cxn>
              <a:cxn ang="0">
                <a:pos x="165" y="97"/>
              </a:cxn>
              <a:cxn ang="0">
                <a:pos x="221" y="18"/>
              </a:cxn>
              <a:cxn ang="0">
                <a:pos x="213" y="0"/>
              </a:cxn>
              <a:cxn ang="0">
                <a:pos x="112" y="43"/>
              </a:cxn>
              <a:cxn ang="0">
                <a:pos x="59" y="132"/>
              </a:cxn>
              <a:cxn ang="0">
                <a:pos x="41" y="111"/>
              </a:cxn>
              <a:cxn ang="0">
                <a:pos x="30" y="154"/>
              </a:cxn>
              <a:cxn ang="0">
                <a:pos x="41" y="253"/>
              </a:cxn>
              <a:cxn ang="0">
                <a:pos x="54" y="253"/>
              </a:cxn>
              <a:cxn ang="0">
                <a:pos x="0" y="330"/>
              </a:cxn>
            </a:cxnLst>
            <a:rect l="0" t="0" r="r" b="b"/>
            <a:pathLst>
              <a:path w="352" h="494">
                <a:moveTo>
                  <a:pt x="0" y="330"/>
                </a:moveTo>
                <a:lnTo>
                  <a:pt x="43" y="365"/>
                </a:lnTo>
                <a:lnTo>
                  <a:pt x="105" y="374"/>
                </a:lnTo>
                <a:lnTo>
                  <a:pt x="170" y="441"/>
                </a:lnTo>
                <a:lnTo>
                  <a:pt x="253" y="447"/>
                </a:lnTo>
                <a:lnTo>
                  <a:pt x="241" y="482"/>
                </a:lnTo>
                <a:lnTo>
                  <a:pt x="262" y="494"/>
                </a:lnTo>
                <a:lnTo>
                  <a:pt x="275" y="408"/>
                </a:lnTo>
                <a:lnTo>
                  <a:pt x="260" y="355"/>
                </a:lnTo>
                <a:lnTo>
                  <a:pt x="287" y="352"/>
                </a:lnTo>
                <a:lnTo>
                  <a:pt x="267" y="322"/>
                </a:lnTo>
                <a:lnTo>
                  <a:pt x="336" y="311"/>
                </a:lnTo>
                <a:lnTo>
                  <a:pt x="352" y="332"/>
                </a:lnTo>
                <a:lnTo>
                  <a:pt x="324" y="289"/>
                </a:lnTo>
                <a:lnTo>
                  <a:pt x="334" y="185"/>
                </a:lnTo>
                <a:lnTo>
                  <a:pt x="277" y="189"/>
                </a:lnTo>
                <a:lnTo>
                  <a:pt x="260" y="164"/>
                </a:lnTo>
                <a:lnTo>
                  <a:pt x="202" y="157"/>
                </a:lnTo>
                <a:lnTo>
                  <a:pt x="165" y="97"/>
                </a:lnTo>
                <a:lnTo>
                  <a:pt x="221" y="18"/>
                </a:lnTo>
                <a:lnTo>
                  <a:pt x="213" y="0"/>
                </a:lnTo>
                <a:lnTo>
                  <a:pt x="112" y="43"/>
                </a:lnTo>
                <a:lnTo>
                  <a:pt x="59" y="132"/>
                </a:lnTo>
                <a:lnTo>
                  <a:pt x="41" y="111"/>
                </a:lnTo>
                <a:lnTo>
                  <a:pt x="30" y="154"/>
                </a:lnTo>
                <a:lnTo>
                  <a:pt x="41" y="253"/>
                </a:lnTo>
                <a:lnTo>
                  <a:pt x="54" y="253"/>
                </a:lnTo>
                <a:lnTo>
                  <a:pt x="0" y="33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73" name="Freeform 685"/>
          <p:cNvSpPr>
            <a:spLocks/>
          </p:cNvSpPr>
          <p:nvPr/>
        </p:nvSpPr>
        <p:spPr bwMode="auto">
          <a:xfrm>
            <a:off x="2130278" y="4017963"/>
            <a:ext cx="77107" cy="650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" y="31"/>
              </a:cxn>
              <a:cxn ang="0">
                <a:pos x="20" y="26"/>
              </a:cxn>
              <a:cxn ang="0">
                <a:pos x="78" y="80"/>
              </a:cxn>
              <a:cxn ang="0">
                <a:pos x="91" y="39"/>
              </a:cxn>
              <a:cxn ang="0">
                <a:pos x="61" y="3"/>
              </a:cxn>
              <a:cxn ang="0">
                <a:pos x="0" y="0"/>
              </a:cxn>
            </a:cxnLst>
            <a:rect l="0" t="0" r="r" b="b"/>
            <a:pathLst>
              <a:path w="91" h="80">
                <a:moveTo>
                  <a:pt x="0" y="0"/>
                </a:moveTo>
                <a:lnTo>
                  <a:pt x="2" y="31"/>
                </a:lnTo>
                <a:lnTo>
                  <a:pt x="20" y="26"/>
                </a:lnTo>
                <a:lnTo>
                  <a:pt x="78" y="80"/>
                </a:lnTo>
                <a:lnTo>
                  <a:pt x="91" y="39"/>
                </a:lnTo>
                <a:lnTo>
                  <a:pt x="61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74" name="Freeform 686"/>
          <p:cNvSpPr>
            <a:spLocks/>
          </p:cNvSpPr>
          <p:nvPr/>
        </p:nvSpPr>
        <p:spPr bwMode="auto">
          <a:xfrm>
            <a:off x="2146909" y="3705225"/>
            <a:ext cx="267607" cy="82550"/>
          </a:xfrm>
          <a:custGeom>
            <a:avLst/>
            <a:gdLst/>
            <a:ahLst/>
            <a:cxnLst>
              <a:cxn ang="0">
                <a:pos x="0" y="38"/>
              </a:cxn>
              <a:cxn ang="0">
                <a:pos x="44" y="5"/>
              </a:cxn>
              <a:cxn ang="0">
                <a:pos x="125" y="0"/>
              </a:cxn>
              <a:cxn ang="0">
                <a:pos x="317" y="86"/>
              </a:cxn>
              <a:cxn ang="0">
                <a:pos x="215" y="101"/>
              </a:cxn>
              <a:cxn ang="0">
                <a:pos x="231" y="81"/>
              </a:cxn>
              <a:cxn ang="0">
                <a:pos x="183" y="48"/>
              </a:cxn>
              <a:cxn ang="0">
                <a:pos x="89" y="30"/>
              </a:cxn>
              <a:cxn ang="0">
                <a:pos x="93" y="16"/>
              </a:cxn>
              <a:cxn ang="0">
                <a:pos x="0" y="38"/>
              </a:cxn>
            </a:cxnLst>
            <a:rect l="0" t="0" r="r" b="b"/>
            <a:pathLst>
              <a:path w="317" h="101">
                <a:moveTo>
                  <a:pt x="0" y="38"/>
                </a:moveTo>
                <a:lnTo>
                  <a:pt x="44" y="5"/>
                </a:lnTo>
                <a:lnTo>
                  <a:pt x="125" y="0"/>
                </a:lnTo>
                <a:lnTo>
                  <a:pt x="317" y="86"/>
                </a:lnTo>
                <a:lnTo>
                  <a:pt x="215" y="101"/>
                </a:lnTo>
                <a:lnTo>
                  <a:pt x="231" y="81"/>
                </a:lnTo>
                <a:lnTo>
                  <a:pt x="183" y="48"/>
                </a:lnTo>
                <a:lnTo>
                  <a:pt x="89" y="30"/>
                </a:lnTo>
                <a:lnTo>
                  <a:pt x="93" y="16"/>
                </a:lnTo>
                <a:lnTo>
                  <a:pt x="0" y="38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75" name="Freeform 687"/>
          <p:cNvSpPr>
            <a:spLocks/>
          </p:cNvSpPr>
          <p:nvPr/>
        </p:nvSpPr>
        <p:spPr bwMode="auto">
          <a:xfrm>
            <a:off x="4549326" y="2884497"/>
            <a:ext cx="261559" cy="106363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55" y="92"/>
              </a:cxn>
              <a:cxn ang="0">
                <a:pos x="141" y="91"/>
              </a:cxn>
              <a:cxn ang="0">
                <a:pos x="154" y="117"/>
              </a:cxn>
              <a:cxn ang="0">
                <a:pos x="194" y="129"/>
              </a:cxn>
              <a:cxn ang="0">
                <a:pos x="261" y="99"/>
              </a:cxn>
              <a:cxn ang="0">
                <a:pos x="301" y="106"/>
              </a:cxn>
              <a:cxn ang="0">
                <a:pos x="310" y="79"/>
              </a:cxn>
              <a:cxn ang="0">
                <a:pos x="235" y="72"/>
              </a:cxn>
              <a:cxn ang="0">
                <a:pos x="84" y="12"/>
              </a:cxn>
              <a:cxn ang="0">
                <a:pos x="66" y="0"/>
              </a:cxn>
              <a:cxn ang="0">
                <a:pos x="0" y="32"/>
              </a:cxn>
            </a:cxnLst>
            <a:rect l="0" t="0" r="r" b="b"/>
            <a:pathLst>
              <a:path w="310" h="129">
                <a:moveTo>
                  <a:pt x="0" y="32"/>
                </a:moveTo>
                <a:lnTo>
                  <a:pt x="55" y="92"/>
                </a:lnTo>
                <a:lnTo>
                  <a:pt x="141" y="91"/>
                </a:lnTo>
                <a:lnTo>
                  <a:pt x="154" y="117"/>
                </a:lnTo>
                <a:lnTo>
                  <a:pt x="194" y="129"/>
                </a:lnTo>
                <a:lnTo>
                  <a:pt x="261" y="99"/>
                </a:lnTo>
                <a:lnTo>
                  <a:pt x="301" y="106"/>
                </a:lnTo>
                <a:lnTo>
                  <a:pt x="310" y="79"/>
                </a:lnTo>
                <a:lnTo>
                  <a:pt x="235" y="72"/>
                </a:lnTo>
                <a:lnTo>
                  <a:pt x="84" y="12"/>
                </a:lnTo>
                <a:lnTo>
                  <a:pt x="66" y="0"/>
                </a:lnTo>
                <a:lnTo>
                  <a:pt x="0" y="32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76" name="Freeform 688"/>
          <p:cNvSpPr>
            <a:spLocks/>
          </p:cNvSpPr>
          <p:nvPr/>
        </p:nvSpPr>
        <p:spPr bwMode="auto">
          <a:xfrm>
            <a:off x="4455588" y="2655897"/>
            <a:ext cx="65011" cy="100013"/>
          </a:xfrm>
          <a:custGeom>
            <a:avLst/>
            <a:gdLst/>
            <a:ahLst/>
            <a:cxnLst>
              <a:cxn ang="0">
                <a:pos x="0" y="91"/>
              </a:cxn>
              <a:cxn ang="0">
                <a:pos x="5" y="33"/>
              </a:cxn>
              <a:cxn ang="0">
                <a:pos x="66" y="0"/>
              </a:cxn>
              <a:cxn ang="0">
                <a:pos x="55" y="47"/>
              </a:cxn>
              <a:cxn ang="0">
                <a:pos x="76" y="60"/>
              </a:cxn>
              <a:cxn ang="0">
                <a:pos x="37" y="86"/>
              </a:cxn>
              <a:cxn ang="0">
                <a:pos x="36" y="119"/>
              </a:cxn>
              <a:cxn ang="0">
                <a:pos x="12" y="119"/>
              </a:cxn>
              <a:cxn ang="0">
                <a:pos x="0" y="91"/>
              </a:cxn>
            </a:cxnLst>
            <a:rect l="0" t="0" r="r" b="b"/>
            <a:pathLst>
              <a:path w="76" h="119">
                <a:moveTo>
                  <a:pt x="0" y="91"/>
                </a:moveTo>
                <a:lnTo>
                  <a:pt x="5" y="33"/>
                </a:lnTo>
                <a:lnTo>
                  <a:pt x="66" y="0"/>
                </a:lnTo>
                <a:lnTo>
                  <a:pt x="55" y="47"/>
                </a:lnTo>
                <a:lnTo>
                  <a:pt x="76" y="60"/>
                </a:lnTo>
                <a:lnTo>
                  <a:pt x="37" y="86"/>
                </a:lnTo>
                <a:lnTo>
                  <a:pt x="36" y="119"/>
                </a:lnTo>
                <a:lnTo>
                  <a:pt x="12" y="119"/>
                </a:lnTo>
                <a:lnTo>
                  <a:pt x="0" y="91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77" name="Freeform 689"/>
          <p:cNvSpPr>
            <a:spLocks/>
          </p:cNvSpPr>
          <p:nvPr/>
        </p:nvSpPr>
        <p:spPr bwMode="auto">
          <a:xfrm>
            <a:off x="4497918" y="2732088"/>
            <a:ext cx="24190" cy="14288"/>
          </a:xfrm>
          <a:custGeom>
            <a:avLst/>
            <a:gdLst/>
            <a:ahLst/>
            <a:cxnLst>
              <a:cxn ang="0">
                <a:pos x="0" y="15"/>
              </a:cxn>
              <a:cxn ang="0">
                <a:pos x="22" y="0"/>
              </a:cxn>
              <a:cxn ang="0">
                <a:pos x="27" y="10"/>
              </a:cxn>
              <a:cxn ang="0">
                <a:pos x="0" y="15"/>
              </a:cxn>
            </a:cxnLst>
            <a:rect l="0" t="0" r="r" b="b"/>
            <a:pathLst>
              <a:path w="27" h="15">
                <a:moveTo>
                  <a:pt x="0" y="15"/>
                </a:moveTo>
                <a:lnTo>
                  <a:pt x="22" y="0"/>
                </a:lnTo>
                <a:lnTo>
                  <a:pt x="27" y="10"/>
                </a:lnTo>
                <a:lnTo>
                  <a:pt x="0" y="15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78" name="Freeform 690"/>
          <p:cNvSpPr>
            <a:spLocks/>
          </p:cNvSpPr>
          <p:nvPr/>
        </p:nvSpPr>
        <p:spPr bwMode="auto">
          <a:xfrm>
            <a:off x="4526647" y="2708275"/>
            <a:ext cx="43845" cy="44450"/>
          </a:xfrm>
          <a:custGeom>
            <a:avLst/>
            <a:gdLst/>
            <a:ahLst/>
            <a:cxnLst>
              <a:cxn ang="0">
                <a:pos x="0" y="26"/>
              </a:cxn>
              <a:cxn ang="0">
                <a:pos x="36" y="50"/>
              </a:cxn>
              <a:cxn ang="0">
                <a:pos x="47" y="25"/>
              </a:cxn>
              <a:cxn ang="0">
                <a:pos x="40" y="0"/>
              </a:cxn>
              <a:cxn ang="0">
                <a:pos x="0" y="26"/>
              </a:cxn>
            </a:cxnLst>
            <a:rect l="0" t="0" r="r" b="b"/>
            <a:pathLst>
              <a:path w="47" h="50">
                <a:moveTo>
                  <a:pt x="0" y="26"/>
                </a:moveTo>
                <a:lnTo>
                  <a:pt x="36" y="50"/>
                </a:lnTo>
                <a:lnTo>
                  <a:pt x="47" y="25"/>
                </a:lnTo>
                <a:lnTo>
                  <a:pt x="40" y="0"/>
                </a:lnTo>
                <a:lnTo>
                  <a:pt x="0" y="26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79" name="Freeform 691"/>
          <p:cNvSpPr>
            <a:spLocks/>
          </p:cNvSpPr>
          <p:nvPr/>
        </p:nvSpPr>
        <p:spPr bwMode="auto">
          <a:xfrm>
            <a:off x="2474993" y="3787777"/>
            <a:ext cx="81643" cy="476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56"/>
              </a:cxn>
              <a:cxn ang="0">
                <a:pos x="98" y="38"/>
              </a:cxn>
              <a:cxn ang="0">
                <a:pos x="55" y="6"/>
              </a:cxn>
              <a:cxn ang="0">
                <a:pos x="0" y="0"/>
              </a:cxn>
            </a:cxnLst>
            <a:rect l="0" t="0" r="r" b="b"/>
            <a:pathLst>
              <a:path w="98" h="56">
                <a:moveTo>
                  <a:pt x="0" y="0"/>
                </a:moveTo>
                <a:lnTo>
                  <a:pt x="0" y="56"/>
                </a:lnTo>
                <a:lnTo>
                  <a:pt x="98" y="38"/>
                </a:lnTo>
                <a:lnTo>
                  <a:pt x="55" y="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80" name="Freeform 692"/>
          <p:cNvSpPr>
            <a:spLocks/>
          </p:cNvSpPr>
          <p:nvPr/>
        </p:nvSpPr>
        <p:spPr bwMode="auto">
          <a:xfrm>
            <a:off x="2251231" y="4259272"/>
            <a:ext cx="136071" cy="157163"/>
          </a:xfrm>
          <a:custGeom>
            <a:avLst/>
            <a:gdLst/>
            <a:ahLst/>
            <a:cxnLst>
              <a:cxn ang="0">
                <a:pos x="0" y="71"/>
              </a:cxn>
              <a:cxn ang="0">
                <a:pos x="1" y="108"/>
              </a:cxn>
              <a:cxn ang="0">
                <a:pos x="31" y="117"/>
              </a:cxn>
              <a:cxn ang="0">
                <a:pos x="14" y="146"/>
              </a:cxn>
              <a:cxn ang="0">
                <a:pos x="10" y="177"/>
              </a:cxn>
              <a:cxn ang="0">
                <a:pos x="47" y="186"/>
              </a:cxn>
              <a:cxn ang="0">
                <a:pos x="82" y="133"/>
              </a:cxn>
              <a:cxn ang="0">
                <a:pos x="148" y="93"/>
              </a:cxn>
              <a:cxn ang="0">
                <a:pos x="162" y="44"/>
              </a:cxn>
              <a:cxn ang="0">
                <a:pos x="100" y="35"/>
              </a:cxn>
              <a:cxn ang="0">
                <a:pos x="57" y="0"/>
              </a:cxn>
              <a:cxn ang="0">
                <a:pos x="21" y="17"/>
              </a:cxn>
              <a:cxn ang="0">
                <a:pos x="0" y="71"/>
              </a:cxn>
            </a:cxnLst>
            <a:rect l="0" t="0" r="r" b="b"/>
            <a:pathLst>
              <a:path w="162" h="186">
                <a:moveTo>
                  <a:pt x="0" y="71"/>
                </a:moveTo>
                <a:lnTo>
                  <a:pt x="1" y="108"/>
                </a:lnTo>
                <a:lnTo>
                  <a:pt x="31" y="117"/>
                </a:lnTo>
                <a:lnTo>
                  <a:pt x="14" y="146"/>
                </a:lnTo>
                <a:lnTo>
                  <a:pt x="10" y="177"/>
                </a:lnTo>
                <a:lnTo>
                  <a:pt x="47" y="186"/>
                </a:lnTo>
                <a:lnTo>
                  <a:pt x="82" y="133"/>
                </a:lnTo>
                <a:lnTo>
                  <a:pt x="148" y="93"/>
                </a:lnTo>
                <a:lnTo>
                  <a:pt x="162" y="44"/>
                </a:lnTo>
                <a:lnTo>
                  <a:pt x="100" y="35"/>
                </a:lnTo>
                <a:lnTo>
                  <a:pt x="57" y="0"/>
                </a:lnTo>
                <a:lnTo>
                  <a:pt x="21" y="17"/>
                </a:lnTo>
                <a:lnTo>
                  <a:pt x="0" y="71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81" name="Freeform 693"/>
          <p:cNvSpPr>
            <a:spLocks/>
          </p:cNvSpPr>
          <p:nvPr/>
        </p:nvSpPr>
        <p:spPr bwMode="auto">
          <a:xfrm>
            <a:off x="2022933" y="3927475"/>
            <a:ext cx="55940" cy="25400"/>
          </a:xfrm>
          <a:custGeom>
            <a:avLst/>
            <a:gdLst/>
            <a:ahLst/>
            <a:cxnLst>
              <a:cxn ang="0">
                <a:pos x="0" y="23"/>
              </a:cxn>
              <a:cxn ang="0">
                <a:pos x="20" y="0"/>
              </a:cxn>
              <a:cxn ang="0">
                <a:pos x="67" y="30"/>
              </a:cxn>
              <a:cxn ang="0">
                <a:pos x="0" y="23"/>
              </a:cxn>
            </a:cxnLst>
            <a:rect l="0" t="0" r="r" b="b"/>
            <a:pathLst>
              <a:path w="67" h="30">
                <a:moveTo>
                  <a:pt x="0" y="23"/>
                </a:moveTo>
                <a:lnTo>
                  <a:pt x="20" y="0"/>
                </a:lnTo>
                <a:lnTo>
                  <a:pt x="67" y="30"/>
                </a:lnTo>
                <a:lnTo>
                  <a:pt x="0" y="23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82" name="Freeform 694"/>
          <p:cNvSpPr>
            <a:spLocks/>
          </p:cNvSpPr>
          <p:nvPr/>
        </p:nvSpPr>
        <p:spPr bwMode="auto">
          <a:xfrm>
            <a:off x="2745621" y="5711834"/>
            <a:ext cx="36286" cy="23813"/>
          </a:xfrm>
          <a:custGeom>
            <a:avLst/>
            <a:gdLst/>
            <a:ahLst/>
            <a:cxnLst>
              <a:cxn ang="0">
                <a:pos x="0" y="26"/>
              </a:cxn>
              <a:cxn ang="0">
                <a:pos x="25" y="13"/>
              </a:cxn>
              <a:cxn ang="0">
                <a:pos x="13" y="0"/>
              </a:cxn>
              <a:cxn ang="0">
                <a:pos x="45" y="3"/>
              </a:cxn>
              <a:cxn ang="0">
                <a:pos x="0" y="26"/>
              </a:cxn>
            </a:cxnLst>
            <a:rect l="0" t="0" r="r" b="b"/>
            <a:pathLst>
              <a:path w="45" h="26">
                <a:moveTo>
                  <a:pt x="0" y="26"/>
                </a:moveTo>
                <a:lnTo>
                  <a:pt x="25" y="13"/>
                </a:lnTo>
                <a:lnTo>
                  <a:pt x="13" y="0"/>
                </a:lnTo>
                <a:lnTo>
                  <a:pt x="45" y="3"/>
                </a:lnTo>
                <a:lnTo>
                  <a:pt x="0" y="26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83" name="Freeform 695"/>
          <p:cNvSpPr>
            <a:spLocks/>
          </p:cNvSpPr>
          <p:nvPr/>
        </p:nvSpPr>
        <p:spPr bwMode="auto">
          <a:xfrm>
            <a:off x="2774350" y="5710238"/>
            <a:ext cx="43845" cy="26988"/>
          </a:xfrm>
          <a:custGeom>
            <a:avLst/>
            <a:gdLst/>
            <a:ahLst/>
            <a:cxnLst>
              <a:cxn ang="0">
                <a:pos x="0" y="33"/>
              </a:cxn>
              <a:cxn ang="0">
                <a:pos x="25" y="0"/>
              </a:cxn>
              <a:cxn ang="0">
                <a:pos x="52" y="12"/>
              </a:cxn>
              <a:cxn ang="0">
                <a:pos x="0" y="33"/>
              </a:cxn>
            </a:cxnLst>
            <a:rect l="0" t="0" r="r" b="b"/>
            <a:pathLst>
              <a:path w="52" h="33">
                <a:moveTo>
                  <a:pt x="0" y="33"/>
                </a:moveTo>
                <a:lnTo>
                  <a:pt x="25" y="0"/>
                </a:lnTo>
                <a:lnTo>
                  <a:pt x="52" y="12"/>
                </a:lnTo>
                <a:lnTo>
                  <a:pt x="0" y="33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84" name="Freeform 696"/>
          <p:cNvSpPr>
            <a:spLocks/>
          </p:cNvSpPr>
          <p:nvPr/>
        </p:nvSpPr>
        <p:spPr bwMode="auto">
          <a:xfrm>
            <a:off x="4762500" y="2162175"/>
            <a:ext cx="270630" cy="412750"/>
          </a:xfrm>
          <a:custGeom>
            <a:avLst/>
            <a:gdLst/>
            <a:ahLst/>
            <a:cxnLst>
              <a:cxn ang="0">
                <a:pos x="0" y="51"/>
              </a:cxn>
              <a:cxn ang="0">
                <a:pos x="21" y="36"/>
              </a:cxn>
              <a:cxn ang="0">
                <a:pos x="55" y="64"/>
              </a:cxn>
              <a:cxn ang="0">
                <a:pos x="116" y="69"/>
              </a:cxn>
              <a:cxn ang="0">
                <a:pos x="151" y="52"/>
              </a:cxn>
              <a:cxn ang="0">
                <a:pos x="161" y="11"/>
              </a:cxn>
              <a:cxn ang="0">
                <a:pos x="218" y="0"/>
              </a:cxn>
              <a:cxn ang="0">
                <a:pos x="249" y="16"/>
              </a:cxn>
              <a:cxn ang="0">
                <a:pos x="246" y="51"/>
              </a:cxn>
              <a:cxn ang="0">
                <a:pos x="233" y="84"/>
              </a:cxn>
              <a:cxn ang="0">
                <a:pos x="277" y="127"/>
              </a:cxn>
              <a:cxn ang="0">
                <a:pos x="251" y="158"/>
              </a:cxn>
              <a:cxn ang="0">
                <a:pos x="282" y="211"/>
              </a:cxn>
              <a:cxn ang="0">
                <a:pos x="271" y="260"/>
              </a:cxn>
              <a:cxn ang="0">
                <a:pos x="319" y="362"/>
              </a:cxn>
              <a:cxn ang="0">
                <a:pos x="207" y="458"/>
              </a:cxn>
              <a:cxn ang="0">
                <a:pos x="72" y="489"/>
              </a:cxn>
              <a:cxn ang="0">
                <a:pos x="65" y="469"/>
              </a:cxn>
              <a:cxn ang="0">
                <a:pos x="21" y="455"/>
              </a:cxn>
              <a:cxn ang="0">
                <a:pos x="15" y="360"/>
              </a:cxn>
              <a:cxn ang="0">
                <a:pos x="145" y="256"/>
              </a:cxn>
              <a:cxn ang="0">
                <a:pos x="102" y="205"/>
              </a:cxn>
              <a:cxn ang="0">
                <a:pos x="86" y="103"/>
              </a:cxn>
              <a:cxn ang="0">
                <a:pos x="0" y="51"/>
              </a:cxn>
            </a:cxnLst>
            <a:rect l="0" t="0" r="r" b="b"/>
            <a:pathLst>
              <a:path w="319" h="489">
                <a:moveTo>
                  <a:pt x="0" y="51"/>
                </a:moveTo>
                <a:lnTo>
                  <a:pt x="21" y="36"/>
                </a:lnTo>
                <a:lnTo>
                  <a:pt x="55" y="64"/>
                </a:lnTo>
                <a:lnTo>
                  <a:pt x="116" y="69"/>
                </a:lnTo>
                <a:lnTo>
                  <a:pt x="151" y="52"/>
                </a:lnTo>
                <a:lnTo>
                  <a:pt x="161" y="11"/>
                </a:lnTo>
                <a:lnTo>
                  <a:pt x="218" y="0"/>
                </a:lnTo>
                <a:lnTo>
                  <a:pt x="249" y="16"/>
                </a:lnTo>
                <a:lnTo>
                  <a:pt x="246" y="51"/>
                </a:lnTo>
                <a:lnTo>
                  <a:pt x="233" y="84"/>
                </a:lnTo>
                <a:lnTo>
                  <a:pt x="277" y="127"/>
                </a:lnTo>
                <a:lnTo>
                  <a:pt x="251" y="158"/>
                </a:lnTo>
                <a:lnTo>
                  <a:pt x="282" y="211"/>
                </a:lnTo>
                <a:lnTo>
                  <a:pt x="271" y="260"/>
                </a:lnTo>
                <a:lnTo>
                  <a:pt x="319" y="362"/>
                </a:lnTo>
                <a:lnTo>
                  <a:pt x="207" y="458"/>
                </a:lnTo>
                <a:lnTo>
                  <a:pt x="72" y="489"/>
                </a:lnTo>
                <a:lnTo>
                  <a:pt x="65" y="469"/>
                </a:lnTo>
                <a:lnTo>
                  <a:pt x="21" y="455"/>
                </a:lnTo>
                <a:lnTo>
                  <a:pt x="15" y="360"/>
                </a:lnTo>
                <a:lnTo>
                  <a:pt x="145" y="256"/>
                </a:lnTo>
                <a:lnTo>
                  <a:pt x="102" y="205"/>
                </a:lnTo>
                <a:lnTo>
                  <a:pt x="86" y="103"/>
                </a:lnTo>
                <a:lnTo>
                  <a:pt x="0" y="51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85" name="Freeform 697"/>
          <p:cNvSpPr>
            <a:spLocks/>
          </p:cNvSpPr>
          <p:nvPr/>
        </p:nvSpPr>
        <p:spPr bwMode="auto">
          <a:xfrm>
            <a:off x="4141110" y="2886084"/>
            <a:ext cx="312964" cy="276225"/>
          </a:xfrm>
          <a:custGeom>
            <a:avLst/>
            <a:gdLst/>
            <a:ahLst/>
            <a:cxnLst>
              <a:cxn ang="0">
                <a:pos x="0" y="100"/>
              </a:cxn>
              <a:cxn ang="0">
                <a:pos x="10" y="128"/>
              </a:cxn>
              <a:cxn ang="0">
                <a:pos x="88" y="148"/>
              </a:cxn>
              <a:cxn ang="0">
                <a:pos x="74" y="164"/>
              </a:cxn>
              <a:cxn ang="0">
                <a:pos x="104" y="186"/>
              </a:cxn>
              <a:cxn ang="0">
                <a:pos x="115" y="222"/>
              </a:cxn>
              <a:cxn ang="0">
                <a:pos x="81" y="292"/>
              </a:cxn>
              <a:cxn ang="0">
                <a:pos x="175" y="319"/>
              </a:cxn>
              <a:cxn ang="0">
                <a:pos x="184" y="323"/>
              </a:cxn>
              <a:cxn ang="0">
                <a:pos x="227" y="328"/>
              </a:cxn>
              <a:cxn ang="0">
                <a:pos x="227" y="300"/>
              </a:cxn>
              <a:cxn ang="0">
                <a:pos x="253" y="285"/>
              </a:cxn>
              <a:cxn ang="0">
                <a:pos x="313" y="303"/>
              </a:cxn>
              <a:cxn ang="0">
                <a:pos x="351" y="275"/>
              </a:cxn>
              <a:cxn ang="0">
                <a:pos x="330" y="235"/>
              </a:cxn>
              <a:cxn ang="0">
                <a:pos x="338" y="198"/>
              </a:cxn>
              <a:cxn ang="0">
                <a:pos x="308" y="177"/>
              </a:cxn>
              <a:cxn ang="0">
                <a:pos x="351" y="132"/>
              </a:cxn>
              <a:cxn ang="0">
                <a:pos x="369" y="83"/>
              </a:cxn>
              <a:cxn ang="0">
                <a:pos x="315" y="62"/>
              </a:cxn>
              <a:cxn ang="0">
                <a:pos x="301" y="57"/>
              </a:cxn>
              <a:cxn ang="0">
                <a:pos x="215" y="0"/>
              </a:cxn>
              <a:cxn ang="0">
                <a:pos x="186" y="10"/>
              </a:cxn>
              <a:cxn ang="0">
                <a:pos x="152" y="65"/>
              </a:cxn>
              <a:cxn ang="0">
                <a:pos x="80" y="55"/>
              </a:cxn>
              <a:cxn ang="0">
                <a:pos x="93" y="97"/>
              </a:cxn>
              <a:cxn ang="0">
                <a:pos x="0" y="100"/>
              </a:cxn>
            </a:cxnLst>
            <a:rect l="0" t="0" r="r" b="b"/>
            <a:pathLst>
              <a:path w="369" h="328">
                <a:moveTo>
                  <a:pt x="0" y="100"/>
                </a:moveTo>
                <a:lnTo>
                  <a:pt x="10" y="128"/>
                </a:lnTo>
                <a:lnTo>
                  <a:pt x="88" y="148"/>
                </a:lnTo>
                <a:lnTo>
                  <a:pt x="74" y="164"/>
                </a:lnTo>
                <a:lnTo>
                  <a:pt x="104" y="186"/>
                </a:lnTo>
                <a:lnTo>
                  <a:pt x="115" y="222"/>
                </a:lnTo>
                <a:lnTo>
                  <a:pt x="81" y="292"/>
                </a:lnTo>
                <a:lnTo>
                  <a:pt x="175" y="319"/>
                </a:lnTo>
                <a:lnTo>
                  <a:pt x="184" y="323"/>
                </a:lnTo>
                <a:lnTo>
                  <a:pt x="227" y="328"/>
                </a:lnTo>
                <a:lnTo>
                  <a:pt x="227" y="300"/>
                </a:lnTo>
                <a:lnTo>
                  <a:pt x="253" y="285"/>
                </a:lnTo>
                <a:lnTo>
                  <a:pt x="313" y="303"/>
                </a:lnTo>
                <a:lnTo>
                  <a:pt x="351" y="275"/>
                </a:lnTo>
                <a:lnTo>
                  <a:pt x="330" y="235"/>
                </a:lnTo>
                <a:lnTo>
                  <a:pt x="338" y="198"/>
                </a:lnTo>
                <a:lnTo>
                  <a:pt x="308" y="177"/>
                </a:lnTo>
                <a:lnTo>
                  <a:pt x="351" y="132"/>
                </a:lnTo>
                <a:lnTo>
                  <a:pt x="369" y="83"/>
                </a:lnTo>
                <a:lnTo>
                  <a:pt x="315" y="62"/>
                </a:lnTo>
                <a:lnTo>
                  <a:pt x="301" y="57"/>
                </a:lnTo>
                <a:lnTo>
                  <a:pt x="215" y="0"/>
                </a:lnTo>
                <a:lnTo>
                  <a:pt x="186" y="10"/>
                </a:lnTo>
                <a:lnTo>
                  <a:pt x="152" y="65"/>
                </a:lnTo>
                <a:lnTo>
                  <a:pt x="80" y="55"/>
                </a:lnTo>
                <a:lnTo>
                  <a:pt x="93" y="97"/>
                </a:lnTo>
                <a:lnTo>
                  <a:pt x="0" y="10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86" name="Freeform 698"/>
          <p:cNvSpPr>
            <a:spLocks/>
          </p:cNvSpPr>
          <p:nvPr/>
        </p:nvSpPr>
        <p:spPr bwMode="auto">
          <a:xfrm>
            <a:off x="4466169" y="3140075"/>
            <a:ext cx="18143" cy="52388"/>
          </a:xfrm>
          <a:custGeom>
            <a:avLst/>
            <a:gdLst/>
            <a:ahLst/>
            <a:cxnLst>
              <a:cxn ang="0">
                <a:pos x="0" y="31"/>
              </a:cxn>
              <a:cxn ang="0">
                <a:pos x="21" y="61"/>
              </a:cxn>
              <a:cxn ang="0">
                <a:pos x="24" y="0"/>
              </a:cxn>
              <a:cxn ang="0">
                <a:pos x="0" y="31"/>
              </a:cxn>
            </a:cxnLst>
            <a:rect l="0" t="0" r="r" b="b"/>
            <a:pathLst>
              <a:path w="24" h="61">
                <a:moveTo>
                  <a:pt x="0" y="31"/>
                </a:moveTo>
                <a:lnTo>
                  <a:pt x="21" y="61"/>
                </a:lnTo>
                <a:lnTo>
                  <a:pt x="24" y="0"/>
                </a:lnTo>
                <a:lnTo>
                  <a:pt x="0" y="31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87" name="Freeform 699"/>
          <p:cNvSpPr>
            <a:spLocks/>
          </p:cNvSpPr>
          <p:nvPr/>
        </p:nvSpPr>
        <p:spPr bwMode="auto">
          <a:xfrm>
            <a:off x="2907396" y="4152900"/>
            <a:ext cx="69548" cy="90488"/>
          </a:xfrm>
          <a:custGeom>
            <a:avLst/>
            <a:gdLst/>
            <a:ahLst/>
            <a:cxnLst>
              <a:cxn ang="0">
                <a:pos x="0" y="100"/>
              </a:cxn>
              <a:cxn ang="0">
                <a:pos x="11" y="0"/>
              </a:cxn>
              <a:cxn ang="0">
                <a:pos x="82" y="45"/>
              </a:cxn>
              <a:cxn ang="0">
                <a:pos x="40" y="104"/>
              </a:cxn>
              <a:cxn ang="0">
                <a:pos x="0" y="100"/>
              </a:cxn>
            </a:cxnLst>
            <a:rect l="0" t="0" r="r" b="b"/>
            <a:pathLst>
              <a:path w="82" h="104">
                <a:moveTo>
                  <a:pt x="0" y="100"/>
                </a:moveTo>
                <a:lnTo>
                  <a:pt x="11" y="0"/>
                </a:lnTo>
                <a:lnTo>
                  <a:pt x="82" y="45"/>
                </a:lnTo>
                <a:lnTo>
                  <a:pt x="40" y="104"/>
                </a:lnTo>
                <a:lnTo>
                  <a:pt x="0" y="10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88" name="Freeform 700"/>
          <p:cNvSpPr>
            <a:spLocks/>
          </p:cNvSpPr>
          <p:nvPr/>
        </p:nvSpPr>
        <p:spPr bwMode="auto">
          <a:xfrm>
            <a:off x="4401156" y="2755909"/>
            <a:ext cx="217714" cy="244475"/>
          </a:xfrm>
          <a:custGeom>
            <a:avLst/>
            <a:gdLst/>
            <a:ahLst/>
            <a:cxnLst>
              <a:cxn ang="0">
                <a:pos x="0" y="119"/>
              </a:cxn>
              <a:cxn ang="0">
                <a:pos x="1" y="167"/>
              </a:cxn>
              <a:cxn ang="0">
                <a:pos x="4" y="189"/>
              </a:cxn>
              <a:cxn ang="0">
                <a:pos x="8" y="214"/>
              </a:cxn>
              <a:cxn ang="0">
                <a:pos x="62" y="235"/>
              </a:cxn>
              <a:cxn ang="0">
                <a:pos x="44" y="284"/>
              </a:cxn>
              <a:cxn ang="0">
                <a:pos x="101" y="290"/>
              </a:cxn>
              <a:cxn ang="0">
                <a:pos x="201" y="289"/>
              </a:cxn>
              <a:cxn ang="0">
                <a:pos x="228" y="243"/>
              </a:cxn>
              <a:cxn ang="0">
                <a:pos x="173" y="183"/>
              </a:cxn>
              <a:cxn ang="0">
                <a:pos x="238" y="151"/>
              </a:cxn>
              <a:cxn ang="0">
                <a:pos x="257" y="161"/>
              </a:cxn>
              <a:cxn ang="0">
                <a:pos x="238" y="45"/>
              </a:cxn>
              <a:cxn ang="0">
                <a:pos x="192" y="16"/>
              </a:cxn>
              <a:cxn ang="0">
                <a:pos x="138" y="36"/>
              </a:cxn>
              <a:cxn ang="0">
                <a:pos x="146" y="22"/>
              </a:cxn>
              <a:cxn ang="0">
                <a:pos x="101" y="0"/>
              </a:cxn>
              <a:cxn ang="0">
                <a:pos x="77" y="0"/>
              </a:cxn>
              <a:cxn ang="0">
                <a:pos x="76" y="65"/>
              </a:cxn>
              <a:cxn ang="0">
                <a:pos x="51" y="47"/>
              </a:cxn>
              <a:cxn ang="0">
                <a:pos x="35" y="67"/>
              </a:cxn>
              <a:cxn ang="0">
                <a:pos x="31" y="106"/>
              </a:cxn>
              <a:cxn ang="0">
                <a:pos x="0" y="119"/>
              </a:cxn>
            </a:cxnLst>
            <a:rect l="0" t="0" r="r" b="b"/>
            <a:pathLst>
              <a:path w="257" h="290">
                <a:moveTo>
                  <a:pt x="0" y="119"/>
                </a:moveTo>
                <a:lnTo>
                  <a:pt x="1" y="167"/>
                </a:lnTo>
                <a:lnTo>
                  <a:pt x="4" y="189"/>
                </a:lnTo>
                <a:lnTo>
                  <a:pt x="8" y="214"/>
                </a:lnTo>
                <a:lnTo>
                  <a:pt x="62" y="235"/>
                </a:lnTo>
                <a:lnTo>
                  <a:pt x="44" y="284"/>
                </a:lnTo>
                <a:lnTo>
                  <a:pt x="101" y="290"/>
                </a:lnTo>
                <a:lnTo>
                  <a:pt x="201" y="289"/>
                </a:lnTo>
                <a:lnTo>
                  <a:pt x="228" y="243"/>
                </a:lnTo>
                <a:lnTo>
                  <a:pt x="173" y="183"/>
                </a:lnTo>
                <a:lnTo>
                  <a:pt x="238" y="151"/>
                </a:lnTo>
                <a:lnTo>
                  <a:pt x="257" y="161"/>
                </a:lnTo>
                <a:lnTo>
                  <a:pt x="238" y="45"/>
                </a:lnTo>
                <a:lnTo>
                  <a:pt x="192" y="16"/>
                </a:lnTo>
                <a:lnTo>
                  <a:pt x="138" y="36"/>
                </a:lnTo>
                <a:lnTo>
                  <a:pt x="146" y="22"/>
                </a:lnTo>
                <a:lnTo>
                  <a:pt x="101" y="0"/>
                </a:lnTo>
                <a:lnTo>
                  <a:pt x="77" y="0"/>
                </a:lnTo>
                <a:lnTo>
                  <a:pt x="76" y="65"/>
                </a:lnTo>
                <a:lnTo>
                  <a:pt x="51" y="47"/>
                </a:lnTo>
                <a:lnTo>
                  <a:pt x="35" y="67"/>
                </a:lnTo>
                <a:lnTo>
                  <a:pt x="31" y="106"/>
                </a:lnTo>
                <a:lnTo>
                  <a:pt x="0" y="119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89" name="Freeform 701"/>
          <p:cNvSpPr>
            <a:spLocks/>
          </p:cNvSpPr>
          <p:nvPr/>
        </p:nvSpPr>
        <p:spPr bwMode="auto">
          <a:xfrm>
            <a:off x="4754943" y="3178184"/>
            <a:ext cx="154214" cy="155575"/>
          </a:xfrm>
          <a:custGeom>
            <a:avLst/>
            <a:gdLst/>
            <a:ahLst/>
            <a:cxnLst>
              <a:cxn ang="0">
                <a:pos x="0" y="74"/>
              </a:cxn>
              <a:cxn ang="0">
                <a:pos x="26" y="32"/>
              </a:cxn>
              <a:cxn ang="0">
                <a:pos x="84" y="16"/>
              </a:cxn>
              <a:cxn ang="0">
                <a:pos x="157" y="17"/>
              </a:cxn>
              <a:cxn ang="0">
                <a:pos x="184" y="0"/>
              </a:cxn>
              <a:cxn ang="0">
                <a:pos x="174" y="38"/>
              </a:cxn>
              <a:cxn ang="0">
                <a:pos x="124" y="30"/>
              </a:cxn>
              <a:cxn ang="0">
                <a:pos x="99" y="63"/>
              </a:cxn>
              <a:cxn ang="0">
                <a:pos x="74" y="44"/>
              </a:cxn>
              <a:cxn ang="0">
                <a:pos x="92" y="94"/>
              </a:cxn>
              <a:cxn ang="0">
                <a:pos x="68" y="104"/>
              </a:cxn>
              <a:cxn ang="0">
                <a:pos x="114" y="126"/>
              </a:cxn>
              <a:cxn ang="0">
                <a:pos x="114" y="144"/>
              </a:cxn>
              <a:cxn ang="0">
                <a:pos x="77" y="150"/>
              </a:cxn>
              <a:cxn ang="0">
                <a:pos x="88" y="187"/>
              </a:cxn>
              <a:cxn ang="0">
                <a:pos x="44" y="174"/>
              </a:cxn>
              <a:cxn ang="0">
                <a:pos x="31" y="140"/>
              </a:cxn>
              <a:cxn ang="0">
                <a:pos x="89" y="128"/>
              </a:cxn>
              <a:cxn ang="0">
                <a:pos x="31" y="123"/>
              </a:cxn>
              <a:cxn ang="0">
                <a:pos x="0" y="74"/>
              </a:cxn>
            </a:cxnLst>
            <a:rect l="0" t="0" r="r" b="b"/>
            <a:pathLst>
              <a:path w="184" h="187">
                <a:moveTo>
                  <a:pt x="0" y="74"/>
                </a:moveTo>
                <a:lnTo>
                  <a:pt x="26" y="32"/>
                </a:lnTo>
                <a:lnTo>
                  <a:pt x="84" y="16"/>
                </a:lnTo>
                <a:lnTo>
                  <a:pt x="157" y="17"/>
                </a:lnTo>
                <a:lnTo>
                  <a:pt x="184" y="0"/>
                </a:lnTo>
                <a:lnTo>
                  <a:pt x="174" y="38"/>
                </a:lnTo>
                <a:lnTo>
                  <a:pt x="124" y="30"/>
                </a:lnTo>
                <a:lnTo>
                  <a:pt x="99" y="63"/>
                </a:lnTo>
                <a:lnTo>
                  <a:pt x="74" y="44"/>
                </a:lnTo>
                <a:lnTo>
                  <a:pt x="92" y="94"/>
                </a:lnTo>
                <a:lnTo>
                  <a:pt x="68" y="104"/>
                </a:lnTo>
                <a:lnTo>
                  <a:pt x="114" y="126"/>
                </a:lnTo>
                <a:lnTo>
                  <a:pt x="114" y="144"/>
                </a:lnTo>
                <a:lnTo>
                  <a:pt x="77" y="150"/>
                </a:lnTo>
                <a:lnTo>
                  <a:pt x="88" y="187"/>
                </a:lnTo>
                <a:lnTo>
                  <a:pt x="44" y="174"/>
                </a:lnTo>
                <a:lnTo>
                  <a:pt x="31" y="140"/>
                </a:lnTo>
                <a:lnTo>
                  <a:pt x="89" y="128"/>
                </a:lnTo>
                <a:lnTo>
                  <a:pt x="31" y="123"/>
                </a:lnTo>
                <a:lnTo>
                  <a:pt x="0" y="74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90" name="Freeform 702"/>
          <p:cNvSpPr>
            <a:spLocks/>
          </p:cNvSpPr>
          <p:nvPr/>
        </p:nvSpPr>
        <p:spPr bwMode="auto">
          <a:xfrm>
            <a:off x="4838097" y="3360738"/>
            <a:ext cx="71059" cy="12700"/>
          </a:xfrm>
          <a:custGeom>
            <a:avLst/>
            <a:gdLst/>
            <a:ahLst/>
            <a:cxnLst>
              <a:cxn ang="0">
                <a:pos x="0" y="12"/>
              </a:cxn>
              <a:cxn ang="0">
                <a:pos x="8" y="0"/>
              </a:cxn>
              <a:cxn ang="0">
                <a:pos x="86" y="12"/>
              </a:cxn>
              <a:cxn ang="0">
                <a:pos x="27" y="12"/>
              </a:cxn>
              <a:cxn ang="0">
                <a:pos x="0" y="12"/>
              </a:cxn>
            </a:cxnLst>
            <a:rect l="0" t="0" r="r" b="b"/>
            <a:pathLst>
              <a:path w="86" h="12">
                <a:moveTo>
                  <a:pt x="0" y="12"/>
                </a:moveTo>
                <a:lnTo>
                  <a:pt x="8" y="0"/>
                </a:lnTo>
                <a:lnTo>
                  <a:pt x="86" y="12"/>
                </a:lnTo>
                <a:lnTo>
                  <a:pt x="27" y="12"/>
                </a:lnTo>
                <a:lnTo>
                  <a:pt x="0" y="12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91" name="Freeform 703"/>
          <p:cNvSpPr>
            <a:spLocks/>
          </p:cNvSpPr>
          <p:nvPr/>
        </p:nvSpPr>
        <p:spPr bwMode="auto">
          <a:xfrm>
            <a:off x="2444755" y="1444626"/>
            <a:ext cx="1507369" cy="1122363"/>
          </a:xfrm>
          <a:custGeom>
            <a:avLst/>
            <a:gdLst/>
            <a:ahLst/>
            <a:cxnLst>
              <a:cxn ang="0">
                <a:pos x="200" y="315"/>
              </a:cxn>
              <a:cxn ang="0">
                <a:pos x="232" y="258"/>
              </a:cxn>
              <a:cxn ang="0">
                <a:pos x="154" y="230"/>
              </a:cxn>
              <a:cxn ang="0">
                <a:pos x="332" y="126"/>
              </a:cxn>
              <a:cxn ang="0">
                <a:pos x="515" y="86"/>
              </a:cxn>
              <a:cxn ang="0">
                <a:pos x="656" y="136"/>
              </a:cxn>
              <a:cxn ang="0">
                <a:pos x="621" y="79"/>
              </a:cxn>
              <a:cxn ang="0">
                <a:pos x="835" y="110"/>
              </a:cxn>
              <a:cxn ang="0">
                <a:pos x="944" y="79"/>
              </a:cxn>
              <a:cxn ang="0">
                <a:pos x="782" y="29"/>
              </a:cxn>
              <a:cxn ang="0">
                <a:pos x="978" y="57"/>
              </a:cxn>
              <a:cxn ang="0">
                <a:pos x="970" y="7"/>
              </a:cxn>
              <a:cxn ang="0">
                <a:pos x="1343" y="25"/>
              </a:cxn>
              <a:cxn ang="0">
                <a:pos x="1376" y="29"/>
              </a:cxn>
              <a:cxn ang="0">
                <a:pos x="1499" y="72"/>
              </a:cxn>
              <a:cxn ang="0">
                <a:pos x="1140" y="125"/>
              </a:cxn>
              <a:cxn ang="0">
                <a:pos x="1331" y="153"/>
              </a:cxn>
              <a:cxn ang="0">
                <a:pos x="1544" y="140"/>
              </a:cxn>
              <a:cxn ang="0">
                <a:pos x="1696" y="120"/>
              </a:cxn>
              <a:cxn ang="0">
                <a:pos x="1509" y="215"/>
              </a:cxn>
              <a:cxn ang="0">
                <a:pos x="1631" y="247"/>
              </a:cxn>
              <a:cxn ang="0">
                <a:pos x="1523" y="335"/>
              </a:cxn>
              <a:cxn ang="0">
                <a:pos x="1537" y="402"/>
              </a:cxn>
              <a:cxn ang="0">
                <a:pos x="1507" y="450"/>
              </a:cxn>
              <a:cxn ang="0">
                <a:pos x="1559" y="498"/>
              </a:cxn>
              <a:cxn ang="0">
                <a:pos x="1492" y="541"/>
              </a:cxn>
              <a:cxn ang="0">
                <a:pos x="1527" y="593"/>
              </a:cxn>
              <a:cxn ang="0">
                <a:pos x="1544" y="637"/>
              </a:cxn>
              <a:cxn ang="0">
                <a:pos x="1352" y="669"/>
              </a:cxn>
              <a:cxn ang="0">
                <a:pos x="1393" y="738"/>
              </a:cxn>
              <a:cxn ang="0">
                <a:pos x="1497" y="760"/>
              </a:cxn>
              <a:cxn ang="0">
                <a:pos x="1478" y="807"/>
              </a:cxn>
              <a:cxn ang="0">
                <a:pos x="1332" y="755"/>
              </a:cxn>
              <a:cxn ang="0">
                <a:pos x="1363" y="834"/>
              </a:cxn>
              <a:cxn ang="0">
                <a:pos x="1368" y="920"/>
              </a:cxn>
              <a:cxn ang="0">
                <a:pos x="1199" y="952"/>
              </a:cxn>
              <a:cxn ang="0">
                <a:pos x="1081" y="1059"/>
              </a:cxn>
              <a:cxn ang="0">
                <a:pos x="1029" y="1038"/>
              </a:cxn>
              <a:cxn ang="0">
                <a:pos x="932" y="1109"/>
              </a:cxn>
              <a:cxn ang="0">
                <a:pos x="926" y="1162"/>
              </a:cxn>
              <a:cxn ang="0">
                <a:pos x="922" y="1205"/>
              </a:cxn>
              <a:cxn ang="0">
                <a:pos x="859" y="1310"/>
              </a:cxn>
              <a:cxn ang="0">
                <a:pos x="727" y="1298"/>
              </a:cxn>
              <a:cxn ang="0">
                <a:pos x="694" y="1268"/>
              </a:cxn>
              <a:cxn ang="0">
                <a:pos x="631" y="1146"/>
              </a:cxn>
              <a:cxn ang="0">
                <a:pos x="614" y="1085"/>
              </a:cxn>
              <a:cxn ang="0">
                <a:pos x="595" y="954"/>
              </a:cxn>
              <a:cxn ang="0">
                <a:pos x="591" y="935"/>
              </a:cxn>
              <a:cxn ang="0">
                <a:pos x="604" y="849"/>
              </a:cxn>
              <a:cxn ang="0">
                <a:pos x="656" y="814"/>
              </a:cxn>
              <a:cxn ang="0">
                <a:pos x="618" y="773"/>
              </a:cxn>
              <a:cxn ang="0">
                <a:pos x="559" y="773"/>
              </a:cxn>
              <a:cxn ang="0">
                <a:pos x="513" y="743"/>
              </a:cxn>
              <a:cxn ang="0">
                <a:pos x="475" y="603"/>
              </a:cxn>
              <a:cxn ang="0">
                <a:pos x="354" y="503"/>
              </a:cxn>
              <a:cxn ang="0">
                <a:pos x="196" y="517"/>
              </a:cxn>
              <a:cxn ang="0">
                <a:pos x="45" y="450"/>
              </a:cxn>
              <a:cxn ang="0">
                <a:pos x="192" y="421"/>
              </a:cxn>
            </a:cxnLst>
            <a:rect l="0" t="0" r="r" b="b"/>
            <a:pathLst>
              <a:path w="1783" h="1329">
                <a:moveTo>
                  <a:pt x="0" y="373"/>
                </a:moveTo>
                <a:lnTo>
                  <a:pt x="10" y="353"/>
                </a:lnTo>
                <a:lnTo>
                  <a:pt x="125" y="315"/>
                </a:lnTo>
                <a:lnTo>
                  <a:pt x="200" y="315"/>
                </a:lnTo>
                <a:lnTo>
                  <a:pt x="242" y="285"/>
                </a:lnTo>
                <a:lnTo>
                  <a:pt x="227" y="275"/>
                </a:lnTo>
                <a:lnTo>
                  <a:pt x="253" y="265"/>
                </a:lnTo>
                <a:lnTo>
                  <a:pt x="232" y="258"/>
                </a:lnTo>
                <a:lnTo>
                  <a:pt x="272" y="246"/>
                </a:lnTo>
                <a:lnTo>
                  <a:pt x="257" y="236"/>
                </a:lnTo>
                <a:lnTo>
                  <a:pt x="206" y="256"/>
                </a:lnTo>
                <a:lnTo>
                  <a:pt x="154" y="230"/>
                </a:lnTo>
                <a:lnTo>
                  <a:pt x="219" y="215"/>
                </a:lnTo>
                <a:lnTo>
                  <a:pt x="256" y="172"/>
                </a:lnTo>
                <a:lnTo>
                  <a:pt x="336" y="171"/>
                </a:lnTo>
                <a:lnTo>
                  <a:pt x="332" y="126"/>
                </a:lnTo>
                <a:lnTo>
                  <a:pt x="391" y="125"/>
                </a:lnTo>
                <a:lnTo>
                  <a:pt x="450" y="156"/>
                </a:lnTo>
                <a:lnTo>
                  <a:pt x="379" y="115"/>
                </a:lnTo>
                <a:lnTo>
                  <a:pt x="515" y="86"/>
                </a:lnTo>
                <a:lnTo>
                  <a:pt x="548" y="106"/>
                </a:lnTo>
                <a:lnTo>
                  <a:pt x="553" y="146"/>
                </a:lnTo>
                <a:lnTo>
                  <a:pt x="569" y="113"/>
                </a:lnTo>
                <a:lnTo>
                  <a:pt x="656" y="136"/>
                </a:lnTo>
                <a:lnTo>
                  <a:pt x="625" y="118"/>
                </a:lnTo>
                <a:lnTo>
                  <a:pt x="667" y="120"/>
                </a:lnTo>
                <a:lnTo>
                  <a:pt x="631" y="98"/>
                </a:lnTo>
                <a:lnTo>
                  <a:pt x="621" y="79"/>
                </a:lnTo>
                <a:lnTo>
                  <a:pt x="640" y="75"/>
                </a:lnTo>
                <a:lnTo>
                  <a:pt x="812" y="131"/>
                </a:lnTo>
                <a:lnTo>
                  <a:pt x="798" y="113"/>
                </a:lnTo>
                <a:lnTo>
                  <a:pt x="835" y="110"/>
                </a:lnTo>
                <a:lnTo>
                  <a:pt x="812" y="94"/>
                </a:lnTo>
                <a:lnTo>
                  <a:pt x="871" y="98"/>
                </a:lnTo>
                <a:lnTo>
                  <a:pt x="778" y="57"/>
                </a:lnTo>
                <a:lnTo>
                  <a:pt x="944" y="79"/>
                </a:lnTo>
                <a:lnTo>
                  <a:pt x="908" y="55"/>
                </a:lnTo>
                <a:lnTo>
                  <a:pt x="811" y="52"/>
                </a:lnTo>
                <a:lnTo>
                  <a:pt x="842" y="49"/>
                </a:lnTo>
                <a:lnTo>
                  <a:pt x="782" y="29"/>
                </a:lnTo>
                <a:lnTo>
                  <a:pt x="853" y="34"/>
                </a:lnTo>
                <a:lnTo>
                  <a:pt x="825" y="25"/>
                </a:lnTo>
                <a:lnTo>
                  <a:pt x="856" y="19"/>
                </a:lnTo>
                <a:lnTo>
                  <a:pt x="978" y="57"/>
                </a:lnTo>
                <a:lnTo>
                  <a:pt x="963" y="43"/>
                </a:lnTo>
                <a:lnTo>
                  <a:pt x="1019" y="29"/>
                </a:lnTo>
                <a:lnTo>
                  <a:pt x="972" y="25"/>
                </a:lnTo>
                <a:lnTo>
                  <a:pt x="970" y="7"/>
                </a:lnTo>
                <a:lnTo>
                  <a:pt x="1002" y="0"/>
                </a:lnTo>
                <a:lnTo>
                  <a:pt x="1331" y="8"/>
                </a:lnTo>
                <a:lnTo>
                  <a:pt x="1354" y="18"/>
                </a:lnTo>
                <a:lnTo>
                  <a:pt x="1343" y="25"/>
                </a:lnTo>
                <a:lnTo>
                  <a:pt x="1124" y="28"/>
                </a:lnTo>
                <a:lnTo>
                  <a:pt x="1149" y="38"/>
                </a:lnTo>
                <a:lnTo>
                  <a:pt x="1064" y="49"/>
                </a:lnTo>
                <a:lnTo>
                  <a:pt x="1376" y="29"/>
                </a:lnTo>
                <a:lnTo>
                  <a:pt x="1386" y="47"/>
                </a:lnTo>
                <a:lnTo>
                  <a:pt x="1343" y="58"/>
                </a:lnTo>
                <a:lnTo>
                  <a:pt x="1417" y="50"/>
                </a:lnTo>
                <a:lnTo>
                  <a:pt x="1499" y="72"/>
                </a:lnTo>
                <a:lnTo>
                  <a:pt x="1376" y="106"/>
                </a:lnTo>
                <a:lnTo>
                  <a:pt x="1176" y="104"/>
                </a:lnTo>
                <a:lnTo>
                  <a:pt x="1224" y="110"/>
                </a:lnTo>
                <a:lnTo>
                  <a:pt x="1140" y="125"/>
                </a:lnTo>
                <a:lnTo>
                  <a:pt x="1140" y="141"/>
                </a:lnTo>
                <a:lnTo>
                  <a:pt x="1358" y="115"/>
                </a:lnTo>
                <a:lnTo>
                  <a:pt x="1377" y="126"/>
                </a:lnTo>
                <a:lnTo>
                  <a:pt x="1331" y="153"/>
                </a:lnTo>
                <a:lnTo>
                  <a:pt x="1470" y="110"/>
                </a:lnTo>
                <a:lnTo>
                  <a:pt x="1478" y="150"/>
                </a:lnTo>
                <a:lnTo>
                  <a:pt x="1409" y="222"/>
                </a:lnTo>
                <a:lnTo>
                  <a:pt x="1544" y="140"/>
                </a:lnTo>
                <a:lnTo>
                  <a:pt x="1543" y="153"/>
                </a:lnTo>
                <a:lnTo>
                  <a:pt x="1608" y="151"/>
                </a:lnTo>
                <a:lnTo>
                  <a:pt x="1626" y="125"/>
                </a:lnTo>
                <a:lnTo>
                  <a:pt x="1696" y="120"/>
                </a:lnTo>
                <a:lnTo>
                  <a:pt x="1783" y="144"/>
                </a:lnTo>
                <a:lnTo>
                  <a:pt x="1697" y="180"/>
                </a:lnTo>
                <a:lnTo>
                  <a:pt x="1702" y="195"/>
                </a:lnTo>
                <a:lnTo>
                  <a:pt x="1509" y="215"/>
                </a:lnTo>
                <a:lnTo>
                  <a:pt x="1665" y="217"/>
                </a:lnTo>
                <a:lnTo>
                  <a:pt x="1538" y="247"/>
                </a:lnTo>
                <a:lnTo>
                  <a:pt x="1546" y="268"/>
                </a:lnTo>
                <a:lnTo>
                  <a:pt x="1631" y="247"/>
                </a:lnTo>
                <a:lnTo>
                  <a:pt x="1570" y="275"/>
                </a:lnTo>
                <a:lnTo>
                  <a:pt x="1563" y="311"/>
                </a:lnTo>
                <a:lnTo>
                  <a:pt x="1580" y="302"/>
                </a:lnTo>
                <a:lnTo>
                  <a:pt x="1523" y="335"/>
                </a:lnTo>
                <a:lnTo>
                  <a:pt x="1502" y="402"/>
                </a:lnTo>
                <a:lnTo>
                  <a:pt x="1534" y="388"/>
                </a:lnTo>
                <a:lnTo>
                  <a:pt x="1576" y="402"/>
                </a:lnTo>
                <a:lnTo>
                  <a:pt x="1537" y="402"/>
                </a:lnTo>
                <a:lnTo>
                  <a:pt x="1537" y="422"/>
                </a:lnTo>
                <a:lnTo>
                  <a:pt x="1605" y="431"/>
                </a:lnTo>
                <a:lnTo>
                  <a:pt x="1608" y="455"/>
                </a:lnTo>
                <a:lnTo>
                  <a:pt x="1507" y="450"/>
                </a:lnTo>
                <a:lnTo>
                  <a:pt x="1534" y="462"/>
                </a:lnTo>
                <a:lnTo>
                  <a:pt x="1475" y="469"/>
                </a:lnTo>
                <a:lnTo>
                  <a:pt x="1507" y="497"/>
                </a:lnTo>
                <a:lnTo>
                  <a:pt x="1559" y="498"/>
                </a:lnTo>
                <a:lnTo>
                  <a:pt x="1527" y="514"/>
                </a:lnTo>
                <a:lnTo>
                  <a:pt x="1568" y="528"/>
                </a:lnTo>
                <a:lnTo>
                  <a:pt x="1566" y="563"/>
                </a:lnTo>
                <a:lnTo>
                  <a:pt x="1492" y="541"/>
                </a:lnTo>
                <a:lnTo>
                  <a:pt x="1535" y="560"/>
                </a:lnTo>
                <a:lnTo>
                  <a:pt x="1508" y="573"/>
                </a:lnTo>
                <a:lnTo>
                  <a:pt x="1534" y="570"/>
                </a:lnTo>
                <a:lnTo>
                  <a:pt x="1527" y="593"/>
                </a:lnTo>
                <a:lnTo>
                  <a:pt x="1579" y="604"/>
                </a:lnTo>
                <a:lnTo>
                  <a:pt x="1497" y="598"/>
                </a:lnTo>
                <a:lnTo>
                  <a:pt x="1478" y="610"/>
                </a:lnTo>
                <a:lnTo>
                  <a:pt x="1544" y="637"/>
                </a:lnTo>
                <a:lnTo>
                  <a:pt x="1535" y="660"/>
                </a:lnTo>
                <a:lnTo>
                  <a:pt x="1482" y="674"/>
                </a:lnTo>
                <a:lnTo>
                  <a:pt x="1431" y="641"/>
                </a:lnTo>
                <a:lnTo>
                  <a:pt x="1352" y="669"/>
                </a:lnTo>
                <a:lnTo>
                  <a:pt x="1407" y="686"/>
                </a:lnTo>
                <a:lnTo>
                  <a:pt x="1354" y="702"/>
                </a:lnTo>
                <a:lnTo>
                  <a:pt x="1412" y="705"/>
                </a:lnTo>
                <a:lnTo>
                  <a:pt x="1393" y="738"/>
                </a:lnTo>
                <a:lnTo>
                  <a:pt x="1417" y="718"/>
                </a:lnTo>
                <a:lnTo>
                  <a:pt x="1478" y="746"/>
                </a:lnTo>
                <a:lnTo>
                  <a:pt x="1458" y="768"/>
                </a:lnTo>
                <a:lnTo>
                  <a:pt x="1497" y="760"/>
                </a:lnTo>
                <a:lnTo>
                  <a:pt x="1478" y="782"/>
                </a:lnTo>
                <a:lnTo>
                  <a:pt x="1504" y="772"/>
                </a:lnTo>
                <a:lnTo>
                  <a:pt x="1508" y="828"/>
                </a:lnTo>
                <a:lnTo>
                  <a:pt x="1478" y="807"/>
                </a:lnTo>
                <a:lnTo>
                  <a:pt x="1478" y="828"/>
                </a:lnTo>
                <a:lnTo>
                  <a:pt x="1452" y="827"/>
                </a:lnTo>
                <a:lnTo>
                  <a:pt x="1417" y="780"/>
                </a:lnTo>
                <a:lnTo>
                  <a:pt x="1332" y="755"/>
                </a:lnTo>
                <a:lnTo>
                  <a:pt x="1391" y="784"/>
                </a:lnTo>
                <a:lnTo>
                  <a:pt x="1312" y="801"/>
                </a:lnTo>
                <a:lnTo>
                  <a:pt x="1291" y="828"/>
                </a:lnTo>
                <a:lnTo>
                  <a:pt x="1363" y="834"/>
                </a:lnTo>
                <a:lnTo>
                  <a:pt x="1301" y="851"/>
                </a:lnTo>
                <a:lnTo>
                  <a:pt x="1394" y="831"/>
                </a:lnTo>
                <a:lnTo>
                  <a:pt x="1485" y="856"/>
                </a:lnTo>
                <a:lnTo>
                  <a:pt x="1368" y="920"/>
                </a:lnTo>
                <a:lnTo>
                  <a:pt x="1255" y="949"/>
                </a:lnTo>
                <a:lnTo>
                  <a:pt x="1214" y="952"/>
                </a:lnTo>
                <a:lnTo>
                  <a:pt x="1186" y="922"/>
                </a:lnTo>
                <a:lnTo>
                  <a:pt x="1199" y="952"/>
                </a:lnTo>
                <a:lnTo>
                  <a:pt x="1166" y="969"/>
                </a:lnTo>
                <a:lnTo>
                  <a:pt x="1124" y="1039"/>
                </a:lnTo>
                <a:lnTo>
                  <a:pt x="1089" y="1038"/>
                </a:lnTo>
                <a:lnTo>
                  <a:pt x="1081" y="1059"/>
                </a:lnTo>
                <a:lnTo>
                  <a:pt x="1049" y="1062"/>
                </a:lnTo>
                <a:lnTo>
                  <a:pt x="1030" y="1055"/>
                </a:lnTo>
                <a:lnTo>
                  <a:pt x="1055" y="1040"/>
                </a:lnTo>
                <a:lnTo>
                  <a:pt x="1029" y="1038"/>
                </a:lnTo>
                <a:lnTo>
                  <a:pt x="1018" y="1074"/>
                </a:lnTo>
                <a:lnTo>
                  <a:pt x="962" y="1077"/>
                </a:lnTo>
                <a:lnTo>
                  <a:pt x="963" y="1106"/>
                </a:lnTo>
                <a:lnTo>
                  <a:pt x="932" y="1109"/>
                </a:lnTo>
                <a:lnTo>
                  <a:pt x="959" y="1132"/>
                </a:lnTo>
                <a:lnTo>
                  <a:pt x="922" y="1137"/>
                </a:lnTo>
                <a:lnTo>
                  <a:pt x="950" y="1162"/>
                </a:lnTo>
                <a:lnTo>
                  <a:pt x="926" y="1162"/>
                </a:lnTo>
                <a:lnTo>
                  <a:pt x="945" y="1168"/>
                </a:lnTo>
                <a:lnTo>
                  <a:pt x="926" y="1197"/>
                </a:lnTo>
                <a:lnTo>
                  <a:pt x="908" y="1192"/>
                </a:lnTo>
                <a:lnTo>
                  <a:pt x="922" y="1205"/>
                </a:lnTo>
                <a:lnTo>
                  <a:pt x="886" y="1216"/>
                </a:lnTo>
                <a:lnTo>
                  <a:pt x="908" y="1256"/>
                </a:lnTo>
                <a:lnTo>
                  <a:pt x="886" y="1309"/>
                </a:lnTo>
                <a:lnTo>
                  <a:pt x="859" y="1310"/>
                </a:lnTo>
                <a:lnTo>
                  <a:pt x="879" y="1329"/>
                </a:lnTo>
                <a:lnTo>
                  <a:pt x="820" y="1329"/>
                </a:lnTo>
                <a:lnTo>
                  <a:pt x="812" y="1293"/>
                </a:lnTo>
                <a:lnTo>
                  <a:pt x="727" y="1298"/>
                </a:lnTo>
                <a:lnTo>
                  <a:pt x="748" y="1288"/>
                </a:lnTo>
                <a:lnTo>
                  <a:pt x="705" y="1274"/>
                </a:lnTo>
                <a:lnTo>
                  <a:pt x="725" y="1268"/>
                </a:lnTo>
                <a:lnTo>
                  <a:pt x="694" y="1268"/>
                </a:lnTo>
                <a:lnTo>
                  <a:pt x="706" y="1239"/>
                </a:lnTo>
                <a:lnTo>
                  <a:pt x="686" y="1246"/>
                </a:lnTo>
                <a:lnTo>
                  <a:pt x="631" y="1168"/>
                </a:lnTo>
                <a:lnTo>
                  <a:pt x="631" y="1146"/>
                </a:lnTo>
                <a:lnTo>
                  <a:pt x="674" y="1121"/>
                </a:lnTo>
                <a:lnTo>
                  <a:pt x="656" y="1114"/>
                </a:lnTo>
                <a:lnTo>
                  <a:pt x="614" y="1142"/>
                </a:lnTo>
                <a:lnTo>
                  <a:pt x="614" y="1085"/>
                </a:lnTo>
                <a:lnTo>
                  <a:pt x="575" y="1055"/>
                </a:lnTo>
                <a:lnTo>
                  <a:pt x="586" y="1010"/>
                </a:lnTo>
                <a:lnTo>
                  <a:pt x="560" y="993"/>
                </a:lnTo>
                <a:lnTo>
                  <a:pt x="595" y="954"/>
                </a:lnTo>
                <a:lnTo>
                  <a:pt x="575" y="949"/>
                </a:lnTo>
                <a:lnTo>
                  <a:pt x="646" y="949"/>
                </a:lnTo>
                <a:lnTo>
                  <a:pt x="639" y="934"/>
                </a:lnTo>
                <a:lnTo>
                  <a:pt x="591" y="935"/>
                </a:lnTo>
                <a:lnTo>
                  <a:pt x="662" y="902"/>
                </a:lnTo>
                <a:lnTo>
                  <a:pt x="646" y="889"/>
                </a:lnTo>
                <a:lnTo>
                  <a:pt x="662" y="851"/>
                </a:lnTo>
                <a:lnTo>
                  <a:pt x="604" y="849"/>
                </a:lnTo>
                <a:lnTo>
                  <a:pt x="540" y="817"/>
                </a:lnTo>
                <a:lnTo>
                  <a:pt x="656" y="834"/>
                </a:lnTo>
                <a:lnTo>
                  <a:pt x="636" y="821"/>
                </a:lnTo>
                <a:lnTo>
                  <a:pt x="656" y="814"/>
                </a:lnTo>
                <a:lnTo>
                  <a:pt x="610" y="791"/>
                </a:lnTo>
                <a:lnTo>
                  <a:pt x="625" y="780"/>
                </a:lnTo>
                <a:lnTo>
                  <a:pt x="601" y="788"/>
                </a:lnTo>
                <a:lnTo>
                  <a:pt x="618" y="773"/>
                </a:lnTo>
                <a:lnTo>
                  <a:pt x="588" y="775"/>
                </a:lnTo>
                <a:lnTo>
                  <a:pt x="621" y="762"/>
                </a:lnTo>
                <a:lnTo>
                  <a:pt x="569" y="743"/>
                </a:lnTo>
                <a:lnTo>
                  <a:pt x="559" y="773"/>
                </a:lnTo>
                <a:lnTo>
                  <a:pt x="515" y="775"/>
                </a:lnTo>
                <a:lnTo>
                  <a:pt x="507" y="762"/>
                </a:lnTo>
                <a:lnTo>
                  <a:pt x="536" y="743"/>
                </a:lnTo>
                <a:lnTo>
                  <a:pt x="513" y="743"/>
                </a:lnTo>
                <a:lnTo>
                  <a:pt x="540" y="694"/>
                </a:lnTo>
                <a:lnTo>
                  <a:pt x="509" y="685"/>
                </a:lnTo>
                <a:lnTo>
                  <a:pt x="523" y="662"/>
                </a:lnTo>
                <a:lnTo>
                  <a:pt x="475" y="603"/>
                </a:lnTo>
                <a:lnTo>
                  <a:pt x="490" y="601"/>
                </a:lnTo>
                <a:lnTo>
                  <a:pt x="426" y="548"/>
                </a:lnTo>
                <a:lnTo>
                  <a:pt x="426" y="528"/>
                </a:lnTo>
                <a:lnTo>
                  <a:pt x="354" y="503"/>
                </a:lnTo>
                <a:lnTo>
                  <a:pt x="288" y="488"/>
                </a:lnTo>
                <a:lnTo>
                  <a:pt x="226" y="513"/>
                </a:lnTo>
                <a:lnTo>
                  <a:pt x="177" y="497"/>
                </a:lnTo>
                <a:lnTo>
                  <a:pt x="196" y="517"/>
                </a:lnTo>
                <a:lnTo>
                  <a:pt x="144" y="508"/>
                </a:lnTo>
                <a:lnTo>
                  <a:pt x="99" y="487"/>
                </a:lnTo>
                <a:lnTo>
                  <a:pt x="144" y="469"/>
                </a:lnTo>
                <a:lnTo>
                  <a:pt x="45" y="450"/>
                </a:lnTo>
                <a:lnTo>
                  <a:pt x="81" y="433"/>
                </a:lnTo>
                <a:lnTo>
                  <a:pt x="200" y="438"/>
                </a:lnTo>
                <a:lnTo>
                  <a:pt x="212" y="432"/>
                </a:lnTo>
                <a:lnTo>
                  <a:pt x="192" y="421"/>
                </a:lnTo>
                <a:lnTo>
                  <a:pt x="211" y="411"/>
                </a:lnTo>
                <a:lnTo>
                  <a:pt x="106" y="418"/>
                </a:lnTo>
                <a:lnTo>
                  <a:pt x="0" y="373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92" name="Freeform 704"/>
          <p:cNvSpPr>
            <a:spLocks/>
          </p:cNvSpPr>
          <p:nvPr/>
        </p:nvSpPr>
        <p:spPr bwMode="auto">
          <a:xfrm>
            <a:off x="1963965" y="3836988"/>
            <a:ext cx="96762" cy="109538"/>
          </a:xfrm>
          <a:custGeom>
            <a:avLst/>
            <a:gdLst/>
            <a:ahLst/>
            <a:cxnLst>
              <a:cxn ang="0">
                <a:pos x="0" y="105"/>
              </a:cxn>
              <a:cxn ang="0">
                <a:pos x="26" y="57"/>
              </a:cxn>
              <a:cxn ang="0">
                <a:pos x="56" y="56"/>
              </a:cxn>
              <a:cxn ang="0">
                <a:pos x="25" y="16"/>
              </a:cxn>
              <a:cxn ang="0">
                <a:pos x="93" y="0"/>
              </a:cxn>
              <a:cxn ang="0">
                <a:pos x="102" y="62"/>
              </a:cxn>
              <a:cxn ang="0">
                <a:pos x="117" y="67"/>
              </a:cxn>
              <a:cxn ang="0">
                <a:pos x="87" y="107"/>
              </a:cxn>
              <a:cxn ang="0">
                <a:pos x="67" y="130"/>
              </a:cxn>
              <a:cxn ang="0">
                <a:pos x="0" y="105"/>
              </a:cxn>
            </a:cxnLst>
            <a:rect l="0" t="0" r="r" b="b"/>
            <a:pathLst>
              <a:path w="117" h="130">
                <a:moveTo>
                  <a:pt x="0" y="105"/>
                </a:moveTo>
                <a:lnTo>
                  <a:pt x="26" y="57"/>
                </a:lnTo>
                <a:lnTo>
                  <a:pt x="56" y="56"/>
                </a:lnTo>
                <a:lnTo>
                  <a:pt x="25" y="16"/>
                </a:lnTo>
                <a:lnTo>
                  <a:pt x="93" y="0"/>
                </a:lnTo>
                <a:lnTo>
                  <a:pt x="102" y="62"/>
                </a:lnTo>
                <a:lnTo>
                  <a:pt x="117" y="67"/>
                </a:lnTo>
                <a:lnTo>
                  <a:pt x="87" y="107"/>
                </a:lnTo>
                <a:lnTo>
                  <a:pt x="67" y="130"/>
                </a:lnTo>
                <a:lnTo>
                  <a:pt x="0" y="105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93" name="Freeform 705"/>
          <p:cNvSpPr>
            <a:spLocks/>
          </p:cNvSpPr>
          <p:nvPr/>
        </p:nvSpPr>
        <p:spPr bwMode="auto">
          <a:xfrm>
            <a:off x="2735037" y="4083052"/>
            <a:ext cx="119440" cy="174625"/>
          </a:xfrm>
          <a:custGeom>
            <a:avLst/>
            <a:gdLst/>
            <a:ahLst/>
            <a:cxnLst>
              <a:cxn ang="0">
                <a:pos x="0" y="67"/>
              </a:cxn>
              <a:cxn ang="0">
                <a:pos x="23" y="95"/>
              </a:cxn>
              <a:cxn ang="0">
                <a:pos x="47" y="116"/>
              </a:cxn>
              <a:cxn ang="0">
                <a:pos x="40" y="173"/>
              </a:cxn>
              <a:cxn ang="0">
                <a:pos x="58" y="204"/>
              </a:cxn>
              <a:cxn ang="0">
                <a:pos x="140" y="192"/>
              </a:cxn>
              <a:cxn ang="0">
                <a:pos x="93" y="128"/>
              </a:cxn>
              <a:cxn ang="0">
                <a:pos x="126" y="75"/>
              </a:cxn>
              <a:cxn ang="0">
                <a:pos x="42" y="0"/>
              </a:cxn>
              <a:cxn ang="0">
                <a:pos x="15" y="21"/>
              </a:cxn>
              <a:cxn ang="0">
                <a:pos x="27" y="41"/>
              </a:cxn>
              <a:cxn ang="0">
                <a:pos x="0" y="67"/>
              </a:cxn>
            </a:cxnLst>
            <a:rect l="0" t="0" r="r" b="b"/>
            <a:pathLst>
              <a:path w="140" h="204">
                <a:moveTo>
                  <a:pt x="0" y="67"/>
                </a:moveTo>
                <a:lnTo>
                  <a:pt x="23" y="95"/>
                </a:lnTo>
                <a:lnTo>
                  <a:pt x="47" y="116"/>
                </a:lnTo>
                <a:lnTo>
                  <a:pt x="40" y="173"/>
                </a:lnTo>
                <a:lnTo>
                  <a:pt x="58" y="204"/>
                </a:lnTo>
                <a:lnTo>
                  <a:pt x="140" y="192"/>
                </a:lnTo>
                <a:lnTo>
                  <a:pt x="93" y="128"/>
                </a:lnTo>
                <a:lnTo>
                  <a:pt x="126" y="75"/>
                </a:lnTo>
                <a:lnTo>
                  <a:pt x="42" y="0"/>
                </a:lnTo>
                <a:lnTo>
                  <a:pt x="15" y="21"/>
                </a:lnTo>
                <a:lnTo>
                  <a:pt x="27" y="41"/>
                </a:lnTo>
                <a:lnTo>
                  <a:pt x="0" y="67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94" name="Freeform 706"/>
          <p:cNvSpPr>
            <a:spLocks/>
          </p:cNvSpPr>
          <p:nvPr/>
        </p:nvSpPr>
        <p:spPr bwMode="auto">
          <a:xfrm>
            <a:off x="2408467" y="3787777"/>
            <a:ext cx="66524" cy="47625"/>
          </a:xfrm>
          <a:custGeom>
            <a:avLst/>
            <a:gdLst/>
            <a:ahLst/>
            <a:cxnLst>
              <a:cxn ang="0">
                <a:pos x="0" y="42"/>
              </a:cxn>
              <a:cxn ang="0">
                <a:pos x="57" y="41"/>
              </a:cxn>
              <a:cxn ang="0">
                <a:pos x="30" y="3"/>
              </a:cxn>
              <a:cxn ang="0">
                <a:pos x="77" y="0"/>
              </a:cxn>
              <a:cxn ang="0">
                <a:pos x="77" y="56"/>
              </a:cxn>
              <a:cxn ang="0">
                <a:pos x="0" y="42"/>
              </a:cxn>
            </a:cxnLst>
            <a:rect l="0" t="0" r="r" b="b"/>
            <a:pathLst>
              <a:path w="77" h="56">
                <a:moveTo>
                  <a:pt x="0" y="42"/>
                </a:moveTo>
                <a:lnTo>
                  <a:pt x="57" y="41"/>
                </a:lnTo>
                <a:lnTo>
                  <a:pt x="30" y="3"/>
                </a:lnTo>
                <a:lnTo>
                  <a:pt x="77" y="0"/>
                </a:lnTo>
                <a:lnTo>
                  <a:pt x="77" y="56"/>
                </a:lnTo>
                <a:lnTo>
                  <a:pt x="0" y="42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95" name="Freeform 707"/>
          <p:cNvSpPr>
            <a:spLocks/>
          </p:cNvSpPr>
          <p:nvPr/>
        </p:nvSpPr>
        <p:spPr bwMode="auto">
          <a:xfrm>
            <a:off x="2039560" y="3889375"/>
            <a:ext cx="152702" cy="79375"/>
          </a:xfrm>
          <a:custGeom>
            <a:avLst/>
            <a:gdLst/>
            <a:ahLst/>
            <a:cxnLst>
              <a:cxn ang="0">
                <a:pos x="0" y="45"/>
              </a:cxn>
              <a:cxn ang="0">
                <a:pos x="30" y="5"/>
              </a:cxn>
              <a:cxn ang="0">
                <a:pos x="126" y="0"/>
              </a:cxn>
              <a:cxn ang="0">
                <a:pos x="178" y="28"/>
              </a:cxn>
              <a:cxn ang="0">
                <a:pos x="136" y="34"/>
              </a:cxn>
              <a:cxn ang="0">
                <a:pos x="61" y="90"/>
              </a:cxn>
              <a:cxn ang="0">
                <a:pos x="47" y="75"/>
              </a:cxn>
              <a:cxn ang="0">
                <a:pos x="0" y="45"/>
              </a:cxn>
            </a:cxnLst>
            <a:rect l="0" t="0" r="r" b="b"/>
            <a:pathLst>
              <a:path w="178" h="90">
                <a:moveTo>
                  <a:pt x="0" y="45"/>
                </a:moveTo>
                <a:lnTo>
                  <a:pt x="30" y="5"/>
                </a:lnTo>
                <a:lnTo>
                  <a:pt x="126" y="0"/>
                </a:lnTo>
                <a:lnTo>
                  <a:pt x="178" y="28"/>
                </a:lnTo>
                <a:lnTo>
                  <a:pt x="136" y="34"/>
                </a:lnTo>
                <a:lnTo>
                  <a:pt x="61" y="90"/>
                </a:lnTo>
                <a:lnTo>
                  <a:pt x="47" y="75"/>
                </a:lnTo>
                <a:lnTo>
                  <a:pt x="0" y="45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96" name="Freeform 708"/>
          <p:cNvSpPr>
            <a:spLocks/>
          </p:cNvSpPr>
          <p:nvPr/>
        </p:nvSpPr>
        <p:spPr bwMode="auto">
          <a:xfrm>
            <a:off x="4652136" y="2967038"/>
            <a:ext cx="164797" cy="88900"/>
          </a:xfrm>
          <a:custGeom>
            <a:avLst/>
            <a:gdLst/>
            <a:ahLst/>
            <a:cxnLst>
              <a:cxn ang="0">
                <a:pos x="0" y="63"/>
              </a:cxn>
              <a:cxn ang="0">
                <a:pos x="30" y="18"/>
              </a:cxn>
              <a:cxn ang="0">
                <a:pos x="70" y="30"/>
              </a:cxn>
              <a:cxn ang="0">
                <a:pos x="137" y="0"/>
              </a:cxn>
              <a:cxn ang="0">
                <a:pos x="177" y="7"/>
              </a:cxn>
              <a:cxn ang="0">
                <a:pos x="197" y="23"/>
              </a:cxn>
              <a:cxn ang="0">
                <a:pos x="120" y="94"/>
              </a:cxn>
              <a:cxn ang="0">
                <a:pos x="56" y="106"/>
              </a:cxn>
              <a:cxn ang="0">
                <a:pos x="0" y="63"/>
              </a:cxn>
            </a:cxnLst>
            <a:rect l="0" t="0" r="r" b="b"/>
            <a:pathLst>
              <a:path w="197" h="106">
                <a:moveTo>
                  <a:pt x="0" y="63"/>
                </a:moveTo>
                <a:lnTo>
                  <a:pt x="30" y="18"/>
                </a:lnTo>
                <a:lnTo>
                  <a:pt x="70" y="30"/>
                </a:lnTo>
                <a:lnTo>
                  <a:pt x="137" y="0"/>
                </a:lnTo>
                <a:lnTo>
                  <a:pt x="177" y="7"/>
                </a:lnTo>
                <a:lnTo>
                  <a:pt x="197" y="23"/>
                </a:lnTo>
                <a:lnTo>
                  <a:pt x="120" y="94"/>
                </a:lnTo>
                <a:lnTo>
                  <a:pt x="56" y="106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97" name="Freeform 709"/>
          <p:cNvSpPr>
            <a:spLocks/>
          </p:cNvSpPr>
          <p:nvPr/>
        </p:nvSpPr>
        <p:spPr bwMode="auto">
          <a:xfrm>
            <a:off x="3648227" y="2314584"/>
            <a:ext cx="270630" cy="125413"/>
          </a:xfrm>
          <a:custGeom>
            <a:avLst/>
            <a:gdLst/>
            <a:ahLst/>
            <a:cxnLst>
              <a:cxn ang="0">
                <a:pos x="0" y="54"/>
              </a:cxn>
              <a:cxn ang="0">
                <a:pos x="21" y="46"/>
              </a:cxn>
              <a:cxn ang="0">
                <a:pos x="9" y="32"/>
              </a:cxn>
              <a:cxn ang="0">
                <a:pos x="35" y="41"/>
              </a:cxn>
              <a:cxn ang="0">
                <a:pos x="24" y="16"/>
              </a:cxn>
              <a:cxn ang="0">
                <a:pos x="55" y="31"/>
              </a:cxn>
              <a:cxn ang="0">
                <a:pos x="39" y="1"/>
              </a:cxn>
              <a:cxn ang="0">
                <a:pos x="90" y="25"/>
              </a:cxn>
              <a:cxn ang="0">
                <a:pos x="95" y="64"/>
              </a:cxn>
              <a:cxn ang="0">
                <a:pos x="121" y="20"/>
              </a:cxn>
              <a:cxn ang="0">
                <a:pos x="147" y="36"/>
              </a:cxn>
              <a:cxn ang="0">
                <a:pos x="168" y="15"/>
              </a:cxn>
              <a:cxn ang="0">
                <a:pos x="187" y="42"/>
              </a:cxn>
              <a:cxn ang="0">
                <a:pos x="182" y="16"/>
              </a:cxn>
              <a:cxn ang="0">
                <a:pos x="234" y="16"/>
              </a:cxn>
              <a:cxn ang="0">
                <a:pos x="242" y="0"/>
              </a:cxn>
              <a:cxn ang="0">
                <a:pos x="266" y="15"/>
              </a:cxn>
              <a:cxn ang="0">
                <a:pos x="293" y="9"/>
              </a:cxn>
              <a:cxn ang="0">
                <a:pos x="273" y="20"/>
              </a:cxn>
              <a:cxn ang="0">
                <a:pos x="323" y="69"/>
              </a:cxn>
              <a:cxn ang="0">
                <a:pos x="279" y="111"/>
              </a:cxn>
              <a:cxn ang="0">
                <a:pos x="160" y="151"/>
              </a:cxn>
              <a:cxn ang="0">
                <a:pos x="54" y="132"/>
              </a:cxn>
              <a:cxn ang="0">
                <a:pos x="81" y="94"/>
              </a:cxn>
              <a:cxn ang="0">
                <a:pos x="17" y="80"/>
              </a:cxn>
              <a:cxn ang="0">
                <a:pos x="79" y="76"/>
              </a:cxn>
              <a:cxn ang="0">
                <a:pos x="55" y="65"/>
              </a:cxn>
              <a:cxn ang="0">
                <a:pos x="80" y="54"/>
              </a:cxn>
              <a:cxn ang="0">
                <a:pos x="0" y="54"/>
              </a:cxn>
            </a:cxnLst>
            <a:rect l="0" t="0" r="r" b="b"/>
            <a:pathLst>
              <a:path w="323" h="151">
                <a:moveTo>
                  <a:pt x="0" y="54"/>
                </a:moveTo>
                <a:lnTo>
                  <a:pt x="21" y="46"/>
                </a:lnTo>
                <a:lnTo>
                  <a:pt x="9" y="32"/>
                </a:lnTo>
                <a:lnTo>
                  <a:pt x="35" y="41"/>
                </a:lnTo>
                <a:lnTo>
                  <a:pt x="24" y="16"/>
                </a:lnTo>
                <a:lnTo>
                  <a:pt x="55" y="31"/>
                </a:lnTo>
                <a:lnTo>
                  <a:pt x="39" y="1"/>
                </a:lnTo>
                <a:lnTo>
                  <a:pt x="90" y="25"/>
                </a:lnTo>
                <a:lnTo>
                  <a:pt x="95" y="64"/>
                </a:lnTo>
                <a:lnTo>
                  <a:pt x="121" y="20"/>
                </a:lnTo>
                <a:lnTo>
                  <a:pt x="147" y="36"/>
                </a:lnTo>
                <a:lnTo>
                  <a:pt x="168" y="15"/>
                </a:lnTo>
                <a:lnTo>
                  <a:pt x="187" y="42"/>
                </a:lnTo>
                <a:lnTo>
                  <a:pt x="182" y="16"/>
                </a:lnTo>
                <a:lnTo>
                  <a:pt x="234" y="16"/>
                </a:lnTo>
                <a:lnTo>
                  <a:pt x="242" y="0"/>
                </a:lnTo>
                <a:lnTo>
                  <a:pt x="266" y="15"/>
                </a:lnTo>
                <a:lnTo>
                  <a:pt x="293" y="9"/>
                </a:lnTo>
                <a:lnTo>
                  <a:pt x="273" y="20"/>
                </a:lnTo>
                <a:lnTo>
                  <a:pt x="323" y="69"/>
                </a:lnTo>
                <a:lnTo>
                  <a:pt x="279" y="111"/>
                </a:lnTo>
                <a:lnTo>
                  <a:pt x="160" y="151"/>
                </a:lnTo>
                <a:lnTo>
                  <a:pt x="54" y="132"/>
                </a:lnTo>
                <a:lnTo>
                  <a:pt x="81" y="94"/>
                </a:lnTo>
                <a:lnTo>
                  <a:pt x="17" y="80"/>
                </a:lnTo>
                <a:lnTo>
                  <a:pt x="79" y="76"/>
                </a:lnTo>
                <a:lnTo>
                  <a:pt x="55" y="65"/>
                </a:lnTo>
                <a:lnTo>
                  <a:pt x="80" y="54"/>
                </a:lnTo>
                <a:lnTo>
                  <a:pt x="0" y="54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98" name="Freeform 710"/>
          <p:cNvSpPr>
            <a:spLocks/>
          </p:cNvSpPr>
          <p:nvPr/>
        </p:nvSpPr>
        <p:spPr bwMode="auto">
          <a:xfrm>
            <a:off x="5940277" y="3349628"/>
            <a:ext cx="727226" cy="741363"/>
          </a:xfrm>
          <a:custGeom>
            <a:avLst/>
            <a:gdLst/>
            <a:ahLst/>
            <a:cxnLst>
              <a:cxn ang="0">
                <a:pos x="0" y="399"/>
              </a:cxn>
              <a:cxn ang="0">
                <a:pos x="24" y="379"/>
              </a:cxn>
              <a:cxn ang="0">
                <a:pos x="89" y="379"/>
              </a:cxn>
              <a:cxn ang="0">
                <a:pos x="42" y="288"/>
              </a:cxn>
              <a:cxn ang="0">
                <a:pos x="71" y="263"/>
              </a:cxn>
              <a:cxn ang="0">
                <a:pos x="109" y="265"/>
              </a:cxn>
              <a:cxn ang="0">
                <a:pos x="197" y="166"/>
              </a:cxn>
              <a:cxn ang="0">
                <a:pos x="192" y="138"/>
              </a:cxn>
              <a:cxn ang="0">
                <a:pos x="212" y="122"/>
              </a:cxn>
              <a:cxn ang="0">
                <a:pos x="175" y="91"/>
              </a:cxn>
              <a:cxn ang="0">
                <a:pos x="173" y="42"/>
              </a:cxn>
              <a:cxn ang="0">
                <a:pos x="258" y="42"/>
              </a:cxn>
              <a:cxn ang="0">
                <a:pos x="281" y="18"/>
              </a:cxn>
              <a:cxn ang="0">
                <a:pos x="328" y="0"/>
              </a:cxn>
              <a:cxn ang="0">
                <a:pos x="358" y="17"/>
              </a:cxn>
              <a:cxn ang="0">
                <a:pos x="317" y="67"/>
              </a:cxn>
              <a:cxn ang="0">
                <a:pos x="337" y="109"/>
              </a:cxn>
              <a:cxn ang="0">
                <a:pos x="307" y="116"/>
              </a:cxn>
              <a:cxn ang="0">
                <a:pos x="319" y="168"/>
              </a:cxn>
              <a:cxn ang="0">
                <a:pos x="382" y="189"/>
              </a:cxn>
              <a:cxn ang="0">
                <a:pos x="352" y="238"/>
              </a:cxn>
              <a:cxn ang="0">
                <a:pos x="430" y="284"/>
              </a:cxn>
              <a:cxn ang="0">
                <a:pos x="585" y="313"/>
              </a:cxn>
              <a:cxn ang="0">
                <a:pos x="587" y="268"/>
              </a:cxn>
              <a:cxn ang="0">
                <a:pos x="606" y="263"/>
              </a:cxn>
              <a:cxn ang="0">
                <a:pos x="610" y="285"/>
              </a:cxn>
              <a:cxn ang="0">
                <a:pos x="622" y="305"/>
              </a:cxn>
              <a:cxn ang="0">
                <a:pos x="702" y="296"/>
              </a:cxn>
              <a:cxn ang="0">
                <a:pos x="696" y="269"/>
              </a:cxn>
              <a:cxn ang="0">
                <a:pos x="819" y="214"/>
              </a:cxn>
              <a:cxn ang="0">
                <a:pos x="829" y="247"/>
              </a:cxn>
              <a:cxn ang="0">
                <a:pos x="859" y="259"/>
              </a:cxn>
              <a:cxn ang="0">
                <a:pos x="848" y="291"/>
              </a:cxn>
              <a:cxn ang="0">
                <a:pos x="796" y="311"/>
              </a:cxn>
              <a:cxn ang="0">
                <a:pos x="719" y="455"/>
              </a:cxn>
              <a:cxn ang="0">
                <a:pos x="706" y="397"/>
              </a:cxn>
              <a:cxn ang="0">
                <a:pos x="692" y="420"/>
              </a:cxn>
              <a:cxn ang="0">
                <a:pos x="673" y="391"/>
              </a:cxn>
              <a:cxn ang="0">
                <a:pos x="707" y="355"/>
              </a:cxn>
              <a:cxn ang="0">
                <a:pos x="642" y="350"/>
              </a:cxn>
              <a:cxn ang="0">
                <a:pos x="597" y="310"/>
              </a:cxn>
              <a:cxn ang="0">
                <a:pos x="586" y="331"/>
              </a:cxn>
              <a:cxn ang="0">
                <a:pos x="600" y="350"/>
              </a:cxn>
              <a:cxn ang="0">
                <a:pos x="581" y="363"/>
              </a:cxn>
              <a:cxn ang="0">
                <a:pos x="599" y="381"/>
              </a:cxn>
              <a:cxn ang="0">
                <a:pos x="610" y="463"/>
              </a:cxn>
              <a:cxn ang="0">
                <a:pos x="586" y="450"/>
              </a:cxn>
              <a:cxn ang="0">
                <a:pos x="536" y="516"/>
              </a:cxn>
              <a:cxn ang="0">
                <a:pos x="357" y="648"/>
              </a:cxn>
              <a:cxn ang="0">
                <a:pos x="344" y="811"/>
              </a:cxn>
              <a:cxn ang="0">
                <a:pos x="272" y="876"/>
              </a:cxn>
              <a:cxn ang="0">
                <a:pos x="205" y="750"/>
              </a:cxn>
              <a:cxn ang="0">
                <a:pos x="178" y="650"/>
              </a:cxn>
              <a:cxn ang="0">
                <a:pos x="153" y="627"/>
              </a:cxn>
              <a:cxn ang="0">
                <a:pos x="137" y="445"/>
              </a:cxn>
              <a:cxn ang="0">
                <a:pos x="120" y="440"/>
              </a:cxn>
              <a:cxn ang="0">
                <a:pos x="110" y="478"/>
              </a:cxn>
              <a:cxn ang="0">
                <a:pos x="69" y="490"/>
              </a:cxn>
              <a:cxn ang="0">
                <a:pos x="26" y="441"/>
              </a:cxn>
              <a:cxn ang="0">
                <a:pos x="67" y="417"/>
              </a:cxn>
              <a:cxn ang="0">
                <a:pos x="26" y="426"/>
              </a:cxn>
              <a:cxn ang="0">
                <a:pos x="0" y="399"/>
              </a:cxn>
            </a:cxnLst>
            <a:rect l="0" t="0" r="r" b="b"/>
            <a:pathLst>
              <a:path w="859" h="876">
                <a:moveTo>
                  <a:pt x="0" y="399"/>
                </a:moveTo>
                <a:lnTo>
                  <a:pt x="24" y="379"/>
                </a:lnTo>
                <a:lnTo>
                  <a:pt x="89" y="379"/>
                </a:lnTo>
                <a:lnTo>
                  <a:pt x="42" y="288"/>
                </a:lnTo>
                <a:lnTo>
                  <a:pt x="71" y="263"/>
                </a:lnTo>
                <a:lnTo>
                  <a:pt x="109" y="265"/>
                </a:lnTo>
                <a:lnTo>
                  <a:pt x="197" y="166"/>
                </a:lnTo>
                <a:lnTo>
                  <a:pt x="192" y="138"/>
                </a:lnTo>
                <a:lnTo>
                  <a:pt x="212" y="122"/>
                </a:lnTo>
                <a:lnTo>
                  <a:pt x="175" y="91"/>
                </a:lnTo>
                <a:lnTo>
                  <a:pt x="173" y="42"/>
                </a:lnTo>
                <a:lnTo>
                  <a:pt x="258" y="42"/>
                </a:lnTo>
                <a:lnTo>
                  <a:pt x="281" y="18"/>
                </a:lnTo>
                <a:lnTo>
                  <a:pt x="328" y="0"/>
                </a:lnTo>
                <a:lnTo>
                  <a:pt x="358" y="17"/>
                </a:lnTo>
                <a:lnTo>
                  <a:pt x="317" y="67"/>
                </a:lnTo>
                <a:lnTo>
                  <a:pt x="337" y="109"/>
                </a:lnTo>
                <a:lnTo>
                  <a:pt x="307" y="116"/>
                </a:lnTo>
                <a:lnTo>
                  <a:pt x="319" y="168"/>
                </a:lnTo>
                <a:lnTo>
                  <a:pt x="382" y="189"/>
                </a:lnTo>
                <a:lnTo>
                  <a:pt x="352" y="238"/>
                </a:lnTo>
                <a:lnTo>
                  <a:pt x="430" y="284"/>
                </a:lnTo>
                <a:lnTo>
                  <a:pt x="585" y="313"/>
                </a:lnTo>
                <a:lnTo>
                  <a:pt x="587" y="268"/>
                </a:lnTo>
                <a:lnTo>
                  <a:pt x="606" y="263"/>
                </a:lnTo>
                <a:lnTo>
                  <a:pt x="610" y="285"/>
                </a:lnTo>
                <a:lnTo>
                  <a:pt x="622" y="305"/>
                </a:lnTo>
                <a:lnTo>
                  <a:pt x="702" y="296"/>
                </a:lnTo>
                <a:lnTo>
                  <a:pt x="696" y="269"/>
                </a:lnTo>
                <a:lnTo>
                  <a:pt x="819" y="214"/>
                </a:lnTo>
                <a:lnTo>
                  <a:pt x="829" y="247"/>
                </a:lnTo>
                <a:lnTo>
                  <a:pt x="859" y="259"/>
                </a:lnTo>
                <a:lnTo>
                  <a:pt x="848" y="291"/>
                </a:lnTo>
                <a:lnTo>
                  <a:pt x="796" y="311"/>
                </a:lnTo>
                <a:lnTo>
                  <a:pt x="719" y="455"/>
                </a:lnTo>
                <a:lnTo>
                  <a:pt x="706" y="397"/>
                </a:lnTo>
                <a:lnTo>
                  <a:pt x="692" y="420"/>
                </a:lnTo>
                <a:lnTo>
                  <a:pt x="673" y="391"/>
                </a:lnTo>
                <a:lnTo>
                  <a:pt x="707" y="355"/>
                </a:lnTo>
                <a:lnTo>
                  <a:pt x="642" y="350"/>
                </a:lnTo>
                <a:lnTo>
                  <a:pt x="597" y="310"/>
                </a:lnTo>
                <a:lnTo>
                  <a:pt x="586" y="331"/>
                </a:lnTo>
                <a:lnTo>
                  <a:pt x="600" y="350"/>
                </a:lnTo>
                <a:lnTo>
                  <a:pt x="581" y="363"/>
                </a:lnTo>
                <a:lnTo>
                  <a:pt x="599" y="381"/>
                </a:lnTo>
                <a:lnTo>
                  <a:pt x="610" y="463"/>
                </a:lnTo>
                <a:lnTo>
                  <a:pt x="586" y="450"/>
                </a:lnTo>
                <a:lnTo>
                  <a:pt x="536" y="516"/>
                </a:lnTo>
                <a:lnTo>
                  <a:pt x="357" y="648"/>
                </a:lnTo>
                <a:lnTo>
                  <a:pt x="344" y="811"/>
                </a:lnTo>
                <a:lnTo>
                  <a:pt x="272" y="876"/>
                </a:lnTo>
                <a:lnTo>
                  <a:pt x="205" y="750"/>
                </a:lnTo>
                <a:lnTo>
                  <a:pt x="178" y="650"/>
                </a:lnTo>
                <a:lnTo>
                  <a:pt x="153" y="627"/>
                </a:lnTo>
                <a:lnTo>
                  <a:pt x="137" y="445"/>
                </a:lnTo>
                <a:lnTo>
                  <a:pt x="120" y="440"/>
                </a:lnTo>
                <a:lnTo>
                  <a:pt x="110" y="478"/>
                </a:lnTo>
                <a:lnTo>
                  <a:pt x="69" y="490"/>
                </a:lnTo>
                <a:lnTo>
                  <a:pt x="26" y="441"/>
                </a:lnTo>
                <a:lnTo>
                  <a:pt x="67" y="417"/>
                </a:lnTo>
                <a:lnTo>
                  <a:pt x="26" y="426"/>
                </a:lnTo>
                <a:lnTo>
                  <a:pt x="0" y="399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199" name="Freeform 711"/>
          <p:cNvSpPr>
            <a:spLocks/>
          </p:cNvSpPr>
          <p:nvPr/>
        </p:nvSpPr>
        <p:spPr bwMode="auto">
          <a:xfrm>
            <a:off x="6613076" y="4152900"/>
            <a:ext cx="267607" cy="287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0" y="13"/>
              </a:cxn>
              <a:cxn ang="0">
                <a:pos x="161" y="102"/>
              </a:cxn>
              <a:cxn ang="0">
                <a:pos x="233" y="133"/>
              </a:cxn>
              <a:cxn ang="0">
                <a:pos x="224" y="158"/>
              </a:cxn>
              <a:cxn ang="0">
                <a:pos x="249" y="156"/>
              </a:cxn>
              <a:cxn ang="0">
                <a:pos x="247" y="190"/>
              </a:cxn>
              <a:cxn ang="0">
                <a:pos x="319" y="253"/>
              </a:cxn>
              <a:cxn ang="0">
                <a:pos x="310" y="338"/>
              </a:cxn>
              <a:cxn ang="0">
                <a:pos x="280" y="339"/>
              </a:cxn>
              <a:cxn ang="0">
                <a:pos x="216" y="289"/>
              </a:cxn>
              <a:cxn ang="0">
                <a:pos x="110" y="118"/>
              </a:cxn>
              <a:cxn ang="0">
                <a:pos x="0" y="0"/>
              </a:cxn>
            </a:cxnLst>
            <a:rect l="0" t="0" r="r" b="b"/>
            <a:pathLst>
              <a:path w="319" h="339">
                <a:moveTo>
                  <a:pt x="0" y="0"/>
                </a:moveTo>
                <a:lnTo>
                  <a:pt x="70" y="13"/>
                </a:lnTo>
                <a:lnTo>
                  <a:pt x="161" y="102"/>
                </a:lnTo>
                <a:lnTo>
                  <a:pt x="233" y="133"/>
                </a:lnTo>
                <a:lnTo>
                  <a:pt x="224" y="158"/>
                </a:lnTo>
                <a:lnTo>
                  <a:pt x="249" y="156"/>
                </a:lnTo>
                <a:lnTo>
                  <a:pt x="247" y="190"/>
                </a:lnTo>
                <a:lnTo>
                  <a:pt x="319" y="253"/>
                </a:lnTo>
                <a:lnTo>
                  <a:pt x="310" y="338"/>
                </a:lnTo>
                <a:lnTo>
                  <a:pt x="280" y="339"/>
                </a:lnTo>
                <a:lnTo>
                  <a:pt x="216" y="289"/>
                </a:lnTo>
                <a:lnTo>
                  <a:pt x="110" y="11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00" name="Freeform 712"/>
          <p:cNvSpPr>
            <a:spLocks/>
          </p:cNvSpPr>
          <p:nvPr/>
        </p:nvSpPr>
        <p:spPr bwMode="auto">
          <a:xfrm>
            <a:off x="6865560" y="4445000"/>
            <a:ext cx="226786" cy="69850"/>
          </a:xfrm>
          <a:custGeom>
            <a:avLst/>
            <a:gdLst/>
            <a:ahLst/>
            <a:cxnLst>
              <a:cxn ang="0">
                <a:pos x="0" y="24"/>
              </a:cxn>
              <a:cxn ang="0">
                <a:pos x="19" y="0"/>
              </a:cxn>
              <a:cxn ang="0">
                <a:pos x="206" y="26"/>
              </a:cxn>
              <a:cxn ang="0">
                <a:pos x="226" y="47"/>
              </a:cxn>
              <a:cxn ang="0">
                <a:pos x="263" y="55"/>
              </a:cxn>
              <a:cxn ang="0">
                <a:pos x="268" y="85"/>
              </a:cxn>
              <a:cxn ang="0">
                <a:pos x="50" y="44"/>
              </a:cxn>
              <a:cxn ang="0">
                <a:pos x="0" y="24"/>
              </a:cxn>
            </a:cxnLst>
            <a:rect l="0" t="0" r="r" b="b"/>
            <a:pathLst>
              <a:path w="268" h="85">
                <a:moveTo>
                  <a:pt x="0" y="24"/>
                </a:moveTo>
                <a:lnTo>
                  <a:pt x="19" y="0"/>
                </a:lnTo>
                <a:lnTo>
                  <a:pt x="206" y="26"/>
                </a:lnTo>
                <a:lnTo>
                  <a:pt x="226" y="47"/>
                </a:lnTo>
                <a:lnTo>
                  <a:pt x="263" y="55"/>
                </a:lnTo>
                <a:lnTo>
                  <a:pt x="268" y="85"/>
                </a:lnTo>
                <a:lnTo>
                  <a:pt x="50" y="44"/>
                </a:lnTo>
                <a:lnTo>
                  <a:pt x="0" y="24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01" name="Freeform 713"/>
          <p:cNvSpPr>
            <a:spLocks/>
          </p:cNvSpPr>
          <p:nvPr/>
        </p:nvSpPr>
        <p:spPr bwMode="auto">
          <a:xfrm>
            <a:off x="6957788" y="4183072"/>
            <a:ext cx="241905" cy="214313"/>
          </a:xfrm>
          <a:custGeom>
            <a:avLst/>
            <a:gdLst/>
            <a:ahLst/>
            <a:cxnLst>
              <a:cxn ang="0">
                <a:pos x="0" y="114"/>
              </a:cxn>
              <a:cxn ang="0">
                <a:pos x="17" y="81"/>
              </a:cxn>
              <a:cxn ang="0">
                <a:pos x="43" y="101"/>
              </a:cxn>
              <a:cxn ang="0">
                <a:pos x="129" y="94"/>
              </a:cxn>
              <a:cxn ang="0">
                <a:pos x="159" y="84"/>
              </a:cxn>
              <a:cxn ang="0">
                <a:pos x="199" y="0"/>
              </a:cxn>
              <a:cxn ang="0">
                <a:pos x="249" y="4"/>
              </a:cxn>
              <a:cxn ang="0">
                <a:pos x="236" y="25"/>
              </a:cxn>
              <a:cxn ang="0">
                <a:pos x="288" y="101"/>
              </a:cxn>
              <a:cxn ang="0">
                <a:pos x="260" y="95"/>
              </a:cxn>
              <a:cxn ang="0">
                <a:pos x="210" y="182"/>
              </a:cxn>
              <a:cxn ang="0">
                <a:pos x="203" y="236"/>
              </a:cxn>
              <a:cxn ang="0">
                <a:pos x="170" y="252"/>
              </a:cxn>
              <a:cxn ang="0">
                <a:pos x="117" y="221"/>
              </a:cxn>
              <a:cxn ang="0">
                <a:pos x="82" y="235"/>
              </a:cxn>
              <a:cxn ang="0">
                <a:pos x="78" y="210"/>
              </a:cxn>
              <a:cxn ang="0">
                <a:pos x="33" y="215"/>
              </a:cxn>
              <a:cxn ang="0">
                <a:pos x="0" y="114"/>
              </a:cxn>
            </a:cxnLst>
            <a:rect l="0" t="0" r="r" b="b"/>
            <a:pathLst>
              <a:path w="288" h="252">
                <a:moveTo>
                  <a:pt x="0" y="114"/>
                </a:moveTo>
                <a:lnTo>
                  <a:pt x="17" y="81"/>
                </a:lnTo>
                <a:lnTo>
                  <a:pt x="43" y="101"/>
                </a:lnTo>
                <a:lnTo>
                  <a:pt x="129" y="94"/>
                </a:lnTo>
                <a:lnTo>
                  <a:pt x="159" y="84"/>
                </a:lnTo>
                <a:lnTo>
                  <a:pt x="199" y="0"/>
                </a:lnTo>
                <a:lnTo>
                  <a:pt x="249" y="4"/>
                </a:lnTo>
                <a:lnTo>
                  <a:pt x="236" y="25"/>
                </a:lnTo>
                <a:lnTo>
                  <a:pt x="288" y="101"/>
                </a:lnTo>
                <a:lnTo>
                  <a:pt x="260" y="95"/>
                </a:lnTo>
                <a:lnTo>
                  <a:pt x="210" y="182"/>
                </a:lnTo>
                <a:lnTo>
                  <a:pt x="203" y="236"/>
                </a:lnTo>
                <a:lnTo>
                  <a:pt x="170" y="252"/>
                </a:lnTo>
                <a:lnTo>
                  <a:pt x="117" y="221"/>
                </a:lnTo>
                <a:lnTo>
                  <a:pt x="82" y="235"/>
                </a:lnTo>
                <a:lnTo>
                  <a:pt x="78" y="210"/>
                </a:lnTo>
                <a:lnTo>
                  <a:pt x="33" y="215"/>
                </a:lnTo>
                <a:lnTo>
                  <a:pt x="0" y="114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02" name="Freeform 714"/>
          <p:cNvSpPr>
            <a:spLocks/>
          </p:cNvSpPr>
          <p:nvPr/>
        </p:nvSpPr>
        <p:spPr bwMode="auto">
          <a:xfrm>
            <a:off x="7148287" y="4505334"/>
            <a:ext cx="60476" cy="17463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9" y="18"/>
              </a:cxn>
              <a:cxn ang="0">
                <a:pos x="70" y="6"/>
              </a:cxn>
              <a:cxn ang="0">
                <a:pos x="23" y="0"/>
              </a:cxn>
              <a:cxn ang="0">
                <a:pos x="0" y="3"/>
              </a:cxn>
            </a:cxnLst>
            <a:rect l="0" t="0" r="r" b="b"/>
            <a:pathLst>
              <a:path w="70" h="18">
                <a:moveTo>
                  <a:pt x="0" y="3"/>
                </a:moveTo>
                <a:lnTo>
                  <a:pt x="9" y="18"/>
                </a:lnTo>
                <a:lnTo>
                  <a:pt x="70" y="6"/>
                </a:lnTo>
                <a:lnTo>
                  <a:pt x="23" y="0"/>
                </a:lnTo>
                <a:lnTo>
                  <a:pt x="0" y="3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03" name="Freeform 715"/>
          <p:cNvSpPr>
            <a:spLocks/>
          </p:cNvSpPr>
          <p:nvPr/>
        </p:nvSpPr>
        <p:spPr bwMode="auto">
          <a:xfrm>
            <a:off x="7199692" y="4249738"/>
            <a:ext cx="154214" cy="184150"/>
          </a:xfrm>
          <a:custGeom>
            <a:avLst/>
            <a:gdLst/>
            <a:ahLst/>
            <a:cxnLst>
              <a:cxn ang="0">
                <a:pos x="0" y="130"/>
              </a:cxn>
              <a:cxn ang="0">
                <a:pos x="23" y="170"/>
              </a:cxn>
              <a:cxn ang="0">
                <a:pos x="15" y="210"/>
              </a:cxn>
              <a:cxn ang="0">
                <a:pos x="44" y="219"/>
              </a:cxn>
              <a:cxn ang="0">
                <a:pos x="42" y="138"/>
              </a:cxn>
              <a:cxn ang="0">
                <a:pos x="61" y="130"/>
              </a:cxn>
              <a:cxn ang="0">
                <a:pos x="63" y="160"/>
              </a:cxn>
              <a:cxn ang="0">
                <a:pos x="79" y="196"/>
              </a:cxn>
              <a:cxn ang="0">
                <a:pos x="112" y="180"/>
              </a:cxn>
              <a:cxn ang="0">
                <a:pos x="72" y="105"/>
              </a:cxn>
              <a:cxn ang="0">
                <a:pos x="133" y="72"/>
              </a:cxn>
              <a:cxn ang="0">
                <a:pos x="52" y="93"/>
              </a:cxn>
              <a:cxn ang="0">
                <a:pos x="41" y="44"/>
              </a:cxn>
              <a:cxn ang="0">
                <a:pos x="160" y="39"/>
              </a:cxn>
              <a:cxn ang="0">
                <a:pos x="180" y="0"/>
              </a:cxn>
              <a:cxn ang="0">
                <a:pos x="145" y="24"/>
              </a:cxn>
              <a:cxn ang="0">
                <a:pos x="61" y="12"/>
              </a:cxn>
              <a:cxn ang="0">
                <a:pos x="32" y="29"/>
              </a:cxn>
              <a:cxn ang="0">
                <a:pos x="0" y="130"/>
              </a:cxn>
            </a:cxnLst>
            <a:rect l="0" t="0" r="r" b="b"/>
            <a:pathLst>
              <a:path w="180" h="219">
                <a:moveTo>
                  <a:pt x="0" y="130"/>
                </a:moveTo>
                <a:lnTo>
                  <a:pt x="23" y="170"/>
                </a:lnTo>
                <a:lnTo>
                  <a:pt x="15" y="210"/>
                </a:lnTo>
                <a:lnTo>
                  <a:pt x="44" y="219"/>
                </a:lnTo>
                <a:lnTo>
                  <a:pt x="42" y="138"/>
                </a:lnTo>
                <a:lnTo>
                  <a:pt x="61" y="130"/>
                </a:lnTo>
                <a:lnTo>
                  <a:pt x="63" y="160"/>
                </a:lnTo>
                <a:lnTo>
                  <a:pt x="79" y="196"/>
                </a:lnTo>
                <a:lnTo>
                  <a:pt x="112" y="180"/>
                </a:lnTo>
                <a:lnTo>
                  <a:pt x="72" y="105"/>
                </a:lnTo>
                <a:lnTo>
                  <a:pt x="133" y="72"/>
                </a:lnTo>
                <a:lnTo>
                  <a:pt x="52" y="93"/>
                </a:lnTo>
                <a:lnTo>
                  <a:pt x="41" y="44"/>
                </a:lnTo>
                <a:lnTo>
                  <a:pt x="160" y="39"/>
                </a:lnTo>
                <a:lnTo>
                  <a:pt x="180" y="0"/>
                </a:lnTo>
                <a:lnTo>
                  <a:pt x="145" y="24"/>
                </a:lnTo>
                <a:lnTo>
                  <a:pt x="61" y="12"/>
                </a:lnTo>
                <a:lnTo>
                  <a:pt x="32" y="29"/>
                </a:lnTo>
                <a:lnTo>
                  <a:pt x="0" y="13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04" name="Freeform 716"/>
          <p:cNvSpPr>
            <a:spLocks/>
          </p:cNvSpPr>
          <p:nvPr/>
        </p:nvSpPr>
        <p:spPr bwMode="auto">
          <a:xfrm>
            <a:off x="7322159" y="4508500"/>
            <a:ext cx="84667" cy="46038"/>
          </a:xfrm>
          <a:custGeom>
            <a:avLst/>
            <a:gdLst/>
            <a:ahLst/>
            <a:cxnLst>
              <a:cxn ang="0">
                <a:pos x="0" y="34"/>
              </a:cxn>
              <a:cxn ang="0">
                <a:pos x="4" y="57"/>
              </a:cxn>
              <a:cxn ang="0">
                <a:pos x="100" y="0"/>
              </a:cxn>
              <a:cxn ang="0">
                <a:pos x="29" y="17"/>
              </a:cxn>
              <a:cxn ang="0">
                <a:pos x="0" y="34"/>
              </a:cxn>
            </a:cxnLst>
            <a:rect l="0" t="0" r="r" b="b"/>
            <a:pathLst>
              <a:path w="100" h="57">
                <a:moveTo>
                  <a:pt x="0" y="34"/>
                </a:moveTo>
                <a:lnTo>
                  <a:pt x="4" y="57"/>
                </a:lnTo>
                <a:lnTo>
                  <a:pt x="100" y="0"/>
                </a:lnTo>
                <a:lnTo>
                  <a:pt x="29" y="17"/>
                </a:lnTo>
                <a:lnTo>
                  <a:pt x="0" y="34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05" name="Freeform 717"/>
          <p:cNvSpPr>
            <a:spLocks/>
          </p:cNvSpPr>
          <p:nvPr/>
        </p:nvSpPr>
        <p:spPr bwMode="auto">
          <a:xfrm>
            <a:off x="7411359" y="4240222"/>
            <a:ext cx="28726" cy="74613"/>
          </a:xfrm>
          <a:custGeom>
            <a:avLst/>
            <a:gdLst/>
            <a:ahLst/>
            <a:cxnLst>
              <a:cxn ang="0">
                <a:pos x="0" y="30"/>
              </a:cxn>
              <a:cxn ang="0">
                <a:pos x="9" y="71"/>
              </a:cxn>
              <a:cxn ang="0">
                <a:pos x="29" y="89"/>
              </a:cxn>
              <a:cxn ang="0">
                <a:pos x="15" y="51"/>
              </a:cxn>
              <a:cxn ang="0">
                <a:pos x="36" y="46"/>
              </a:cxn>
              <a:cxn ang="0">
                <a:pos x="34" y="19"/>
              </a:cxn>
              <a:cxn ang="0">
                <a:pos x="9" y="36"/>
              </a:cxn>
              <a:cxn ang="0">
                <a:pos x="19" y="0"/>
              </a:cxn>
              <a:cxn ang="0">
                <a:pos x="0" y="30"/>
              </a:cxn>
            </a:cxnLst>
            <a:rect l="0" t="0" r="r" b="b"/>
            <a:pathLst>
              <a:path w="36" h="89">
                <a:moveTo>
                  <a:pt x="0" y="30"/>
                </a:moveTo>
                <a:lnTo>
                  <a:pt x="9" y="71"/>
                </a:lnTo>
                <a:lnTo>
                  <a:pt x="29" y="89"/>
                </a:lnTo>
                <a:lnTo>
                  <a:pt x="15" y="51"/>
                </a:lnTo>
                <a:lnTo>
                  <a:pt x="36" y="46"/>
                </a:lnTo>
                <a:lnTo>
                  <a:pt x="34" y="19"/>
                </a:lnTo>
                <a:lnTo>
                  <a:pt x="9" y="36"/>
                </a:lnTo>
                <a:lnTo>
                  <a:pt x="19" y="0"/>
                </a:lnTo>
                <a:lnTo>
                  <a:pt x="0" y="3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06" name="Freeform 718"/>
          <p:cNvSpPr>
            <a:spLocks/>
          </p:cNvSpPr>
          <p:nvPr/>
        </p:nvSpPr>
        <p:spPr bwMode="auto">
          <a:xfrm>
            <a:off x="7421945" y="4364047"/>
            <a:ext cx="71059" cy="22225"/>
          </a:xfrm>
          <a:custGeom>
            <a:avLst/>
            <a:gdLst/>
            <a:ahLst/>
            <a:cxnLst>
              <a:cxn ang="0">
                <a:pos x="0" y="10"/>
              </a:cxn>
              <a:cxn ang="0">
                <a:pos x="46" y="0"/>
              </a:cxn>
              <a:cxn ang="0">
                <a:pos x="83" y="28"/>
              </a:cxn>
              <a:cxn ang="0">
                <a:pos x="0" y="10"/>
              </a:cxn>
            </a:cxnLst>
            <a:rect l="0" t="0" r="r" b="b"/>
            <a:pathLst>
              <a:path w="83" h="28">
                <a:moveTo>
                  <a:pt x="0" y="10"/>
                </a:moveTo>
                <a:lnTo>
                  <a:pt x="46" y="0"/>
                </a:lnTo>
                <a:lnTo>
                  <a:pt x="83" y="28"/>
                </a:lnTo>
                <a:lnTo>
                  <a:pt x="0" y="1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07" name="Freeform 719"/>
          <p:cNvSpPr>
            <a:spLocks/>
          </p:cNvSpPr>
          <p:nvPr/>
        </p:nvSpPr>
        <p:spPr bwMode="auto">
          <a:xfrm>
            <a:off x="7494514" y="4303722"/>
            <a:ext cx="260048" cy="219075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47" y="57"/>
              </a:cxn>
              <a:cxn ang="0">
                <a:pos x="91" y="51"/>
              </a:cxn>
              <a:cxn ang="0">
                <a:pos x="32" y="70"/>
              </a:cxn>
              <a:cxn ang="0">
                <a:pos x="62" y="111"/>
              </a:cxn>
              <a:cxn ang="0">
                <a:pos x="88" y="76"/>
              </a:cxn>
              <a:cxn ang="0">
                <a:pos x="107" y="111"/>
              </a:cxn>
              <a:cxn ang="0">
                <a:pos x="217" y="151"/>
              </a:cxn>
              <a:cxn ang="0">
                <a:pos x="242" y="213"/>
              </a:cxn>
              <a:cxn ang="0">
                <a:pos x="222" y="211"/>
              </a:cxn>
              <a:cxn ang="0">
                <a:pos x="204" y="241"/>
              </a:cxn>
              <a:cxn ang="0">
                <a:pos x="270" y="227"/>
              </a:cxn>
              <a:cxn ang="0">
                <a:pos x="308" y="259"/>
              </a:cxn>
              <a:cxn ang="0">
                <a:pos x="303" y="66"/>
              </a:cxn>
              <a:cxn ang="0">
                <a:pos x="208" y="32"/>
              </a:cxn>
              <a:cxn ang="0">
                <a:pos x="132" y="89"/>
              </a:cxn>
              <a:cxn ang="0">
                <a:pos x="102" y="60"/>
              </a:cxn>
              <a:cxn ang="0">
                <a:pos x="92" y="13"/>
              </a:cxn>
              <a:cxn ang="0">
                <a:pos x="47" y="0"/>
              </a:cxn>
              <a:cxn ang="0">
                <a:pos x="0" y="32"/>
              </a:cxn>
            </a:cxnLst>
            <a:rect l="0" t="0" r="r" b="b"/>
            <a:pathLst>
              <a:path w="308" h="259">
                <a:moveTo>
                  <a:pt x="0" y="32"/>
                </a:moveTo>
                <a:lnTo>
                  <a:pt x="47" y="57"/>
                </a:lnTo>
                <a:lnTo>
                  <a:pt x="91" y="51"/>
                </a:lnTo>
                <a:lnTo>
                  <a:pt x="32" y="70"/>
                </a:lnTo>
                <a:lnTo>
                  <a:pt x="62" y="111"/>
                </a:lnTo>
                <a:lnTo>
                  <a:pt x="88" y="76"/>
                </a:lnTo>
                <a:lnTo>
                  <a:pt x="107" y="111"/>
                </a:lnTo>
                <a:lnTo>
                  <a:pt x="217" y="151"/>
                </a:lnTo>
                <a:lnTo>
                  <a:pt x="242" y="213"/>
                </a:lnTo>
                <a:lnTo>
                  <a:pt x="222" y="211"/>
                </a:lnTo>
                <a:lnTo>
                  <a:pt x="204" y="241"/>
                </a:lnTo>
                <a:lnTo>
                  <a:pt x="270" y="227"/>
                </a:lnTo>
                <a:lnTo>
                  <a:pt x="308" y="259"/>
                </a:lnTo>
                <a:lnTo>
                  <a:pt x="303" y="66"/>
                </a:lnTo>
                <a:lnTo>
                  <a:pt x="208" y="32"/>
                </a:lnTo>
                <a:lnTo>
                  <a:pt x="132" y="89"/>
                </a:lnTo>
                <a:lnTo>
                  <a:pt x="102" y="60"/>
                </a:lnTo>
                <a:lnTo>
                  <a:pt x="92" y="13"/>
                </a:lnTo>
                <a:lnTo>
                  <a:pt x="47" y="0"/>
                </a:lnTo>
                <a:lnTo>
                  <a:pt x="0" y="32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08" name="Freeform 720"/>
          <p:cNvSpPr>
            <a:spLocks/>
          </p:cNvSpPr>
          <p:nvPr/>
        </p:nvSpPr>
        <p:spPr bwMode="auto">
          <a:xfrm>
            <a:off x="7503588" y="4473575"/>
            <a:ext cx="13607" cy="19050"/>
          </a:xfrm>
          <a:custGeom>
            <a:avLst/>
            <a:gdLst/>
            <a:ahLst/>
            <a:cxnLst>
              <a:cxn ang="0">
                <a:pos x="0" y="21"/>
              </a:cxn>
              <a:cxn ang="0">
                <a:pos x="9" y="0"/>
              </a:cxn>
              <a:cxn ang="0">
                <a:pos x="14" y="11"/>
              </a:cxn>
              <a:cxn ang="0">
                <a:pos x="0" y="21"/>
              </a:cxn>
            </a:cxnLst>
            <a:rect l="0" t="0" r="r" b="b"/>
            <a:pathLst>
              <a:path w="14" h="21">
                <a:moveTo>
                  <a:pt x="0" y="21"/>
                </a:moveTo>
                <a:lnTo>
                  <a:pt x="9" y="0"/>
                </a:lnTo>
                <a:lnTo>
                  <a:pt x="14" y="11"/>
                </a:lnTo>
                <a:lnTo>
                  <a:pt x="0" y="21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09" name="Freeform 721"/>
          <p:cNvSpPr>
            <a:spLocks/>
          </p:cNvSpPr>
          <p:nvPr/>
        </p:nvSpPr>
        <p:spPr bwMode="auto">
          <a:xfrm>
            <a:off x="5344584" y="3233743"/>
            <a:ext cx="477762" cy="415925"/>
          </a:xfrm>
          <a:custGeom>
            <a:avLst/>
            <a:gdLst/>
            <a:ahLst/>
            <a:cxnLst>
              <a:cxn ang="0">
                <a:pos x="0" y="16"/>
              </a:cxn>
              <a:cxn ang="0">
                <a:pos x="15" y="0"/>
              </a:cxn>
              <a:cxn ang="0">
                <a:pos x="57" y="37"/>
              </a:cxn>
              <a:cxn ang="0">
                <a:pos x="111" y="7"/>
              </a:cxn>
              <a:cxn ang="0">
                <a:pos x="117" y="36"/>
              </a:cxn>
              <a:cxn ang="0">
                <a:pos x="141" y="46"/>
              </a:cxn>
              <a:cxn ang="0">
                <a:pos x="147" y="77"/>
              </a:cxn>
              <a:cxn ang="0">
                <a:pos x="223" y="112"/>
              </a:cxn>
              <a:cxn ang="0">
                <a:pos x="294" y="102"/>
              </a:cxn>
              <a:cxn ang="0">
                <a:pos x="288" y="83"/>
              </a:cxn>
              <a:cxn ang="0">
                <a:pos x="381" y="52"/>
              </a:cxn>
              <a:cxn ang="0">
                <a:pos x="501" y="107"/>
              </a:cxn>
              <a:cxn ang="0">
                <a:pos x="504" y="138"/>
              </a:cxn>
              <a:cxn ang="0">
                <a:pos x="482" y="194"/>
              </a:cxn>
              <a:cxn ang="0">
                <a:pos x="487" y="274"/>
              </a:cxn>
              <a:cxn ang="0">
                <a:pos x="516" y="298"/>
              </a:cxn>
              <a:cxn ang="0">
                <a:pos x="494" y="338"/>
              </a:cxn>
              <a:cxn ang="0">
                <a:pos x="561" y="427"/>
              </a:cxn>
              <a:cxn ang="0">
                <a:pos x="515" y="490"/>
              </a:cxn>
              <a:cxn ang="0">
                <a:pos x="391" y="469"/>
              </a:cxn>
              <a:cxn ang="0">
                <a:pos x="363" y="429"/>
              </a:cxn>
              <a:cxn ang="0">
                <a:pos x="277" y="442"/>
              </a:cxn>
              <a:cxn ang="0">
                <a:pos x="214" y="404"/>
              </a:cxn>
              <a:cxn ang="0">
                <a:pos x="171" y="328"/>
              </a:cxn>
              <a:cxn ang="0">
                <a:pos x="139" y="317"/>
              </a:cxn>
              <a:cxn ang="0">
                <a:pos x="131" y="331"/>
              </a:cxn>
              <a:cxn ang="0">
                <a:pos x="92" y="255"/>
              </a:cxn>
              <a:cxn ang="0">
                <a:pos x="37" y="209"/>
              </a:cxn>
              <a:cxn ang="0">
                <a:pos x="62" y="138"/>
              </a:cxn>
              <a:cxn ang="0">
                <a:pos x="40" y="130"/>
              </a:cxn>
              <a:cxn ang="0">
                <a:pos x="20" y="91"/>
              </a:cxn>
              <a:cxn ang="0">
                <a:pos x="0" y="16"/>
              </a:cxn>
            </a:cxnLst>
            <a:rect l="0" t="0" r="r" b="b"/>
            <a:pathLst>
              <a:path w="561" h="490">
                <a:moveTo>
                  <a:pt x="0" y="16"/>
                </a:moveTo>
                <a:lnTo>
                  <a:pt x="15" y="0"/>
                </a:lnTo>
                <a:lnTo>
                  <a:pt x="57" y="37"/>
                </a:lnTo>
                <a:lnTo>
                  <a:pt x="111" y="7"/>
                </a:lnTo>
                <a:lnTo>
                  <a:pt x="117" y="36"/>
                </a:lnTo>
                <a:lnTo>
                  <a:pt x="141" y="46"/>
                </a:lnTo>
                <a:lnTo>
                  <a:pt x="147" y="77"/>
                </a:lnTo>
                <a:lnTo>
                  <a:pt x="223" y="112"/>
                </a:lnTo>
                <a:lnTo>
                  <a:pt x="294" y="102"/>
                </a:lnTo>
                <a:lnTo>
                  <a:pt x="288" y="83"/>
                </a:lnTo>
                <a:lnTo>
                  <a:pt x="381" y="52"/>
                </a:lnTo>
                <a:lnTo>
                  <a:pt x="501" y="107"/>
                </a:lnTo>
                <a:lnTo>
                  <a:pt x="504" y="138"/>
                </a:lnTo>
                <a:lnTo>
                  <a:pt x="482" y="194"/>
                </a:lnTo>
                <a:lnTo>
                  <a:pt x="487" y="274"/>
                </a:lnTo>
                <a:lnTo>
                  <a:pt x="516" y="298"/>
                </a:lnTo>
                <a:lnTo>
                  <a:pt x="494" y="338"/>
                </a:lnTo>
                <a:lnTo>
                  <a:pt x="561" y="427"/>
                </a:lnTo>
                <a:lnTo>
                  <a:pt x="515" y="490"/>
                </a:lnTo>
                <a:lnTo>
                  <a:pt x="391" y="469"/>
                </a:lnTo>
                <a:lnTo>
                  <a:pt x="363" y="429"/>
                </a:lnTo>
                <a:lnTo>
                  <a:pt x="277" y="442"/>
                </a:lnTo>
                <a:lnTo>
                  <a:pt x="214" y="404"/>
                </a:lnTo>
                <a:lnTo>
                  <a:pt x="171" y="328"/>
                </a:lnTo>
                <a:lnTo>
                  <a:pt x="139" y="317"/>
                </a:lnTo>
                <a:lnTo>
                  <a:pt x="131" y="331"/>
                </a:lnTo>
                <a:lnTo>
                  <a:pt x="92" y="255"/>
                </a:lnTo>
                <a:lnTo>
                  <a:pt x="37" y="209"/>
                </a:lnTo>
                <a:lnTo>
                  <a:pt x="62" y="138"/>
                </a:lnTo>
                <a:lnTo>
                  <a:pt x="40" y="130"/>
                </a:lnTo>
                <a:lnTo>
                  <a:pt x="20" y="91"/>
                </a:lnTo>
                <a:lnTo>
                  <a:pt x="0" y="16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10" name="Freeform 722"/>
          <p:cNvSpPr>
            <a:spLocks/>
          </p:cNvSpPr>
          <p:nvPr/>
        </p:nvSpPr>
        <p:spPr bwMode="auto">
          <a:xfrm>
            <a:off x="5211538" y="3313113"/>
            <a:ext cx="244929" cy="22860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15" y="171"/>
              </a:cxn>
              <a:cxn ang="0">
                <a:pos x="147" y="231"/>
              </a:cxn>
              <a:cxn ang="0">
                <a:pos x="148" y="253"/>
              </a:cxn>
              <a:cxn ang="0">
                <a:pos x="179" y="268"/>
              </a:cxn>
              <a:cxn ang="0">
                <a:pos x="233" y="272"/>
              </a:cxn>
              <a:cxn ang="0">
                <a:pos x="277" y="243"/>
              </a:cxn>
              <a:cxn ang="0">
                <a:pos x="292" y="240"/>
              </a:cxn>
              <a:cxn ang="0">
                <a:pos x="253" y="164"/>
              </a:cxn>
              <a:cxn ang="0">
                <a:pos x="198" y="118"/>
              </a:cxn>
              <a:cxn ang="0">
                <a:pos x="223" y="47"/>
              </a:cxn>
              <a:cxn ang="0">
                <a:pos x="201" y="39"/>
              </a:cxn>
              <a:cxn ang="0">
                <a:pos x="181" y="0"/>
              </a:cxn>
              <a:cxn ang="0">
                <a:pos x="116" y="2"/>
              </a:cxn>
              <a:cxn ang="0">
                <a:pos x="83" y="27"/>
              </a:cxn>
              <a:cxn ang="0">
                <a:pos x="72" y="93"/>
              </a:cxn>
              <a:cxn ang="0">
                <a:pos x="0" y="132"/>
              </a:cxn>
            </a:cxnLst>
            <a:rect l="0" t="0" r="r" b="b"/>
            <a:pathLst>
              <a:path w="292" h="272">
                <a:moveTo>
                  <a:pt x="0" y="132"/>
                </a:moveTo>
                <a:lnTo>
                  <a:pt x="15" y="171"/>
                </a:lnTo>
                <a:lnTo>
                  <a:pt x="147" y="231"/>
                </a:lnTo>
                <a:lnTo>
                  <a:pt x="148" y="253"/>
                </a:lnTo>
                <a:lnTo>
                  <a:pt x="179" y="268"/>
                </a:lnTo>
                <a:lnTo>
                  <a:pt x="233" y="272"/>
                </a:lnTo>
                <a:lnTo>
                  <a:pt x="277" y="243"/>
                </a:lnTo>
                <a:lnTo>
                  <a:pt x="292" y="240"/>
                </a:lnTo>
                <a:lnTo>
                  <a:pt x="253" y="164"/>
                </a:lnTo>
                <a:lnTo>
                  <a:pt x="198" y="118"/>
                </a:lnTo>
                <a:lnTo>
                  <a:pt x="223" y="47"/>
                </a:lnTo>
                <a:lnTo>
                  <a:pt x="201" y="39"/>
                </a:lnTo>
                <a:lnTo>
                  <a:pt x="181" y="0"/>
                </a:lnTo>
                <a:lnTo>
                  <a:pt x="116" y="2"/>
                </a:lnTo>
                <a:lnTo>
                  <a:pt x="83" y="27"/>
                </a:lnTo>
                <a:lnTo>
                  <a:pt x="72" y="93"/>
                </a:lnTo>
                <a:lnTo>
                  <a:pt x="0" y="132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11" name="Freeform 723"/>
          <p:cNvSpPr>
            <a:spLocks/>
          </p:cNvSpPr>
          <p:nvPr/>
        </p:nvSpPr>
        <p:spPr bwMode="auto">
          <a:xfrm>
            <a:off x="4420814" y="3016250"/>
            <a:ext cx="288773" cy="274638"/>
          </a:xfrm>
          <a:custGeom>
            <a:avLst/>
            <a:gdLst/>
            <a:ahLst/>
            <a:cxnLst>
              <a:cxn ang="0">
                <a:pos x="0" y="82"/>
              </a:cxn>
              <a:cxn ang="0">
                <a:pos x="8" y="45"/>
              </a:cxn>
              <a:cxn ang="0">
                <a:pos x="49" y="26"/>
              </a:cxn>
              <a:cxn ang="0">
                <a:pos x="67" y="44"/>
              </a:cxn>
              <a:cxn ang="0">
                <a:pos x="108" y="9"/>
              </a:cxn>
              <a:cxn ang="0">
                <a:pos x="153" y="0"/>
              </a:cxn>
              <a:cxn ang="0">
                <a:pos x="204" y="24"/>
              </a:cxn>
              <a:cxn ang="0">
                <a:pos x="204" y="60"/>
              </a:cxn>
              <a:cxn ang="0">
                <a:pos x="165" y="66"/>
              </a:cxn>
              <a:cxn ang="0">
                <a:pos x="169" y="110"/>
              </a:cxn>
              <a:cxn ang="0">
                <a:pos x="234" y="185"/>
              </a:cxn>
              <a:cxn ang="0">
                <a:pos x="274" y="190"/>
              </a:cxn>
              <a:cxn ang="0">
                <a:pos x="270" y="205"/>
              </a:cxn>
              <a:cxn ang="0">
                <a:pos x="344" y="253"/>
              </a:cxn>
              <a:cxn ang="0">
                <a:pos x="293" y="246"/>
              </a:cxn>
              <a:cxn ang="0">
                <a:pos x="304" y="293"/>
              </a:cxn>
              <a:cxn ang="0">
                <a:pos x="274" y="329"/>
              </a:cxn>
              <a:cxn ang="0">
                <a:pos x="259" y="254"/>
              </a:cxn>
              <a:cxn ang="0">
                <a:pos x="130" y="172"/>
              </a:cxn>
              <a:cxn ang="0">
                <a:pos x="101" y="117"/>
              </a:cxn>
              <a:cxn ang="0">
                <a:pos x="59" y="99"/>
              </a:cxn>
              <a:cxn ang="0">
                <a:pos x="21" y="122"/>
              </a:cxn>
              <a:cxn ang="0">
                <a:pos x="0" y="82"/>
              </a:cxn>
            </a:cxnLst>
            <a:rect l="0" t="0" r="r" b="b"/>
            <a:pathLst>
              <a:path w="344" h="329">
                <a:moveTo>
                  <a:pt x="0" y="82"/>
                </a:moveTo>
                <a:lnTo>
                  <a:pt x="8" y="45"/>
                </a:lnTo>
                <a:lnTo>
                  <a:pt x="49" y="26"/>
                </a:lnTo>
                <a:lnTo>
                  <a:pt x="67" y="44"/>
                </a:lnTo>
                <a:lnTo>
                  <a:pt x="108" y="9"/>
                </a:lnTo>
                <a:lnTo>
                  <a:pt x="153" y="0"/>
                </a:lnTo>
                <a:lnTo>
                  <a:pt x="204" y="24"/>
                </a:lnTo>
                <a:lnTo>
                  <a:pt x="204" y="60"/>
                </a:lnTo>
                <a:lnTo>
                  <a:pt x="165" y="66"/>
                </a:lnTo>
                <a:lnTo>
                  <a:pt x="169" y="110"/>
                </a:lnTo>
                <a:lnTo>
                  <a:pt x="234" y="185"/>
                </a:lnTo>
                <a:lnTo>
                  <a:pt x="274" y="190"/>
                </a:lnTo>
                <a:lnTo>
                  <a:pt x="270" y="205"/>
                </a:lnTo>
                <a:lnTo>
                  <a:pt x="344" y="253"/>
                </a:lnTo>
                <a:lnTo>
                  <a:pt x="293" y="246"/>
                </a:lnTo>
                <a:lnTo>
                  <a:pt x="304" y="293"/>
                </a:lnTo>
                <a:lnTo>
                  <a:pt x="274" y="329"/>
                </a:lnTo>
                <a:lnTo>
                  <a:pt x="259" y="254"/>
                </a:lnTo>
                <a:lnTo>
                  <a:pt x="130" y="172"/>
                </a:lnTo>
                <a:lnTo>
                  <a:pt x="101" y="117"/>
                </a:lnTo>
                <a:lnTo>
                  <a:pt x="59" y="99"/>
                </a:lnTo>
                <a:lnTo>
                  <a:pt x="21" y="122"/>
                </a:lnTo>
                <a:lnTo>
                  <a:pt x="0" y="82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12" name="Freeform 724"/>
          <p:cNvSpPr>
            <a:spLocks/>
          </p:cNvSpPr>
          <p:nvPr/>
        </p:nvSpPr>
        <p:spPr bwMode="auto">
          <a:xfrm>
            <a:off x="4457097" y="3194059"/>
            <a:ext cx="36286" cy="66675"/>
          </a:xfrm>
          <a:custGeom>
            <a:avLst/>
            <a:gdLst/>
            <a:ahLst/>
            <a:cxnLst>
              <a:cxn ang="0">
                <a:pos x="0" y="13"/>
              </a:cxn>
              <a:cxn ang="0">
                <a:pos x="7" y="75"/>
              </a:cxn>
              <a:cxn ang="0">
                <a:pos x="25" y="81"/>
              </a:cxn>
              <a:cxn ang="0">
                <a:pos x="42" y="32"/>
              </a:cxn>
              <a:cxn ang="0">
                <a:pos x="27" y="0"/>
              </a:cxn>
              <a:cxn ang="0">
                <a:pos x="0" y="13"/>
              </a:cxn>
            </a:cxnLst>
            <a:rect l="0" t="0" r="r" b="b"/>
            <a:pathLst>
              <a:path w="42" h="81">
                <a:moveTo>
                  <a:pt x="0" y="13"/>
                </a:moveTo>
                <a:lnTo>
                  <a:pt x="7" y="75"/>
                </a:lnTo>
                <a:lnTo>
                  <a:pt x="25" y="81"/>
                </a:lnTo>
                <a:lnTo>
                  <a:pt x="42" y="32"/>
                </a:lnTo>
                <a:lnTo>
                  <a:pt x="27" y="0"/>
                </a:lnTo>
                <a:lnTo>
                  <a:pt x="0" y="13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13" name="Freeform 725"/>
          <p:cNvSpPr>
            <a:spLocks/>
          </p:cNvSpPr>
          <p:nvPr/>
        </p:nvSpPr>
        <p:spPr bwMode="auto">
          <a:xfrm>
            <a:off x="4564445" y="3282950"/>
            <a:ext cx="74083" cy="44450"/>
          </a:xfrm>
          <a:custGeom>
            <a:avLst/>
            <a:gdLst/>
            <a:ahLst/>
            <a:cxnLst>
              <a:cxn ang="0">
                <a:pos x="0" y="11"/>
              </a:cxn>
              <a:cxn ang="0">
                <a:pos x="74" y="53"/>
              </a:cxn>
              <a:cxn ang="0">
                <a:pos x="89" y="0"/>
              </a:cxn>
              <a:cxn ang="0">
                <a:pos x="0" y="11"/>
              </a:cxn>
            </a:cxnLst>
            <a:rect l="0" t="0" r="r" b="b"/>
            <a:pathLst>
              <a:path w="89" h="53">
                <a:moveTo>
                  <a:pt x="0" y="11"/>
                </a:moveTo>
                <a:lnTo>
                  <a:pt x="74" y="53"/>
                </a:lnTo>
                <a:lnTo>
                  <a:pt x="89" y="0"/>
                </a:lnTo>
                <a:lnTo>
                  <a:pt x="0" y="11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14" name="Freeform 726"/>
          <p:cNvSpPr>
            <a:spLocks/>
          </p:cNvSpPr>
          <p:nvPr/>
        </p:nvSpPr>
        <p:spPr bwMode="auto">
          <a:xfrm>
            <a:off x="7465786" y="3413125"/>
            <a:ext cx="57452" cy="68263"/>
          </a:xfrm>
          <a:custGeom>
            <a:avLst/>
            <a:gdLst/>
            <a:ahLst/>
            <a:cxnLst>
              <a:cxn ang="0">
                <a:pos x="0" y="23"/>
              </a:cxn>
              <a:cxn ang="0">
                <a:pos x="3" y="44"/>
              </a:cxn>
              <a:cxn ang="0">
                <a:pos x="20" y="23"/>
              </a:cxn>
              <a:cxn ang="0">
                <a:pos x="26" y="35"/>
              </a:cxn>
              <a:cxn ang="0">
                <a:pos x="19" y="84"/>
              </a:cxn>
              <a:cxn ang="0">
                <a:pos x="50" y="82"/>
              </a:cxn>
              <a:cxn ang="0">
                <a:pos x="69" y="32"/>
              </a:cxn>
              <a:cxn ang="0">
                <a:pos x="59" y="4"/>
              </a:cxn>
              <a:cxn ang="0">
                <a:pos x="27" y="0"/>
              </a:cxn>
              <a:cxn ang="0">
                <a:pos x="0" y="23"/>
              </a:cxn>
            </a:cxnLst>
            <a:rect l="0" t="0" r="r" b="b"/>
            <a:pathLst>
              <a:path w="69" h="84">
                <a:moveTo>
                  <a:pt x="0" y="23"/>
                </a:moveTo>
                <a:lnTo>
                  <a:pt x="3" y="44"/>
                </a:lnTo>
                <a:lnTo>
                  <a:pt x="20" y="23"/>
                </a:lnTo>
                <a:lnTo>
                  <a:pt x="26" y="35"/>
                </a:lnTo>
                <a:lnTo>
                  <a:pt x="19" y="84"/>
                </a:lnTo>
                <a:lnTo>
                  <a:pt x="50" y="82"/>
                </a:lnTo>
                <a:lnTo>
                  <a:pt x="69" y="32"/>
                </a:lnTo>
                <a:lnTo>
                  <a:pt x="59" y="4"/>
                </a:lnTo>
                <a:lnTo>
                  <a:pt x="27" y="0"/>
                </a:lnTo>
                <a:lnTo>
                  <a:pt x="0" y="23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15" name="Freeform 727"/>
          <p:cNvSpPr>
            <a:spLocks/>
          </p:cNvSpPr>
          <p:nvPr/>
        </p:nvSpPr>
        <p:spPr bwMode="auto">
          <a:xfrm>
            <a:off x="7494512" y="3190875"/>
            <a:ext cx="284238" cy="228600"/>
          </a:xfrm>
          <a:custGeom>
            <a:avLst/>
            <a:gdLst/>
            <a:ahLst/>
            <a:cxnLst>
              <a:cxn ang="0">
                <a:pos x="0" y="255"/>
              </a:cxn>
              <a:cxn ang="0">
                <a:pos x="61" y="205"/>
              </a:cxn>
              <a:cxn ang="0">
                <a:pos x="145" y="205"/>
              </a:cxn>
              <a:cxn ang="0">
                <a:pos x="178" y="143"/>
              </a:cxn>
              <a:cxn ang="0">
                <a:pos x="192" y="138"/>
              </a:cxn>
              <a:cxn ang="0">
                <a:pos x="193" y="162"/>
              </a:cxn>
              <a:cxn ang="0">
                <a:pos x="229" y="138"/>
              </a:cxn>
              <a:cxn ang="0">
                <a:pos x="263" y="92"/>
              </a:cxn>
              <a:cxn ang="0">
                <a:pos x="277" y="13"/>
              </a:cxn>
              <a:cxn ang="0">
                <a:pos x="303" y="17"/>
              </a:cxn>
              <a:cxn ang="0">
                <a:pos x="295" y="0"/>
              </a:cxn>
              <a:cxn ang="0">
                <a:pos x="312" y="1"/>
              </a:cxn>
              <a:cxn ang="0">
                <a:pos x="333" y="66"/>
              </a:cxn>
              <a:cxn ang="0">
                <a:pos x="303" y="112"/>
              </a:cxn>
              <a:cxn ang="0">
                <a:pos x="303" y="153"/>
              </a:cxn>
              <a:cxn ang="0">
                <a:pos x="282" y="215"/>
              </a:cxn>
              <a:cxn ang="0">
                <a:pos x="267" y="224"/>
              </a:cxn>
              <a:cxn ang="0">
                <a:pos x="266" y="200"/>
              </a:cxn>
              <a:cxn ang="0">
                <a:pos x="219" y="235"/>
              </a:cxn>
              <a:cxn ang="0">
                <a:pos x="178" y="220"/>
              </a:cxn>
              <a:cxn ang="0">
                <a:pos x="181" y="248"/>
              </a:cxn>
              <a:cxn ang="0">
                <a:pos x="145" y="271"/>
              </a:cxn>
              <a:cxn ang="0">
                <a:pos x="136" y="233"/>
              </a:cxn>
              <a:cxn ang="0">
                <a:pos x="0" y="255"/>
              </a:cxn>
            </a:cxnLst>
            <a:rect l="0" t="0" r="r" b="b"/>
            <a:pathLst>
              <a:path w="333" h="271">
                <a:moveTo>
                  <a:pt x="0" y="255"/>
                </a:moveTo>
                <a:lnTo>
                  <a:pt x="61" y="205"/>
                </a:lnTo>
                <a:lnTo>
                  <a:pt x="145" y="205"/>
                </a:lnTo>
                <a:lnTo>
                  <a:pt x="178" y="143"/>
                </a:lnTo>
                <a:lnTo>
                  <a:pt x="192" y="138"/>
                </a:lnTo>
                <a:lnTo>
                  <a:pt x="193" y="162"/>
                </a:lnTo>
                <a:lnTo>
                  <a:pt x="229" y="138"/>
                </a:lnTo>
                <a:lnTo>
                  <a:pt x="263" y="92"/>
                </a:lnTo>
                <a:lnTo>
                  <a:pt x="277" y="13"/>
                </a:lnTo>
                <a:lnTo>
                  <a:pt x="303" y="17"/>
                </a:lnTo>
                <a:lnTo>
                  <a:pt x="295" y="0"/>
                </a:lnTo>
                <a:lnTo>
                  <a:pt x="312" y="1"/>
                </a:lnTo>
                <a:lnTo>
                  <a:pt x="333" y="66"/>
                </a:lnTo>
                <a:lnTo>
                  <a:pt x="303" y="112"/>
                </a:lnTo>
                <a:lnTo>
                  <a:pt x="303" y="153"/>
                </a:lnTo>
                <a:lnTo>
                  <a:pt x="282" y="215"/>
                </a:lnTo>
                <a:lnTo>
                  <a:pt x="267" y="224"/>
                </a:lnTo>
                <a:lnTo>
                  <a:pt x="266" y="200"/>
                </a:lnTo>
                <a:lnTo>
                  <a:pt x="219" y="235"/>
                </a:lnTo>
                <a:lnTo>
                  <a:pt x="178" y="220"/>
                </a:lnTo>
                <a:lnTo>
                  <a:pt x="181" y="248"/>
                </a:lnTo>
                <a:lnTo>
                  <a:pt x="145" y="271"/>
                </a:lnTo>
                <a:lnTo>
                  <a:pt x="136" y="233"/>
                </a:lnTo>
                <a:lnTo>
                  <a:pt x="0" y="255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16" name="Freeform 728"/>
          <p:cNvSpPr>
            <a:spLocks/>
          </p:cNvSpPr>
          <p:nvPr/>
        </p:nvSpPr>
        <p:spPr bwMode="auto">
          <a:xfrm>
            <a:off x="7529287" y="3400434"/>
            <a:ext cx="57452" cy="41275"/>
          </a:xfrm>
          <a:custGeom>
            <a:avLst/>
            <a:gdLst/>
            <a:ahLst/>
            <a:cxnLst>
              <a:cxn ang="0">
                <a:pos x="0" y="26"/>
              </a:cxn>
              <a:cxn ang="0">
                <a:pos x="25" y="49"/>
              </a:cxn>
              <a:cxn ang="0">
                <a:pos x="63" y="31"/>
              </a:cxn>
              <a:cxn ang="0">
                <a:pos x="67" y="0"/>
              </a:cxn>
              <a:cxn ang="0">
                <a:pos x="0" y="26"/>
              </a:cxn>
            </a:cxnLst>
            <a:rect l="0" t="0" r="r" b="b"/>
            <a:pathLst>
              <a:path w="67" h="49">
                <a:moveTo>
                  <a:pt x="0" y="26"/>
                </a:moveTo>
                <a:lnTo>
                  <a:pt x="25" y="49"/>
                </a:lnTo>
                <a:lnTo>
                  <a:pt x="63" y="31"/>
                </a:lnTo>
                <a:lnTo>
                  <a:pt x="67" y="0"/>
                </a:lnTo>
                <a:lnTo>
                  <a:pt x="0" y="26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17" name="Freeform 729"/>
          <p:cNvSpPr>
            <a:spLocks/>
          </p:cNvSpPr>
          <p:nvPr/>
        </p:nvSpPr>
        <p:spPr bwMode="auto">
          <a:xfrm>
            <a:off x="7719787" y="3068638"/>
            <a:ext cx="146654" cy="122238"/>
          </a:xfrm>
          <a:custGeom>
            <a:avLst/>
            <a:gdLst/>
            <a:ahLst/>
            <a:cxnLst>
              <a:cxn ang="0">
                <a:pos x="0" y="103"/>
              </a:cxn>
              <a:cxn ang="0">
                <a:pos x="7" y="145"/>
              </a:cxn>
              <a:cxn ang="0">
                <a:pos x="38" y="130"/>
              </a:cxn>
              <a:cxn ang="0">
                <a:pos x="17" y="105"/>
              </a:cxn>
              <a:cxn ang="0">
                <a:pos x="101" y="127"/>
              </a:cxn>
              <a:cxn ang="0">
                <a:pos x="120" y="92"/>
              </a:cxn>
              <a:cxn ang="0">
                <a:pos x="173" y="81"/>
              </a:cxn>
              <a:cxn ang="0">
                <a:pos x="154" y="59"/>
              </a:cxn>
              <a:cxn ang="0">
                <a:pos x="160" y="39"/>
              </a:cxn>
              <a:cxn ang="0">
                <a:pos x="114" y="42"/>
              </a:cxn>
              <a:cxn ang="0">
                <a:pos x="61" y="0"/>
              </a:cxn>
              <a:cxn ang="0">
                <a:pos x="41" y="82"/>
              </a:cxn>
              <a:cxn ang="0">
                <a:pos x="16" y="77"/>
              </a:cxn>
              <a:cxn ang="0">
                <a:pos x="0" y="103"/>
              </a:cxn>
            </a:cxnLst>
            <a:rect l="0" t="0" r="r" b="b"/>
            <a:pathLst>
              <a:path w="173" h="145">
                <a:moveTo>
                  <a:pt x="0" y="103"/>
                </a:moveTo>
                <a:lnTo>
                  <a:pt x="7" y="145"/>
                </a:lnTo>
                <a:lnTo>
                  <a:pt x="38" y="130"/>
                </a:lnTo>
                <a:lnTo>
                  <a:pt x="17" y="105"/>
                </a:lnTo>
                <a:lnTo>
                  <a:pt x="101" y="127"/>
                </a:lnTo>
                <a:lnTo>
                  <a:pt x="120" y="92"/>
                </a:lnTo>
                <a:lnTo>
                  <a:pt x="173" y="81"/>
                </a:lnTo>
                <a:lnTo>
                  <a:pt x="154" y="59"/>
                </a:lnTo>
                <a:lnTo>
                  <a:pt x="160" y="39"/>
                </a:lnTo>
                <a:lnTo>
                  <a:pt x="114" y="42"/>
                </a:lnTo>
                <a:lnTo>
                  <a:pt x="61" y="0"/>
                </a:lnTo>
                <a:lnTo>
                  <a:pt x="41" y="82"/>
                </a:lnTo>
                <a:lnTo>
                  <a:pt x="16" y="77"/>
                </a:lnTo>
                <a:lnTo>
                  <a:pt x="0" y="103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18" name="Freeform 730"/>
          <p:cNvSpPr>
            <a:spLocks/>
          </p:cNvSpPr>
          <p:nvPr/>
        </p:nvSpPr>
        <p:spPr bwMode="auto">
          <a:xfrm>
            <a:off x="7337277" y="3148013"/>
            <a:ext cx="152702" cy="152400"/>
          </a:xfrm>
          <a:custGeom>
            <a:avLst/>
            <a:gdLst/>
            <a:ahLst/>
            <a:cxnLst>
              <a:cxn ang="0">
                <a:pos x="0" y="104"/>
              </a:cxn>
              <a:cxn ang="0">
                <a:pos x="33" y="119"/>
              </a:cxn>
              <a:cxn ang="0">
                <a:pos x="12" y="171"/>
              </a:cxn>
              <a:cxn ang="0">
                <a:pos x="65" y="182"/>
              </a:cxn>
              <a:cxn ang="0">
                <a:pos x="119" y="152"/>
              </a:cxn>
              <a:cxn ang="0">
                <a:pos x="93" y="109"/>
              </a:cxn>
              <a:cxn ang="0">
                <a:pos x="155" y="70"/>
              </a:cxn>
              <a:cxn ang="0">
                <a:pos x="184" y="18"/>
              </a:cxn>
              <a:cxn ang="0">
                <a:pos x="181" y="10"/>
              </a:cxn>
              <a:cxn ang="0">
                <a:pos x="170" y="0"/>
              </a:cxn>
              <a:cxn ang="0">
                <a:pos x="114" y="35"/>
              </a:cxn>
              <a:cxn ang="0">
                <a:pos x="114" y="54"/>
              </a:cxn>
              <a:cxn ang="0">
                <a:pos x="73" y="48"/>
              </a:cxn>
              <a:cxn ang="0">
                <a:pos x="0" y="104"/>
              </a:cxn>
            </a:cxnLst>
            <a:rect l="0" t="0" r="r" b="b"/>
            <a:pathLst>
              <a:path w="184" h="182">
                <a:moveTo>
                  <a:pt x="0" y="104"/>
                </a:moveTo>
                <a:lnTo>
                  <a:pt x="33" y="119"/>
                </a:lnTo>
                <a:lnTo>
                  <a:pt x="12" y="171"/>
                </a:lnTo>
                <a:lnTo>
                  <a:pt x="65" y="182"/>
                </a:lnTo>
                <a:lnTo>
                  <a:pt x="119" y="152"/>
                </a:lnTo>
                <a:lnTo>
                  <a:pt x="93" y="109"/>
                </a:lnTo>
                <a:lnTo>
                  <a:pt x="155" y="70"/>
                </a:lnTo>
                <a:lnTo>
                  <a:pt x="184" y="18"/>
                </a:lnTo>
                <a:lnTo>
                  <a:pt x="181" y="10"/>
                </a:lnTo>
                <a:lnTo>
                  <a:pt x="170" y="0"/>
                </a:lnTo>
                <a:lnTo>
                  <a:pt x="114" y="35"/>
                </a:lnTo>
                <a:lnTo>
                  <a:pt x="114" y="54"/>
                </a:lnTo>
                <a:lnTo>
                  <a:pt x="73" y="48"/>
                </a:lnTo>
                <a:lnTo>
                  <a:pt x="0" y="104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19" name="Freeform 731"/>
          <p:cNvSpPr>
            <a:spLocks/>
          </p:cNvSpPr>
          <p:nvPr/>
        </p:nvSpPr>
        <p:spPr bwMode="auto">
          <a:xfrm>
            <a:off x="7382636" y="3275013"/>
            <a:ext cx="81643" cy="120650"/>
          </a:xfrm>
          <a:custGeom>
            <a:avLst/>
            <a:gdLst/>
            <a:ahLst/>
            <a:cxnLst>
              <a:cxn ang="0">
                <a:pos x="0" y="144"/>
              </a:cxn>
              <a:cxn ang="0">
                <a:pos x="11" y="30"/>
              </a:cxn>
              <a:cxn ang="0">
                <a:pos x="65" y="0"/>
              </a:cxn>
              <a:cxn ang="0">
                <a:pos x="100" y="88"/>
              </a:cxn>
              <a:cxn ang="0">
                <a:pos x="64" y="129"/>
              </a:cxn>
              <a:cxn ang="0">
                <a:pos x="0" y="144"/>
              </a:cxn>
            </a:cxnLst>
            <a:rect l="0" t="0" r="r" b="b"/>
            <a:pathLst>
              <a:path w="100" h="144">
                <a:moveTo>
                  <a:pt x="0" y="144"/>
                </a:moveTo>
                <a:lnTo>
                  <a:pt x="11" y="30"/>
                </a:lnTo>
                <a:lnTo>
                  <a:pt x="65" y="0"/>
                </a:lnTo>
                <a:lnTo>
                  <a:pt x="100" y="88"/>
                </a:lnTo>
                <a:lnTo>
                  <a:pt x="64" y="129"/>
                </a:lnTo>
                <a:lnTo>
                  <a:pt x="0" y="144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20" name="Freeform 732"/>
          <p:cNvSpPr>
            <a:spLocks/>
          </p:cNvSpPr>
          <p:nvPr/>
        </p:nvSpPr>
        <p:spPr bwMode="auto">
          <a:xfrm>
            <a:off x="6738564" y="3719513"/>
            <a:ext cx="178405" cy="211138"/>
          </a:xfrm>
          <a:custGeom>
            <a:avLst/>
            <a:gdLst/>
            <a:ahLst/>
            <a:cxnLst>
              <a:cxn ang="0">
                <a:pos x="0" y="53"/>
              </a:cxn>
              <a:cxn ang="0">
                <a:pos x="29" y="89"/>
              </a:cxn>
              <a:cxn ang="0">
                <a:pos x="20" y="150"/>
              </a:cxn>
              <a:cxn ang="0">
                <a:pos x="95" y="124"/>
              </a:cxn>
              <a:cxn ang="0">
                <a:pos x="125" y="150"/>
              </a:cxn>
              <a:cxn ang="0">
                <a:pos x="152" y="211"/>
              </a:cxn>
              <a:cxn ang="0">
                <a:pos x="145" y="250"/>
              </a:cxn>
              <a:cxn ang="0">
                <a:pos x="212" y="239"/>
              </a:cxn>
              <a:cxn ang="0">
                <a:pos x="178" y="158"/>
              </a:cxn>
              <a:cxn ang="0">
                <a:pos x="107" y="99"/>
              </a:cxn>
              <a:cxn ang="0">
                <a:pos x="127" y="64"/>
              </a:cxn>
              <a:cxn ang="0">
                <a:pos x="86" y="46"/>
              </a:cxn>
              <a:cxn ang="0">
                <a:pos x="56" y="0"/>
              </a:cxn>
              <a:cxn ang="0">
                <a:pos x="39" y="1"/>
              </a:cxn>
              <a:cxn ang="0">
                <a:pos x="41" y="33"/>
              </a:cxn>
              <a:cxn ang="0">
                <a:pos x="29" y="24"/>
              </a:cxn>
              <a:cxn ang="0">
                <a:pos x="0" y="53"/>
              </a:cxn>
            </a:cxnLst>
            <a:rect l="0" t="0" r="r" b="b"/>
            <a:pathLst>
              <a:path w="212" h="250">
                <a:moveTo>
                  <a:pt x="0" y="53"/>
                </a:moveTo>
                <a:lnTo>
                  <a:pt x="29" y="89"/>
                </a:lnTo>
                <a:lnTo>
                  <a:pt x="20" y="150"/>
                </a:lnTo>
                <a:lnTo>
                  <a:pt x="95" y="124"/>
                </a:lnTo>
                <a:lnTo>
                  <a:pt x="125" y="150"/>
                </a:lnTo>
                <a:lnTo>
                  <a:pt x="152" y="211"/>
                </a:lnTo>
                <a:lnTo>
                  <a:pt x="145" y="250"/>
                </a:lnTo>
                <a:lnTo>
                  <a:pt x="212" y="239"/>
                </a:lnTo>
                <a:lnTo>
                  <a:pt x="178" y="158"/>
                </a:lnTo>
                <a:lnTo>
                  <a:pt x="107" y="99"/>
                </a:lnTo>
                <a:lnTo>
                  <a:pt x="127" y="64"/>
                </a:lnTo>
                <a:lnTo>
                  <a:pt x="86" y="46"/>
                </a:lnTo>
                <a:lnTo>
                  <a:pt x="56" y="0"/>
                </a:lnTo>
                <a:lnTo>
                  <a:pt x="39" y="1"/>
                </a:lnTo>
                <a:lnTo>
                  <a:pt x="41" y="33"/>
                </a:lnTo>
                <a:lnTo>
                  <a:pt x="29" y="24"/>
                </a:lnTo>
                <a:lnTo>
                  <a:pt x="0" y="53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21" name="Freeform 733"/>
          <p:cNvSpPr>
            <a:spLocks/>
          </p:cNvSpPr>
          <p:nvPr/>
        </p:nvSpPr>
        <p:spPr bwMode="auto">
          <a:xfrm>
            <a:off x="4395112" y="2916247"/>
            <a:ext cx="12095" cy="22225"/>
          </a:xfrm>
          <a:custGeom>
            <a:avLst/>
            <a:gdLst/>
            <a:ahLst/>
            <a:cxnLst>
              <a:cxn ang="0">
                <a:pos x="0" y="20"/>
              </a:cxn>
              <a:cxn ang="0">
                <a:pos x="10" y="0"/>
              </a:cxn>
              <a:cxn ang="0">
                <a:pos x="14" y="25"/>
              </a:cxn>
              <a:cxn ang="0">
                <a:pos x="0" y="20"/>
              </a:cxn>
            </a:cxnLst>
            <a:rect l="0" t="0" r="r" b="b"/>
            <a:pathLst>
              <a:path w="14" h="25">
                <a:moveTo>
                  <a:pt x="0" y="20"/>
                </a:moveTo>
                <a:lnTo>
                  <a:pt x="10" y="0"/>
                </a:lnTo>
                <a:lnTo>
                  <a:pt x="14" y="25"/>
                </a:lnTo>
                <a:lnTo>
                  <a:pt x="0" y="2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22" name="Freeform 734"/>
          <p:cNvSpPr>
            <a:spLocks/>
          </p:cNvSpPr>
          <p:nvPr/>
        </p:nvSpPr>
        <p:spPr bwMode="auto">
          <a:xfrm>
            <a:off x="6738560" y="4127500"/>
            <a:ext cx="90714" cy="127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" y="0"/>
              </a:cxn>
              <a:cxn ang="0">
                <a:pos x="29" y="28"/>
              </a:cxn>
              <a:cxn ang="0">
                <a:pos x="57" y="10"/>
              </a:cxn>
              <a:cxn ang="0">
                <a:pos x="94" y="44"/>
              </a:cxn>
              <a:cxn ang="0">
                <a:pos x="109" y="150"/>
              </a:cxn>
              <a:cxn ang="0">
                <a:pos x="108" y="150"/>
              </a:cxn>
              <a:cxn ang="0">
                <a:pos x="34" y="105"/>
              </a:cxn>
              <a:cxn ang="0">
                <a:pos x="0" y="0"/>
              </a:cxn>
            </a:cxnLst>
            <a:rect l="0" t="0" r="r" b="b"/>
            <a:pathLst>
              <a:path w="109" h="150">
                <a:moveTo>
                  <a:pt x="0" y="0"/>
                </a:moveTo>
                <a:lnTo>
                  <a:pt x="23" y="0"/>
                </a:lnTo>
                <a:lnTo>
                  <a:pt x="29" y="28"/>
                </a:lnTo>
                <a:lnTo>
                  <a:pt x="57" y="10"/>
                </a:lnTo>
                <a:lnTo>
                  <a:pt x="94" y="44"/>
                </a:lnTo>
                <a:lnTo>
                  <a:pt x="109" y="150"/>
                </a:lnTo>
                <a:lnTo>
                  <a:pt x="108" y="150"/>
                </a:lnTo>
                <a:lnTo>
                  <a:pt x="34" y="10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23" name="Freeform 735"/>
          <p:cNvSpPr>
            <a:spLocks/>
          </p:cNvSpPr>
          <p:nvPr/>
        </p:nvSpPr>
        <p:spPr bwMode="auto">
          <a:xfrm>
            <a:off x="6972907" y="4121159"/>
            <a:ext cx="235857" cy="150813"/>
          </a:xfrm>
          <a:custGeom>
            <a:avLst/>
            <a:gdLst/>
            <a:ahLst/>
            <a:cxnLst>
              <a:cxn ang="0">
                <a:pos x="0" y="158"/>
              </a:cxn>
              <a:cxn ang="0">
                <a:pos x="26" y="178"/>
              </a:cxn>
              <a:cxn ang="0">
                <a:pos x="112" y="171"/>
              </a:cxn>
              <a:cxn ang="0">
                <a:pos x="142" y="161"/>
              </a:cxn>
              <a:cxn ang="0">
                <a:pos x="182" y="77"/>
              </a:cxn>
              <a:cxn ang="0">
                <a:pos x="232" y="81"/>
              </a:cxn>
              <a:cxn ang="0">
                <a:pos x="281" y="53"/>
              </a:cxn>
              <a:cxn ang="0">
                <a:pos x="234" y="30"/>
              </a:cxn>
              <a:cxn ang="0">
                <a:pos x="219" y="0"/>
              </a:cxn>
              <a:cxn ang="0">
                <a:pos x="162" y="55"/>
              </a:cxn>
              <a:cxn ang="0">
                <a:pos x="143" y="86"/>
              </a:cxn>
              <a:cxn ang="0">
                <a:pos x="126" y="69"/>
              </a:cxn>
              <a:cxn ang="0">
                <a:pos x="94" y="114"/>
              </a:cxn>
              <a:cxn ang="0">
                <a:pos x="56" y="120"/>
              </a:cxn>
              <a:cxn ang="0">
                <a:pos x="44" y="161"/>
              </a:cxn>
              <a:cxn ang="0">
                <a:pos x="0" y="158"/>
              </a:cxn>
            </a:cxnLst>
            <a:rect l="0" t="0" r="r" b="b"/>
            <a:pathLst>
              <a:path w="281" h="178">
                <a:moveTo>
                  <a:pt x="0" y="158"/>
                </a:moveTo>
                <a:lnTo>
                  <a:pt x="26" y="178"/>
                </a:lnTo>
                <a:lnTo>
                  <a:pt x="112" y="171"/>
                </a:lnTo>
                <a:lnTo>
                  <a:pt x="142" y="161"/>
                </a:lnTo>
                <a:lnTo>
                  <a:pt x="182" y="77"/>
                </a:lnTo>
                <a:lnTo>
                  <a:pt x="232" y="81"/>
                </a:lnTo>
                <a:lnTo>
                  <a:pt x="281" y="53"/>
                </a:lnTo>
                <a:lnTo>
                  <a:pt x="234" y="30"/>
                </a:lnTo>
                <a:lnTo>
                  <a:pt x="219" y="0"/>
                </a:lnTo>
                <a:lnTo>
                  <a:pt x="162" y="55"/>
                </a:lnTo>
                <a:lnTo>
                  <a:pt x="143" y="86"/>
                </a:lnTo>
                <a:lnTo>
                  <a:pt x="126" y="69"/>
                </a:lnTo>
                <a:lnTo>
                  <a:pt x="94" y="114"/>
                </a:lnTo>
                <a:lnTo>
                  <a:pt x="56" y="120"/>
                </a:lnTo>
                <a:lnTo>
                  <a:pt x="44" y="161"/>
                </a:lnTo>
                <a:lnTo>
                  <a:pt x="0" y="158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24" name="Freeform 736"/>
          <p:cNvSpPr>
            <a:spLocks/>
          </p:cNvSpPr>
          <p:nvPr/>
        </p:nvSpPr>
        <p:spPr bwMode="auto">
          <a:xfrm>
            <a:off x="6431643" y="2849572"/>
            <a:ext cx="781654" cy="334963"/>
          </a:xfrm>
          <a:custGeom>
            <a:avLst/>
            <a:gdLst/>
            <a:ahLst/>
            <a:cxnLst>
              <a:cxn ang="0">
                <a:pos x="0" y="125"/>
              </a:cxn>
              <a:cxn ang="0">
                <a:pos x="29" y="165"/>
              </a:cxn>
              <a:cxn ang="0">
                <a:pos x="71" y="180"/>
              </a:cxn>
              <a:cxn ang="0">
                <a:pos x="87" y="265"/>
              </a:cxn>
              <a:cxn ang="0">
                <a:pos x="216" y="298"/>
              </a:cxn>
              <a:cxn ang="0">
                <a:pos x="270" y="357"/>
              </a:cxn>
              <a:cxn ang="0">
                <a:pos x="378" y="353"/>
              </a:cxn>
              <a:cxn ang="0">
                <a:pos x="499" y="398"/>
              </a:cxn>
              <a:cxn ang="0">
                <a:pos x="658" y="357"/>
              </a:cxn>
              <a:cxn ang="0">
                <a:pos x="707" y="323"/>
              </a:cxn>
              <a:cxn ang="0">
                <a:pos x="707" y="277"/>
              </a:cxn>
              <a:cxn ang="0">
                <a:pos x="752" y="282"/>
              </a:cxn>
              <a:cxn ang="0">
                <a:pos x="851" y="216"/>
              </a:cxn>
              <a:cxn ang="0">
                <a:pos x="929" y="212"/>
              </a:cxn>
              <a:cxn ang="0">
                <a:pos x="893" y="161"/>
              </a:cxn>
              <a:cxn ang="0">
                <a:pos x="818" y="175"/>
              </a:cxn>
              <a:cxn ang="0">
                <a:pos x="817" y="119"/>
              </a:cxn>
              <a:cxn ang="0">
                <a:pos x="835" y="88"/>
              </a:cxn>
              <a:cxn ang="0">
                <a:pos x="782" y="79"/>
              </a:cxn>
              <a:cxn ang="0">
                <a:pos x="642" y="114"/>
              </a:cxn>
              <a:cxn ang="0">
                <a:pos x="520" y="63"/>
              </a:cxn>
              <a:cxn ang="0">
                <a:pos x="442" y="70"/>
              </a:cxn>
              <a:cxn ang="0">
                <a:pos x="413" y="28"/>
              </a:cxn>
              <a:cxn ang="0">
                <a:pos x="337" y="0"/>
              </a:cxn>
              <a:cxn ang="0">
                <a:pos x="295" y="29"/>
              </a:cxn>
              <a:cxn ang="0">
                <a:pos x="293" y="86"/>
              </a:cxn>
              <a:cxn ang="0">
                <a:pos x="117" y="62"/>
              </a:cxn>
              <a:cxn ang="0">
                <a:pos x="0" y="125"/>
              </a:cxn>
            </a:cxnLst>
            <a:rect l="0" t="0" r="r" b="b"/>
            <a:pathLst>
              <a:path w="929" h="398">
                <a:moveTo>
                  <a:pt x="0" y="125"/>
                </a:moveTo>
                <a:lnTo>
                  <a:pt x="29" y="165"/>
                </a:lnTo>
                <a:lnTo>
                  <a:pt x="71" y="180"/>
                </a:lnTo>
                <a:lnTo>
                  <a:pt x="87" y="265"/>
                </a:lnTo>
                <a:lnTo>
                  <a:pt x="216" y="298"/>
                </a:lnTo>
                <a:lnTo>
                  <a:pt x="270" y="357"/>
                </a:lnTo>
                <a:lnTo>
                  <a:pt x="378" y="353"/>
                </a:lnTo>
                <a:lnTo>
                  <a:pt x="499" y="398"/>
                </a:lnTo>
                <a:lnTo>
                  <a:pt x="658" y="357"/>
                </a:lnTo>
                <a:lnTo>
                  <a:pt x="707" y="323"/>
                </a:lnTo>
                <a:lnTo>
                  <a:pt x="707" y="277"/>
                </a:lnTo>
                <a:lnTo>
                  <a:pt x="752" y="282"/>
                </a:lnTo>
                <a:lnTo>
                  <a:pt x="851" y="216"/>
                </a:lnTo>
                <a:lnTo>
                  <a:pt x="929" y="212"/>
                </a:lnTo>
                <a:lnTo>
                  <a:pt x="893" y="161"/>
                </a:lnTo>
                <a:lnTo>
                  <a:pt x="818" y="175"/>
                </a:lnTo>
                <a:lnTo>
                  <a:pt x="817" y="119"/>
                </a:lnTo>
                <a:lnTo>
                  <a:pt x="835" y="88"/>
                </a:lnTo>
                <a:lnTo>
                  <a:pt x="782" y="79"/>
                </a:lnTo>
                <a:lnTo>
                  <a:pt x="642" y="114"/>
                </a:lnTo>
                <a:lnTo>
                  <a:pt x="520" y="63"/>
                </a:lnTo>
                <a:lnTo>
                  <a:pt x="442" y="70"/>
                </a:lnTo>
                <a:lnTo>
                  <a:pt x="413" y="28"/>
                </a:lnTo>
                <a:lnTo>
                  <a:pt x="337" y="0"/>
                </a:lnTo>
                <a:lnTo>
                  <a:pt x="295" y="29"/>
                </a:lnTo>
                <a:lnTo>
                  <a:pt x="293" y="86"/>
                </a:lnTo>
                <a:lnTo>
                  <a:pt x="117" y="62"/>
                </a:lnTo>
                <a:lnTo>
                  <a:pt x="0" y="125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25" name="Freeform 737"/>
          <p:cNvSpPr>
            <a:spLocks/>
          </p:cNvSpPr>
          <p:nvPr/>
        </p:nvSpPr>
        <p:spPr bwMode="auto">
          <a:xfrm>
            <a:off x="5541135" y="3652838"/>
            <a:ext cx="192011" cy="220663"/>
          </a:xfrm>
          <a:custGeom>
            <a:avLst/>
            <a:gdLst/>
            <a:ahLst/>
            <a:cxnLst>
              <a:cxn ang="0">
                <a:pos x="0" y="185"/>
              </a:cxn>
              <a:cxn ang="0">
                <a:pos x="31" y="260"/>
              </a:cxn>
              <a:cxn ang="0">
                <a:pos x="83" y="247"/>
              </a:cxn>
              <a:cxn ang="0">
                <a:pos x="168" y="183"/>
              </a:cxn>
              <a:cxn ang="0">
                <a:pos x="167" y="152"/>
              </a:cxn>
              <a:cxn ang="0">
                <a:pos x="222" y="95"/>
              </a:cxn>
              <a:cxn ang="0">
                <a:pos x="225" y="78"/>
              </a:cxn>
              <a:cxn ang="0">
                <a:pos x="195" y="44"/>
              </a:cxn>
              <a:cxn ang="0">
                <a:pos x="126" y="0"/>
              </a:cxn>
              <a:cxn ang="0">
                <a:pos x="108" y="2"/>
              </a:cxn>
              <a:cxn ang="0">
                <a:pos x="117" y="25"/>
              </a:cxn>
              <a:cxn ang="0">
                <a:pos x="94" y="70"/>
              </a:cxn>
              <a:cxn ang="0">
                <a:pos x="108" y="91"/>
              </a:cxn>
              <a:cxn ang="0">
                <a:pos x="86" y="154"/>
              </a:cxn>
              <a:cxn ang="0">
                <a:pos x="0" y="185"/>
              </a:cxn>
            </a:cxnLst>
            <a:rect l="0" t="0" r="r" b="b"/>
            <a:pathLst>
              <a:path w="225" h="260">
                <a:moveTo>
                  <a:pt x="0" y="185"/>
                </a:moveTo>
                <a:lnTo>
                  <a:pt x="31" y="260"/>
                </a:lnTo>
                <a:lnTo>
                  <a:pt x="83" y="247"/>
                </a:lnTo>
                <a:lnTo>
                  <a:pt x="168" y="183"/>
                </a:lnTo>
                <a:lnTo>
                  <a:pt x="167" y="152"/>
                </a:lnTo>
                <a:lnTo>
                  <a:pt x="222" y="95"/>
                </a:lnTo>
                <a:lnTo>
                  <a:pt x="225" y="78"/>
                </a:lnTo>
                <a:lnTo>
                  <a:pt x="195" y="44"/>
                </a:lnTo>
                <a:lnTo>
                  <a:pt x="126" y="0"/>
                </a:lnTo>
                <a:lnTo>
                  <a:pt x="108" y="2"/>
                </a:lnTo>
                <a:lnTo>
                  <a:pt x="117" y="25"/>
                </a:lnTo>
                <a:lnTo>
                  <a:pt x="94" y="70"/>
                </a:lnTo>
                <a:lnTo>
                  <a:pt x="108" y="91"/>
                </a:lnTo>
                <a:lnTo>
                  <a:pt x="86" y="154"/>
                </a:lnTo>
                <a:lnTo>
                  <a:pt x="0" y="185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26" name="Freeform 738"/>
          <p:cNvSpPr>
            <a:spLocks/>
          </p:cNvSpPr>
          <p:nvPr/>
        </p:nvSpPr>
        <p:spPr bwMode="auto">
          <a:xfrm>
            <a:off x="6239634" y="3509969"/>
            <a:ext cx="196548" cy="104775"/>
          </a:xfrm>
          <a:custGeom>
            <a:avLst/>
            <a:gdLst/>
            <a:ahLst/>
            <a:cxnLst>
              <a:cxn ang="0">
                <a:pos x="0" y="49"/>
              </a:cxn>
              <a:cxn ang="0">
                <a:pos x="30" y="0"/>
              </a:cxn>
              <a:cxn ang="0">
                <a:pos x="122" y="31"/>
              </a:cxn>
              <a:cxn ang="0">
                <a:pos x="172" y="79"/>
              </a:cxn>
              <a:cxn ang="0">
                <a:pos x="235" y="79"/>
              </a:cxn>
              <a:cxn ang="0">
                <a:pos x="233" y="124"/>
              </a:cxn>
              <a:cxn ang="0">
                <a:pos x="78" y="95"/>
              </a:cxn>
              <a:cxn ang="0">
                <a:pos x="0" y="49"/>
              </a:cxn>
            </a:cxnLst>
            <a:rect l="0" t="0" r="r" b="b"/>
            <a:pathLst>
              <a:path w="235" h="124">
                <a:moveTo>
                  <a:pt x="0" y="49"/>
                </a:moveTo>
                <a:lnTo>
                  <a:pt x="30" y="0"/>
                </a:lnTo>
                <a:lnTo>
                  <a:pt x="122" y="31"/>
                </a:lnTo>
                <a:lnTo>
                  <a:pt x="172" y="79"/>
                </a:lnTo>
                <a:lnTo>
                  <a:pt x="235" y="79"/>
                </a:lnTo>
                <a:lnTo>
                  <a:pt x="233" y="124"/>
                </a:lnTo>
                <a:lnTo>
                  <a:pt x="78" y="95"/>
                </a:lnTo>
                <a:lnTo>
                  <a:pt x="0" y="49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27" name="Freeform 739"/>
          <p:cNvSpPr>
            <a:spLocks/>
          </p:cNvSpPr>
          <p:nvPr/>
        </p:nvSpPr>
        <p:spPr bwMode="auto">
          <a:xfrm>
            <a:off x="4340679" y="2814638"/>
            <a:ext cx="89202" cy="82550"/>
          </a:xfrm>
          <a:custGeom>
            <a:avLst/>
            <a:gdLst/>
            <a:ahLst/>
            <a:cxnLst>
              <a:cxn ang="0">
                <a:pos x="0" y="75"/>
              </a:cxn>
              <a:cxn ang="0">
                <a:pos x="42" y="62"/>
              </a:cxn>
              <a:cxn ang="0">
                <a:pos x="21" y="51"/>
              </a:cxn>
              <a:cxn ang="0">
                <a:pos x="41" y="16"/>
              </a:cxn>
              <a:cxn ang="0">
                <a:pos x="57" y="39"/>
              </a:cxn>
              <a:cxn ang="0">
                <a:pos x="59" y="0"/>
              </a:cxn>
              <a:cxn ang="0">
                <a:pos x="106" y="0"/>
              </a:cxn>
              <a:cxn ang="0">
                <a:pos x="102" y="39"/>
              </a:cxn>
              <a:cxn ang="0">
                <a:pos x="71" y="52"/>
              </a:cxn>
              <a:cxn ang="0">
                <a:pos x="72" y="100"/>
              </a:cxn>
              <a:cxn ang="0">
                <a:pos x="44" y="71"/>
              </a:cxn>
              <a:cxn ang="0">
                <a:pos x="0" y="75"/>
              </a:cxn>
            </a:cxnLst>
            <a:rect l="0" t="0" r="r" b="b"/>
            <a:pathLst>
              <a:path w="106" h="100">
                <a:moveTo>
                  <a:pt x="0" y="75"/>
                </a:moveTo>
                <a:lnTo>
                  <a:pt x="42" y="62"/>
                </a:lnTo>
                <a:lnTo>
                  <a:pt x="21" y="51"/>
                </a:lnTo>
                <a:lnTo>
                  <a:pt x="41" y="16"/>
                </a:lnTo>
                <a:lnTo>
                  <a:pt x="57" y="39"/>
                </a:lnTo>
                <a:lnTo>
                  <a:pt x="59" y="0"/>
                </a:lnTo>
                <a:lnTo>
                  <a:pt x="106" y="0"/>
                </a:lnTo>
                <a:lnTo>
                  <a:pt x="102" y="39"/>
                </a:lnTo>
                <a:lnTo>
                  <a:pt x="71" y="52"/>
                </a:lnTo>
                <a:lnTo>
                  <a:pt x="72" y="100"/>
                </a:lnTo>
                <a:lnTo>
                  <a:pt x="44" y="71"/>
                </a:lnTo>
                <a:lnTo>
                  <a:pt x="0" y="75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28" name="Freeform 740"/>
          <p:cNvSpPr>
            <a:spLocks/>
          </p:cNvSpPr>
          <p:nvPr/>
        </p:nvSpPr>
        <p:spPr bwMode="auto">
          <a:xfrm>
            <a:off x="8378978" y="5375284"/>
            <a:ext cx="192011" cy="182563"/>
          </a:xfrm>
          <a:custGeom>
            <a:avLst/>
            <a:gdLst/>
            <a:ahLst/>
            <a:cxnLst>
              <a:cxn ang="0">
                <a:pos x="0" y="191"/>
              </a:cxn>
              <a:cxn ang="0">
                <a:pos x="48" y="124"/>
              </a:cxn>
              <a:cxn ang="0">
                <a:pos x="131" y="75"/>
              </a:cxn>
              <a:cxn ang="0">
                <a:pos x="171" y="0"/>
              </a:cxn>
              <a:cxn ang="0">
                <a:pos x="196" y="23"/>
              </a:cxn>
              <a:cxn ang="0">
                <a:pos x="226" y="13"/>
              </a:cxn>
              <a:cxn ang="0">
                <a:pos x="228" y="39"/>
              </a:cxn>
              <a:cxn ang="0">
                <a:pos x="186" y="91"/>
              </a:cxn>
              <a:cxn ang="0">
                <a:pos x="193" y="114"/>
              </a:cxn>
              <a:cxn ang="0">
                <a:pos x="146" y="122"/>
              </a:cxn>
              <a:cxn ang="0">
                <a:pos x="123" y="196"/>
              </a:cxn>
              <a:cxn ang="0">
                <a:pos x="73" y="218"/>
              </a:cxn>
              <a:cxn ang="0">
                <a:pos x="0" y="191"/>
              </a:cxn>
            </a:cxnLst>
            <a:rect l="0" t="0" r="r" b="b"/>
            <a:pathLst>
              <a:path w="228" h="218">
                <a:moveTo>
                  <a:pt x="0" y="191"/>
                </a:moveTo>
                <a:lnTo>
                  <a:pt x="48" y="124"/>
                </a:lnTo>
                <a:lnTo>
                  <a:pt x="131" y="75"/>
                </a:lnTo>
                <a:lnTo>
                  <a:pt x="171" y="0"/>
                </a:lnTo>
                <a:lnTo>
                  <a:pt x="196" y="23"/>
                </a:lnTo>
                <a:lnTo>
                  <a:pt x="226" y="13"/>
                </a:lnTo>
                <a:lnTo>
                  <a:pt x="228" y="39"/>
                </a:lnTo>
                <a:lnTo>
                  <a:pt x="186" y="91"/>
                </a:lnTo>
                <a:lnTo>
                  <a:pt x="193" y="114"/>
                </a:lnTo>
                <a:lnTo>
                  <a:pt x="146" y="122"/>
                </a:lnTo>
                <a:lnTo>
                  <a:pt x="123" y="196"/>
                </a:lnTo>
                <a:lnTo>
                  <a:pt x="73" y="218"/>
                </a:lnTo>
                <a:lnTo>
                  <a:pt x="0" y="191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29" name="Freeform 741"/>
          <p:cNvSpPr>
            <a:spLocks/>
          </p:cNvSpPr>
          <p:nvPr/>
        </p:nvSpPr>
        <p:spPr bwMode="auto">
          <a:xfrm>
            <a:off x="8530168" y="5195897"/>
            <a:ext cx="146654" cy="2016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9" y="27"/>
              </a:cxn>
              <a:cxn ang="0">
                <a:pos x="59" y="80"/>
              </a:cxn>
              <a:cxn ang="0">
                <a:pos x="81" y="95"/>
              </a:cxn>
              <a:cxn ang="0">
                <a:pos x="93" y="72"/>
              </a:cxn>
              <a:cxn ang="0">
                <a:pos x="103" y="108"/>
              </a:cxn>
              <a:cxn ang="0">
                <a:pos x="171" y="108"/>
              </a:cxn>
              <a:cxn ang="0">
                <a:pos x="158" y="162"/>
              </a:cxn>
              <a:cxn ang="0">
                <a:pos x="124" y="170"/>
              </a:cxn>
              <a:cxn ang="0">
                <a:pos x="94" y="238"/>
              </a:cxn>
              <a:cxn ang="0">
                <a:pos x="60" y="239"/>
              </a:cxn>
              <a:cxn ang="0">
                <a:pos x="75" y="214"/>
              </a:cxn>
              <a:cxn ang="0">
                <a:pos x="33" y="166"/>
              </a:cxn>
              <a:cxn ang="0">
                <a:pos x="66" y="122"/>
              </a:cxn>
              <a:cxn ang="0">
                <a:pos x="60" y="86"/>
              </a:cxn>
              <a:cxn ang="0">
                <a:pos x="0" y="0"/>
              </a:cxn>
            </a:cxnLst>
            <a:rect l="0" t="0" r="r" b="b"/>
            <a:pathLst>
              <a:path w="171" h="239">
                <a:moveTo>
                  <a:pt x="0" y="0"/>
                </a:moveTo>
                <a:lnTo>
                  <a:pt x="49" y="27"/>
                </a:lnTo>
                <a:lnTo>
                  <a:pt x="59" y="80"/>
                </a:lnTo>
                <a:lnTo>
                  <a:pt x="81" y="95"/>
                </a:lnTo>
                <a:lnTo>
                  <a:pt x="93" y="72"/>
                </a:lnTo>
                <a:lnTo>
                  <a:pt x="103" y="108"/>
                </a:lnTo>
                <a:lnTo>
                  <a:pt x="171" y="108"/>
                </a:lnTo>
                <a:lnTo>
                  <a:pt x="158" y="162"/>
                </a:lnTo>
                <a:lnTo>
                  <a:pt x="124" y="170"/>
                </a:lnTo>
                <a:lnTo>
                  <a:pt x="94" y="238"/>
                </a:lnTo>
                <a:lnTo>
                  <a:pt x="60" y="239"/>
                </a:lnTo>
                <a:lnTo>
                  <a:pt x="75" y="214"/>
                </a:lnTo>
                <a:lnTo>
                  <a:pt x="33" y="166"/>
                </a:lnTo>
                <a:lnTo>
                  <a:pt x="66" y="122"/>
                </a:lnTo>
                <a:lnTo>
                  <a:pt x="60" y="8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30" name="Freeform 742"/>
          <p:cNvSpPr>
            <a:spLocks/>
          </p:cNvSpPr>
          <p:nvPr/>
        </p:nvSpPr>
        <p:spPr bwMode="auto">
          <a:xfrm>
            <a:off x="2087945" y="3914775"/>
            <a:ext cx="104321" cy="103188"/>
          </a:xfrm>
          <a:custGeom>
            <a:avLst/>
            <a:gdLst/>
            <a:ahLst/>
            <a:cxnLst>
              <a:cxn ang="0">
                <a:pos x="0" y="62"/>
              </a:cxn>
              <a:cxn ang="0">
                <a:pos x="46" y="122"/>
              </a:cxn>
              <a:cxn ang="0">
                <a:pos x="107" y="125"/>
              </a:cxn>
              <a:cxn ang="0">
                <a:pos x="117" y="0"/>
              </a:cxn>
              <a:cxn ang="0">
                <a:pos x="75" y="6"/>
              </a:cxn>
              <a:cxn ang="0">
                <a:pos x="0" y="62"/>
              </a:cxn>
            </a:cxnLst>
            <a:rect l="0" t="0" r="r" b="b"/>
            <a:pathLst>
              <a:path w="117" h="125">
                <a:moveTo>
                  <a:pt x="0" y="62"/>
                </a:moveTo>
                <a:lnTo>
                  <a:pt x="46" y="122"/>
                </a:lnTo>
                <a:lnTo>
                  <a:pt x="107" y="125"/>
                </a:lnTo>
                <a:lnTo>
                  <a:pt x="117" y="0"/>
                </a:lnTo>
                <a:lnTo>
                  <a:pt x="75" y="6"/>
                </a:lnTo>
                <a:lnTo>
                  <a:pt x="0" y="62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31" name="Freeform 743"/>
          <p:cNvSpPr>
            <a:spLocks/>
          </p:cNvSpPr>
          <p:nvPr/>
        </p:nvSpPr>
        <p:spPr bwMode="auto">
          <a:xfrm>
            <a:off x="4376969" y="2112963"/>
            <a:ext cx="644071" cy="527050"/>
          </a:xfrm>
          <a:custGeom>
            <a:avLst/>
            <a:gdLst/>
            <a:ahLst/>
            <a:cxnLst>
              <a:cxn ang="0">
                <a:pos x="2" y="493"/>
              </a:cxn>
              <a:cxn ang="0">
                <a:pos x="73" y="485"/>
              </a:cxn>
              <a:cxn ang="0">
                <a:pos x="20" y="513"/>
              </a:cxn>
              <a:cxn ang="0">
                <a:pos x="61" y="517"/>
              </a:cxn>
              <a:cxn ang="0">
                <a:pos x="37" y="565"/>
              </a:cxn>
              <a:cxn ang="0">
                <a:pos x="92" y="623"/>
              </a:cxn>
              <a:cxn ang="0">
                <a:pos x="162" y="547"/>
              </a:cxn>
              <a:cxn ang="0">
                <a:pos x="216" y="539"/>
              </a:cxn>
              <a:cxn ang="0">
                <a:pos x="224" y="483"/>
              </a:cxn>
              <a:cxn ang="0">
                <a:pos x="212" y="374"/>
              </a:cxn>
              <a:cxn ang="0">
                <a:pos x="254" y="327"/>
              </a:cxn>
              <a:cxn ang="0">
                <a:pos x="329" y="210"/>
              </a:cxn>
              <a:cxn ang="0">
                <a:pos x="374" y="161"/>
              </a:cxn>
              <a:cxn ang="0">
                <a:pos x="440" y="141"/>
              </a:cxn>
              <a:cxn ang="0">
                <a:pos x="455" y="109"/>
              </a:cxn>
              <a:cxn ang="0">
                <a:pos x="510" y="122"/>
              </a:cxn>
              <a:cxn ang="0">
                <a:pos x="606" y="110"/>
              </a:cxn>
              <a:cxn ang="0">
                <a:pos x="673" y="58"/>
              </a:cxn>
              <a:cxn ang="0">
                <a:pos x="701" y="109"/>
              </a:cxn>
              <a:cxn ang="0">
                <a:pos x="722" y="75"/>
              </a:cxn>
              <a:cxn ang="0">
                <a:pos x="691" y="54"/>
              </a:cxn>
              <a:cxn ang="0">
                <a:pos x="704" y="11"/>
              </a:cxn>
              <a:cxn ang="0">
                <a:pos x="688" y="4"/>
              </a:cxn>
              <a:cxn ang="0">
                <a:pos x="642" y="35"/>
              </a:cxn>
              <a:cxn ang="0">
                <a:pos x="632" y="8"/>
              </a:cxn>
              <a:cxn ang="0">
                <a:pos x="608" y="13"/>
              </a:cxn>
              <a:cxn ang="0">
                <a:pos x="532" y="60"/>
              </a:cxn>
              <a:cxn ang="0">
                <a:pos x="496" y="74"/>
              </a:cxn>
              <a:cxn ang="0">
                <a:pos x="441" y="95"/>
              </a:cxn>
              <a:cxn ang="0">
                <a:pos x="426" y="90"/>
              </a:cxn>
              <a:cxn ang="0">
                <a:pos x="421" y="99"/>
              </a:cxn>
              <a:cxn ang="0">
                <a:pos x="370" y="124"/>
              </a:cxn>
              <a:cxn ang="0">
                <a:pos x="369" y="140"/>
              </a:cxn>
              <a:cxn ang="0">
                <a:pos x="297" y="185"/>
              </a:cxn>
              <a:cxn ang="0">
                <a:pos x="243" y="228"/>
              </a:cxn>
              <a:cxn ang="0">
                <a:pos x="135" y="364"/>
              </a:cxn>
              <a:cxn ang="0">
                <a:pos x="183" y="368"/>
              </a:cxn>
              <a:cxn ang="0">
                <a:pos x="61" y="412"/>
              </a:cxn>
              <a:cxn ang="0">
                <a:pos x="40" y="425"/>
              </a:cxn>
              <a:cxn ang="0">
                <a:pos x="4" y="445"/>
              </a:cxn>
              <a:cxn ang="0">
                <a:pos x="0" y="466"/>
              </a:cxn>
            </a:cxnLst>
            <a:rect l="0" t="0" r="r" b="b"/>
            <a:pathLst>
              <a:path w="759" h="623">
                <a:moveTo>
                  <a:pt x="0" y="466"/>
                </a:moveTo>
                <a:lnTo>
                  <a:pt x="2" y="493"/>
                </a:lnTo>
                <a:lnTo>
                  <a:pt x="70" y="475"/>
                </a:lnTo>
                <a:lnTo>
                  <a:pt x="73" y="485"/>
                </a:lnTo>
                <a:lnTo>
                  <a:pt x="1" y="503"/>
                </a:lnTo>
                <a:lnTo>
                  <a:pt x="20" y="513"/>
                </a:lnTo>
                <a:lnTo>
                  <a:pt x="12" y="546"/>
                </a:lnTo>
                <a:lnTo>
                  <a:pt x="61" y="517"/>
                </a:lnTo>
                <a:lnTo>
                  <a:pt x="9" y="565"/>
                </a:lnTo>
                <a:lnTo>
                  <a:pt x="37" y="565"/>
                </a:lnTo>
                <a:lnTo>
                  <a:pt x="20" y="606"/>
                </a:lnTo>
                <a:lnTo>
                  <a:pt x="92" y="623"/>
                </a:lnTo>
                <a:lnTo>
                  <a:pt x="150" y="584"/>
                </a:lnTo>
                <a:lnTo>
                  <a:pt x="162" y="547"/>
                </a:lnTo>
                <a:lnTo>
                  <a:pt x="179" y="584"/>
                </a:lnTo>
                <a:lnTo>
                  <a:pt x="216" y="539"/>
                </a:lnTo>
                <a:lnTo>
                  <a:pt x="207" y="499"/>
                </a:lnTo>
                <a:lnTo>
                  <a:pt x="224" y="483"/>
                </a:lnTo>
                <a:lnTo>
                  <a:pt x="207" y="464"/>
                </a:lnTo>
                <a:lnTo>
                  <a:pt x="212" y="374"/>
                </a:lnTo>
                <a:lnTo>
                  <a:pt x="264" y="354"/>
                </a:lnTo>
                <a:lnTo>
                  <a:pt x="254" y="327"/>
                </a:lnTo>
                <a:lnTo>
                  <a:pt x="279" y="258"/>
                </a:lnTo>
                <a:lnTo>
                  <a:pt x="329" y="210"/>
                </a:lnTo>
                <a:lnTo>
                  <a:pt x="339" y="168"/>
                </a:lnTo>
                <a:lnTo>
                  <a:pt x="374" y="161"/>
                </a:lnTo>
                <a:lnTo>
                  <a:pt x="386" y="135"/>
                </a:lnTo>
                <a:lnTo>
                  <a:pt x="440" y="141"/>
                </a:lnTo>
                <a:lnTo>
                  <a:pt x="441" y="109"/>
                </a:lnTo>
                <a:lnTo>
                  <a:pt x="455" y="109"/>
                </a:lnTo>
                <a:lnTo>
                  <a:pt x="476" y="94"/>
                </a:lnTo>
                <a:lnTo>
                  <a:pt x="510" y="122"/>
                </a:lnTo>
                <a:lnTo>
                  <a:pt x="571" y="127"/>
                </a:lnTo>
                <a:lnTo>
                  <a:pt x="606" y="110"/>
                </a:lnTo>
                <a:lnTo>
                  <a:pt x="616" y="69"/>
                </a:lnTo>
                <a:lnTo>
                  <a:pt x="673" y="58"/>
                </a:lnTo>
                <a:lnTo>
                  <a:pt x="704" y="74"/>
                </a:lnTo>
                <a:lnTo>
                  <a:pt x="701" y="109"/>
                </a:lnTo>
                <a:lnTo>
                  <a:pt x="757" y="69"/>
                </a:lnTo>
                <a:lnTo>
                  <a:pt x="722" y="75"/>
                </a:lnTo>
                <a:lnTo>
                  <a:pt x="731" y="65"/>
                </a:lnTo>
                <a:lnTo>
                  <a:pt x="691" y="54"/>
                </a:lnTo>
                <a:lnTo>
                  <a:pt x="759" y="35"/>
                </a:lnTo>
                <a:lnTo>
                  <a:pt x="704" y="11"/>
                </a:lnTo>
                <a:lnTo>
                  <a:pt x="669" y="35"/>
                </a:lnTo>
                <a:lnTo>
                  <a:pt x="688" y="4"/>
                </a:lnTo>
                <a:lnTo>
                  <a:pt x="661" y="0"/>
                </a:lnTo>
                <a:lnTo>
                  <a:pt x="642" y="35"/>
                </a:lnTo>
                <a:lnTo>
                  <a:pt x="632" y="38"/>
                </a:lnTo>
                <a:lnTo>
                  <a:pt x="632" y="8"/>
                </a:lnTo>
                <a:lnTo>
                  <a:pt x="585" y="58"/>
                </a:lnTo>
                <a:lnTo>
                  <a:pt x="608" y="13"/>
                </a:lnTo>
                <a:lnTo>
                  <a:pt x="585" y="5"/>
                </a:lnTo>
                <a:lnTo>
                  <a:pt x="532" y="60"/>
                </a:lnTo>
                <a:lnTo>
                  <a:pt x="484" y="43"/>
                </a:lnTo>
                <a:lnTo>
                  <a:pt x="496" y="74"/>
                </a:lnTo>
                <a:lnTo>
                  <a:pt x="476" y="58"/>
                </a:lnTo>
                <a:lnTo>
                  <a:pt x="441" y="95"/>
                </a:lnTo>
                <a:lnTo>
                  <a:pt x="445" y="64"/>
                </a:lnTo>
                <a:lnTo>
                  <a:pt x="426" y="90"/>
                </a:lnTo>
                <a:lnTo>
                  <a:pt x="410" y="71"/>
                </a:lnTo>
                <a:lnTo>
                  <a:pt x="421" y="99"/>
                </a:lnTo>
                <a:lnTo>
                  <a:pt x="383" y="87"/>
                </a:lnTo>
                <a:lnTo>
                  <a:pt x="370" y="124"/>
                </a:lnTo>
                <a:lnTo>
                  <a:pt x="335" y="137"/>
                </a:lnTo>
                <a:lnTo>
                  <a:pt x="369" y="140"/>
                </a:lnTo>
                <a:lnTo>
                  <a:pt x="308" y="159"/>
                </a:lnTo>
                <a:lnTo>
                  <a:pt x="297" y="185"/>
                </a:lnTo>
                <a:lnTo>
                  <a:pt x="317" y="185"/>
                </a:lnTo>
                <a:lnTo>
                  <a:pt x="243" y="228"/>
                </a:lnTo>
                <a:lnTo>
                  <a:pt x="217" y="302"/>
                </a:lnTo>
                <a:lnTo>
                  <a:pt x="135" y="364"/>
                </a:lnTo>
                <a:lnTo>
                  <a:pt x="150" y="379"/>
                </a:lnTo>
                <a:lnTo>
                  <a:pt x="183" y="368"/>
                </a:lnTo>
                <a:lnTo>
                  <a:pt x="102" y="387"/>
                </a:lnTo>
                <a:lnTo>
                  <a:pt x="61" y="412"/>
                </a:lnTo>
                <a:lnTo>
                  <a:pt x="70" y="425"/>
                </a:lnTo>
                <a:lnTo>
                  <a:pt x="40" y="425"/>
                </a:lnTo>
                <a:lnTo>
                  <a:pt x="42" y="445"/>
                </a:lnTo>
                <a:lnTo>
                  <a:pt x="4" y="445"/>
                </a:lnTo>
                <a:lnTo>
                  <a:pt x="40" y="455"/>
                </a:lnTo>
                <a:lnTo>
                  <a:pt x="0" y="466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32" name="Freeform 744"/>
          <p:cNvSpPr>
            <a:spLocks/>
          </p:cNvSpPr>
          <p:nvPr/>
        </p:nvSpPr>
        <p:spPr bwMode="auto">
          <a:xfrm>
            <a:off x="5763381" y="3319469"/>
            <a:ext cx="414262" cy="365125"/>
          </a:xfrm>
          <a:custGeom>
            <a:avLst/>
            <a:gdLst/>
            <a:ahLst/>
            <a:cxnLst>
              <a:cxn ang="0">
                <a:pos x="0" y="240"/>
              </a:cxn>
              <a:cxn ang="0">
                <a:pos x="44" y="255"/>
              </a:cxn>
              <a:cxn ang="0">
                <a:pos x="153" y="240"/>
              </a:cxn>
              <a:cxn ang="0">
                <a:pos x="173" y="196"/>
              </a:cxn>
              <a:cxn ang="0">
                <a:pos x="245" y="171"/>
              </a:cxn>
              <a:cxn ang="0">
                <a:pos x="251" y="134"/>
              </a:cxn>
              <a:cxn ang="0">
                <a:pos x="278" y="124"/>
              </a:cxn>
              <a:cxn ang="0">
                <a:pos x="266" y="104"/>
              </a:cxn>
              <a:cxn ang="0">
                <a:pos x="293" y="103"/>
              </a:cxn>
              <a:cxn ang="0">
                <a:pos x="311" y="65"/>
              </a:cxn>
              <a:cxn ang="0">
                <a:pos x="303" y="28"/>
              </a:cxn>
              <a:cxn ang="0">
                <a:pos x="404" y="0"/>
              </a:cxn>
              <a:cxn ang="0">
                <a:pos x="490" y="56"/>
              </a:cxn>
              <a:cxn ang="0">
                <a:pos x="467" y="80"/>
              </a:cxn>
              <a:cxn ang="0">
                <a:pos x="382" y="80"/>
              </a:cxn>
              <a:cxn ang="0">
                <a:pos x="384" y="129"/>
              </a:cxn>
              <a:cxn ang="0">
                <a:pos x="421" y="160"/>
              </a:cxn>
              <a:cxn ang="0">
                <a:pos x="401" y="176"/>
              </a:cxn>
              <a:cxn ang="0">
                <a:pos x="406" y="204"/>
              </a:cxn>
              <a:cxn ang="0">
                <a:pos x="318" y="303"/>
              </a:cxn>
              <a:cxn ang="0">
                <a:pos x="280" y="301"/>
              </a:cxn>
              <a:cxn ang="0">
                <a:pos x="251" y="326"/>
              </a:cxn>
              <a:cxn ang="0">
                <a:pos x="298" y="417"/>
              </a:cxn>
              <a:cxn ang="0">
                <a:pos x="233" y="417"/>
              </a:cxn>
              <a:cxn ang="0">
                <a:pos x="209" y="437"/>
              </a:cxn>
              <a:cxn ang="0">
                <a:pos x="159" y="382"/>
              </a:cxn>
              <a:cxn ang="0">
                <a:pos x="21" y="392"/>
              </a:cxn>
              <a:cxn ang="0">
                <a:pos x="67" y="329"/>
              </a:cxn>
              <a:cxn ang="0">
                <a:pos x="0" y="240"/>
              </a:cxn>
            </a:cxnLst>
            <a:rect l="0" t="0" r="r" b="b"/>
            <a:pathLst>
              <a:path w="490" h="437">
                <a:moveTo>
                  <a:pt x="0" y="240"/>
                </a:moveTo>
                <a:lnTo>
                  <a:pt x="44" y="255"/>
                </a:lnTo>
                <a:lnTo>
                  <a:pt x="153" y="240"/>
                </a:lnTo>
                <a:lnTo>
                  <a:pt x="173" y="196"/>
                </a:lnTo>
                <a:lnTo>
                  <a:pt x="245" y="171"/>
                </a:lnTo>
                <a:lnTo>
                  <a:pt x="251" y="134"/>
                </a:lnTo>
                <a:lnTo>
                  <a:pt x="278" y="124"/>
                </a:lnTo>
                <a:lnTo>
                  <a:pt x="266" y="104"/>
                </a:lnTo>
                <a:lnTo>
                  <a:pt x="293" y="103"/>
                </a:lnTo>
                <a:lnTo>
                  <a:pt x="311" y="65"/>
                </a:lnTo>
                <a:lnTo>
                  <a:pt x="303" y="28"/>
                </a:lnTo>
                <a:lnTo>
                  <a:pt x="404" y="0"/>
                </a:lnTo>
                <a:lnTo>
                  <a:pt x="490" y="56"/>
                </a:lnTo>
                <a:lnTo>
                  <a:pt x="467" y="80"/>
                </a:lnTo>
                <a:lnTo>
                  <a:pt x="382" y="80"/>
                </a:lnTo>
                <a:lnTo>
                  <a:pt x="384" y="129"/>
                </a:lnTo>
                <a:lnTo>
                  <a:pt x="421" y="160"/>
                </a:lnTo>
                <a:lnTo>
                  <a:pt x="401" y="176"/>
                </a:lnTo>
                <a:lnTo>
                  <a:pt x="406" y="204"/>
                </a:lnTo>
                <a:lnTo>
                  <a:pt x="318" y="303"/>
                </a:lnTo>
                <a:lnTo>
                  <a:pt x="280" y="301"/>
                </a:lnTo>
                <a:lnTo>
                  <a:pt x="251" y="326"/>
                </a:lnTo>
                <a:lnTo>
                  <a:pt x="298" y="417"/>
                </a:lnTo>
                <a:lnTo>
                  <a:pt x="233" y="417"/>
                </a:lnTo>
                <a:lnTo>
                  <a:pt x="209" y="437"/>
                </a:lnTo>
                <a:lnTo>
                  <a:pt x="159" y="382"/>
                </a:lnTo>
                <a:lnTo>
                  <a:pt x="21" y="392"/>
                </a:lnTo>
                <a:lnTo>
                  <a:pt x="67" y="329"/>
                </a:lnTo>
                <a:lnTo>
                  <a:pt x="0" y="24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33" name="Freeform 745"/>
          <p:cNvSpPr>
            <a:spLocks/>
          </p:cNvSpPr>
          <p:nvPr/>
        </p:nvSpPr>
        <p:spPr bwMode="auto">
          <a:xfrm>
            <a:off x="2195290" y="4049713"/>
            <a:ext cx="139095" cy="63500"/>
          </a:xfrm>
          <a:custGeom>
            <a:avLst/>
            <a:gdLst/>
            <a:ahLst/>
            <a:cxnLst>
              <a:cxn ang="0">
                <a:pos x="0" y="41"/>
              </a:cxn>
              <a:cxn ang="0">
                <a:pos x="13" y="0"/>
              </a:cxn>
              <a:cxn ang="0">
                <a:pos x="49" y="25"/>
              </a:cxn>
              <a:cxn ang="0">
                <a:pos x="112" y="1"/>
              </a:cxn>
              <a:cxn ang="0">
                <a:pos x="165" y="30"/>
              </a:cxn>
              <a:cxn ang="0">
                <a:pos x="154" y="73"/>
              </a:cxn>
              <a:cxn ang="0">
                <a:pos x="148" y="37"/>
              </a:cxn>
              <a:cxn ang="0">
                <a:pos x="112" y="23"/>
              </a:cxn>
              <a:cxn ang="0">
                <a:pos x="78" y="46"/>
              </a:cxn>
              <a:cxn ang="0">
                <a:pos x="88" y="66"/>
              </a:cxn>
              <a:cxn ang="0">
                <a:pos x="73" y="76"/>
              </a:cxn>
              <a:cxn ang="0">
                <a:pos x="0" y="41"/>
              </a:cxn>
            </a:cxnLst>
            <a:rect l="0" t="0" r="r" b="b"/>
            <a:pathLst>
              <a:path w="165" h="76">
                <a:moveTo>
                  <a:pt x="0" y="41"/>
                </a:moveTo>
                <a:lnTo>
                  <a:pt x="13" y="0"/>
                </a:lnTo>
                <a:lnTo>
                  <a:pt x="49" y="25"/>
                </a:lnTo>
                <a:lnTo>
                  <a:pt x="112" y="1"/>
                </a:lnTo>
                <a:lnTo>
                  <a:pt x="165" y="30"/>
                </a:lnTo>
                <a:lnTo>
                  <a:pt x="154" y="73"/>
                </a:lnTo>
                <a:lnTo>
                  <a:pt x="148" y="37"/>
                </a:lnTo>
                <a:lnTo>
                  <a:pt x="112" y="23"/>
                </a:lnTo>
                <a:lnTo>
                  <a:pt x="78" y="46"/>
                </a:lnTo>
                <a:lnTo>
                  <a:pt x="88" y="66"/>
                </a:lnTo>
                <a:lnTo>
                  <a:pt x="73" y="76"/>
                </a:lnTo>
                <a:lnTo>
                  <a:pt x="0" y="41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34" name="Freeform 746"/>
          <p:cNvSpPr>
            <a:spLocks/>
          </p:cNvSpPr>
          <p:nvPr/>
        </p:nvSpPr>
        <p:spPr bwMode="auto">
          <a:xfrm>
            <a:off x="7750024" y="4359284"/>
            <a:ext cx="247952" cy="1936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" y="193"/>
              </a:cxn>
              <a:cxn ang="0">
                <a:pos x="52" y="200"/>
              </a:cxn>
              <a:cxn ang="0">
                <a:pos x="98" y="146"/>
              </a:cxn>
              <a:cxn ang="0">
                <a:pos x="151" y="170"/>
              </a:cxn>
              <a:cxn ang="0">
                <a:pos x="199" y="222"/>
              </a:cxn>
              <a:cxn ang="0">
                <a:pos x="291" y="232"/>
              </a:cxn>
              <a:cxn ang="0">
                <a:pos x="187" y="145"/>
              </a:cxn>
              <a:cxn ang="0">
                <a:pos x="193" y="104"/>
              </a:cxn>
              <a:cxn ang="0">
                <a:pos x="144" y="89"/>
              </a:cxn>
              <a:cxn ang="0">
                <a:pos x="97" y="35"/>
              </a:cxn>
              <a:cxn ang="0">
                <a:pos x="0" y="0"/>
              </a:cxn>
            </a:cxnLst>
            <a:rect l="0" t="0" r="r" b="b"/>
            <a:pathLst>
              <a:path w="291" h="232">
                <a:moveTo>
                  <a:pt x="0" y="0"/>
                </a:moveTo>
                <a:lnTo>
                  <a:pt x="5" y="193"/>
                </a:lnTo>
                <a:lnTo>
                  <a:pt x="52" y="200"/>
                </a:lnTo>
                <a:lnTo>
                  <a:pt x="98" y="146"/>
                </a:lnTo>
                <a:lnTo>
                  <a:pt x="151" y="170"/>
                </a:lnTo>
                <a:lnTo>
                  <a:pt x="199" y="222"/>
                </a:lnTo>
                <a:lnTo>
                  <a:pt x="291" y="232"/>
                </a:lnTo>
                <a:lnTo>
                  <a:pt x="187" y="145"/>
                </a:lnTo>
                <a:lnTo>
                  <a:pt x="193" y="104"/>
                </a:lnTo>
                <a:lnTo>
                  <a:pt x="144" y="89"/>
                </a:lnTo>
                <a:lnTo>
                  <a:pt x="97" y="3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35" name="Freeform 747"/>
          <p:cNvSpPr>
            <a:spLocks/>
          </p:cNvSpPr>
          <p:nvPr/>
        </p:nvSpPr>
        <p:spPr bwMode="auto">
          <a:xfrm>
            <a:off x="7929943" y="4398963"/>
            <a:ext cx="102810" cy="52388"/>
          </a:xfrm>
          <a:custGeom>
            <a:avLst/>
            <a:gdLst/>
            <a:ahLst/>
            <a:cxnLst>
              <a:cxn ang="0">
                <a:pos x="0" y="40"/>
              </a:cxn>
              <a:cxn ang="0">
                <a:pos x="72" y="61"/>
              </a:cxn>
              <a:cxn ang="0">
                <a:pos x="122" y="18"/>
              </a:cxn>
              <a:cxn ang="0">
                <a:pos x="102" y="0"/>
              </a:cxn>
              <a:cxn ang="0">
                <a:pos x="87" y="23"/>
              </a:cxn>
              <a:cxn ang="0">
                <a:pos x="0" y="40"/>
              </a:cxn>
            </a:cxnLst>
            <a:rect l="0" t="0" r="r" b="b"/>
            <a:pathLst>
              <a:path w="122" h="61">
                <a:moveTo>
                  <a:pt x="0" y="40"/>
                </a:moveTo>
                <a:lnTo>
                  <a:pt x="72" y="61"/>
                </a:lnTo>
                <a:lnTo>
                  <a:pt x="122" y="18"/>
                </a:lnTo>
                <a:lnTo>
                  <a:pt x="102" y="0"/>
                </a:lnTo>
                <a:lnTo>
                  <a:pt x="87" y="23"/>
                </a:lnTo>
                <a:lnTo>
                  <a:pt x="0" y="4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36" name="Freeform 748"/>
          <p:cNvSpPr>
            <a:spLocks/>
          </p:cNvSpPr>
          <p:nvPr/>
        </p:nvSpPr>
        <p:spPr bwMode="auto">
          <a:xfrm>
            <a:off x="7993441" y="4362459"/>
            <a:ext cx="52916" cy="492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9" y="26"/>
              </a:cxn>
              <a:cxn ang="0">
                <a:pos x="63" y="58"/>
              </a:cxn>
              <a:cxn ang="0">
                <a:pos x="62" y="35"/>
              </a:cxn>
              <a:cxn ang="0">
                <a:pos x="0" y="0"/>
              </a:cxn>
            </a:cxnLst>
            <a:rect l="0" t="0" r="r" b="b"/>
            <a:pathLst>
              <a:path w="63" h="58">
                <a:moveTo>
                  <a:pt x="0" y="0"/>
                </a:moveTo>
                <a:lnTo>
                  <a:pt x="49" y="26"/>
                </a:lnTo>
                <a:lnTo>
                  <a:pt x="63" y="58"/>
                </a:lnTo>
                <a:lnTo>
                  <a:pt x="62" y="3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37" name="Freeform 749"/>
          <p:cNvSpPr>
            <a:spLocks/>
          </p:cNvSpPr>
          <p:nvPr/>
        </p:nvSpPr>
        <p:spPr bwMode="auto">
          <a:xfrm>
            <a:off x="2703290" y="4781550"/>
            <a:ext cx="202595" cy="215900"/>
          </a:xfrm>
          <a:custGeom>
            <a:avLst/>
            <a:gdLst/>
            <a:ahLst/>
            <a:cxnLst>
              <a:cxn ang="0">
                <a:pos x="0" y="95"/>
              </a:cxn>
              <a:cxn ang="0">
                <a:pos x="16" y="15"/>
              </a:cxn>
              <a:cxn ang="0">
                <a:pos x="102" y="0"/>
              </a:cxn>
              <a:cxn ang="0">
                <a:pos x="131" y="27"/>
              </a:cxn>
              <a:cxn ang="0">
                <a:pos x="137" y="88"/>
              </a:cxn>
              <a:cxn ang="0">
                <a:pos x="199" y="98"/>
              </a:cxn>
              <a:cxn ang="0">
                <a:pos x="208" y="140"/>
              </a:cxn>
              <a:cxn ang="0">
                <a:pos x="239" y="148"/>
              </a:cxn>
              <a:cxn ang="0">
                <a:pos x="234" y="200"/>
              </a:cxn>
              <a:cxn ang="0">
                <a:pos x="203" y="255"/>
              </a:cxn>
              <a:cxn ang="0">
                <a:pos x="123" y="251"/>
              </a:cxn>
              <a:cxn ang="0">
                <a:pos x="138" y="190"/>
              </a:cxn>
              <a:cxn ang="0">
                <a:pos x="0" y="95"/>
              </a:cxn>
            </a:cxnLst>
            <a:rect l="0" t="0" r="r" b="b"/>
            <a:pathLst>
              <a:path w="239" h="255">
                <a:moveTo>
                  <a:pt x="0" y="95"/>
                </a:moveTo>
                <a:lnTo>
                  <a:pt x="16" y="15"/>
                </a:lnTo>
                <a:lnTo>
                  <a:pt x="102" y="0"/>
                </a:lnTo>
                <a:lnTo>
                  <a:pt x="131" y="27"/>
                </a:lnTo>
                <a:lnTo>
                  <a:pt x="137" y="88"/>
                </a:lnTo>
                <a:lnTo>
                  <a:pt x="199" y="98"/>
                </a:lnTo>
                <a:lnTo>
                  <a:pt x="208" y="140"/>
                </a:lnTo>
                <a:lnTo>
                  <a:pt x="239" y="148"/>
                </a:lnTo>
                <a:lnTo>
                  <a:pt x="234" y="200"/>
                </a:lnTo>
                <a:lnTo>
                  <a:pt x="203" y="255"/>
                </a:lnTo>
                <a:lnTo>
                  <a:pt x="123" y="251"/>
                </a:lnTo>
                <a:lnTo>
                  <a:pt x="138" y="190"/>
                </a:lnTo>
                <a:lnTo>
                  <a:pt x="0" y="95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38" name="Freeform 750"/>
          <p:cNvSpPr>
            <a:spLocks/>
          </p:cNvSpPr>
          <p:nvPr/>
        </p:nvSpPr>
        <p:spPr bwMode="auto">
          <a:xfrm>
            <a:off x="2239133" y="4295775"/>
            <a:ext cx="308429" cy="457200"/>
          </a:xfrm>
          <a:custGeom>
            <a:avLst/>
            <a:gdLst/>
            <a:ahLst/>
            <a:cxnLst>
              <a:cxn ang="0">
                <a:pos x="0" y="127"/>
              </a:cxn>
              <a:cxn ang="0">
                <a:pos x="6" y="170"/>
              </a:cxn>
              <a:cxn ang="0">
                <a:pos x="72" y="245"/>
              </a:cxn>
              <a:cxn ang="0">
                <a:pos x="146" y="423"/>
              </a:cxn>
              <a:cxn ang="0">
                <a:pos x="314" y="542"/>
              </a:cxn>
              <a:cxn ang="0">
                <a:pos x="343" y="521"/>
              </a:cxn>
              <a:cxn ang="0">
                <a:pos x="359" y="482"/>
              </a:cxn>
              <a:cxn ang="0">
                <a:pos x="334" y="470"/>
              </a:cxn>
              <a:cxn ang="0">
                <a:pos x="349" y="460"/>
              </a:cxn>
              <a:cxn ang="0">
                <a:pos x="367" y="366"/>
              </a:cxn>
              <a:cxn ang="0">
                <a:pos x="340" y="324"/>
              </a:cxn>
              <a:cxn ang="0">
                <a:pos x="315" y="324"/>
              </a:cxn>
              <a:cxn ang="0">
                <a:pos x="315" y="274"/>
              </a:cxn>
              <a:cxn ang="0">
                <a:pos x="284" y="295"/>
              </a:cxn>
              <a:cxn ang="0">
                <a:pos x="244" y="276"/>
              </a:cxn>
              <a:cxn ang="0">
                <a:pos x="219" y="220"/>
              </a:cxn>
              <a:cxn ang="0">
                <a:pos x="259" y="152"/>
              </a:cxn>
              <a:cxn ang="0">
                <a:pos x="334" y="120"/>
              </a:cxn>
              <a:cxn ang="0">
                <a:pos x="313" y="108"/>
              </a:cxn>
              <a:cxn ang="0">
                <a:pos x="325" y="73"/>
              </a:cxn>
              <a:cxn ang="0">
                <a:pos x="242" y="67"/>
              </a:cxn>
              <a:cxn ang="0">
                <a:pos x="177" y="0"/>
              </a:cxn>
              <a:cxn ang="0">
                <a:pos x="163" y="49"/>
              </a:cxn>
              <a:cxn ang="0">
                <a:pos x="97" y="89"/>
              </a:cxn>
              <a:cxn ang="0">
                <a:pos x="62" y="142"/>
              </a:cxn>
              <a:cxn ang="0">
                <a:pos x="25" y="133"/>
              </a:cxn>
              <a:cxn ang="0">
                <a:pos x="29" y="102"/>
              </a:cxn>
              <a:cxn ang="0">
                <a:pos x="0" y="127"/>
              </a:cxn>
            </a:cxnLst>
            <a:rect l="0" t="0" r="r" b="b"/>
            <a:pathLst>
              <a:path w="367" h="542">
                <a:moveTo>
                  <a:pt x="0" y="127"/>
                </a:moveTo>
                <a:lnTo>
                  <a:pt x="6" y="170"/>
                </a:lnTo>
                <a:lnTo>
                  <a:pt x="72" y="245"/>
                </a:lnTo>
                <a:lnTo>
                  <a:pt x="146" y="423"/>
                </a:lnTo>
                <a:lnTo>
                  <a:pt x="314" y="542"/>
                </a:lnTo>
                <a:lnTo>
                  <a:pt x="343" y="521"/>
                </a:lnTo>
                <a:lnTo>
                  <a:pt x="359" y="482"/>
                </a:lnTo>
                <a:lnTo>
                  <a:pt x="334" y="470"/>
                </a:lnTo>
                <a:lnTo>
                  <a:pt x="349" y="460"/>
                </a:lnTo>
                <a:lnTo>
                  <a:pt x="367" y="366"/>
                </a:lnTo>
                <a:lnTo>
                  <a:pt x="340" y="324"/>
                </a:lnTo>
                <a:lnTo>
                  <a:pt x="315" y="324"/>
                </a:lnTo>
                <a:lnTo>
                  <a:pt x="315" y="274"/>
                </a:lnTo>
                <a:lnTo>
                  <a:pt x="284" y="295"/>
                </a:lnTo>
                <a:lnTo>
                  <a:pt x="244" y="276"/>
                </a:lnTo>
                <a:lnTo>
                  <a:pt x="219" y="220"/>
                </a:lnTo>
                <a:lnTo>
                  <a:pt x="259" y="152"/>
                </a:lnTo>
                <a:lnTo>
                  <a:pt x="334" y="120"/>
                </a:lnTo>
                <a:lnTo>
                  <a:pt x="313" y="108"/>
                </a:lnTo>
                <a:lnTo>
                  <a:pt x="325" y="73"/>
                </a:lnTo>
                <a:lnTo>
                  <a:pt x="242" y="67"/>
                </a:lnTo>
                <a:lnTo>
                  <a:pt x="177" y="0"/>
                </a:lnTo>
                <a:lnTo>
                  <a:pt x="163" y="49"/>
                </a:lnTo>
                <a:lnTo>
                  <a:pt x="97" y="89"/>
                </a:lnTo>
                <a:lnTo>
                  <a:pt x="62" y="142"/>
                </a:lnTo>
                <a:lnTo>
                  <a:pt x="25" y="133"/>
                </a:lnTo>
                <a:lnTo>
                  <a:pt x="29" y="102"/>
                </a:lnTo>
                <a:lnTo>
                  <a:pt x="0" y="127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39" name="Freeform 751"/>
          <p:cNvSpPr>
            <a:spLocks/>
          </p:cNvSpPr>
          <p:nvPr/>
        </p:nvSpPr>
        <p:spPr bwMode="auto">
          <a:xfrm>
            <a:off x="7158873" y="4008438"/>
            <a:ext cx="55940" cy="71438"/>
          </a:xfrm>
          <a:custGeom>
            <a:avLst/>
            <a:gdLst/>
            <a:ahLst/>
            <a:cxnLst>
              <a:cxn ang="0">
                <a:pos x="0" y="86"/>
              </a:cxn>
              <a:cxn ang="0">
                <a:pos x="49" y="46"/>
              </a:cxn>
              <a:cxn ang="0">
                <a:pos x="69" y="0"/>
              </a:cxn>
              <a:cxn ang="0">
                <a:pos x="0" y="86"/>
              </a:cxn>
            </a:cxnLst>
            <a:rect l="0" t="0" r="r" b="b"/>
            <a:pathLst>
              <a:path w="69" h="86">
                <a:moveTo>
                  <a:pt x="0" y="86"/>
                </a:moveTo>
                <a:lnTo>
                  <a:pt x="49" y="46"/>
                </a:lnTo>
                <a:lnTo>
                  <a:pt x="69" y="0"/>
                </a:lnTo>
                <a:lnTo>
                  <a:pt x="0" y="86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40" name="Freeform 752"/>
          <p:cNvSpPr>
            <a:spLocks/>
          </p:cNvSpPr>
          <p:nvPr/>
        </p:nvSpPr>
        <p:spPr bwMode="auto">
          <a:xfrm>
            <a:off x="7226905" y="3821113"/>
            <a:ext cx="99786" cy="153988"/>
          </a:xfrm>
          <a:custGeom>
            <a:avLst/>
            <a:gdLst/>
            <a:ahLst/>
            <a:cxnLst>
              <a:cxn ang="0">
                <a:pos x="0" y="71"/>
              </a:cxn>
              <a:cxn ang="0">
                <a:pos x="22" y="0"/>
              </a:cxn>
              <a:cxn ang="0">
                <a:pos x="66" y="3"/>
              </a:cxn>
              <a:cxn ang="0">
                <a:pos x="76" y="49"/>
              </a:cxn>
              <a:cxn ang="0">
                <a:pos x="42" y="99"/>
              </a:cxn>
              <a:cxn ang="0">
                <a:pos x="49" y="128"/>
              </a:cxn>
              <a:cxn ang="0">
                <a:pos x="114" y="144"/>
              </a:cxn>
              <a:cxn ang="0">
                <a:pos x="119" y="182"/>
              </a:cxn>
              <a:cxn ang="0">
                <a:pos x="79" y="144"/>
              </a:cxn>
              <a:cxn ang="0">
                <a:pos x="79" y="162"/>
              </a:cxn>
              <a:cxn ang="0">
                <a:pos x="22" y="144"/>
              </a:cxn>
              <a:cxn ang="0">
                <a:pos x="0" y="71"/>
              </a:cxn>
            </a:cxnLst>
            <a:rect l="0" t="0" r="r" b="b"/>
            <a:pathLst>
              <a:path w="119" h="182">
                <a:moveTo>
                  <a:pt x="0" y="71"/>
                </a:moveTo>
                <a:lnTo>
                  <a:pt x="22" y="0"/>
                </a:lnTo>
                <a:lnTo>
                  <a:pt x="66" y="3"/>
                </a:lnTo>
                <a:lnTo>
                  <a:pt x="76" y="49"/>
                </a:lnTo>
                <a:lnTo>
                  <a:pt x="42" y="99"/>
                </a:lnTo>
                <a:lnTo>
                  <a:pt x="49" y="128"/>
                </a:lnTo>
                <a:lnTo>
                  <a:pt x="114" y="144"/>
                </a:lnTo>
                <a:lnTo>
                  <a:pt x="119" y="182"/>
                </a:lnTo>
                <a:lnTo>
                  <a:pt x="79" y="144"/>
                </a:lnTo>
                <a:lnTo>
                  <a:pt x="79" y="162"/>
                </a:lnTo>
                <a:lnTo>
                  <a:pt x="22" y="144"/>
                </a:lnTo>
                <a:lnTo>
                  <a:pt x="0" y="71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41" name="Freeform 753"/>
          <p:cNvSpPr>
            <a:spLocks/>
          </p:cNvSpPr>
          <p:nvPr/>
        </p:nvSpPr>
        <p:spPr bwMode="auto">
          <a:xfrm>
            <a:off x="7235981" y="3952875"/>
            <a:ext cx="27214" cy="317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7" y="0"/>
              </a:cxn>
              <a:cxn ang="0">
                <a:pos x="32" y="7"/>
              </a:cxn>
              <a:cxn ang="0">
                <a:pos x="25" y="37"/>
              </a:cxn>
              <a:cxn ang="0">
                <a:pos x="0" y="0"/>
              </a:cxn>
            </a:cxnLst>
            <a:rect l="0" t="0" r="r" b="b"/>
            <a:pathLst>
              <a:path w="32" h="37">
                <a:moveTo>
                  <a:pt x="0" y="0"/>
                </a:moveTo>
                <a:lnTo>
                  <a:pt x="17" y="0"/>
                </a:lnTo>
                <a:lnTo>
                  <a:pt x="32" y="7"/>
                </a:lnTo>
                <a:lnTo>
                  <a:pt x="25" y="3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42" name="Freeform 754"/>
          <p:cNvSpPr>
            <a:spLocks/>
          </p:cNvSpPr>
          <p:nvPr/>
        </p:nvSpPr>
        <p:spPr bwMode="auto">
          <a:xfrm>
            <a:off x="7278312" y="3990977"/>
            <a:ext cx="22678" cy="412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" y="48"/>
              </a:cxn>
              <a:cxn ang="0">
                <a:pos x="30" y="28"/>
              </a:cxn>
              <a:cxn ang="0">
                <a:pos x="0" y="0"/>
              </a:cxn>
            </a:cxnLst>
            <a:rect l="0" t="0" r="r" b="b"/>
            <a:pathLst>
              <a:path w="30" h="48">
                <a:moveTo>
                  <a:pt x="0" y="0"/>
                </a:moveTo>
                <a:lnTo>
                  <a:pt x="3" y="48"/>
                </a:lnTo>
                <a:lnTo>
                  <a:pt x="30" y="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43" name="Freeform 755"/>
          <p:cNvSpPr>
            <a:spLocks/>
          </p:cNvSpPr>
          <p:nvPr/>
        </p:nvSpPr>
        <p:spPr bwMode="auto">
          <a:xfrm>
            <a:off x="7279826" y="4049713"/>
            <a:ext cx="104321" cy="103188"/>
          </a:xfrm>
          <a:custGeom>
            <a:avLst/>
            <a:gdLst/>
            <a:ahLst/>
            <a:cxnLst>
              <a:cxn ang="0">
                <a:pos x="0" y="86"/>
              </a:cxn>
              <a:cxn ang="0">
                <a:pos x="26" y="41"/>
              </a:cxn>
              <a:cxn ang="0">
                <a:pos x="59" y="49"/>
              </a:cxn>
              <a:cxn ang="0">
                <a:pos x="106" y="0"/>
              </a:cxn>
              <a:cxn ang="0">
                <a:pos x="128" y="29"/>
              </a:cxn>
              <a:cxn ang="0">
                <a:pos x="124" y="104"/>
              </a:cxn>
              <a:cxn ang="0">
                <a:pos x="113" y="72"/>
              </a:cxn>
              <a:cxn ang="0">
                <a:pos x="101" y="126"/>
              </a:cxn>
              <a:cxn ang="0">
                <a:pos x="69" y="111"/>
              </a:cxn>
              <a:cxn ang="0">
                <a:pos x="48" y="56"/>
              </a:cxn>
              <a:cxn ang="0">
                <a:pos x="0" y="86"/>
              </a:cxn>
            </a:cxnLst>
            <a:rect l="0" t="0" r="r" b="b"/>
            <a:pathLst>
              <a:path w="128" h="126">
                <a:moveTo>
                  <a:pt x="0" y="86"/>
                </a:moveTo>
                <a:lnTo>
                  <a:pt x="26" y="41"/>
                </a:lnTo>
                <a:lnTo>
                  <a:pt x="59" y="49"/>
                </a:lnTo>
                <a:lnTo>
                  <a:pt x="106" y="0"/>
                </a:lnTo>
                <a:lnTo>
                  <a:pt x="128" y="29"/>
                </a:lnTo>
                <a:lnTo>
                  <a:pt x="124" y="104"/>
                </a:lnTo>
                <a:lnTo>
                  <a:pt x="113" y="72"/>
                </a:lnTo>
                <a:lnTo>
                  <a:pt x="101" y="126"/>
                </a:lnTo>
                <a:lnTo>
                  <a:pt x="69" y="111"/>
                </a:lnTo>
                <a:lnTo>
                  <a:pt x="48" y="56"/>
                </a:lnTo>
                <a:lnTo>
                  <a:pt x="0" y="86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44" name="Freeform 756"/>
          <p:cNvSpPr>
            <a:spLocks/>
          </p:cNvSpPr>
          <p:nvPr/>
        </p:nvSpPr>
        <p:spPr bwMode="auto">
          <a:xfrm>
            <a:off x="7290405" y="4022732"/>
            <a:ext cx="22678" cy="42863"/>
          </a:xfrm>
          <a:custGeom>
            <a:avLst/>
            <a:gdLst/>
            <a:ahLst/>
            <a:cxnLst>
              <a:cxn ang="0">
                <a:pos x="0" y="31"/>
              </a:cxn>
              <a:cxn ang="0">
                <a:pos x="5" y="23"/>
              </a:cxn>
              <a:cxn ang="0">
                <a:pos x="27" y="0"/>
              </a:cxn>
              <a:cxn ang="0">
                <a:pos x="17" y="50"/>
              </a:cxn>
              <a:cxn ang="0">
                <a:pos x="0" y="31"/>
              </a:cxn>
            </a:cxnLst>
            <a:rect l="0" t="0" r="r" b="b"/>
            <a:pathLst>
              <a:path w="27" h="50">
                <a:moveTo>
                  <a:pt x="0" y="31"/>
                </a:moveTo>
                <a:lnTo>
                  <a:pt x="5" y="23"/>
                </a:lnTo>
                <a:lnTo>
                  <a:pt x="27" y="0"/>
                </a:lnTo>
                <a:lnTo>
                  <a:pt x="17" y="50"/>
                </a:lnTo>
                <a:lnTo>
                  <a:pt x="0" y="31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45" name="Freeform 757"/>
          <p:cNvSpPr>
            <a:spLocks/>
          </p:cNvSpPr>
          <p:nvPr/>
        </p:nvSpPr>
        <p:spPr bwMode="auto">
          <a:xfrm>
            <a:off x="4605262" y="2759075"/>
            <a:ext cx="243416" cy="190500"/>
          </a:xfrm>
          <a:custGeom>
            <a:avLst/>
            <a:gdLst/>
            <a:ahLst/>
            <a:cxnLst>
              <a:cxn ang="0">
                <a:pos x="0" y="41"/>
              </a:cxn>
              <a:cxn ang="0">
                <a:pos x="19" y="159"/>
              </a:cxn>
              <a:cxn ang="0">
                <a:pos x="170" y="219"/>
              </a:cxn>
              <a:cxn ang="0">
                <a:pos x="245" y="226"/>
              </a:cxn>
              <a:cxn ang="0">
                <a:pos x="293" y="167"/>
              </a:cxn>
              <a:cxn ang="0">
                <a:pos x="268" y="99"/>
              </a:cxn>
              <a:cxn ang="0">
                <a:pos x="287" y="82"/>
              </a:cxn>
              <a:cxn ang="0">
                <a:pos x="275" y="29"/>
              </a:cxn>
              <a:cxn ang="0">
                <a:pos x="162" y="12"/>
              </a:cxn>
              <a:cxn ang="0">
                <a:pos x="90" y="0"/>
              </a:cxn>
              <a:cxn ang="0">
                <a:pos x="0" y="41"/>
              </a:cxn>
            </a:cxnLst>
            <a:rect l="0" t="0" r="r" b="b"/>
            <a:pathLst>
              <a:path w="293" h="226">
                <a:moveTo>
                  <a:pt x="0" y="41"/>
                </a:moveTo>
                <a:lnTo>
                  <a:pt x="19" y="159"/>
                </a:lnTo>
                <a:lnTo>
                  <a:pt x="170" y="219"/>
                </a:lnTo>
                <a:lnTo>
                  <a:pt x="245" y="226"/>
                </a:lnTo>
                <a:lnTo>
                  <a:pt x="293" y="167"/>
                </a:lnTo>
                <a:lnTo>
                  <a:pt x="268" y="99"/>
                </a:lnTo>
                <a:lnTo>
                  <a:pt x="287" y="82"/>
                </a:lnTo>
                <a:lnTo>
                  <a:pt x="275" y="29"/>
                </a:lnTo>
                <a:lnTo>
                  <a:pt x="162" y="12"/>
                </a:lnTo>
                <a:lnTo>
                  <a:pt x="90" y="0"/>
                </a:lnTo>
                <a:lnTo>
                  <a:pt x="0" y="41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46" name="Freeform 758"/>
          <p:cNvSpPr>
            <a:spLocks/>
          </p:cNvSpPr>
          <p:nvPr/>
        </p:nvSpPr>
        <p:spPr bwMode="auto">
          <a:xfrm>
            <a:off x="4026207" y="3178175"/>
            <a:ext cx="74083" cy="141288"/>
          </a:xfrm>
          <a:custGeom>
            <a:avLst/>
            <a:gdLst/>
            <a:ahLst/>
            <a:cxnLst>
              <a:cxn ang="0">
                <a:pos x="0" y="108"/>
              </a:cxn>
              <a:cxn ang="0">
                <a:pos x="14" y="0"/>
              </a:cxn>
              <a:cxn ang="0">
                <a:pos x="90" y="6"/>
              </a:cxn>
              <a:cxn ang="0">
                <a:pos x="58" y="76"/>
              </a:cxn>
              <a:cxn ang="0">
                <a:pos x="58" y="160"/>
              </a:cxn>
              <a:cxn ang="0">
                <a:pos x="13" y="165"/>
              </a:cxn>
              <a:cxn ang="0">
                <a:pos x="19" y="114"/>
              </a:cxn>
              <a:cxn ang="0">
                <a:pos x="0" y="108"/>
              </a:cxn>
            </a:cxnLst>
            <a:rect l="0" t="0" r="r" b="b"/>
            <a:pathLst>
              <a:path w="90" h="165">
                <a:moveTo>
                  <a:pt x="0" y="108"/>
                </a:moveTo>
                <a:lnTo>
                  <a:pt x="14" y="0"/>
                </a:lnTo>
                <a:lnTo>
                  <a:pt x="90" y="6"/>
                </a:lnTo>
                <a:lnTo>
                  <a:pt x="58" y="76"/>
                </a:lnTo>
                <a:lnTo>
                  <a:pt x="58" y="160"/>
                </a:lnTo>
                <a:lnTo>
                  <a:pt x="13" y="165"/>
                </a:lnTo>
                <a:lnTo>
                  <a:pt x="19" y="114"/>
                </a:lnTo>
                <a:lnTo>
                  <a:pt x="0" y="108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47" name="Freeform 759"/>
          <p:cNvSpPr>
            <a:spLocks/>
          </p:cNvSpPr>
          <p:nvPr/>
        </p:nvSpPr>
        <p:spPr bwMode="auto">
          <a:xfrm>
            <a:off x="4754944" y="2976572"/>
            <a:ext cx="235857" cy="142875"/>
          </a:xfrm>
          <a:custGeom>
            <a:avLst/>
            <a:gdLst/>
            <a:ahLst/>
            <a:cxnLst>
              <a:cxn ang="0">
                <a:pos x="0" y="82"/>
              </a:cxn>
              <a:cxn ang="0">
                <a:pos x="77" y="150"/>
              </a:cxn>
              <a:cxn ang="0">
                <a:pos x="248" y="167"/>
              </a:cxn>
              <a:cxn ang="0">
                <a:pos x="280" y="109"/>
              </a:cxn>
              <a:cxn ang="0">
                <a:pos x="235" y="105"/>
              </a:cxn>
              <a:cxn ang="0">
                <a:pos x="230" y="54"/>
              </a:cxn>
              <a:cxn ang="0">
                <a:pos x="192" y="0"/>
              </a:cxn>
              <a:cxn ang="0">
                <a:pos x="77" y="11"/>
              </a:cxn>
              <a:cxn ang="0">
                <a:pos x="0" y="82"/>
              </a:cxn>
            </a:cxnLst>
            <a:rect l="0" t="0" r="r" b="b"/>
            <a:pathLst>
              <a:path w="280" h="167">
                <a:moveTo>
                  <a:pt x="0" y="82"/>
                </a:moveTo>
                <a:lnTo>
                  <a:pt x="77" y="150"/>
                </a:lnTo>
                <a:lnTo>
                  <a:pt x="248" y="167"/>
                </a:lnTo>
                <a:lnTo>
                  <a:pt x="280" y="109"/>
                </a:lnTo>
                <a:lnTo>
                  <a:pt x="235" y="105"/>
                </a:lnTo>
                <a:lnTo>
                  <a:pt x="230" y="54"/>
                </a:lnTo>
                <a:lnTo>
                  <a:pt x="192" y="0"/>
                </a:lnTo>
                <a:lnTo>
                  <a:pt x="77" y="11"/>
                </a:lnTo>
                <a:lnTo>
                  <a:pt x="0" y="82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48" name="Freeform 760"/>
          <p:cNvSpPr>
            <a:spLocks/>
          </p:cNvSpPr>
          <p:nvPr/>
        </p:nvSpPr>
        <p:spPr bwMode="auto">
          <a:xfrm>
            <a:off x="5110240" y="3454400"/>
            <a:ext cx="524630" cy="444500"/>
          </a:xfrm>
          <a:custGeom>
            <a:avLst/>
            <a:gdLst/>
            <a:ahLst/>
            <a:cxnLst>
              <a:cxn ang="0">
                <a:pos x="0" y="137"/>
              </a:cxn>
              <a:cxn ang="0">
                <a:pos x="8" y="91"/>
              </a:cxn>
              <a:cxn ang="0">
                <a:pos x="42" y="101"/>
              </a:cxn>
              <a:cxn ang="0">
                <a:pos x="81" y="72"/>
              </a:cxn>
              <a:cxn ang="0">
                <a:pos x="99" y="53"/>
              </a:cxn>
              <a:cxn ang="0">
                <a:pos x="65" y="22"/>
              </a:cxn>
              <a:cxn ang="0">
                <a:pos x="132" y="0"/>
              </a:cxn>
              <a:cxn ang="0">
                <a:pos x="264" y="60"/>
              </a:cxn>
              <a:cxn ang="0">
                <a:pos x="265" y="82"/>
              </a:cxn>
              <a:cxn ang="0">
                <a:pos x="296" y="97"/>
              </a:cxn>
              <a:cxn ang="0">
                <a:pos x="323" y="112"/>
              </a:cxn>
              <a:cxn ang="0">
                <a:pos x="350" y="101"/>
              </a:cxn>
              <a:cxn ang="0">
                <a:pos x="402" y="118"/>
              </a:cxn>
              <a:cxn ang="0">
                <a:pos x="475" y="238"/>
              </a:cxn>
              <a:cxn ang="0">
                <a:pos x="482" y="246"/>
              </a:cxn>
              <a:cxn ang="0">
                <a:pos x="510" y="294"/>
              </a:cxn>
              <a:cxn ang="0">
                <a:pos x="604" y="305"/>
              </a:cxn>
              <a:cxn ang="0">
                <a:pos x="618" y="326"/>
              </a:cxn>
              <a:cxn ang="0">
                <a:pos x="596" y="389"/>
              </a:cxn>
              <a:cxn ang="0">
                <a:pos x="510" y="420"/>
              </a:cxn>
              <a:cxn ang="0">
                <a:pos x="416" y="441"/>
              </a:cxn>
              <a:cxn ang="0">
                <a:pos x="340" y="524"/>
              </a:cxn>
              <a:cxn ang="0">
                <a:pos x="340" y="492"/>
              </a:cxn>
              <a:cxn ang="0">
                <a:pos x="287" y="471"/>
              </a:cxn>
              <a:cxn ang="0">
                <a:pos x="235" y="500"/>
              </a:cxn>
              <a:cxn ang="0">
                <a:pos x="181" y="405"/>
              </a:cxn>
              <a:cxn ang="0">
                <a:pos x="138" y="367"/>
              </a:cxn>
              <a:cxn ang="0">
                <a:pos x="111" y="269"/>
              </a:cxn>
              <a:cxn ang="0">
                <a:pos x="0" y="137"/>
              </a:cxn>
            </a:cxnLst>
            <a:rect l="0" t="0" r="r" b="b"/>
            <a:pathLst>
              <a:path w="618" h="524">
                <a:moveTo>
                  <a:pt x="0" y="137"/>
                </a:moveTo>
                <a:lnTo>
                  <a:pt x="8" y="91"/>
                </a:lnTo>
                <a:lnTo>
                  <a:pt x="42" y="101"/>
                </a:lnTo>
                <a:lnTo>
                  <a:pt x="81" y="72"/>
                </a:lnTo>
                <a:lnTo>
                  <a:pt x="99" y="53"/>
                </a:lnTo>
                <a:lnTo>
                  <a:pt x="65" y="22"/>
                </a:lnTo>
                <a:lnTo>
                  <a:pt x="132" y="0"/>
                </a:lnTo>
                <a:lnTo>
                  <a:pt x="264" y="60"/>
                </a:lnTo>
                <a:lnTo>
                  <a:pt x="265" y="82"/>
                </a:lnTo>
                <a:lnTo>
                  <a:pt x="296" y="97"/>
                </a:lnTo>
                <a:lnTo>
                  <a:pt x="323" y="112"/>
                </a:lnTo>
                <a:lnTo>
                  <a:pt x="350" y="101"/>
                </a:lnTo>
                <a:lnTo>
                  <a:pt x="402" y="118"/>
                </a:lnTo>
                <a:lnTo>
                  <a:pt x="475" y="238"/>
                </a:lnTo>
                <a:lnTo>
                  <a:pt x="482" y="246"/>
                </a:lnTo>
                <a:lnTo>
                  <a:pt x="510" y="294"/>
                </a:lnTo>
                <a:lnTo>
                  <a:pt x="604" y="305"/>
                </a:lnTo>
                <a:lnTo>
                  <a:pt x="618" y="326"/>
                </a:lnTo>
                <a:lnTo>
                  <a:pt x="596" y="389"/>
                </a:lnTo>
                <a:lnTo>
                  <a:pt x="510" y="420"/>
                </a:lnTo>
                <a:lnTo>
                  <a:pt x="416" y="441"/>
                </a:lnTo>
                <a:lnTo>
                  <a:pt x="340" y="524"/>
                </a:lnTo>
                <a:lnTo>
                  <a:pt x="340" y="492"/>
                </a:lnTo>
                <a:lnTo>
                  <a:pt x="287" y="471"/>
                </a:lnTo>
                <a:lnTo>
                  <a:pt x="235" y="500"/>
                </a:lnTo>
                <a:lnTo>
                  <a:pt x="181" y="405"/>
                </a:lnTo>
                <a:lnTo>
                  <a:pt x="138" y="367"/>
                </a:lnTo>
                <a:lnTo>
                  <a:pt x="111" y="269"/>
                </a:lnTo>
                <a:lnTo>
                  <a:pt x="0" y="137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49" name="Freeform 761"/>
          <p:cNvSpPr>
            <a:spLocks/>
          </p:cNvSpPr>
          <p:nvPr/>
        </p:nvSpPr>
        <p:spPr bwMode="auto">
          <a:xfrm>
            <a:off x="4738310" y="1784359"/>
            <a:ext cx="4231821" cy="1387475"/>
          </a:xfrm>
          <a:custGeom>
            <a:avLst/>
            <a:gdLst/>
            <a:ahLst/>
            <a:cxnLst>
              <a:cxn ang="0">
                <a:pos x="84" y="1031"/>
              </a:cxn>
              <a:cxn ang="0">
                <a:pos x="265" y="899"/>
              </a:cxn>
              <a:cxn ang="0">
                <a:pos x="262" y="531"/>
              </a:cxn>
              <a:cxn ang="0">
                <a:pos x="478" y="490"/>
              </a:cxn>
              <a:cxn ang="0">
                <a:pos x="527" y="758"/>
              </a:cxn>
              <a:cxn ang="0">
                <a:pos x="593" y="671"/>
              </a:cxn>
              <a:cxn ang="0">
                <a:pos x="746" y="580"/>
              </a:cxn>
              <a:cxn ang="0">
                <a:pos x="1154" y="499"/>
              </a:cxn>
              <a:cxn ang="0">
                <a:pos x="1453" y="509"/>
              </a:cxn>
              <a:cxn ang="0">
                <a:pos x="1460" y="286"/>
              </a:cxn>
              <a:cxn ang="0">
                <a:pos x="1569" y="565"/>
              </a:cxn>
              <a:cxn ang="0">
                <a:pos x="1634" y="509"/>
              </a:cxn>
              <a:cxn ang="0">
                <a:pos x="1704" y="509"/>
              </a:cxn>
              <a:cxn ang="0">
                <a:pos x="1631" y="371"/>
              </a:cxn>
              <a:cxn ang="0">
                <a:pos x="1868" y="359"/>
              </a:cxn>
              <a:cxn ang="0">
                <a:pos x="1968" y="232"/>
              </a:cxn>
              <a:cxn ang="0">
                <a:pos x="2237" y="98"/>
              </a:cxn>
              <a:cxn ang="0">
                <a:pos x="2397" y="43"/>
              </a:cxn>
              <a:cxn ang="0">
                <a:pos x="2763" y="113"/>
              </a:cxn>
              <a:cxn ang="0">
                <a:pos x="2546" y="271"/>
              </a:cxn>
              <a:cxn ang="0">
                <a:pos x="2788" y="273"/>
              </a:cxn>
              <a:cxn ang="0">
                <a:pos x="3043" y="238"/>
              </a:cxn>
              <a:cxn ang="0">
                <a:pos x="3402" y="359"/>
              </a:cxn>
              <a:cxn ang="0">
                <a:pos x="3797" y="358"/>
              </a:cxn>
              <a:cxn ang="0">
                <a:pos x="4191" y="463"/>
              </a:cxn>
              <a:cxn ang="0">
                <a:pos x="4433" y="447"/>
              </a:cxn>
              <a:cxn ang="0">
                <a:pos x="4907" y="610"/>
              </a:cxn>
              <a:cxn ang="0">
                <a:pos x="4883" y="728"/>
              </a:cxn>
              <a:cxn ang="0">
                <a:pos x="4729" y="636"/>
              </a:cxn>
              <a:cxn ang="0">
                <a:pos x="4679" y="824"/>
              </a:cxn>
              <a:cxn ang="0">
                <a:pos x="4300" y="908"/>
              </a:cxn>
              <a:cxn ang="0">
                <a:pos x="4187" y="1091"/>
              </a:cxn>
              <a:cxn ang="0">
                <a:pos x="4030" y="1313"/>
              </a:cxn>
              <a:cxn ang="0">
                <a:pos x="4244" y="832"/>
              </a:cxn>
              <a:cxn ang="0">
                <a:pos x="3951" y="938"/>
              </a:cxn>
              <a:cxn ang="0">
                <a:pos x="3610" y="969"/>
              </a:cxn>
              <a:cxn ang="0">
                <a:pos x="3487" y="1207"/>
              </a:cxn>
              <a:cxn ang="0">
                <a:pos x="3548" y="1319"/>
              </a:cxn>
              <a:cxn ang="0">
                <a:pos x="3277" y="1595"/>
              </a:cxn>
              <a:cxn ang="0">
                <a:pos x="3114" y="1231"/>
              </a:cxn>
              <a:cxn ang="0">
                <a:pos x="2785" y="1339"/>
              </a:cxn>
              <a:cxn ang="0">
                <a:pos x="2296" y="1346"/>
              </a:cxn>
              <a:cxn ang="0">
                <a:pos x="1771" y="1345"/>
              </a:cxn>
              <a:cxn ang="0">
                <a:pos x="1537" y="1224"/>
              </a:cxn>
              <a:cxn ang="0">
                <a:pos x="1248" y="1137"/>
              </a:cxn>
              <a:cxn ang="0">
                <a:pos x="1051" y="1174"/>
              </a:cxn>
              <a:cxn ang="0">
                <a:pos x="1096" y="1314"/>
              </a:cxn>
              <a:cxn ang="0">
                <a:pos x="958" y="1300"/>
              </a:cxn>
              <a:cxn ang="0">
                <a:pos x="787" y="1332"/>
              </a:cxn>
              <a:cxn ang="0">
                <a:pos x="781" y="1414"/>
              </a:cxn>
              <a:cxn ang="0">
                <a:pos x="820" y="1484"/>
              </a:cxn>
              <a:cxn ang="0">
                <a:pos x="765" y="1612"/>
              </a:cxn>
              <a:cxn ang="0">
                <a:pos x="568" y="1561"/>
              </a:cxn>
              <a:cxn ang="0">
                <a:pos x="575" y="1370"/>
              </a:cxn>
              <a:cxn ang="0">
                <a:pos x="389" y="1255"/>
              </a:cxn>
              <a:cxn ang="0">
                <a:pos x="338" y="1223"/>
              </a:cxn>
              <a:cxn ang="0">
                <a:pos x="205" y="1125"/>
              </a:cxn>
              <a:cxn ang="0">
                <a:pos x="124" y="1204"/>
              </a:cxn>
            </a:cxnLst>
            <a:rect l="0" t="0" r="r" b="b"/>
            <a:pathLst>
              <a:path w="5012" h="1643">
                <a:moveTo>
                  <a:pt x="0" y="1167"/>
                </a:moveTo>
                <a:lnTo>
                  <a:pt x="43" y="1130"/>
                </a:lnTo>
                <a:lnTo>
                  <a:pt x="29" y="1145"/>
                </a:lnTo>
                <a:lnTo>
                  <a:pt x="48" y="1150"/>
                </a:lnTo>
                <a:lnTo>
                  <a:pt x="43" y="1072"/>
                </a:lnTo>
                <a:lnTo>
                  <a:pt x="60" y="1036"/>
                </a:lnTo>
                <a:lnTo>
                  <a:pt x="84" y="1031"/>
                </a:lnTo>
                <a:lnTo>
                  <a:pt x="132" y="1065"/>
                </a:lnTo>
                <a:lnTo>
                  <a:pt x="142" y="1001"/>
                </a:lnTo>
                <a:lnTo>
                  <a:pt x="123" y="1002"/>
                </a:lnTo>
                <a:lnTo>
                  <a:pt x="114" y="965"/>
                </a:lnTo>
                <a:lnTo>
                  <a:pt x="312" y="931"/>
                </a:lnTo>
                <a:lnTo>
                  <a:pt x="262" y="918"/>
                </a:lnTo>
                <a:lnTo>
                  <a:pt x="265" y="899"/>
                </a:lnTo>
                <a:lnTo>
                  <a:pt x="236" y="905"/>
                </a:lnTo>
                <a:lnTo>
                  <a:pt x="348" y="809"/>
                </a:lnTo>
                <a:lnTo>
                  <a:pt x="300" y="707"/>
                </a:lnTo>
                <a:lnTo>
                  <a:pt x="311" y="658"/>
                </a:lnTo>
                <a:lnTo>
                  <a:pt x="280" y="605"/>
                </a:lnTo>
                <a:lnTo>
                  <a:pt x="306" y="574"/>
                </a:lnTo>
                <a:lnTo>
                  <a:pt x="262" y="531"/>
                </a:lnTo>
                <a:lnTo>
                  <a:pt x="275" y="498"/>
                </a:lnTo>
                <a:lnTo>
                  <a:pt x="331" y="458"/>
                </a:lnTo>
                <a:lnTo>
                  <a:pt x="362" y="453"/>
                </a:lnTo>
                <a:lnTo>
                  <a:pt x="398" y="462"/>
                </a:lnTo>
                <a:lnTo>
                  <a:pt x="367" y="470"/>
                </a:lnTo>
                <a:lnTo>
                  <a:pt x="389" y="485"/>
                </a:lnTo>
                <a:lnTo>
                  <a:pt x="478" y="490"/>
                </a:lnTo>
                <a:lnTo>
                  <a:pt x="631" y="572"/>
                </a:lnTo>
                <a:lnTo>
                  <a:pt x="635" y="612"/>
                </a:lnTo>
                <a:lnTo>
                  <a:pt x="569" y="647"/>
                </a:lnTo>
                <a:lnTo>
                  <a:pt x="363" y="599"/>
                </a:lnTo>
                <a:lnTo>
                  <a:pt x="445" y="657"/>
                </a:lnTo>
                <a:lnTo>
                  <a:pt x="443" y="726"/>
                </a:lnTo>
                <a:lnTo>
                  <a:pt x="527" y="758"/>
                </a:lnTo>
                <a:lnTo>
                  <a:pt x="549" y="753"/>
                </a:lnTo>
                <a:lnTo>
                  <a:pt x="538" y="726"/>
                </a:lnTo>
                <a:lnTo>
                  <a:pt x="498" y="715"/>
                </a:lnTo>
                <a:lnTo>
                  <a:pt x="508" y="691"/>
                </a:lnTo>
                <a:lnTo>
                  <a:pt x="546" y="717"/>
                </a:lnTo>
                <a:lnTo>
                  <a:pt x="626" y="726"/>
                </a:lnTo>
                <a:lnTo>
                  <a:pt x="593" y="671"/>
                </a:lnTo>
                <a:lnTo>
                  <a:pt x="667" y="626"/>
                </a:lnTo>
                <a:lnTo>
                  <a:pt x="721" y="657"/>
                </a:lnTo>
                <a:lnTo>
                  <a:pt x="720" y="535"/>
                </a:lnTo>
                <a:lnTo>
                  <a:pt x="696" y="516"/>
                </a:lnTo>
                <a:lnTo>
                  <a:pt x="787" y="544"/>
                </a:lnTo>
                <a:lnTo>
                  <a:pt x="795" y="559"/>
                </a:lnTo>
                <a:lnTo>
                  <a:pt x="746" y="580"/>
                </a:lnTo>
                <a:lnTo>
                  <a:pt x="795" y="620"/>
                </a:lnTo>
                <a:lnTo>
                  <a:pt x="836" y="574"/>
                </a:lnTo>
                <a:lnTo>
                  <a:pt x="1003" y="501"/>
                </a:lnTo>
                <a:lnTo>
                  <a:pt x="1029" y="499"/>
                </a:lnTo>
                <a:lnTo>
                  <a:pt x="1003" y="510"/>
                </a:lnTo>
                <a:lnTo>
                  <a:pt x="1032" y="545"/>
                </a:lnTo>
                <a:lnTo>
                  <a:pt x="1154" y="499"/>
                </a:lnTo>
                <a:lnTo>
                  <a:pt x="1182" y="533"/>
                </a:lnTo>
                <a:lnTo>
                  <a:pt x="1211" y="506"/>
                </a:lnTo>
                <a:lnTo>
                  <a:pt x="1195" y="468"/>
                </a:lnTo>
                <a:lnTo>
                  <a:pt x="1214" y="455"/>
                </a:lnTo>
                <a:lnTo>
                  <a:pt x="1307" y="474"/>
                </a:lnTo>
                <a:lnTo>
                  <a:pt x="1429" y="543"/>
                </a:lnTo>
                <a:lnTo>
                  <a:pt x="1453" y="509"/>
                </a:lnTo>
                <a:lnTo>
                  <a:pt x="1427" y="475"/>
                </a:lnTo>
                <a:lnTo>
                  <a:pt x="1389" y="465"/>
                </a:lnTo>
                <a:lnTo>
                  <a:pt x="1403" y="410"/>
                </a:lnTo>
                <a:lnTo>
                  <a:pt x="1381" y="403"/>
                </a:lnTo>
                <a:lnTo>
                  <a:pt x="1387" y="378"/>
                </a:lnTo>
                <a:lnTo>
                  <a:pt x="1432" y="352"/>
                </a:lnTo>
                <a:lnTo>
                  <a:pt x="1460" y="286"/>
                </a:lnTo>
                <a:lnTo>
                  <a:pt x="1524" y="287"/>
                </a:lnTo>
                <a:lnTo>
                  <a:pt x="1556" y="297"/>
                </a:lnTo>
                <a:lnTo>
                  <a:pt x="1532" y="367"/>
                </a:lnTo>
                <a:lnTo>
                  <a:pt x="1560" y="400"/>
                </a:lnTo>
                <a:lnTo>
                  <a:pt x="1551" y="498"/>
                </a:lnTo>
                <a:lnTo>
                  <a:pt x="1581" y="530"/>
                </a:lnTo>
                <a:lnTo>
                  <a:pt x="1569" y="565"/>
                </a:lnTo>
                <a:lnTo>
                  <a:pt x="1520" y="592"/>
                </a:lnTo>
                <a:lnTo>
                  <a:pt x="1537" y="605"/>
                </a:lnTo>
                <a:lnTo>
                  <a:pt x="1472" y="619"/>
                </a:lnTo>
                <a:lnTo>
                  <a:pt x="1540" y="641"/>
                </a:lnTo>
                <a:lnTo>
                  <a:pt x="1619" y="565"/>
                </a:lnTo>
                <a:lnTo>
                  <a:pt x="1609" y="516"/>
                </a:lnTo>
                <a:lnTo>
                  <a:pt x="1634" y="509"/>
                </a:lnTo>
                <a:lnTo>
                  <a:pt x="1675" y="500"/>
                </a:lnTo>
                <a:lnTo>
                  <a:pt x="1695" y="528"/>
                </a:lnTo>
                <a:lnTo>
                  <a:pt x="1692" y="564"/>
                </a:lnTo>
                <a:lnTo>
                  <a:pt x="1740" y="575"/>
                </a:lnTo>
                <a:lnTo>
                  <a:pt x="1701" y="562"/>
                </a:lnTo>
                <a:lnTo>
                  <a:pt x="1720" y="541"/>
                </a:lnTo>
                <a:lnTo>
                  <a:pt x="1704" y="509"/>
                </a:lnTo>
                <a:lnTo>
                  <a:pt x="1590" y="489"/>
                </a:lnTo>
                <a:lnTo>
                  <a:pt x="1609" y="413"/>
                </a:lnTo>
                <a:lnTo>
                  <a:pt x="1569" y="367"/>
                </a:lnTo>
                <a:lnTo>
                  <a:pt x="1625" y="323"/>
                </a:lnTo>
                <a:lnTo>
                  <a:pt x="1620" y="292"/>
                </a:lnTo>
                <a:lnTo>
                  <a:pt x="1644" y="309"/>
                </a:lnTo>
                <a:lnTo>
                  <a:pt x="1631" y="371"/>
                </a:lnTo>
                <a:lnTo>
                  <a:pt x="1650" y="378"/>
                </a:lnTo>
                <a:lnTo>
                  <a:pt x="1727" y="397"/>
                </a:lnTo>
                <a:lnTo>
                  <a:pt x="1657" y="347"/>
                </a:lnTo>
                <a:lnTo>
                  <a:pt x="1709" y="349"/>
                </a:lnTo>
                <a:lnTo>
                  <a:pt x="1696" y="329"/>
                </a:lnTo>
                <a:lnTo>
                  <a:pt x="1727" y="319"/>
                </a:lnTo>
                <a:lnTo>
                  <a:pt x="1868" y="359"/>
                </a:lnTo>
                <a:lnTo>
                  <a:pt x="1842" y="384"/>
                </a:lnTo>
                <a:lnTo>
                  <a:pt x="1838" y="424"/>
                </a:lnTo>
                <a:lnTo>
                  <a:pt x="1867" y="447"/>
                </a:lnTo>
                <a:lnTo>
                  <a:pt x="1882" y="359"/>
                </a:lnTo>
                <a:lnTo>
                  <a:pt x="1805" y="314"/>
                </a:lnTo>
                <a:lnTo>
                  <a:pt x="1788" y="253"/>
                </a:lnTo>
                <a:lnTo>
                  <a:pt x="1968" y="232"/>
                </a:lnTo>
                <a:lnTo>
                  <a:pt x="1945" y="176"/>
                </a:lnTo>
                <a:lnTo>
                  <a:pt x="1968" y="189"/>
                </a:lnTo>
                <a:lnTo>
                  <a:pt x="1999" y="166"/>
                </a:lnTo>
                <a:lnTo>
                  <a:pt x="1975" y="160"/>
                </a:lnTo>
                <a:lnTo>
                  <a:pt x="2165" y="115"/>
                </a:lnTo>
                <a:lnTo>
                  <a:pt x="2149" y="103"/>
                </a:lnTo>
                <a:lnTo>
                  <a:pt x="2237" y="98"/>
                </a:lnTo>
                <a:lnTo>
                  <a:pt x="2236" y="113"/>
                </a:lnTo>
                <a:lnTo>
                  <a:pt x="2256" y="113"/>
                </a:lnTo>
                <a:lnTo>
                  <a:pt x="2321" y="93"/>
                </a:lnTo>
                <a:lnTo>
                  <a:pt x="2351" y="104"/>
                </a:lnTo>
                <a:lnTo>
                  <a:pt x="2322" y="79"/>
                </a:lnTo>
                <a:lnTo>
                  <a:pt x="2394" y="74"/>
                </a:lnTo>
                <a:lnTo>
                  <a:pt x="2397" y="43"/>
                </a:lnTo>
                <a:lnTo>
                  <a:pt x="2479" y="0"/>
                </a:lnTo>
                <a:lnTo>
                  <a:pt x="2538" y="25"/>
                </a:lnTo>
                <a:lnTo>
                  <a:pt x="2488" y="48"/>
                </a:lnTo>
                <a:lnTo>
                  <a:pt x="2575" y="46"/>
                </a:lnTo>
                <a:lnTo>
                  <a:pt x="2539" y="79"/>
                </a:lnTo>
                <a:lnTo>
                  <a:pt x="2685" y="63"/>
                </a:lnTo>
                <a:lnTo>
                  <a:pt x="2763" y="113"/>
                </a:lnTo>
                <a:lnTo>
                  <a:pt x="2751" y="130"/>
                </a:lnTo>
                <a:lnTo>
                  <a:pt x="2725" y="119"/>
                </a:lnTo>
                <a:lnTo>
                  <a:pt x="2761" y="135"/>
                </a:lnTo>
                <a:lnTo>
                  <a:pt x="2745" y="165"/>
                </a:lnTo>
                <a:lnTo>
                  <a:pt x="2479" y="308"/>
                </a:lnTo>
                <a:lnTo>
                  <a:pt x="2565" y="290"/>
                </a:lnTo>
                <a:lnTo>
                  <a:pt x="2546" y="271"/>
                </a:lnTo>
                <a:lnTo>
                  <a:pt x="2680" y="243"/>
                </a:lnTo>
                <a:lnTo>
                  <a:pt x="2644" y="248"/>
                </a:lnTo>
                <a:lnTo>
                  <a:pt x="2651" y="225"/>
                </a:lnTo>
                <a:lnTo>
                  <a:pt x="2725" y="243"/>
                </a:lnTo>
                <a:lnTo>
                  <a:pt x="2737" y="225"/>
                </a:lnTo>
                <a:lnTo>
                  <a:pt x="2752" y="271"/>
                </a:lnTo>
                <a:lnTo>
                  <a:pt x="2788" y="273"/>
                </a:lnTo>
                <a:lnTo>
                  <a:pt x="2755" y="255"/>
                </a:lnTo>
                <a:lnTo>
                  <a:pt x="2827" y="243"/>
                </a:lnTo>
                <a:lnTo>
                  <a:pt x="2911" y="253"/>
                </a:lnTo>
                <a:lnTo>
                  <a:pt x="2904" y="271"/>
                </a:lnTo>
                <a:lnTo>
                  <a:pt x="2977" y="286"/>
                </a:lnTo>
                <a:lnTo>
                  <a:pt x="3040" y="282"/>
                </a:lnTo>
                <a:lnTo>
                  <a:pt x="3043" y="238"/>
                </a:lnTo>
                <a:lnTo>
                  <a:pt x="3063" y="233"/>
                </a:lnTo>
                <a:lnTo>
                  <a:pt x="3225" y="282"/>
                </a:lnTo>
                <a:lnTo>
                  <a:pt x="3204" y="359"/>
                </a:lnTo>
                <a:lnTo>
                  <a:pt x="3278" y="410"/>
                </a:lnTo>
                <a:lnTo>
                  <a:pt x="3321" y="339"/>
                </a:lnTo>
                <a:lnTo>
                  <a:pt x="3348" y="371"/>
                </a:lnTo>
                <a:lnTo>
                  <a:pt x="3402" y="359"/>
                </a:lnTo>
                <a:lnTo>
                  <a:pt x="3474" y="384"/>
                </a:lnTo>
                <a:lnTo>
                  <a:pt x="3533" y="369"/>
                </a:lnTo>
                <a:lnTo>
                  <a:pt x="3528" y="339"/>
                </a:lnTo>
                <a:lnTo>
                  <a:pt x="3568" y="291"/>
                </a:lnTo>
                <a:lnTo>
                  <a:pt x="3811" y="326"/>
                </a:lnTo>
                <a:lnTo>
                  <a:pt x="3828" y="348"/>
                </a:lnTo>
                <a:lnTo>
                  <a:pt x="3797" y="358"/>
                </a:lnTo>
                <a:lnTo>
                  <a:pt x="3877" y="369"/>
                </a:lnTo>
                <a:lnTo>
                  <a:pt x="3906" y="403"/>
                </a:lnTo>
                <a:lnTo>
                  <a:pt x="4090" y="397"/>
                </a:lnTo>
                <a:lnTo>
                  <a:pt x="4123" y="424"/>
                </a:lnTo>
                <a:lnTo>
                  <a:pt x="4110" y="458"/>
                </a:lnTo>
                <a:lnTo>
                  <a:pt x="4164" y="481"/>
                </a:lnTo>
                <a:lnTo>
                  <a:pt x="4191" y="463"/>
                </a:lnTo>
                <a:lnTo>
                  <a:pt x="4322" y="476"/>
                </a:lnTo>
                <a:lnTo>
                  <a:pt x="4348" y="458"/>
                </a:lnTo>
                <a:lnTo>
                  <a:pt x="4364" y="488"/>
                </a:lnTo>
                <a:lnTo>
                  <a:pt x="4418" y="511"/>
                </a:lnTo>
                <a:lnTo>
                  <a:pt x="4444" y="495"/>
                </a:lnTo>
                <a:lnTo>
                  <a:pt x="4417" y="468"/>
                </a:lnTo>
                <a:lnTo>
                  <a:pt x="4433" y="447"/>
                </a:lnTo>
                <a:lnTo>
                  <a:pt x="4661" y="480"/>
                </a:lnTo>
                <a:lnTo>
                  <a:pt x="4811" y="566"/>
                </a:lnTo>
                <a:lnTo>
                  <a:pt x="4845" y="566"/>
                </a:lnTo>
                <a:lnTo>
                  <a:pt x="4883" y="636"/>
                </a:lnTo>
                <a:lnTo>
                  <a:pt x="4866" y="599"/>
                </a:lnTo>
                <a:lnTo>
                  <a:pt x="4891" y="595"/>
                </a:lnTo>
                <a:lnTo>
                  <a:pt x="4907" y="610"/>
                </a:lnTo>
                <a:lnTo>
                  <a:pt x="4951" y="605"/>
                </a:lnTo>
                <a:lnTo>
                  <a:pt x="5012" y="645"/>
                </a:lnTo>
                <a:lnTo>
                  <a:pt x="4923" y="690"/>
                </a:lnTo>
                <a:lnTo>
                  <a:pt x="4942" y="702"/>
                </a:lnTo>
                <a:lnTo>
                  <a:pt x="4911" y="711"/>
                </a:lnTo>
                <a:lnTo>
                  <a:pt x="4936" y="727"/>
                </a:lnTo>
                <a:lnTo>
                  <a:pt x="4883" y="728"/>
                </a:lnTo>
                <a:lnTo>
                  <a:pt x="4864" y="702"/>
                </a:lnTo>
                <a:lnTo>
                  <a:pt x="4846" y="712"/>
                </a:lnTo>
                <a:lnTo>
                  <a:pt x="4811" y="671"/>
                </a:lnTo>
                <a:lnTo>
                  <a:pt x="4751" y="672"/>
                </a:lnTo>
                <a:lnTo>
                  <a:pt x="4735" y="647"/>
                </a:lnTo>
                <a:lnTo>
                  <a:pt x="4750" y="636"/>
                </a:lnTo>
                <a:lnTo>
                  <a:pt x="4729" y="636"/>
                </a:lnTo>
                <a:lnTo>
                  <a:pt x="4709" y="645"/>
                </a:lnTo>
                <a:lnTo>
                  <a:pt x="4730" y="673"/>
                </a:lnTo>
                <a:lnTo>
                  <a:pt x="4717" y="691"/>
                </a:lnTo>
                <a:lnTo>
                  <a:pt x="4666" y="720"/>
                </a:lnTo>
                <a:lnTo>
                  <a:pt x="4633" y="713"/>
                </a:lnTo>
                <a:lnTo>
                  <a:pt x="4689" y="793"/>
                </a:lnTo>
                <a:lnTo>
                  <a:pt x="4679" y="824"/>
                </a:lnTo>
                <a:lnTo>
                  <a:pt x="4620" y="802"/>
                </a:lnTo>
                <a:lnTo>
                  <a:pt x="4623" y="814"/>
                </a:lnTo>
                <a:lnTo>
                  <a:pt x="4517" y="854"/>
                </a:lnTo>
                <a:lnTo>
                  <a:pt x="4422" y="935"/>
                </a:lnTo>
                <a:lnTo>
                  <a:pt x="4359" y="904"/>
                </a:lnTo>
                <a:lnTo>
                  <a:pt x="4300" y="938"/>
                </a:lnTo>
                <a:lnTo>
                  <a:pt x="4300" y="908"/>
                </a:lnTo>
                <a:lnTo>
                  <a:pt x="4267" y="939"/>
                </a:lnTo>
                <a:lnTo>
                  <a:pt x="4225" y="936"/>
                </a:lnTo>
                <a:lnTo>
                  <a:pt x="4180" y="1015"/>
                </a:lnTo>
                <a:lnTo>
                  <a:pt x="4216" y="1031"/>
                </a:lnTo>
                <a:lnTo>
                  <a:pt x="4201" y="1057"/>
                </a:lnTo>
                <a:lnTo>
                  <a:pt x="4219" y="1098"/>
                </a:lnTo>
                <a:lnTo>
                  <a:pt x="4187" y="1091"/>
                </a:lnTo>
                <a:lnTo>
                  <a:pt x="4169" y="1127"/>
                </a:lnTo>
                <a:lnTo>
                  <a:pt x="4181" y="1158"/>
                </a:lnTo>
                <a:lnTo>
                  <a:pt x="4116" y="1186"/>
                </a:lnTo>
                <a:lnTo>
                  <a:pt x="4123" y="1222"/>
                </a:lnTo>
                <a:lnTo>
                  <a:pt x="4080" y="1232"/>
                </a:lnTo>
                <a:lnTo>
                  <a:pt x="4069" y="1270"/>
                </a:lnTo>
                <a:lnTo>
                  <a:pt x="4030" y="1313"/>
                </a:lnTo>
                <a:lnTo>
                  <a:pt x="3995" y="1158"/>
                </a:lnTo>
                <a:lnTo>
                  <a:pt x="3999" y="1076"/>
                </a:lnTo>
                <a:lnTo>
                  <a:pt x="4030" y="1026"/>
                </a:lnTo>
                <a:lnTo>
                  <a:pt x="4074" y="1016"/>
                </a:lnTo>
                <a:lnTo>
                  <a:pt x="4177" y="913"/>
                </a:lnTo>
                <a:lnTo>
                  <a:pt x="4227" y="892"/>
                </a:lnTo>
                <a:lnTo>
                  <a:pt x="4244" y="832"/>
                </a:lnTo>
                <a:lnTo>
                  <a:pt x="4267" y="816"/>
                </a:lnTo>
                <a:lnTo>
                  <a:pt x="4226" y="814"/>
                </a:lnTo>
                <a:lnTo>
                  <a:pt x="4215" y="864"/>
                </a:lnTo>
                <a:lnTo>
                  <a:pt x="4126" y="905"/>
                </a:lnTo>
                <a:lnTo>
                  <a:pt x="4135" y="843"/>
                </a:lnTo>
                <a:lnTo>
                  <a:pt x="4039" y="857"/>
                </a:lnTo>
                <a:lnTo>
                  <a:pt x="3951" y="938"/>
                </a:lnTo>
                <a:lnTo>
                  <a:pt x="3968" y="971"/>
                </a:lnTo>
                <a:lnTo>
                  <a:pt x="3873" y="983"/>
                </a:lnTo>
                <a:lnTo>
                  <a:pt x="3861" y="973"/>
                </a:lnTo>
                <a:lnTo>
                  <a:pt x="3893" y="968"/>
                </a:lnTo>
                <a:lnTo>
                  <a:pt x="3813" y="946"/>
                </a:lnTo>
                <a:lnTo>
                  <a:pt x="3791" y="968"/>
                </a:lnTo>
                <a:lnTo>
                  <a:pt x="3610" y="969"/>
                </a:lnTo>
                <a:lnTo>
                  <a:pt x="3397" y="1156"/>
                </a:lnTo>
                <a:lnTo>
                  <a:pt x="3439" y="1163"/>
                </a:lnTo>
                <a:lnTo>
                  <a:pt x="3439" y="1197"/>
                </a:lnTo>
                <a:lnTo>
                  <a:pt x="3465" y="1176"/>
                </a:lnTo>
                <a:lnTo>
                  <a:pt x="3458" y="1204"/>
                </a:lnTo>
                <a:lnTo>
                  <a:pt x="3489" y="1188"/>
                </a:lnTo>
                <a:lnTo>
                  <a:pt x="3487" y="1207"/>
                </a:lnTo>
                <a:lnTo>
                  <a:pt x="3495" y="1176"/>
                </a:lnTo>
                <a:lnTo>
                  <a:pt x="3528" y="1177"/>
                </a:lnTo>
                <a:lnTo>
                  <a:pt x="3574" y="1217"/>
                </a:lnTo>
                <a:lnTo>
                  <a:pt x="3532" y="1221"/>
                </a:lnTo>
                <a:lnTo>
                  <a:pt x="3569" y="1233"/>
                </a:lnTo>
                <a:lnTo>
                  <a:pt x="3578" y="1260"/>
                </a:lnTo>
                <a:lnTo>
                  <a:pt x="3548" y="1319"/>
                </a:lnTo>
                <a:lnTo>
                  <a:pt x="3542" y="1408"/>
                </a:lnTo>
                <a:lnTo>
                  <a:pt x="3392" y="1595"/>
                </a:lnTo>
                <a:lnTo>
                  <a:pt x="3338" y="1619"/>
                </a:lnTo>
                <a:lnTo>
                  <a:pt x="3296" y="1595"/>
                </a:lnTo>
                <a:lnTo>
                  <a:pt x="3260" y="1631"/>
                </a:lnTo>
                <a:lnTo>
                  <a:pt x="3257" y="1623"/>
                </a:lnTo>
                <a:lnTo>
                  <a:pt x="3277" y="1595"/>
                </a:lnTo>
                <a:lnTo>
                  <a:pt x="3268" y="1547"/>
                </a:lnTo>
                <a:lnTo>
                  <a:pt x="3333" y="1528"/>
                </a:lnTo>
                <a:lnTo>
                  <a:pt x="3384" y="1404"/>
                </a:lnTo>
                <a:lnTo>
                  <a:pt x="3273" y="1434"/>
                </a:lnTo>
                <a:lnTo>
                  <a:pt x="3257" y="1388"/>
                </a:lnTo>
                <a:lnTo>
                  <a:pt x="3167" y="1359"/>
                </a:lnTo>
                <a:lnTo>
                  <a:pt x="3114" y="1231"/>
                </a:lnTo>
                <a:lnTo>
                  <a:pt x="3054" y="1207"/>
                </a:lnTo>
                <a:lnTo>
                  <a:pt x="2948" y="1242"/>
                </a:lnTo>
                <a:lnTo>
                  <a:pt x="2968" y="1269"/>
                </a:lnTo>
                <a:lnTo>
                  <a:pt x="2924" y="1345"/>
                </a:lnTo>
                <a:lnTo>
                  <a:pt x="2883" y="1365"/>
                </a:lnTo>
                <a:lnTo>
                  <a:pt x="2838" y="1348"/>
                </a:lnTo>
                <a:lnTo>
                  <a:pt x="2785" y="1339"/>
                </a:lnTo>
                <a:lnTo>
                  <a:pt x="2645" y="1374"/>
                </a:lnTo>
                <a:lnTo>
                  <a:pt x="2523" y="1323"/>
                </a:lnTo>
                <a:lnTo>
                  <a:pt x="2445" y="1330"/>
                </a:lnTo>
                <a:lnTo>
                  <a:pt x="2416" y="1288"/>
                </a:lnTo>
                <a:lnTo>
                  <a:pt x="2340" y="1260"/>
                </a:lnTo>
                <a:lnTo>
                  <a:pt x="2298" y="1289"/>
                </a:lnTo>
                <a:lnTo>
                  <a:pt x="2296" y="1346"/>
                </a:lnTo>
                <a:lnTo>
                  <a:pt x="2120" y="1322"/>
                </a:lnTo>
                <a:lnTo>
                  <a:pt x="2025" y="1374"/>
                </a:lnTo>
                <a:lnTo>
                  <a:pt x="1975" y="1395"/>
                </a:lnTo>
                <a:lnTo>
                  <a:pt x="1913" y="1354"/>
                </a:lnTo>
                <a:lnTo>
                  <a:pt x="1874" y="1376"/>
                </a:lnTo>
                <a:lnTo>
                  <a:pt x="1800" y="1348"/>
                </a:lnTo>
                <a:lnTo>
                  <a:pt x="1771" y="1345"/>
                </a:lnTo>
                <a:lnTo>
                  <a:pt x="1750" y="1300"/>
                </a:lnTo>
                <a:lnTo>
                  <a:pt x="1709" y="1300"/>
                </a:lnTo>
                <a:lnTo>
                  <a:pt x="1694" y="1308"/>
                </a:lnTo>
                <a:lnTo>
                  <a:pt x="1661" y="1274"/>
                </a:lnTo>
                <a:lnTo>
                  <a:pt x="1639" y="1283"/>
                </a:lnTo>
                <a:lnTo>
                  <a:pt x="1620" y="1294"/>
                </a:lnTo>
                <a:lnTo>
                  <a:pt x="1537" y="1224"/>
                </a:lnTo>
                <a:lnTo>
                  <a:pt x="1512" y="1218"/>
                </a:lnTo>
                <a:lnTo>
                  <a:pt x="1457" y="1165"/>
                </a:lnTo>
                <a:lnTo>
                  <a:pt x="1404" y="1197"/>
                </a:lnTo>
                <a:lnTo>
                  <a:pt x="1394" y="1174"/>
                </a:lnTo>
                <a:lnTo>
                  <a:pt x="1318" y="1172"/>
                </a:lnTo>
                <a:lnTo>
                  <a:pt x="1288" y="1133"/>
                </a:lnTo>
                <a:lnTo>
                  <a:pt x="1248" y="1137"/>
                </a:lnTo>
                <a:lnTo>
                  <a:pt x="1232" y="1152"/>
                </a:lnTo>
                <a:lnTo>
                  <a:pt x="1182" y="1162"/>
                </a:lnTo>
                <a:lnTo>
                  <a:pt x="1167" y="1152"/>
                </a:lnTo>
                <a:lnTo>
                  <a:pt x="1149" y="1182"/>
                </a:lnTo>
                <a:lnTo>
                  <a:pt x="1131" y="1174"/>
                </a:lnTo>
                <a:lnTo>
                  <a:pt x="1071" y="1183"/>
                </a:lnTo>
                <a:lnTo>
                  <a:pt x="1051" y="1174"/>
                </a:lnTo>
                <a:lnTo>
                  <a:pt x="1044" y="1183"/>
                </a:lnTo>
                <a:lnTo>
                  <a:pt x="1075" y="1218"/>
                </a:lnTo>
                <a:lnTo>
                  <a:pt x="1054" y="1238"/>
                </a:lnTo>
                <a:lnTo>
                  <a:pt x="1055" y="1267"/>
                </a:lnTo>
                <a:lnTo>
                  <a:pt x="1090" y="1268"/>
                </a:lnTo>
                <a:lnTo>
                  <a:pt x="1106" y="1294"/>
                </a:lnTo>
                <a:lnTo>
                  <a:pt x="1096" y="1314"/>
                </a:lnTo>
                <a:lnTo>
                  <a:pt x="1071" y="1300"/>
                </a:lnTo>
                <a:lnTo>
                  <a:pt x="1051" y="1313"/>
                </a:lnTo>
                <a:lnTo>
                  <a:pt x="1030" y="1302"/>
                </a:lnTo>
                <a:lnTo>
                  <a:pt x="1020" y="1283"/>
                </a:lnTo>
                <a:lnTo>
                  <a:pt x="997" y="1294"/>
                </a:lnTo>
                <a:lnTo>
                  <a:pt x="979" y="1284"/>
                </a:lnTo>
                <a:lnTo>
                  <a:pt x="958" y="1300"/>
                </a:lnTo>
                <a:lnTo>
                  <a:pt x="932" y="1304"/>
                </a:lnTo>
                <a:lnTo>
                  <a:pt x="917" y="1283"/>
                </a:lnTo>
                <a:lnTo>
                  <a:pt x="821" y="1277"/>
                </a:lnTo>
                <a:lnTo>
                  <a:pt x="811" y="1288"/>
                </a:lnTo>
                <a:lnTo>
                  <a:pt x="802" y="1287"/>
                </a:lnTo>
                <a:lnTo>
                  <a:pt x="786" y="1309"/>
                </a:lnTo>
                <a:lnTo>
                  <a:pt x="787" y="1332"/>
                </a:lnTo>
                <a:lnTo>
                  <a:pt x="776" y="1333"/>
                </a:lnTo>
                <a:lnTo>
                  <a:pt x="768" y="1314"/>
                </a:lnTo>
                <a:lnTo>
                  <a:pt x="755" y="1317"/>
                </a:lnTo>
                <a:lnTo>
                  <a:pt x="751" y="1380"/>
                </a:lnTo>
                <a:lnTo>
                  <a:pt x="765" y="1399"/>
                </a:lnTo>
                <a:lnTo>
                  <a:pt x="765" y="1416"/>
                </a:lnTo>
                <a:lnTo>
                  <a:pt x="781" y="1414"/>
                </a:lnTo>
                <a:lnTo>
                  <a:pt x="802" y="1405"/>
                </a:lnTo>
                <a:lnTo>
                  <a:pt x="818" y="1434"/>
                </a:lnTo>
                <a:lnTo>
                  <a:pt x="831" y="1452"/>
                </a:lnTo>
                <a:lnTo>
                  <a:pt x="844" y="1476"/>
                </a:lnTo>
                <a:lnTo>
                  <a:pt x="866" y="1482"/>
                </a:lnTo>
                <a:lnTo>
                  <a:pt x="839" y="1501"/>
                </a:lnTo>
                <a:lnTo>
                  <a:pt x="820" y="1484"/>
                </a:lnTo>
                <a:lnTo>
                  <a:pt x="801" y="1555"/>
                </a:lnTo>
                <a:lnTo>
                  <a:pt x="823" y="1573"/>
                </a:lnTo>
                <a:lnTo>
                  <a:pt x="843" y="1643"/>
                </a:lnTo>
                <a:lnTo>
                  <a:pt x="825" y="1631"/>
                </a:lnTo>
                <a:lnTo>
                  <a:pt x="806" y="1623"/>
                </a:lnTo>
                <a:lnTo>
                  <a:pt x="781" y="1619"/>
                </a:lnTo>
                <a:lnTo>
                  <a:pt x="765" y="1612"/>
                </a:lnTo>
                <a:lnTo>
                  <a:pt x="750" y="1609"/>
                </a:lnTo>
                <a:lnTo>
                  <a:pt x="737" y="1585"/>
                </a:lnTo>
                <a:lnTo>
                  <a:pt x="707" y="1600"/>
                </a:lnTo>
                <a:lnTo>
                  <a:pt x="680" y="1598"/>
                </a:lnTo>
                <a:lnTo>
                  <a:pt x="660" y="1577"/>
                </a:lnTo>
                <a:lnTo>
                  <a:pt x="614" y="1557"/>
                </a:lnTo>
                <a:lnTo>
                  <a:pt x="568" y="1561"/>
                </a:lnTo>
                <a:lnTo>
                  <a:pt x="517" y="1526"/>
                </a:lnTo>
                <a:lnTo>
                  <a:pt x="556" y="1495"/>
                </a:lnTo>
                <a:lnTo>
                  <a:pt x="560" y="1467"/>
                </a:lnTo>
                <a:lnTo>
                  <a:pt x="559" y="1440"/>
                </a:lnTo>
                <a:lnTo>
                  <a:pt x="564" y="1419"/>
                </a:lnTo>
                <a:lnTo>
                  <a:pt x="589" y="1411"/>
                </a:lnTo>
                <a:lnTo>
                  <a:pt x="575" y="1370"/>
                </a:lnTo>
                <a:lnTo>
                  <a:pt x="545" y="1359"/>
                </a:lnTo>
                <a:lnTo>
                  <a:pt x="530" y="1351"/>
                </a:lnTo>
                <a:lnTo>
                  <a:pt x="509" y="1358"/>
                </a:lnTo>
                <a:lnTo>
                  <a:pt x="467" y="1346"/>
                </a:lnTo>
                <a:lnTo>
                  <a:pt x="432" y="1305"/>
                </a:lnTo>
                <a:lnTo>
                  <a:pt x="404" y="1293"/>
                </a:lnTo>
                <a:lnTo>
                  <a:pt x="389" y="1255"/>
                </a:lnTo>
                <a:lnTo>
                  <a:pt x="367" y="1252"/>
                </a:lnTo>
                <a:lnTo>
                  <a:pt x="342" y="1264"/>
                </a:lnTo>
                <a:lnTo>
                  <a:pt x="327" y="1270"/>
                </a:lnTo>
                <a:lnTo>
                  <a:pt x="318" y="1254"/>
                </a:lnTo>
                <a:lnTo>
                  <a:pt x="307" y="1237"/>
                </a:lnTo>
                <a:lnTo>
                  <a:pt x="341" y="1234"/>
                </a:lnTo>
                <a:lnTo>
                  <a:pt x="338" y="1223"/>
                </a:lnTo>
                <a:lnTo>
                  <a:pt x="331" y="1214"/>
                </a:lnTo>
                <a:lnTo>
                  <a:pt x="318" y="1206"/>
                </a:lnTo>
                <a:lnTo>
                  <a:pt x="302" y="1162"/>
                </a:lnTo>
                <a:lnTo>
                  <a:pt x="275" y="1140"/>
                </a:lnTo>
                <a:lnTo>
                  <a:pt x="248" y="1138"/>
                </a:lnTo>
                <a:lnTo>
                  <a:pt x="222" y="1138"/>
                </a:lnTo>
                <a:lnTo>
                  <a:pt x="205" y="1125"/>
                </a:lnTo>
                <a:lnTo>
                  <a:pt x="186" y="1122"/>
                </a:lnTo>
                <a:lnTo>
                  <a:pt x="172" y="1122"/>
                </a:lnTo>
                <a:lnTo>
                  <a:pt x="162" y="1133"/>
                </a:lnTo>
                <a:lnTo>
                  <a:pt x="144" y="1151"/>
                </a:lnTo>
                <a:lnTo>
                  <a:pt x="141" y="1169"/>
                </a:lnTo>
                <a:lnTo>
                  <a:pt x="134" y="1174"/>
                </a:lnTo>
                <a:lnTo>
                  <a:pt x="124" y="1204"/>
                </a:lnTo>
                <a:lnTo>
                  <a:pt x="116" y="1196"/>
                </a:lnTo>
                <a:lnTo>
                  <a:pt x="113" y="1184"/>
                </a:lnTo>
                <a:lnTo>
                  <a:pt x="0" y="1167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50" name="Freeform 762"/>
          <p:cNvSpPr>
            <a:spLocks/>
          </p:cNvSpPr>
          <p:nvPr/>
        </p:nvSpPr>
        <p:spPr bwMode="auto">
          <a:xfrm>
            <a:off x="5409598" y="1604972"/>
            <a:ext cx="122464" cy="55563"/>
          </a:xfrm>
          <a:custGeom>
            <a:avLst/>
            <a:gdLst/>
            <a:ahLst/>
            <a:cxnLst>
              <a:cxn ang="0">
                <a:pos x="0" y="46"/>
              </a:cxn>
              <a:cxn ang="0">
                <a:pos x="30" y="31"/>
              </a:cxn>
              <a:cxn ang="0">
                <a:pos x="9" y="19"/>
              </a:cxn>
              <a:cxn ang="0">
                <a:pos x="113" y="0"/>
              </a:cxn>
              <a:cxn ang="0">
                <a:pos x="130" y="1"/>
              </a:cxn>
              <a:cxn ang="0">
                <a:pos x="110" y="18"/>
              </a:cxn>
              <a:cxn ang="0">
                <a:pos x="146" y="16"/>
              </a:cxn>
              <a:cxn ang="0">
                <a:pos x="51" y="54"/>
              </a:cxn>
              <a:cxn ang="0">
                <a:pos x="30" y="65"/>
              </a:cxn>
              <a:cxn ang="0">
                <a:pos x="35" y="49"/>
              </a:cxn>
              <a:cxn ang="0">
                <a:pos x="0" y="46"/>
              </a:cxn>
            </a:cxnLst>
            <a:rect l="0" t="0" r="r" b="b"/>
            <a:pathLst>
              <a:path w="146" h="65">
                <a:moveTo>
                  <a:pt x="0" y="46"/>
                </a:moveTo>
                <a:lnTo>
                  <a:pt x="30" y="31"/>
                </a:lnTo>
                <a:lnTo>
                  <a:pt x="9" y="19"/>
                </a:lnTo>
                <a:lnTo>
                  <a:pt x="113" y="0"/>
                </a:lnTo>
                <a:lnTo>
                  <a:pt x="130" y="1"/>
                </a:lnTo>
                <a:lnTo>
                  <a:pt x="110" y="18"/>
                </a:lnTo>
                <a:lnTo>
                  <a:pt x="146" y="16"/>
                </a:lnTo>
                <a:lnTo>
                  <a:pt x="51" y="54"/>
                </a:lnTo>
                <a:lnTo>
                  <a:pt x="30" y="65"/>
                </a:lnTo>
                <a:lnTo>
                  <a:pt x="35" y="49"/>
                </a:lnTo>
                <a:lnTo>
                  <a:pt x="0" y="46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51" name="Freeform 763"/>
          <p:cNvSpPr>
            <a:spLocks/>
          </p:cNvSpPr>
          <p:nvPr/>
        </p:nvSpPr>
        <p:spPr bwMode="auto">
          <a:xfrm>
            <a:off x="5448905" y="2189163"/>
            <a:ext cx="46869" cy="25400"/>
          </a:xfrm>
          <a:custGeom>
            <a:avLst/>
            <a:gdLst/>
            <a:ahLst/>
            <a:cxnLst>
              <a:cxn ang="0">
                <a:pos x="0" y="33"/>
              </a:cxn>
              <a:cxn ang="0">
                <a:pos x="17" y="0"/>
              </a:cxn>
              <a:cxn ang="0">
                <a:pos x="57" y="19"/>
              </a:cxn>
              <a:cxn ang="0">
                <a:pos x="0" y="33"/>
              </a:cxn>
            </a:cxnLst>
            <a:rect l="0" t="0" r="r" b="b"/>
            <a:pathLst>
              <a:path w="57" h="33">
                <a:moveTo>
                  <a:pt x="0" y="33"/>
                </a:moveTo>
                <a:lnTo>
                  <a:pt x="17" y="0"/>
                </a:lnTo>
                <a:lnTo>
                  <a:pt x="57" y="19"/>
                </a:lnTo>
                <a:lnTo>
                  <a:pt x="0" y="33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52" name="Freeform 764"/>
          <p:cNvSpPr>
            <a:spLocks/>
          </p:cNvSpPr>
          <p:nvPr/>
        </p:nvSpPr>
        <p:spPr bwMode="auto">
          <a:xfrm>
            <a:off x="5532061" y="2012950"/>
            <a:ext cx="151190" cy="115888"/>
          </a:xfrm>
          <a:custGeom>
            <a:avLst/>
            <a:gdLst/>
            <a:ahLst/>
            <a:cxnLst>
              <a:cxn ang="0">
                <a:pos x="0" y="68"/>
              </a:cxn>
              <a:cxn ang="0">
                <a:pos x="13" y="98"/>
              </a:cxn>
              <a:cxn ang="0">
                <a:pos x="33" y="88"/>
              </a:cxn>
              <a:cxn ang="0">
                <a:pos x="55" y="107"/>
              </a:cxn>
              <a:cxn ang="0">
                <a:pos x="70" y="98"/>
              </a:cxn>
              <a:cxn ang="0">
                <a:pos x="64" y="132"/>
              </a:cxn>
              <a:cxn ang="0">
                <a:pos x="177" y="138"/>
              </a:cxn>
              <a:cxn ang="0">
                <a:pos x="135" y="113"/>
              </a:cxn>
              <a:cxn ang="0">
                <a:pos x="114" y="71"/>
              </a:cxn>
              <a:cxn ang="0">
                <a:pos x="115" y="26"/>
              </a:cxn>
              <a:cxn ang="0">
                <a:pos x="142" y="0"/>
              </a:cxn>
              <a:cxn ang="0">
                <a:pos x="45" y="9"/>
              </a:cxn>
              <a:cxn ang="0">
                <a:pos x="20" y="68"/>
              </a:cxn>
              <a:cxn ang="0">
                <a:pos x="0" y="68"/>
              </a:cxn>
            </a:cxnLst>
            <a:rect l="0" t="0" r="r" b="b"/>
            <a:pathLst>
              <a:path w="177" h="138">
                <a:moveTo>
                  <a:pt x="0" y="68"/>
                </a:moveTo>
                <a:lnTo>
                  <a:pt x="13" y="98"/>
                </a:lnTo>
                <a:lnTo>
                  <a:pt x="33" y="88"/>
                </a:lnTo>
                <a:lnTo>
                  <a:pt x="55" y="107"/>
                </a:lnTo>
                <a:lnTo>
                  <a:pt x="70" y="98"/>
                </a:lnTo>
                <a:lnTo>
                  <a:pt x="64" y="132"/>
                </a:lnTo>
                <a:lnTo>
                  <a:pt x="177" y="138"/>
                </a:lnTo>
                <a:lnTo>
                  <a:pt x="135" y="113"/>
                </a:lnTo>
                <a:lnTo>
                  <a:pt x="114" y="71"/>
                </a:lnTo>
                <a:lnTo>
                  <a:pt x="115" y="26"/>
                </a:lnTo>
                <a:lnTo>
                  <a:pt x="142" y="0"/>
                </a:lnTo>
                <a:lnTo>
                  <a:pt x="45" y="9"/>
                </a:lnTo>
                <a:lnTo>
                  <a:pt x="20" y="68"/>
                </a:lnTo>
                <a:lnTo>
                  <a:pt x="0" y="68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53" name="Freeform 765"/>
          <p:cNvSpPr>
            <a:spLocks/>
          </p:cNvSpPr>
          <p:nvPr/>
        </p:nvSpPr>
        <p:spPr bwMode="auto">
          <a:xfrm>
            <a:off x="5583465" y="1825627"/>
            <a:ext cx="379488" cy="187325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45" y="197"/>
              </a:cxn>
              <a:cxn ang="0">
                <a:pos x="15" y="217"/>
              </a:cxn>
              <a:cxn ang="0">
                <a:pos x="91" y="224"/>
              </a:cxn>
              <a:cxn ang="0">
                <a:pos x="94" y="197"/>
              </a:cxn>
              <a:cxn ang="0">
                <a:pos x="115" y="202"/>
              </a:cxn>
              <a:cxn ang="0">
                <a:pos x="92" y="189"/>
              </a:cxn>
              <a:cxn ang="0">
                <a:pos x="122" y="194"/>
              </a:cxn>
              <a:cxn ang="0">
                <a:pos x="115" y="165"/>
              </a:cxn>
              <a:cxn ang="0">
                <a:pos x="130" y="182"/>
              </a:cxn>
              <a:cxn ang="0">
                <a:pos x="152" y="166"/>
              </a:cxn>
              <a:cxn ang="0">
                <a:pos x="137" y="148"/>
              </a:cxn>
              <a:cxn ang="0">
                <a:pos x="185" y="150"/>
              </a:cxn>
              <a:cxn ang="0">
                <a:pos x="171" y="139"/>
              </a:cxn>
              <a:cxn ang="0">
                <a:pos x="192" y="141"/>
              </a:cxn>
              <a:cxn ang="0">
                <a:pos x="203" y="119"/>
              </a:cxn>
              <a:cxn ang="0">
                <a:pos x="429" y="48"/>
              </a:cxn>
              <a:cxn ang="0">
                <a:pos x="451" y="20"/>
              </a:cxn>
              <a:cxn ang="0">
                <a:pos x="408" y="0"/>
              </a:cxn>
              <a:cxn ang="0">
                <a:pos x="316" y="45"/>
              </a:cxn>
              <a:cxn ang="0">
                <a:pos x="217" y="45"/>
              </a:cxn>
              <a:cxn ang="0">
                <a:pos x="114" y="105"/>
              </a:cxn>
              <a:cxn ang="0">
                <a:pos x="56" y="113"/>
              </a:cxn>
              <a:cxn ang="0">
                <a:pos x="59" y="139"/>
              </a:cxn>
              <a:cxn ang="0">
                <a:pos x="90" y="141"/>
              </a:cxn>
              <a:cxn ang="0">
                <a:pos x="55" y="143"/>
              </a:cxn>
              <a:cxn ang="0">
                <a:pos x="70" y="154"/>
              </a:cxn>
              <a:cxn ang="0">
                <a:pos x="45" y="166"/>
              </a:cxn>
              <a:cxn ang="0">
                <a:pos x="75" y="179"/>
              </a:cxn>
              <a:cxn ang="0">
                <a:pos x="0" y="192"/>
              </a:cxn>
            </a:cxnLst>
            <a:rect l="0" t="0" r="r" b="b"/>
            <a:pathLst>
              <a:path w="451" h="224">
                <a:moveTo>
                  <a:pt x="0" y="192"/>
                </a:moveTo>
                <a:lnTo>
                  <a:pt x="45" y="197"/>
                </a:lnTo>
                <a:lnTo>
                  <a:pt x="15" y="217"/>
                </a:lnTo>
                <a:lnTo>
                  <a:pt x="91" y="224"/>
                </a:lnTo>
                <a:lnTo>
                  <a:pt x="94" y="197"/>
                </a:lnTo>
                <a:lnTo>
                  <a:pt x="115" y="202"/>
                </a:lnTo>
                <a:lnTo>
                  <a:pt x="92" y="189"/>
                </a:lnTo>
                <a:lnTo>
                  <a:pt x="122" y="194"/>
                </a:lnTo>
                <a:lnTo>
                  <a:pt x="115" y="165"/>
                </a:lnTo>
                <a:lnTo>
                  <a:pt x="130" y="182"/>
                </a:lnTo>
                <a:lnTo>
                  <a:pt x="152" y="166"/>
                </a:lnTo>
                <a:lnTo>
                  <a:pt x="137" y="148"/>
                </a:lnTo>
                <a:lnTo>
                  <a:pt x="185" y="150"/>
                </a:lnTo>
                <a:lnTo>
                  <a:pt x="171" y="139"/>
                </a:lnTo>
                <a:lnTo>
                  <a:pt x="192" y="141"/>
                </a:lnTo>
                <a:lnTo>
                  <a:pt x="203" y="119"/>
                </a:lnTo>
                <a:lnTo>
                  <a:pt x="429" y="48"/>
                </a:lnTo>
                <a:lnTo>
                  <a:pt x="451" y="20"/>
                </a:lnTo>
                <a:lnTo>
                  <a:pt x="408" y="0"/>
                </a:lnTo>
                <a:lnTo>
                  <a:pt x="316" y="45"/>
                </a:lnTo>
                <a:lnTo>
                  <a:pt x="217" y="45"/>
                </a:lnTo>
                <a:lnTo>
                  <a:pt x="114" y="105"/>
                </a:lnTo>
                <a:lnTo>
                  <a:pt x="56" y="113"/>
                </a:lnTo>
                <a:lnTo>
                  <a:pt x="59" y="139"/>
                </a:lnTo>
                <a:lnTo>
                  <a:pt x="90" y="141"/>
                </a:lnTo>
                <a:lnTo>
                  <a:pt x="55" y="143"/>
                </a:lnTo>
                <a:lnTo>
                  <a:pt x="70" y="154"/>
                </a:lnTo>
                <a:lnTo>
                  <a:pt x="45" y="166"/>
                </a:lnTo>
                <a:lnTo>
                  <a:pt x="75" y="179"/>
                </a:lnTo>
                <a:lnTo>
                  <a:pt x="0" y="192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54" name="Freeform 766"/>
          <p:cNvSpPr>
            <a:spLocks/>
          </p:cNvSpPr>
          <p:nvPr/>
        </p:nvSpPr>
        <p:spPr bwMode="auto">
          <a:xfrm>
            <a:off x="5801181" y="1574809"/>
            <a:ext cx="72571" cy="41275"/>
          </a:xfrm>
          <a:custGeom>
            <a:avLst/>
            <a:gdLst/>
            <a:ahLst/>
            <a:cxnLst>
              <a:cxn ang="0">
                <a:pos x="0" y="33"/>
              </a:cxn>
              <a:cxn ang="0">
                <a:pos x="27" y="46"/>
              </a:cxn>
              <a:cxn ang="0">
                <a:pos x="89" y="30"/>
              </a:cxn>
              <a:cxn ang="0">
                <a:pos x="53" y="0"/>
              </a:cxn>
              <a:cxn ang="0">
                <a:pos x="0" y="33"/>
              </a:cxn>
            </a:cxnLst>
            <a:rect l="0" t="0" r="r" b="b"/>
            <a:pathLst>
              <a:path w="89" h="46">
                <a:moveTo>
                  <a:pt x="0" y="33"/>
                </a:moveTo>
                <a:lnTo>
                  <a:pt x="27" y="46"/>
                </a:lnTo>
                <a:lnTo>
                  <a:pt x="89" y="30"/>
                </a:lnTo>
                <a:lnTo>
                  <a:pt x="53" y="0"/>
                </a:lnTo>
                <a:lnTo>
                  <a:pt x="0" y="33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55" name="Freeform 767"/>
          <p:cNvSpPr>
            <a:spLocks/>
          </p:cNvSpPr>
          <p:nvPr/>
        </p:nvSpPr>
        <p:spPr bwMode="auto">
          <a:xfrm>
            <a:off x="6510266" y="1652597"/>
            <a:ext cx="65011" cy="238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5" y="23"/>
              </a:cxn>
              <a:cxn ang="0">
                <a:pos x="24" y="29"/>
              </a:cxn>
              <a:cxn ang="0">
                <a:pos x="54" y="28"/>
              </a:cxn>
              <a:cxn ang="0">
                <a:pos x="79" y="14"/>
              </a:cxn>
              <a:cxn ang="0">
                <a:pos x="0" y="0"/>
              </a:cxn>
            </a:cxnLst>
            <a:rect l="0" t="0" r="r" b="b"/>
            <a:pathLst>
              <a:path w="79" h="29">
                <a:moveTo>
                  <a:pt x="0" y="0"/>
                </a:moveTo>
                <a:lnTo>
                  <a:pt x="35" y="23"/>
                </a:lnTo>
                <a:lnTo>
                  <a:pt x="24" y="29"/>
                </a:lnTo>
                <a:lnTo>
                  <a:pt x="54" y="28"/>
                </a:lnTo>
                <a:lnTo>
                  <a:pt x="79" y="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56" name="Freeform 768"/>
          <p:cNvSpPr>
            <a:spLocks/>
          </p:cNvSpPr>
          <p:nvPr/>
        </p:nvSpPr>
        <p:spPr bwMode="auto">
          <a:xfrm>
            <a:off x="6520846" y="1585913"/>
            <a:ext cx="154214" cy="69850"/>
          </a:xfrm>
          <a:custGeom>
            <a:avLst/>
            <a:gdLst/>
            <a:ahLst/>
            <a:cxnLst>
              <a:cxn ang="0">
                <a:pos x="0" y="68"/>
              </a:cxn>
              <a:cxn ang="0">
                <a:pos x="50" y="22"/>
              </a:cxn>
              <a:cxn ang="0">
                <a:pos x="120" y="0"/>
              </a:cxn>
              <a:cxn ang="0">
                <a:pos x="186" y="39"/>
              </a:cxn>
              <a:cxn ang="0">
                <a:pos x="163" y="47"/>
              </a:cxn>
              <a:cxn ang="0">
                <a:pos x="170" y="66"/>
              </a:cxn>
              <a:cxn ang="0">
                <a:pos x="74" y="83"/>
              </a:cxn>
              <a:cxn ang="0">
                <a:pos x="0" y="68"/>
              </a:cxn>
            </a:cxnLst>
            <a:rect l="0" t="0" r="r" b="b"/>
            <a:pathLst>
              <a:path w="186" h="83">
                <a:moveTo>
                  <a:pt x="0" y="68"/>
                </a:moveTo>
                <a:lnTo>
                  <a:pt x="50" y="22"/>
                </a:lnTo>
                <a:lnTo>
                  <a:pt x="120" y="0"/>
                </a:lnTo>
                <a:lnTo>
                  <a:pt x="186" y="39"/>
                </a:lnTo>
                <a:lnTo>
                  <a:pt x="163" y="47"/>
                </a:lnTo>
                <a:lnTo>
                  <a:pt x="170" y="66"/>
                </a:lnTo>
                <a:lnTo>
                  <a:pt x="74" y="83"/>
                </a:lnTo>
                <a:lnTo>
                  <a:pt x="0" y="68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57" name="Freeform 769"/>
          <p:cNvSpPr>
            <a:spLocks/>
          </p:cNvSpPr>
          <p:nvPr/>
        </p:nvSpPr>
        <p:spPr bwMode="auto">
          <a:xfrm>
            <a:off x="6552598" y="1644659"/>
            <a:ext cx="176892" cy="80963"/>
          </a:xfrm>
          <a:custGeom>
            <a:avLst/>
            <a:gdLst/>
            <a:ahLst/>
            <a:cxnLst>
              <a:cxn ang="0">
                <a:pos x="0" y="41"/>
              </a:cxn>
              <a:cxn ang="0">
                <a:pos x="38" y="46"/>
              </a:cxn>
              <a:cxn ang="0">
                <a:pos x="65" y="80"/>
              </a:cxn>
              <a:cxn ang="0">
                <a:pos x="87" y="70"/>
              </a:cxn>
              <a:cxn ang="0">
                <a:pos x="173" y="96"/>
              </a:cxn>
              <a:cxn ang="0">
                <a:pos x="203" y="85"/>
              </a:cxn>
              <a:cxn ang="0">
                <a:pos x="181" y="60"/>
              </a:cxn>
              <a:cxn ang="0">
                <a:pos x="198" y="66"/>
              </a:cxn>
              <a:cxn ang="0">
                <a:pos x="210" y="27"/>
              </a:cxn>
              <a:cxn ang="0">
                <a:pos x="166" y="9"/>
              </a:cxn>
              <a:cxn ang="0">
                <a:pos x="119" y="35"/>
              </a:cxn>
              <a:cxn ang="0">
                <a:pos x="157" y="21"/>
              </a:cxn>
              <a:cxn ang="0">
                <a:pos x="133" y="0"/>
              </a:cxn>
              <a:cxn ang="0">
                <a:pos x="61" y="7"/>
              </a:cxn>
              <a:cxn ang="0">
                <a:pos x="0" y="41"/>
              </a:cxn>
            </a:cxnLst>
            <a:rect l="0" t="0" r="r" b="b"/>
            <a:pathLst>
              <a:path w="210" h="96">
                <a:moveTo>
                  <a:pt x="0" y="41"/>
                </a:moveTo>
                <a:lnTo>
                  <a:pt x="38" y="46"/>
                </a:lnTo>
                <a:lnTo>
                  <a:pt x="65" y="80"/>
                </a:lnTo>
                <a:lnTo>
                  <a:pt x="87" y="70"/>
                </a:lnTo>
                <a:lnTo>
                  <a:pt x="173" y="96"/>
                </a:lnTo>
                <a:lnTo>
                  <a:pt x="203" y="85"/>
                </a:lnTo>
                <a:lnTo>
                  <a:pt x="181" y="60"/>
                </a:lnTo>
                <a:lnTo>
                  <a:pt x="198" y="66"/>
                </a:lnTo>
                <a:lnTo>
                  <a:pt x="210" y="27"/>
                </a:lnTo>
                <a:lnTo>
                  <a:pt x="166" y="9"/>
                </a:lnTo>
                <a:lnTo>
                  <a:pt x="119" y="35"/>
                </a:lnTo>
                <a:lnTo>
                  <a:pt x="157" y="21"/>
                </a:lnTo>
                <a:lnTo>
                  <a:pt x="133" y="0"/>
                </a:lnTo>
                <a:lnTo>
                  <a:pt x="61" y="7"/>
                </a:lnTo>
                <a:lnTo>
                  <a:pt x="0" y="41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58" name="Freeform 770"/>
          <p:cNvSpPr>
            <a:spLocks/>
          </p:cNvSpPr>
          <p:nvPr/>
        </p:nvSpPr>
        <p:spPr bwMode="auto">
          <a:xfrm>
            <a:off x="6718906" y="1689100"/>
            <a:ext cx="146654" cy="84138"/>
          </a:xfrm>
          <a:custGeom>
            <a:avLst/>
            <a:gdLst/>
            <a:ahLst/>
            <a:cxnLst>
              <a:cxn ang="0">
                <a:pos x="0" y="83"/>
              </a:cxn>
              <a:cxn ang="0">
                <a:pos x="13" y="98"/>
              </a:cxn>
              <a:cxn ang="0">
                <a:pos x="161" y="78"/>
              </a:cxn>
              <a:cxn ang="0">
                <a:pos x="173" y="46"/>
              </a:cxn>
              <a:cxn ang="0">
                <a:pos x="132" y="20"/>
              </a:cxn>
              <a:cxn ang="0">
                <a:pos x="98" y="30"/>
              </a:cxn>
              <a:cxn ang="0">
                <a:pos x="104" y="8"/>
              </a:cxn>
              <a:cxn ang="0">
                <a:pos x="85" y="0"/>
              </a:cxn>
              <a:cxn ang="0">
                <a:pos x="16" y="73"/>
              </a:cxn>
              <a:cxn ang="0">
                <a:pos x="0" y="83"/>
              </a:cxn>
            </a:cxnLst>
            <a:rect l="0" t="0" r="r" b="b"/>
            <a:pathLst>
              <a:path w="173" h="98">
                <a:moveTo>
                  <a:pt x="0" y="83"/>
                </a:moveTo>
                <a:lnTo>
                  <a:pt x="13" y="98"/>
                </a:lnTo>
                <a:lnTo>
                  <a:pt x="161" y="78"/>
                </a:lnTo>
                <a:lnTo>
                  <a:pt x="173" y="46"/>
                </a:lnTo>
                <a:lnTo>
                  <a:pt x="132" y="20"/>
                </a:lnTo>
                <a:lnTo>
                  <a:pt x="98" y="30"/>
                </a:lnTo>
                <a:lnTo>
                  <a:pt x="104" y="8"/>
                </a:lnTo>
                <a:lnTo>
                  <a:pt x="85" y="0"/>
                </a:lnTo>
                <a:lnTo>
                  <a:pt x="16" y="73"/>
                </a:lnTo>
                <a:lnTo>
                  <a:pt x="0" y="83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59" name="Freeform 771"/>
          <p:cNvSpPr>
            <a:spLocks/>
          </p:cNvSpPr>
          <p:nvPr/>
        </p:nvSpPr>
        <p:spPr bwMode="auto">
          <a:xfrm>
            <a:off x="7639657" y="1862140"/>
            <a:ext cx="167821" cy="80963"/>
          </a:xfrm>
          <a:custGeom>
            <a:avLst/>
            <a:gdLst/>
            <a:ahLst/>
            <a:cxnLst>
              <a:cxn ang="0">
                <a:pos x="0" y="50"/>
              </a:cxn>
              <a:cxn ang="0">
                <a:pos x="39" y="4"/>
              </a:cxn>
              <a:cxn ang="0">
                <a:pos x="67" y="0"/>
              </a:cxn>
              <a:cxn ang="0">
                <a:pos x="112" y="35"/>
              </a:cxn>
              <a:cxn ang="0">
                <a:pos x="119" y="10"/>
              </a:cxn>
              <a:cxn ang="0">
                <a:pos x="168" y="30"/>
              </a:cxn>
              <a:cxn ang="0">
                <a:pos x="164" y="63"/>
              </a:cxn>
              <a:cxn ang="0">
                <a:pos x="197" y="76"/>
              </a:cxn>
              <a:cxn ang="0">
                <a:pos x="93" y="82"/>
              </a:cxn>
              <a:cxn ang="0">
                <a:pos x="88" y="67"/>
              </a:cxn>
              <a:cxn ang="0">
                <a:pos x="69" y="92"/>
              </a:cxn>
              <a:cxn ang="0">
                <a:pos x="0" y="50"/>
              </a:cxn>
            </a:cxnLst>
            <a:rect l="0" t="0" r="r" b="b"/>
            <a:pathLst>
              <a:path w="197" h="92">
                <a:moveTo>
                  <a:pt x="0" y="50"/>
                </a:moveTo>
                <a:lnTo>
                  <a:pt x="39" y="4"/>
                </a:lnTo>
                <a:lnTo>
                  <a:pt x="67" y="0"/>
                </a:lnTo>
                <a:lnTo>
                  <a:pt x="112" y="35"/>
                </a:lnTo>
                <a:lnTo>
                  <a:pt x="119" y="10"/>
                </a:lnTo>
                <a:lnTo>
                  <a:pt x="168" y="30"/>
                </a:lnTo>
                <a:lnTo>
                  <a:pt x="164" y="63"/>
                </a:lnTo>
                <a:lnTo>
                  <a:pt x="197" y="76"/>
                </a:lnTo>
                <a:lnTo>
                  <a:pt x="93" y="82"/>
                </a:lnTo>
                <a:lnTo>
                  <a:pt x="88" y="67"/>
                </a:lnTo>
                <a:lnTo>
                  <a:pt x="69" y="92"/>
                </a:lnTo>
                <a:lnTo>
                  <a:pt x="0" y="5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60" name="Freeform 772"/>
          <p:cNvSpPr>
            <a:spLocks/>
          </p:cNvSpPr>
          <p:nvPr/>
        </p:nvSpPr>
        <p:spPr bwMode="auto">
          <a:xfrm>
            <a:off x="7754564" y="1865317"/>
            <a:ext cx="104321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" y="22"/>
              </a:cxn>
              <a:cxn ang="0">
                <a:pos x="28" y="43"/>
              </a:cxn>
              <a:cxn ang="0">
                <a:pos x="50" y="62"/>
              </a:cxn>
              <a:cxn ang="0">
                <a:pos x="84" y="62"/>
              </a:cxn>
              <a:cxn ang="0">
                <a:pos x="121" y="38"/>
              </a:cxn>
              <a:cxn ang="0">
                <a:pos x="0" y="0"/>
              </a:cxn>
            </a:cxnLst>
            <a:rect l="0" t="0" r="r" b="b"/>
            <a:pathLst>
              <a:path w="121" h="62">
                <a:moveTo>
                  <a:pt x="0" y="0"/>
                </a:moveTo>
                <a:lnTo>
                  <a:pt x="38" y="22"/>
                </a:lnTo>
                <a:lnTo>
                  <a:pt x="28" y="43"/>
                </a:lnTo>
                <a:lnTo>
                  <a:pt x="50" y="62"/>
                </a:lnTo>
                <a:lnTo>
                  <a:pt x="84" y="62"/>
                </a:lnTo>
                <a:lnTo>
                  <a:pt x="121" y="3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61" name="Freeform 773"/>
          <p:cNvSpPr>
            <a:spLocks/>
          </p:cNvSpPr>
          <p:nvPr/>
        </p:nvSpPr>
        <p:spPr bwMode="auto">
          <a:xfrm>
            <a:off x="7766660" y="2776538"/>
            <a:ext cx="75595" cy="274638"/>
          </a:xfrm>
          <a:custGeom>
            <a:avLst/>
            <a:gdLst/>
            <a:ahLst/>
            <a:cxnLst>
              <a:cxn ang="0">
                <a:pos x="0" y="84"/>
              </a:cxn>
              <a:cxn ang="0">
                <a:pos x="14" y="124"/>
              </a:cxn>
              <a:cxn ang="0">
                <a:pos x="14" y="327"/>
              </a:cxn>
              <a:cxn ang="0">
                <a:pos x="30" y="302"/>
              </a:cxn>
              <a:cxn ang="0">
                <a:pos x="54" y="318"/>
              </a:cxn>
              <a:cxn ang="0">
                <a:pos x="25" y="262"/>
              </a:cxn>
              <a:cxn ang="0">
                <a:pos x="42" y="206"/>
              </a:cxn>
              <a:cxn ang="0">
                <a:pos x="89" y="223"/>
              </a:cxn>
              <a:cxn ang="0">
                <a:pos x="44" y="115"/>
              </a:cxn>
              <a:cxn ang="0">
                <a:pos x="30" y="0"/>
              </a:cxn>
              <a:cxn ang="0">
                <a:pos x="0" y="84"/>
              </a:cxn>
            </a:cxnLst>
            <a:rect l="0" t="0" r="r" b="b"/>
            <a:pathLst>
              <a:path w="89" h="327">
                <a:moveTo>
                  <a:pt x="0" y="84"/>
                </a:moveTo>
                <a:lnTo>
                  <a:pt x="14" y="124"/>
                </a:lnTo>
                <a:lnTo>
                  <a:pt x="14" y="327"/>
                </a:lnTo>
                <a:lnTo>
                  <a:pt x="30" y="302"/>
                </a:lnTo>
                <a:lnTo>
                  <a:pt x="54" y="318"/>
                </a:lnTo>
                <a:lnTo>
                  <a:pt x="25" y="262"/>
                </a:lnTo>
                <a:lnTo>
                  <a:pt x="42" y="206"/>
                </a:lnTo>
                <a:lnTo>
                  <a:pt x="89" y="223"/>
                </a:lnTo>
                <a:lnTo>
                  <a:pt x="44" y="115"/>
                </a:lnTo>
                <a:lnTo>
                  <a:pt x="30" y="0"/>
                </a:lnTo>
                <a:lnTo>
                  <a:pt x="0" y="84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62" name="Freeform 774"/>
          <p:cNvSpPr>
            <a:spLocks/>
          </p:cNvSpPr>
          <p:nvPr/>
        </p:nvSpPr>
        <p:spPr bwMode="auto">
          <a:xfrm>
            <a:off x="7878540" y="1897063"/>
            <a:ext cx="114905" cy="365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4" y="33"/>
              </a:cxn>
              <a:cxn ang="0">
                <a:pos x="86" y="48"/>
              </a:cxn>
              <a:cxn ang="0">
                <a:pos x="137" y="38"/>
              </a:cxn>
              <a:cxn ang="0">
                <a:pos x="0" y="0"/>
              </a:cxn>
            </a:cxnLst>
            <a:rect l="0" t="0" r="r" b="b"/>
            <a:pathLst>
              <a:path w="137" h="48">
                <a:moveTo>
                  <a:pt x="0" y="0"/>
                </a:moveTo>
                <a:lnTo>
                  <a:pt x="24" y="33"/>
                </a:lnTo>
                <a:lnTo>
                  <a:pt x="86" y="48"/>
                </a:lnTo>
                <a:lnTo>
                  <a:pt x="137" y="3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63" name="Freeform 775"/>
          <p:cNvSpPr>
            <a:spLocks/>
          </p:cNvSpPr>
          <p:nvPr/>
        </p:nvSpPr>
        <p:spPr bwMode="auto">
          <a:xfrm>
            <a:off x="4027716" y="3122622"/>
            <a:ext cx="306916" cy="225425"/>
          </a:xfrm>
          <a:custGeom>
            <a:avLst/>
            <a:gdLst/>
            <a:ahLst/>
            <a:cxnLst>
              <a:cxn ang="0">
                <a:pos x="0" y="22"/>
              </a:cxn>
              <a:cxn ang="0">
                <a:pos x="10" y="66"/>
              </a:cxn>
              <a:cxn ang="0">
                <a:pos x="86" y="72"/>
              </a:cxn>
              <a:cxn ang="0">
                <a:pos x="54" y="142"/>
              </a:cxn>
              <a:cxn ang="0">
                <a:pos x="54" y="226"/>
              </a:cxn>
              <a:cxn ang="0">
                <a:pos x="107" y="265"/>
              </a:cxn>
              <a:cxn ang="0">
                <a:pos x="212" y="240"/>
              </a:cxn>
              <a:cxn ang="0">
                <a:pos x="272" y="177"/>
              </a:cxn>
              <a:cxn ang="0">
                <a:pos x="261" y="150"/>
              </a:cxn>
              <a:cxn ang="0">
                <a:pos x="292" y="103"/>
              </a:cxn>
              <a:cxn ang="0">
                <a:pos x="359" y="67"/>
              </a:cxn>
              <a:cxn ang="0">
                <a:pos x="360" y="46"/>
              </a:cxn>
              <a:cxn ang="0">
                <a:pos x="317" y="41"/>
              </a:cxn>
              <a:cxn ang="0">
                <a:pos x="308" y="37"/>
              </a:cxn>
              <a:cxn ang="0">
                <a:pos x="214" y="10"/>
              </a:cxn>
              <a:cxn ang="0">
                <a:pos x="30" y="0"/>
              </a:cxn>
              <a:cxn ang="0">
                <a:pos x="0" y="22"/>
              </a:cxn>
            </a:cxnLst>
            <a:rect l="0" t="0" r="r" b="b"/>
            <a:pathLst>
              <a:path w="360" h="265">
                <a:moveTo>
                  <a:pt x="0" y="22"/>
                </a:moveTo>
                <a:lnTo>
                  <a:pt x="10" y="66"/>
                </a:lnTo>
                <a:lnTo>
                  <a:pt x="86" y="72"/>
                </a:lnTo>
                <a:lnTo>
                  <a:pt x="54" y="142"/>
                </a:lnTo>
                <a:lnTo>
                  <a:pt x="54" y="226"/>
                </a:lnTo>
                <a:lnTo>
                  <a:pt x="107" y="265"/>
                </a:lnTo>
                <a:lnTo>
                  <a:pt x="212" y="240"/>
                </a:lnTo>
                <a:lnTo>
                  <a:pt x="272" y="177"/>
                </a:lnTo>
                <a:lnTo>
                  <a:pt x="261" y="150"/>
                </a:lnTo>
                <a:lnTo>
                  <a:pt x="292" y="103"/>
                </a:lnTo>
                <a:lnTo>
                  <a:pt x="359" y="67"/>
                </a:lnTo>
                <a:lnTo>
                  <a:pt x="360" y="46"/>
                </a:lnTo>
                <a:lnTo>
                  <a:pt x="317" y="41"/>
                </a:lnTo>
                <a:lnTo>
                  <a:pt x="308" y="37"/>
                </a:lnTo>
                <a:lnTo>
                  <a:pt x="214" y="10"/>
                </a:lnTo>
                <a:lnTo>
                  <a:pt x="30" y="0"/>
                </a:lnTo>
                <a:lnTo>
                  <a:pt x="0" y="22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64" name="Freeform 776"/>
          <p:cNvSpPr>
            <a:spLocks/>
          </p:cNvSpPr>
          <p:nvPr/>
        </p:nvSpPr>
        <p:spPr bwMode="auto">
          <a:xfrm>
            <a:off x="2813657" y="4149725"/>
            <a:ext cx="101297" cy="96838"/>
          </a:xfrm>
          <a:custGeom>
            <a:avLst/>
            <a:gdLst/>
            <a:ahLst/>
            <a:cxnLst>
              <a:cxn ang="0">
                <a:pos x="0" y="53"/>
              </a:cxn>
              <a:cxn ang="0">
                <a:pos x="33" y="0"/>
              </a:cxn>
              <a:cxn ang="0">
                <a:pos x="122" y="8"/>
              </a:cxn>
              <a:cxn ang="0">
                <a:pos x="111" y="108"/>
              </a:cxn>
              <a:cxn ang="0">
                <a:pos x="47" y="117"/>
              </a:cxn>
              <a:cxn ang="0">
                <a:pos x="0" y="53"/>
              </a:cxn>
            </a:cxnLst>
            <a:rect l="0" t="0" r="r" b="b"/>
            <a:pathLst>
              <a:path w="122" h="117">
                <a:moveTo>
                  <a:pt x="0" y="53"/>
                </a:moveTo>
                <a:lnTo>
                  <a:pt x="33" y="0"/>
                </a:lnTo>
                <a:lnTo>
                  <a:pt x="122" y="8"/>
                </a:lnTo>
                <a:lnTo>
                  <a:pt x="111" y="108"/>
                </a:lnTo>
                <a:lnTo>
                  <a:pt x="47" y="117"/>
                </a:lnTo>
                <a:lnTo>
                  <a:pt x="0" y="53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65" name="Freeform 777"/>
          <p:cNvSpPr>
            <a:spLocks/>
          </p:cNvSpPr>
          <p:nvPr/>
        </p:nvSpPr>
        <p:spPr bwMode="auto">
          <a:xfrm>
            <a:off x="4520597" y="1652588"/>
            <a:ext cx="264583" cy="190500"/>
          </a:xfrm>
          <a:custGeom>
            <a:avLst/>
            <a:gdLst/>
            <a:ahLst/>
            <a:cxnLst>
              <a:cxn ang="0">
                <a:pos x="0" y="28"/>
              </a:cxn>
              <a:cxn ang="0">
                <a:pos x="2" y="55"/>
              </a:cxn>
              <a:cxn ang="0">
                <a:pos x="34" y="55"/>
              </a:cxn>
              <a:cxn ang="0">
                <a:pos x="24" y="69"/>
              </a:cxn>
              <a:cxn ang="0">
                <a:pos x="50" y="78"/>
              </a:cxn>
              <a:cxn ang="0">
                <a:pos x="16" y="76"/>
              </a:cxn>
              <a:cxn ang="0">
                <a:pos x="72" y="100"/>
              </a:cxn>
              <a:cxn ang="0">
                <a:pos x="51" y="109"/>
              </a:cxn>
              <a:cxn ang="0">
                <a:pos x="66" y="126"/>
              </a:cxn>
              <a:cxn ang="0">
                <a:pos x="116" y="116"/>
              </a:cxn>
              <a:cxn ang="0">
                <a:pos x="115" y="93"/>
              </a:cxn>
              <a:cxn ang="0">
                <a:pos x="137" y="84"/>
              </a:cxn>
              <a:cxn ang="0">
                <a:pos x="141" y="110"/>
              </a:cxn>
              <a:cxn ang="0">
                <a:pos x="172" y="93"/>
              </a:cxn>
              <a:cxn ang="0">
                <a:pos x="166" y="110"/>
              </a:cxn>
              <a:cxn ang="0">
                <a:pos x="193" y="111"/>
              </a:cxn>
              <a:cxn ang="0">
                <a:pos x="87" y="137"/>
              </a:cxn>
              <a:cxn ang="0">
                <a:pos x="91" y="156"/>
              </a:cxn>
              <a:cxn ang="0">
                <a:pos x="181" y="142"/>
              </a:cxn>
              <a:cxn ang="0">
                <a:pos x="121" y="160"/>
              </a:cxn>
              <a:cxn ang="0">
                <a:pos x="155" y="171"/>
              </a:cxn>
              <a:cxn ang="0">
                <a:pos x="93" y="180"/>
              </a:cxn>
              <a:cxn ang="0">
                <a:pos x="185" y="226"/>
              </a:cxn>
              <a:cxn ang="0">
                <a:pos x="242" y="110"/>
              </a:cxn>
              <a:cxn ang="0">
                <a:pos x="312" y="83"/>
              </a:cxn>
              <a:cxn ang="0">
                <a:pos x="236" y="63"/>
              </a:cxn>
              <a:cxn ang="0">
                <a:pos x="224" y="33"/>
              </a:cxn>
              <a:cxn ang="0">
                <a:pos x="202" y="50"/>
              </a:cxn>
              <a:cxn ang="0">
                <a:pos x="212" y="23"/>
              </a:cxn>
              <a:cxn ang="0">
                <a:pos x="161" y="0"/>
              </a:cxn>
              <a:cxn ang="0">
                <a:pos x="143" y="23"/>
              </a:cxn>
              <a:cxn ang="0">
                <a:pos x="167" y="78"/>
              </a:cxn>
              <a:cxn ang="0">
                <a:pos x="111" y="21"/>
              </a:cxn>
              <a:cxn ang="0">
                <a:pos x="91" y="33"/>
              </a:cxn>
              <a:cxn ang="0">
                <a:pos x="103" y="61"/>
              </a:cxn>
              <a:cxn ang="0">
                <a:pos x="49" y="35"/>
              </a:cxn>
              <a:cxn ang="0">
                <a:pos x="87" y="19"/>
              </a:cxn>
              <a:cxn ang="0">
                <a:pos x="0" y="28"/>
              </a:cxn>
            </a:cxnLst>
            <a:rect l="0" t="0" r="r" b="b"/>
            <a:pathLst>
              <a:path w="312" h="226">
                <a:moveTo>
                  <a:pt x="0" y="28"/>
                </a:moveTo>
                <a:lnTo>
                  <a:pt x="2" y="55"/>
                </a:lnTo>
                <a:lnTo>
                  <a:pt x="34" y="55"/>
                </a:lnTo>
                <a:lnTo>
                  <a:pt x="24" y="69"/>
                </a:lnTo>
                <a:lnTo>
                  <a:pt x="50" y="78"/>
                </a:lnTo>
                <a:lnTo>
                  <a:pt x="16" y="76"/>
                </a:lnTo>
                <a:lnTo>
                  <a:pt x="72" y="100"/>
                </a:lnTo>
                <a:lnTo>
                  <a:pt x="51" y="109"/>
                </a:lnTo>
                <a:lnTo>
                  <a:pt x="66" y="126"/>
                </a:lnTo>
                <a:lnTo>
                  <a:pt x="116" y="116"/>
                </a:lnTo>
                <a:lnTo>
                  <a:pt x="115" y="93"/>
                </a:lnTo>
                <a:lnTo>
                  <a:pt x="137" y="84"/>
                </a:lnTo>
                <a:lnTo>
                  <a:pt x="141" y="110"/>
                </a:lnTo>
                <a:lnTo>
                  <a:pt x="172" y="93"/>
                </a:lnTo>
                <a:lnTo>
                  <a:pt x="166" y="110"/>
                </a:lnTo>
                <a:lnTo>
                  <a:pt x="193" y="111"/>
                </a:lnTo>
                <a:lnTo>
                  <a:pt x="87" y="137"/>
                </a:lnTo>
                <a:lnTo>
                  <a:pt x="91" y="156"/>
                </a:lnTo>
                <a:lnTo>
                  <a:pt x="181" y="142"/>
                </a:lnTo>
                <a:lnTo>
                  <a:pt x="121" y="160"/>
                </a:lnTo>
                <a:lnTo>
                  <a:pt x="155" y="171"/>
                </a:lnTo>
                <a:lnTo>
                  <a:pt x="93" y="180"/>
                </a:lnTo>
                <a:lnTo>
                  <a:pt x="185" y="226"/>
                </a:lnTo>
                <a:lnTo>
                  <a:pt x="242" y="110"/>
                </a:lnTo>
                <a:lnTo>
                  <a:pt x="312" y="83"/>
                </a:lnTo>
                <a:lnTo>
                  <a:pt x="236" y="63"/>
                </a:lnTo>
                <a:lnTo>
                  <a:pt x="224" y="33"/>
                </a:lnTo>
                <a:lnTo>
                  <a:pt x="202" y="50"/>
                </a:lnTo>
                <a:lnTo>
                  <a:pt x="212" y="23"/>
                </a:lnTo>
                <a:lnTo>
                  <a:pt x="161" y="0"/>
                </a:lnTo>
                <a:lnTo>
                  <a:pt x="143" y="23"/>
                </a:lnTo>
                <a:lnTo>
                  <a:pt x="167" y="78"/>
                </a:lnTo>
                <a:lnTo>
                  <a:pt x="111" y="21"/>
                </a:lnTo>
                <a:lnTo>
                  <a:pt x="91" y="33"/>
                </a:lnTo>
                <a:lnTo>
                  <a:pt x="103" y="61"/>
                </a:lnTo>
                <a:lnTo>
                  <a:pt x="49" y="35"/>
                </a:lnTo>
                <a:lnTo>
                  <a:pt x="87" y="19"/>
                </a:lnTo>
                <a:lnTo>
                  <a:pt x="0" y="28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66" name="Freeform 778"/>
          <p:cNvSpPr>
            <a:spLocks/>
          </p:cNvSpPr>
          <p:nvPr/>
        </p:nvSpPr>
        <p:spPr bwMode="auto">
          <a:xfrm>
            <a:off x="4689931" y="1627197"/>
            <a:ext cx="235857" cy="79375"/>
          </a:xfrm>
          <a:custGeom>
            <a:avLst/>
            <a:gdLst/>
            <a:ahLst/>
            <a:cxnLst>
              <a:cxn ang="0">
                <a:pos x="0" y="26"/>
              </a:cxn>
              <a:cxn ang="0">
                <a:pos x="42" y="34"/>
              </a:cxn>
              <a:cxn ang="0">
                <a:pos x="15" y="45"/>
              </a:cxn>
              <a:cxn ang="0">
                <a:pos x="27" y="52"/>
              </a:cxn>
              <a:cxn ang="0">
                <a:pos x="130" y="51"/>
              </a:cxn>
              <a:cxn ang="0">
                <a:pos x="64" y="65"/>
              </a:cxn>
              <a:cxn ang="0">
                <a:pos x="169" y="95"/>
              </a:cxn>
              <a:cxn ang="0">
                <a:pos x="239" y="77"/>
              </a:cxn>
              <a:cxn ang="0">
                <a:pos x="281" y="45"/>
              </a:cxn>
              <a:cxn ang="0">
                <a:pos x="270" y="29"/>
              </a:cxn>
              <a:cxn ang="0">
                <a:pos x="204" y="30"/>
              </a:cxn>
              <a:cxn ang="0">
                <a:pos x="214" y="13"/>
              </a:cxn>
              <a:cxn ang="0">
                <a:pos x="161" y="30"/>
              </a:cxn>
              <a:cxn ang="0">
                <a:pos x="154" y="0"/>
              </a:cxn>
              <a:cxn ang="0">
                <a:pos x="140" y="39"/>
              </a:cxn>
              <a:cxn ang="0">
                <a:pos x="64" y="0"/>
              </a:cxn>
              <a:cxn ang="0">
                <a:pos x="67" y="24"/>
              </a:cxn>
              <a:cxn ang="0">
                <a:pos x="44" y="13"/>
              </a:cxn>
              <a:cxn ang="0">
                <a:pos x="53" y="35"/>
              </a:cxn>
              <a:cxn ang="0">
                <a:pos x="0" y="26"/>
              </a:cxn>
            </a:cxnLst>
            <a:rect l="0" t="0" r="r" b="b"/>
            <a:pathLst>
              <a:path w="281" h="95">
                <a:moveTo>
                  <a:pt x="0" y="26"/>
                </a:moveTo>
                <a:lnTo>
                  <a:pt x="42" y="34"/>
                </a:lnTo>
                <a:lnTo>
                  <a:pt x="15" y="45"/>
                </a:lnTo>
                <a:lnTo>
                  <a:pt x="27" y="52"/>
                </a:lnTo>
                <a:lnTo>
                  <a:pt x="130" y="51"/>
                </a:lnTo>
                <a:lnTo>
                  <a:pt x="64" y="65"/>
                </a:lnTo>
                <a:lnTo>
                  <a:pt x="169" y="95"/>
                </a:lnTo>
                <a:lnTo>
                  <a:pt x="239" y="77"/>
                </a:lnTo>
                <a:lnTo>
                  <a:pt x="281" y="45"/>
                </a:lnTo>
                <a:lnTo>
                  <a:pt x="270" y="29"/>
                </a:lnTo>
                <a:lnTo>
                  <a:pt x="204" y="30"/>
                </a:lnTo>
                <a:lnTo>
                  <a:pt x="214" y="13"/>
                </a:lnTo>
                <a:lnTo>
                  <a:pt x="161" y="30"/>
                </a:lnTo>
                <a:lnTo>
                  <a:pt x="154" y="0"/>
                </a:lnTo>
                <a:lnTo>
                  <a:pt x="140" y="39"/>
                </a:lnTo>
                <a:lnTo>
                  <a:pt x="64" y="0"/>
                </a:lnTo>
                <a:lnTo>
                  <a:pt x="67" y="24"/>
                </a:lnTo>
                <a:lnTo>
                  <a:pt x="44" y="13"/>
                </a:lnTo>
                <a:lnTo>
                  <a:pt x="53" y="35"/>
                </a:lnTo>
                <a:lnTo>
                  <a:pt x="0" y="26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67" name="Freeform 779"/>
          <p:cNvSpPr>
            <a:spLocks/>
          </p:cNvSpPr>
          <p:nvPr/>
        </p:nvSpPr>
        <p:spPr bwMode="auto">
          <a:xfrm>
            <a:off x="4770062" y="1755775"/>
            <a:ext cx="102810" cy="50800"/>
          </a:xfrm>
          <a:custGeom>
            <a:avLst/>
            <a:gdLst/>
            <a:ahLst/>
            <a:cxnLst>
              <a:cxn ang="0">
                <a:pos x="0" y="48"/>
              </a:cxn>
              <a:cxn ang="0">
                <a:pos x="10" y="17"/>
              </a:cxn>
              <a:cxn ang="0">
                <a:pos x="60" y="0"/>
              </a:cxn>
              <a:cxn ang="0">
                <a:pos x="67" y="17"/>
              </a:cxn>
              <a:cxn ang="0">
                <a:pos x="121" y="31"/>
              </a:cxn>
              <a:cxn ang="0">
                <a:pos x="47" y="61"/>
              </a:cxn>
              <a:cxn ang="0">
                <a:pos x="60" y="45"/>
              </a:cxn>
              <a:cxn ang="0">
                <a:pos x="0" y="48"/>
              </a:cxn>
            </a:cxnLst>
            <a:rect l="0" t="0" r="r" b="b"/>
            <a:pathLst>
              <a:path w="121" h="61">
                <a:moveTo>
                  <a:pt x="0" y="48"/>
                </a:moveTo>
                <a:lnTo>
                  <a:pt x="10" y="17"/>
                </a:lnTo>
                <a:lnTo>
                  <a:pt x="60" y="0"/>
                </a:lnTo>
                <a:lnTo>
                  <a:pt x="67" y="17"/>
                </a:lnTo>
                <a:lnTo>
                  <a:pt x="121" y="31"/>
                </a:lnTo>
                <a:lnTo>
                  <a:pt x="47" y="61"/>
                </a:lnTo>
                <a:lnTo>
                  <a:pt x="60" y="45"/>
                </a:lnTo>
                <a:lnTo>
                  <a:pt x="0" y="48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68" name="Freeform 780"/>
          <p:cNvSpPr>
            <a:spLocks/>
          </p:cNvSpPr>
          <p:nvPr/>
        </p:nvSpPr>
        <p:spPr bwMode="auto">
          <a:xfrm>
            <a:off x="4528155" y="2203450"/>
            <a:ext cx="320524" cy="533400"/>
          </a:xfrm>
          <a:custGeom>
            <a:avLst/>
            <a:gdLst/>
            <a:ahLst/>
            <a:cxnLst>
              <a:cxn ang="0">
                <a:pos x="0" y="475"/>
              </a:cxn>
              <a:cxn ang="0">
                <a:pos x="15" y="547"/>
              </a:cxn>
              <a:cxn ang="0">
                <a:pos x="49" y="582"/>
              </a:cxn>
              <a:cxn ang="0">
                <a:pos x="47" y="632"/>
              </a:cxn>
              <a:cxn ang="0">
                <a:pos x="138" y="598"/>
              </a:cxn>
              <a:cxn ang="0">
                <a:pos x="161" y="498"/>
              </a:cxn>
              <a:cxn ang="0">
                <a:pos x="144" y="494"/>
              </a:cxn>
              <a:cxn ang="0">
                <a:pos x="212" y="463"/>
              </a:cxn>
              <a:cxn ang="0">
                <a:pos x="148" y="456"/>
              </a:cxn>
              <a:cxn ang="0">
                <a:pos x="195" y="463"/>
              </a:cxn>
              <a:cxn ang="0">
                <a:pos x="224" y="437"/>
              </a:cxn>
              <a:cxn ang="0">
                <a:pos x="182" y="405"/>
              </a:cxn>
              <a:cxn ang="0">
                <a:pos x="146" y="427"/>
              </a:cxn>
              <a:cxn ang="0">
                <a:pos x="175" y="407"/>
              </a:cxn>
              <a:cxn ang="0">
                <a:pos x="176" y="316"/>
              </a:cxn>
              <a:cxn ang="0">
                <a:pos x="305" y="230"/>
              </a:cxn>
              <a:cxn ang="0">
                <a:pos x="295" y="212"/>
              </a:cxn>
              <a:cxn ang="0">
                <a:pos x="316" y="168"/>
              </a:cxn>
              <a:cxn ang="0">
                <a:pos x="378" y="154"/>
              </a:cxn>
              <a:cxn ang="0">
                <a:pos x="362" y="52"/>
              </a:cxn>
              <a:cxn ang="0">
                <a:pos x="276" y="0"/>
              </a:cxn>
              <a:cxn ang="0">
                <a:pos x="262" y="0"/>
              </a:cxn>
              <a:cxn ang="0">
                <a:pos x="261" y="32"/>
              </a:cxn>
              <a:cxn ang="0">
                <a:pos x="207" y="26"/>
              </a:cxn>
              <a:cxn ang="0">
                <a:pos x="195" y="52"/>
              </a:cxn>
              <a:cxn ang="0">
                <a:pos x="160" y="59"/>
              </a:cxn>
              <a:cxn ang="0">
                <a:pos x="150" y="101"/>
              </a:cxn>
              <a:cxn ang="0">
                <a:pos x="100" y="149"/>
              </a:cxn>
              <a:cxn ang="0">
                <a:pos x="75" y="218"/>
              </a:cxn>
              <a:cxn ang="0">
                <a:pos x="85" y="245"/>
              </a:cxn>
              <a:cxn ang="0">
                <a:pos x="33" y="265"/>
              </a:cxn>
              <a:cxn ang="0">
                <a:pos x="28" y="355"/>
              </a:cxn>
              <a:cxn ang="0">
                <a:pos x="45" y="374"/>
              </a:cxn>
              <a:cxn ang="0">
                <a:pos x="28" y="390"/>
              </a:cxn>
              <a:cxn ang="0">
                <a:pos x="37" y="430"/>
              </a:cxn>
              <a:cxn ang="0">
                <a:pos x="0" y="475"/>
              </a:cxn>
            </a:cxnLst>
            <a:rect l="0" t="0" r="r" b="b"/>
            <a:pathLst>
              <a:path w="378" h="632">
                <a:moveTo>
                  <a:pt x="0" y="475"/>
                </a:moveTo>
                <a:lnTo>
                  <a:pt x="15" y="547"/>
                </a:lnTo>
                <a:lnTo>
                  <a:pt x="49" y="582"/>
                </a:lnTo>
                <a:lnTo>
                  <a:pt x="47" y="632"/>
                </a:lnTo>
                <a:lnTo>
                  <a:pt x="138" y="598"/>
                </a:lnTo>
                <a:lnTo>
                  <a:pt x="161" y="498"/>
                </a:lnTo>
                <a:lnTo>
                  <a:pt x="144" y="494"/>
                </a:lnTo>
                <a:lnTo>
                  <a:pt x="212" y="463"/>
                </a:lnTo>
                <a:lnTo>
                  <a:pt x="148" y="456"/>
                </a:lnTo>
                <a:lnTo>
                  <a:pt x="195" y="463"/>
                </a:lnTo>
                <a:lnTo>
                  <a:pt x="224" y="437"/>
                </a:lnTo>
                <a:lnTo>
                  <a:pt x="182" y="405"/>
                </a:lnTo>
                <a:lnTo>
                  <a:pt x="146" y="427"/>
                </a:lnTo>
                <a:lnTo>
                  <a:pt x="175" y="407"/>
                </a:lnTo>
                <a:lnTo>
                  <a:pt x="176" y="316"/>
                </a:lnTo>
                <a:lnTo>
                  <a:pt x="305" y="230"/>
                </a:lnTo>
                <a:lnTo>
                  <a:pt x="295" y="212"/>
                </a:lnTo>
                <a:lnTo>
                  <a:pt x="316" y="168"/>
                </a:lnTo>
                <a:lnTo>
                  <a:pt x="378" y="154"/>
                </a:lnTo>
                <a:lnTo>
                  <a:pt x="362" y="52"/>
                </a:lnTo>
                <a:lnTo>
                  <a:pt x="276" y="0"/>
                </a:lnTo>
                <a:lnTo>
                  <a:pt x="262" y="0"/>
                </a:lnTo>
                <a:lnTo>
                  <a:pt x="261" y="32"/>
                </a:lnTo>
                <a:lnTo>
                  <a:pt x="207" y="26"/>
                </a:lnTo>
                <a:lnTo>
                  <a:pt x="195" y="52"/>
                </a:lnTo>
                <a:lnTo>
                  <a:pt x="160" y="59"/>
                </a:lnTo>
                <a:lnTo>
                  <a:pt x="150" y="101"/>
                </a:lnTo>
                <a:lnTo>
                  <a:pt x="100" y="149"/>
                </a:lnTo>
                <a:lnTo>
                  <a:pt x="75" y="218"/>
                </a:lnTo>
                <a:lnTo>
                  <a:pt x="85" y="245"/>
                </a:lnTo>
                <a:lnTo>
                  <a:pt x="33" y="265"/>
                </a:lnTo>
                <a:lnTo>
                  <a:pt x="28" y="355"/>
                </a:lnTo>
                <a:lnTo>
                  <a:pt x="45" y="374"/>
                </a:lnTo>
                <a:lnTo>
                  <a:pt x="28" y="390"/>
                </a:lnTo>
                <a:lnTo>
                  <a:pt x="37" y="430"/>
                </a:lnTo>
                <a:lnTo>
                  <a:pt x="0" y="475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69" name="Freeform 781"/>
          <p:cNvSpPr>
            <a:spLocks/>
          </p:cNvSpPr>
          <p:nvPr/>
        </p:nvSpPr>
        <p:spPr bwMode="auto">
          <a:xfrm>
            <a:off x="4401160" y="2995613"/>
            <a:ext cx="110369" cy="57150"/>
          </a:xfrm>
          <a:custGeom>
            <a:avLst/>
            <a:gdLst/>
            <a:ahLst/>
            <a:cxnLst>
              <a:cxn ang="0">
                <a:pos x="0" y="45"/>
              </a:cxn>
              <a:cxn ang="0">
                <a:pos x="30" y="66"/>
              </a:cxn>
              <a:cxn ang="0">
                <a:pos x="71" y="47"/>
              </a:cxn>
              <a:cxn ang="0">
                <a:pos x="89" y="65"/>
              </a:cxn>
              <a:cxn ang="0">
                <a:pos x="130" y="30"/>
              </a:cxn>
              <a:cxn ang="0">
                <a:pos x="105" y="26"/>
              </a:cxn>
              <a:cxn ang="0">
                <a:pos x="104" y="10"/>
              </a:cxn>
              <a:cxn ang="0">
                <a:pos x="100" y="6"/>
              </a:cxn>
              <a:cxn ang="0">
                <a:pos x="43" y="0"/>
              </a:cxn>
              <a:cxn ang="0">
                <a:pos x="0" y="45"/>
              </a:cxn>
            </a:cxnLst>
            <a:rect l="0" t="0" r="r" b="b"/>
            <a:pathLst>
              <a:path w="130" h="66">
                <a:moveTo>
                  <a:pt x="0" y="45"/>
                </a:moveTo>
                <a:lnTo>
                  <a:pt x="30" y="66"/>
                </a:lnTo>
                <a:lnTo>
                  <a:pt x="71" y="47"/>
                </a:lnTo>
                <a:lnTo>
                  <a:pt x="89" y="65"/>
                </a:lnTo>
                <a:lnTo>
                  <a:pt x="130" y="30"/>
                </a:lnTo>
                <a:lnTo>
                  <a:pt x="105" y="26"/>
                </a:lnTo>
                <a:lnTo>
                  <a:pt x="104" y="10"/>
                </a:lnTo>
                <a:lnTo>
                  <a:pt x="100" y="6"/>
                </a:lnTo>
                <a:lnTo>
                  <a:pt x="43" y="0"/>
                </a:lnTo>
                <a:lnTo>
                  <a:pt x="0" y="45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70" name="Freeform 782"/>
          <p:cNvSpPr>
            <a:spLocks/>
          </p:cNvSpPr>
          <p:nvPr/>
        </p:nvSpPr>
        <p:spPr bwMode="auto">
          <a:xfrm>
            <a:off x="5131405" y="3314709"/>
            <a:ext cx="176892" cy="138113"/>
          </a:xfrm>
          <a:custGeom>
            <a:avLst/>
            <a:gdLst/>
            <a:ahLst/>
            <a:cxnLst>
              <a:cxn ang="0">
                <a:pos x="0" y="152"/>
              </a:cxn>
              <a:cxn ang="0">
                <a:pos x="4" y="135"/>
              </a:cxn>
              <a:cxn ang="0">
                <a:pos x="33" y="100"/>
              </a:cxn>
              <a:cxn ang="0">
                <a:pos x="18" y="85"/>
              </a:cxn>
              <a:cxn ang="0">
                <a:pos x="17" y="43"/>
              </a:cxn>
              <a:cxn ang="0">
                <a:pos x="33" y="9"/>
              </a:cxn>
              <a:cxn ang="0">
                <a:pos x="210" y="0"/>
              </a:cxn>
              <a:cxn ang="0">
                <a:pos x="177" y="25"/>
              </a:cxn>
              <a:cxn ang="0">
                <a:pos x="166" y="91"/>
              </a:cxn>
              <a:cxn ang="0">
                <a:pos x="94" y="130"/>
              </a:cxn>
              <a:cxn ang="0">
                <a:pos x="30" y="165"/>
              </a:cxn>
              <a:cxn ang="0">
                <a:pos x="0" y="152"/>
              </a:cxn>
            </a:cxnLst>
            <a:rect l="0" t="0" r="r" b="b"/>
            <a:pathLst>
              <a:path w="210" h="165">
                <a:moveTo>
                  <a:pt x="0" y="152"/>
                </a:moveTo>
                <a:lnTo>
                  <a:pt x="4" y="135"/>
                </a:lnTo>
                <a:lnTo>
                  <a:pt x="33" y="100"/>
                </a:lnTo>
                <a:lnTo>
                  <a:pt x="18" y="85"/>
                </a:lnTo>
                <a:lnTo>
                  <a:pt x="17" y="43"/>
                </a:lnTo>
                <a:lnTo>
                  <a:pt x="33" y="9"/>
                </a:lnTo>
                <a:lnTo>
                  <a:pt x="210" y="0"/>
                </a:lnTo>
                <a:lnTo>
                  <a:pt x="177" y="25"/>
                </a:lnTo>
                <a:lnTo>
                  <a:pt x="166" y="91"/>
                </a:lnTo>
                <a:lnTo>
                  <a:pt x="94" y="130"/>
                </a:lnTo>
                <a:lnTo>
                  <a:pt x="30" y="165"/>
                </a:lnTo>
                <a:lnTo>
                  <a:pt x="0" y="152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71" name="Freeform 783"/>
          <p:cNvSpPr>
            <a:spLocks/>
          </p:cNvSpPr>
          <p:nvPr/>
        </p:nvSpPr>
        <p:spPr bwMode="auto">
          <a:xfrm>
            <a:off x="6670524" y="3765550"/>
            <a:ext cx="196548" cy="387350"/>
          </a:xfrm>
          <a:custGeom>
            <a:avLst/>
            <a:gdLst/>
            <a:ahLst/>
            <a:cxnLst>
              <a:cxn ang="0">
                <a:pos x="0" y="74"/>
              </a:cxn>
              <a:cxn ang="0">
                <a:pos x="18" y="38"/>
              </a:cxn>
              <a:cxn ang="0">
                <a:pos x="80" y="0"/>
              </a:cxn>
              <a:cxn ang="0">
                <a:pos x="109" y="36"/>
              </a:cxn>
              <a:cxn ang="0">
                <a:pos x="100" y="97"/>
              </a:cxn>
              <a:cxn ang="0">
                <a:pos x="175" y="71"/>
              </a:cxn>
              <a:cxn ang="0">
                <a:pos x="205" y="97"/>
              </a:cxn>
              <a:cxn ang="0">
                <a:pos x="232" y="158"/>
              </a:cxn>
              <a:cxn ang="0">
                <a:pos x="225" y="197"/>
              </a:cxn>
              <a:cxn ang="0">
                <a:pos x="166" y="195"/>
              </a:cxn>
              <a:cxn ang="0">
                <a:pos x="148" y="211"/>
              </a:cxn>
              <a:cxn ang="0">
                <a:pos x="157" y="276"/>
              </a:cxn>
              <a:cxn ang="0">
                <a:pos x="81" y="220"/>
              </a:cxn>
              <a:cxn ang="0">
                <a:pos x="50" y="319"/>
              </a:cxn>
              <a:cxn ang="0">
                <a:pos x="86" y="409"/>
              </a:cxn>
              <a:cxn ang="0">
                <a:pos x="138" y="441"/>
              </a:cxn>
              <a:cxn ang="0">
                <a:pos x="110" y="459"/>
              </a:cxn>
              <a:cxn ang="0">
                <a:pos x="104" y="431"/>
              </a:cxn>
              <a:cxn ang="0">
                <a:pos x="81" y="431"/>
              </a:cxn>
              <a:cxn ang="0">
                <a:pos x="24" y="380"/>
              </a:cxn>
              <a:cxn ang="0">
                <a:pos x="33" y="323"/>
              </a:cxn>
              <a:cxn ang="0">
                <a:pos x="64" y="269"/>
              </a:cxn>
              <a:cxn ang="0">
                <a:pos x="23" y="181"/>
              </a:cxn>
              <a:cxn ang="0">
                <a:pos x="35" y="141"/>
              </a:cxn>
              <a:cxn ang="0">
                <a:pos x="0" y="74"/>
              </a:cxn>
            </a:cxnLst>
            <a:rect l="0" t="0" r="r" b="b"/>
            <a:pathLst>
              <a:path w="232" h="459">
                <a:moveTo>
                  <a:pt x="0" y="74"/>
                </a:moveTo>
                <a:lnTo>
                  <a:pt x="18" y="38"/>
                </a:lnTo>
                <a:lnTo>
                  <a:pt x="80" y="0"/>
                </a:lnTo>
                <a:lnTo>
                  <a:pt x="109" y="36"/>
                </a:lnTo>
                <a:lnTo>
                  <a:pt x="100" y="97"/>
                </a:lnTo>
                <a:lnTo>
                  <a:pt x="175" y="71"/>
                </a:lnTo>
                <a:lnTo>
                  <a:pt x="205" y="97"/>
                </a:lnTo>
                <a:lnTo>
                  <a:pt x="232" y="158"/>
                </a:lnTo>
                <a:lnTo>
                  <a:pt x="225" y="197"/>
                </a:lnTo>
                <a:lnTo>
                  <a:pt x="166" y="195"/>
                </a:lnTo>
                <a:lnTo>
                  <a:pt x="148" y="211"/>
                </a:lnTo>
                <a:lnTo>
                  <a:pt x="157" y="276"/>
                </a:lnTo>
                <a:lnTo>
                  <a:pt x="81" y="220"/>
                </a:lnTo>
                <a:lnTo>
                  <a:pt x="50" y="319"/>
                </a:lnTo>
                <a:lnTo>
                  <a:pt x="86" y="409"/>
                </a:lnTo>
                <a:lnTo>
                  <a:pt x="138" y="441"/>
                </a:lnTo>
                <a:lnTo>
                  <a:pt x="110" y="459"/>
                </a:lnTo>
                <a:lnTo>
                  <a:pt x="104" y="431"/>
                </a:lnTo>
                <a:lnTo>
                  <a:pt x="81" y="431"/>
                </a:lnTo>
                <a:lnTo>
                  <a:pt x="24" y="380"/>
                </a:lnTo>
                <a:lnTo>
                  <a:pt x="33" y="323"/>
                </a:lnTo>
                <a:lnTo>
                  <a:pt x="64" y="269"/>
                </a:lnTo>
                <a:lnTo>
                  <a:pt x="23" y="181"/>
                </a:lnTo>
                <a:lnTo>
                  <a:pt x="35" y="141"/>
                </a:lnTo>
                <a:lnTo>
                  <a:pt x="0" y="74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72" name="Freeform 784"/>
          <p:cNvSpPr>
            <a:spLocks/>
          </p:cNvSpPr>
          <p:nvPr/>
        </p:nvSpPr>
        <p:spPr bwMode="auto">
          <a:xfrm>
            <a:off x="2716895" y="4022725"/>
            <a:ext cx="24190" cy="19050"/>
          </a:xfrm>
          <a:custGeom>
            <a:avLst/>
            <a:gdLst/>
            <a:ahLst/>
            <a:cxnLst>
              <a:cxn ang="0">
                <a:pos x="0" y="21"/>
              </a:cxn>
              <a:cxn ang="0">
                <a:pos x="29" y="17"/>
              </a:cxn>
              <a:cxn ang="0">
                <a:pos x="30" y="0"/>
              </a:cxn>
              <a:cxn ang="0">
                <a:pos x="0" y="21"/>
              </a:cxn>
            </a:cxnLst>
            <a:rect l="0" t="0" r="r" b="b"/>
            <a:pathLst>
              <a:path w="30" h="21">
                <a:moveTo>
                  <a:pt x="0" y="21"/>
                </a:moveTo>
                <a:lnTo>
                  <a:pt x="29" y="17"/>
                </a:lnTo>
                <a:lnTo>
                  <a:pt x="30" y="0"/>
                </a:lnTo>
                <a:lnTo>
                  <a:pt x="0" y="21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73" name="Freeform 785"/>
          <p:cNvSpPr>
            <a:spLocks/>
          </p:cNvSpPr>
          <p:nvPr/>
        </p:nvSpPr>
        <p:spPr bwMode="auto">
          <a:xfrm>
            <a:off x="5519968" y="3622675"/>
            <a:ext cx="128511" cy="90488"/>
          </a:xfrm>
          <a:custGeom>
            <a:avLst/>
            <a:gdLst/>
            <a:ahLst/>
            <a:cxnLst>
              <a:cxn ang="0">
                <a:pos x="0" y="49"/>
              </a:cxn>
              <a:cxn ang="0">
                <a:pos x="9" y="47"/>
              </a:cxn>
              <a:cxn ang="0">
                <a:pos x="20" y="64"/>
              </a:cxn>
              <a:cxn ang="0">
                <a:pos x="85" y="63"/>
              </a:cxn>
              <a:cxn ang="0">
                <a:pos x="145" y="0"/>
              </a:cxn>
              <a:cxn ang="0">
                <a:pos x="154" y="38"/>
              </a:cxn>
              <a:cxn ang="0">
                <a:pos x="136" y="40"/>
              </a:cxn>
              <a:cxn ang="0">
                <a:pos x="145" y="63"/>
              </a:cxn>
              <a:cxn ang="0">
                <a:pos x="122" y="108"/>
              </a:cxn>
              <a:cxn ang="0">
                <a:pos x="28" y="97"/>
              </a:cxn>
              <a:cxn ang="0">
                <a:pos x="0" y="49"/>
              </a:cxn>
            </a:cxnLst>
            <a:rect l="0" t="0" r="r" b="b"/>
            <a:pathLst>
              <a:path w="154" h="108">
                <a:moveTo>
                  <a:pt x="0" y="49"/>
                </a:moveTo>
                <a:lnTo>
                  <a:pt x="9" y="47"/>
                </a:lnTo>
                <a:lnTo>
                  <a:pt x="20" y="64"/>
                </a:lnTo>
                <a:lnTo>
                  <a:pt x="85" y="63"/>
                </a:lnTo>
                <a:lnTo>
                  <a:pt x="145" y="0"/>
                </a:lnTo>
                <a:lnTo>
                  <a:pt x="154" y="38"/>
                </a:lnTo>
                <a:lnTo>
                  <a:pt x="136" y="40"/>
                </a:lnTo>
                <a:lnTo>
                  <a:pt x="145" y="63"/>
                </a:lnTo>
                <a:lnTo>
                  <a:pt x="122" y="108"/>
                </a:lnTo>
                <a:lnTo>
                  <a:pt x="28" y="97"/>
                </a:lnTo>
                <a:lnTo>
                  <a:pt x="0" y="49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74" name="Freeform 786"/>
          <p:cNvSpPr>
            <a:spLocks/>
          </p:cNvSpPr>
          <p:nvPr/>
        </p:nvSpPr>
        <p:spPr bwMode="auto">
          <a:xfrm>
            <a:off x="4435929" y="3319463"/>
            <a:ext cx="96762" cy="190500"/>
          </a:xfrm>
          <a:custGeom>
            <a:avLst/>
            <a:gdLst/>
            <a:ahLst/>
            <a:cxnLst>
              <a:cxn ang="0">
                <a:pos x="0" y="105"/>
              </a:cxn>
              <a:cxn ang="0">
                <a:pos x="28" y="85"/>
              </a:cxn>
              <a:cxn ang="0">
                <a:pos x="38" y="3"/>
              </a:cxn>
              <a:cxn ang="0">
                <a:pos x="110" y="0"/>
              </a:cxn>
              <a:cxn ang="0">
                <a:pos x="92" y="28"/>
              </a:cxn>
              <a:cxn ang="0">
                <a:pos x="112" y="63"/>
              </a:cxn>
              <a:cxn ang="0">
                <a:pos x="70" y="105"/>
              </a:cxn>
              <a:cxn ang="0">
                <a:pos x="116" y="133"/>
              </a:cxn>
              <a:cxn ang="0">
                <a:pos x="59" y="226"/>
              </a:cxn>
              <a:cxn ang="0">
                <a:pos x="51" y="166"/>
              </a:cxn>
              <a:cxn ang="0">
                <a:pos x="0" y="105"/>
              </a:cxn>
            </a:cxnLst>
            <a:rect l="0" t="0" r="r" b="b"/>
            <a:pathLst>
              <a:path w="116" h="226">
                <a:moveTo>
                  <a:pt x="0" y="105"/>
                </a:moveTo>
                <a:lnTo>
                  <a:pt x="28" y="85"/>
                </a:lnTo>
                <a:lnTo>
                  <a:pt x="38" y="3"/>
                </a:lnTo>
                <a:lnTo>
                  <a:pt x="110" y="0"/>
                </a:lnTo>
                <a:lnTo>
                  <a:pt x="92" y="28"/>
                </a:lnTo>
                <a:lnTo>
                  <a:pt x="112" y="63"/>
                </a:lnTo>
                <a:lnTo>
                  <a:pt x="70" y="105"/>
                </a:lnTo>
                <a:lnTo>
                  <a:pt x="116" y="133"/>
                </a:lnTo>
                <a:lnTo>
                  <a:pt x="59" y="226"/>
                </a:lnTo>
                <a:lnTo>
                  <a:pt x="51" y="166"/>
                </a:lnTo>
                <a:lnTo>
                  <a:pt x="0" y="105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75" name="Freeform 787"/>
          <p:cNvSpPr>
            <a:spLocks/>
          </p:cNvSpPr>
          <p:nvPr/>
        </p:nvSpPr>
        <p:spPr bwMode="auto">
          <a:xfrm>
            <a:off x="4900084" y="3176588"/>
            <a:ext cx="69548" cy="50800"/>
          </a:xfrm>
          <a:custGeom>
            <a:avLst/>
            <a:gdLst/>
            <a:ahLst/>
            <a:cxnLst>
              <a:cxn ang="0">
                <a:pos x="0" y="41"/>
              </a:cxn>
              <a:cxn ang="0">
                <a:pos x="10" y="3"/>
              </a:cxn>
              <a:cxn ang="0">
                <a:pos x="55" y="0"/>
              </a:cxn>
              <a:cxn ang="0">
                <a:pos x="81" y="30"/>
              </a:cxn>
              <a:cxn ang="0">
                <a:pos x="45" y="31"/>
              </a:cxn>
              <a:cxn ang="0">
                <a:pos x="4" y="62"/>
              </a:cxn>
              <a:cxn ang="0">
                <a:pos x="21" y="44"/>
              </a:cxn>
              <a:cxn ang="0">
                <a:pos x="0" y="41"/>
              </a:cxn>
            </a:cxnLst>
            <a:rect l="0" t="0" r="r" b="b"/>
            <a:pathLst>
              <a:path w="81" h="62">
                <a:moveTo>
                  <a:pt x="0" y="41"/>
                </a:moveTo>
                <a:lnTo>
                  <a:pt x="10" y="3"/>
                </a:lnTo>
                <a:lnTo>
                  <a:pt x="55" y="0"/>
                </a:lnTo>
                <a:lnTo>
                  <a:pt x="81" y="30"/>
                </a:lnTo>
                <a:lnTo>
                  <a:pt x="45" y="31"/>
                </a:lnTo>
                <a:lnTo>
                  <a:pt x="4" y="62"/>
                </a:lnTo>
                <a:lnTo>
                  <a:pt x="21" y="44"/>
                </a:lnTo>
                <a:lnTo>
                  <a:pt x="0" y="41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76" name="Freeform 788"/>
          <p:cNvSpPr>
            <a:spLocks/>
          </p:cNvSpPr>
          <p:nvPr/>
        </p:nvSpPr>
        <p:spPr bwMode="auto">
          <a:xfrm>
            <a:off x="4907647" y="3170238"/>
            <a:ext cx="456595" cy="179388"/>
          </a:xfrm>
          <a:custGeom>
            <a:avLst/>
            <a:gdLst/>
            <a:ahLst/>
            <a:cxnLst>
              <a:cxn ang="0">
                <a:pos x="0" y="71"/>
              </a:cxn>
              <a:cxn ang="0">
                <a:pos x="21" y="127"/>
              </a:cxn>
              <a:cxn ang="0">
                <a:pos x="1" y="133"/>
              </a:cxn>
              <a:cxn ang="0">
                <a:pos x="21" y="140"/>
              </a:cxn>
              <a:cxn ang="0">
                <a:pos x="31" y="175"/>
              </a:cxn>
              <a:cxn ang="0">
                <a:pos x="61" y="172"/>
              </a:cxn>
              <a:cxn ang="0">
                <a:pos x="31" y="187"/>
              </a:cxn>
              <a:cxn ang="0">
                <a:pos x="65" y="180"/>
              </a:cxn>
              <a:cxn ang="0">
                <a:pos x="105" y="203"/>
              </a:cxn>
              <a:cxn ang="0">
                <a:pos x="137" y="179"/>
              </a:cxn>
              <a:cxn ang="0">
                <a:pos x="189" y="210"/>
              </a:cxn>
              <a:cxn ang="0">
                <a:pos x="284" y="179"/>
              </a:cxn>
              <a:cxn ang="0">
                <a:pos x="282" y="213"/>
              </a:cxn>
              <a:cxn ang="0">
                <a:pos x="298" y="179"/>
              </a:cxn>
              <a:cxn ang="0">
                <a:pos x="475" y="170"/>
              </a:cxn>
              <a:cxn ang="0">
                <a:pos x="540" y="168"/>
              </a:cxn>
              <a:cxn ang="0">
                <a:pos x="520" y="93"/>
              </a:cxn>
              <a:cxn ang="0">
                <a:pos x="535" y="77"/>
              </a:cxn>
              <a:cxn ang="0">
                <a:pos x="480" y="13"/>
              </a:cxn>
              <a:cxn ang="0">
                <a:pos x="444" y="13"/>
              </a:cxn>
              <a:cxn ang="0">
                <a:pos x="345" y="40"/>
              </a:cxn>
              <a:cxn ang="0">
                <a:pos x="258" y="0"/>
              </a:cxn>
              <a:cxn ang="0">
                <a:pos x="207" y="1"/>
              </a:cxn>
              <a:cxn ang="0">
                <a:pos x="138" y="37"/>
              </a:cxn>
              <a:cxn ang="0">
                <a:pos x="83" y="27"/>
              </a:cxn>
              <a:cxn ang="0">
                <a:pos x="102" y="47"/>
              </a:cxn>
              <a:cxn ang="0">
                <a:pos x="0" y="71"/>
              </a:cxn>
            </a:cxnLst>
            <a:rect l="0" t="0" r="r" b="b"/>
            <a:pathLst>
              <a:path w="540" h="213">
                <a:moveTo>
                  <a:pt x="0" y="71"/>
                </a:moveTo>
                <a:lnTo>
                  <a:pt x="21" y="127"/>
                </a:lnTo>
                <a:lnTo>
                  <a:pt x="1" y="133"/>
                </a:lnTo>
                <a:lnTo>
                  <a:pt x="21" y="140"/>
                </a:lnTo>
                <a:lnTo>
                  <a:pt x="31" y="175"/>
                </a:lnTo>
                <a:lnTo>
                  <a:pt x="61" y="172"/>
                </a:lnTo>
                <a:lnTo>
                  <a:pt x="31" y="187"/>
                </a:lnTo>
                <a:lnTo>
                  <a:pt x="65" y="180"/>
                </a:lnTo>
                <a:lnTo>
                  <a:pt x="105" y="203"/>
                </a:lnTo>
                <a:lnTo>
                  <a:pt x="137" y="179"/>
                </a:lnTo>
                <a:lnTo>
                  <a:pt x="189" y="210"/>
                </a:lnTo>
                <a:lnTo>
                  <a:pt x="284" y="179"/>
                </a:lnTo>
                <a:lnTo>
                  <a:pt x="282" y="213"/>
                </a:lnTo>
                <a:lnTo>
                  <a:pt x="298" y="179"/>
                </a:lnTo>
                <a:lnTo>
                  <a:pt x="475" y="170"/>
                </a:lnTo>
                <a:lnTo>
                  <a:pt x="540" y="168"/>
                </a:lnTo>
                <a:lnTo>
                  <a:pt x="520" y="93"/>
                </a:lnTo>
                <a:lnTo>
                  <a:pt x="535" y="77"/>
                </a:lnTo>
                <a:lnTo>
                  <a:pt x="480" y="13"/>
                </a:lnTo>
                <a:lnTo>
                  <a:pt x="444" y="13"/>
                </a:lnTo>
                <a:lnTo>
                  <a:pt x="345" y="40"/>
                </a:lnTo>
                <a:lnTo>
                  <a:pt x="258" y="0"/>
                </a:lnTo>
                <a:lnTo>
                  <a:pt x="207" y="1"/>
                </a:lnTo>
                <a:lnTo>
                  <a:pt x="138" y="37"/>
                </a:lnTo>
                <a:lnTo>
                  <a:pt x="83" y="27"/>
                </a:lnTo>
                <a:lnTo>
                  <a:pt x="102" y="47"/>
                </a:lnTo>
                <a:lnTo>
                  <a:pt x="0" y="71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77" name="Freeform 789"/>
          <p:cNvSpPr>
            <a:spLocks/>
          </p:cNvSpPr>
          <p:nvPr/>
        </p:nvSpPr>
        <p:spPr bwMode="auto">
          <a:xfrm>
            <a:off x="4003524" y="2749559"/>
            <a:ext cx="96762" cy="119063"/>
          </a:xfrm>
          <a:custGeom>
            <a:avLst/>
            <a:gdLst/>
            <a:ahLst/>
            <a:cxnLst>
              <a:cxn ang="0">
                <a:pos x="0" y="119"/>
              </a:cxn>
              <a:cxn ang="0">
                <a:pos x="15" y="131"/>
              </a:cxn>
              <a:cxn ang="0">
                <a:pos x="2" y="142"/>
              </a:cxn>
              <a:cxn ang="0">
                <a:pos x="109" y="121"/>
              </a:cxn>
              <a:cxn ang="0">
                <a:pos x="117" y="46"/>
              </a:cxn>
              <a:cxn ang="0">
                <a:pos x="103" y="28"/>
              </a:cxn>
              <a:cxn ang="0">
                <a:pos x="72" y="37"/>
              </a:cxn>
              <a:cxn ang="0">
                <a:pos x="61" y="26"/>
              </a:cxn>
              <a:cxn ang="0">
                <a:pos x="75" y="9"/>
              </a:cxn>
              <a:cxn ang="0">
                <a:pos x="61" y="0"/>
              </a:cxn>
              <a:cxn ang="0">
                <a:pos x="48" y="36"/>
              </a:cxn>
              <a:cxn ang="0">
                <a:pos x="2" y="46"/>
              </a:cxn>
              <a:cxn ang="0">
                <a:pos x="17" y="55"/>
              </a:cxn>
              <a:cxn ang="0">
                <a:pos x="7" y="75"/>
              </a:cxn>
              <a:cxn ang="0">
                <a:pos x="38" y="80"/>
              </a:cxn>
              <a:cxn ang="0">
                <a:pos x="11" y="107"/>
              </a:cxn>
              <a:cxn ang="0">
                <a:pos x="41" y="101"/>
              </a:cxn>
              <a:cxn ang="0">
                <a:pos x="0" y="119"/>
              </a:cxn>
            </a:cxnLst>
            <a:rect l="0" t="0" r="r" b="b"/>
            <a:pathLst>
              <a:path w="117" h="142">
                <a:moveTo>
                  <a:pt x="0" y="119"/>
                </a:moveTo>
                <a:lnTo>
                  <a:pt x="15" y="131"/>
                </a:lnTo>
                <a:lnTo>
                  <a:pt x="2" y="142"/>
                </a:lnTo>
                <a:lnTo>
                  <a:pt x="109" y="121"/>
                </a:lnTo>
                <a:lnTo>
                  <a:pt x="117" y="46"/>
                </a:lnTo>
                <a:lnTo>
                  <a:pt x="103" y="28"/>
                </a:lnTo>
                <a:lnTo>
                  <a:pt x="72" y="37"/>
                </a:lnTo>
                <a:lnTo>
                  <a:pt x="61" y="26"/>
                </a:lnTo>
                <a:lnTo>
                  <a:pt x="75" y="9"/>
                </a:lnTo>
                <a:lnTo>
                  <a:pt x="61" y="0"/>
                </a:lnTo>
                <a:lnTo>
                  <a:pt x="48" y="36"/>
                </a:lnTo>
                <a:lnTo>
                  <a:pt x="2" y="46"/>
                </a:lnTo>
                <a:lnTo>
                  <a:pt x="17" y="55"/>
                </a:lnTo>
                <a:lnTo>
                  <a:pt x="7" y="75"/>
                </a:lnTo>
                <a:lnTo>
                  <a:pt x="38" y="80"/>
                </a:lnTo>
                <a:lnTo>
                  <a:pt x="11" y="107"/>
                </a:lnTo>
                <a:lnTo>
                  <a:pt x="41" y="101"/>
                </a:lnTo>
                <a:lnTo>
                  <a:pt x="0" y="119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78" name="Freeform 790"/>
          <p:cNvSpPr>
            <a:spLocks/>
          </p:cNvSpPr>
          <p:nvPr/>
        </p:nvSpPr>
        <p:spPr bwMode="auto">
          <a:xfrm>
            <a:off x="4053419" y="2740034"/>
            <a:ext cx="65011" cy="47625"/>
          </a:xfrm>
          <a:custGeom>
            <a:avLst/>
            <a:gdLst/>
            <a:ahLst/>
            <a:cxnLst>
              <a:cxn ang="0">
                <a:pos x="0" y="35"/>
              </a:cxn>
              <a:cxn ang="0">
                <a:pos x="11" y="46"/>
              </a:cxn>
              <a:cxn ang="0">
                <a:pos x="42" y="37"/>
              </a:cxn>
              <a:cxn ang="0">
                <a:pos x="56" y="55"/>
              </a:cxn>
              <a:cxn ang="0">
                <a:pos x="75" y="35"/>
              </a:cxn>
              <a:cxn ang="0">
                <a:pos x="57" y="9"/>
              </a:cxn>
              <a:cxn ang="0">
                <a:pos x="22" y="0"/>
              </a:cxn>
              <a:cxn ang="0">
                <a:pos x="14" y="18"/>
              </a:cxn>
              <a:cxn ang="0">
                <a:pos x="0" y="35"/>
              </a:cxn>
            </a:cxnLst>
            <a:rect l="0" t="0" r="r" b="b"/>
            <a:pathLst>
              <a:path w="75" h="55">
                <a:moveTo>
                  <a:pt x="0" y="35"/>
                </a:moveTo>
                <a:lnTo>
                  <a:pt x="11" y="46"/>
                </a:lnTo>
                <a:lnTo>
                  <a:pt x="42" y="37"/>
                </a:lnTo>
                <a:lnTo>
                  <a:pt x="56" y="55"/>
                </a:lnTo>
                <a:lnTo>
                  <a:pt x="75" y="35"/>
                </a:lnTo>
                <a:lnTo>
                  <a:pt x="57" y="9"/>
                </a:lnTo>
                <a:lnTo>
                  <a:pt x="22" y="0"/>
                </a:lnTo>
                <a:lnTo>
                  <a:pt x="14" y="18"/>
                </a:lnTo>
                <a:lnTo>
                  <a:pt x="0" y="35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79" name="Freeform 791"/>
          <p:cNvSpPr>
            <a:spLocks/>
          </p:cNvSpPr>
          <p:nvPr/>
        </p:nvSpPr>
        <p:spPr bwMode="auto">
          <a:xfrm>
            <a:off x="4082147" y="2635250"/>
            <a:ext cx="18143" cy="20638"/>
          </a:xfrm>
          <a:custGeom>
            <a:avLst/>
            <a:gdLst/>
            <a:ahLst/>
            <a:cxnLst>
              <a:cxn ang="0">
                <a:pos x="0" y="24"/>
              </a:cxn>
              <a:cxn ang="0">
                <a:pos x="0" y="5"/>
              </a:cxn>
              <a:cxn ang="0">
                <a:pos x="19" y="0"/>
              </a:cxn>
              <a:cxn ang="0">
                <a:pos x="0" y="24"/>
              </a:cxn>
            </a:cxnLst>
            <a:rect l="0" t="0" r="r" b="b"/>
            <a:pathLst>
              <a:path w="19" h="24">
                <a:moveTo>
                  <a:pt x="0" y="24"/>
                </a:moveTo>
                <a:lnTo>
                  <a:pt x="0" y="5"/>
                </a:lnTo>
                <a:lnTo>
                  <a:pt x="19" y="0"/>
                </a:lnTo>
                <a:lnTo>
                  <a:pt x="0" y="24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80" name="Freeform 792"/>
          <p:cNvSpPr>
            <a:spLocks/>
          </p:cNvSpPr>
          <p:nvPr/>
        </p:nvSpPr>
        <p:spPr bwMode="auto">
          <a:xfrm>
            <a:off x="4091219" y="2655888"/>
            <a:ext cx="13607" cy="14288"/>
          </a:xfrm>
          <a:custGeom>
            <a:avLst/>
            <a:gdLst/>
            <a:ahLst/>
            <a:cxnLst>
              <a:cxn ang="0">
                <a:pos x="0" y="13"/>
              </a:cxn>
              <a:cxn ang="0">
                <a:pos x="10" y="0"/>
              </a:cxn>
              <a:cxn ang="0">
                <a:pos x="16" y="17"/>
              </a:cxn>
              <a:cxn ang="0">
                <a:pos x="0" y="13"/>
              </a:cxn>
            </a:cxnLst>
            <a:rect l="0" t="0" r="r" b="b"/>
            <a:pathLst>
              <a:path w="16" h="17">
                <a:moveTo>
                  <a:pt x="0" y="13"/>
                </a:moveTo>
                <a:lnTo>
                  <a:pt x="10" y="0"/>
                </a:lnTo>
                <a:lnTo>
                  <a:pt x="16" y="17"/>
                </a:lnTo>
                <a:lnTo>
                  <a:pt x="0" y="13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81" name="Freeform 793"/>
          <p:cNvSpPr>
            <a:spLocks/>
          </p:cNvSpPr>
          <p:nvPr/>
        </p:nvSpPr>
        <p:spPr bwMode="auto">
          <a:xfrm>
            <a:off x="4104826" y="2624147"/>
            <a:ext cx="192011" cy="296863"/>
          </a:xfrm>
          <a:custGeom>
            <a:avLst/>
            <a:gdLst/>
            <a:ahLst/>
            <a:cxnLst>
              <a:cxn ang="0">
                <a:pos x="0" y="82"/>
              </a:cxn>
              <a:cxn ang="0">
                <a:pos x="9" y="34"/>
              </a:cxn>
              <a:cxn ang="0">
                <a:pos x="38" y="0"/>
              </a:cxn>
              <a:cxn ang="0">
                <a:pos x="88" y="0"/>
              </a:cxn>
              <a:cxn ang="0">
                <a:pos x="57" y="41"/>
              </a:cxn>
              <a:cxn ang="0">
                <a:pos x="125" y="50"/>
              </a:cxn>
              <a:cxn ang="0">
                <a:pos x="83" y="108"/>
              </a:cxn>
              <a:cxn ang="0">
                <a:pos x="135" y="128"/>
              </a:cxn>
              <a:cxn ang="0">
                <a:pos x="184" y="201"/>
              </a:cxn>
              <a:cxn ang="0">
                <a:pos x="170" y="206"/>
              </a:cxn>
              <a:cxn ang="0">
                <a:pos x="191" y="223"/>
              </a:cxn>
              <a:cxn ang="0">
                <a:pos x="179" y="242"/>
              </a:cxn>
              <a:cxn ang="0">
                <a:pos x="229" y="246"/>
              </a:cxn>
              <a:cxn ang="0">
                <a:pos x="199" y="293"/>
              </a:cxn>
              <a:cxn ang="0">
                <a:pos x="220" y="307"/>
              </a:cxn>
              <a:cxn ang="0">
                <a:pos x="14" y="353"/>
              </a:cxn>
              <a:cxn ang="0">
                <a:pos x="108" y="287"/>
              </a:cxn>
              <a:cxn ang="0">
                <a:pos x="79" y="297"/>
              </a:cxn>
              <a:cxn ang="0">
                <a:pos x="28" y="277"/>
              </a:cxn>
              <a:cxn ang="0">
                <a:pos x="67" y="253"/>
              </a:cxn>
              <a:cxn ang="0">
                <a:pos x="43" y="242"/>
              </a:cxn>
              <a:cxn ang="0">
                <a:pos x="95" y="216"/>
              </a:cxn>
              <a:cxn ang="0">
                <a:pos x="101" y="183"/>
              </a:cxn>
              <a:cxn ang="0">
                <a:pos x="74" y="173"/>
              </a:cxn>
              <a:cxn ang="0">
                <a:pos x="88" y="155"/>
              </a:cxn>
              <a:cxn ang="0">
                <a:pos x="37" y="163"/>
              </a:cxn>
              <a:cxn ang="0">
                <a:pos x="38" y="113"/>
              </a:cxn>
              <a:cxn ang="0">
                <a:pos x="9" y="137"/>
              </a:cxn>
              <a:cxn ang="0">
                <a:pos x="24" y="85"/>
              </a:cxn>
              <a:cxn ang="0">
                <a:pos x="0" y="82"/>
              </a:cxn>
            </a:cxnLst>
            <a:rect l="0" t="0" r="r" b="b"/>
            <a:pathLst>
              <a:path w="229" h="353">
                <a:moveTo>
                  <a:pt x="0" y="82"/>
                </a:moveTo>
                <a:lnTo>
                  <a:pt x="9" y="34"/>
                </a:lnTo>
                <a:lnTo>
                  <a:pt x="38" y="0"/>
                </a:lnTo>
                <a:lnTo>
                  <a:pt x="88" y="0"/>
                </a:lnTo>
                <a:lnTo>
                  <a:pt x="57" y="41"/>
                </a:lnTo>
                <a:lnTo>
                  <a:pt x="125" y="50"/>
                </a:lnTo>
                <a:lnTo>
                  <a:pt x="83" y="108"/>
                </a:lnTo>
                <a:lnTo>
                  <a:pt x="135" y="128"/>
                </a:lnTo>
                <a:lnTo>
                  <a:pt x="184" y="201"/>
                </a:lnTo>
                <a:lnTo>
                  <a:pt x="170" y="206"/>
                </a:lnTo>
                <a:lnTo>
                  <a:pt x="191" y="223"/>
                </a:lnTo>
                <a:lnTo>
                  <a:pt x="179" y="242"/>
                </a:lnTo>
                <a:lnTo>
                  <a:pt x="229" y="246"/>
                </a:lnTo>
                <a:lnTo>
                  <a:pt x="199" y="293"/>
                </a:lnTo>
                <a:lnTo>
                  <a:pt x="220" y="307"/>
                </a:lnTo>
                <a:lnTo>
                  <a:pt x="14" y="353"/>
                </a:lnTo>
                <a:lnTo>
                  <a:pt x="108" y="287"/>
                </a:lnTo>
                <a:lnTo>
                  <a:pt x="79" y="297"/>
                </a:lnTo>
                <a:lnTo>
                  <a:pt x="28" y="277"/>
                </a:lnTo>
                <a:lnTo>
                  <a:pt x="67" y="253"/>
                </a:lnTo>
                <a:lnTo>
                  <a:pt x="43" y="242"/>
                </a:lnTo>
                <a:lnTo>
                  <a:pt x="95" y="216"/>
                </a:lnTo>
                <a:lnTo>
                  <a:pt x="101" y="183"/>
                </a:lnTo>
                <a:lnTo>
                  <a:pt x="74" y="173"/>
                </a:lnTo>
                <a:lnTo>
                  <a:pt x="88" y="155"/>
                </a:lnTo>
                <a:lnTo>
                  <a:pt x="37" y="163"/>
                </a:lnTo>
                <a:lnTo>
                  <a:pt x="38" y="113"/>
                </a:lnTo>
                <a:lnTo>
                  <a:pt x="9" y="137"/>
                </a:lnTo>
                <a:lnTo>
                  <a:pt x="24" y="85"/>
                </a:lnTo>
                <a:lnTo>
                  <a:pt x="0" y="82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82" name="Freeform 794">
            <a:hlinkClick r:id="" action="ppaction://noaction"/>
          </p:cNvPr>
          <p:cNvSpPr>
            <a:spLocks/>
          </p:cNvSpPr>
          <p:nvPr/>
        </p:nvSpPr>
        <p:spPr bwMode="auto">
          <a:xfrm>
            <a:off x="390072" y="3783018"/>
            <a:ext cx="28726" cy="34925"/>
          </a:xfrm>
          <a:custGeom>
            <a:avLst/>
            <a:gdLst/>
            <a:ahLst/>
            <a:cxnLst>
              <a:cxn ang="0">
                <a:pos x="0" y="15"/>
              </a:cxn>
              <a:cxn ang="0">
                <a:pos x="4" y="0"/>
              </a:cxn>
              <a:cxn ang="0">
                <a:pos x="35" y="25"/>
              </a:cxn>
              <a:cxn ang="0">
                <a:pos x="11" y="41"/>
              </a:cxn>
              <a:cxn ang="0">
                <a:pos x="0" y="15"/>
              </a:cxn>
            </a:cxnLst>
            <a:rect l="0" t="0" r="r" b="b"/>
            <a:pathLst>
              <a:path w="35" h="41">
                <a:moveTo>
                  <a:pt x="0" y="15"/>
                </a:moveTo>
                <a:lnTo>
                  <a:pt x="4" y="0"/>
                </a:lnTo>
                <a:lnTo>
                  <a:pt x="35" y="25"/>
                </a:lnTo>
                <a:lnTo>
                  <a:pt x="11" y="41"/>
                </a:lnTo>
                <a:lnTo>
                  <a:pt x="0" y="15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83" name="Freeform 795">
            <a:hlinkClick r:id="" action="ppaction://noaction"/>
          </p:cNvPr>
          <p:cNvSpPr>
            <a:spLocks/>
          </p:cNvSpPr>
          <p:nvPr/>
        </p:nvSpPr>
        <p:spPr bwMode="auto">
          <a:xfrm>
            <a:off x="417288" y="2651125"/>
            <a:ext cx="61988" cy="39688"/>
          </a:xfrm>
          <a:custGeom>
            <a:avLst/>
            <a:gdLst/>
            <a:ahLst/>
            <a:cxnLst>
              <a:cxn ang="0">
                <a:pos x="0" y="19"/>
              </a:cxn>
              <a:cxn ang="0">
                <a:pos x="21" y="46"/>
              </a:cxn>
              <a:cxn ang="0">
                <a:pos x="76" y="8"/>
              </a:cxn>
              <a:cxn ang="0">
                <a:pos x="24" y="0"/>
              </a:cxn>
              <a:cxn ang="0">
                <a:pos x="31" y="18"/>
              </a:cxn>
              <a:cxn ang="0">
                <a:pos x="0" y="19"/>
              </a:cxn>
            </a:cxnLst>
            <a:rect l="0" t="0" r="r" b="b"/>
            <a:pathLst>
              <a:path w="76" h="46">
                <a:moveTo>
                  <a:pt x="0" y="19"/>
                </a:moveTo>
                <a:lnTo>
                  <a:pt x="21" y="46"/>
                </a:lnTo>
                <a:lnTo>
                  <a:pt x="76" y="8"/>
                </a:lnTo>
                <a:lnTo>
                  <a:pt x="24" y="0"/>
                </a:lnTo>
                <a:lnTo>
                  <a:pt x="31" y="18"/>
                </a:lnTo>
                <a:lnTo>
                  <a:pt x="0" y="19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84" name="Freeform 796"/>
          <p:cNvSpPr>
            <a:spLocks/>
          </p:cNvSpPr>
          <p:nvPr/>
        </p:nvSpPr>
        <p:spPr bwMode="auto">
          <a:xfrm>
            <a:off x="833060" y="2579688"/>
            <a:ext cx="196548" cy="179388"/>
          </a:xfrm>
          <a:custGeom>
            <a:avLst/>
            <a:gdLst/>
            <a:ahLst/>
            <a:cxnLst>
              <a:cxn ang="0">
                <a:pos x="0" y="21"/>
              </a:cxn>
              <a:cxn ang="0">
                <a:pos x="10" y="54"/>
              </a:cxn>
              <a:cxn ang="0">
                <a:pos x="42" y="66"/>
              </a:cxn>
              <a:cxn ang="0">
                <a:pos x="57" y="56"/>
              </a:cxn>
              <a:cxn ang="0">
                <a:pos x="28" y="40"/>
              </a:cxn>
              <a:cxn ang="0">
                <a:pos x="57" y="40"/>
              </a:cxn>
              <a:cxn ang="0">
                <a:pos x="81" y="67"/>
              </a:cxn>
              <a:cxn ang="0">
                <a:pos x="74" y="19"/>
              </a:cxn>
              <a:cxn ang="0">
                <a:pos x="92" y="61"/>
              </a:cxn>
              <a:cxn ang="0">
                <a:pos x="142" y="85"/>
              </a:cxn>
              <a:cxn ang="0">
                <a:pos x="133" y="115"/>
              </a:cxn>
              <a:cxn ang="0">
                <a:pos x="191" y="152"/>
              </a:cxn>
              <a:cxn ang="0">
                <a:pos x="175" y="183"/>
              </a:cxn>
              <a:cxn ang="0">
                <a:pos x="203" y="158"/>
              </a:cxn>
              <a:cxn ang="0">
                <a:pos x="211" y="215"/>
              </a:cxn>
              <a:cxn ang="0">
                <a:pos x="232" y="205"/>
              </a:cxn>
              <a:cxn ang="0">
                <a:pos x="234" y="162"/>
              </a:cxn>
              <a:cxn ang="0">
                <a:pos x="180" y="139"/>
              </a:cxn>
              <a:cxn ang="0">
                <a:pos x="75" y="0"/>
              </a:cxn>
              <a:cxn ang="0">
                <a:pos x="16" y="40"/>
              </a:cxn>
              <a:cxn ang="0">
                <a:pos x="0" y="21"/>
              </a:cxn>
            </a:cxnLst>
            <a:rect l="0" t="0" r="r" b="b"/>
            <a:pathLst>
              <a:path w="234" h="215">
                <a:moveTo>
                  <a:pt x="0" y="21"/>
                </a:moveTo>
                <a:lnTo>
                  <a:pt x="10" y="54"/>
                </a:lnTo>
                <a:lnTo>
                  <a:pt x="42" y="66"/>
                </a:lnTo>
                <a:lnTo>
                  <a:pt x="57" y="56"/>
                </a:lnTo>
                <a:lnTo>
                  <a:pt x="28" y="40"/>
                </a:lnTo>
                <a:lnTo>
                  <a:pt x="57" y="40"/>
                </a:lnTo>
                <a:lnTo>
                  <a:pt x="81" y="67"/>
                </a:lnTo>
                <a:lnTo>
                  <a:pt x="74" y="19"/>
                </a:lnTo>
                <a:lnTo>
                  <a:pt x="92" y="61"/>
                </a:lnTo>
                <a:lnTo>
                  <a:pt x="142" y="85"/>
                </a:lnTo>
                <a:lnTo>
                  <a:pt x="133" y="115"/>
                </a:lnTo>
                <a:lnTo>
                  <a:pt x="191" y="152"/>
                </a:lnTo>
                <a:lnTo>
                  <a:pt x="175" y="183"/>
                </a:lnTo>
                <a:lnTo>
                  <a:pt x="203" y="158"/>
                </a:lnTo>
                <a:lnTo>
                  <a:pt x="211" y="215"/>
                </a:lnTo>
                <a:lnTo>
                  <a:pt x="232" y="205"/>
                </a:lnTo>
                <a:lnTo>
                  <a:pt x="234" y="162"/>
                </a:lnTo>
                <a:lnTo>
                  <a:pt x="180" y="139"/>
                </a:lnTo>
                <a:lnTo>
                  <a:pt x="75" y="0"/>
                </a:lnTo>
                <a:lnTo>
                  <a:pt x="16" y="40"/>
                </a:lnTo>
                <a:lnTo>
                  <a:pt x="0" y="21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85" name="Freeform 797"/>
          <p:cNvSpPr>
            <a:spLocks/>
          </p:cNvSpPr>
          <p:nvPr/>
        </p:nvSpPr>
        <p:spPr bwMode="auto">
          <a:xfrm>
            <a:off x="875396" y="2636847"/>
            <a:ext cx="33262" cy="285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" y="34"/>
              </a:cxn>
              <a:cxn ang="0">
                <a:pos x="14" y="16"/>
              </a:cxn>
              <a:cxn ang="0">
                <a:pos x="39" y="31"/>
              </a:cxn>
              <a:cxn ang="0">
                <a:pos x="16" y="16"/>
              </a:cxn>
              <a:cxn ang="0">
                <a:pos x="38" y="5"/>
              </a:cxn>
              <a:cxn ang="0">
                <a:pos x="0" y="0"/>
              </a:cxn>
            </a:cxnLst>
            <a:rect l="0" t="0" r="r" b="b"/>
            <a:pathLst>
              <a:path w="39" h="34">
                <a:moveTo>
                  <a:pt x="0" y="0"/>
                </a:moveTo>
                <a:lnTo>
                  <a:pt x="11" y="34"/>
                </a:lnTo>
                <a:lnTo>
                  <a:pt x="14" y="16"/>
                </a:lnTo>
                <a:lnTo>
                  <a:pt x="39" y="31"/>
                </a:lnTo>
                <a:lnTo>
                  <a:pt x="16" y="16"/>
                </a:lnTo>
                <a:lnTo>
                  <a:pt x="38" y="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86" name="Freeform 798"/>
          <p:cNvSpPr>
            <a:spLocks/>
          </p:cNvSpPr>
          <p:nvPr/>
        </p:nvSpPr>
        <p:spPr bwMode="auto">
          <a:xfrm>
            <a:off x="890516" y="2662238"/>
            <a:ext cx="19654" cy="444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2" y="10"/>
              </a:cxn>
              <a:cxn ang="0">
                <a:pos x="23" y="53"/>
              </a:cxn>
              <a:cxn ang="0">
                <a:pos x="0" y="0"/>
              </a:cxn>
            </a:cxnLst>
            <a:rect l="0" t="0" r="r" b="b"/>
            <a:pathLst>
              <a:path w="23" h="53">
                <a:moveTo>
                  <a:pt x="0" y="0"/>
                </a:moveTo>
                <a:lnTo>
                  <a:pt x="22" y="10"/>
                </a:lnTo>
                <a:lnTo>
                  <a:pt x="23" y="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87" name="Freeform 799"/>
          <p:cNvSpPr>
            <a:spLocks/>
          </p:cNvSpPr>
          <p:nvPr/>
        </p:nvSpPr>
        <p:spPr bwMode="auto">
          <a:xfrm>
            <a:off x="911679" y="2640013"/>
            <a:ext cx="24190" cy="269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" y="33"/>
              </a:cxn>
              <a:cxn ang="0">
                <a:pos x="25" y="33"/>
              </a:cxn>
              <a:cxn ang="0">
                <a:pos x="16" y="4"/>
              </a:cxn>
              <a:cxn ang="0">
                <a:pos x="30" y="24"/>
              </a:cxn>
              <a:cxn ang="0">
                <a:pos x="17" y="0"/>
              </a:cxn>
              <a:cxn ang="0">
                <a:pos x="0" y="0"/>
              </a:cxn>
            </a:cxnLst>
            <a:rect l="0" t="0" r="r" b="b"/>
            <a:pathLst>
              <a:path w="30" h="33">
                <a:moveTo>
                  <a:pt x="0" y="0"/>
                </a:moveTo>
                <a:lnTo>
                  <a:pt x="5" y="33"/>
                </a:lnTo>
                <a:lnTo>
                  <a:pt x="25" y="33"/>
                </a:lnTo>
                <a:lnTo>
                  <a:pt x="16" y="4"/>
                </a:lnTo>
                <a:lnTo>
                  <a:pt x="30" y="24"/>
                </a:lnTo>
                <a:lnTo>
                  <a:pt x="1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88" name="Freeform 800"/>
          <p:cNvSpPr>
            <a:spLocks/>
          </p:cNvSpPr>
          <p:nvPr/>
        </p:nvSpPr>
        <p:spPr bwMode="auto">
          <a:xfrm>
            <a:off x="932847" y="2678113"/>
            <a:ext cx="19654" cy="206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" y="23"/>
              </a:cxn>
              <a:cxn ang="0">
                <a:pos x="25" y="2"/>
              </a:cxn>
              <a:cxn ang="0">
                <a:pos x="0" y="0"/>
              </a:cxn>
            </a:cxnLst>
            <a:rect l="0" t="0" r="r" b="b"/>
            <a:pathLst>
              <a:path w="25" h="23">
                <a:moveTo>
                  <a:pt x="0" y="0"/>
                </a:moveTo>
                <a:lnTo>
                  <a:pt x="23" y="23"/>
                </a:lnTo>
                <a:lnTo>
                  <a:pt x="25" y="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89" name="Freeform 801"/>
          <p:cNvSpPr>
            <a:spLocks/>
          </p:cNvSpPr>
          <p:nvPr/>
        </p:nvSpPr>
        <p:spPr bwMode="auto">
          <a:xfrm>
            <a:off x="940408" y="2705109"/>
            <a:ext cx="34773" cy="476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1" y="20"/>
              </a:cxn>
              <a:cxn ang="0">
                <a:pos x="40" y="55"/>
              </a:cxn>
              <a:cxn ang="0">
                <a:pos x="0" y="0"/>
              </a:cxn>
            </a:cxnLst>
            <a:rect l="0" t="0" r="r" b="b"/>
            <a:pathLst>
              <a:path w="40" h="55">
                <a:moveTo>
                  <a:pt x="0" y="0"/>
                </a:moveTo>
                <a:lnTo>
                  <a:pt x="31" y="20"/>
                </a:lnTo>
                <a:lnTo>
                  <a:pt x="40" y="5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90" name="Freeform 802"/>
          <p:cNvSpPr>
            <a:spLocks/>
          </p:cNvSpPr>
          <p:nvPr/>
        </p:nvSpPr>
        <p:spPr bwMode="auto">
          <a:xfrm>
            <a:off x="991812" y="2720975"/>
            <a:ext cx="16630" cy="26988"/>
          </a:xfrm>
          <a:custGeom>
            <a:avLst/>
            <a:gdLst/>
            <a:ahLst/>
            <a:cxnLst>
              <a:cxn ang="0">
                <a:pos x="0" y="19"/>
              </a:cxn>
              <a:cxn ang="0">
                <a:pos x="7" y="0"/>
              </a:cxn>
              <a:cxn ang="0">
                <a:pos x="20" y="33"/>
              </a:cxn>
              <a:cxn ang="0">
                <a:pos x="0" y="19"/>
              </a:cxn>
            </a:cxnLst>
            <a:rect l="0" t="0" r="r" b="b"/>
            <a:pathLst>
              <a:path w="20" h="33">
                <a:moveTo>
                  <a:pt x="0" y="19"/>
                </a:moveTo>
                <a:lnTo>
                  <a:pt x="7" y="0"/>
                </a:lnTo>
                <a:lnTo>
                  <a:pt x="20" y="33"/>
                </a:lnTo>
                <a:lnTo>
                  <a:pt x="0" y="19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91" name="Freeform 803">
            <a:hlinkClick r:id="" action="ppaction://noaction"/>
          </p:cNvPr>
          <p:cNvSpPr>
            <a:spLocks/>
          </p:cNvSpPr>
          <p:nvPr/>
        </p:nvSpPr>
        <p:spPr bwMode="auto">
          <a:xfrm>
            <a:off x="757467" y="2071697"/>
            <a:ext cx="2118178" cy="1103313"/>
          </a:xfrm>
          <a:custGeom>
            <a:avLst/>
            <a:gdLst/>
            <a:ahLst/>
            <a:cxnLst>
              <a:cxn ang="0">
                <a:pos x="187" y="157"/>
              </a:cxn>
              <a:cxn ang="0">
                <a:pos x="290" y="135"/>
              </a:cxn>
              <a:cxn ang="0">
                <a:pos x="446" y="140"/>
              </a:cxn>
              <a:cxn ang="0">
                <a:pos x="686" y="159"/>
              </a:cxn>
              <a:cxn ang="0">
                <a:pos x="774" y="219"/>
              </a:cxn>
              <a:cxn ang="0">
                <a:pos x="990" y="254"/>
              </a:cxn>
              <a:cxn ang="0">
                <a:pos x="946" y="190"/>
              </a:cxn>
              <a:cxn ang="0">
                <a:pos x="1133" y="224"/>
              </a:cxn>
              <a:cxn ang="0">
                <a:pos x="1287" y="209"/>
              </a:cxn>
              <a:cxn ang="0">
                <a:pos x="1300" y="207"/>
              </a:cxn>
              <a:cxn ang="0">
                <a:pos x="1334" y="204"/>
              </a:cxn>
              <a:cxn ang="0">
                <a:pos x="1390" y="133"/>
              </a:cxn>
              <a:cxn ang="0">
                <a:pos x="1346" y="0"/>
              </a:cxn>
              <a:cxn ang="0">
                <a:pos x="1425" y="96"/>
              </a:cxn>
              <a:cxn ang="0">
                <a:pos x="1457" y="140"/>
              </a:cxn>
              <a:cxn ang="0">
                <a:pos x="1561" y="199"/>
              </a:cxn>
              <a:cxn ang="0">
                <a:pos x="1623" y="177"/>
              </a:cxn>
              <a:cxn ang="0">
                <a:pos x="1749" y="153"/>
              </a:cxn>
              <a:cxn ang="0">
                <a:pos x="1748" y="256"/>
              </a:cxn>
              <a:cxn ang="0">
                <a:pos x="1598" y="284"/>
              </a:cxn>
              <a:cxn ang="0">
                <a:pos x="1527" y="342"/>
              </a:cxn>
              <a:cxn ang="0">
                <a:pos x="1479" y="432"/>
              </a:cxn>
              <a:cxn ang="0">
                <a:pos x="1425" y="466"/>
              </a:cxn>
              <a:cxn ang="0">
                <a:pos x="1360" y="529"/>
              </a:cxn>
              <a:cxn ang="0">
                <a:pos x="1419" y="724"/>
              </a:cxn>
              <a:cxn ang="0">
                <a:pos x="1623" y="811"/>
              </a:cxn>
              <a:cxn ang="0">
                <a:pos x="1747" y="917"/>
              </a:cxn>
              <a:cxn ang="0">
                <a:pos x="1799" y="964"/>
              </a:cxn>
              <a:cxn ang="0">
                <a:pos x="1903" y="751"/>
              </a:cxn>
              <a:cxn ang="0">
                <a:pos x="1875" y="608"/>
              </a:cxn>
              <a:cxn ang="0">
                <a:pos x="1865" y="522"/>
              </a:cxn>
              <a:cxn ang="0">
                <a:pos x="1971" y="478"/>
              </a:cxn>
              <a:cxn ang="0">
                <a:pos x="2101" y="587"/>
              </a:cxn>
              <a:cxn ang="0">
                <a:pos x="2061" y="659"/>
              </a:cxn>
              <a:cxn ang="0">
                <a:pos x="2146" y="653"/>
              </a:cxn>
              <a:cxn ang="0">
                <a:pos x="2224" y="613"/>
              </a:cxn>
              <a:cxn ang="0">
                <a:pos x="2252" y="638"/>
              </a:cxn>
              <a:cxn ang="0">
                <a:pos x="2304" y="661"/>
              </a:cxn>
              <a:cxn ang="0">
                <a:pos x="2310" y="703"/>
              </a:cxn>
              <a:cxn ang="0">
                <a:pos x="2319" y="755"/>
              </a:cxn>
              <a:cxn ang="0">
                <a:pos x="2454" y="822"/>
              </a:cxn>
              <a:cxn ang="0">
                <a:pos x="2459" y="870"/>
              </a:cxn>
              <a:cxn ang="0">
                <a:pos x="2506" y="919"/>
              </a:cxn>
              <a:cxn ang="0">
                <a:pos x="2053" y="1126"/>
              </a:cxn>
              <a:cxn ang="0">
                <a:pos x="2187" y="1080"/>
              </a:cxn>
              <a:cxn ang="0">
                <a:pos x="2341" y="1175"/>
              </a:cxn>
              <a:cxn ang="0">
                <a:pos x="2346" y="1184"/>
              </a:cxn>
              <a:cxn ang="0">
                <a:pos x="2284" y="1181"/>
              </a:cxn>
              <a:cxn ang="0">
                <a:pos x="2149" y="1169"/>
              </a:cxn>
              <a:cxn ang="0">
                <a:pos x="1916" y="1212"/>
              </a:cxn>
              <a:cxn ang="0">
                <a:pos x="1825" y="1272"/>
              </a:cxn>
              <a:cxn ang="0">
                <a:pos x="1719" y="1265"/>
              </a:cxn>
              <a:cxn ang="0">
                <a:pos x="1800" y="1199"/>
              </a:cxn>
              <a:cxn ang="0">
                <a:pos x="1644" y="1083"/>
              </a:cxn>
              <a:cxn ang="0">
                <a:pos x="1583" y="1072"/>
              </a:cxn>
              <a:cxn ang="0">
                <a:pos x="1348" y="1028"/>
              </a:cxn>
              <a:cxn ang="0">
                <a:pos x="481" y="1007"/>
              </a:cxn>
              <a:cxn ang="0">
                <a:pos x="383" y="911"/>
              </a:cxn>
              <a:cxn ang="0">
                <a:pos x="321" y="761"/>
              </a:cxn>
              <a:cxn ang="0">
                <a:pos x="87" y="620"/>
              </a:cxn>
            </a:cxnLst>
            <a:rect l="0" t="0" r="r" b="b"/>
            <a:pathLst>
              <a:path w="2506" h="1305">
                <a:moveTo>
                  <a:pt x="0" y="578"/>
                </a:moveTo>
                <a:lnTo>
                  <a:pt x="0" y="121"/>
                </a:lnTo>
                <a:lnTo>
                  <a:pt x="199" y="180"/>
                </a:lnTo>
                <a:lnTo>
                  <a:pt x="187" y="157"/>
                </a:lnTo>
                <a:lnTo>
                  <a:pt x="209" y="142"/>
                </a:lnTo>
                <a:lnTo>
                  <a:pt x="333" y="92"/>
                </a:lnTo>
                <a:lnTo>
                  <a:pt x="237" y="153"/>
                </a:lnTo>
                <a:lnTo>
                  <a:pt x="290" y="135"/>
                </a:lnTo>
                <a:lnTo>
                  <a:pt x="290" y="148"/>
                </a:lnTo>
                <a:lnTo>
                  <a:pt x="393" y="93"/>
                </a:lnTo>
                <a:lnTo>
                  <a:pt x="379" y="76"/>
                </a:lnTo>
                <a:lnTo>
                  <a:pt x="446" y="140"/>
                </a:lnTo>
                <a:lnTo>
                  <a:pt x="489" y="102"/>
                </a:lnTo>
                <a:lnTo>
                  <a:pt x="485" y="140"/>
                </a:lnTo>
                <a:lnTo>
                  <a:pt x="537" y="113"/>
                </a:lnTo>
                <a:lnTo>
                  <a:pt x="686" y="159"/>
                </a:lnTo>
                <a:lnTo>
                  <a:pt x="754" y="158"/>
                </a:lnTo>
                <a:lnTo>
                  <a:pt x="792" y="185"/>
                </a:lnTo>
                <a:lnTo>
                  <a:pt x="747" y="209"/>
                </a:lnTo>
                <a:lnTo>
                  <a:pt x="774" y="219"/>
                </a:lnTo>
                <a:lnTo>
                  <a:pt x="908" y="207"/>
                </a:lnTo>
                <a:lnTo>
                  <a:pt x="965" y="245"/>
                </a:lnTo>
                <a:lnTo>
                  <a:pt x="975" y="271"/>
                </a:lnTo>
                <a:lnTo>
                  <a:pt x="990" y="254"/>
                </a:lnTo>
                <a:lnTo>
                  <a:pt x="965" y="219"/>
                </a:lnTo>
                <a:lnTo>
                  <a:pt x="1030" y="175"/>
                </a:lnTo>
                <a:lnTo>
                  <a:pt x="966" y="203"/>
                </a:lnTo>
                <a:lnTo>
                  <a:pt x="946" y="190"/>
                </a:lnTo>
                <a:lnTo>
                  <a:pt x="1022" y="158"/>
                </a:lnTo>
                <a:lnTo>
                  <a:pt x="1063" y="204"/>
                </a:lnTo>
                <a:lnTo>
                  <a:pt x="1107" y="203"/>
                </a:lnTo>
                <a:lnTo>
                  <a:pt x="1133" y="224"/>
                </a:lnTo>
                <a:lnTo>
                  <a:pt x="1252" y="219"/>
                </a:lnTo>
                <a:lnTo>
                  <a:pt x="1248" y="204"/>
                </a:lnTo>
                <a:lnTo>
                  <a:pt x="1282" y="231"/>
                </a:lnTo>
                <a:lnTo>
                  <a:pt x="1287" y="209"/>
                </a:lnTo>
                <a:lnTo>
                  <a:pt x="1260" y="216"/>
                </a:lnTo>
                <a:lnTo>
                  <a:pt x="1240" y="189"/>
                </a:lnTo>
                <a:lnTo>
                  <a:pt x="1285" y="185"/>
                </a:lnTo>
                <a:lnTo>
                  <a:pt x="1300" y="207"/>
                </a:lnTo>
                <a:lnTo>
                  <a:pt x="1318" y="200"/>
                </a:lnTo>
                <a:lnTo>
                  <a:pt x="1312" y="233"/>
                </a:lnTo>
                <a:lnTo>
                  <a:pt x="1343" y="250"/>
                </a:lnTo>
                <a:lnTo>
                  <a:pt x="1334" y="204"/>
                </a:lnTo>
                <a:lnTo>
                  <a:pt x="1393" y="178"/>
                </a:lnTo>
                <a:lnTo>
                  <a:pt x="1376" y="157"/>
                </a:lnTo>
                <a:lnTo>
                  <a:pt x="1359" y="172"/>
                </a:lnTo>
                <a:lnTo>
                  <a:pt x="1390" y="133"/>
                </a:lnTo>
                <a:lnTo>
                  <a:pt x="1304" y="104"/>
                </a:lnTo>
                <a:lnTo>
                  <a:pt x="1313" y="37"/>
                </a:lnTo>
                <a:lnTo>
                  <a:pt x="1334" y="38"/>
                </a:lnTo>
                <a:lnTo>
                  <a:pt x="1346" y="0"/>
                </a:lnTo>
                <a:lnTo>
                  <a:pt x="1409" y="37"/>
                </a:lnTo>
                <a:lnTo>
                  <a:pt x="1410" y="62"/>
                </a:lnTo>
                <a:lnTo>
                  <a:pt x="1454" y="97"/>
                </a:lnTo>
                <a:lnTo>
                  <a:pt x="1425" y="96"/>
                </a:lnTo>
                <a:lnTo>
                  <a:pt x="1436" y="108"/>
                </a:lnTo>
                <a:lnTo>
                  <a:pt x="1420" y="123"/>
                </a:lnTo>
                <a:lnTo>
                  <a:pt x="1471" y="133"/>
                </a:lnTo>
                <a:lnTo>
                  <a:pt x="1457" y="140"/>
                </a:lnTo>
                <a:lnTo>
                  <a:pt x="1487" y="197"/>
                </a:lnTo>
                <a:lnTo>
                  <a:pt x="1515" y="147"/>
                </a:lnTo>
                <a:lnTo>
                  <a:pt x="1551" y="165"/>
                </a:lnTo>
                <a:lnTo>
                  <a:pt x="1561" y="199"/>
                </a:lnTo>
                <a:lnTo>
                  <a:pt x="1543" y="209"/>
                </a:lnTo>
                <a:lnTo>
                  <a:pt x="1577" y="250"/>
                </a:lnTo>
                <a:lnTo>
                  <a:pt x="1597" y="240"/>
                </a:lnTo>
                <a:lnTo>
                  <a:pt x="1623" y="177"/>
                </a:lnTo>
                <a:lnTo>
                  <a:pt x="1654" y="170"/>
                </a:lnTo>
                <a:lnTo>
                  <a:pt x="1631" y="117"/>
                </a:lnTo>
                <a:lnTo>
                  <a:pt x="1713" y="122"/>
                </a:lnTo>
                <a:lnTo>
                  <a:pt x="1749" y="153"/>
                </a:lnTo>
                <a:lnTo>
                  <a:pt x="1737" y="168"/>
                </a:lnTo>
                <a:lnTo>
                  <a:pt x="1753" y="177"/>
                </a:lnTo>
                <a:lnTo>
                  <a:pt x="1714" y="187"/>
                </a:lnTo>
                <a:lnTo>
                  <a:pt x="1748" y="256"/>
                </a:lnTo>
                <a:lnTo>
                  <a:pt x="1694" y="293"/>
                </a:lnTo>
                <a:lnTo>
                  <a:pt x="1673" y="276"/>
                </a:lnTo>
                <a:lnTo>
                  <a:pt x="1682" y="300"/>
                </a:lnTo>
                <a:lnTo>
                  <a:pt x="1598" y="284"/>
                </a:lnTo>
                <a:lnTo>
                  <a:pt x="1616" y="306"/>
                </a:lnTo>
                <a:lnTo>
                  <a:pt x="1583" y="341"/>
                </a:lnTo>
                <a:lnTo>
                  <a:pt x="1496" y="314"/>
                </a:lnTo>
                <a:lnTo>
                  <a:pt x="1527" y="342"/>
                </a:lnTo>
                <a:lnTo>
                  <a:pt x="1588" y="349"/>
                </a:lnTo>
                <a:lnTo>
                  <a:pt x="1546" y="406"/>
                </a:lnTo>
                <a:lnTo>
                  <a:pt x="1501" y="402"/>
                </a:lnTo>
                <a:lnTo>
                  <a:pt x="1479" y="432"/>
                </a:lnTo>
                <a:lnTo>
                  <a:pt x="1398" y="407"/>
                </a:lnTo>
                <a:lnTo>
                  <a:pt x="1471" y="432"/>
                </a:lnTo>
                <a:lnTo>
                  <a:pt x="1482" y="456"/>
                </a:lnTo>
                <a:lnTo>
                  <a:pt x="1425" y="466"/>
                </a:lnTo>
                <a:lnTo>
                  <a:pt x="1436" y="472"/>
                </a:lnTo>
                <a:lnTo>
                  <a:pt x="1421" y="473"/>
                </a:lnTo>
                <a:lnTo>
                  <a:pt x="1421" y="497"/>
                </a:lnTo>
                <a:lnTo>
                  <a:pt x="1360" y="529"/>
                </a:lnTo>
                <a:lnTo>
                  <a:pt x="1351" y="634"/>
                </a:lnTo>
                <a:lnTo>
                  <a:pt x="1371" y="658"/>
                </a:lnTo>
                <a:lnTo>
                  <a:pt x="1404" y="644"/>
                </a:lnTo>
                <a:lnTo>
                  <a:pt x="1419" y="724"/>
                </a:lnTo>
                <a:lnTo>
                  <a:pt x="1466" y="708"/>
                </a:lnTo>
                <a:lnTo>
                  <a:pt x="1521" y="730"/>
                </a:lnTo>
                <a:lnTo>
                  <a:pt x="1632" y="789"/>
                </a:lnTo>
                <a:lnTo>
                  <a:pt x="1623" y="811"/>
                </a:lnTo>
                <a:lnTo>
                  <a:pt x="1636" y="795"/>
                </a:lnTo>
                <a:lnTo>
                  <a:pt x="1721" y="800"/>
                </a:lnTo>
                <a:lnTo>
                  <a:pt x="1721" y="887"/>
                </a:lnTo>
                <a:lnTo>
                  <a:pt x="1747" y="917"/>
                </a:lnTo>
                <a:lnTo>
                  <a:pt x="1729" y="923"/>
                </a:lnTo>
                <a:lnTo>
                  <a:pt x="1770" y="938"/>
                </a:lnTo>
                <a:lnTo>
                  <a:pt x="1758" y="966"/>
                </a:lnTo>
                <a:lnTo>
                  <a:pt x="1799" y="964"/>
                </a:lnTo>
                <a:lnTo>
                  <a:pt x="1855" y="918"/>
                </a:lnTo>
                <a:lnTo>
                  <a:pt x="1829" y="907"/>
                </a:lnTo>
                <a:lnTo>
                  <a:pt x="1799" y="824"/>
                </a:lnTo>
                <a:lnTo>
                  <a:pt x="1903" y="751"/>
                </a:lnTo>
                <a:lnTo>
                  <a:pt x="1888" y="751"/>
                </a:lnTo>
                <a:lnTo>
                  <a:pt x="1864" y="665"/>
                </a:lnTo>
                <a:lnTo>
                  <a:pt x="1827" y="644"/>
                </a:lnTo>
                <a:lnTo>
                  <a:pt x="1875" y="608"/>
                </a:lnTo>
                <a:lnTo>
                  <a:pt x="1859" y="589"/>
                </a:lnTo>
                <a:lnTo>
                  <a:pt x="1865" y="558"/>
                </a:lnTo>
                <a:lnTo>
                  <a:pt x="1845" y="553"/>
                </a:lnTo>
                <a:lnTo>
                  <a:pt x="1865" y="522"/>
                </a:lnTo>
                <a:lnTo>
                  <a:pt x="1843" y="502"/>
                </a:lnTo>
                <a:lnTo>
                  <a:pt x="1858" y="475"/>
                </a:lnTo>
                <a:lnTo>
                  <a:pt x="1934" y="493"/>
                </a:lnTo>
                <a:lnTo>
                  <a:pt x="1971" y="478"/>
                </a:lnTo>
                <a:lnTo>
                  <a:pt x="2038" y="522"/>
                </a:lnTo>
                <a:lnTo>
                  <a:pt x="2038" y="541"/>
                </a:lnTo>
                <a:lnTo>
                  <a:pt x="2096" y="543"/>
                </a:lnTo>
                <a:lnTo>
                  <a:pt x="2101" y="587"/>
                </a:lnTo>
                <a:lnTo>
                  <a:pt x="2050" y="588"/>
                </a:lnTo>
                <a:lnTo>
                  <a:pt x="2093" y="595"/>
                </a:lnTo>
                <a:lnTo>
                  <a:pt x="2108" y="622"/>
                </a:lnTo>
                <a:lnTo>
                  <a:pt x="2061" y="659"/>
                </a:lnTo>
                <a:lnTo>
                  <a:pt x="2130" y="640"/>
                </a:lnTo>
                <a:lnTo>
                  <a:pt x="2133" y="671"/>
                </a:lnTo>
                <a:lnTo>
                  <a:pt x="2103" y="685"/>
                </a:lnTo>
                <a:lnTo>
                  <a:pt x="2146" y="653"/>
                </a:lnTo>
                <a:lnTo>
                  <a:pt x="2149" y="673"/>
                </a:lnTo>
                <a:lnTo>
                  <a:pt x="2189" y="642"/>
                </a:lnTo>
                <a:lnTo>
                  <a:pt x="2198" y="659"/>
                </a:lnTo>
                <a:lnTo>
                  <a:pt x="2224" y="613"/>
                </a:lnTo>
                <a:lnTo>
                  <a:pt x="2214" y="604"/>
                </a:lnTo>
                <a:lnTo>
                  <a:pt x="2247" y="578"/>
                </a:lnTo>
                <a:lnTo>
                  <a:pt x="2283" y="627"/>
                </a:lnTo>
                <a:lnTo>
                  <a:pt x="2252" y="638"/>
                </a:lnTo>
                <a:lnTo>
                  <a:pt x="2285" y="632"/>
                </a:lnTo>
                <a:lnTo>
                  <a:pt x="2298" y="651"/>
                </a:lnTo>
                <a:lnTo>
                  <a:pt x="2275" y="658"/>
                </a:lnTo>
                <a:lnTo>
                  <a:pt x="2304" y="661"/>
                </a:lnTo>
                <a:lnTo>
                  <a:pt x="2285" y="675"/>
                </a:lnTo>
                <a:lnTo>
                  <a:pt x="2305" y="671"/>
                </a:lnTo>
                <a:lnTo>
                  <a:pt x="2320" y="693"/>
                </a:lnTo>
                <a:lnTo>
                  <a:pt x="2310" y="703"/>
                </a:lnTo>
                <a:lnTo>
                  <a:pt x="2339" y="720"/>
                </a:lnTo>
                <a:lnTo>
                  <a:pt x="2293" y="738"/>
                </a:lnTo>
                <a:lnTo>
                  <a:pt x="2325" y="738"/>
                </a:lnTo>
                <a:lnTo>
                  <a:pt x="2319" y="755"/>
                </a:lnTo>
                <a:lnTo>
                  <a:pt x="2369" y="771"/>
                </a:lnTo>
                <a:lnTo>
                  <a:pt x="2386" y="810"/>
                </a:lnTo>
                <a:lnTo>
                  <a:pt x="2405" y="796"/>
                </a:lnTo>
                <a:lnTo>
                  <a:pt x="2454" y="822"/>
                </a:lnTo>
                <a:lnTo>
                  <a:pt x="2348" y="857"/>
                </a:lnTo>
                <a:lnTo>
                  <a:pt x="2369" y="876"/>
                </a:lnTo>
                <a:lnTo>
                  <a:pt x="2459" y="837"/>
                </a:lnTo>
                <a:lnTo>
                  <a:pt x="2459" y="870"/>
                </a:lnTo>
                <a:lnTo>
                  <a:pt x="2501" y="863"/>
                </a:lnTo>
                <a:lnTo>
                  <a:pt x="2506" y="880"/>
                </a:lnTo>
                <a:lnTo>
                  <a:pt x="2487" y="880"/>
                </a:lnTo>
                <a:lnTo>
                  <a:pt x="2506" y="919"/>
                </a:lnTo>
                <a:lnTo>
                  <a:pt x="2378" y="996"/>
                </a:lnTo>
                <a:lnTo>
                  <a:pt x="2196" y="996"/>
                </a:lnTo>
                <a:lnTo>
                  <a:pt x="2117" y="1049"/>
                </a:lnTo>
                <a:lnTo>
                  <a:pt x="2053" y="1126"/>
                </a:lnTo>
                <a:lnTo>
                  <a:pt x="2117" y="1067"/>
                </a:lnTo>
                <a:lnTo>
                  <a:pt x="2216" y="1033"/>
                </a:lnTo>
                <a:lnTo>
                  <a:pt x="2252" y="1059"/>
                </a:lnTo>
                <a:lnTo>
                  <a:pt x="2187" y="1080"/>
                </a:lnTo>
                <a:lnTo>
                  <a:pt x="2240" y="1091"/>
                </a:lnTo>
                <a:lnTo>
                  <a:pt x="2224" y="1115"/>
                </a:lnTo>
                <a:lnTo>
                  <a:pt x="2264" y="1159"/>
                </a:lnTo>
                <a:lnTo>
                  <a:pt x="2341" y="1175"/>
                </a:lnTo>
                <a:lnTo>
                  <a:pt x="2364" y="1120"/>
                </a:lnTo>
                <a:lnTo>
                  <a:pt x="2364" y="1154"/>
                </a:lnTo>
                <a:lnTo>
                  <a:pt x="2381" y="1150"/>
                </a:lnTo>
                <a:lnTo>
                  <a:pt x="2346" y="1184"/>
                </a:lnTo>
                <a:lnTo>
                  <a:pt x="2255" y="1207"/>
                </a:lnTo>
                <a:lnTo>
                  <a:pt x="2222" y="1249"/>
                </a:lnTo>
                <a:lnTo>
                  <a:pt x="2198" y="1212"/>
                </a:lnTo>
                <a:lnTo>
                  <a:pt x="2284" y="1181"/>
                </a:lnTo>
                <a:lnTo>
                  <a:pt x="2240" y="1182"/>
                </a:lnTo>
                <a:lnTo>
                  <a:pt x="2247" y="1159"/>
                </a:lnTo>
                <a:lnTo>
                  <a:pt x="2172" y="1185"/>
                </a:lnTo>
                <a:lnTo>
                  <a:pt x="2149" y="1169"/>
                </a:lnTo>
                <a:lnTo>
                  <a:pt x="2149" y="1120"/>
                </a:lnTo>
                <a:lnTo>
                  <a:pt x="2102" y="1104"/>
                </a:lnTo>
                <a:lnTo>
                  <a:pt x="2066" y="1184"/>
                </a:lnTo>
                <a:lnTo>
                  <a:pt x="1916" y="1212"/>
                </a:lnTo>
                <a:lnTo>
                  <a:pt x="1813" y="1242"/>
                </a:lnTo>
                <a:lnTo>
                  <a:pt x="1798" y="1257"/>
                </a:lnTo>
                <a:lnTo>
                  <a:pt x="1819" y="1261"/>
                </a:lnTo>
                <a:lnTo>
                  <a:pt x="1825" y="1272"/>
                </a:lnTo>
                <a:lnTo>
                  <a:pt x="1699" y="1305"/>
                </a:lnTo>
                <a:lnTo>
                  <a:pt x="1706" y="1290"/>
                </a:lnTo>
                <a:lnTo>
                  <a:pt x="1714" y="1280"/>
                </a:lnTo>
                <a:lnTo>
                  <a:pt x="1719" y="1265"/>
                </a:lnTo>
                <a:lnTo>
                  <a:pt x="1739" y="1254"/>
                </a:lnTo>
                <a:lnTo>
                  <a:pt x="1742" y="1184"/>
                </a:lnTo>
                <a:lnTo>
                  <a:pt x="1764" y="1207"/>
                </a:lnTo>
                <a:lnTo>
                  <a:pt x="1800" y="1199"/>
                </a:lnTo>
                <a:lnTo>
                  <a:pt x="1769" y="1159"/>
                </a:lnTo>
                <a:lnTo>
                  <a:pt x="1662" y="1139"/>
                </a:lnTo>
                <a:lnTo>
                  <a:pt x="1657" y="1139"/>
                </a:lnTo>
                <a:lnTo>
                  <a:pt x="1644" y="1083"/>
                </a:lnTo>
                <a:lnTo>
                  <a:pt x="1623" y="1087"/>
                </a:lnTo>
                <a:lnTo>
                  <a:pt x="1605" y="1055"/>
                </a:lnTo>
                <a:lnTo>
                  <a:pt x="1583" y="1053"/>
                </a:lnTo>
                <a:lnTo>
                  <a:pt x="1583" y="1072"/>
                </a:lnTo>
                <a:lnTo>
                  <a:pt x="1553" y="1044"/>
                </a:lnTo>
                <a:lnTo>
                  <a:pt x="1504" y="1083"/>
                </a:lnTo>
                <a:lnTo>
                  <a:pt x="1363" y="1055"/>
                </a:lnTo>
                <a:lnTo>
                  <a:pt x="1348" y="1028"/>
                </a:lnTo>
                <a:lnTo>
                  <a:pt x="1346" y="1045"/>
                </a:lnTo>
                <a:lnTo>
                  <a:pt x="536" y="1045"/>
                </a:lnTo>
                <a:lnTo>
                  <a:pt x="525" y="1015"/>
                </a:lnTo>
                <a:lnTo>
                  <a:pt x="481" y="1007"/>
                </a:lnTo>
                <a:lnTo>
                  <a:pt x="484" y="987"/>
                </a:lnTo>
                <a:lnTo>
                  <a:pt x="393" y="961"/>
                </a:lnTo>
                <a:lnTo>
                  <a:pt x="404" y="947"/>
                </a:lnTo>
                <a:lnTo>
                  <a:pt x="383" y="911"/>
                </a:lnTo>
                <a:lnTo>
                  <a:pt x="359" y="907"/>
                </a:lnTo>
                <a:lnTo>
                  <a:pt x="310" y="828"/>
                </a:lnTo>
                <a:lnTo>
                  <a:pt x="319" y="804"/>
                </a:lnTo>
                <a:lnTo>
                  <a:pt x="321" y="761"/>
                </a:lnTo>
                <a:lnTo>
                  <a:pt x="267" y="738"/>
                </a:lnTo>
                <a:lnTo>
                  <a:pt x="162" y="599"/>
                </a:lnTo>
                <a:lnTo>
                  <a:pt x="103" y="639"/>
                </a:lnTo>
                <a:lnTo>
                  <a:pt x="87" y="620"/>
                </a:lnTo>
                <a:lnTo>
                  <a:pt x="83" y="617"/>
                </a:lnTo>
                <a:lnTo>
                  <a:pt x="55" y="578"/>
                </a:lnTo>
                <a:lnTo>
                  <a:pt x="0" y="578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92" name="Freeform 804"/>
          <p:cNvSpPr>
            <a:spLocks/>
          </p:cNvSpPr>
          <p:nvPr/>
        </p:nvSpPr>
        <p:spPr bwMode="auto">
          <a:xfrm>
            <a:off x="1354671" y="3443288"/>
            <a:ext cx="745369" cy="482600"/>
          </a:xfrm>
          <a:custGeom>
            <a:avLst/>
            <a:gdLst/>
            <a:ahLst/>
            <a:cxnLst>
              <a:cxn ang="0">
                <a:pos x="0" y="6"/>
              </a:cxn>
              <a:cxn ang="0">
                <a:pos x="43" y="94"/>
              </a:cxn>
              <a:cxn ang="0">
                <a:pos x="91" y="136"/>
              </a:cxn>
              <a:cxn ang="0">
                <a:pos x="88" y="161"/>
              </a:cxn>
              <a:cxn ang="0">
                <a:pos x="63" y="166"/>
              </a:cxn>
              <a:cxn ang="0">
                <a:pos x="119" y="185"/>
              </a:cxn>
              <a:cxn ang="0">
                <a:pos x="147" y="225"/>
              </a:cxn>
              <a:cxn ang="0">
                <a:pos x="146" y="259"/>
              </a:cxn>
              <a:cxn ang="0">
                <a:pos x="210" y="315"/>
              </a:cxn>
              <a:cxn ang="0">
                <a:pos x="223" y="296"/>
              </a:cxn>
              <a:cxn ang="0">
                <a:pos x="76" y="81"/>
              </a:cxn>
              <a:cxn ang="0">
                <a:pos x="66" y="23"/>
              </a:cxn>
              <a:cxn ang="0">
                <a:pos x="99" y="38"/>
              </a:cxn>
              <a:cxn ang="0">
                <a:pos x="152" y="132"/>
              </a:cxn>
              <a:cxn ang="0">
                <a:pos x="231" y="202"/>
              </a:cxn>
              <a:cxn ang="0">
                <a:pos x="228" y="229"/>
              </a:cxn>
              <a:cxn ang="0">
                <a:pos x="338" y="326"/>
              </a:cxn>
              <a:cxn ang="0">
                <a:pos x="352" y="366"/>
              </a:cxn>
              <a:cxn ang="0">
                <a:pos x="338" y="394"/>
              </a:cxn>
              <a:cxn ang="0">
                <a:pos x="364" y="431"/>
              </a:cxn>
              <a:cxn ang="0">
                <a:pos x="575" y="531"/>
              </a:cxn>
              <a:cxn ang="0">
                <a:pos x="665" y="523"/>
              </a:cxn>
              <a:cxn ang="0">
                <a:pos x="725" y="572"/>
              </a:cxn>
              <a:cxn ang="0">
                <a:pos x="751" y="524"/>
              </a:cxn>
              <a:cxn ang="0">
                <a:pos x="781" y="523"/>
              </a:cxn>
              <a:cxn ang="0">
                <a:pos x="750" y="483"/>
              </a:cxn>
              <a:cxn ang="0">
                <a:pos x="818" y="467"/>
              </a:cxn>
              <a:cxn ang="0">
                <a:pos x="842" y="451"/>
              </a:cxn>
              <a:cxn ang="0">
                <a:pos x="849" y="441"/>
              </a:cxn>
              <a:cxn ang="0">
                <a:pos x="857" y="462"/>
              </a:cxn>
              <a:cxn ang="0">
                <a:pos x="886" y="367"/>
              </a:cxn>
              <a:cxn ang="0">
                <a:pos x="848" y="352"/>
              </a:cxn>
              <a:cxn ang="0">
                <a:pos x="782" y="367"/>
              </a:cxn>
              <a:cxn ang="0">
                <a:pos x="747" y="451"/>
              </a:cxn>
              <a:cxn ang="0">
                <a:pos x="660" y="458"/>
              </a:cxn>
              <a:cxn ang="0">
                <a:pos x="626" y="438"/>
              </a:cxn>
              <a:cxn ang="0">
                <a:pos x="569" y="336"/>
              </a:cxn>
              <a:cxn ang="0">
                <a:pos x="568" y="259"/>
              </a:cxn>
              <a:cxn ang="0">
                <a:pos x="588" y="220"/>
              </a:cxn>
              <a:cxn ang="0">
                <a:pos x="529" y="202"/>
              </a:cxn>
              <a:cxn ang="0">
                <a:pos x="454" y="93"/>
              </a:cxn>
              <a:cxn ang="0">
                <a:pos x="393" y="117"/>
              </a:cxn>
              <a:cxn ang="0">
                <a:pos x="313" y="28"/>
              </a:cxn>
              <a:cxn ang="0">
                <a:pos x="180" y="47"/>
              </a:cxn>
              <a:cxn ang="0">
                <a:pos x="69" y="0"/>
              </a:cxn>
              <a:cxn ang="0">
                <a:pos x="0" y="6"/>
              </a:cxn>
            </a:cxnLst>
            <a:rect l="0" t="0" r="r" b="b"/>
            <a:pathLst>
              <a:path w="886" h="572">
                <a:moveTo>
                  <a:pt x="0" y="6"/>
                </a:moveTo>
                <a:lnTo>
                  <a:pt x="43" y="94"/>
                </a:lnTo>
                <a:lnTo>
                  <a:pt x="91" y="136"/>
                </a:lnTo>
                <a:lnTo>
                  <a:pt x="88" y="161"/>
                </a:lnTo>
                <a:lnTo>
                  <a:pt x="63" y="166"/>
                </a:lnTo>
                <a:lnTo>
                  <a:pt x="119" y="185"/>
                </a:lnTo>
                <a:lnTo>
                  <a:pt x="147" y="225"/>
                </a:lnTo>
                <a:lnTo>
                  <a:pt x="146" y="259"/>
                </a:lnTo>
                <a:lnTo>
                  <a:pt x="210" y="315"/>
                </a:lnTo>
                <a:lnTo>
                  <a:pt x="223" y="296"/>
                </a:lnTo>
                <a:lnTo>
                  <a:pt x="76" y="81"/>
                </a:lnTo>
                <a:lnTo>
                  <a:pt x="66" y="23"/>
                </a:lnTo>
                <a:lnTo>
                  <a:pt x="99" y="38"/>
                </a:lnTo>
                <a:lnTo>
                  <a:pt x="152" y="132"/>
                </a:lnTo>
                <a:lnTo>
                  <a:pt x="231" y="202"/>
                </a:lnTo>
                <a:lnTo>
                  <a:pt x="228" y="229"/>
                </a:lnTo>
                <a:lnTo>
                  <a:pt x="338" y="326"/>
                </a:lnTo>
                <a:lnTo>
                  <a:pt x="352" y="366"/>
                </a:lnTo>
                <a:lnTo>
                  <a:pt x="338" y="394"/>
                </a:lnTo>
                <a:lnTo>
                  <a:pt x="364" y="431"/>
                </a:lnTo>
                <a:lnTo>
                  <a:pt x="575" y="531"/>
                </a:lnTo>
                <a:lnTo>
                  <a:pt x="665" y="523"/>
                </a:lnTo>
                <a:lnTo>
                  <a:pt x="725" y="572"/>
                </a:lnTo>
                <a:lnTo>
                  <a:pt x="751" y="524"/>
                </a:lnTo>
                <a:lnTo>
                  <a:pt x="781" y="523"/>
                </a:lnTo>
                <a:lnTo>
                  <a:pt x="750" y="483"/>
                </a:lnTo>
                <a:lnTo>
                  <a:pt x="818" y="467"/>
                </a:lnTo>
                <a:lnTo>
                  <a:pt x="842" y="451"/>
                </a:lnTo>
                <a:lnTo>
                  <a:pt x="849" y="441"/>
                </a:lnTo>
                <a:lnTo>
                  <a:pt x="857" y="462"/>
                </a:lnTo>
                <a:lnTo>
                  <a:pt x="886" y="367"/>
                </a:lnTo>
                <a:lnTo>
                  <a:pt x="848" y="352"/>
                </a:lnTo>
                <a:lnTo>
                  <a:pt x="782" y="367"/>
                </a:lnTo>
                <a:lnTo>
                  <a:pt x="747" y="451"/>
                </a:lnTo>
                <a:lnTo>
                  <a:pt x="660" y="458"/>
                </a:lnTo>
                <a:lnTo>
                  <a:pt x="626" y="438"/>
                </a:lnTo>
                <a:lnTo>
                  <a:pt x="569" y="336"/>
                </a:lnTo>
                <a:lnTo>
                  <a:pt x="568" y="259"/>
                </a:lnTo>
                <a:lnTo>
                  <a:pt x="588" y="220"/>
                </a:lnTo>
                <a:lnTo>
                  <a:pt x="529" y="202"/>
                </a:lnTo>
                <a:lnTo>
                  <a:pt x="454" y="93"/>
                </a:lnTo>
                <a:lnTo>
                  <a:pt x="393" y="117"/>
                </a:lnTo>
                <a:lnTo>
                  <a:pt x="313" y="28"/>
                </a:lnTo>
                <a:lnTo>
                  <a:pt x="180" y="47"/>
                </a:lnTo>
                <a:lnTo>
                  <a:pt x="69" y="0"/>
                </a:lnTo>
                <a:lnTo>
                  <a:pt x="0" y="6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93" name="Freeform 805">
            <a:hlinkClick r:id="" action="ppaction://noaction"/>
          </p:cNvPr>
          <p:cNvSpPr>
            <a:spLocks/>
          </p:cNvSpPr>
          <p:nvPr/>
        </p:nvSpPr>
        <p:spPr bwMode="auto">
          <a:xfrm>
            <a:off x="89207" y="2097097"/>
            <a:ext cx="739321" cy="658813"/>
          </a:xfrm>
          <a:custGeom>
            <a:avLst/>
            <a:gdLst/>
            <a:ahLst/>
            <a:cxnLst>
              <a:cxn ang="0">
                <a:pos x="57" y="313"/>
              </a:cxn>
              <a:cxn ang="0">
                <a:pos x="58" y="348"/>
              </a:cxn>
              <a:cxn ang="0">
                <a:pos x="158" y="364"/>
              </a:cxn>
              <a:cxn ang="0">
                <a:pos x="194" y="350"/>
              </a:cxn>
              <a:cxn ang="0">
                <a:pos x="86" y="442"/>
              </a:cxn>
              <a:cxn ang="0">
                <a:pos x="82" y="486"/>
              </a:cxn>
              <a:cxn ang="0">
                <a:pos x="82" y="515"/>
              </a:cxn>
              <a:cxn ang="0">
                <a:pos x="102" y="547"/>
              </a:cxn>
              <a:cxn ang="0">
                <a:pos x="146" y="576"/>
              </a:cxn>
              <a:cxn ang="0">
                <a:pos x="163" y="547"/>
              </a:cxn>
              <a:cxn ang="0">
                <a:pos x="176" y="620"/>
              </a:cxn>
              <a:cxn ang="0">
                <a:pos x="267" y="628"/>
              </a:cxn>
              <a:cxn ang="0">
                <a:pos x="290" y="620"/>
              </a:cxn>
              <a:cxn ang="0">
                <a:pos x="277" y="698"/>
              </a:cxn>
              <a:cxn ang="0">
                <a:pos x="229" y="739"/>
              </a:cxn>
              <a:cxn ang="0">
                <a:pos x="136" y="779"/>
              </a:cxn>
              <a:cxn ang="0">
                <a:pos x="244" y="751"/>
              </a:cxn>
              <a:cxn ang="0">
                <a:pos x="262" y="708"/>
              </a:cxn>
              <a:cxn ang="0">
                <a:pos x="406" y="638"/>
              </a:cxn>
              <a:cxn ang="0">
                <a:pos x="409" y="589"/>
              </a:cxn>
              <a:cxn ang="0">
                <a:pos x="520" y="456"/>
              </a:cxn>
              <a:cxn ang="0">
                <a:pos x="550" y="492"/>
              </a:cxn>
              <a:cxn ang="0">
                <a:pos x="558" y="520"/>
              </a:cxn>
              <a:cxn ang="0">
                <a:pos x="472" y="568"/>
              </a:cxn>
              <a:cxn ang="0">
                <a:pos x="475" y="597"/>
              </a:cxn>
              <a:cxn ang="0">
                <a:pos x="583" y="534"/>
              </a:cxn>
              <a:cxn ang="0">
                <a:pos x="590" y="502"/>
              </a:cxn>
              <a:cxn ang="0">
                <a:pos x="632" y="510"/>
              </a:cxn>
              <a:cxn ang="0">
                <a:pos x="701" y="558"/>
              </a:cxn>
              <a:cxn ang="0">
                <a:pos x="833" y="556"/>
              </a:cxn>
              <a:cxn ang="0">
                <a:pos x="828" y="582"/>
              </a:cxn>
              <a:cxn ang="0">
                <a:pos x="876" y="586"/>
              </a:cxn>
              <a:cxn ang="0">
                <a:pos x="793" y="547"/>
              </a:cxn>
              <a:cxn ang="0">
                <a:pos x="479" y="52"/>
              </a:cxn>
              <a:cxn ang="0">
                <a:pos x="380" y="15"/>
              </a:cxn>
              <a:cxn ang="0">
                <a:pos x="345" y="28"/>
              </a:cxn>
              <a:cxn ang="0">
                <a:pos x="333" y="0"/>
              </a:cxn>
              <a:cxn ang="0">
                <a:pos x="240" y="33"/>
              </a:cxn>
              <a:cxn ang="0">
                <a:pos x="232" y="45"/>
              </a:cxn>
              <a:cxn ang="0">
                <a:pos x="188" y="81"/>
              </a:cxn>
              <a:cxn ang="0">
                <a:pos x="129" y="118"/>
              </a:cxn>
              <a:cxn ang="0">
                <a:pos x="58" y="154"/>
              </a:cxn>
              <a:cxn ang="0">
                <a:pos x="127" y="224"/>
              </a:cxn>
              <a:cxn ang="0">
                <a:pos x="176" y="247"/>
              </a:cxn>
              <a:cxn ang="0">
                <a:pos x="209" y="265"/>
              </a:cxn>
              <a:cxn ang="0">
                <a:pos x="127" y="275"/>
              </a:cxn>
              <a:cxn ang="0">
                <a:pos x="100" y="252"/>
              </a:cxn>
            </a:cxnLst>
            <a:rect l="0" t="0" r="r" b="b"/>
            <a:pathLst>
              <a:path w="876" h="779">
                <a:moveTo>
                  <a:pt x="0" y="298"/>
                </a:moveTo>
                <a:lnTo>
                  <a:pt x="57" y="313"/>
                </a:lnTo>
                <a:lnTo>
                  <a:pt x="35" y="319"/>
                </a:lnTo>
                <a:lnTo>
                  <a:pt x="58" y="348"/>
                </a:lnTo>
                <a:lnTo>
                  <a:pt x="146" y="345"/>
                </a:lnTo>
                <a:lnTo>
                  <a:pt x="158" y="364"/>
                </a:lnTo>
                <a:lnTo>
                  <a:pt x="214" y="340"/>
                </a:lnTo>
                <a:lnTo>
                  <a:pt x="194" y="350"/>
                </a:lnTo>
                <a:lnTo>
                  <a:pt x="206" y="397"/>
                </a:lnTo>
                <a:lnTo>
                  <a:pt x="86" y="442"/>
                </a:lnTo>
                <a:lnTo>
                  <a:pt x="55" y="493"/>
                </a:lnTo>
                <a:lnTo>
                  <a:pt x="82" y="486"/>
                </a:lnTo>
                <a:lnTo>
                  <a:pt x="61" y="498"/>
                </a:lnTo>
                <a:lnTo>
                  <a:pt x="82" y="515"/>
                </a:lnTo>
                <a:lnTo>
                  <a:pt x="127" y="521"/>
                </a:lnTo>
                <a:lnTo>
                  <a:pt x="102" y="547"/>
                </a:lnTo>
                <a:lnTo>
                  <a:pt x="122" y="573"/>
                </a:lnTo>
                <a:lnTo>
                  <a:pt x="146" y="576"/>
                </a:lnTo>
                <a:lnTo>
                  <a:pt x="192" y="521"/>
                </a:lnTo>
                <a:lnTo>
                  <a:pt x="163" y="547"/>
                </a:lnTo>
                <a:lnTo>
                  <a:pt x="188" y="599"/>
                </a:lnTo>
                <a:lnTo>
                  <a:pt x="176" y="620"/>
                </a:lnTo>
                <a:lnTo>
                  <a:pt x="229" y="591"/>
                </a:lnTo>
                <a:lnTo>
                  <a:pt x="267" y="628"/>
                </a:lnTo>
                <a:lnTo>
                  <a:pt x="279" y="606"/>
                </a:lnTo>
                <a:lnTo>
                  <a:pt x="290" y="620"/>
                </a:lnTo>
                <a:lnTo>
                  <a:pt x="331" y="601"/>
                </a:lnTo>
                <a:lnTo>
                  <a:pt x="277" y="698"/>
                </a:lnTo>
                <a:lnTo>
                  <a:pt x="230" y="718"/>
                </a:lnTo>
                <a:lnTo>
                  <a:pt x="229" y="739"/>
                </a:lnTo>
                <a:lnTo>
                  <a:pt x="176" y="740"/>
                </a:lnTo>
                <a:lnTo>
                  <a:pt x="136" y="779"/>
                </a:lnTo>
                <a:lnTo>
                  <a:pt x="188" y="750"/>
                </a:lnTo>
                <a:lnTo>
                  <a:pt x="244" y="751"/>
                </a:lnTo>
                <a:lnTo>
                  <a:pt x="277" y="728"/>
                </a:lnTo>
                <a:lnTo>
                  <a:pt x="262" y="708"/>
                </a:lnTo>
                <a:lnTo>
                  <a:pt x="297" y="711"/>
                </a:lnTo>
                <a:lnTo>
                  <a:pt x="406" y="638"/>
                </a:lnTo>
                <a:lnTo>
                  <a:pt x="430" y="611"/>
                </a:lnTo>
                <a:lnTo>
                  <a:pt x="409" y="589"/>
                </a:lnTo>
                <a:lnTo>
                  <a:pt x="507" y="501"/>
                </a:lnTo>
                <a:lnTo>
                  <a:pt x="520" y="456"/>
                </a:lnTo>
                <a:lnTo>
                  <a:pt x="509" y="501"/>
                </a:lnTo>
                <a:lnTo>
                  <a:pt x="550" y="492"/>
                </a:lnTo>
                <a:lnTo>
                  <a:pt x="527" y="511"/>
                </a:lnTo>
                <a:lnTo>
                  <a:pt x="558" y="520"/>
                </a:lnTo>
                <a:lnTo>
                  <a:pt x="487" y="526"/>
                </a:lnTo>
                <a:lnTo>
                  <a:pt x="472" y="568"/>
                </a:lnTo>
                <a:lnTo>
                  <a:pt x="500" y="567"/>
                </a:lnTo>
                <a:lnTo>
                  <a:pt x="475" y="597"/>
                </a:lnTo>
                <a:lnTo>
                  <a:pt x="570" y="558"/>
                </a:lnTo>
                <a:lnTo>
                  <a:pt x="583" y="534"/>
                </a:lnTo>
                <a:lnTo>
                  <a:pt x="568" y="523"/>
                </a:lnTo>
                <a:lnTo>
                  <a:pt x="590" y="502"/>
                </a:lnTo>
                <a:lnTo>
                  <a:pt x="587" y="520"/>
                </a:lnTo>
                <a:lnTo>
                  <a:pt x="632" y="510"/>
                </a:lnTo>
                <a:lnTo>
                  <a:pt x="624" y="527"/>
                </a:lnTo>
                <a:lnTo>
                  <a:pt x="701" y="558"/>
                </a:lnTo>
                <a:lnTo>
                  <a:pt x="814" y="573"/>
                </a:lnTo>
                <a:lnTo>
                  <a:pt x="833" y="556"/>
                </a:lnTo>
                <a:lnTo>
                  <a:pt x="849" y="564"/>
                </a:lnTo>
                <a:lnTo>
                  <a:pt x="828" y="582"/>
                </a:lnTo>
                <a:lnTo>
                  <a:pt x="860" y="599"/>
                </a:lnTo>
                <a:lnTo>
                  <a:pt x="876" y="586"/>
                </a:lnTo>
                <a:lnTo>
                  <a:pt x="848" y="547"/>
                </a:lnTo>
                <a:lnTo>
                  <a:pt x="793" y="547"/>
                </a:lnTo>
                <a:lnTo>
                  <a:pt x="793" y="90"/>
                </a:lnTo>
                <a:lnTo>
                  <a:pt x="479" y="52"/>
                </a:lnTo>
                <a:lnTo>
                  <a:pt x="466" y="30"/>
                </a:lnTo>
                <a:lnTo>
                  <a:pt x="380" y="15"/>
                </a:lnTo>
                <a:lnTo>
                  <a:pt x="370" y="33"/>
                </a:lnTo>
                <a:lnTo>
                  <a:pt x="345" y="28"/>
                </a:lnTo>
                <a:lnTo>
                  <a:pt x="369" y="12"/>
                </a:lnTo>
                <a:lnTo>
                  <a:pt x="333" y="0"/>
                </a:lnTo>
                <a:lnTo>
                  <a:pt x="298" y="30"/>
                </a:lnTo>
                <a:lnTo>
                  <a:pt x="240" y="33"/>
                </a:lnTo>
                <a:lnTo>
                  <a:pt x="237" y="61"/>
                </a:lnTo>
                <a:lnTo>
                  <a:pt x="232" y="45"/>
                </a:lnTo>
                <a:lnTo>
                  <a:pt x="179" y="60"/>
                </a:lnTo>
                <a:lnTo>
                  <a:pt x="188" y="81"/>
                </a:lnTo>
                <a:lnTo>
                  <a:pt x="163" y="75"/>
                </a:lnTo>
                <a:lnTo>
                  <a:pt x="129" y="118"/>
                </a:lnTo>
                <a:lnTo>
                  <a:pt x="55" y="134"/>
                </a:lnTo>
                <a:lnTo>
                  <a:pt x="58" y="154"/>
                </a:lnTo>
                <a:lnTo>
                  <a:pt x="37" y="159"/>
                </a:lnTo>
                <a:lnTo>
                  <a:pt x="127" y="224"/>
                </a:lnTo>
                <a:lnTo>
                  <a:pt x="252" y="255"/>
                </a:lnTo>
                <a:lnTo>
                  <a:pt x="176" y="247"/>
                </a:lnTo>
                <a:lnTo>
                  <a:pt x="179" y="264"/>
                </a:lnTo>
                <a:lnTo>
                  <a:pt x="209" y="265"/>
                </a:lnTo>
                <a:lnTo>
                  <a:pt x="184" y="279"/>
                </a:lnTo>
                <a:lnTo>
                  <a:pt x="127" y="275"/>
                </a:lnTo>
                <a:lnTo>
                  <a:pt x="127" y="249"/>
                </a:lnTo>
                <a:lnTo>
                  <a:pt x="100" y="252"/>
                </a:lnTo>
                <a:lnTo>
                  <a:pt x="0" y="298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94" name="Freeform 806">
            <a:hlinkClick r:id="" action="ppaction://noaction"/>
          </p:cNvPr>
          <p:cNvSpPr>
            <a:spLocks/>
          </p:cNvSpPr>
          <p:nvPr/>
        </p:nvSpPr>
        <p:spPr bwMode="auto">
          <a:xfrm>
            <a:off x="1164167" y="2940059"/>
            <a:ext cx="1428750" cy="709613"/>
          </a:xfrm>
          <a:custGeom>
            <a:avLst/>
            <a:gdLst/>
            <a:ahLst/>
            <a:cxnLst>
              <a:cxn ang="0">
                <a:pos x="20" y="115"/>
              </a:cxn>
              <a:cxn ang="0">
                <a:pos x="25" y="126"/>
              </a:cxn>
              <a:cxn ang="0">
                <a:pos x="54" y="412"/>
              </a:cxn>
              <a:cxn ang="0">
                <a:pos x="69" y="444"/>
              </a:cxn>
              <a:cxn ang="0">
                <a:pos x="178" y="551"/>
              </a:cxn>
              <a:cxn ang="0">
                <a:pos x="292" y="596"/>
              </a:cxn>
              <a:cxn ang="0">
                <a:pos x="536" y="624"/>
              </a:cxn>
              <a:cxn ang="0">
                <a:pos x="677" y="689"/>
              </a:cxn>
              <a:cxn ang="0">
                <a:pos x="811" y="816"/>
              </a:cxn>
              <a:cxn ang="0">
                <a:pos x="865" y="719"/>
              </a:cxn>
              <a:cxn ang="0">
                <a:pos x="956" y="689"/>
              </a:cxn>
              <a:cxn ang="0">
                <a:pos x="1036" y="677"/>
              </a:cxn>
              <a:cxn ang="0">
                <a:pos x="1069" y="671"/>
              </a:cxn>
              <a:cxn ang="0">
                <a:pos x="1077" y="674"/>
              </a:cxn>
              <a:cxn ang="0">
                <a:pos x="1227" y="712"/>
              </a:cxn>
              <a:cxn ang="0">
                <a:pos x="1272" y="838"/>
              </a:cxn>
              <a:cxn ang="0">
                <a:pos x="1306" y="781"/>
              </a:cxn>
              <a:cxn ang="0">
                <a:pos x="1289" y="601"/>
              </a:cxn>
              <a:cxn ang="0">
                <a:pos x="1409" y="486"/>
              </a:cxn>
              <a:cxn ang="0">
                <a:pos x="1415" y="447"/>
              </a:cxn>
              <a:cxn ang="0">
                <a:pos x="1388" y="395"/>
              </a:cxn>
              <a:cxn ang="0">
                <a:pos x="1410" y="374"/>
              </a:cxn>
              <a:cxn ang="0">
                <a:pos x="1435" y="444"/>
              </a:cxn>
              <a:cxn ang="0">
                <a:pos x="1443" y="358"/>
              </a:cxn>
              <a:cxn ang="0">
                <a:pos x="1490" y="314"/>
              </a:cxn>
              <a:cxn ang="0">
                <a:pos x="1577" y="267"/>
              </a:cxn>
              <a:cxn ang="0">
                <a:pos x="1688" y="178"/>
              </a:cxn>
              <a:cxn ang="0">
                <a:pos x="1668" y="141"/>
              </a:cxn>
              <a:cxn ang="0">
                <a:pos x="1621" y="76"/>
              </a:cxn>
              <a:cxn ang="0">
                <a:pos x="1435" y="184"/>
              </a:cxn>
              <a:cxn ang="0">
                <a:pos x="1338" y="233"/>
              </a:cxn>
              <a:cxn ang="0">
                <a:pos x="1258" y="292"/>
              </a:cxn>
              <a:cxn ang="0">
                <a:pos x="1218" y="277"/>
              </a:cxn>
              <a:cxn ang="0">
                <a:pos x="1233" y="252"/>
              </a:cxn>
              <a:cxn ang="0">
                <a:pos x="1225" y="201"/>
              </a:cxn>
              <a:cxn ang="0">
                <a:pos x="1207" y="156"/>
              </a:cxn>
              <a:cxn ang="0">
                <a:pos x="1127" y="178"/>
              </a:cxn>
              <a:cxn ang="0">
                <a:pos x="1087" y="282"/>
              </a:cxn>
              <a:cxn ang="0">
                <a:pos x="1102" y="158"/>
              </a:cxn>
              <a:cxn ang="0">
                <a:pos x="1116" y="132"/>
              </a:cxn>
              <a:cxn ang="0">
                <a:pos x="1181" y="111"/>
              </a:cxn>
              <a:cxn ang="0">
                <a:pos x="1062" y="100"/>
              </a:cxn>
              <a:cxn ang="0">
                <a:pos x="1010" y="107"/>
              </a:cxn>
              <a:cxn ang="0">
                <a:pos x="1023" y="55"/>
              </a:cxn>
              <a:cxn ang="0">
                <a:pos x="867" y="0"/>
              </a:cxn>
              <a:cxn ang="0">
                <a:pos x="55" y="17"/>
              </a:cxn>
              <a:cxn ang="0">
                <a:pos x="54" y="76"/>
              </a:cxn>
              <a:cxn ang="0">
                <a:pos x="0" y="46"/>
              </a:cxn>
            </a:cxnLst>
            <a:rect l="0" t="0" r="r" b="b"/>
            <a:pathLst>
              <a:path w="1691" h="838">
                <a:moveTo>
                  <a:pt x="0" y="46"/>
                </a:moveTo>
                <a:lnTo>
                  <a:pt x="20" y="115"/>
                </a:lnTo>
                <a:lnTo>
                  <a:pt x="44" y="122"/>
                </a:lnTo>
                <a:lnTo>
                  <a:pt x="25" y="126"/>
                </a:lnTo>
                <a:lnTo>
                  <a:pt x="10" y="333"/>
                </a:lnTo>
                <a:lnTo>
                  <a:pt x="54" y="412"/>
                </a:lnTo>
                <a:lnTo>
                  <a:pt x="80" y="412"/>
                </a:lnTo>
                <a:lnTo>
                  <a:pt x="69" y="444"/>
                </a:lnTo>
                <a:lnTo>
                  <a:pt x="124" y="532"/>
                </a:lnTo>
                <a:lnTo>
                  <a:pt x="178" y="551"/>
                </a:lnTo>
                <a:lnTo>
                  <a:pt x="223" y="602"/>
                </a:lnTo>
                <a:lnTo>
                  <a:pt x="292" y="596"/>
                </a:lnTo>
                <a:lnTo>
                  <a:pt x="403" y="643"/>
                </a:lnTo>
                <a:lnTo>
                  <a:pt x="536" y="624"/>
                </a:lnTo>
                <a:lnTo>
                  <a:pt x="616" y="713"/>
                </a:lnTo>
                <a:lnTo>
                  <a:pt x="677" y="689"/>
                </a:lnTo>
                <a:lnTo>
                  <a:pt x="752" y="798"/>
                </a:lnTo>
                <a:lnTo>
                  <a:pt x="811" y="816"/>
                </a:lnTo>
                <a:lnTo>
                  <a:pt x="804" y="757"/>
                </a:lnTo>
                <a:lnTo>
                  <a:pt x="865" y="719"/>
                </a:lnTo>
                <a:lnTo>
                  <a:pt x="872" y="690"/>
                </a:lnTo>
                <a:lnTo>
                  <a:pt x="956" y="689"/>
                </a:lnTo>
                <a:lnTo>
                  <a:pt x="1035" y="713"/>
                </a:lnTo>
                <a:lnTo>
                  <a:pt x="1036" y="677"/>
                </a:lnTo>
                <a:lnTo>
                  <a:pt x="1005" y="672"/>
                </a:lnTo>
                <a:lnTo>
                  <a:pt x="1069" y="671"/>
                </a:lnTo>
                <a:lnTo>
                  <a:pt x="1072" y="654"/>
                </a:lnTo>
                <a:lnTo>
                  <a:pt x="1077" y="674"/>
                </a:lnTo>
                <a:lnTo>
                  <a:pt x="1196" y="682"/>
                </a:lnTo>
                <a:lnTo>
                  <a:pt x="1227" y="712"/>
                </a:lnTo>
                <a:lnTo>
                  <a:pt x="1232" y="766"/>
                </a:lnTo>
                <a:lnTo>
                  <a:pt x="1272" y="838"/>
                </a:lnTo>
                <a:lnTo>
                  <a:pt x="1296" y="835"/>
                </a:lnTo>
                <a:lnTo>
                  <a:pt x="1306" y="781"/>
                </a:lnTo>
                <a:lnTo>
                  <a:pt x="1264" y="654"/>
                </a:lnTo>
                <a:lnTo>
                  <a:pt x="1289" y="601"/>
                </a:lnTo>
                <a:lnTo>
                  <a:pt x="1438" y="497"/>
                </a:lnTo>
                <a:lnTo>
                  <a:pt x="1409" y="486"/>
                </a:lnTo>
                <a:lnTo>
                  <a:pt x="1435" y="482"/>
                </a:lnTo>
                <a:lnTo>
                  <a:pt x="1415" y="447"/>
                </a:lnTo>
                <a:lnTo>
                  <a:pt x="1419" y="417"/>
                </a:lnTo>
                <a:lnTo>
                  <a:pt x="1388" y="395"/>
                </a:lnTo>
                <a:lnTo>
                  <a:pt x="1419" y="411"/>
                </a:lnTo>
                <a:lnTo>
                  <a:pt x="1410" y="374"/>
                </a:lnTo>
                <a:lnTo>
                  <a:pt x="1432" y="363"/>
                </a:lnTo>
                <a:lnTo>
                  <a:pt x="1435" y="444"/>
                </a:lnTo>
                <a:lnTo>
                  <a:pt x="1456" y="396"/>
                </a:lnTo>
                <a:lnTo>
                  <a:pt x="1443" y="358"/>
                </a:lnTo>
                <a:lnTo>
                  <a:pt x="1458" y="380"/>
                </a:lnTo>
                <a:lnTo>
                  <a:pt x="1490" y="314"/>
                </a:lnTo>
                <a:lnTo>
                  <a:pt x="1609" y="284"/>
                </a:lnTo>
                <a:lnTo>
                  <a:pt x="1577" y="267"/>
                </a:lnTo>
                <a:lnTo>
                  <a:pt x="1600" y="216"/>
                </a:lnTo>
                <a:lnTo>
                  <a:pt x="1688" y="178"/>
                </a:lnTo>
                <a:lnTo>
                  <a:pt x="1691" y="157"/>
                </a:lnTo>
                <a:lnTo>
                  <a:pt x="1668" y="141"/>
                </a:lnTo>
                <a:lnTo>
                  <a:pt x="1668" y="92"/>
                </a:lnTo>
                <a:lnTo>
                  <a:pt x="1621" y="76"/>
                </a:lnTo>
                <a:lnTo>
                  <a:pt x="1585" y="156"/>
                </a:lnTo>
                <a:lnTo>
                  <a:pt x="1435" y="184"/>
                </a:lnTo>
                <a:lnTo>
                  <a:pt x="1424" y="219"/>
                </a:lnTo>
                <a:lnTo>
                  <a:pt x="1338" y="233"/>
                </a:lnTo>
                <a:lnTo>
                  <a:pt x="1344" y="244"/>
                </a:lnTo>
                <a:lnTo>
                  <a:pt x="1258" y="292"/>
                </a:lnTo>
                <a:lnTo>
                  <a:pt x="1220" y="290"/>
                </a:lnTo>
                <a:lnTo>
                  <a:pt x="1218" y="277"/>
                </a:lnTo>
                <a:lnTo>
                  <a:pt x="1225" y="262"/>
                </a:lnTo>
                <a:lnTo>
                  <a:pt x="1233" y="252"/>
                </a:lnTo>
                <a:lnTo>
                  <a:pt x="1238" y="237"/>
                </a:lnTo>
                <a:lnTo>
                  <a:pt x="1225" y="201"/>
                </a:lnTo>
                <a:lnTo>
                  <a:pt x="1195" y="214"/>
                </a:lnTo>
                <a:lnTo>
                  <a:pt x="1207" y="156"/>
                </a:lnTo>
                <a:lnTo>
                  <a:pt x="1161" y="141"/>
                </a:lnTo>
                <a:lnTo>
                  <a:pt x="1127" y="178"/>
                </a:lnTo>
                <a:lnTo>
                  <a:pt x="1114" y="279"/>
                </a:lnTo>
                <a:lnTo>
                  <a:pt x="1087" y="282"/>
                </a:lnTo>
                <a:lnTo>
                  <a:pt x="1079" y="234"/>
                </a:lnTo>
                <a:lnTo>
                  <a:pt x="1102" y="158"/>
                </a:lnTo>
                <a:lnTo>
                  <a:pt x="1080" y="171"/>
                </a:lnTo>
                <a:lnTo>
                  <a:pt x="1116" y="132"/>
                </a:lnTo>
                <a:lnTo>
                  <a:pt x="1193" y="131"/>
                </a:lnTo>
                <a:lnTo>
                  <a:pt x="1181" y="111"/>
                </a:lnTo>
                <a:lnTo>
                  <a:pt x="1176" y="111"/>
                </a:lnTo>
                <a:lnTo>
                  <a:pt x="1062" y="100"/>
                </a:lnTo>
                <a:lnTo>
                  <a:pt x="1080" y="75"/>
                </a:lnTo>
                <a:lnTo>
                  <a:pt x="1010" y="107"/>
                </a:lnTo>
                <a:lnTo>
                  <a:pt x="955" y="107"/>
                </a:lnTo>
                <a:lnTo>
                  <a:pt x="1023" y="55"/>
                </a:lnTo>
                <a:lnTo>
                  <a:pt x="882" y="27"/>
                </a:lnTo>
                <a:lnTo>
                  <a:pt x="867" y="0"/>
                </a:lnTo>
                <a:lnTo>
                  <a:pt x="865" y="17"/>
                </a:lnTo>
                <a:lnTo>
                  <a:pt x="55" y="17"/>
                </a:lnTo>
                <a:lnTo>
                  <a:pt x="71" y="50"/>
                </a:lnTo>
                <a:lnTo>
                  <a:pt x="54" y="76"/>
                </a:lnTo>
                <a:lnTo>
                  <a:pt x="57" y="49"/>
                </a:lnTo>
                <a:lnTo>
                  <a:pt x="0" y="46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95" name="Freeform 807"/>
          <p:cNvSpPr>
            <a:spLocks/>
          </p:cNvSpPr>
          <p:nvPr/>
        </p:nvSpPr>
        <p:spPr bwMode="auto">
          <a:xfrm>
            <a:off x="8914195" y="2430463"/>
            <a:ext cx="72571" cy="25400"/>
          </a:xfrm>
          <a:custGeom>
            <a:avLst/>
            <a:gdLst/>
            <a:ahLst/>
            <a:cxnLst>
              <a:cxn ang="0">
                <a:pos x="0" y="9"/>
              </a:cxn>
              <a:cxn ang="0">
                <a:pos x="54" y="0"/>
              </a:cxn>
              <a:cxn ang="0">
                <a:pos x="89" y="14"/>
              </a:cxn>
              <a:cxn ang="0">
                <a:pos x="70" y="29"/>
              </a:cxn>
              <a:cxn ang="0">
                <a:pos x="0" y="9"/>
              </a:cxn>
            </a:cxnLst>
            <a:rect l="0" t="0" r="r" b="b"/>
            <a:pathLst>
              <a:path w="89" h="29">
                <a:moveTo>
                  <a:pt x="0" y="9"/>
                </a:moveTo>
                <a:lnTo>
                  <a:pt x="54" y="0"/>
                </a:lnTo>
                <a:lnTo>
                  <a:pt x="89" y="14"/>
                </a:lnTo>
                <a:lnTo>
                  <a:pt x="70" y="29"/>
                </a:lnTo>
                <a:lnTo>
                  <a:pt x="0" y="9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96" name="Freeform 808"/>
          <p:cNvSpPr>
            <a:spLocks/>
          </p:cNvSpPr>
          <p:nvPr/>
        </p:nvSpPr>
        <p:spPr bwMode="auto">
          <a:xfrm>
            <a:off x="2803071" y="5072063"/>
            <a:ext cx="133048" cy="134938"/>
          </a:xfrm>
          <a:custGeom>
            <a:avLst/>
            <a:gdLst/>
            <a:ahLst/>
            <a:cxnLst>
              <a:cxn ang="0">
                <a:pos x="0" y="130"/>
              </a:cxn>
              <a:cxn ang="0">
                <a:pos x="23" y="6"/>
              </a:cxn>
              <a:cxn ang="0">
                <a:pos x="47" y="0"/>
              </a:cxn>
              <a:cxn ang="0">
                <a:pos x="133" y="64"/>
              </a:cxn>
              <a:cxn ang="0">
                <a:pos x="153" y="88"/>
              </a:cxn>
              <a:cxn ang="0">
                <a:pos x="146" y="121"/>
              </a:cxn>
              <a:cxn ang="0">
                <a:pos x="105" y="161"/>
              </a:cxn>
              <a:cxn ang="0">
                <a:pos x="0" y="130"/>
              </a:cxn>
            </a:cxnLst>
            <a:rect l="0" t="0" r="r" b="b"/>
            <a:pathLst>
              <a:path w="153" h="161">
                <a:moveTo>
                  <a:pt x="0" y="130"/>
                </a:moveTo>
                <a:lnTo>
                  <a:pt x="23" y="6"/>
                </a:lnTo>
                <a:lnTo>
                  <a:pt x="47" y="0"/>
                </a:lnTo>
                <a:lnTo>
                  <a:pt x="133" y="64"/>
                </a:lnTo>
                <a:lnTo>
                  <a:pt x="153" y="88"/>
                </a:lnTo>
                <a:lnTo>
                  <a:pt x="146" y="121"/>
                </a:lnTo>
                <a:lnTo>
                  <a:pt x="105" y="161"/>
                </a:lnTo>
                <a:lnTo>
                  <a:pt x="0" y="13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97" name="Freeform 809"/>
          <p:cNvSpPr>
            <a:spLocks/>
          </p:cNvSpPr>
          <p:nvPr/>
        </p:nvSpPr>
        <p:spPr bwMode="auto">
          <a:xfrm>
            <a:off x="2437192" y="3984628"/>
            <a:ext cx="334130" cy="290513"/>
          </a:xfrm>
          <a:custGeom>
            <a:avLst/>
            <a:gdLst/>
            <a:ahLst/>
            <a:cxnLst>
              <a:cxn ang="0">
                <a:pos x="0" y="94"/>
              </a:cxn>
              <a:cxn ang="0">
                <a:pos x="37" y="154"/>
              </a:cxn>
              <a:cxn ang="0">
                <a:pos x="95" y="161"/>
              </a:cxn>
              <a:cxn ang="0">
                <a:pos x="112" y="186"/>
              </a:cxn>
              <a:cxn ang="0">
                <a:pos x="169" y="182"/>
              </a:cxn>
              <a:cxn ang="0">
                <a:pos x="159" y="286"/>
              </a:cxn>
              <a:cxn ang="0">
                <a:pos x="187" y="329"/>
              </a:cxn>
              <a:cxn ang="0">
                <a:pos x="219" y="343"/>
              </a:cxn>
              <a:cxn ang="0">
                <a:pos x="292" y="303"/>
              </a:cxn>
              <a:cxn ang="0">
                <a:pos x="263" y="296"/>
              </a:cxn>
              <a:cxn ang="0">
                <a:pos x="250" y="238"/>
              </a:cxn>
              <a:cxn ang="0">
                <a:pos x="299" y="250"/>
              </a:cxn>
              <a:cxn ang="0">
                <a:pos x="374" y="214"/>
              </a:cxn>
              <a:cxn ang="0">
                <a:pos x="351" y="186"/>
              </a:cxn>
              <a:cxn ang="0">
                <a:pos x="378" y="160"/>
              </a:cxn>
              <a:cxn ang="0">
                <a:pos x="366" y="140"/>
              </a:cxn>
              <a:cxn ang="0">
                <a:pos x="393" y="119"/>
              </a:cxn>
              <a:cxn ang="0">
                <a:pos x="359" y="114"/>
              </a:cxn>
              <a:cxn ang="0">
                <a:pos x="359" y="86"/>
              </a:cxn>
              <a:cxn ang="0">
                <a:pos x="302" y="58"/>
              </a:cxn>
              <a:cxn ang="0">
                <a:pos x="328" y="49"/>
              </a:cxn>
              <a:cxn ang="0">
                <a:pos x="154" y="55"/>
              </a:cxn>
              <a:cxn ang="0">
                <a:pos x="98" y="0"/>
              </a:cxn>
              <a:cxn ang="0">
                <a:pos x="102" y="25"/>
              </a:cxn>
              <a:cxn ang="0">
                <a:pos x="52" y="47"/>
              </a:cxn>
              <a:cxn ang="0">
                <a:pos x="66" y="86"/>
              </a:cxn>
              <a:cxn ang="0">
                <a:pos x="48" y="101"/>
              </a:cxn>
              <a:cxn ang="0">
                <a:pos x="37" y="65"/>
              </a:cxn>
              <a:cxn ang="0">
                <a:pos x="56" y="15"/>
              </a:cxn>
              <a:cxn ang="0">
                <a:pos x="0" y="94"/>
              </a:cxn>
            </a:cxnLst>
            <a:rect l="0" t="0" r="r" b="b"/>
            <a:pathLst>
              <a:path w="393" h="343">
                <a:moveTo>
                  <a:pt x="0" y="94"/>
                </a:moveTo>
                <a:lnTo>
                  <a:pt x="37" y="154"/>
                </a:lnTo>
                <a:lnTo>
                  <a:pt x="95" y="161"/>
                </a:lnTo>
                <a:lnTo>
                  <a:pt x="112" y="186"/>
                </a:lnTo>
                <a:lnTo>
                  <a:pt x="169" y="182"/>
                </a:lnTo>
                <a:lnTo>
                  <a:pt x="159" y="286"/>
                </a:lnTo>
                <a:lnTo>
                  <a:pt x="187" y="329"/>
                </a:lnTo>
                <a:lnTo>
                  <a:pt x="219" y="343"/>
                </a:lnTo>
                <a:lnTo>
                  <a:pt x="292" y="303"/>
                </a:lnTo>
                <a:lnTo>
                  <a:pt x="263" y="296"/>
                </a:lnTo>
                <a:lnTo>
                  <a:pt x="250" y="238"/>
                </a:lnTo>
                <a:lnTo>
                  <a:pt x="299" y="250"/>
                </a:lnTo>
                <a:lnTo>
                  <a:pt x="374" y="214"/>
                </a:lnTo>
                <a:lnTo>
                  <a:pt x="351" y="186"/>
                </a:lnTo>
                <a:lnTo>
                  <a:pt x="378" y="160"/>
                </a:lnTo>
                <a:lnTo>
                  <a:pt x="366" y="140"/>
                </a:lnTo>
                <a:lnTo>
                  <a:pt x="393" y="119"/>
                </a:lnTo>
                <a:lnTo>
                  <a:pt x="359" y="114"/>
                </a:lnTo>
                <a:lnTo>
                  <a:pt x="359" y="86"/>
                </a:lnTo>
                <a:lnTo>
                  <a:pt x="302" y="58"/>
                </a:lnTo>
                <a:lnTo>
                  <a:pt x="328" y="49"/>
                </a:lnTo>
                <a:lnTo>
                  <a:pt x="154" y="55"/>
                </a:lnTo>
                <a:lnTo>
                  <a:pt x="98" y="0"/>
                </a:lnTo>
                <a:lnTo>
                  <a:pt x="102" y="25"/>
                </a:lnTo>
                <a:lnTo>
                  <a:pt x="52" y="47"/>
                </a:lnTo>
                <a:lnTo>
                  <a:pt x="66" y="86"/>
                </a:lnTo>
                <a:lnTo>
                  <a:pt x="48" y="101"/>
                </a:lnTo>
                <a:lnTo>
                  <a:pt x="37" y="65"/>
                </a:lnTo>
                <a:lnTo>
                  <a:pt x="56" y="15"/>
                </a:lnTo>
                <a:lnTo>
                  <a:pt x="0" y="94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98" name="Freeform 810"/>
          <p:cNvSpPr>
            <a:spLocks/>
          </p:cNvSpPr>
          <p:nvPr/>
        </p:nvSpPr>
        <p:spPr bwMode="auto">
          <a:xfrm>
            <a:off x="6785431" y="3703645"/>
            <a:ext cx="175381" cy="373063"/>
          </a:xfrm>
          <a:custGeom>
            <a:avLst/>
            <a:gdLst/>
            <a:ahLst/>
            <a:cxnLst>
              <a:cxn ang="0">
                <a:pos x="0" y="23"/>
              </a:cxn>
              <a:cxn ang="0">
                <a:pos x="30" y="69"/>
              </a:cxn>
              <a:cxn ang="0">
                <a:pos x="71" y="87"/>
              </a:cxn>
              <a:cxn ang="0">
                <a:pos x="51" y="122"/>
              </a:cxn>
              <a:cxn ang="0">
                <a:pos x="122" y="181"/>
              </a:cxn>
              <a:cxn ang="0">
                <a:pos x="156" y="262"/>
              </a:cxn>
              <a:cxn ang="0">
                <a:pos x="157" y="330"/>
              </a:cxn>
              <a:cxn ang="0">
                <a:pos x="69" y="390"/>
              </a:cxn>
              <a:cxn ang="0">
                <a:pos x="85" y="445"/>
              </a:cxn>
              <a:cxn ang="0">
                <a:pos x="111" y="406"/>
              </a:cxn>
              <a:cxn ang="0">
                <a:pos x="127" y="416"/>
              </a:cxn>
              <a:cxn ang="0">
                <a:pos x="135" y="393"/>
              </a:cxn>
              <a:cxn ang="0">
                <a:pos x="207" y="352"/>
              </a:cxn>
              <a:cxn ang="0">
                <a:pos x="196" y="239"/>
              </a:cxn>
              <a:cxn ang="0">
                <a:pos x="100" y="136"/>
              </a:cxn>
              <a:cxn ang="0">
                <a:pos x="110" y="102"/>
              </a:cxn>
              <a:cxn ang="0">
                <a:pos x="167" y="51"/>
              </a:cxn>
              <a:cxn ang="0">
                <a:pos x="89" y="0"/>
              </a:cxn>
              <a:cxn ang="0">
                <a:pos x="0" y="23"/>
              </a:cxn>
            </a:cxnLst>
            <a:rect l="0" t="0" r="r" b="b"/>
            <a:pathLst>
              <a:path w="207" h="445">
                <a:moveTo>
                  <a:pt x="0" y="23"/>
                </a:moveTo>
                <a:lnTo>
                  <a:pt x="30" y="69"/>
                </a:lnTo>
                <a:lnTo>
                  <a:pt x="71" y="87"/>
                </a:lnTo>
                <a:lnTo>
                  <a:pt x="51" y="122"/>
                </a:lnTo>
                <a:lnTo>
                  <a:pt x="122" y="181"/>
                </a:lnTo>
                <a:lnTo>
                  <a:pt x="156" y="262"/>
                </a:lnTo>
                <a:lnTo>
                  <a:pt x="157" y="330"/>
                </a:lnTo>
                <a:lnTo>
                  <a:pt x="69" y="390"/>
                </a:lnTo>
                <a:lnTo>
                  <a:pt x="85" y="445"/>
                </a:lnTo>
                <a:lnTo>
                  <a:pt x="111" y="406"/>
                </a:lnTo>
                <a:lnTo>
                  <a:pt x="127" y="416"/>
                </a:lnTo>
                <a:lnTo>
                  <a:pt x="135" y="393"/>
                </a:lnTo>
                <a:lnTo>
                  <a:pt x="207" y="352"/>
                </a:lnTo>
                <a:lnTo>
                  <a:pt x="196" y="239"/>
                </a:lnTo>
                <a:lnTo>
                  <a:pt x="100" y="136"/>
                </a:lnTo>
                <a:lnTo>
                  <a:pt x="110" y="102"/>
                </a:lnTo>
                <a:lnTo>
                  <a:pt x="167" y="51"/>
                </a:lnTo>
                <a:lnTo>
                  <a:pt x="89" y="0"/>
                </a:lnTo>
                <a:lnTo>
                  <a:pt x="0" y="23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299" name="Freeform 811"/>
          <p:cNvSpPr>
            <a:spLocks/>
          </p:cNvSpPr>
          <p:nvPr/>
        </p:nvSpPr>
        <p:spPr bwMode="auto">
          <a:xfrm>
            <a:off x="5327953" y="3810004"/>
            <a:ext cx="240392" cy="163513"/>
          </a:xfrm>
          <a:custGeom>
            <a:avLst/>
            <a:gdLst/>
            <a:ahLst/>
            <a:cxnLst>
              <a:cxn ang="0">
                <a:pos x="0" y="193"/>
              </a:cxn>
              <a:cxn ang="0">
                <a:pos x="73" y="151"/>
              </a:cxn>
              <a:cxn ang="0">
                <a:pos x="61" y="129"/>
              </a:cxn>
              <a:cxn ang="0">
                <a:pos x="82" y="104"/>
              </a:cxn>
              <a:cxn ang="0">
                <a:pos x="158" y="21"/>
              </a:cxn>
              <a:cxn ang="0">
                <a:pos x="252" y="0"/>
              </a:cxn>
              <a:cxn ang="0">
                <a:pos x="283" y="75"/>
              </a:cxn>
              <a:cxn ang="0">
                <a:pos x="257" y="104"/>
              </a:cxn>
              <a:cxn ang="0">
                <a:pos x="151" y="156"/>
              </a:cxn>
              <a:cxn ang="0">
                <a:pos x="0" y="193"/>
              </a:cxn>
            </a:cxnLst>
            <a:rect l="0" t="0" r="r" b="b"/>
            <a:pathLst>
              <a:path w="283" h="193">
                <a:moveTo>
                  <a:pt x="0" y="193"/>
                </a:moveTo>
                <a:lnTo>
                  <a:pt x="73" y="151"/>
                </a:lnTo>
                <a:lnTo>
                  <a:pt x="61" y="129"/>
                </a:lnTo>
                <a:lnTo>
                  <a:pt x="82" y="104"/>
                </a:lnTo>
                <a:lnTo>
                  <a:pt x="158" y="21"/>
                </a:lnTo>
                <a:lnTo>
                  <a:pt x="252" y="0"/>
                </a:lnTo>
                <a:lnTo>
                  <a:pt x="283" y="75"/>
                </a:lnTo>
                <a:lnTo>
                  <a:pt x="257" y="104"/>
                </a:lnTo>
                <a:lnTo>
                  <a:pt x="151" y="156"/>
                </a:lnTo>
                <a:lnTo>
                  <a:pt x="0" y="193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00" name="Freeform 812"/>
          <p:cNvSpPr>
            <a:spLocks/>
          </p:cNvSpPr>
          <p:nvPr/>
        </p:nvSpPr>
        <p:spPr bwMode="auto">
          <a:xfrm>
            <a:off x="5309809" y="3854457"/>
            <a:ext cx="89202" cy="119063"/>
          </a:xfrm>
          <a:custGeom>
            <a:avLst/>
            <a:gdLst/>
            <a:ahLst/>
            <a:cxnLst>
              <a:cxn ang="0">
                <a:pos x="0" y="29"/>
              </a:cxn>
              <a:cxn ang="0">
                <a:pos x="23" y="142"/>
              </a:cxn>
              <a:cxn ang="0">
                <a:pos x="96" y="100"/>
              </a:cxn>
              <a:cxn ang="0">
                <a:pos x="84" y="78"/>
              </a:cxn>
              <a:cxn ang="0">
                <a:pos x="105" y="53"/>
              </a:cxn>
              <a:cxn ang="0">
                <a:pos x="105" y="21"/>
              </a:cxn>
              <a:cxn ang="0">
                <a:pos x="52" y="0"/>
              </a:cxn>
              <a:cxn ang="0">
                <a:pos x="0" y="29"/>
              </a:cxn>
            </a:cxnLst>
            <a:rect l="0" t="0" r="r" b="b"/>
            <a:pathLst>
              <a:path w="105" h="142">
                <a:moveTo>
                  <a:pt x="0" y="29"/>
                </a:moveTo>
                <a:lnTo>
                  <a:pt x="23" y="142"/>
                </a:lnTo>
                <a:lnTo>
                  <a:pt x="96" y="100"/>
                </a:lnTo>
                <a:lnTo>
                  <a:pt x="84" y="78"/>
                </a:lnTo>
                <a:lnTo>
                  <a:pt x="105" y="53"/>
                </a:lnTo>
                <a:lnTo>
                  <a:pt x="105" y="21"/>
                </a:lnTo>
                <a:lnTo>
                  <a:pt x="52" y="0"/>
                </a:lnTo>
                <a:lnTo>
                  <a:pt x="0" y="29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01" name="Freeform 813"/>
          <p:cNvSpPr>
            <a:spLocks/>
          </p:cNvSpPr>
          <p:nvPr/>
        </p:nvSpPr>
        <p:spPr bwMode="auto">
          <a:xfrm>
            <a:off x="4593169" y="3019425"/>
            <a:ext cx="231321" cy="185738"/>
          </a:xfrm>
          <a:custGeom>
            <a:avLst/>
            <a:gdLst/>
            <a:ahLst/>
            <a:cxnLst>
              <a:cxn ang="0">
                <a:pos x="0" y="52"/>
              </a:cxn>
              <a:cxn ang="0">
                <a:pos x="0" y="16"/>
              </a:cxn>
              <a:cxn ang="0">
                <a:pos x="70" y="0"/>
              </a:cxn>
              <a:cxn ang="0">
                <a:pos x="126" y="43"/>
              </a:cxn>
              <a:cxn ang="0">
                <a:pos x="190" y="31"/>
              </a:cxn>
              <a:cxn ang="0">
                <a:pos x="267" y="99"/>
              </a:cxn>
              <a:cxn ang="0">
                <a:pos x="256" y="172"/>
              </a:cxn>
              <a:cxn ang="0">
                <a:pos x="274" y="203"/>
              </a:cxn>
              <a:cxn ang="0">
                <a:pos x="216" y="219"/>
              </a:cxn>
              <a:cxn ang="0">
                <a:pos x="188" y="159"/>
              </a:cxn>
              <a:cxn ang="0">
                <a:pos x="163" y="184"/>
              </a:cxn>
              <a:cxn ang="0">
                <a:pos x="70" y="124"/>
              </a:cxn>
              <a:cxn ang="0">
                <a:pos x="26" y="61"/>
              </a:cxn>
              <a:cxn ang="0">
                <a:pos x="2" y="74"/>
              </a:cxn>
              <a:cxn ang="0">
                <a:pos x="0" y="52"/>
              </a:cxn>
            </a:cxnLst>
            <a:rect l="0" t="0" r="r" b="b"/>
            <a:pathLst>
              <a:path w="274" h="219">
                <a:moveTo>
                  <a:pt x="0" y="52"/>
                </a:moveTo>
                <a:lnTo>
                  <a:pt x="0" y="16"/>
                </a:lnTo>
                <a:lnTo>
                  <a:pt x="70" y="0"/>
                </a:lnTo>
                <a:lnTo>
                  <a:pt x="126" y="43"/>
                </a:lnTo>
                <a:lnTo>
                  <a:pt x="190" y="31"/>
                </a:lnTo>
                <a:lnTo>
                  <a:pt x="267" y="99"/>
                </a:lnTo>
                <a:lnTo>
                  <a:pt x="256" y="172"/>
                </a:lnTo>
                <a:lnTo>
                  <a:pt x="274" y="203"/>
                </a:lnTo>
                <a:lnTo>
                  <a:pt x="216" y="219"/>
                </a:lnTo>
                <a:lnTo>
                  <a:pt x="188" y="159"/>
                </a:lnTo>
                <a:lnTo>
                  <a:pt x="163" y="184"/>
                </a:lnTo>
                <a:lnTo>
                  <a:pt x="70" y="124"/>
                </a:lnTo>
                <a:lnTo>
                  <a:pt x="26" y="61"/>
                </a:lnTo>
                <a:lnTo>
                  <a:pt x="2" y="74"/>
                </a:lnTo>
                <a:lnTo>
                  <a:pt x="0" y="52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02" name="Freeform 814"/>
          <p:cNvSpPr>
            <a:spLocks/>
          </p:cNvSpPr>
          <p:nvPr/>
        </p:nvSpPr>
        <p:spPr bwMode="auto">
          <a:xfrm>
            <a:off x="4540251" y="4438650"/>
            <a:ext cx="314476" cy="312738"/>
          </a:xfrm>
          <a:custGeom>
            <a:avLst/>
            <a:gdLst/>
            <a:ahLst/>
            <a:cxnLst>
              <a:cxn ang="0">
                <a:pos x="0" y="348"/>
              </a:cxn>
              <a:cxn ang="0">
                <a:pos x="49" y="335"/>
              </a:cxn>
              <a:cxn ang="0">
                <a:pos x="290" y="371"/>
              </a:cxn>
              <a:cxn ang="0">
                <a:pos x="343" y="355"/>
              </a:cxn>
              <a:cxn ang="0">
                <a:pos x="307" y="326"/>
              </a:cxn>
              <a:cxn ang="0">
                <a:pos x="307" y="214"/>
              </a:cxn>
              <a:cxn ang="0">
                <a:pos x="373" y="214"/>
              </a:cxn>
              <a:cxn ang="0">
                <a:pos x="368" y="153"/>
              </a:cxn>
              <a:cxn ang="0">
                <a:pos x="307" y="159"/>
              </a:cxn>
              <a:cxn ang="0">
                <a:pos x="301" y="51"/>
              </a:cxn>
              <a:cxn ang="0">
                <a:pos x="273" y="32"/>
              </a:cxn>
              <a:cxn ang="0">
                <a:pos x="235" y="35"/>
              </a:cxn>
              <a:cxn ang="0">
                <a:pos x="226" y="65"/>
              </a:cxn>
              <a:cxn ang="0">
                <a:pos x="184" y="68"/>
              </a:cxn>
              <a:cxn ang="0">
                <a:pos x="138" y="0"/>
              </a:cxn>
              <a:cxn ang="0">
                <a:pos x="27" y="15"/>
              </a:cxn>
              <a:cxn ang="0">
                <a:pos x="66" y="156"/>
              </a:cxn>
              <a:cxn ang="0">
                <a:pos x="0" y="348"/>
              </a:cxn>
            </a:cxnLst>
            <a:rect l="0" t="0" r="r" b="b"/>
            <a:pathLst>
              <a:path w="373" h="371">
                <a:moveTo>
                  <a:pt x="0" y="348"/>
                </a:moveTo>
                <a:lnTo>
                  <a:pt x="49" y="335"/>
                </a:lnTo>
                <a:lnTo>
                  <a:pt x="290" y="371"/>
                </a:lnTo>
                <a:lnTo>
                  <a:pt x="343" y="355"/>
                </a:lnTo>
                <a:lnTo>
                  <a:pt x="307" y="326"/>
                </a:lnTo>
                <a:lnTo>
                  <a:pt x="307" y="214"/>
                </a:lnTo>
                <a:lnTo>
                  <a:pt x="373" y="214"/>
                </a:lnTo>
                <a:lnTo>
                  <a:pt x="368" y="153"/>
                </a:lnTo>
                <a:lnTo>
                  <a:pt x="307" y="159"/>
                </a:lnTo>
                <a:lnTo>
                  <a:pt x="301" y="51"/>
                </a:lnTo>
                <a:lnTo>
                  <a:pt x="273" y="32"/>
                </a:lnTo>
                <a:lnTo>
                  <a:pt x="235" y="35"/>
                </a:lnTo>
                <a:lnTo>
                  <a:pt x="226" y="65"/>
                </a:lnTo>
                <a:lnTo>
                  <a:pt x="184" y="68"/>
                </a:lnTo>
                <a:lnTo>
                  <a:pt x="138" y="0"/>
                </a:lnTo>
                <a:lnTo>
                  <a:pt x="27" y="15"/>
                </a:lnTo>
                <a:lnTo>
                  <a:pt x="66" y="156"/>
                </a:lnTo>
                <a:lnTo>
                  <a:pt x="0" y="348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03" name="Freeform 815"/>
          <p:cNvSpPr>
            <a:spLocks/>
          </p:cNvSpPr>
          <p:nvPr/>
        </p:nvSpPr>
        <p:spPr bwMode="auto">
          <a:xfrm>
            <a:off x="4550837" y="4411663"/>
            <a:ext cx="25702" cy="26988"/>
          </a:xfrm>
          <a:custGeom>
            <a:avLst/>
            <a:gdLst/>
            <a:ahLst/>
            <a:cxnLst>
              <a:cxn ang="0">
                <a:pos x="0" y="10"/>
              </a:cxn>
              <a:cxn ang="0">
                <a:pos x="13" y="33"/>
              </a:cxn>
              <a:cxn ang="0">
                <a:pos x="31" y="0"/>
              </a:cxn>
              <a:cxn ang="0">
                <a:pos x="0" y="10"/>
              </a:cxn>
            </a:cxnLst>
            <a:rect l="0" t="0" r="r" b="b"/>
            <a:pathLst>
              <a:path w="31" h="33">
                <a:moveTo>
                  <a:pt x="0" y="10"/>
                </a:moveTo>
                <a:lnTo>
                  <a:pt x="13" y="33"/>
                </a:lnTo>
                <a:lnTo>
                  <a:pt x="31" y="0"/>
                </a:lnTo>
                <a:lnTo>
                  <a:pt x="0" y="1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04" name="Freeform 816"/>
          <p:cNvSpPr>
            <a:spLocks/>
          </p:cNvSpPr>
          <p:nvPr/>
        </p:nvSpPr>
        <p:spPr bwMode="auto">
          <a:xfrm>
            <a:off x="4744360" y="4746634"/>
            <a:ext cx="232833" cy="233363"/>
          </a:xfrm>
          <a:custGeom>
            <a:avLst/>
            <a:gdLst/>
            <a:ahLst/>
            <a:cxnLst>
              <a:cxn ang="0">
                <a:pos x="0" y="213"/>
              </a:cxn>
              <a:cxn ang="0">
                <a:pos x="0" y="129"/>
              </a:cxn>
              <a:cxn ang="0">
                <a:pos x="31" y="128"/>
              </a:cxn>
              <a:cxn ang="0">
                <a:pos x="31" y="21"/>
              </a:cxn>
              <a:cxn ang="0">
                <a:pos x="88" y="8"/>
              </a:cxn>
              <a:cxn ang="0">
                <a:pos x="106" y="27"/>
              </a:cxn>
              <a:cxn ang="0">
                <a:pos x="154" y="0"/>
              </a:cxn>
              <a:cxn ang="0">
                <a:pos x="235" y="114"/>
              </a:cxn>
              <a:cxn ang="0">
                <a:pos x="275" y="134"/>
              </a:cxn>
              <a:cxn ang="0">
                <a:pos x="166" y="239"/>
              </a:cxn>
              <a:cxn ang="0">
                <a:pos x="101" y="239"/>
              </a:cxn>
              <a:cxn ang="0">
                <a:pos x="66" y="276"/>
              </a:cxn>
              <a:cxn ang="0">
                <a:pos x="25" y="278"/>
              </a:cxn>
              <a:cxn ang="0">
                <a:pos x="26" y="244"/>
              </a:cxn>
              <a:cxn ang="0">
                <a:pos x="0" y="213"/>
              </a:cxn>
            </a:cxnLst>
            <a:rect l="0" t="0" r="r" b="b"/>
            <a:pathLst>
              <a:path w="275" h="278">
                <a:moveTo>
                  <a:pt x="0" y="213"/>
                </a:moveTo>
                <a:lnTo>
                  <a:pt x="0" y="129"/>
                </a:lnTo>
                <a:lnTo>
                  <a:pt x="31" y="128"/>
                </a:lnTo>
                <a:lnTo>
                  <a:pt x="31" y="21"/>
                </a:lnTo>
                <a:lnTo>
                  <a:pt x="88" y="8"/>
                </a:lnTo>
                <a:lnTo>
                  <a:pt x="106" y="27"/>
                </a:lnTo>
                <a:lnTo>
                  <a:pt x="154" y="0"/>
                </a:lnTo>
                <a:lnTo>
                  <a:pt x="235" y="114"/>
                </a:lnTo>
                <a:lnTo>
                  <a:pt x="275" y="134"/>
                </a:lnTo>
                <a:lnTo>
                  <a:pt x="166" y="239"/>
                </a:lnTo>
                <a:lnTo>
                  <a:pt x="101" y="239"/>
                </a:lnTo>
                <a:lnTo>
                  <a:pt x="66" y="276"/>
                </a:lnTo>
                <a:lnTo>
                  <a:pt x="25" y="278"/>
                </a:lnTo>
                <a:lnTo>
                  <a:pt x="26" y="244"/>
                </a:lnTo>
                <a:lnTo>
                  <a:pt x="0" y="213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05" name="Freeform 817"/>
          <p:cNvSpPr>
            <a:spLocks/>
          </p:cNvSpPr>
          <p:nvPr/>
        </p:nvSpPr>
        <p:spPr bwMode="auto">
          <a:xfrm>
            <a:off x="4975681" y="4349750"/>
            <a:ext cx="43845" cy="52388"/>
          </a:xfrm>
          <a:custGeom>
            <a:avLst/>
            <a:gdLst/>
            <a:ahLst/>
            <a:cxnLst>
              <a:cxn ang="0">
                <a:pos x="0" y="8"/>
              </a:cxn>
              <a:cxn ang="0">
                <a:pos x="7" y="30"/>
              </a:cxn>
              <a:cxn ang="0">
                <a:pos x="20" y="58"/>
              </a:cxn>
              <a:cxn ang="0">
                <a:pos x="53" y="23"/>
              </a:cxn>
              <a:cxn ang="0">
                <a:pos x="50" y="0"/>
              </a:cxn>
              <a:cxn ang="0">
                <a:pos x="0" y="8"/>
              </a:cxn>
            </a:cxnLst>
            <a:rect l="0" t="0" r="r" b="b"/>
            <a:pathLst>
              <a:path w="53" h="58">
                <a:moveTo>
                  <a:pt x="0" y="8"/>
                </a:moveTo>
                <a:lnTo>
                  <a:pt x="7" y="30"/>
                </a:lnTo>
                <a:lnTo>
                  <a:pt x="20" y="58"/>
                </a:lnTo>
                <a:lnTo>
                  <a:pt x="53" y="23"/>
                </a:lnTo>
                <a:lnTo>
                  <a:pt x="50" y="0"/>
                </a:lnTo>
                <a:lnTo>
                  <a:pt x="0" y="8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06" name="Freeform 818"/>
          <p:cNvSpPr>
            <a:spLocks/>
          </p:cNvSpPr>
          <p:nvPr/>
        </p:nvSpPr>
        <p:spPr bwMode="auto">
          <a:xfrm>
            <a:off x="4463143" y="3971929"/>
            <a:ext cx="190500" cy="282575"/>
          </a:xfrm>
          <a:custGeom>
            <a:avLst/>
            <a:gdLst/>
            <a:ahLst/>
            <a:cxnLst>
              <a:cxn ang="0">
                <a:pos x="0" y="240"/>
              </a:cxn>
              <a:cxn ang="0">
                <a:pos x="30" y="177"/>
              </a:cxn>
              <a:cxn ang="0">
                <a:pos x="85" y="186"/>
              </a:cxn>
              <a:cxn ang="0">
                <a:pos x="148" y="55"/>
              </a:cxn>
              <a:cxn ang="0">
                <a:pos x="177" y="32"/>
              </a:cxn>
              <a:cxn ang="0">
                <a:pos x="165" y="5"/>
              </a:cxn>
              <a:cxn ang="0">
                <a:pos x="181" y="0"/>
              </a:cxn>
              <a:cxn ang="0">
                <a:pos x="200" y="83"/>
              </a:cxn>
              <a:cxn ang="0">
                <a:pos x="165" y="96"/>
              </a:cxn>
              <a:cxn ang="0">
                <a:pos x="205" y="161"/>
              </a:cxn>
              <a:cxn ang="0">
                <a:pos x="181" y="237"/>
              </a:cxn>
              <a:cxn ang="0">
                <a:pos x="226" y="296"/>
              </a:cxn>
              <a:cxn ang="0">
                <a:pos x="221" y="337"/>
              </a:cxn>
              <a:cxn ang="0">
                <a:pos x="143" y="318"/>
              </a:cxn>
              <a:cxn ang="0">
                <a:pos x="83" y="317"/>
              </a:cxn>
              <a:cxn ang="0">
                <a:pos x="35" y="318"/>
              </a:cxn>
              <a:cxn ang="0">
                <a:pos x="34" y="262"/>
              </a:cxn>
              <a:cxn ang="0">
                <a:pos x="0" y="240"/>
              </a:cxn>
            </a:cxnLst>
            <a:rect l="0" t="0" r="r" b="b"/>
            <a:pathLst>
              <a:path w="226" h="337">
                <a:moveTo>
                  <a:pt x="0" y="240"/>
                </a:moveTo>
                <a:lnTo>
                  <a:pt x="30" y="177"/>
                </a:lnTo>
                <a:lnTo>
                  <a:pt x="85" y="186"/>
                </a:lnTo>
                <a:lnTo>
                  <a:pt x="148" y="55"/>
                </a:lnTo>
                <a:lnTo>
                  <a:pt x="177" y="32"/>
                </a:lnTo>
                <a:lnTo>
                  <a:pt x="165" y="5"/>
                </a:lnTo>
                <a:lnTo>
                  <a:pt x="181" y="0"/>
                </a:lnTo>
                <a:lnTo>
                  <a:pt x="200" y="83"/>
                </a:lnTo>
                <a:lnTo>
                  <a:pt x="165" y="96"/>
                </a:lnTo>
                <a:lnTo>
                  <a:pt x="205" y="161"/>
                </a:lnTo>
                <a:lnTo>
                  <a:pt x="181" y="237"/>
                </a:lnTo>
                <a:lnTo>
                  <a:pt x="226" y="296"/>
                </a:lnTo>
                <a:lnTo>
                  <a:pt x="221" y="337"/>
                </a:lnTo>
                <a:lnTo>
                  <a:pt x="143" y="318"/>
                </a:lnTo>
                <a:lnTo>
                  <a:pt x="83" y="317"/>
                </a:lnTo>
                <a:lnTo>
                  <a:pt x="35" y="318"/>
                </a:lnTo>
                <a:lnTo>
                  <a:pt x="34" y="262"/>
                </a:lnTo>
                <a:lnTo>
                  <a:pt x="0" y="24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07" name="Freeform 819"/>
          <p:cNvSpPr>
            <a:spLocks/>
          </p:cNvSpPr>
          <p:nvPr/>
        </p:nvSpPr>
        <p:spPr bwMode="auto">
          <a:xfrm>
            <a:off x="4615849" y="4017970"/>
            <a:ext cx="322035" cy="201613"/>
          </a:xfrm>
          <a:custGeom>
            <a:avLst/>
            <a:gdLst/>
            <a:ahLst/>
            <a:cxnLst>
              <a:cxn ang="0">
                <a:pos x="0" y="183"/>
              </a:cxn>
              <a:cxn ang="0">
                <a:pos x="24" y="107"/>
              </a:cxn>
              <a:cxn ang="0">
                <a:pos x="121" y="87"/>
              </a:cxn>
              <a:cxn ang="0">
                <a:pos x="130" y="62"/>
              </a:cxn>
              <a:cxn ang="0">
                <a:pos x="174" y="54"/>
              </a:cxn>
              <a:cxn ang="0">
                <a:pos x="240" y="0"/>
              </a:cxn>
              <a:cxn ang="0">
                <a:pos x="261" y="64"/>
              </a:cxn>
              <a:cxn ang="0">
                <a:pos x="311" y="87"/>
              </a:cxn>
              <a:cxn ang="0">
                <a:pos x="382" y="175"/>
              </a:cxn>
              <a:cxn ang="0">
                <a:pos x="205" y="199"/>
              </a:cxn>
              <a:cxn ang="0">
                <a:pos x="145" y="175"/>
              </a:cxn>
              <a:cxn ang="0">
                <a:pos x="121" y="218"/>
              </a:cxn>
              <a:cxn ang="0">
                <a:pos x="70" y="218"/>
              </a:cxn>
              <a:cxn ang="0">
                <a:pos x="45" y="242"/>
              </a:cxn>
              <a:cxn ang="0">
                <a:pos x="0" y="183"/>
              </a:cxn>
            </a:cxnLst>
            <a:rect l="0" t="0" r="r" b="b"/>
            <a:pathLst>
              <a:path w="382" h="242">
                <a:moveTo>
                  <a:pt x="0" y="183"/>
                </a:moveTo>
                <a:lnTo>
                  <a:pt x="24" y="107"/>
                </a:lnTo>
                <a:lnTo>
                  <a:pt x="121" y="87"/>
                </a:lnTo>
                <a:lnTo>
                  <a:pt x="130" y="62"/>
                </a:lnTo>
                <a:lnTo>
                  <a:pt x="174" y="54"/>
                </a:lnTo>
                <a:lnTo>
                  <a:pt x="240" y="0"/>
                </a:lnTo>
                <a:lnTo>
                  <a:pt x="261" y="64"/>
                </a:lnTo>
                <a:lnTo>
                  <a:pt x="311" y="87"/>
                </a:lnTo>
                <a:lnTo>
                  <a:pt x="382" y="175"/>
                </a:lnTo>
                <a:lnTo>
                  <a:pt x="205" y="199"/>
                </a:lnTo>
                <a:lnTo>
                  <a:pt x="145" y="175"/>
                </a:lnTo>
                <a:lnTo>
                  <a:pt x="121" y="218"/>
                </a:lnTo>
                <a:lnTo>
                  <a:pt x="70" y="218"/>
                </a:lnTo>
                <a:lnTo>
                  <a:pt x="45" y="242"/>
                </a:lnTo>
                <a:lnTo>
                  <a:pt x="0" y="183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08" name="Freeform 820"/>
          <p:cNvSpPr>
            <a:spLocks/>
          </p:cNvSpPr>
          <p:nvPr/>
        </p:nvSpPr>
        <p:spPr bwMode="auto">
          <a:xfrm>
            <a:off x="4585612" y="3692525"/>
            <a:ext cx="266095" cy="414338"/>
          </a:xfrm>
          <a:custGeom>
            <a:avLst/>
            <a:gdLst/>
            <a:ahLst/>
            <a:cxnLst>
              <a:cxn ang="0">
                <a:pos x="0" y="281"/>
              </a:cxn>
              <a:cxn ang="0">
                <a:pos x="46" y="305"/>
              </a:cxn>
              <a:cxn ang="0">
                <a:pos x="35" y="329"/>
              </a:cxn>
              <a:cxn ang="0">
                <a:pos x="54" y="412"/>
              </a:cxn>
              <a:cxn ang="0">
                <a:pos x="19" y="425"/>
              </a:cxn>
              <a:cxn ang="0">
                <a:pos x="59" y="490"/>
              </a:cxn>
              <a:cxn ang="0">
                <a:pos x="156" y="470"/>
              </a:cxn>
              <a:cxn ang="0">
                <a:pos x="165" y="445"/>
              </a:cxn>
              <a:cxn ang="0">
                <a:pos x="209" y="437"/>
              </a:cxn>
              <a:cxn ang="0">
                <a:pos x="275" y="383"/>
              </a:cxn>
              <a:cxn ang="0">
                <a:pos x="251" y="323"/>
              </a:cxn>
              <a:cxn ang="0">
                <a:pos x="283" y="243"/>
              </a:cxn>
              <a:cxn ang="0">
                <a:pos x="313" y="237"/>
              </a:cxn>
              <a:cxn ang="0">
                <a:pos x="314" y="124"/>
              </a:cxn>
              <a:cxn ang="0">
                <a:pos x="79" y="0"/>
              </a:cxn>
              <a:cxn ang="0">
                <a:pos x="49" y="13"/>
              </a:cxn>
              <a:cxn ang="0">
                <a:pos x="49" y="60"/>
              </a:cxn>
              <a:cxn ang="0">
                <a:pos x="79" y="94"/>
              </a:cxn>
              <a:cxn ang="0">
                <a:pos x="59" y="201"/>
              </a:cxn>
              <a:cxn ang="0">
                <a:pos x="0" y="281"/>
              </a:cxn>
            </a:cxnLst>
            <a:rect l="0" t="0" r="r" b="b"/>
            <a:pathLst>
              <a:path w="314" h="490">
                <a:moveTo>
                  <a:pt x="0" y="281"/>
                </a:moveTo>
                <a:lnTo>
                  <a:pt x="46" y="305"/>
                </a:lnTo>
                <a:lnTo>
                  <a:pt x="35" y="329"/>
                </a:lnTo>
                <a:lnTo>
                  <a:pt x="54" y="412"/>
                </a:lnTo>
                <a:lnTo>
                  <a:pt x="19" y="425"/>
                </a:lnTo>
                <a:lnTo>
                  <a:pt x="59" y="490"/>
                </a:lnTo>
                <a:lnTo>
                  <a:pt x="156" y="470"/>
                </a:lnTo>
                <a:lnTo>
                  <a:pt x="165" y="445"/>
                </a:lnTo>
                <a:lnTo>
                  <a:pt x="209" y="437"/>
                </a:lnTo>
                <a:lnTo>
                  <a:pt x="275" y="383"/>
                </a:lnTo>
                <a:lnTo>
                  <a:pt x="251" y="323"/>
                </a:lnTo>
                <a:lnTo>
                  <a:pt x="283" y="243"/>
                </a:lnTo>
                <a:lnTo>
                  <a:pt x="313" y="237"/>
                </a:lnTo>
                <a:lnTo>
                  <a:pt x="314" y="124"/>
                </a:lnTo>
                <a:lnTo>
                  <a:pt x="79" y="0"/>
                </a:lnTo>
                <a:lnTo>
                  <a:pt x="49" y="13"/>
                </a:lnTo>
                <a:lnTo>
                  <a:pt x="49" y="60"/>
                </a:lnTo>
                <a:lnTo>
                  <a:pt x="79" y="94"/>
                </a:lnTo>
                <a:lnTo>
                  <a:pt x="59" y="201"/>
                </a:lnTo>
                <a:lnTo>
                  <a:pt x="0" y="281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09" name="Freeform 821"/>
          <p:cNvSpPr>
            <a:spLocks/>
          </p:cNvSpPr>
          <p:nvPr/>
        </p:nvSpPr>
        <p:spPr bwMode="auto">
          <a:xfrm>
            <a:off x="4528158" y="4202113"/>
            <a:ext cx="190500" cy="215900"/>
          </a:xfrm>
          <a:custGeom>
            <a:avLst/>
            <a:gdLst/>
            <a:ahLst/>
            <a:cxnLst>
              <a:cxn ang="0">
                <a:pos x="0" y="227"/>
              </a:cxn>
              <a:cxn ang="0">
                <a:pos x="23" y="259"/>
              </a:cxn>
              <a:cxn ang="0">
                <a:pos x="54" y="249"/>
              </a:cxn>
              <a:cxn ang="0">
                <a:pos x="100" y="252"/>
              </a:cxn>
              <a:cxn ang="0">
                <a:pos x="140" y="225"/>
              </a:cxn>
              <a:cxn ang="0">
                <a:pos x="151" y="173"/>
              </a:cxn>
              <a:cxn ang="0">
                <a:pos x="192" y="130"/>
              </a:cxn>
              <a:cxn ang="0">
                <a:pos x="222" y="0"/>
              </a:cxn>
              <a:cxn ang="0">
                <a:pos x="171" y="0"/>
              </a:cxn>
              <a:cxn ang="0">
                <a:pos x="146" y="24"/>
              </a:cxn>
              <a:cxn ang="0">
                <a:pos x="141" y="65"/>
              </a:cxn>
              <a:cxn ang="0">
                <a:pos x="63" y="46"/>
              </a:cxn>
              <a:cxn ang="0">
                <a:pos x="60" y="74"/>
              </a:cxn>
              <a:cxn ang="0">
                <a:pos x="92" y="75"/>
              </a:cxn>
              <a:cxn ang="0">
                <a:pos x="82" y="178"/>
              </a:cxn>
              <a:cxn ang="0">
                <a:pos x="45" y="166"/>
              </a:cxn>
              <a:cxn ang="0">
                <a:pos x="0" y="227"/>
              </a:cxn>
            </a:cxnLst>
            <a:rect l="0" t="0" r="r" b="b"/>
            <a:pathLst>
              <a:path w="222" h="259">
                <a:moveTo>
                  <a:pt x="0" y="227"/>
                </a:moveTo>
                <a:lnTo>
                  <a:pt x="23" y="259"/>
                </a:lnTo>
                <a:lnTo>
                  <a:pt x="54" y="249"/>
                </a:lnTo>
                <a:lnTo>
                  <a:pt x="100" y="252"/>
                </a:lnTo>
                <a:lnTo>
                  <a:pt x="140" y="225"/>
                </a:lnTo>
                <a:lnTo>
                  <a:pt x="151" y="173"/>
                </a:lnTo>
                <a:lnTo>
                  <a:pt x="192" y="130"/>
                </a:lnTo>
                <a:lnTo>
                  <a:pt x="222" y="0"/>
                </a:lnTo>
                <a:lnTo>
                  <a:pt x="171" y="0"/>
                </a:lnTo>
                <a:lnTo>
                  <a:pt x="146" y="24"/>
                </a:lnTo>
                <a:lnTo>
                  <a:pt x="141" y="65"/>
                </a:lnTo>
                <a:lnTo>
                  <a:pt x="63" y="46"/>
                </a:lnTo>
                <a:lnTo>
                  <a:pt x="60" y="74"/>
                </a:lnTo>
                <a:lnTo>
                  <a:pt x="92" y="75"/>
                </a:lnTo>
                <a:lnTo>
                  <a:pt x="82" y="178"/>
                </a:lnTo>
                <a:lnTo>
                  <a:pt x="45" y="166"/>
                </a:lnTo>
                <a:lnTo>
                  <a:pt x="0" y="227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10" name="Freeform 822"/>
          <p:cNvSpPr>
            <a:spLocks/>
          </p:cNvSpPr>
          <p:nvPr/>
        </p:nvSpPr>
        <p:spPr bwMode="auto">
          <a:xfrm>
            <a:off x="4561421" y="4164013"/>
            <a:ext cx="465667" cy="463550"/>
          </a:xfrm>
          <a:custGeom>
            <a:avLst/>
            <a:gdLst/>
            <a:ahLst/>
            <a:cxnLst>
              <a:cxn ang="0">
                <a:pos x="0" y="325"/>
              </a:cxn>
              <a:cxn ang="0">
                <a:pos x="2" y="340"/>
              </a:cxn>
              <a:cxn ang="0">
                <a:pos x="113" y="325"/>
              </a:cxn>
              <a:cxn ang="0">
                <a:pos x="159" y="393"/>
              </a:cxn>
              <a:cxn ang="0">
                <a:pos x="201" y="390"/>
              </a:cxn>
              <a:cxn ang="0">
                <a:pos x="210" y="360"/>
              </a:cxn>
              <a:cxn ang="0">
                <a:pos x="248" y="357"/>
              </a:cxn>
              <a:cxn ang="0">
                <a:pos x="276" y="376"/>
              </a:cxn>
              <a:cxn ang="0">
                <a:pos x="282" y="484"/>
              </a:cxn>
              <a:cxn ang="0">
                <a:pos x="343" y="478"/>
              </a:cxn>
              <a:cxn ang="0">
                <a:pos x="512" y="548"/>
              </a:cxn>
              <a:cxn ang="0">
                <a:pos x="510" y="516"/>
              </a:cxn>
              <a:cxn ang="0">
                <a:pos x="475" y="501"/>
              </a:cxn>
              <a:cxn ang="0">
                <a:pos x="482" y="423"/>
              </a:cxn>
              <a:cxn ang="0">
                <a:pos x="535" y="396"/>
              </a:cxn>
              <a:cxn ang="0">
                <a:pos x="504" y="344"/>
              </a:cxn>
              <a:cxn ang="0">
                <a:pos x="497" y="253"/>
              </a:cxn>
              <a:cxn ang="0">
                <a:pos x="490" y="231"/>
              </a:cxn>
              <a:cxn ang="0">
                <a:pos x="512" y="191"/>
              </a:cxn>
              <a:cxn ang="0">
                <a:pos x="535" y="117"/>
              </a:cxn>
              <a:cxn ang="0">
                <a:pos x="555" y="88"/>
              </a:cxn>
              <a:cxn ang="0">
                <a:pos x="545" y="44"/>
              </a:cxn>
              <a:cxn ang="0">
                <a:pos x="447" y="0"/>
              </a:cxn>
              <a:cxn ang="0">
                <a:pos x="270" y="24"/>
              </a:cxn>
              <a:cxn ang="0">
                <a:pos x="210" y="0"/>
              </a:cxn>
              <a:cxn ang="0">
                <a:pos x="186" y="43"/>
              </a:cxn>
              <a:cxn ang="0">
                <a:pos x="156" y="173"/>
              </a:cxn>
              <a:cxn ang="0">
                <a:pos x="115" y="216"/>
              </a:cxn>
              <a:cxn ang="0">
                <a:pos x="104" y="268"/>
              </a:cxn>
              <a:cxn ang="0">
                <a:pos x="64" y="295"/>
              </a:cxn>
              <a:cxn ang="0">
                <a:pos x="18" y="292"/>
              </a:cxn>
              <a:cxn ang="0">
                <a:pos x="0" y="325"/>
              </a:cxn>
            </a:cxnLst>
            <a:rect l="0" t="0" r="r" b="b"/>
            <a:pathLst>
              <a:path w="555" h="548">
                <a:moveTo>
                  <a:pt x="0" y="325"/>
                </a:moveTo>
                <a:lnTo>
                  <a:pt x="2" y="340"/>
                </a:lnTo>
                <a:lnTo>
                  <a:pt x="113" y="325"/>
                </a:lnTo>
                <a:lnTo>
                  <a:pt x="159" y="393"/>
                </a:lnTo>
                <a:lnTo>
                  <a:pt x="201" y="390"/>
                </a:lnTo>
                <a:lnTo>
                  <a:pt x="210" y="360"/>
                </a:lnTo>
                <a:lnTo>
                  <a:pt x="248" y="357"/>
                </a:lnTo>
                <a:lnTo>
                  <a:pt x="276" y="376"/>
                </a:lnTo>
                <a:lnTo>
                  <a:pt x="282" y="484"/>
                </a:lnTo>
                <a:lnTo>
                  <a:pt x="343" y="478"/>
                </a:lnTo>
                <a:lnTo>
                  <a:pt x="512" y="548"/>
                </a:lnTo>
                <a:lnTo>
                  <a:pt x="510" y="516"/>
                </a:lnTo>
                <a:lnTo>
                  <a:pt x="475" y="501"/>
                </a:lnTo>
                <a:lnTo>
                  <a:pt x="482" y="423"/>
                </a:lnTo>
                <a:lnTo>
                  <a:pt x="535" y="396"/>
                </a:lnTo>
                <a:lnTo>
                  <a:pt x="504" y="344"/>
                </a:lnTo>
                <a:lnTo>
                  <a:pt x="497" y="253"/>
                </a:lnTo>
                <a:lnTo>
                  <a:pt x="490" y="231"/>
                </a:lnTo>
                <a:lnTo>
                  <a:pt x="512" y="191"/>
                </a:lnTo>
                <a:lnTo>
                  <a:pt x="535" y="117"/>
                </a:lnTo>
                <a:lnTo>
                  <a:pt x="555" y="88"/>
                </a:lnTo>
                <a:lnTo>
                  <a:pt x="545" y="44"/>
                </a:lnTo>
                <a:lnTo>
                  <a:pt x="447" y="0"/>
                </a:lnTo>
                <a:lnTo>
                  <a:pt x="270" y="24"/>
                </a:lnTo>
                <a:lnTo>
                  <a:pt x="210" y="0"/>
                </a:lnTo>
                <a:lnTo>
                  <a:pt x="186" y="43"/>
                </a:lnTo>
                <a:lnTo>
                  <a:pt x="156" y="173"/>
                </a:lnTo>
                <a:lnTo>
                  <a:pt x="115" y="216"/>
                </a:lnTo>
                <a:lnTo>
                  <a:pt x="104" y="268"/>
                </a:lnTo>
                <a:lnTo>
                  <a:pt x="64" y="295"/>
                </a:lnTo>
                <a:lnTo>
                  <a:pt x="18" y="292"/>
                </a:lnTo>
                <a:lnTo>
                  <a:pt x="0" y="325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11" name="Freeform 823"/>
          <p:cNvSpPr>
            <a:spLocks/>
          </p:cNvSpPr>
          <p:nvPr/>
        </p:nvSpPr>
        <p:spPr bwMode="auto">
          <a:xfrm>
            <a:off x="5054301" y="3357572"/>
            <a:ext cx="57452" cy="30163"/>
          </a:xfrm>
          <a:custGeom>
            <a:avLst/>
            <a:gdLst/>
            <a:ahLst/>
            <a:cxnLst>
              <a:cxn ang="0">
                <a:pos x="0" y="20"/>
              </a:cxn>
              <a:cxn ang="0">
                <a:pos x="25" y="37"/>
              </a:cxn>
              <a:cxn ang="0">
                <a:pos x="69" y="0"/>
              </a:cxn>
              <a:cxn ang="0">
                <a:pos x="0" y="20"/>
              </a:cxn>
            </a:cxnLst>
            <a:rect l="0" t="0" r="r" b="b"/>
            <a:pathLst>
              <a:path w="69" h="37">
                <a:moveTo>
                  <a:pt x="0" y="20"/>
                </a:moveTo>
                <a:lnTo>
                  <a:pt x="25" y="37"/>
                </a:lnTo>
                <a:lnTo>
                  <a:pt x="69" y="0"/>
                </a:lnTo>
                <a:lnTo>
                  <a:pt x="0" y="2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12" name="Freeform 824"/>
          <p:cNvSpPr>
            <a:spLocks/>
          </p:cNvSpPr>
          <p:nvPr/>
        </p:nvSpPr>
        <p:spPr bwMode="auto">
          <a:xfrm>
            <a:off x="4275667" y="3981450"/>
            <a:ext cx="66524" cy="153988"/>
          </a:xfrm>
          <a:custGeom>
            <a:avLst/>
            <a:gdLst/>
            <a:ahLst/>
            <a:cxnLst>
              <a:cxn ang="0">
                <a:pos x="0" y="45"/>
              </a:cxn>
              <a:cxn ang="0">
                <a:pos x="31" y="185"/>
              </a:cxn>
              <a:cxn ang="0">
                <a:pos x="56" y="184"/>
              </a:cxn>
              <a:cxn ang="0">
                <a:pos x="78" y="22"/>
              </a:cxn>
              <a:cxn ang="0">
                <a:pos x="56" y="0"/>
              </a:cxn>
              <a:cxn ang="0">
                <a:pos x="41" y="14"/>
              </a:cxn>
              <a:cxn ang="0">
                <a:pos x="0" y="45"/>
              </a:cxn>
            </a:cxnLst>
            <a:rect l="0" t="0" r="r" b="b"/>
            <a:pathLst>
              <a:path w="78" h="185">
                <a:moveTo>
                  <a:pt x="0" y="45"/>
                </a:moveTo>
                <a:lnTo>
                  <a:pt x="31" y="185"/>
                </a:lnTo>
                <a:lnTo>
                  <a:pt x="56" y="184"/>
                </a:lnTo>
                <a:lnTo>
                  <a:pt x="78" y="22"/>
                </a:lnTo>
                <a:lnTo>
                  <a:pt x="56" y="0"/>
                </a:lnTo>
                <a:lnTo>
                  <a:pt x="41" y="14"/>
                </a:lnTo>
                <a:lnTo>
                  <a:pt x="0" y="45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13" name="Freeform 825"/>
          <p:cNvSpPr>
            <a:spLocks/>
          </p:cNvSpPr>
          <p:nvPr/>
        </p:nvSpPr>
        <p:spPr bwMode="auto">
          <a:xfrm>
            <a:off x="4487338" y="4238634"/>
            <a:ext cx="43845" cy="30163"/>
          </a:xfrm>
          <a:custGeom>
            <a:avLst/>
            <a:gdLst/>
            <a:ahLst/>
            <a:cxnLst>
              <a:cxn ang="0">
                <a:pos x="0" y="36"/>
              </a:cxn>
              <a:cxn ang="0">
                <a:pos x="5" y="1"/>
              </a:cxn>
              <a:cxn ang="0">
                <a:pos x="53" y="0"/>
              </a:cxn>
              <a:cxn ang="0">
                <a:pos x="53" y="31"/>
              </a:cxn>
              <a:cxn ang="0">
                <a:pos x="0" y="36"/>
              </a:cxn>
            </a:cxnLst>
            <a:rect l="0" t="0" r="r" b="b"/>
            <a:pathLst>
              <a:path w="53" h="36">
                <a:moveTo>
                  <a:pt x="0" y="36"/>
                </a:moveTo>
                <a:lnTo>
                  <a:pt x="5" y="1"/>
                </a:lnTo>
                <a:lnTo>
                  <a:pt x="53" y="0"/>
                </a:lnTo>
                <a:lnTo>
                  <a:pt x="53" y="31"/>
                </a:lnTo>
                <a:lnTo>
                  <a:pt x="0" y="36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14" name="Freeform 826"/>
          <p:cNvSpPr>
            <a:spLocks/>
          </p:cNvSpPr>
          <p:nvPr/>
        </p:nvSpPr>
        <p:spPr bwMode="auto">
          <a:xfrm>
            <a:off x="5069420" y="3835402"/>
            <a:ext cx="377976" cy="371475"/>
          </a:xfrm>
          <a:custGeom>
            <a:avLst/>
            <a:gdLst/>
            <a:ahLst/>
            <a:cxnLst>
              <a:cxn ang="0">
                <a:pos x="0" y="308"/>
              </a:cxn>
              <a:cxn ang="0">
                <a:pos x="34" y="285"/>
              </a:cxn>
              <a:cxn ang="0">
                <a:pos x="39" y="231"/>
              </a:cxn>
              <a:cxn ang="0">
                <a:pos x="95" y="157"/>
              </a:cxn>
              <a:cxn ang="0">
                <a:pos x="117" y="29"/>
              </a:cxn>
              <a:cxn ang="0">
                <a:pos x="163" y="0"/>
              </a:cxn>
              <a:cxn ang="0">
                <a:pos x="197" y="89"/>
              </a:cxn>
              <a:cxn ang="0">
                <a:pos x="293" y="164"/>
              </a:cxn>
              <a:cxn ang="0">
                <a:pos x="259" y="209"/>
              </a:cxn>
              <a:cxn ang="0">
                <a:pos x="292" y="220"/>
              </a:cxn>
              <a:cxn ang="0">
                <a:pos x="327" y="273"/>
              </a:cxn>
              <a:cxn ang="0">
                <a:pos x="444" y="303"/>
              </a:cxn>
              <a:cxn ang="0">
                <a:pos x="354" y="393"/>
              </a:cxn>
              <a:cxn ang="0">
                <a:pos x="262" y="427"/>
              </a:cxn>
              <a:cxn ang="0">
                <a:pos x="177" y="440"/>
              </a:cxn>
              <a:cxn ang="0">
                <a:pos x="85" y="407"/>
              </a:cxn>
              <a:cxn ang="0">
                <a:pos x="51" y="344"/>
              </a:cxn>
              <a:cxn ang="0">
                <a:pos x="0" y="308"/>
              </a:cxn>
            </a:cxnLst>
            <a:rect l="0" t="0" r="r" b="b"/>
            <a:pathLst>
              <a:path w="444" h="440">
                <a:moveTo>
                  <a:pt x="0" y="308"/>
                </a:moveTo>
                <a:lnTo>
                  <a:pt x="34" y="285"/>
                </a:lnTo>
                <a:lnTo>
                  <a:pt x="39" y="231"/>
                </a:lnTo>
                <a:lnTo>
                  <a:pt x="95" y="157"/>
                </a:lnTo>
                <a:lnTo>
                  <a:pt x="117" y="29"/>
                </a:lnTo>
                <a:lnTo>
                  <a:pt x="163" y="0"/>
                </a:lnTo>
                <a:lnTo>
                  <a:pt x="197" y="89"/>
                </a:lnTo>
                <a:lnTo>
                  <a:pt x="293" y="164"/>
                </a:lnTo>
                <a:lnTo>
                  <a:pt x="259" y="209"/>
                </a:lnTo>
                <a:lnTo>
                  <a:pt x="292" y="220"/>
                </a:lnTo>
                <a:lnTo>
                  <a:pt x="327" y="273"/>
                </a:lnTo>
                <a:lnTo>
                  <a:pt x="444" y="303"/>
                </a:lnTo>
                <a:lnTo>
                  <a:pt x="354" y="393"/>
                </a:lnTo>
                <a:lnTo>
                  <a:pt x="262" y="427"/>
                </a:lnTo>
                <a:lnTo>
                  <a:pt x="177" y="440"/>
                </a:lnTo>
                <a:lnTo>
                  <a:pt x="85" y="407"/>
                </a:lnTo>
                <a:lnTo>
                  <a:pt x="51" y="344"/>
                </a:lnTo>
                <a:lnTo>
                  <a:pt x="0" y="308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15" name="Freeform 827"/>
          <p:cNvSpPr>
            <a:spLocks/>
          </p:cNvSpPr>
          <p:nvPr/>
        </p:nvSpPr>
        <p:spPr bwMode="auto">
          <a:xfrm>
            <a:off x="5290159" y="3971925"/>
            <a:ext cx="37797" cy="46038"/>
          </a:xfrm>
          <a:custGeom>
            <a:avLst/>
            <a:gdLst/>
            <a:ahLst/>
            <a:cxnLst>
              <a:cxn ang="0">
                <a:pos x="0" y="45"/>
              </a:cxn>
              <a:cxn ang="0">
                <a:pos x="33" y="56"/>
              </a:cxn>
              <a:cxn ang="0">
                <a:pos x="44" y="38"/>
              </a:cxn>
              <a:cxn ang="0">
                <a:pos x="23" y="35"/>
              </a:cxn>
              <a:cxn ang="0">
                <a:pos x="47" y="21"/>
              </a:cxn>
              <a:cxn ang="0">
                <a:pos x="34" y="0"/>
              </a:cxn>
              <a:cxn ang="0">
                <a:pos x="0" y="45"/>
              </a:cxn>
            </a:cxnLst>
            <a:rect l="0" t="0" r="r" b="b"/>
            <a:pathLst>
              <a:path w="47" h="56">
                <a:moveTo>
                  <a:pt x="0" y="45"/>
                </a:moveTo>
                <a:lnTo>
                  <a:pt x="33" y="56"/>
                </a:lnTo>
                <a:lnTo>
                  <a:pt x="44" y="38"/>
                </a:lnTo>
                <a:lnTo>
                  <a:pt x="23" y="35"/>
                </a:lnTo>
                <a:lnTo>
                  <a:pt x="47" y="21"/>
                </a:lnTo>
                <a:lnTo>
                  <a:pt x="34" y="0"/>
                </a:lnTo>
                <a:lnTo>
                  <a:pt x="0" y="45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16" name="Freeform 828"/>
          <p:cNvSpPr>
            <a:spLocks/>
          </p:cNvSpPr>
          <p:nvPr/>
        </p:nvSpPr>
        <p:spPr bwMode="auto">
          <a:xfrm>
            <a:off x="4467682" y="4238625"/>
            <a:ext cx="140607" cy="152400"/>
          </a:xfrm>
          <a:custGeom>
            <a:avLst/>
            <a:gdLst/>
            <a:ahLst/>
            <a:cxnLst>
              <a:cxn ang="0">
                <a:pos x="0" y="86"/>
              </a:cxn>
              <a:cxn ang="0">
                <a:pos x="19" y="57"/>
              </a:cxn>
              <a:cxn ang="0">
                <a:pos x="31" y="60"/>
              </a:cxn>
              <a:cxn ang="0">
                <a:pos x="22" y="36"/>
              </a:cxn>
              <a:cxn ang="0">
                <a:pos x="75" y="31"/>
              </a:cxn>
              <a:cxn ang="0">
                <a:pos x="75" y="0"/>
              </a:cxn>
              <a:cxn ang="0">
                <a:pos x="135" y="1"/>
              </a:cxn>
              <a:cxn ang="0">
                <a:pos x="132" y="29"/>
              </a:cxn>
              <a:cxn ang="0">
                <a:pos x="164" y="30"/>
              </a:cxn>
              <a:cxn ang="0">
                <a:pos x="154" y="133"/>
              </a:cxn>
              <a:cxn ang="0">
                <a:pos x="117" y="121"/>
              </a:cxn>
              <a:cxn ang="0">
                <a:pos x="72" y="182"/>
              </a:cxn>
              <a:cxn ang="0">
                <a:pos x="0" y="86"/>
              </a:cxn>
            </a:cxnLst>
            <a:rect l="0" t="0" r="r" b="b"/>
            <a:pathLst>
              <a:path w="164" h="182">
                <a:moveTo>
                  <a:pt x="0" y="86"/>
                </a:moveTo>
                <a:lnTo>
                  <a:pt x="19" y="57"/>
                </a:lnTo>
                <a:lnTo>
                  <a:pt x="31" y="60"/>
                </a:lnTo>
                <a:lnTo>
                  <a:pt x="22" y="36"/>
                </a:lnTo>
                <a:lnTo>
                  <a:pt x="75" y="31"/>
                </a:lnTo>
                <a:lnTo>
                  <a:pt x="75" y="0"/>
                </a:lnTo>
                <a:lnTo>
                  <a:pt x="135" y="1"/>
                </a:lnTo>
                <a:lnTo>
                  <a:pt x="132" y="29"/>
                </a:lnTo>
                <a:lnTo>
                  <a:pt x="164" y="30"/>
                </a:lnTo>
                <a:lnTo>
                  <a:pt x="154" y="133"/>
                </a:lnTo>
                <a:lnTo>
                  <a:pt x="117" y="121"/>
                </a:lnTo>
                <a:lnTo>
                  <a:pt x="72" y="182"/>
                </a:lnTo>
                <a:lnTo>
                  <a:pt x="0" y="86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17" name="Freeform 829"/>
          <p:cNvSpPr>
            <a:spLocks/>
          </p:cNvSpPr>
          <p:nvPr/>
        </p:nvSpPr>
        <p:spPr bwMode="auto">
          <a:xfrm>
            <a:off x="3837219" y="3948113"/>
            <a:ext cx="75595" cy="14288"/>
          </a:xfrm>
          <a:custGeom>
            <a:avLst/>
            <a:gdLst/>
            <a:ahLst/>
            <a:cxnLst>
              <a:cxn ang="0">
                <a:pos x="0" y="17"/>
              </a:cxn>
              <a:cxn ang="0">
                <a:pos x="5" y="0"/>
              </a:cxn>
              <a:cxn ang="0">
                <a:pos x="87" y="6"/>
              </a:cxn>
              <a:cxn ang="0">
                <a:pos x="0" y="17"/>
              </a:cxn>
            </a:cxnLst>
            <a:rect l="0" t="0" r="r" b="b"/>
            <a:pathLst>
              <a:path w="87" h="17">
                <a:moveTo>
                  <a:pt x="0" y="17"/>
                </a:moveTo>
                <a:lnTo>
                  <a:pt x="5" y="0"/>
                </a:lnTo>
                <a:lnTo>
                  <a:pt x="87" y="6"/>
                </a:lnTo>
                <a:lnTo>
                  <a:pt x="0" y="17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18" name="Freeform 830"/>
          <p:cNvSpPr>
            <a:spLocks/>
          </p:cNvSpPr>
          <p:nvPr/>
        </p:nvSpPr>
        <p:spPr bwMode="auto">
          <a:xfrm>
            <a:off x="4177395" y="4011613"/>
            <a:ext cx="107345" cy="165100"/>
          </a:xfrm>
          <a:custGeom>
            <a:avLst/>
            <a:gdLst/>
            <a:ahLst/>
            <a:cxnLst>
              <a:cxn ang="0">
                <a:pos x="0" y="182"/>
              </a:cxn>
              <a:cxn ang="0">
                <a:pos x="13" y="48"/>
              </a:cxn>
              <a:cxn ang="0">
                <a:pos x="7" y="7"/>
              </a:cxn>
              <a:cxn ang="0">
                <a:pos x="85" y="0"/>
              </a:cxn>
              <a:cxn ang="0">
                <a:pos x="126" y="153"/>
              </a:cxn>
              <a:cxn ang="0">
                <a:pos x="31" y="193"/>
              </a:cxn>
              <a:cxn ang="0">
                <a:pos x="0" y="182"/>
              </a:cxn>
            </a:cxnLst>
            <a:rect l="0" t="0" r="r" b="b"/>
            <a:pathLst>
              <a:path w="126" h="193">
                <a:moveTo>
                  <a:pt x="0" y="182"/>
                </a:moveTo>
                <a:lnTo>
                  <a:pt x="13" y="48"/>
                </a:lnTo>
                <a:lnTo>
                  <a:pt x="7" y="7"/>
                </a:lnTo>
                <a:lnTo>
                  <a:pt x="85" y="0"/>
                </a:lnTo>
                <a:lnTo>
                  <a:pt x="126" y="153"/>
                </a:lnTo>
                <a:lnTo>
                  <a:pt x="31" y="193"/>
                </a:lnTo>
                <a:lnTo>
                  <a:pt x="0" y="182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19" name="Freeform 831"/>
          <p:cNvSpPr>
            <a:spLocks/>
          </p:cNvSpPr>
          <p:nvPr/>
        </p:nvSpPr>
        <p:spPr bwMode="auto">
          <a:xfrm>
            <a:off x="3882573" y="3971926"/>
            <a:ext cx="181429" cy="136525"/>
          </a:xfrm>
          <a:custGeom>
            <a:avLst/>
            <a:gdLst/>
            <a:ahLst/>
            <a:cxnLst>
              <a:cxn ang="0">
                <a:pos x="0" y="53"/>
              </a:cxn>
              <a:cxn ang="0">
                <a:pos x="36" y="30"/>
              </a:cxn>
              <a:cxn ang="0">
                <a:pos x="38" y="0"/>
              </a:cxn>
              <a:cxn ang="0">
                <a:pos x="109" y="6"/>
              </a:cxn>
              <a:cxn ang="0">
                <a:pos x="129" y="21"/>
              </a:cxn>
              <a:cxn ang="0">
                <a:pos x="178" y="3"/>
              </a:cxn>
              <a:cxn ang="0">
                <a:pos x="207" y="76"/>
              </a:cxn>
              <a:cxn ang="0">
                <a:pos x="216" y="129"/>
              </a:cxn>
              <a:cxn ang="0">
                <a:pos x="198" y="126"/>
              </a:cxn>
              <a:cxn ang="0">
                <a:pos x="193" y="155"/>
              </a:cxn>
              <a:cxn ang="0">
                <a:pos x="162" y="160"/>
              </a:cxn>
              <a:cxn ang="0">
                <a:pos x="161" y="129"/>
              </a:cxn>
              <a:cxn ang="0">
                <a:pos x="143" y="128"/>
              </a:cxn>
              <a:cxn ang="0">
                <a:pos x="114" y="83"/>
              </a:cxn>
              <a:cxn ang="0">
                <a:pos x="54" y="108"/>
              </a:cxn>
              <a:cxn ang="0">
                <a:pos x="0" y="53"/>
              </a:cxn>
            </a:cxnLst>
            <a:rect l="0" t="0" r="r" b="b"/>
            <a:pathLst>
              <a:path w="216" h="160">
                <a:moveTo>
                  <a:pt x="0" y="53"/>
                </a:moveTo>
                <a:lnTo>
                  <a:pt x="36" y="30"/>
                </a:lnTo>
                <a:lnTo>
                  <a:pt x="38" y="0"/>
                </a:lnTo>
                <a:lnTo>
                  <a:pt x="109" y="6"/>
                </a:lnTo>
                <a:lnTo>
                  <a:pt x="129" y="21"/>
                </a:lnTo>
                <a:lnTo>
                  <a:pt x="178" y="3"/>
                </a:lnTo>
                <a:lnTo>
                  <a:pt x="207" y="76"/>
                </a:lnTo>
                <a:lnTo>
                  <a:pt x="216" y="129"/>
                </a:lnTo>
                <a:lnTo>
                  <a:pt x="198" y="126"/>
                </a:lnTo>
                <a:lnTo>
                  <a:pt x="193" y="155"/>
                </a:lnTo>
                <a:lnTo>
                  <a:pt x="162" y="160"/>
                </a:lnTo>
                <a:lnTo>
                  <a:pt x="161" y="129"/>
                </a:lnTo>
                <a:lnTo>
                  <a:pt x="143" y="128"/>
                </a:lnTo>
                <a:lnTo>
                  <a:pt x="114" y="83"/>
                </a:lnTo>
                <a:lnTo>
                  <a:pt x="54" y="108"/>
                </a:lnTo>
                <a:lnTo>
                  <a:pt x="0" y="53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20" name="Freeform 832"/>
          <p:cNvSpPr>
            <a:spLocks/>
          </p:cNvSpPr>
          <p:nvPr/>
        </p:nvSpPr>
        <p:spPr bwMode="auto">
          <a:xfrm>
            <a:off x="5364241" y="3538538"/>
            <a:ext cx="45357" cy="127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7" y="15"/>
              </a:cxn>
              <a:cxn ang="0">
                <a:pos x="54" y="4"/>
              </a:cxn>
              <a:cxn ang="0">
                <a:pos x="0" y="0"/>
              </a:cxn>
            </a:cxnLst>
            <a:rect l="0" t="0" r="r" b="b"/>
            <a:pathLst>
              <a:path w="54" h="15">
                <a:moveTo>
                  <a:pt x="0" y="0"/>
                </a:moveTo>
                <a:lnTo>
                  <a:pt x="27" y="15"/>
                </a:lnTo>
                <a:lnTo>
                  <a:pt x="54" y="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21" name="Freeform 833"/>
          <p:cNvSpPr>
            <a:spLocks/>
          </p:cNvSpPr>
          <p:nvPr/>
        </p:nvSpPr>
        <p:spPr bwMode="auto">
          <a:xfrm>
            <a:off x="5095119" y="3429004"/>
            <a:ext cx="39310" cy="106363"/>
          </a:xfrm>
          <a:custGeom>
            <a:avLst/>
            <a:gdLst/>
            <a:ahLst/>
            <a:cxnLst>
              <a:cxn ang="0">
                <a:pos x="0" y="64"/>
              </a:cxn>
              <a:cxn ang="0">
                <a:pos x="24" y="127"/>
              </a:cxn>
              <a:cxn ang="0">
                <a:pos x="27" y="125"/>
              </a:cxn>
              <a:cxn ang="0">
                <a:pos x="41" y="57"/>
              </a:cxn>
              <a:cxn ang="0">
                <a:pos x="22" y="62"/>
              </a:cxn>
              <a:cxn ang="0">
                <a:pos x="27" y="32"/>
              </a:cxn>
              <a:cxn ang="0">
                <a:pos x="42" y="17"/>
              </a:cxn>
              <a:cxn ang="0">
                <a:pos x="46" y="0"/>
              </a:cxn>
              <a:cxn ang="0">
                <a:pos x="29" y="3"/>
              </a:cxn>
              <a:cxn ang="0">
                <a:pos x="0" y="64"/>
              </a:cxn>
            </a:cxnLst>
            <a:rect l="0" t="0" r="r" b="b"/>
            <a:pathLst>
              <a:path w="46" h="127">
                <a:moveTo>
                  <a:pt x="0" y="64"/>
                </a:moveTo>
                <a:lnTo>
                  <a:pt x="24" y="127"/>
                </a:lnTo>
                <a:lnTo>
                  <a:pt x="27" y="125"/>
                </a:lnTo>
                <a:lnTo>
                  <a:pt x="41" y="57"/>
                </a:lnTo>
                <a:lnTo>
                  <a:pt x="22" y="62"/>
                </a:lnTo>
                <a:lnTo>
                  <a:pt x="27" y="32"/>
                </a:lnTo>
                <a:lnTo>
                  <a:pt x="42" y="17"/>
                </a:lnTo>
                <a:lnTo>
                  <a:pt x="46" y="0"/>
                </a:lnTo>
                <a:lnTo>
                  <a:pt x="29" y="3"/>
                </a:lnTo>
                <a:lnTo>
                  <a:pt x="0" y="64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22" name="Freeform 834"/>
          <p:cNvSpPr>
            <a:spLocks/>
          </p:cNvSpPr>
          <p:nvPr/>
        </p:nvSpPr>
        <p:spPr bwMode="auto">
          <a:xfrm>
            <a:off x="4042836" y="4022725"/>
            <a:ext cx="146654" cy="158750"/>
          </a:xfrm>
          <a:custGeom>
            <a:avLst/>
            <a:gdLst/>
            <a:ahLst/>
            <a:cxnLst>
              <a:cxn ang="0">
                <a:pos x="0" y="124"/>
              </a:cxn>
              <a:cxn ang="0">
                <a:pos x="2" y="95"/>
              </a:cxn>
              <a:cxn ang="0">
                <a:pos x="7" y="66"/>
              </a:cxn>
              <a:cxn ang="0">
                <a:pos x="25" y="69"/>
              </a:cxn>
              <a:cxn ang="0">
                <a:pos x="16" y="16"/>
              </a:cxn>
              <a:cxn ang="0">
                <a:pos x="68" y="0"/>
              </a:cxn>
              <a:cxn ang="0">
                <a:pos x="97" y="11"/>
              </a:cxn>
              <a:cxn ang="0">
                <a:pos x="115" y="28"/>
              </a:cxn>
              <a:cxn ang="0">
                <a:pos x="174" y="34"/>
              </a:cxn>
              <a:cxn ang="0">
                <a:pos x="161" y="168"/>
              </a:cxn>
              <a:cxn ang="0">
                <a:pos x="27" y="188"/>
              </a:cxn>
              <a:cxn ang="0">
                <a:pos x="30" y="145"/>
              </a:cxn>
              <a:cxn ang="0">
                <a:pos x="0" y="124"/>
              </a:cxn>
            </a:cxnLst>
            <a:rect l="0" t="0" r="r" b="b"/>
            <a:pathLst>
              <a:path w="174" h="188">
                <a:moveTo>
                  <a:pt x="0" y="124"/>
                </a:moveTo>
                <a:lnTo>
                  <a:pt x="2" y="95"/>
                </a:lnTo>
                <a:lnTo>
                  <a:pt x="7" y="66"/>
                </a:lnTo>
                <a:lnTo>
                  <a:pt x="25" y="69"/>
                </a:lnTo>
                <a:lnTo>
                  <a:pt x="16" y="16"/>
                </a:lnTo>
                <a:lnTo>
                  <a:pt x="68" y="0"/>
                </a:lnTo>
                <a:lnTo>
                  <a:pt x="97" y="11"/>
                </a:lnTo>
                <a:lnTo>
                  <a:pt x="115" y="28"/>
                </a:lnTo>
                <a:lnTo>
                  <a:pt x="174" y="34"/>
                </a:lnTo>
                <a:lnTo>
                  <a:pt x="161" y="168"/>
                </a:lnTo>
                <a:lnTo>
                  <a:pt x="27" y="188"/>
                </a:lnTo>
                <a:lnTo>
                  <a:pt x="30" y="145"/>
                </a:lnTo>
                <a:lnTo>
                  <a:pt x="0" y="124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23" name="Freeform 835"/>
          <p:cNvSpPr>
            <a:spLocks/>
          </p:cNvSpPr>
          <p:nvPr/>
        </p:nvSpPr>
        <p:spPr bwMode="auto">
          <a:xfrm>
            <a:off x="5114776" y="3421063"/>
            <a:ext cx="107345" cy="120650"/>
          </a:xfrm>
          <a:custGeom>
            <a:avLst/>
            <a:gdLst/>
            <a:ahLst/>
            <a:cxnLst>
              <a:cxn ang="0">
                <a:pos x="0" y="67"/>
              </a:cxn>
              <a:cxn ang="0">
                <a:pos x="5" y="37"/>
              </a:cxn>
              <a:cxn ang="0">
                <a:pos x="20" y="22"/>
              </a:cxn>
              <a:cxn ang="0">
                <a:pos x="50" y="35"/>
              </a:cxn>
              <a:cxn ang="0">
                <a:pos x="114" y="0"/>
              </a:cxn>
              <a:cxn ang="0">
                <a:pos x="129" y="39"/>
              </a:cxn>
              <a:cxn ang="0">
                <a:pos x="62" y="61"/>
              </a:cxn>
              <a:cxn ang="0">
                <a:pos x="96" y="92"/>
              </a:cxn>
              <a:cxn ang="0">
                <a:pos x="78" y="111"/>
              </a:cxn>
              <a:cxn ang="0">
                <a:pos x="39" y="140"/>
              </a:cxn>
              <a:cxn ang="0">
                <a:pos x="5" y="130"/>
              </a:cxn>
              <a:cxn ang="0">
                <a:pos x="19" y="62"/>
              </a:cxn>
              <a:cxn ang="0">
                <a:pos x="0" y="67"/>
              </a:cxn>
            </a:cxnLst>
            <a:rect l="0" t="0" r="r" b="b"/>
            <a:pathLst>
              <a:path w="129" h="140">
                <a:moveTo>
                  <a:pt x="0" y="67"/>
                </a:moveTo>
                <a:lnTo>
                  <a:pt x="5" y="37"/>
                </a:lnTo>
                <a:lnTo>
                  <a:pt x="20" y="22"/>
                </a:lnTo>
                <a:lnTo>
                  <a:pt x="50" y="35"/>
                </a:lnTo>
                <a:lnTo>
                  <a:pt x="114" y="0"/>
                </a:lnTo>
                <a:lnTo>
                  <a:pt x="129" y="39"/>
                </a:lnTo>
                <a:lnTo>
                  <a:pt x="62" y="61"/>
                </a:lnTo>
                <a:lnTo>
                  <a:pt x="96" y="92"/>
                </a:lnTo>
                <a:lnTo>
                  <a:pt x="78" y="111"/>
                </a:lnTo>
                <a:lnTo>
                  <a:pt x="39" y="140"/>
                </a:lnTo>
                <a:lnTo>
                  <a:pt x="5" y="130"/>
                </a:lnTo>
                <a:lnTo>
                  <a:pt x="19" y="62"/>
                </a:lnTo>
                <a:lnTo>
                  <a:pt x="0" y="67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24" name="Freeform 836"/>
          <p:cNvSpPr>
            <a:spLocks/>
          </p:cNvSpPr>
          <p:nvPr/>
        </p:nvSpPr>
        <p:spPr bwMode="auto">
          <a:xfrm>
            <a:off x="5095119" y="4179897"/>
            <a:ext cx="196548" cy="231775"/>
          </a:xfrm>
          <a:custGeom>
            <a:avLst/>
            <a:gdLst/>
            <a:ahLst/>
            <a:cxnLst>
              <a:cxn ang="0">
                <a:pos x="0" y="17"/>
              </a:cxn>
              <a:cxn ang="0">
                <a:pos x="30" y="76"/>
              </a:cxn>
              <a:cxn ang="0">
                <a:pos x="0" y="129"/>
              </a:cxn>
              <a:cxn ang="0">
                <a:pos x="24" y="144"/>
              </a:cxn>
              <a:cxn ang="0">
                <a:pos x="9" y="164"/>
              </a:cxn>
              <a:cxn ang="0">
                <a:pos x="158" y="275"/>
              </a:cxn>
              <a:cxn ang="0">
                <a:pos x="223" y="187"/>
              </a:cxn>
              <a:cxn ang="0">
                <a:pos x="208" y="162"/>
              </a:cxn>
              <a:cxn ang="0">
                <a:pos x="208" y="52"/>
              </a:cxn>
              <a:cxn ang="0">
                <a:pos x="232" y="20"/>
              </a:cxn>
              <a:cxn ang="0">
                <a:pos x="147" y="33"/>
              </a:cxn>
              <a:cxn ang="0">
                <a:pos x="55" y="0"/>
              </a:cxn>
              <a:cxn ang="0">
                <a:pos x="0" y="17"/>
              </a:cxn>
            </a:cxnLst>
            <a:rect l="0" t="0" r="r" b="b"/>
            <a:pathLst>
              <a:path w="232" h="275">
                <a:moveTo>
                  <a:pt x="0" y="17"/>
                </a:moveTo>
                <a:lnTo>
                  <a:pt x="30" y="76"/>
                </a:lnTo>
                <a:lnTo>
                  <a:pt x="0" y="129"/>
                </a:lnTo>
                <a:lnTo>
                  <a:pt x="24" y="144"/>
                </a:lnTo>
                <a:lnTo>
                  <a:pt x="9" y="164"/>
                </a:lnTo>
                <a:lnTo>
                  <a:pt x="158" y="275"/>
                </a:lnTo>
                <a:lnTo>
                  <a:pt x="223" y="187"/>
                </a:lnTo>
                <a:lnTo>
                  <a:pt x="208" y="162"/>
                </a:lnTo>
                <a:lnTo>
                  <a:pt x="208" y="52"/>
                </a:lnTo>
                <a:lnTo>
                  <a:pt x="232" y="20"/>
                </a:lnTo>
                <a:lnTo>
                  <a:pt x="147" y="33"/>
                </a:lnTo>
                <a:lnTo>
                  <a:pt x="55" y="0"/>
                </a:lnTo>
                <a:lnTo>
                  <a:pt x="0" y="17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25" name="Freeform 837"/>
          <p:cNvSpPr>
            <a:spLocks/>
          </p:cNvSpPr>
          <p:nvPr/>
        </p:nvSpPr>
        <p:spPr bwMode="auto">
          <a:xfrm>
            <a:off x="5409596" y="3516313"/>
            <a:ext cx="42333" cy="39688"/>
          </a:xfrm>
          <a:custGeom>
            <a:avLst/>
            <a:gdLst/>
            <a:ahLst/>
            <a:cxnLst>
              <a:cxn ang="0">
                <a:pos x="0" y="29"/>
              </a:cxn>
              <a:cxn ang="0">
                <a:pos x="44" y="0"/>
              </a:cxn>
              <a:cxn ang="0">
                <a:pos x="52" y="46"/>
              </a:cxn>
              <a:cxn ang="0">
                <a:pos x="0" y="29"/>
              </a:cxn>
            </a:cxnLst>
            <a:rect l="0" t="0" r="r" b="b"/>
            <a:pathLst>
              <a:path w="52" h="46">
                <a:moveTo>
                  <a:pt x="0" y="29"/>
                </a:moveTo>
                <a:lnTo>
                  <a:pt x="44" y="0"/>
                </a:lnTo>
                <a:lnTo>
                  <a:pt x="52" y="46"/>
                </a:lnTo>
                <a:lnTo>
                  <a:pt x="0" y="29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26" name="Freeform 838"/>
          <p:cNvSpPr>
            <a:spLocks/>
          </p:cNvSpPr>
          <p:nvPr/>
        </p:nvSpPr>
        <p:spPr bwMode="auto">
          <a:xfrm>
            <a:off x="5119311" y="3386138"/>
            <a:ext cx="39310" cy="44450"/>
          </a:xfrm>
          <a:custGeom>
            <a:avLst/>
            <a:gdLst/>
            <a:ahLst/>
            <a:cxnLst>
              <a:cxn ang="0">
                <a:pos x="0" y="53"/>
              </a:cxn>
              <a:cxn ang="0">
                <a:pos x="17" y="50"/>
              </a:cxn>
              <a:cxn ang="0">
                <a:pos x="46" y="15"/>
              </a:cxn>
              <a:cxn ang="0">
                <a:pos x="31" y="0"/>
              </a:cxn>
              <a:cxn ang="0">
                <a:pos x="0" y="53"/>
              </a:cxn>
            </a:cxnLst>
            <a:rect l="0" t="0" r="r" b="b"/>
            <a:pathLst>
              <a:path w="46" h="53">
                <a:moveTo>
                  <a:pt x="0" y="53"/>
                </a:moveTo>
                <a:lnTo>
                  <a:pt x="17" y="50"/>
                </a:lnTo>
                <a:lnTo>
                  <a:pt x="46" y="15"/>
                </a:lnTo>
                <a:lnTo>
                  <a:pt x="31" y="0"/>
                </a:lnTo>
                <a:lnTo>
                  <a:pt x="0" y="53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27" name="Freeform 839"/>
          <p:cNvSpPr>
            <a:spLocks/>
          </p:cNvSpPr>
          <p:nvPr/>
        </p:nvSpPr>
        <p:spPr bwMode="auto">
          <a:xfrm>
            <a:off x="3970267" y="4081463"/>
            <a:ext cx="98273" cy="100013"/>
          </a:xfrm>
          <a:custGeom>
            <a:avLst/>
            <a:gdLst/>
            <a:ahLst/>
            <a:cxnLst>
              <a:cxn ang="0">
                <a:pos x="0" y="45"/>
              </a:cxn>
              <a:cxn ang="0">
                <a:pos x="37" y="0"/>
              </a:cxn>
              <a:cxn ang="0">
                <a:pos x="55" y="1"/>
              </a:cxn>
              <a:cxn ang="0">
                <a:pos x="56" y="32"/>
              </a:cxn>
              <a:cxn ang="0">
                <a:pos x="87" y="27"/>
              </a:cxn>
              <a:cxn ang="0">
                <a:pos x="85" y="56"/>
              </a:cxn>
              <a:cxn ang="0">
                <a:pos x="115" y="77"/>
              </a:cxn>
              <a:cxn ang="0">
                <a:pos x="112" y="120"/>
              </a:cxn>
              <a:cxn ang="0">
                <a:pos x="0" y="45"/>
              </a:cxn>
            </a:cxnLst>
            <a:rect l="0" t="0" r="r" b="b"/>
            <a:pathLst>
              <a:path w="115" h="120">
                <a:moveTo>
                  <a:pt x="0" y="45"/>
                </a:moveTo>
                <a:lnTo>
                  <a:pt x="37" y="0"/>
                </a:lnTo>
                <a:lnTo>
                  <a:pt x="55" y="1"/>
                </a:lnTo>
                <a:lnTo>
                  <a:pt x="56" y="32"/>
                </a:lnTo>
                <a:lnTo>
                  <a:pt x="87" y="27"/>
                </a:lnTo>
                <a:lnTo>
                  <a:pt x="85" y="56"/>
                </a:lnTo>
                <a:lnTo>
                  <a:pt x="115" y="77"/>
                </a:lnTo>
                <a:lnTo>
                  <a:pt x="112" y="120"/>
                </a:lnTo>
                <a:lnTo>
                  <a:pt x="0" y="45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28" name="Freeform 840"/>
          <p:cNvSpPr>
            <a:spLocks/>
          </p:cNvSpPr>
          <p:nvPr/>
        </p:nvSpPr>
        <p:spPr bwMode="auto">
          <a:xfrm>
            <a:off x="4484314" y="3430588"/>
            <a:ext cx="388559" cy="368300"/>
          </a:xfrm>
          <a:custGeom>
            <a:avLst/>
            <a:gdLst/>
            <a:ahLst/>
            <a:cxnLst>
              <a:cxn ang="0">
                <a:pos x="0" y="226"/>
              </a:cxn>
              <a:cxn ang="0">
                <a:pos x="1" y="93"/>
              </a:cxn>
              <a:cxn ang="0">
                <a:pos x="58" y="0"/>
              </a:cxn>
              <a:cxn ang="0">
                <a:pos x="168" y="27"/>
              </a:cxn>
              <a:cxn ang="0">
                <a:pos x="189" y="59"/>
              </a:cxn>
              <a:cxn ang="0">
                <a:pos x="279" y="93"/>
              </a:cxn>
              <a:cxn ang="0">
                <a:pos x="306" y="82"/>
              </a:cxn>
              <a:cxn ang="0">
                <a:pos x="309" y="34"/>
              </a:cxn>
              <a:cxn ang="0">
                <a:pos x="339" y="12"/>
              </a:cxn>
              <a:cxn ang="0">
                <a:pos x="460" y="49"/>
              </a:cxn>
              <a:cxn ang="0">
                <a:pos x="446" y="100"/>
              </a:cxn>
              <a:cxn ang="0">
                <a:pos x="460" y="356"/>
              </a:cxn>
              <a:cxn ang="0">
                <a:pos x="460" y="417"/>
              </a:cxn>
              <a:cxn ang="0">
                <a:pos x="433" y="418"/>
              </a:cxn>
              <a:cxn ang="0">
                <a:pos x="433" y="436"/>
              </a:cxn>
              <a:cxn ang="0">
                <a:pos x="198" y="312"/>
              </a:cxn>
              <a:cxn ang="0">
                <a:pos x="168" y="325"/>
              </a:cxn>
              <a:cxn ang="0">
                <a:pos x="68" y="310"/>
              </a:cxn>
              <a:cxn ang="0">
                <a:pos x="0" y="226"/>
              </a:cxn>
            </a:cxnLst>
            <a:rect l="0" t="0" r="r" b="b"/>
            <a:pathLst>
              <a:path w="460" h="436">
                <a:moveTo>
                  <a:pt x="0" y="226"/>
                </a:moveTo>
                <a:lnTo>
                  <a:pt x="1" y="93"/>
                </a:lnTo>
                <a:lnTo>
                  <a:pt x="58" y="0"/>
                </a:lnTo>
                <a:lnTo>
                  <a:pt x="168" y="27"/>
                </a:lnTo>
                <a:lnTo>
                  <a:pt x="189" y="59"/>
                </a:lnTo>
                <a:lnTo>
                  <a:pt x="279" y="93"/>
                </a:lnTo>
                <a:lnTo>
                  <a:pt x="306" y="82"/>
                </a:lnTo>
                <a:lnTo>
                  <a:pt x="309" y="34"/>
                </a:lnTo>
                <a:lnTo>
                  <a:pt x="339" y="12"/>
                </a:lnTo>
                <a:lnTo>
                  <a:pt x="460" y="49"/>
                </a:lnTo>
                <a:lnTo>
                  <a:pt x="446" y="100"/>
                </a:lnTo>
                <a:lnTo>
                  <a:pt x="460" y="356"/>
                </a:lnTo>
                <a:lnTo>
                  <a:pt x="460" y="417"/>
                </a:lnTo>
                <a:lnTo>
                  <a:pt x="433" y="418"/>
                </a:lnTo>
                <a:lnTo>
                  <a:pt x="433" y="436"/>
                </a:lnTo>
                <a:lnTo>
                  <a:pt x="198" y="312"/>
                </a:lnTo>
                <a:lnTo>
                  <a:pt x="168" y="325"/>
                </a:lnTo>
                <a:lnTo>
                  <a:pt x="68" y="310"/>
                </a:lnTo>
                <a:lnTo>
                  <a:pt x="0" y="226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29" name="Freeform 841"/>
          <p:cNvSpPr>
            <a:spLocks/>
          </p:cNvSpPr>
          <p:nvPr/>
        </p:nvSpPr>
        <p:spPr bwMode="auto">
          <a:xfrm>
            <a:off x="5318884" y="4600575"/>
            <a:ext cx="176892" cy="350838"/>
          </a:xfrm>
          <a:custGeom>
            <a:avLst/>
            <a:gdLst/>
            <a:ahLst/>
            <a:cxnLst>
              <a:cxn ang="0">
                <a:pos x="0" y="297"/>
              </a:cxn>
              <a:cxn ang="0">
                <a:pos x="20" y="382"/>
              </a:cxn>
              <a:cxn ang="0">
                <a:pos x="58" y="416"/>
              </a:cxn>
              <a:cxn ang="0">
                <a:pos x="123" y="382"/>
              </a:cxn>
              <a:cxn ang="0">
                <a:pos x="194" y="97"/>
              </a:cxn>
              <a:cxn ang="0">
                <a:pos x="207" y="108"/>
              </a:cxn>
              <a:cxn ang="0">
                <a:pos x="177" y="0"/>
              </a:cxn>
              <a:cxn ang="0">
                <a:pos x="139" y="44"/>
              </a:cxn>
              <a:cxn ang="0">
                <a:pos x="139" y="77"/>
              </a:cxn>
              <a:cxn ang="0">
                <a:pos x="93" y="111"/>
              </a:cxn>
              <a:cxn ang="0">
                <a:pos x="36" y="124"/>
              </a:cxn>
              <a:cxn ang="0">
                <a:pos x="22" y="162"/>
              </a:cxn>
              <a:cxn ang="0">
                <a:pos x="36" y="235"/>
              </a:cxn>
              <a:cxn ang="0">
                <a:pos x="0" y="297"/>
              </a:cxn>
            </a:cxnLst>
            <a:rect l="0" t="0" r="r" b="b"/>
            <a:pathLst>
              <a:path w="207" h="416">
                <a:moveTo>
                  <a:pt x="0" y="297"/>
                </a:moveTo>
                <a:lnTo>
                  <a:pt x="20" y="382"/>
                </a:lnTo>
                <a:lnTo>
                  <a:pt x="58" y="416"/>
                </a:lnTo>
                <a:lnTo>
                  <a:pt x="123" y="382"/>
                </a:lnTo>
                <a:lnTo>
                  <a:pt x="194" y="97"/>
                </a:lnTo>
                <a:lnTo>
                  <a:pt x="207" y="108"/>
                </a:lnTo>
                <a:lnTo>
                  <a:pt x="177" y="0"/>
                </a:lnTo>
                <a:lnTo>
                  <a:pt x="139" y="44"/>
                </a:lnTo>
                <a:lnTo>
                  <a:pt x="139" y="77"/>
                </a:lnTo>
                <a:lnTo>
                  <a:pt x="93" y="111"/>
                </a:lnTo>
                <a:lnTo>
                  <a:pt x="36" y="124"/>
                </a:lnTo>
                <a:lnTo>
                  <a:pt x="22" y="162"/>
                </a:lnTo>
                <a:lnTo>
                  <a:pt x="36" y="235"/>
                </a:lnTo>
                <a:lnTo>
                  <a:pt x="0" y="297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30" name="Freeform 842"/>
          <p:cNvSpPr>
            <a:spLocks/>
          </p:cNvSpPr>
          <p:nvPr/>
        </p:nvSpPr>
        <p:spPr bwMode="auto">
          <a:xfrm>
            <a:off x="5063374" y="4529147"/>
            <a:ext cx="81643" cy="200025"/>
          </a:xfrm>
          <a:custGeom>
            <a:avLst/>
            <a:gdLst/>
            <a:ahLst/>
            <a:cxnLst>
              <a:cxn ang="0">
                <a:pos x="0" y="127"/>
              </a:cxn>
              <a:cxn ang="0">
                <a:pos x="13" y="142"/>
              </a:cxn>
              <a:cxn ang="0">
                <a:pos x="49" y="155"/>
              </a:cxn>
              <a:cxn ang="0">
                <a:pos x="46" y="198"/>
              </a:cxn>
              <a:cxn ang="0">
                <a:pos x="77" y="235"/>
              </a:cxn>
              <a:cxn ang="0">
                <a:pos x="96" y="169"/>
              </a:cxn>
              <a:cxn ang="0">
                <a:pos x="64" y="124"/>
              </a:cxn>
              <a:cxn ang="0">
                <a:pos x="73" y="149"/>
              </a:cxn>
              <a:cxn ang="0">
                <a:pos x="56" y="147"/>
              </a:cxn>
              <a:cxn ang="0">
                <a:pos x="37" y="86"/>
              </a:cxn>
              <a:cxn ang="0">
                <a:pos x="36" y="7"/>
              </a:cxn>
              <a:cxn ang="0">
                <a:pos x="7" y="0"/>
              </a:cxn>
              <a:cxn ang="0">
                <a:pos x="30" y="39"/>
              </a:cxn>
              <a:cxn ang="0">
                <a:pos x="0" y="127"/>
              </a:cxn>
            </a:cxnLst>
            <a:rect l="0" t="0" r="r" b="b"/>
            <a:pathLst>
              <a:path w="96" h="235">
                <a:moveTo>
                  <a:pt x="0" y="127"/>
                </a:moveTo>
                <a:lnTo>
                  <a:pt x="13" y="142"/>
                </a:lnTo>
                <a:lnTo>
                  <a:pt x="49" y="155"/>
                </a:lnTo>
                <a:lnTo>
                  <a:pt x="46" y="198"/>
                </a:lnTo>
                <a:lnTo>
                  <a:pt x="77" y="235"/>
                </a:lnTo>
                <a:lnTo>
                  <a:pt x="96" y="169"/>
                </a:lnTo>
                <a:lnTo>
                  <a:pt x="64" y="124"/>
                </a:lnTo>
                <a:lnTo>
                  <a:pt x="73" y="149"/>
                </a:lnTo>
                <a:lnTo>
                  <a:pt x="56" y="147"/>
                </a:lnTo>
                <a:lnTo>
                  <a:pt x="37" y="86"/>
                </a:lnTo>
                <a:lnTo>
                  <a:pt x="36" y="7"/>
                </a:lnTo>
                <a:lnTo>
                  <a:pt x="7" y="0"/>
                </a:lnTo>
                <a:lnTo>
                  <a:pt x="30" y="39"/>
                </a:lnTo>
                <a:lnTo>
                  <a:pt x="0" y="127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31" name="Freeform 843"/>
          <p:cNvSpPr>
            <a:spLocks/>
          </p:cNvSpPr>
          <p:nvPr/>
        </p:nvSpPr>
        <p:spPr bwMode="auto">
          <a:xfrm>
            <a:off x="3956657" y="3652838"/>
            <a:ext cx="399143" cy="384175"/>
          </a:xfrm>
          <a:custGeom>
            <a:avLst/>
            <a:gdLst/>
            <a:ahLst/>
            <a:cxnLst>
              <a:cxn ang="0">
                <a:pos x="0" y="315"/>
              </a:cxn>
              <a:cxn ang="0">
                <a:pos x="18" y="283"/>
              </a:cxn>
              <a:cxn ang="0">
                <a:pos x="42" y="304"/>
              </a:cxn>
              <a:cxn ang="0">
                <a:pos x="189" y="294"/>
              </a:cxn>
              <a:cxn ang="0">
                <a:pos x="159" y="0"/>
              </a:cxn>
              <a:cxn ang="0">
                <a:pos x="213" y="0"/>
              </a:cxn>
              <a:cxn ang="0">
                <a:pos x="446" y="159"/>
              </a:cxn>
              <a:cxn ang="0">
                <a:pos x="449" y="187"/>
              </a:cxn>
              <a:cxn ang="0">
                <a:pos x="473" y="183"/>
              </a:cxn>
              <a:cxn ang="0">
                <a:pos x="475" y="276"/>
              </a:cxn>
              <a:cxn ang="0">
                <a:pos x="454" y="296"/>
              </a:cxn>
              <a:cxn ang="0">
                <a:pos x="357" y="309"/>
              </a:cxn>
              <a:cxn ang="0">
                <a:pos x="238" y="362"/>
              </a:cxn>
              <a:cxn ang="0">
                <a:pos x="199" y="450"/>
              </a:cxn>
              <a:cxn ang="0">
                <a:pos x="170" y="439"/>
              </a:cxn>
              <a:cxn ang="0">
                <a:pos x="118" y="455"/>
              </a:cxn>
              <a:cxn ang="0">
                <a:pos x="89" y="382"/>
              </a:cxn>
              <a:cxn ang="0">
                <a:pos x="40" y="400"/>
              </a:cxn>
              <a:cxn ang="0">
                <a:pos x="20" y="385"/>
              </a:cxn>
              <a:cxn ang="0">
                <a:pos x="0" y="315"/>
              </a:cxn>
            </a:cxnLst>
            <a:rect l="0" t="0" r="r" b="b"/>
            <a:pathLst>
              <a:path w="475" h="455">
                <a:moveTo>
                  <a:pt x="0" y="315"/>
                </a:moveTo>
                <a:lnTo>
                  <a:pt x="18" y="283"/>
                </a:lnTo>
                <a:lnTo>
                  <a:pt x="42" y="304"/>
                </a:lnTo>
                <a:lnTo>
                  <a:pt x="189" y="294"/>
                </a:lnTo>
                <a:lnTo>
                  <a:pt x="159" y="0"/>
                </a:lnTo>
                <a:lnTo>
                  <a:pt x="213" y="0"/>
                </a:lnTo>
                <a:lnTo>
                  <a:pt x="446" y="159"/>
                </a:lnTo>
                <a:lnTo>
                  <a:pt x="449" y="187"/>
                </a:lnTo>
                <a:lnTo>
                  <a:pt x="473" y="183"/>
                </a:lnTo>
                <a:lnTo>
                  <a:pt x="475" y="276"/>
                </a:lnTo>
                <a:lnTo>
                  <a:pt x="454" y="296"/>
                </a:lnTo>
                <a:lnTo>
                  <a:pt x="357" y="309"/>
                </a:lnTo>
                <a:lnTo>
                  <a:pt x="238" y="362"/>
                </a:lnTo>
                <a:lnTo>
                  <a:pt x="199" y="450"/>
                </a:lnTo>
                <a:lnTo>
                  <a:pt x="170" y="439"/>
                </a:lnTo>
                <a:lnTo>
                  <a:pt x="118" y="455"/>
                </a:lnTo>
                <a:lnTo>
                  <a:pt x="89" y="382"/>
                </a:lnTo>
                <a:lnTo>
                  <a:pt x="40" y="400"/>
                </a:lnTo>
                <a:lnTo>
                  <a:pt x="20" y="385"/>
                </a:lnTo>
                <a:lnTo>
                  <a:pt x="0" y="315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32" name="Freeform 844"/>
          <p:cNvSpPr>
            <a:spLocks/>
          </p:cNvSpPr>
          <p:nvPr/>
        </p:nvSpPr>
        <p:spPr bwMode="auto">
          <a:xfrm>
            <a:off x="3834192" y="3592513"/>
            <a:ext cx="300869" cy="325438"/>
          </a:xfrm>
          <a:custGeom>
            <a:avLst/>
            <a:gdLst/>
            <a:ahLst/>
            <a:cxnLst>
              <a:cxn ang="0">
                <a:pos x="0" y="195"/>
              </a:cxn>
              <a:cxn ang="0">
                <a:pos x="22" y="217"/>
              </a:cxn>
              <a:cxn ang="0">
                <a:pos x="27" y="276"/>
              </a:cxn>
              <a:cxn ang="0">
                <a:pos x="10" y="348"/>
              </a:cxn>
              <a:cxn ang="0">
                <a:pos x="77" y="332"/>
              </a:cxn>
              <a:cxn ang="0">
                <a:pos x="145" y="388"/>
              </a:cxn>
              <a:cxn ang="0">
                <a:pos x="163" y="356"/>
              </a:cxn>
              <a:cxn ang="0">
                <a:pos x="187" y="377"/>
              </a:cxn>
              <a:cxn ang="0">
                <a:pos x="334" y="367"/>
              </a:cxn>
              <a:cxn ang="0">
                <a:pos x="304" y="73"/>
              </a:cxn>
              <a:cxn ang="0">
                <a:pos x="358" y="73"/>
              </a:cxn>
              <a:cxn ang="0">
                <a:pos x="247" y="0"/>
              </a:cxn>
              <a:cxn ang="0">
                <a:pos x="243" y="39"/>
              </a:cxn>
              <a:cxn ang="0">
                <a:pos x="151" y="37"/>
              </a:cxn>
              <a:cxn ang="0">
                <a:pos x="150" y="119"/>
              </a:cxn>
              <a:cxn ang="0">
                <a:pos x="116" y="134"/>
              </a:cxn>
              <a:cxn ang="0">
                <a:pos x="118" y="182"/>
              </a:cxn>
              <a:cxn ang="0">
                <a:pos x="0" y="195"/>
              </a:cxn>
            </a:cxnLst>
            <a:rect l="0" t="0" r="r" b="b"/>
            <a:pathLst>
              <a:path w="358" h="388">
                <a:moveTo>
                  <a:pt x="0" y="195"/>
                </a:moveTo>
                <a:lnTo>
                  <a:pt x="22" y="217"/>
                </a:lnTo>
                <a:lnTo>
                  <a:pt x="27" y="276"/>
                </a:lnTo>
                <a:lnTo>
                  <a:pt x="10" y="348"/>
                </a:lnTo>
                <a:lnTo>
                  <a:pt x="77" y="332"/>
                </a:lnTo>
                <a:lnTo>
                  <a:pt x="145" y="388"/>
                </a:lnTo>
                <a:lnTo>
                  <a:pt x="163" y="356"/>
                </a:lnTo>
                <a:lnTo>
                  <a:pt x="187" y="377"/>
                </a:lnTo>
                <a:lnTo>
                  <a:pt x="334" y="367"/>
                </a:lnTo>
                <a:lnTo>
                  <a:pt x="304" y="73"/>
                </a:lnTo>
                <a:lnTo>
                  <a:pt x="358" y="73"/>
                </a:lnTo>
                <a:lnTo>
                  <a:pt x="247" y="0"/>
                </a:lnTo>
                <a:lnTo>
                  <a:pt x="243" y="39"/>
                </a:lnTo>
                <a:lnTo>
                  <a:pt x="151" y="37"/>
                </a:lnTo>
                <a:lnTo>
                  <a:pt x="150" y="119"/>
                </a:lnTo>
                <a:lnTo>
                  <a:pt x="116" y="134"/>
                </a:lnTo>
                <a:lnTo>
                  <a:pt x="118" y="182"/>
                </a:lnTo>
                <a:lnTo>
                  <a:pt x="0" y="195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33" name="Freeform 845"/>
          <p:cNvSpPr>
            <a:spLocks/>
          </p:cNvSpPr>
          <p:nvPr/>
        </p:nvSpPr>
        <p:spPr bwMode="auto">
          <a:xfrm>
            <a:off x="3932465" y="3357567"/>
            <a:ext cx="290286" cy="225425"/>
          </a:xfrm>
          <a:custGeom>
            <a:avLst/>
            <a:gdLst/>
            <a:ahLst/>
            <a:cxnLst>
              <a:cxn ang="0">
                <a:pos x="0" y="262"/>
              </a:cxn>
              <a:cxn ang="0">
                <a:pos x="84" y="210"/>
              </a:cxn>
              <a:cxn ang="0">
                <a:pos x="115" y="106"/>
              </a:cxn>
              <a:cxn ang="0">
                <a:pos x="187" y="52"/>
              </a:cxn>
              <a:cxn ang="0">
                <a:pos x="210" y="0"/>
              </a:cxn>
              <a:cxn ang="0">
                <a:pos x="316" y="17"/>
              </a:cxn>
              <a:cxn ang="0">
                <a:pos x="344" y="116"/>
              </a:cxn>
              <a:cxn ang="0">
                <a:pos x="298" y="118"/>
              </a:cxn>
              <a:cxn ang="0">
                <a:pos x="272" y="129"/>
              </a:cxn>
              <a:cxn ang="0">
                <a:pos x="277" y="156"/>
              </a:cxn>
              <a:cxn ang="0">
                <a:pos x="142" y="214"/>
              </a:cxn>
              <a:cxn ang="0">
                <a:pos x="126" y="265"/>
              </a:cxn>
              <a:cxn ang="0">
                <a:pos x="0" y="262"/>
              </a:cxn>
            </a:cxnLst>
            <a:rect l="0" t="0" r="r" b="b"/>
            <a:pathLst>
              <a:path w="344" h="265">
                <a:moveTo>
                  <a:pt x="0" y="262"/>
                </a:moveTo>
                <a:lnTo>
                  <a:pt x="84" y="210"/>
                </a:lnTo>
                <a:lnTo>
                  <a:pt x="115" y="106"/>
                </a:lnTo>
                <a:lnTo>
                  <a:pt x="187" y="52"/>
                </a:lnTo>
                <a:lnTo>
                  <a:pt x="210" y="0"/>
                </a:lnTo>
                <a:lnTo>
                  <a:pt x="316" y="17"/>
                </a:lnTo>
                <a:lnTo>
                  <a:pt x="344" y="116"/>
                </a:lnTo>
                <a:lnTo>
                  <a:pt x="298" y="118"/>
                </a:lnTo>
                <a:lnTo>
                  <a:pt x="272" y="129"/>
                </a:lnTo>
                <a:lnTo>
                  <a:pt x="277" y="156"/>
                </a:lnTo>
                <a:lnTo>
                  <a:pt x="142" y="214"/>
                </a:lnTo>
                <a:lnTo>
                  <a:pt x="126" y="265"/>
                </a:lnTo>
                <a:lnTo>
                  <a:pt x="0" y="262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34" name="Freeform 846"/>
          <p:cNvSpPr>
            <a:spLocks/>
          </p:cNvSpPr>
          <p:nvPr/>
        </p:nvSpPr>
        <p:spPr bwMode="auto">
          <a:xfrm>
            <a:off x="4996846" y="4556134"/>
            <a:ext cx="260048" cy="423863"/>
          </a:xfrm>
          <a:custGeom>
            <a:avLst/>
            <a:gdLst/>
            <a:ahLst/>
            <a:cxnLst>
              <a:cxn ang="0">
                <a:pos x="0" y="139"/>
              </a:cxn>
              <a:cxn ang="0">
                <a:pos x="7" y="156"/>
              </a:cxn>
              <a:cxn ang="0">
                <a:pos x="78" y="178"/>
              </a:cxn>
              <a:cxn ang="0">
                <a:pos x="87" y="209"/>
              </a:cxn>
              <a:cxn ang="0">
                <a:pos x="82" y="289"/>
              </a:cxn>
              <a:cxn ang="0">
                <a:pos x="45" y="371"/>
              </a:cxn>
              <a:cxn ang="0">
                <a:pos x="57" y="468"/>
              </a:cxn>
              <a:cxn ang="0">
                <a:pos x="61" y="500"/>
              </a:cxn>
              <a:cxn ang="0">
                <a:pos x="81" y="500"/>
              </a:cxn>
              <a:cxn ang="0">
                <a:pos x="81" y="466"/>
              </a:cxn>
              <a:cxn ang="0">
                <a:pos x="158" y="421"/>
              </a:cxn>
              <a:cxn ang="0">
                <a:pos x="136" y="289"/>
              </a:cxn>
              <a:cxn ang="0">
                <a:pos x="305" y="154"/>
              </a:cxn>
              <a:cxn ang="0">
                <a:pos x="308" y="0"/>
              </a:cxn>
              <a:cxn ang="0">
                <a:pos x="264" y="27"/>
              </a:cxn>
              <a:cxn ang="0">
                <a:pos x="146" y="35"/>
              </a:cxn>
              <a:cxn ang="0">
                <a:pos x="144" y="91"/>
              </a:cxn>
              <a:cxn ang="0">
                <a:pos x="176" y="136"/>
              </a:cxn>
              <a:cxn ang="0">
                <a:pos x="157" y="202"/>
              </a:cxn>
              <a:cxn ang="0">
                <a:pos x="126" y="165"/>
              </a:cxn>
              <a:cxn ang="0">
                <a:pos x="129" y="122"/>
              </a:cxn>
              <a:cxn ang="0">
                <a:pos x="93" y="109"/>
              </a:cxn>
              <a:cxn ang="0">
                <a:pos x="0" y="139"/>
              </a:cxn>
            </a:cxnLst>
            <a:rect l="0" t="0" r="r" b="b"/>
            <a:pathLst>
              <a:path w="308" h="500">
                <a:moveTo>
                  <a:pt x="0" y="139"/>
                </a:moveTo>
                <a:lnTo>
                  <a:pt x="7" y="156"/>
                </a:lnTo>
                <a:lnTo>
                  <a:pt x="78" y="178"/>
                </a:lnTo>
                <a:lnTo>
                  <a:pt x="87" y="209"/>
                </a:lnTo>
                <a:lnTo>
                  <a:pt x="82" y="289"/>
                </a:lnTo>
                <a:lnTo>
                  <a:pt x="45" y="371"/>
                </a:lnTo>
                <a:lnTo>
                  <a:pt x="57" y="468"/>
                </a:lnTo>
                <a:lnTo>
                  <a:pt x="61" y="500"/>
                </a:lnTo>
                <a:lnTo>
                  <a:pt x="81" y="500"/>
                </a:lnTo>
                <a:lnTo>
                  <a:pt x="81" y="466"/>
                </a:lnTo>
                <a:lnTo>
                  <a:pt x="158" y="421"/>
                </a:lnTo>
                <a:lnTo>
                  <a:pt x="136" y="289"/>
                </a:lnTo>
                <a:lnTo>
                  <a:pt x="305" y="154"/>
                </a:lnTo>
                <a:lnTo>
                  <a:pt x="308" y="0"/>
                </a:lnTo>
                <a:lnTo>
                  <a:pt x="264" y="27"/>
                </a:lnTo>
                <a:lnTo>
                  <a:pt x="146" y="35"/>
                </a:lnTo>
                <a:lnTo>
                  <a:pt x="144" y="91"/>
                </a:lnTo>
                <a:lnTo>
                  <a:pt x="176" y="136"/>
                </a:lnTo>
                <a:lnTo>
                  <a:pt x="157" y="202"/>
                </a:lnTo>
                <a:lnTo>
                  <a:pt x="126" y="165"/>
                </a:lnTo>
                <a:lnTo>
                  <a:pt x="129" y="122"/>
                </a:lnTo>
                <a:lnTo>
                  <a:pt x="93" y="109"/>
                </a:lnTo>
                <a:lnTo>
                  <a:pt x="0" y="139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35" name="Freeform 847"/>
          <p:cNvSpPr>
            <a:spLocks/>
          </p:cNvSpPr>
          <p:nvPr/>
        </p:nvSpPr>
        <p:spPr bwMode="auto">
          <a:xfrm>
            <a:off x="4259038" y="3690938"/>
            <a:ext cx="393095" cy="306388"/>
          </a:xfrm>
          <a:custGeom>
            <a:avLst/>
            <a:gdLst/>
            <a:ahLst/>
            <a:cxnLst>
              <a:cxn ang="0">
                <a:pos x="0" y="263"/>
              </a:cxn>
              <a:cxn ang="0">
                <a:pos x="7" y="292"/>
              </a:cxn>
              <a:cxn ang="0">
                <a:pos x="63" y="355"/>
              </a:cxn>
              <a:cxn ang="0">
                <a:pos x="78" y="341"/>
              </a:cxn>
              <a:cxn ang="0">
                <a:pos x="100" y="363"/>
              </a:cxn>
              <a:cxn ang="0">
                <a:pos x="136" y="299"/>
              </a:cxn>
              <a:cxn ang="0">
                <a:pos x="269" y="331"/>
              </a:cxn>
              <a:cxn ang="0">
                <a:pos x="383" y="298"/>
              </a:cxn>
              <a:cxn ang="0">
                <a:pos x="388" y="283"/>
              </a:cxn>
              <a:cxn ang="0">
                <a:pos x="447" y="203"/>
              </a:cxn>
              <a:cxn ang="0">
                <a:pos x="467" y="96"/>
              </a:cxn>
              <a:cxn ang="0">
                <a:pos x="437" y="62"/>
              </a:cxn>
              <a:cxn ang="0">
                <a:pos x="437" y="15"/>
              </a:cxn>
              <a:cxn ang="0">
                <a:pos x="337" y="0"/>
              </a:cxn>
              <a:cxn ang="0">
                <a:pos x="161" y="125"/>
              </a:cxn>
              <a:cxn ang="0">
                <a:pos x="116" y="137"/>
              </a:cxn>
              <a:cxn ang="0">
                <a:pos x="118" y="230"/>
              </a:cxn>
              <a:cxn ang="0">
                <a:pos x="97" y="250"/>
              </a:cxn>
              <a:cxn ang="0">
                <a:pos x="0" y="263"/>
              </a:cxn>
            </a:cxnLst>
            <a:rect l="0" t="0" r="r" b="b"/>
            <a:pathLst>
              <a:path w="467" h="363">
                <a:moveTo>
                  <a:pt x="0" y="263"/>
                </a:moveTo>
                <a:lnTo>
                  <a:pt x="7" y="292"/>
                </a:lnTo>
                <a:lnTo>
                  <a:pt x="63" y="355"/>
                </a:lnTo>
                <a:lnTo>
                  <a:pt x="78" y="341"/>
                </a:lnTo>
                <a:lnTo>
                  <a:pt x="100" y="363"/>
                </a:lnTo>
                <a:lnTo>
                  <a:pt x="136" y="299"/>
                </a:lnTo>
                <a:lnTo>
                  <a:pt x="269" y="331"/>
                </a:lnTo>
                <a:lnTo>
                  <a:pt x="383" y="298"/>
                </a:lnTo>
                <a:lnTo>
                  <a:pt x="388" y="283"/>
                </a:lnTo>
                <a:lnTo>
                  <a:pt x="447" y="203"/>
                </a:lnTo>
                <a:lnTo>
                  <a:pt x="467" y="96"/>
                </a:lnTo>
                <a:lnTo>
                  <a:pt x="437" y="62"/>
                </a:lnTo>
                <a:lnTo>
                  <a:pt x="437" y="15"/>
                </a:lnTo>
                <a:lnTo>
                  <a:pt x="337" y="0"/>
                </a:lnTo>
                <a:lnTo>
                  <a:pt x="161" y="125"/>
                </a:lnTo>
                <a:lnTo>
                  <a:pt x="116" y="137"/>
                </a:lnTo>
                <a:lnTo>
                  <a:pt x="118" y="230"/>
                </a:lnTo>
                <a:lnTo>
                  <a:pt x="97" y="250"/>
                </a:lnTo>
                <a:lnTo>
                  <a:pt x="0" y="263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36" name="Freeform 848"/>
          <p:cNvSpPr>
            <a:spLocks/>
          </p:cNvSpPr>
          <p:nvPr/>
        </p:nvSpPr>
        <p:spPr bwMode="auto">
          <a:xfrm>
            <a:off x="4321024" y="3943357"/>
            <a:ext cx="290286" cy="244475"/>
          </a:xfrm>
          <a:custGeom>
            <a:avLst/>
            <a:gdLst/>
            <a:ahLst/>
            <a:cxnLst>
              <a:cxn ang="0">
                <a:pos x="0" y="227"/>
              </a:cxn>
              <a:cxn ang="0">
                <a:pos x="22" y="65"/>
              </a:cxn>
              <a:cxn ang="0">
                <a:pos x="58" y="1"/>
              </a:cxn>
              <a:cxn ang="0">
                <a:pos x="191" y="33"/>
              </a:cxn>
              <a:cxn ang="0">
                <a:pos x="305" y="0"/>
              </a:cxn>
              <a:cxn ang="0">
                <a:pos x="329" y="38"/>
              </a:cxn>
              <a:cxn ang="0">
                <a:pos x="341" y="65"/>
              </a:cxn>
              <a:cxn ang="0">
                <a:pos x="312" y="88"/>
              </a:cxn>
              <a:cxn ang="0">
                <a:pos x="249" y="219"/>
              </a:cxn>
              <a:cxn ang="0">
                <a:pos x="194" y="210"/>
              </a:cxn>
              <a:cxn ang="0">
                <a:pos x="164" y="273"/>
              </a:cxn>
              <a:cxn ang="0">
                <a:pos x="98" y="290"/>
              </a:cxn>
              <a:cxn ang="0">
                <a:pos x="58" y="234"/>
              </a:cxn>
              <a:cxn ang="0">
                <a:pos x="0" y="227"/>
              </a:cxn>
            </a:cxnLst>
            <a:rect l="0" t="0" r="r" b="b"/>
            <a:pathLst>
              <a:path w="341" h="290">
                <a:moveTo>
                  <a:pt x="0" y="227"/>
                </a:moveTo>
                <a:lnTo>
                  <a:pt x="22" y="65"/>
                </a:lnTo>
                <a:lnTo>
                  <a:pt x="58" y="1"/>
                </a:lnTo>
                <a:lnTo>
                  <a:pt x="191" y="33"/>
                </a:lnTo>
                <a:lnTo>
                  <a:pt x="305" y="0"/>
                </a:lnTo>
                <a:lnTo>
                  <a:pt x="329" y="38"/>
                </a:lnTo>
                <a:lnTo>
                  <a:pt x="341" y="65"/>
                </a:lnTo>
                <a:lnTo>
                  <a:pt x="312" y="88"/>
                </a:lnTo>
                <a:lnTo>
                  <a:pt x="249" y="219"/>
                </a:lnTo>
                <a:lnTo>
                  <a:pt x="194" y="210"/>
                </a:lnTo>
                <a:lnTo>
                  <a:pt x="164" y="273"/>
                </a:lnTo>
                <a:lnTo>
                  <a:pt x="98" y="290"/>
                </a:lnTo>
                <a:lnTo>
                  <a:pt x="58" y="234"/>
                </a:lnTo>
                <a:lnTo>
                  <a:pt x="0" y="227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37" name="Freeform 849"/>
          <p:cNvSpPr>
            <a:spLocks/>
          </p:cNvSpPr>
          <p:nvPr/>
        </p:nvSpPr>
        <p:spPr bwMode="auto">
          <a:xfrm>
            <a:off x="3837219" y="3971925"/>
            <a:ext cx="75595" cy="46038"/>
          </a:xfrm>
          <a:custGeom>
            <a:avLst/>
            <a:gdLst/>
            <a:ahLst/>
            <a:cxnLst>
              <a:cxn ang="0">
                <a:pos x="0" y="6"/>
              </a:cxn>
              <a:cxn ang="0">
                <a:pos x="27" y="30"/>
              </a:cxn>
              <a:cxn ang="0">
                <a:pos x="55" y="22"/>
              </a:cxn>
              <a:cxn ang="0">
                <a:pos x="40" y="30"/>
              </a:cxn>
              <a:cxn ang="0">
                <a:pos x="51" y="53"/>
              </a:cxn>
              <a:cxn ang="0">
                <a:pos x="87" y="30"/>
              </a:cxn>
              <a:cxn ang="0">
                <a:pos x="89" y="0"/>
              </a:cxn>
              <a:cxn ang="0">
                <a:pos x="0" y="6"/>
              </a:cxn>
            </a:cxnLst>
            <a:rect l="0" t="0" r="r" b="b"/>
            <a:pathLst>
              <a:path w="89" h="53">
                <a:moveTo>
                  <a:pt x="0" y="6"/>
                </a:moveTo>
                <a:lnTo>
                  <a:pt x="27" y="30"/>
                </a:lnTo>
                <a:lnTo>
                  <a:pt x="55" y="22"/>
                </a:lnTo>
                <a:lnTo>
                  <a:pt x="40" y="30"/>
                </a:lnTo>
                <a:lnTo>
                  <a:pt x="51" y="53"/>
                </a:lnTo>
                <a:lnTo>
                  <a:pt x="87" y="30"/>
                </a:lnTo>
                <a:lnTo>
                  <a:pt x="89" y="0"/>
                </a:lnTo>
                <a:lnTo>
                  <a:pt x="0" y="6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38" name="Freeform 850"/>
          <p:cNvSpPr>
            <a:spLocks/>
          </p:cNvSpPr>
          <p:nvPr/>
        </p:nvSpPr>
        <p:spPr bwMode="auto">
          <a:xfrm>
            <a:off x="5512409" y="3622678"/>
            <a:ext cx="15119" cy="41275"/>
          </a:xfrm>
          <a:custGeom>
            <a:avLst/>
            <a:gdLst/>
            <a:ahLst/>
            <a:cxnLst>
              <a:cxn ang="0">
                <a:pos x="0" y="41"/>
              </a:cxn>
              <a:cxn ang="0">
                <a:pos x="7" y="49"/>
              </a:cxn>
              <a:cxn ang="0">
                <a:pos x="16" y="47"/>
              </a:cxn>
              <a:cxn ang="0">
                <a:pos x="9" y="0"/>
              </a:cxn>
              <a:cxn ang="0">
                <a:pos x="0" y="41"/>
              </a:cxn>
            </a:cxnLst>
            <a:rect l="0" t="0" r="r" b="b"/>
            <a:pathLst>
              <a:path w="16" h="49">
                <a:moveTo>
                  <a:pt x="0" y="41"/>
                </a:moveTo>
                <a:lnTo>
                  <a:pt x="7" y="49"/>
                </a:lnTo>
                <a:lnTo>
                  <a:pt x="16" y="47"/>
                </a:lnTo>
                <a:lnTo>
                  <a:pt x="9" y="0"/>
                </a:lnTo>
                <a:lnTo>
                  <a:pt x="0" y="41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39" name="Freeform 851"/>
          <p:cNvSpPr>
            <a:spLocks/>
          </p:cNvSpPr>
          <p:nvPr/>
        </p:nvSpPr>
        <p:spPr bwMode="auto">
          <a:xfrm>
            <a:off x="4975679" y="4316413"/>
            <a:ext cx="42333" cy="44450"/>
          </a:xfrm>
          <a:custGeom>
            <a:avLst/>
            <a:gdLst/>
            <a:ahLst/>
            <a:cxnLst>
              <a:cxn ang="0">
                <a:pos x="0" y="48"/>
              </a:cxn>
              <a:cxn ang="0">
                <a:pos x="22" y="8"/>
              </a:cxn>
              <a:cxn ang="0">
                <a:pos x="43" y="0"/>
              </a:cxn>
              <a:cxn ang="0">
                <a:pos x="50" y="40"/>
              </a:cxn>
              <a:cxn ang="0">
                <a:pos x="0" y="48"/>
              </a:cxn>
            </a:cxnLst>
            <a:rect l="0" t="0" r="r" b="b"/>
            <a:pathLst>
              <a:path w="50" h="48">
                <a:moveTo>
                  <a:pt x="0" y="48"/>
                </a:moveTo>
                <a:lnTo>
                  <a:pt x="22" y="8"/>
                </a:lnTo>
                <a:lnTo>
                  <a:pt x="43" y="0"/>
                </a:lnTo>
                <a:lnTo>
                  <a:pt x="50" y="40"/>
                </a:lnTo>
                <a:lnTo>
                  <a:pt x="0" y="48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40" name="Freeform 852"/>
          <p:cNvSpPr>
            <a:spLocks/>
          </p:cNvSpPr>
          <p:nvPr/>
        </p:nvSpPr>
        <p:spPr bwMode="auto">
          <a:xfrm>
            <a:off x="3819075" y="3871913"/>
            <a:ext cx="154214" cy="104775"/>
          </a:xfrm>
          <a:custGeom>
            <a:avLst/>
            <a:gdLst/>
            <a:ahLst/>
            <a:cxnLst>
              <a:cxn ang="0">
                <a:pos x="0" y="56"/>
              </a:cxn>
              <a:cxn ang="0">
                <a:pos x="26" y="91"/>
              </a:cxn>
              <a:cxn ang="0">
                <a:pos x="108" y="97"/>
              </a:cxn>
              <a:cxn ang="0">
                <a:pos x="21" y="108"/>
              </a:cxn>
              <a:cxn ang="0">
                <a:pos x="21" y="126"/>
              </a:cxn>
              <a:cxn ang="0">
                <a:pos x="110" y="120"/>
              </a:cxn>
              <a:cxn ang="0">
                <a:pos x="181" y="126"/>
              </a:cxn>
              <a:cxn ang="0">
                <a:pos x="161" y="56"/>
              </a:cxn>
              <a:cxn ang="0">
                <a:pos x="93" y="0"/>
              </a:cxn>
              <a:cxn ang="0">
                <a:pos x="26" y="16"/>
              </a:cxn>
              <a:cxn ang="0">
                <a:pos x="0" y="56"/>
              </a:cxn>
            </a:cxnLst>
            <a:rect l="0" t="0" r="r" b="b"/>
            <a:pathLst>
              <a:path w="181" h="126">
                <a:moveTo>
                  <a:pt x="0" y="56"/>
                </a:moveTo>
                <a:lnTo>
                  <a:pt x="26" y="91"/>
                </a:lnTo>
                <a:lnTo>
                  <a:pt x="108" y="97"/>
                </a:lnTo>
                <a:lnTo>
                  <a:pt x="21" y="108"/>
                </a:lnTo>
                <a:lnTo>
                  <a:pt x="21" y="126"/>
                </a:lnTo>
                <a:lnTo>
                  <a:pt x="110" y="120"/>
                </a:lnTo>
                <a:lnTo>
                  <a:pt x="181" y="126"/>
                </a:lnTo>
                <a:lnTo>
                  <a:pt x="161" y="56"/>
                </a:lnTo>
                <a:lnTo>
                  <a:pt x="93" y="0"/>
                </a:lnTo>
                <a:lnTo>
                  <a:pt x="26" y="16"/>
                </a:lnTo>
                <a:lnTo>
                  <a:pt x="0" y="56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41" name="Freeform 853"/>
          <p:cNvSpPr>
            <a:spLocks/>
          </p:cNvSpPr>
          <p:nvPr/>
        </p:nvSpPr>
        <p:spPr bwMode="auto">
          <a:xfrm>
            <a:off x="3926422" y="4043363"/>
            <a:ext cx="74083" cy="76200"/>
          </a:xfrm>
          <a:custGeom>
            <a:avLst/>
            <a:gdLst/>
            <a:ahLst/>
            <a:cxnLst>
              <a:cxn ang="0">
                <a:pos x="0" y="25"/>
              </a:cxn>
              <a:cxn ang="0">
                <a:pos x="8" y="61"/>
              </a:cxn>
              <a:cxn ang="0">
                <a:pos x="52" y="90"/>
              </a:cxn>
              <a:cxn ang="0">
                <a:pos x="89" y="45"/>
              </a:cxn>
              <a:cxn ang="0">
                <a:pos x="60" y="0"/>
              </a:cxn>
              <a:cxn ang="0">
                <a:pos x="0" y="25"/>
              </a:cxn>
            </a:cxnLst>
            <a:rect l="0" t="0" r="r" b="b"/>
            <a:pathLst>
              <a:path w="89" h="90">
                <a:moveTo>
                  <a:pt x="0" y="25"/>
                </a:moveTo>
                <a:lnTo>
                  <a:pt x="8" y="61"/>
                </a:lnTo>
                <a:lnTo>
                  <a:pt x="52" y="90"/>
                </a:lnTo>
                <a:lnTo>
                  <a:pt x="89" y="45"/>
                </a:lnTo>
                <a:lnTo>
                  <a:pt x="60" y="0"/>
                </a:lnTo>
                <a:lnTo>
                  <a:pt x="0" y="25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42" name="Freeform 854"/>
          <p:cNvSpPr>
            <a:spLocks/>
          </p:cNvSpPr>
          <p:nvPr/>
        </p:nvSpPr>
        <p:spPr bwMode="auto">
          <a:xfrm>
            <a:off x="5270505" y="3990975"/>
            <a:ext cx="255511" cy="344488"/>
          </a:xfrm>
          <a:custGeom>
            <a:avLst/>
            <a:gdLst/>
            <a:ahLst/>
            <a:cxnLst>
              <a:cxn ang="0">
                <a:pos x="0" y="382"/>
              </a:cxn>
              <a:cxn ang="0">
                <a:pos x="0" y="272"/>
              </a:cxn>
              <a:cxn ang="0">
                <a:pos x="24" y="240"/>
              </a:cxn>
              <a:cxn ang="0">
                <a:pos x="116" y="206"/>
              </a:cxn>
              <a:cxn ang="0">
                <a:pos x="206" y="116"/>
              </a:cxn>
              <a:cxn ang="0">
                <a:pos x="89" y="86"/>
              </a:cxn>
              <a:cxn ang="0">
                <a:pos x="54" y="33"/>
              </a:cxn>
              <a:cxn ang="0">
                <a:pos x="65" y="15"/>
              </a:cxn>
              <a:cxn ang="0">
                <a:pos x="112" y="48"/>
              </a:cxn>
              <a:cxn ang="0">
                <a:pos x="287" y="0"/>
              </a:cxn>
              <a:cxn ang="0">
                <a:pos x="300" y="48"/>
              </a:cxn>
              <a:cxn ang="0">
                <a:pos x="195" y="237"/>
              </a:cxn>
              <a:cxn ang="0">
                <a:pos x="15" y="407"/>
              </a:cxn>
              <a:cxn ang="0">
                <a:pos x="0" y="382"/>
              </a:cxn>
            </a:cxnLst>
            <a:rect l="0" t="0" r="r" b="b"/>
            <a:pathLst>
              <a:path w="300" h="407">
                <a:moveTo>
                  <a:pt x="0" y="382"/>
                </a:moveTo>
                <a:lnTo>
                  <a:pt x="0" y="272"/>
                </a:lnTo>
                <a:lnTo>
                  <a:pt x="24" y="240"/>
                </a:lnTo>
                <a:lnTo>
                  <a:pt x="116" y="206"/>
                </a:lnTo>
                <a:lnTo>
                  <a:pt x="206" y="116"/>
                </a:lnTo>
                <a:lnTo>
                  <a:pt x="89" y="86"/>
                </a:lnTo>
                <a:lnTo>
                  <a:pt x="54" y="33"/>
                </a:lnTo>
                <a:lnTo>
                  <a:pt x="65" y="15"/>
                </a:lnTo>
                <a:lnTo>
                  <a:pt x="112" y="48"/>
                </a:lnTo>
                <a:lnTo>
                  <a:pt x="287" y="0"/>
                </a:lnTo>
                <a:lnTo>
                  <a:pt x="300" y="48"/>
                </a:lnTo>
                <a:lnTo>
                  <a:pt x="195" y="237"/>
                </a:lnTo>
                <a:lnTo>
                  <a:pt x="15" y="407"/>
                </a:lnTo>
                <a:lnTo>
                  <a:pt x="0" y="382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43" name="Freeform 855"/>
          <p:cNvSpPr>
            <a:spLocks/>
          </p:cNvSpPr>
          <p:nvPr/>
        </p:nvSpPr>
        <p:spPr bwMode="auto">
          <a:xfrm>
            <a:off x="4875893" y="4689484"/>
            <a:ext cx="193524" cy="182563"/>
          </a:xfrm>
          <a:custGeom>
            <a:avLst/>
            <a:gdLst/>
            <a:ahLst/>
            <a:cxnLst>
              <a:cxn ang="0">
                <a:pos x="0" y="66"/>
              </a:cxn>
              <a:cxn ang="0">
                <a:pos x="52" y="67"/>
              </a:cxn>
              <a:cxn ang="0">
                <a:pos x="103" y="27"/>
              </a:cxn>
              <a:cxn ang="0">
                <a:pos x="105" y="9"/>
              </a:cxn>
              <a:cxn ang="0">
                <a:pos x="151" y="0"/>
              </a:cxn>
              <a:cxn ang="0">
                <a:pos x="222" y="22"/>
              </a:cxn>
              <a:cxn ang="0">
                <a:pos x="231" y="53"/>
              </a:cxn>
              <a:cxn ang="0">
                <a:pos x="226" y="133"/>
              </a:cxn>
              <a:cxn ang="0">
                <a:pos x="189" y="215"/>
              </a:cxn>
              <a:cxn ang="0">
                <a:pos x="121" y="200"/>
              </a:cxn>
              <a:cxn ang="0">
                <a:pos x="81" y="180"/>
              </a:cxn>
              <a:cxn ang="0">
                <a:pos x="0" y="66"/>
              </a:cxn>
            </a:cxnLst>
            <a:rect l="0" t="0" r="r" b="b"/>
            <a:pathLst>
              <a:path w="231" h="215">
                <a:moveTo>
                  <a:pt x="0" y="66"/>
                </a:moveTo>
                <a:lnTo>
                  <a:pt x="52" y="67"/>
                </a:lnTo>
                <a:lnTo>
                  <a:pt x="103" y="27"/>
                </a:lnTo>
                <a:lnTo>
                  <a:pt x="105" y="9"/>
                </a:lnTo>
                <a:lnTo>
                  <a:pt x="151" y="0"/>
                </a:lnTo>
                <a:lnTo>
                  <a:pt x="222" y="22"/>
                </a:lnTo>
                <a:lnTo>
                  <a:pt x="231" y="53"/>
                </a:lnTo>
                <a:lnTo>
                  <a:pt x="226" y="133"/>
                </a:lnTo>
                <a:lnTo>
                  <a:pt x="189" y="215"/>
                </a:lnTo>
                <a:lnTo>
                  <a:pt x="121" y="200"/>
                </a:lnTo>
                <a:lnTo>
                  <a:pt x="81" y="180"/>
                </a:lnTo>
                <a:lnTo>
                  <a:pt x="0" y="66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44" name="Freeform 856"/>
          <p:cNvSpPr>
            <a:spLocks/>
          </p:cNvSpPr>
          <p:nvPr/>
        </p:nvSpPr>
        <p:spPr bwMode="auto">
          <a:xfrm>
            <a:off x="4540255" y="4721225"/>
            <a:ext cx="335643" cy="323850"/>
          </a:xfrm>
          <a:custGeom>
            <a:avLst/>
            <a:gdLst/>
            <a:ahLst/>
            <a:cxnLst>
              <a:cxn ang="0">
                <a:pos x="0" y="13"/>
              </a:cxn>
              <a:cxn ang="0">
                <a:pos x="49" y="0"/>
              </a:cxn>
              <a:cxn ang="0">
                <a:pos x="290" y="36"/>
              </a:cxn>
              <a:cxn ang="0">
                <a:pos x="343" y="20"/>
              </a:cxn>
              <a:cxn ang="0">
                <a:pos x="399" y="28"/>
              </a:cxn>
              <a:cxn ang="0">
                <a:pos x="351" y="55"/>
              </a:cxn>
              <a:cxn ang="0">
                <a:pos x="333" y="36"/>
              </a:cxn>
              <a:cxn ang="0">
                <a:pos x="276" y="49"/>
              </a:cxn>
              <a:cxn ang="0">
                <a:pos x="276" y="156"/>
              </a:cxn>
              <a:cxn ang="0">
                <a:pos x="245" y="157"/>
              </a:cxn>
              <a:cxn ang="0">
                <a:pos x="245" y="241"/>
              </a:cxn>
              <a:cxn ang="0">
                <a:pos x="245" y="363"/>
              </a:cxn>
              <a:cxn ang="0">
                <a:pos x="220" y="382"/>
              </a:cxn>
              <a:cxn ang="0">
                <a:pos x="181" y="382"/>
              </a:cxn>
              <a:cxn ang="0">
                <a:pos x="163" y="355"/>
              </a:cxn>
              <a:cxn ang="0">
                <a:pos x="145" y="369"/>
              </a:cxn>
              <a:cxn ang="0">
                <a:pos x="105" y="328"/>
              </a:cxn>
              <a:cxn ang="0">
                <a:pos x="86" y="195"/>
              </a:cxn>
              <a:cxn ang="0">
                <a:pos x="86" y="178"/>
              </a:cxn>
              <a:cxn ang="0">
                <a:pos x="0" y="13"/>
              </a:cxn>
            </a:cxnLst>
            <a:rect l="0" t="0" r="r" b="b"/>
            <a:pathLst>
              <a:path w="399" h="382">
                <a:moveTo>
                  <a:pt x="0" y="13"/>
                </a:moveTo>
                <a:lnTo>
                  <a:pt x="49" y="0"/>
                </a:lnTo>
                <a:lnTo>
                  <a:pt x="290" y="36"/>
                </a:lnTo>
                <a:lnTo>
                  <a:pt x="343" y="20"/>
                </a:lnTo>
                <a:lnTo>
                  <a:pt x="399" y="28"/>
                </a:lnTo>
                <a:lnTo>
                  <a:pt x="351" y="55"/>
                </a:lnTo>
                <a:lnTo>
                  <a:pt x="333" y="36"/>
                </a:lnTo>
                <a:lnTo>
                  <a:pt x="276" y="49"/>
                </a:lnTo>
                <a:lnTo>
                  <a:pt x="276" y="156"/>
                </a:lnTo>
                <a:lnTo>
                  <a:pt x="245" y="157"/>
                </a:lnTo>
                <a:lnTo>
                  <a:pt x="245" y="241"/>
                </a:lnTo>
                <a:lnTo>
                  <a:pt x="245" y="363"/>
                </a:lnTo>
                <a:lnTo>
                  <a:pt x="220" y="382"/>
                </a:lnTo>
                <a:lnTo>
                  <a:pt x="181" y="382"/>
                </a:lnTo>
                <a:lnTo>
                  <a:pt x="163" y="355"/>
                </a:lnTo>
                <a:lnTo>
                  <a:pt x="145" y="369"/>
                </a:lnTo>
                <a:lnTo>
                  <a:pt x="105" y="328"/>
                </a:lnTo>
                <a:lnTo>
                  <a:pt x="86" y="195"/>
                </a:lnTo>
                <a:lnTo>
                  <a:pt x="86" y="178"/>
                </a:lnTo>
                <a:lnTo>
                  <a:pt x="0" y="13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45" name="Freeform 857"/>
          <p:cNvSpPr>
            <a:spLocks/>
          </p:cNvSpPr>
          <p:nvPr/>
        </p:nvSpPr>
        <p:spPr bwMode="auto">
          <a:xfrm>
            <a:off x="3834195" y="3579814"/>
            <a:ext cx="208643" cy="174625"/>
          </a:xfrm>
          <a:custGeom>
            <a:avLst/>
            <a:gdLst/>
            <a:ahLst/>
            <a:cxnLst>
              <a:cxn ang="0">
                <a:pos x="0" y="209"/>
              </a:cxn>
              <a:cxn ang="0">
                <a:pos x="117" y="0"/>
              </a:cxn>
              <a:cxn ang="0">
                <a:pos x="243" y="3"/>
              </a:cxn>
              <a:cxn ang="0">
                <a:pos x="247" y="14"/>
              </a:cxn>
              <a:cxn ang="0">
                <a:pos x="243" y="53"/>
              </a:cxn>
              <a:cxn ang="0">
                <a:pos x="151" y="51"/>
              </a:cxn>
              <a:cxn ang="0">
                <a:pos x="150" y="133"/>
              </a:cxn>
              <a:cxn ang="0">
                <a:pos x="116" y="148"/>
              </a:cxn>
              <a:cxn ang="0">
                <a:pos x="118" y="196"/>
              </a:cxn>
              <a:cxn ang="0">
                <a:pos x="0" y="209"/>
              </a:cxn>
            </a:cxnLst>
            <a:rect l="0" t="0" r="r" b="b"/>
            <a:pathLst>
              <a:path w="247" h="209">
                <a:moveTo>
                  <a:pt x="0" y="209"/>
                </a:moveTo>
                <a:lnTo>
                  <a:pt x="117" y="0"/>
                </a:lnTo>
                <a:lnTo>
                  <a:pt x="243" y="3"/>
                </a:lnTo>
                <a:lnTo>
                  <a:pt x="247" y="14"/>
                </a:lnTo>
                <a:lnTo>
                  <a:pt x="243" y="53"/>
                </a:lnTo>
                <a:lnTo>
                  <a:pt x="151" y="51"/>
                </a:lnTo>
                <a:lnTo>
                  <a:pt x="150" y="133"/>
                </a:lnTo>
                <a:lnTo>
                  <a:pt x="116" y="148"/>
                </a:lnTo>
                <a:lnTo>
                  <a:pt x="118" y="196"/>
                </a:lnTo>
                <a:lnTo>
                  <a:pt x="0" y="209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46" name="Freeform 858"/>
          <p:cNvSpPr>
            <a:spLocks/>
          </p:cNvSpPr>
          <p:nvPr/>
        </p:nvSpPr>
        <p:spPr bwMode="auto">
          <a:xfrm>
            <a:off x="4797276" y="3705225"/>
            <a:ext cx="411238" cy="496888"/>
          </a:xfrm>
          <a:custGeom>
            <a:avLst/>
            <a:gdLst/>
            <a:ahLst/>
            <a:cxnLst>
              <a:cxn ang="0">
                <a:pos x="0" y="311"/>
              </a:cxn>
              <a:cxn ang="0">
                <a:pos x="24" y="371"/>
              </a:cxn>
              <a:cxn ang="0">
                <a:pos x="45" y="435"/>
              </a:cxn>
              <a:cxn ang="0">
                <a:pos x="95" y="458"/>
              </a:cxn>
              <a:cxn ang="0">
                <a:pos x="166" y="546"/>
              </a:cxn>
              <a:cxn ang="0">
                <a:pos x="264" y="590"/>
              </a:cxn>
              <a:cxn ang="0">
                <a:pos x="354" y="579"/>
              </a:cxn>
              <a:cxn ang="0">
                <a:pos x="409" y="562"/>
              </a:cxn>
              <a:cxn ang="0">
                <a:pos x="375" y="499"/>
              </a:cxn>
              <a:cxn ang="0">
                <a:pos x="324" y="463"/>
              </a:cxn>
              <a:cxn ang="0">
                <a:pos x="358" y="440"/>
              </a:cxn>
              <a:cxn ang="0">
                <a:pos x="363" y="386"/>
              </a:cxn>
              <a:cxn ang="0">
                <a:pos x="419" y="312"/>
              </a:cxn>
              <a:cxn ang="0">
                <a:pos x="441" y="184"/>
              </a:cxn>
              <a:cxn ang="0">
                <a:pos x="487" y="155"/>
              </a:cxn>
              <a:cxn ang="0">
                <a:pos x="451" y="129"/>
              </a:cxn>
              <a:cxn ang="0">
                <a:pos x="438" y="33"/>
              </a:cxn>
              <a:cxn ang="0">
                <a:pos x="400" y="0"/>
              </a:cxn>
              <a:cxn ang="0">
                <a:pos x="354" y="39"/>
              </a:cxn>
              <a:cxn ang="0">
                <a:pos x="90" y="32"/>
              </a:cxn>
              <a:cxn ang="0">
                <a:pos x="90" y="93"/>
              </a:cxn>
              <a:cxn ang="0">
                <a:pos x="63" y="94"/>
              </a:cxn>
              <a:cxn ang="0">
                <a:pos x="63" y="112"/>
              </a:cxn>
              <a:cxn ang="0">
                <a:pos x="62" y="225"/>
              </a:cxn>
              <a:cxn ang="0">
                <a:pos x="32" y="231"/>
              </a:cxn>
              <a:cxn ang="0">
                <a:pos x="0" y="311"/>
              </a:cxn>
            </a:cxnLst>
            <a:rect l="0" t="0" r="r" b="b"/>
            <a:pathLst>
              <a:path w="487" h="590">
                <a:moveTo>
                  <a:pt x="0" y="311"/>
                </a:moveTo>
                <a:lnTo>
                  <a:pt x="24" y="371"/>
                </a:lnTo>
                <a:lnTo>
                  <a:pt x="45" y="435"/>
                </a:lnTo>
                <a:lnTo>
                  <a:pt x="95" y="458"/>
                </a:lnTo>
                <a:lnTo>
                  <a:pt x="166" y="546"/>
                </a:lnTo>
                <a:lnTo>
                  <a:pt x="264" y="590"/>
                </a:lnTo>
                <a:lnTo>
                  <a:pt x="354" y="579"/>
                </a:lnTo>
                <a:lnTo>
                  <a:pt x="409" y="562"/>
                </a:lnTo>
                <a:lnTo>
                  <a:pt x="375" y="499"/>
                </a:lnTo>
                <a:lnTo>
                  <a:pt x="324" y="463"/>
                </a:lnTo>
                <a:lnTo>
                  <a:pt x="358" y="440"/>
                </a:lnTo>
                <a:lnTo>
                  <a:pt x="363" y="386"/>
                </a:lnTo>
                <a:lnTo>
                  <a:pt x="419" y="312"/>
                </a:lnTo>
                <a:lnTo>
                  <a:pt x="441" y="184"/>
                </a:lnTo>
                <a:lnTo>
                  <a:pt x="487" y="155"/>
                </a:lnTo>
                <a:lnTo>
                  <a:pt x="451" y="129"/>
                </a:lnTo>
                <a:lnTo>
                  <a:pt x="438" y="33"/>
                </a:lnTo>
                <a:lnTo>
                  <a:pt x="400" y="0"/>
                </a:lnTo>
                <a:lnTo>
                  <a:pt x="354" y="39"/>
                </a:lnTo>
                <a:lnTo>
                  <a:pt x="90" y="32"/>
                </a:lnTo>
                <a:lnTo>
                  <a:pt x="90" y="93"/>
                </a:lnTo>
                <a:lnTo>
                  <a:pt x="63" y="94"/>
                </a:lnTo>
                <a:lnTo>
                  <a:pt x="63" y="112"/>
                </a:lnTo>
                <a:lnTo>
                  <a:pt x="62" y="225"/>
                </a:lnTo>
                <a:lnTo>
                  <a:pt x="32" y="231"/>
                </a:lnTo>
                <a:lnTo>
                  <a:pt x="0" y="311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47" name="Freeform 859"/>
          <p:cNvSpPr>
            <a:spLocks/>
          </p:cNvSpPr>
          <p:nvPr/>
        </p:nvSpPr>
        <p:spPr bwMode="auto">
          <a:xfrm>
            <a:off x="5019525" y="4953009"/>
            <a:ext cx="30238" cy="41275"/>
          </a:xfrm>
          <a:custGeom>
            <a:avLst/>
            <a:gdLst/>
            <a:ahLst/>
            <a:cxnLst>
              <a:cxn ang="0">
                <a:pos x="0" y="28"/>
              </a:cxn>
              <a:cxn ang="0">
                <a:pos x="18" y="49"/>
              </a:cxn>
              <a:cxn ang="0">
                <a:pos x="36" y="32"/>
              </a:cxn>
              <a:cxn ang="0">
                <a:pos x="32" y="0"/>
              </a:cxn>
              <a:cxn ang="0">
                <a:pos x="0" y="28"/>
              </a:cxn>
            </a:cxnLst>
            <a:rect l="0" t="0" r="r" b="b"/>
            <a:pathLst>
              <a:path w="36" h="49">
                <a:moveTo>
                  <a:pt x="0" y="28"/>
                </a:moveTo>
                <a:lnTo>
                  <a:pt x="18" y="49"/>
                </a:lnTo>
                <a:lnTo>
                  <a:pt x="36" y="32"/>
                </a:lnTo>
                <a:lnTo>
                  <a:pt x="32" y="0"/>
                </a:lnTo>
                <a:lnTo>
                  <a:pt x="0" y="28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48" name="Freeform 860"/>
          <p:cNvSpPr>
            <a:spLocks/>
          </p:cNvSpPr>
          <p:nvPr/>
        </p:nvSpPr>
        <p:spPr bwMode="auto">
          <a:xfrm>
            <a:off x="4992311" y="4316413"/>
            <a:ext cx="264583" cy="268288"/>
          </a:xfrm>
          <a:custGeom>
            <a:avLst/>
            <a:gdLst/>
            <a:ahLst/>
            <a:cxnLst>
              <a:cxn ang="0">
                <a:pos x="0" y="101"/>
              </a:cxn>
              <a:cxn ang="0">
                <a:pos x="3" y="164"/>
              </a:cxn>
              <a:cxn ang="0">
                <a:pos x="40" y="226"/>
              </a:cxn>
              <a:cxn ang="0">
                <a:pos x="95" y="253"/>
              </a:cxn>
              <a:cxn ang="0">
                <a:pos x="124" y="260"/>
              </a:cxn>
              <a:cxn ang="0">
                <a:pos x="154" y="321"/>
              </a:cxn>
              <a:cxn ang="0">
                <a:pos x="272" y="313"/>
              </a:cxn>
              <a:cxn ang="0">
                <a:pos x="316" y="286"/>
              </a:cxn>
              <a:cxn ang="0">
                <a:pos x="271" y="160"/>
              </a:cxn>
              <a:cxn ang="0">
                <a:pos x="283" y="111"/>
              </a:cxn>
              <a:cxn ang="0">
                <a:pos x="134" y="0"/>
              </a:cxn>
              <a:cxn ang="0">
                <a:pos x="91" y="56"/>
              </a:cxn>
              <a:cxn ang="0">
                <a:pos x="76" y="41"/>
              </a:cxn>
              <a:cxn ang="0">
                <a:pos x="65" y="54"/>
              </a:cxn>
              <a:cxn ang="0">
                <a:pos x="64" y="0"/>
              </a:cxn>
              <a:cxn ang="0">
                <a:pos x="23" y="3"/>
              </a:cxn>
              <a:cxn ang="0">
                <a:pos x="30" y="43"/>
              </a:cxn>
              <a:cxn ang="0">
                <a:pos x="33" y="66"/>
              </a:cxn>
              <a:cxn ang="0">
                <a:pos x="0" y="101"/>
              </a:cxn>
            </a:cxnLst>
            <a:rect l="0" t="0" r="r" b="b"/>
            <a:pathLst>
              <a:path w="316" h="321">
                <a:moveTo>
                  <a:pt x="0" y="101"/>
                </a:moveTo>
                <a:lnTo>
                  <a:pt x="3" y="164"/>
                </a:lnTo>
                <a:lnTo>
                  <a:pt x="40" y="226"/>
                </a:lnTo>
                <a:lnTo>
                  <a:pt x="95" y="253"/>
                </a:lnTo>
                <a:lnTo>
                  <a:pt x="124" y="260"/>
                </a:lnTo>
                <a:lnTo>
                  <a:pt x="154" y="321"/>
                </a:lnTo>
                <a:lnTo>
                  <a:pt x="272" y="313"/>
                </a:lnTo>
                <a:lnTo>
                  <a:pt x="316" y="286"/>
                </a:lnTo>
                <a:lnTo>
                  <a:pt x="271" y="160"/>
                </a:lnTo>
                <a:lnTo>
                  <a:pt x="283" y="111"/>
                </a:lnTo>
                <a:lnTo>
                  <a:pt x="134" y="0"/>
                </a:lnTo>
                <a:lnTo>
                  <a:pt x="91" y="56"/>
                </a:lnTo>
                <a:lnTo>
                  <a:pt x="76" y="41"/>
                </a:lnTo>
                <a:lnTo>
                  <a:pt x="65" y="54"/>
                </a:lnTo>
                <a:lnTo>
                  <a:pt x="64" y="0"/>
                </a:lnTo>
                <a:lnTo>
                  <a:pt x="23" y="3"/>
                </a:lnTo>
                <a:lnTo>
                  <a:pt x="30" y="43"/>
                </a:lnTo>
                <a:lnTo>
                  <a:pt x="33" y="66"/>
                </a:lnTo>
                <a:lnTo>
                  <a:pt x="0" y="101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49" name="Freeform 861"/>
          <p:cNvSpPr>
            <a:spLocks/>
          </p:cNvSpPr>
          <p:nvPr/>
        </p:nvSpPr>
        <p:spPr bwMode="auto">
          <a:xfrm>
            <a:off x="4249966" y="4011613"/>
            <a:ext cx="52916" cy="128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1" y="7"/>
              </a:cxn>
              <a:cxn ang="0">
                <a:pos x="62" y="147"/>
              </a:cxn>
              <a:cxn ang="0">
                <a:pos x="41" y="153"/>
              </a:cxn>
              <a:cxn ang="0">
                <a:pos x="0" y="0"/>
              </a:cxn>
            </a:cxnLst>
            <a:rect l="0" t="0" r="r" b="b"/>
            <a:pathLst>
              <a:path w="62" h="153">
                <a:moveTo>
                  <a:pt x="0" y="0"/>
                </a:moveTo>
                <a:lnTo>
                  <a:pt x="31" y="7"/>
                </a:lnTo>
                <a:lnTo>
                  <a:pt x="62" y="147"/>
                </a:lnTo>
                <a:lnTo>
                  <a:pt x="41" y="1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50" name="Freeform 862"/>
          <p:cNvSpPr>
            <a:spLocks/>
          </p:cNvSpPr>
          <p:nvPr/>
        </p:nvSpPr>
        <p:spPr bwMode="auto">
          <a:xfrm>
            <a:off x="4992313" y="4192588"/>
            <a:ext cx="128511" cy="134938"/>
          </a:xfrm>
          <a:custGeom>
            <a:avLst/>
            <a:gdLst/>
            <a:ahLst/>
            <a:cxnLst>
              <a:cxn ang="0">
                <a:pos x="0" y="158"/>
              </a:cxn>
              <a:cxn ang="0">
                <a:pos x="21" y="150"/>
              </a:cxn>
              <a:cxn ang="0">
                <a:pos x="62" y="147"/>
              </a:cxn>
              <a:cxn ang="0">
                <a:pos x="63" y="125"/>
              </a:cxn>
              <a:cxn ang="0">
                <a:pos x="123" y="112"/>
              </a:cxn>
              <a:cxn ang="0">
                <a:pos x="153" y="59"/>
              </a:cxn>
              <a:cxn ang="0">
                <a:pos x="123" y="0"/>
              </a:cxn>
              <a:cxn ang="0">
                <a:pos x="33" y="11"/>
              </a:cxn>
              <a:cxn ang="0">
                <a:pos x="43" y="55"/>
              </a:cxn>
              <a:cxn ang="0">
                <a:pos x="23" y="84"/>
              </a:cxn>
              <a:cxn ang="0">
                <a:pos x="0" y="158"/>
              </a:cxn>
            </a:cxnLst>
            <a:rect l="0" t="0" r="r" b="b"/>
            <a:pathLst>
              <a:path w="153" h="158">
                <a:moveTo>
                  <a:pt x="0" y="158"/>
                </a:moveTo>
                <a:lnTo>
                  <a:pt x="21" y="150"/>
                </a:lnTo>
                <a:lnTo>
                  <a:pt x="62" y="147"/>
                </a:lnTo>
                <a:lnTo>
                  <a:pt x="63" y="125"/>
                </a:lnTo>
                <a:lnTo>
                  <a:pt x="123" y="112"/>
                </a:lnTo>
                <a:lnTo>
                  <a:pt x="153" y="59"/>
                </a:lnTo>
                <a:lnTo>
                  <a:pt x="123" y="0"/>
                </a:lnTo>
                <a:lnTo>
                  <a:pt x="33" y="11"/>
                </a:lnTo>
                <a:lnTo>
                  <a:pt x="43" y="55"/>
                </a:lnTo>
                <a:lnTo>
                  <a:pt x="23" y="84"/>
                </a:lnTo>
                <a:lnTo>
                  <a:pt x="0" y="158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51" name="Freeform 863"/>
          <p:cNvSpPr>
            <a:spLocks/>
          </p:cNvSpPr>
          <p:nvPr/>
        </p:nvSpPr>
        <p:spPr bwMode="auto">
          <a:xfrm>
            <a:off x="4860775" y="3471864"/>
            <a:ext cx="278190" cy="265113"/>
          </a:xfrm>
          <a:custGeom>
            <a:avLst/>
            <a:gdLst/>
            <a:ahLst/>
            <a:cxnLst>
              <a:cxn ang="0">
                <a:pos x="0" y="51"/>
              </a:cxn>
              <a:cxn ang="0">
                <a:pos x="14" y="307"/>
              </a:cxn>
              <a:cxn ang="0">
                <a:pos x="278" y="314"/>
              </a:cxn>
              <a:cxn ang="0">
                <a:pos x="324" y="275"/>
              </a:cxn>
              <a:cxn ang="0">
                <a:pos x="329" y="247"/>
              </a:cxn>
              <a:cxn ang="0">
                <a:pos x="229" y="66"/>
              </a:cxn>
              <a:cxn ang="0">
                <a:pos x="278" y="125"/>
              </a:cxn>
              <a:cxn ang="0">
                <a:pos x="302" y="75"/>
              </a:cxn>
              <a:cxn ang="0">
                <a:pos x="278" y="12"/>
              </a:cxn>
              <a:cxn ang="0">
                <a:pos x="218" y="22"/>
              </a:cxn>
              <a:cxn ang="0">
                <a:pos x="217" y="4"/>
              </a:cxn>
              <a:cxn ang="0">
                <a:pos x="183" y="4"/>
              </a:cxn>
              <a:cxn ang="0">
                <a:pos x="127" y="28"/>
              </a:cxn>
              <a:cxn ang="0">
                <a:pos x="14" y="0"/>
              </a:cxn>
              <a:cxn ang="0">
                <a:pos x="0" y="51"/>
              </a:cxn>
            </a:cxnLst>
            <a:rect l="0" t="0" r="r" b="b"/>
            <a:pathLst>
              <a:path w="329" h="314">
                <a:moveTo>
                  <a:pt x="0" y="51"/>
                </a:moveTo>
                <a:lnTo>
                  <a:pt x="14" y="307"/>
                </a:lnTo>
                <a:lnTo>
                  <a:pt x="278" y="314"/>
                </a:lnTo>
                <a:lnTo>
                  <a:pt x="324" y="275"/>
                </a:lnTo>
                <a:lnTo>
                  <a:pt x="329" y="247"/>
                </a:lnTo>
                <a:lnTo>
                  <a:pt x="229" y="66"/>
                </a:lnTo>
                <a:lnTo>
                  <a:pt x="278" y="125"/>
                </a:lnTo>
                <a:lnTo>
                  <a:pt x="302" y="75"/>
                </a:lnTo>
                <a:lnTo>
                  <a:pt x="278" y="12"/>
                </a:lnTo>
                <a:lnTo>
                  <a:pt x="218" y="22"/>
                </a:lnTo>
                <a:lnTo>
                  <a:pt x="217" y="4"/>
                </a:lnTo>
                <a:lnTo>
                  <a:pt x="183" y="4"/>
                </a:lnTo>
                <a:lnTo>
                  <a:pt x="127" y="28"/>
                </a:lnTo>
                <a:lnTo>
                  <a:pt x="14" y="0"/>
                </a:lnTo>
                <a:lnTo>
                  <a:pt x="0" y="51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52" name="Freeform 864"/>
          <p:cNvSpPr>
            <a:spLocks/>
          </p:cNvSpPr>
          <p:nvPr/>
        </p:nvSpPr>
        <p:spPr bwMode="auto">
          <a:xfrm>
            <a:off x="4125988" y="3914779"/>
            <a:ext cx="185964" cy="136525"/>
          </a:xfrm>
          <a:custGeom>
            <a:avLst/>
            <a:gdLst/>
            <a:ahLst/>
            <a:cxnLst>
              <a:cxn ang="0">
                <a:pos x="0" y="141"/>
              </a:cxn>
              <a:cxn ang="0">
                <a:pos x="18" y="158"/>
              </a:cxn>
              <a:cxn ang="0">
                <a:pos x="77" y="164"/>
              </a:cxn>
              <a:cxn ang="0">
                <a:pos x="71" y="123"/>
              </a:cxn>
              <a:cxn ang="0">
                <a:pos x="149" y="116"/>
              </a:cxn>
              <a:cxn ang="0">
                <a:pos x="180" y="123"/>
              </a:cxn>
              <a:cxn ang="0">
                <a:pos x="221" y="92"/>
              </a:cxn>
              <a:cxn ang="0">
                <a:pos x="165" y="29"/>
              </a:cxn>
              <a:cxn ang="0">
                <a:pos x="158" y="0"/>
              </a:cxn>
              <a:cxn ang="0">
                <a:pos x="39" y="53"/>
              </a:cxn>
              <a:cxn ang="0">
                <a:pos x="0" y="141"/>
              </a:cxn>
            </a:cxnLst>
            <a:rect l="0" t="0" r="r" b="b"/>
            <a:pathLst>
              <a:path w="221" h="164">
                <a:moveTo>
                  <a:pt x="0" y="141"/>
                </a:moveTo>
                <a:lnTo>
                  <a:pt x="18" y="158"/>
                </a:lnTo>
                <a:lnTo>
                  <a:pt x="77" y="164"/>
                </a:lnTo>
                <a:lnTo>
                  <a:pt x="71" y="123"/>
                </a:lnTo>
                <a:lnTo>
                  <a:pt x="149" y="116"/>
                </a:lnTo>
                <a:lnTo>
                  <a:pt x="180" y="123"/>
                </a:lnTo>
                <a:lnTo>
                  <a:pt x="221" y="92"/>
                </a:lnTo>
                <a:lnTo>
                  <a:pt x="165" y="29"/>
                </a:lnTo>
                <a:lnTo>
                  <a:pt x="158" y="0"/>
                </a:lnTo>
                <a:lnTo>
                  <a:pt x="39" y="53"/>
                </a:lnTo>
                <a:lnTo>
                  <a:pt x="0" y="141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53" name="Freeform 865"/>
          <p:cNvSpPr>
            <a:spLocks/>
          </p:cNvSpPr>
          <p:nvPr/>
        </p:nvSpPr>
        <p:spPr bwMode="auto">
          <a:xfrm>
            <a:off x="4798786" y="4497388"/>
            <a:ext cx="290286" cy="249238"/>
          </a:xfrm>
          <a:custGeom>
            <a:avLst/>
            <a:gdLst/>
            <a:ahLst/>
            <a:cxnLst>
              <a:cxn ang="0">
                <a:pos x="0" y="143"/>
              </a:cxn>
              <a:cxn ang="0">
                <a:pos x="0" y="255"/>
              </a:cxn>
              <a:cxn ang="0">
                <a:pos x="36" y="284"/>
              </a:cxn>
              <a:cxn ang="0">
                <a:pos x="92" y="292"/>
              </a:cxn>
              <a:cxn ang="0">
                <a:pos x="144" y="293"/>
              </a:cxn>
              <a:cxn ang="0">
                <a:pos x="195" y="253"/>
              </a:cxn>
              <a:cxn ang="0">
                <a:pos x="197" y="235"/>
              </a:cxn>
              <a:cxn ang="0">
                <a:pos x="243" y="226"/>
              </a:cxn>
              <a:cxn ang="0">
                <a:pos x="236" y="209"/>
              </a:cxn>
              <a:cxn ang="0">
                <a:pos x="329" y="179"/>
              </a:cxn>
              <a:cxn ang="0">
                <a:pos x="316" y="164"/>
              </a:cxn>
              <a:cxn ang="0">
                <a:pos x="346" y="76"/>
              </a:cxn>
              <a:cxn ang="0">
                <a:pos x="323" y="37"/>
              </a:cxn>
              <a:cxn ang="0">
                <a:pos x="268" y="10"/>
              </a:cxn>
              <a:cxn ang="0">
                <a:pos x="253" y="0"/>
              </a:cxn>
              <a:cxn ang="0">
                <a:pos x="200" y="27"/>
              </a:cxn>
              <a:cxn ang="0">
                <a:pos x="193" y="105"/>
              </a:cxn>
              <a:cxn ang="0">
                <a:pos x="228" y="120"/>
              </a:cxn>
              <a:cxn ang="0">
                <a:pos x="230" y="152"/>
              </a:cxn>
              <a:cxn ang="0">
                <a:pos x="61" y="82"/>
              </a:cxn>
              <a:cxn ang="0">
                <a:pos x="66" y="143"/>
              </a:cxn>
              <a:cxn ang="0">
                <a:pos x="0" y="143"/>
              </a:cxn>
            </a:cxnLst>
            <a:rect l="0" t="0" r="r" b="b"/>
            <a:pathLst>
              <a:path w="346" h="293">
                <a:moveTo>
                  <a:pt x="0" y="143"/>
                </a:moveTo>
                <a:lnTo>
                  <a:pt x="0" y="255"/>
                </a:lnTo>
                <a:lnTo>
                  <a:pt x="36" y="284"/>
                </a:lnTo>
                <a:lnTo>
                  <a:pt x="92" y="292"/>
                </a:lnTo>
                <a:lnTo>
                  <a:pt x="144" y="293"/>
                </a:lnTo>
                <a:lnTo>
                  <a:pt x="195" y="253"/>
                </a:lnTo>
                <a:lnTo>
                  <a:pt x="197" y="235"/>
                </a:lnTo>
                <a:lnTo>
                  <a:pt x="243" y="226"/>
                </a:lnTo>
                <a:lnTo>
                  <a:pt x="236" y="209"/>
                </a:lnTo>
                <a:lnTo>
                  <a:pt x="329" y="179"/>
                </a:lnTo>
                <a:lnTo>
                  <a:pt x="316" y="164"/>
                </a:lnTo>
                <a:lnTo>
                  <a:pt x="346" y="76"/>
                </a:lnTo>
                <a:lnTo>
                  <a:pt x="323" y="37"/>
                </a:lnTo>
                <a:lnTo>
                  <a:pt x="268" y="10"/>
                </a:lnTo>
                <a:lnTo>
                  <a:pt x="253" y="0"/>
                </a:lnTo>
                <a:lnTo>
                  <a:pt x="200" y="27"/>
                </a:lnTo>
                <a:lnTo>
                  <a:pt x="193" y="105"/>
                </a:lnTo>
                <a:lnTo>
                  <a:pt x="228" y="120"/>
                </a:lnTo>
                <a:lnTo>
                  <a:pt x="230" y="152"/>
                </a:lnTo>
                <a:lnTo>
                  <a:pt x="61" y="82"/>
                </a:lnTo>
                <a:lnTo>
                  <a:pt x="66" y="143"/>
                </a:lnTo>
                <a:lnTo>
                  <a:pt x="0" y="143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54" name="Freeform 866"/>
          <p:cNvSpPr>
            <a:spLocks/>
          </p:cNvSpPr>
          <p:nvPr/>
        </p:nvSpPr>
        <p:spPr bwMode="auto">
          <a:xfrm>
            <a:off x="4662719" y="4857759"/>
            <a:ext cx="402167" cy="333375"/>
          </a:xfrm>
          <a:custGeom>
            <a:avLst/>
            <a:gdLst/>
            <a:ahLst/>
            <a:cxnLst>
              <a:cxn ang="0">
                <a:pos x="0" y="207"/>
              </a:cxn>
              <a:cxn ang="0">
                <a:pos x="18" y="193"/>
              </a:cxn>
              <a:cxn ang="0">
                <a:pos x="36" y="220"/>
              </a:cxn>
              <a:cxn ang="0">
                <a:pos x="75" y="220"/>
              </a:cxn>
              <a:cxn ang="0">
                <a:pos x="100" y="201"/>
              </a:cxn>
              <a:cxn ang="0">
                <a:pos x="100" y="79"/>
              </a:cxn>
              <a:cxn ang="0">
                <a:pos x="126" y="110"/>
              </a:cxn>
              <a:cxn ang="0">
                <a:pos x="125" y="144"/>
              </a:cxn>
              <a:cxn ang="0">
                <a:pos x="166" y="142"/>
              </a:cxn>
              <a:cxn ang="0">
                <a:pos x="201" y="105"/>
              </a:cxn>
              <a:cxn ang="0">
                <a:pos x="266" y="105"/>
              </a:cxn>
              <a:cxn ang="0">
                <a:pos x="375" y="0"/>
              </a:cxn>
              <a:cxn ang="0">
                <a:pos x="443" y="15"/>
              </a:cxn>
              <a:cxn ang="0">
                <a:pos x="455" y="112"/>
              </a:cxn>
              <a:cxn ang="0">
                <a:pos x="423" y="140"/>
              </a:cxn>
              <a:cxn ang="0">
                <a:pos x="441" y="161"/>
              </a:cxn>
              <a:cxn ang="0">
                <a:pos x="459" y="144"/>
              </a:cxn>
              <a:cxn ang="0">
                <a:pos x="479" y="144"/>
              </a:cxn>
              <a:cxn ang="0">
                <a:pos x="468" y="201"/>
              </a:cxn>
              <a:cxn ang="0">
                <a:pos x="399" y="291"/>
              </a:cxn>
              <a:cxn ang="0">
                <a:pos x="309" y="367"/>
              </a:cxn>
              <a:cxn ang="0">
                <a:pos x="244" y="393"/>
              </a:cxn>
              <a:cxn ang="0">
                <a:pos x="57" y="394"/>
              </a:cxn>
              <a:cxn ang="0">
                <a:pos x="40" y="349"/>
              </a:cxn>
              <a:cxn ang="0">
                <a:pos x="49" y="316"/>
              </a:cxn>
              <a:cxn ang="0">
                <a:pos x="0" y="207"/>
              </a:cxn>
            </a:cxnLst>
            <a:rect l="0" t="0" r="r" b="b"/>
            <a:pathLst>
              <a:path w="479" h="394">
                <a:moveTo>
                  <a:pt x="0" y="207"/>
                </a:moveTo>
                <a:lnTo>
                  <a:pt x="18" y="193"/>
                </a:lnTo>
                <a:lnTo>
                  <a:pt x="36" y="220"/>
                </a:lnTo>
                <a:lnTo>
                  <a:pt x="75" y="220"/>
                </a:lnTo>
                <a:lnTo>
                  <a:pt x="100" y="201"/>
                </a:lnTo>
                <a:lnTo>
                  <a:pt x="100" y="79"/>
                </a:lnTo>
                <a:lnTo>
                  <a:pt x="126" y="110"/>
                </a:lnTo>
                <a:lnTo>
                  <a:pt x="125" y="144"/>
                </a:lnTo>
                <a:lnTo>
                  <a:pt x="166" y="142"/>
                </a:lnTo>
                <a:lnTo>
                  <a:pt x="201" y="105"/>
                </a:lnTo>
                <a:lnTo>
                  <a:pt x="266" y="105"/>
                </a:lnTo>
                <a:lnTo>
                  <a:pt x="375" y="0"/>
                </a:lnTo>
                <a:lnTo>
                  <a:pt x="443" y="15"/>
                </a:lnTo>
                <a:lnTo>
                  <a:pt x="455" y="112"/>
                </a:lnTo>
                <a:lnTo>
                  <a:pt x="423" y="140"/>
                </a:lnTo>
                <a:lnTo>
                  <a:pt x="441" y="161"/>
                </a:lnTo>
                <a:lnTo>
                  <a:pt x="459" y="144"/>
                </a:lnTo>
                <a:lnTo>
                  <a:pt x="479" y="144"/>
                </a:lnTo>
                <a:lnTo>
                  <a:pt x="468" y="201"/>
                </a:lnTo>
                <a:lnTo>
                  <a:pt x="399" y="291"/>
                </a:lnTo>
                <a:lnTo>
                  <a:pt x="309" y="367"/>
                </a:lnTo>
                <a:lnTo>
                  <a:pt x="244" y="393"/>
                </a:lnTo>
                <a:lnTo>
                  <a:pt x="57" y="394"/>
                </a:lnTo>
                <a:lnTo>
                  <a:pt x="40" y="349"/>
                </a:lnTo>
                <a:lnTo>
                  <a:pt x="49" y="316"/>
                </a:lnTo>
                <a:lnTo>
                  <a:pt x="0" y="207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55" name="Freeform 867"/>
          <p:cNvSpPr>
            <a:spLocks/>
          </p:cNvSpPr>
          <p:nvPr/>
        </p:nvSpPr>
        <p:spPr bwMode="auto">
          <a:xfrm>
            <a:off x="4922762" y="5035559"/>
            <a:ext cx="55940" cy="61913"/>
          </a:xfrm>
          <a:custGeom>
            <a:avLst/>
            <a:gdLst/>
            <a:ahLst/>
            <a:cxnLst>
              <a:cxn ang="0">
                <a:pos x="0" y="35"/>
              </a:cxn>
              <a:cxn ang="0">
                <a:pos x="26" y="72"/>
              </a:cxn>
              <a:cxn ang="0">
                <a:pos x="68" y="35"/>
              </a:cxn>
              <a:cxn ang="0">
                <a:pos x="48" y="0"/>
              </a:cxn>
              <a:cxn ang="0">
                <a:pos x="0" y="35"/>
              </a:cxn>
            </a:cxnLst>
            <a:rect l="0" t="0" r="r" b="b"/>
            <a:pathLst>
              <a:path w="68" h="72">
                <a:moveTo>
                  <a:pt x="0" y="35"/>
                </a:moveTo>
                <a:lnTo>
                  <a:pt x="26" y="72"/>
                </a:lnTo>
                <a:lnTo>
                  <a:pt x="68" y="35"/>
                </a:lnTo>
                <a:lnTo>
                  <a:pt x="48" y="0"/>
                </a:lnTo>
                <a:lnTo>
                  <a:pt x="0" y="35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56" name="Freeform 868"/>
          <p:cNvSpPr>
            <a:spLocks/>
          </p:cNvSpPr>
          <p:nvPr/>
        </p:nvSpPr>
        <p:spPr bwMode="auto">
          <a:xfrm>
            <a:off x="4829028" y="2730509"/>
            <a:ext cx="198059" cy="155575"/>
          </a:xfrm>
          <a:custGeom>
            <a:avLst/>
            <a:gdLst/>
            <a:ahLst/>
            <a:cxnLst>
              <a:cxn ang="0">
                <a:pos x="74" y="0"/>
              </a:cxn>
              <a:cxn ang="0">
                <a:pos x="96" y="4"/>
              </a:cxn>
              <a:cxn ang="0">
                <a:pos x="113" y="17"/>
              </a:cxn>
              <a:cxn ang="0">
                <a:pos x="145" y="17"/>
              </a:cxn>
              <a:cxn ang="0">
                <a:pos x="179" y="21"/>
              </a:cxn>
              <a:cxn ang="0">
                <a:pos x="195" y="44"/>
              </a:cxn>
              <a:cxn ang="0">
                <a:pos x="208" y="75"/>
              </a:cxn>
              <a:cxn ang="0">
                <a:pos x="212" y="86"/>
              </a:cxn>
              <a:cxn ang="0">
                <a:pos x="225" y="96"/>
              </a:cxn>
              <a:cxn ang="0">
                <a:pos x="233" y="105"/>
              </a:cxn>
              <a:cxn ang="0">
                <a:pos x="233" y="116"/>
              </a:cxn>
              <a:cxn ang="0">
                <a:pos x="219" y="116"/>
              </a:cxn>
              <a:cxn ang="0">
                <a:pos x="199" y="116"/>
              </a:cxn>
              <a:cxn ang="0">
                <a:pos x="208" y="128"/>
              </a:cxn>
              <a:cxn ang="0">
                <a:pos x="214" y="136"/>
              </a:cxn>
              <a:cxn ang="0">
                <a:pos x="219" y="151"/>
              </a:cxn>
              <a:cxn ang="0">
                <a:pos x="208" y="158"/>
              </a:cxn>
              <a:cxn ang="0">
                <a:pos x="190" y="158"/>
              </a:cxn>
              <a:cxn ang="0">
                <a:pos x="189" y="158"/>
              </a:cxn>
              <a:cxn ang="0">
                <a:pos x="179" y="166"/>
              </a:cxn>
              <a:cxn ang="0">
                <a:pos x="179" y="181"/>
              </a:cxn>
              <a:cxn ang="0">
                <a:pos x="165" y="184"/>
              </a:cxn>
              <a:cxn ang="0">
                <a:pos x="154" y="177"/>
              </a:cxn>
              <a:cxn ang="0">
                <a:pos x="135" y="173"/>
              </a:cxn>
              <a:cxn ang="0">
                <a:pos x="119" y="166"/>
              </a:cxn>
              <a:cxn ang="0">
                <a:pos x="103" y="169"/>
              </a:cxn>
              <a:cxn ang="0">
                <a:pos x="56" y="151"/>
              </a:cxn>
              <a:cxn ang="0">
                <a:pos x="36" y="154"/>
              </a:cxn>
              <a:cxn ang="0">
                <a:pos x="20" y="151"/>
              </a:cxn>
              <a:cxn ang="0">
                <a:pos x="10" y="166"/>
              </a:cxn>
              <a:cxn ang="0">
                <a:pos x="0" y="134"/>
              </a:cxn>
              <a:cxn ang="0">
                <a:pos x="21" y="115"/>
              </a:cxn>
              <a:cxn ang="0">
                <a:pos x="6" y="75"/>
              </a:cxn>
              <a:cxn ang="0">
                <a:pos x="20" y="80"/>
              </a:cxn>
              <a:cxn ang="0">
                <a:pos x="22" y="71"/>
              </a:cxn>
              <a:cxn ang="0">
                <a:pos x="26" y="56"/>
              </a:cxn>
              <a:cxn ang="0">
                <a:pos x="33" y="48"/>
              </a:cxn>
              <a:cxn ang="0">
                <a:pos x="36" y="31"/>
              </a:cxn>
              <a:cxn ang="0">
                <a:pos x="52" y="15"/>
              </a:cxn>
              <a:cxn ang="0">
                <a:pos x="63" y="0"/>
              </a:cxn>
              <a:cxn ang="0">
                <a:pos x="74" y="0"/>
              </a:cxn>
            </a:cxnLst>
            <a:rect l="0" t="0" r="r" b="b"/>
            <a:pathLst>
              <a:path w="233" h="184">
                <a:moveTo>
                  <a:pt x="74" y="0"/>
                </a:moveTo>
                <a:lnTo>
                  <a:pt x="96" y="4"/>
                </a:lnTo>
                <a:lnTo>
                  <a:pt x="113" y="17"/>
                </a:lnTo>
                <a:lnTo>
                  <a:pt x="145" y="17"/>
                </a:lnTo>
                <a:lnTo>
                  <a:pt x="179" y="21"/>
                </a:lnTo>
                <a:lnTo>
                  <a:pt x="195" y="44"/>
                </a:lnTo>
                <a:lnTo>
                  <a:pt x="208" y="75"/>
                </a:lnTo>
                <a:lnTo>
                  <a:pt x="212" y="86"/>
                </a:lnTo>
                <a:lnTo>
                  <a:pt x="225" y="96"/>
                </a:lnTo>
                <a:lnTo>
                  <a:pt x="233" y="105"/>
                </a:lnTo>
                <a:lnTo>
                  <a:pt x="233" y="116"/>
                </a:lnTo>
                <a:lnTo>
                  <a:pt x="219" y="116"/>
                </a:lnTo>
                <a:lnTo>
                  <a:pt x="199" y="116"/>
                </a:lnTo>
                <a:lnTo>
                  <a:pt x="208" y="128"/>
                </a:lnTo>
                <a:lnTo>
                  <a:pt x="214" y="136"/>
                </a:lnTo>
                <a:lnTo>
                  <a:pt x="219" y="151"/>
                </a:lnTo>
                <a:lnTo>
                  <a:pt x="208" y="158"/>
                </a:lnTo>
                <a:lnTo>
                  <a:pt x="190" y="158"/>
                </a:lnTo>
                <a:lnTo>
                  <a:pt x="189" y="158"/>
                </a:lnTo>
                <a:lnTo>
                  <a:pt x="179" y="166"/>
                </a:lnTo>
                <a:lnTo>
                  <a:pt x="179" y="181"/>
                </a:lnTo>
                <a:lnTo>
                  <a:pt x="165" y="184"/>
                </a:lnTo>
                <a:lnTo>
                  <a:pt x="154" y="177"/>
                </a:lnTo>
                <a:lnTo>
                  <a:pt x="135" y="173"/>
                </a:lnTo>
                <a:lnTo>
                  <a:pt x="119" y="166"/>
                </a:lnTo>
                <a:lnTo>
                  <a:pt x="103" y="169"/>
                </a:lnTo>
                <a:lnTo>
                  <a:pt x="56" y="151"/>
                </a:lnTo>
                <a:lnTo>
                  <a:pt x="36" y="154"/>
                </a:lnTo>
                <a:lnTo>
                  <a:pt x="20" y="151"/>
                </a:lnTo>
                <a:lnTo>
                  <a:pt x="10" y="166"/>
                </a:lnTo>
                <a:lnTo>
                  <a:pt x="0" y="134"/>
                </a:lnTo>
                <a:lnTo>
                  <a:pt x="21" y="115"/>
                </a:lnTo>
                <a:lnTo>
                  <a:pt x="6" y="75"/>
                </a:lnTo>
                <a:lnTo>
                  <a:pt x="20" y="80"/>
                </a:lnTo>
                <a:lnTo>
                  <a:pt x="22" y="71"/>
                </a:lnTo>
                <a:lnTo>
                  <a:pt x="26" y="56"/>
                </a:lnTo>
                <a:lnTo>
                  <a:pt x="33" y="48"/>
                </a:lnTo>
                <a:lnTo>
                  <a:pt x="36" y="31"/>
                </a:lnTo>
                <a:lnTo>
                  <a:pt x="52" y="15"/>
                </a:lnTo>
                <a:lnTo>
                  <a:pt x="63" y="0"/>
                </a:lnTo>
                <a:lnTo>
                  <a:pt x="74" y="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57" name="Freeform 869"/>
          <p:cNvSpPr>
            <a:spLocks/>
          </p:cNvSpPr>
          <p:nvPr/>
        </p:nvSpPr>
        <p:spPr bwMode="auto">
          <a:xfrm>
            <a:off x="4800302" y="2843213"/>
            <a:ext cx="438452" cy="254000"/>
          </a:xfrm>
          <a:custGeom>
            <a:avLst/>
            <a:gdLst/>
            <a:ahLst/>
            <a:cxnLst>
              <a:cxn ang="0">
                <a:pos x="264" y="12"/>
              </a:cxn>
              <a:cxn ang="0">
                <a:pos x="292" y="0"/>
              </a:cxn>
              <a:cxn ang="0">
                <a:pos x="322" y="19"/>
              </a:cxn>
              <a:cxn ang="0">
                <a:pos x="334" y="44"/>
              </a:cxn>
              <a:cxn ang="0">
                <a:pos x="370" y="65"/>
              </a:cxn>
              <a:cxn ang="0">
                <a:pos x="418" y="98"/>
              </a:cxn>
              <a:cxn ang="0">
                <a:pos x="453" y="98"/>
              </a:cxn>
              <a:cxn ang="0">
                <a:pos x="501" y="112"/>
              </a:cxn>
              <a:cxn ang="0">
                <a:pos x="490" y="165"/>
              </a:cxn>
              <a:cxn ang="0">
                <a:pos x="445" y="211"/>
              </a:cxn>
              <a:cxn ang="0">
                <a:pos x="378" y="248"/>
              </a:cxn>
              <a:cxn ang="0">
                <a:pos x="380" y="268"/>
              </a:cxn>
              <a:cxn ang="0">
                <a:pos x="349" y="303"/>
              </a:cxn>
              <a:cxn ang="0">
                <a:pos x="342" y="243"/>
              </a:cxn>
              <a:cxn ang="0">
                <a:pos x="289" y="237"/>
              </a:cxn>
              <a:cxn ang="0">
                <a:pos x="288" y="217"/>
              </a:cxn>
              <a:cxn ang="0">
                <a:pos x="222" y="269"/>
              </a:cxn>
              <a:cxn ang="0">
                <a:pos x="196" y="239"/>
              </a:cxn>
              <a:cxn ang="0">
                <a:pos x="218" y="221"/>
              </a:cxn>
              <a:cxn ang="0">
                <a:pos x="229" y="204"/>
              </a:cxn>
              <a:cxn ang="0">
                <a:pos x="202" y="172"/>
              </a:cxn>
              <a:cxn ang="0">
                <a:pos x="157" y="155"/>
              </a:cxn>
              <a:cxn ang="0">
                <a:pos x="77" y="165"/>
              </a:cxn>
              <a:cxn ang="0">
                <a:pos x="20" y="170"/>
              </a:cxn>
              <a:cxn ang="0">
                <a:pos x="12" y="126"/>
              </a:cxn>
              <a:cxn ang="0">
                <a:pos x="56" y="67"/>
              </a:cxn>
              <a:cxn ang="0">
                <a:pos x="45" y="26"/>
              </a:cxn>
              <a:cxn ang="0">
                <a:pos x="70" y="22"/>
              </a:cxn>
              <a:cxn ang="0">
                <a:pos x="111" y="27"/>
              </a:cxn>
              <a:cxn ang="0">
                <a:pos x="153" y="32"/>
              </a:cxn>
              <a:cxn ang="0">
                <a:pos x="188" y="45"/>
              </a:cxn>
              <a:cxn ang="0">
                <a:pos x="213" y="49"/>
              </a:cxn>
              <a:cxn ang="0">
                <a:pos x="223" y="26"/>
              </a:cxn>
              <a:cxn ang="0">
                <a:pos x="248" y="22"/>
              </a:cxn>
            </a:cxnLst>
            <a:rect l="0" t="0" r="r" b="b"/>
            <a:pathLst>
              <a:path w="516" h="303">
                <a:moveTo>
                  <a:pt x="257" y="15"/>
                </a:moveTo>
                <a:lnTo>
                  <a:pt x="264" y="12"/>
                </a:lnTo>
                <a:lnTo>
                  <a:pt x="279" y="4"/>
                </a:lnTo>
                <a:lnTo>
                  <a:pt x="292" y="0"/>
                </a:lnTo>
                <a:lnTo>
                  <a:pt x="312" y="4"/>
                </a:lnTo>
                <a:lnTo>
                  <a:pt x="322" y="19"/>
                </a:lnTo>
                <a:lnTo>
                  <a:pt x="327" y="37"/>
                </a:lnTo>
                <a:lnTo>
                  <a:pt x="334" y="44"/>
                </a:lnTo>
                <a:lnTo>
                  <a:pt x="345" y="40"/>
                </a:lnTo>
                <a:lnTo>
                  <a:pt x="370" y="65"/>
                </a:lnTo>
                <a:lnTo>
                  <a:pt x="383" y="85"/>
                </a:lnTo>
                <a:lnTo>
                  <a:pt x="418" y="98"/>
                </a:lnTo>
                <a:lnTo>
                  <a:pt x="441" y="102"/>
                </a:lnTo>
                <a:lnTo>
                  <a:pt x="453" y="98"/>
                </a:lnTo>
                <a:lnTo>
                  <a:pt x="475" y="108"/>
                </a:lnTo>
                <a:lnTo>
                  <a:pt x="501" y="112"/>
                </a:lnTo>
                <a:lnTo>
                  <a:pt x="516" y="158"/>
                </a:lnTo>
                <a:lnTo>
                  <a:pt x="490" y="165"/>
                </a:lnTo>
                <a:lnTo>
                  <a:pt x="485" y="187"/>
                </a:lnTo>
                <a:lnTo>
                  <a:pt x="445" y="211"/>
                </a:lnTo>
                <a:lnTo>
                  <a:pt x="384" y="227"/>
                </a:lnTo>
                <a:lnTo>
                  <a:pt x="378" y="248"/>
                </a:lnTo>
                <a:lnTo>
                  <a:pt x="355" y="239"/>
                </a:lnTo>
                <a:lnTo>
                  <a:pt x="380" y="268"/>
                </a:lnTo>
                <a:lnTo>
                  <a:pt x="415" y="272"/>
                </a:lnTo>
                <a:lnTo>
                  <a:pt x="349" y="303"/>
                </a:lnTo>
                <a:lnTo>
                  <a:pt x="308" y="269"/>
                </a:lnTo>
                <a:lnTo>
                  <a:pt x="342" y="243"/>
                </a:lnTo>
                <a:lnTo>
                  <a:pt x="308" y="237"/>
                </a:lnTo>
                <a:lnTo>
                  <a:pt x="289" y="237"/>
                </a:lnTo>
                <a:lnTo>
                  <a:pt x="294" y="214"/>
                </a:lnTo>
                <a:lnTo>
                  <a:pt x="288" y="217"/>
                </a:lnTo>
                <a:lnTo>
                  <a:pt x="238" y="229"/>
                </a:lnTo>
                <a:lnTo>
                  <a:pt x="222" y="269"/>
                </a:lnTo>
                <a:lnTo>
                  <a:pt x="188" y="267"/>
                </a:lnTo>
                <a:lnTo>
                  <a:pt x="196" y="239"/>
                </a:lnTo>
                <a:lnTo>
                  <a:pt x="197" y="227"/>
                </a:lnTo>
                <a:lnTo>
                  <a:pt x="218" y="221"/>
                </a:lnTo>
                <a:lnTo>
                  <a:pt x="227" y="212"/>
                </a:lnTo>
                <a:lnTo>
                  <a:pt x="229" y="204"/>
                </a:lnTo>
                <a:lnTo>
                  <a:pt x="218" y="201"/>
                </a:lnTo>
                <a:lnTo>
                  <a:pt x="202" y="172"/>
                </a:lnTo>
                <a:lnTo>
                  <a:pt x="182" y="155"/>
                </a:lnTo>
                <a:lnTo>
                  <a:pt x="157" y="155"/>
                </a:lnTo>
                <a:lnTo>
                  <a:pt x="125" y="162"/>
                </a:lnTo>
                <a:lnTo>
                  <a:pt x="77" y="165"/>
                </a:lnTo>
                <a:lnTo>
                  <a:pt x="55" y="170"/>
                </a:lnTo>
                <a:lnTo>
                  <a:pt x="20" y="170"/>
                </a:lnTo>
                <a:lnTo>
                  <a:pt x="0" y="152"/>
                </a:lnTo>
                <a:lnTo>
                  <a:pt x="12" y="126"/>
                </a:lnTo>
                <a:lnTo>
                  <a:pt x="32" y="97"/>
                </a:lnTo>
                <a:lnTo>
                  <a:pt x="56" y="67"/>
                </a:lnTo>
                <a:lnTo>
                  <a:pt x="44" y="32"/>
                </a:lnTo>
                <a:lnTo>
                  <a:pt x="45" y="26"/>
                </a:lnTo>
                <a:lnTo>
                  <a:pt x="54" y="19"/>
                </a:lnTo>
                <a:lnTo>
                  <a:pt x="70" y="22"/>
                </a:lnTo>
                <a:lnTo>
                  <a:pt x="90" y="19"/>
                </a:lnTo>
                <a:lnTo>
                  <a:pt x="111" y="27"/>
                </a:lnTo>
                <a:lnTo>
                  <a:pt x="136" y="37"/>
                </a:lnTo>
                <a:lnTo>
                  <a:pt x="153" y="32"/>
                </a:lnTo>
                <a:lnTo>
                  <a:pt x="169" y="41"/>
                </a:lnTo>
                <a:lnTo>
                  <a:pt x="188" y="45"/>
                </a:lnTo>
                <a:lnTo>
                  <a:pt x="199" y="52"/>
                </a:lnTo>
                <a:lnTo>
                  <a:pt x="213" y="49"/>
                </a:lnTo>
                <a:lnTo>
                  <a:pt x="214" y="34"/>
                </a:lnTo>
                <a:lnTo>
                  <a:pt x="223" y="26"/>
                </a:lnTo>
                <a:lnTo>
                  <a:pt x="242" y="26"/>
                </a:lnTo>
                <a:lnTo>
                  <a:pt x="248" y="22"/>
                </a:lnTo>
                <a:lnTo>
                  <a:pt x="257" y="15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58" name="Freeform 870"/>
          <p:cNvSpPr>
            <a:spLocks/>
          </p:cNvSpPr>
          <p:nvPr/>
        </p:nvSpPr>
        <p:spPr bwMode="auto">
          <a:xfrm>
            <a:off x="4913691" y="2971800"/>
            <a:ext cx="83154" cy="95250"/>
          </a:xfrm>
          <a:custGeom>
            <a:avLst/>
            <a:gdLst/>
            <a:ahLst/>
            <a:cxnLst>
              <a:cxn ang="0">
                <a:pos x="23" y="29"/>
              </a:cxn>
              <a:cxn ang="0">
                <a:pos x="35" y="46"/>
              </a:cxn>
              <a:cxn ang="0">
                <a:pos x="40" y="58"/>
              </a:cxn>
              <a:cxn ang="0">
                <a:pos x="46" y="109"/>
              </a:cxn>
              <a:cxn ang="0">
                <a:pos x="56" y="110"/>
              </a:cxn>
              <a:cxn ang="0">
                <a:pos x="64" y="84"/>
              </a:cxn>
              <a:cxn ang="0">
                <a:pos x="65" y="71"/>
              </a:cxn>
              <a:cxn ang="0">
                <a:pos x="92" y="62"/>
              </a:cxn>
              <a:cxn ang="0">
                <a:pos x="99" y="51"/>
              </a:cxn>
              <a:cxn ang="0">
                <a:pos x="87" y="47"/>
              </a:cxn>
              <a:cxn ang="0">
                <a:pos x="71" y="18"/>
              </a:cxn>
              <a:cxn ang="0">
                <a:pos x="50" y="1"/>
              </a:cxn>
              <a:cxn ang="0">
                <a:pos x="25" y="0"/>
              </a:cxn>
              <a:cxn ang="0">
                <a:pos x="0" y="3"/>
              </a:cxn>
              <a:cxn ang="0">
                <a:pos x="23" y="29"/>
              </a:cxn>
            </a:cxnLst>
            <a:rect l="0" t="0" r="r" b="b"/>
            <a:pathLst>
              <a:path w="99" h="110">
                <a:moveTo>
                  <a:pt x="23" y="29"/>
                </a:moveTo>
                <a:lnTo>
                  <a:pt x="35" y="46"/>
                </a:lnTo>
                <a:lnTo>
                  <a:pt x="40" y="58"/>
                </a:lnTo>
                <a:lnTo>
                  <a:pt x="46" y="109"/>
                </a:lnTo>
                <a:lnTo>
                  <a:pt x="56" y="110"/>
                </a:lnTo>
                <a:lnTo>
                  <a:pt x="64" y="84"/>
                </a:lnTo>
                <a:lnTo>
                  <a:pt x="65" y="71"/>
                </a:lnTo>
                <a:lnTo>
                  <a:pt x="92" y="62"/>
                </a:lnTo>
                <a:lnTo>
                  <a:pt x="99" y="51"/>
                </a:lnTo>
                <a:lnTo>
                  <a:pt x="87" y="47"/>
                </a:lnTo>
                <a:lnTo>
                  <a:pt x="71" y="18"/>
                </a:lnTo>
                <a:lnTo>
                  <a:pt x="50" y="1"/>
                </a:lnTo>
                <a:lnTo>
                  <a:pt x="25" y="0"/>
                </a:lnTo>
                <a:lnTo>
                  <a:pt x="0" y="3"/>
                </a:lnTo>
                <a:lnTo>
                  <a:pt x="23" y="29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59" name="Freeform 871"/>
          <p:cNvSpPr>
            <a:spLocks/>
          </p:cNvSpPr>
          <p:nvPr/>
        </p:nvSpPr>
        <p:spPr bwMode="auto">
          <a:xfrm>
            <a:off x="5211539" y="3097213"/>
            <a:ext cx="182940" cy="84138"/>
          </a:xfrm>
          <a:custGeom>
            <a:avLst/>
            <a:gdLst/>
            <a:ahLst/>
            <a:cxnLst>
              <a:cxn ang="0">
                <a:pos x="0" y="5"/>
              </a:cxn>
              <a:cxn ang="0">
                <a:pos x="52" y="0"/>
              </a:cxn>
              <a:cxn ang="0">
                <a:pos x="101" y="20"/>
              </a:cxn>
              <a:cxn ang="0">
                <a:pos x="123" y="43"/>
              </a:cxn>
              <a:cxn ang="0">
                <a:pos x="148" y="43"/>
              </a:cxn>
              <a:cxn ang="0">
                <a:pos x="165" y="33"/>
              </a:cxn>
              <a:cxn ang="0">
                <a:pos x="179" y="29"/>
              </a:cxn>
              <a:cxn ang="0">
                <a:pos x="192" y="52"/>
              </a:cxn>
              <a:cxn ang="0">
                <a:pos x="214" y="57"/>
              </a:cxn>
              <a:cxn ang="0">
                <a:pos x="211" y="67"/>
              </a:cxn>
              <a:cxn ang="0">
                <a:pos x="217" y="85"/>
              </a:cxn>
              <a:cxn ang="0">
                <a:pos x="214" y="97"/>
              </a:cxn>
              <a:cxn ang="0">
                <a:pos x="192" y="77"/>
              </a:cxn>
              <a:cxn ang="0">
                <a:pos x="179" y="71"/>
              </a:cxn>
              <a:cxn ang="0">
                <a:pos x="166" y="71"/>
              </a:cxn>
              <a:cxn ang="0">
                <a:pos x="161" y="94"/>
              </a:cxn>
              <a:cxn ang="0">
                <a:pos x="145" y="87"/>
              </a:cxn>
              <a:cxn ang="0">
                <a:pos x="117" y="99"/>
              </a:cxn>
              <a:cxn ang="0">
                <a:pos x="85" y="96"/>
              </a:cxn>
              <a:cxn ang="0">
                <a:pos x="83" y="57"/>
              </a:cxn>
              <a:cxn ang="0">
                <a:pos x="30" y="24"/>
              </a:cxn>
              <a:cxn ang="0">
                <a:pos x="0" y="5"/>
              </a:cxn>
            </a:cxnLst>
            <a:rect l="0" t="0" r="r" b="b"/>
            <a:pathLst>
              <a:path w="217" h="99">
                <a:moveTo>
                  <a:pt x="0" y="5"/>
                </a:moveTo>
                <a:lnTo>
                  <a:pt x="52" y="0"/>
                </a:lnTo>
                <a:lnTo>
                  <a:pt x="101" y="20"/>
                </a:lnTo>
                <a:lnTo>
                  <a:pt x="123" y="43"/>
                </a:lnTo>
                <a:lnTo>
                  <a:pt x="148" y="43"/>
                </a:lnTo>
                <a:lnTo>
                  <a:pt x="165" y="33"/>
                </a:lnTo>
                <a:lnTo>
                  <a:pt x="179" y="29"/>
                </a:lnTo>
                <a:lnTo>
                  <a:pt x="192" y="52"/>
                </a:lnTo>
                <a:lnTo>
                  <a:pt x="214" y="57"/>
                </a:lnTo>
                <a:lnTo>
                  <a:pt x="211" y="67"/>
                </a:lnTo>
                <a:lnTo>
                  <a:pt x="217" y="85"/>
                </a:lnTo>
                <a:lnTo>
                  <a:pt x="214" y="97"/>
                </a:lnTo>
                <a:lnTo>
                  <a:pt x="192" y="77"/>
                </a:lnTo>
                <a:lnTo>
                  <a:pt x="179" y="71"/>
                </a:lnTo>
                <a:lnTo>
                  <a:pt x="166" y="71"/>
                </a:lnTo>
                <a:lnTo>
                  <a:pt x="161" y="94"/>
                </a:lnTo>
                <a:lnTo>
                  <a:pt x="145" y="87"/>
                </a:lnTo>
                <a:lnTo>
                  <a:pt x="117" y="99"/>
                </a:lnTo>
                <a:lnTo>
                  <a:pt x="85" y="96"/>
                </a:lnTo>
                <a:lnTo>
                  <a:pt x="83" y="57"/>
                </a:lnTo>
                <a:lnTo>
                  <a:pt x="30" y="24"/>
                </a:lnTo>
                <a:lnTo>
                  <a:pt x="0" y="5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60" name="Freeform 872"/>
          <p:cNvSpPr>
            <a:spLocks/>
          </p:cNvSpPr>
          <p:nvPr/>
        </p:nvSpPr>
        <p:spPr bwMode="auto">
          <a:xfrm>
            <a:off x="5344585" y="3149609"/>
            <a:ext cx="154214" cy="125413"/>
          </a:xfrm>
          <a:custGeom>
            <a:avLst/>
            <a:gdLst/>
            <a:ahLst/>
            <a:cxnLst>
              <a:cxn ang="0">
                <a:pos x="67" y="7"/>
              </a:cxn>
              <a:cxn ang="0">
                <a:pos x="78" y="7"/>
              </a:cxn>
              <a:cxn ang="0">
                <a:pos x="105" y="14"/>
              </a:cxn>
              <a:cxn ang="0">
                <a:pos x="131" y="34"/>
              </a:cxn>
              <a:cxn ang="0">
                <a:pos x="147" y="57"/>
              </a:cxn>
              <a:cxn ang="0">
                <a:pos x="179" y="85"/>
              </a:cxn>
              <a:cxn ang="0">
                <a:pos x="162" y="91"/>
              </a:cxn>
              <a:cxn ang="0">
                <a:pos x="152" y="109"/>
              </a:cxn>
              <a:cxn ang="0">
                <a:pos x="149" y="118"/>
              </a:cxn>
              <a:cxn ang="0">
                <a:pos x="141" y="150"/>
              </a:cxn>
              <a:cxn ang="0">
                <a:pos x="117" y="141"/>
              </a:cxn>
              <a:cxn ang="0">
                <a:pos x="110" y="113"/>
              </a:cxn>
              <a:cxn ang="0">
                <a:pos x="87" y="124"/>
              </a:cxn>
              <a:cxn ang="0">
                <a:pos x="60" y="140"/>
              </a:cxn>
              <a:cxn ang="0">
                <a:pos x="45" y="136"/>
              </a:cxn>
              <a:cxn ang="0">
                <a:pos x="32" y="123"/>
              </a:cxn>
              <a:cxn ang="0">
                <a:pos x="25" y="109"/>
              </a:cxn>
              <a:cxn ang="0">
                <a:pos x="35" y="95"/>
              </a:cxn>
              <a:cxn ang="0">
                <a:pos x="42" y="106"/>
              </a:cxn>
              <a:cxn ang="0">
                <a:pos x="75" y="121"/>
              </a:cxn>
              <a:cxn ang="0">
                <a:pos x="82" y="108"/>
              </a:cxn>
              <a:cxn ang="0">
                <a:pos x="51" y="84"/>
              </a:cxn>
              <a:cxn ang="0">
                <a:pos x="41" y="64"/>
              </a:cxn>
              <a:cxn ang="0">
                <a:pos x="31" y="57"/>
              </a:cxn>
              <a:cxn ang="0">
                <a:pos x="31" y="45"/>
              </a:cxn>
              <a:cxn ang="0">
                <a:pos x="18" y="40"/>
              </a:cxn>
              <a:cxn ang="0">
                <a:pos x="0" y="38"/>
              </a:cxn>
              <a:cxn ang="0">
                <a:pos x="4" y="23"/>
              </a:cxn>
              <a:cxn ang="0">
                <a:pos x="6" y="14"/>
              </a:cxn>
              <a:cxn ang="0">
                <a:pos x="22" y="14"/>
              </a:cxn>
              <a:cxn ang="0">
                <a:pos x="31" y="20"/>
              </a:cxn>
              <a:cxn ang="0">
                <a:pos x="53" y="40"/>
              </a:cxn>
              <a:cxn ang="0">
                <a:pos x="56" y="28"/>
              </a:cxn>
              <a:cxn ang="0">
                <a:pos x="50" y="12"/>
              </a:cxn>
              <a:cxn ang="0">
                <a:pos x="53" y="0"/>
              </a:cxn>
              <a:cxn ang="0">
                <a:pos x="67" y="7"/>
              </a:cxn>
            </a:cxnLst>
            <a:rect l="0" t="0" r="r" b="b"/>
            <a:pathLst>
              <a:path w="179" h="150">
                <a:moveTo>
                  <a:pt x="67" y="7"/>
                </a:moveTo>
                <a:lnTo>
                  <a:pt x="78" y="7"/>
                </a:lnTo>
                <a:lnTo>
                  <a:pt x="105" y="14"/>
                </a:lnTo>
                <a:lnTo>
                  <a:pt x="131" y="34"/>
                </a:lnTo>
                <a:lnTo>
                  <a:pt x="147" y="57"/>
                </a:lnTo>
                <a:lnTo>
                  <a:pt x="179" y="85"/>
                </a:lnTo>
                <a:lnTo>
                  <a:pt x="162" y="91"/>
                </a:lnTo>
                <a:lnTo>
                  <a:pt x="152" y="109"/>
                </a:lnTo>
                <a:lnTo>
                  <a:pt x="149" y="118"/>
                </a:lnTo>
                <a:lnTo>
                  <a:pt x="141" y="150"/>
                </a:lnTo>
                <a:lnTo>
                  <a:pt x="117" y="141"/>
                </a:lnTo>
                <a:lnTo>
                  <a:pt x="110" y="113"/>
                </a:lnTo>
                <a:lnTo>
                  <a:pt x="87" y="124"/>
                </a:lnTo>
                <a:lnTo>
                  <a:pt x="60" y="140"/>
                </a:lnTo>
                <a:lnTo>
                  <a:pt x="45" y="136"/>
                </a:lnTo>
                <a:lnTo>
                  <a:pt x="32" y="123"/>
                </a:lnTo>
                <a:lnTo>
                  <a:pt x="25" y="109"/>
                </a:lnTo>
                <a:lnTo>
                  <a:pt x="35" y="95"/>
                </a:lnTo>
                <a:lnTo>
                  <a:pt x="42" y="106"/>
                </a:lnTo>
                <a:lnTo>
                  <a:pt x="75" y="121"/>
                </a:lnTo>
                <a:lnTo>
                  <a:pt x="82" y="108"/>
                </a:lnTo>
                <a:lnTo>
                  <a:pt x="51" y="84"/>
                </a:lnTo>
                <a:lnTo>
                  <a:pt x="41" y="64"/>
                </a:lnTo>
                <a:lnTo>
                  <a:pt x="31" y="57"/>
                </a:lnTo>
                <a:lnTo>
                  <a:pt x="31" y="45"/>
                </a:lnTo>
                <a:lnTo>
                  <a:pt x="18" y="40"/>
                </a:lnTo>
                <a:lnTo>
                  <a:pt x="0" y="38"/>
                </a:lnTo>
                <a:lnTo>
                  <a:pt x="4" y="23"/>
                </a:lnTo>
                <a:lnTo>
                  <a:pt x="6" y="14"/>
                </a:lnTo>
                <a:lnTo>
                  <a:pt x="22" y="14"/>
                </a:lnTo>
                <a:lnTo>
                  <a:pt x="31" y="20"/>
                </a:lnTo>
                <a:lnTo>
                  <a:pt x="53" y="40"/>
                </a:lnTo>
                <a:lnTo>
                  <a:pt x="56" y="28"/>
                </a:lnTo>
                <a:lnTo>
                  <a:pt x="50" y="12"/>
                </a:lnTo>
                <a:lnTo>
                  <a:pt x="53" y="0"/>
                </a:lnTo>
                <a:lnTo>
                  <a:pt x="67" y="7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61" name="Freeform 873"/>
          <p:cNvSpPr>
            <a:spLocks/>
          </p:cNvSpPr>
          <p:nvPr/>
        </p:nvSpPr>
        <p:spPr bwMode="auto">
          <a:xfrm>
            <a:off x="5315859" y="3175000"/>
            <a:ext cx="101297" cy="76200"/>
          </a:xfrm>
          <a:custGeom>
            <a:avLst/>
            <a:gdLst/>
            <a:ahLst/>
            <a:cxnLst>
              <a:cxn ang="0">
                <a:pos x="0" y="13"/>
              </a:cxn>
              <a:cxn ang="0">
                <a:pos x="13" y="28"/>
              </a:cxn>
              <a:cxn ang="0">
                <a:pos x="32" y="50"/>
              </a:cxn>
              <a:cxn ang="0">
                <a:pos x="59" y="80"/>
              </a:cxn>
              <a:cxn ang="0">
                <a:pos x="76" y="63"/>
              </a:cxn>
              <a:cxn ang="0">
                <a:pos x="78" y="78"/>
              </a:cxn>
              <a:cxn ang="0">
                <a:pos x="90" y="80"/>
              </a:cxn>
              <a:cxn ang="0">
                <a:pos x="111" y="91"/>
              </a:cxn>
              <a:cxn ang="0">
                <a:pos x="120" y="78"/>
              </a:cxn>
              <a:cxn ang="0">
                <a:pos x="89" y="54"/>
              </a:cxn>
              <a:cxn ang="0">
                <a:pos x="80" y="35"/>
              </a:cxn>
              <a:cxn ang="0">
                <a:pos x="69" y="27"/>
              </a:cxn>
              <a:cxn ang="0">
                <a:pos x="69" y="15"/>
              </a:cxn>
              <a:cxn ang="0">
                <a:pos x="56" y="10"/>
              </a:cxn>
              <a:cxn ang="0">
                <a:pos x="37" y="7"/>
              </a:cxn>
              <a:cxn ang="0">
                <a:pos x="20" y="0"/>
              </a:cxn>
              <a:cxn ang="0">
                <a:pos x="4" y="3"/>
              </a:cxn>
              <a:cxn ang="0">
                <a:pos x="0" y="13"/>
              </a:cxn>
            </a:cxnLst>
            <a:rect l="0" t="0" r="r" b="b"/>
            <a:pathLst>
              <a:path w="120" h="91">
                <a:moveTo>
                  <a:pt x="0" y="13"/>
                </a:moveTo>
                <a:lnTo>
                  <a:pt x="13" y="28"/>
                </a:lnTo>
                <a:lnTo>
                  <a:pt x="32" y="50"/>
                </a:lnTo>
                <a:lnTo>
                  <a:pt x="59" y="80"/>
                </a:lnTo>
                <a:lnTo>
                  <a:pt x="76" y="63"/>
                </a:lnTo>
                <a:lnTo>
                  <a:pt x="78" y="78"/>
                </a:lnTo>
                <a:lnTo>
                  <a:pt x="90" y="80"/>
                </a:lnTo>
                <a:lnTo>
                  <a:pt x="111" y="91"/>
                </a:lnTo>
                <a:lnTo>
                  <a:pt x="120" y="78"/>
                </a:lnTo>
                <a:lnTo>
                  <a:pt x="89" y="54"/>
                </a:lnTo>
                <a:lnTo>
                  <a:pt x="80" y="35"/>
                </a:lnTo>
                <a:lnTo>
                  <a:pt x="69" y="27"/>
                </a:lnTo>
                <a:lnTo>
                  <a:pt x="69" y="15"/>
                </a:lnTo>
                <a:lnTo>
                  <a:pt x="56" y="10"/>
                </a:lnTo>
                <a:lnTo>
                  <a:pt x="37" y="7"/>
                </a:lnTo>
                <a:lnTo>
                  <a:pt x="20" y="0"/>
                </a:lnTo>
                <a:lnTo>
                  <a:pt x="4" y="3"/>
                </a:lnTo>
                <a:lnTo>
                  <a:pt x="0" y="13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62" name="Freeform 874"/>
          <p:cNvSpPr>
            <a:spLocks/>
          </p:cNvSpPr>
          <p:nvPr/>
        </p:nvSpPr>
        <p:spPr bwMode="auto">
          <a:xfrm>
            <a:off x="5373311" y="2740034"/>
            <a:ext cx="1034143" cy="454025"/>
          </a:xfrm>
          <a:custGeom>
            <a:avLst/>
            <a:gdLst/>
            <a:ahLst/>
            <a:cxnLst>
              <a:cxn ang="0">
                <a:pos x="1166" y="222"/>
              </a:cxn>
              <a:cxn ang="0">
                <a:pos x="1043" y="210"/>
              </a:cxn>
              <a:cxn ang="0">
                <a:pos x="997" y="166"/>
              </a:cxn>
              <a:cxn ang="0">
                <a:pos x="941" y="173"/>
              </a:cxn>
              <a:cxn ang="0">
                <a:pos x="884" y="155"/>
              </a:cxn>
              <a:cxn ang="0">
                <a:pos x="782" y="90"/>
              </a:cxn>
              <a:cxn ang="0">
                <a:pos x="654" y="65"/>
              </a:cxn>
              <a:cxn ang="0">
                <a:pos x="567" y="39"/>
              </a:cxn>
              <a:cxn ang="0">
                <a:pos x="479" y="20"/>
              </a:cxn>
              <a:cxn ang="0">
                <a:pos x="396" y="45"/>
              </a:cxn>
              <a:cxn ang="0">
                <a:pos x="303" y="45"/>
              </a:cxn>
              <a:cxn ang="0">
                <a:pos x="303" y="107"/>
              </a:cxn>
              <a:cxn ang="0">
                <a:pos x="338" y="137"/>
              </a:cxn>
              <a:cxn ang="0">
                <a:pos x="338" y="177"/>
              </a:cxn>
              <a:cxn ang="0">
                <a:pos x="303" y="181"/>
              </a:cxn>
              <a:cxn ang="0">
                <a:pos x="247" y="158"/>
              </a:cxn>
              <a:cxn ang="0">
                <a:pos x="209" y="166"/>
              </a:cxn>
              <a:cxn ang="0">
                <a:pos x="169" y="151"/>
              </a:cxn>
              <a:cxn ang="0">
                <a:pos x="65" y="148"/>
              </a:cxn>
              <a:cxn ang="0">
                <a:pos x="42" y="171"/>
              </a:cxn>
              <a:cxn ang="0">
                <a:pos x="38" y="201"/>
              </a:cxn>
              <a:cxn ang="0">
                <a:pos x="5" y="186"/>
              </a:cxn>
              <a:cxn ang="0">
                <a:pos x="0" y="247"/>
              </a:cxn>
              <a:cxn ang="0">
                <a:pos x="15" y="287"/>
              </a:cxn>
              <a:cxn ang="0">
                <a:pos x="56" y="284"/>
              </a:cxn>
              <a:cxn ang="0">
                <a:pos x="92" y="345"/>
              </a:cxn>
              <a:cxn ang="0">
                <a:pos x="223" y="322"/>
              </a:cxn>
              <a:cxn ang="0">
                <a:pos x="210" y="386"/>
              </a:cxn>
              <a:cxn ang="0">
                <a:pos x="146" y="419"/>
              </a:cxn>
              <a:cxn ang="0">
                <a:pos x="218" y="480"/>
              </a:cxn>
              <a:cxn ang="0">
                <a:pos x="270" y="489"/>
              </a:cxn>
              <a:cxn ang="0">
                <a:pos x="311" y="497"/>
              </a:cxn>
              <a:cxn ang="0">
                <a:pos x="310" y="375"/>
              </a:cxn>
              <a:cxn ang="0">
                <a:pos x="361" y="338"/>
              </a:cxn>
              <a:cxn ang="0">
                <a:pos x="378" y="322"/>
              </a:cxn>
              <a:cxn ang="0">
                <a:pos x="404" y="333"/>
              </a:cxn>
              <a:cxn ang="0">
                <a:pos x="417" y="343"/>
              </a:cxn>
              <a:cxn ang="0">
                <a:pos x="449" y="393"/>
              </a:cxn>
              <a:cxn ang="0">
                <a:pos x="476" y="425"/>
              </a:cxn>
              <a:cxn ang="0">
                <a:pos x="550" y="425"/>
              </a:cxn>
              <a:cxn ang="0">
                <a:pos x="577" y="510"/>
              </a:cxn>
              <a:cxn ang="0">
                <a:pos x="606" y="537"/>
              </a:cxn>
              <a:cxn ang="0">
                <a:pos x="677" y="524"/>
              </a:cxn>
              <a:cxn ang="0">
                <a:pos x="759" y="525"/>
              </a:cxn>
              <a:cxn ang="0">
                <a:pos x="757" y="490"/>
              </a:cxn>
              <a:cxn ang="0">
                <a:pos x="770" y="471"/>
              </a:cxn>
              <a:cxn ang="0">
                <a:pos x="823" y="479"/>
              </a:cxn>
              <a:cxn ang="0">
                <a:pos x="895" y="461"/>
              </a:cxn>
              <a:cxn ang="0">
                <a:pos x="1020" y="486"/>
              </a:cxn>
              <a:cxn ang="0">
                <a:pos x="1020" y="409"/>
              </a:cxn>
              <a:cxn ang="0">
                <a:pos x="1112" y="322"/>
              </a:cxn>
            </a:cxnLst>
            <a:rect l="0" t="0" r="r" b="b"/>
            <a:pathLst>
              <a:path w="1227" h="537">
                <a:moveTo>
                  <a:pt x="1198" y="276"/>
                </a:moveTo>
                <a:lnTo>
                  <a:pt x="1227" y="264"/>
                </a:lnTo>
                <a:lnTo>
                  <a:pt x="1166" y="222"/>
                </a:lnTo>
                <a:lnTo>
                  <a:pt x="1127" y="239"/>
                </a:lnTo>
                <a:lnTo>
                  <a:pt x="1071" y="223"/>
                </a:lnTo>
                <a:lnTo>
                  <a:pt x="1043" y="210"/>
                </a:lnTo>
                <a:lnTo>
                  <a:pt x="1020" y="210"/>
                </a:lnTo>
                <a:lnTo>
                  <a:pt x="1006" y="183"/>
                </a:lnTo>
                <a:lnTo>
                  <a:pt x="997" y="166"/>
                </a:lnTo>
                <a:lnTo>
                  <a:pt x="977" y="166"/>
                </a:lnTo>
                <a:lnTo>
                  <a:pt x="957" y="166"/>
                </a:lnTo>
                <a:lnTo>
                  <a:pt x="941" y="173"/>
                </a:lnTo>
                <a:lnTo>
                  <a:pt x="911" y="143"/>
                </a:lnTo>
                <a:lnTo>
                  <a:pt x="899" y="148"/>
                </a:lnTo>
                <a:lnTo>
                  <a:pt x="884" y="155"/>
                </a:lnTo>
                <a:lnTo>
                  <a:pt x="870" y="161"/>
                </a:lnTo>
                <a:lnTo>
                  <a:pt x="843" y="138"/>
                </a:lnTo>
                <a:lnTo>
                  <a:pt x="782" y="90"/>
                </a:lnTo>
                <a:lnTo>
                  <a:pt x="735" y="60"/>
                </a:lnTo>
                <a:lnTo>
                  <a:pt x="705" y="33"/>
                </a:lnTo>
                <a:lnTo>
                  <a:pt x="654" y="65"/>
                </a:lnTo>
                <a:lnTo>
                  <a:pt x="646" y="41"/>
                </a:lnTo>
                <a:lnTo>
                  <a:pt x="576" y="39"/>
                </a:lnTo>
                <a:lnTo>
                  <a:pt x="567" y="39"/>
                </a:lnTo>
                <a:lnTo>
                  <a:pt x="535" y="0"/>
                </a:lnTo>
                <a:lnTo>
                  <a:pt x="501" y="5"/>
                </a:lnTo>
                <a:lnTo>
                  <a:pt x="479" y="20"/>
                </a:lnTo>
                <a:lnTo>
                  <a:pt x="435" y="30"/>
                </a:lnTo>
                <a:lnTo>
                  <a:pt x="419" y="21"/>
                </a:lnTo>
                <a:lnTo>
                  <a:pt x="396" y="45"/>
                </a:lnTo>
                <a:lnTo>
                  <a:pt x="378" y="41"/>
                </a:lnTo>
                <a:lnTo>
                  <a:pt x="314" y="47"/>
                </a:lnTo>
                <a:lnTo>
                  <a:pt x="303" y="45"/>
                </a:lnTo>
                <a:lnTo>
                  <a:pt x="294" y="50"/>
                </a:lnTo>
                <a:lnTo>
                  <a:pt x="319" y="80"/>
                </a:lnTo>
                <a:lnTo>
                  <a:pt x="303" y="107"/>
                </a:lnTo>
                <a:lnTo>
                  <a:pt x="304" y="127"/>
                </a:lnTo>
                <a:lnTo>
                  <a:pt x="304" y="137"/>
                </a:lnTo>
                <a:lnTo>
                  <a:pt x="338" y="137"/>
                </a:lnTo>
                <a:lnTo>
                  <a:pt x="349" y="155"/>
                </a:lnTo>
                <a:lnTo>
                  <a:pt x="349" y="173"/>
                </a:lnTo>
                <a:lnTo>
                  <a:pt x="338" y="177"/>
                </a:lnTo>
                <a:lnTo>
                  <a:pt x="325" y="166"/>
                </a:lnTo>
                <a:lnTo>
                  <a:pt x="310" y="173"/>
                </a:lnTo>
                <a:lnTo>
                  <a:pt x="303" y="181"/>
                </a:lnTo>
                <a:lnTo>
                  <a:pt x="277" y="166"/>
                </a:lnTo>
                <a:lnTo>
                  <a:pt x="269" y="151"/>
                </a:lnTo>
                <a:lnTo>
                  <a:pt x="247" y="158"/>
                </a:lnTo>
                <a:lnTo>
                  <a:pt x="247" y="163"/>
                </a:lnTo>
                <a:lnTo>
                  <a:pt x="232" y="151"/>
                </a:lnTo>
                <a:lnTo>
                  <a:pt x="209" y="166"/>
                </a:lnTo>
                <a:lnTo>
                  <a:pt x="184" y="173"/>
                </a:lnTo>
                <a:lnTo>
                  <a:pt x="176" y="166"/>
                </a:lnTo>
                <a:lnTo>
                  <a:pt x="169" y="151"/>
                </a:lnTo>
                <a:lnTo>
                  <a:pt x="134" y="148"/>
                </a:lnTo>
                <a:lnTo>
                  <a:pt x="78" y="145"/>
                </a:lnTo>
                <a:lnTo>
                  <a:pt x="65" y="148"/>
                </a:lnTo>
                <a:lnTo>
                  <a:pt x="61" y="158"/>
                </a:lnTo>
                <a:lnTo>
                  <a:pt x="52" y="155"/>
                </a:lnTo>
                <a:lnTo>
                  <a:pt x="42" y="171"/>
                </a:lnTo>
                <a:lnTo>
                  <a:pt x="32" y="183"/>
                </a:lnTo>
                <a:lnTo>
                  <a:pt x="32" y="190"/>
                </a:lnTo>
                <a:lnTo>
                  <a:pt x="38" y="201"/>
                </a:lnTo>
                <a:lnTo>
                  <a:pt x="28" y="205"/>
                </a:lnTo>
                <a:lnTo>
                  <a:pt x="20" y="183"/>
                </a:lnTo>
                <a:lnTo>
                  <a:pt x="5" y="186"/>
                </a:lnTo>
                <a:lnTo>
                  <a:pt x="0" y="214"/>
                </a:lnTo>
                <a:lnTo>
                  <a:pt x="0" y="232"/>
                </a:lnTo>
                <a:lnTo>
                  <a:pt x="0" y="247"/>
                </a:lnTo>
                <a:lnTo>
                  <a:pt x="7" y="261"/>
                </a:lnTo>
                <a:lnTo>
                  <a:pt x="15" y="269"/>
                </a:lnTo>
                <a:lnTo>
                  <a:pt x="15" y="287"/>
                </a:lnTo>
                <a:lnTo>
                  <a:pt x="28" y="284"/>
                </a:lnTo>
                <a:lnTo>
                  <a:pt x="47" y="272"/>
                </a:lnTo>
                <a:lnTo>
                  <a:pt x="56" y="284"/>
                </a:lnTo>
                <a:lnTo>
                  <a:pt x="68" y="300"/>
                </a:lnTo>
                <a:lnTo>
                  <a:pt x="78" y="315"/>
                </a:lnTo>
                <a:lnTo>
                  <a:pt x="92" y="345"/>
                </a:lnTo>
                <a:lnTo>
                  <a:pt x="119" y="338"/>
                </a:lnTo>
                <a:lnTo>
                  <a:pt x="159" y="330"/>
                </a:lnTo>
                <a:lnTo>
                  <a:pt x="223" y="322"/>
                </a:lnTo>
                <a:lnTo>
                  <a:pt x="239" y="342"/>
                </a:lnTo>
                <a:lnTo>
                  <a:pt x="242" y="379"/>
                </a:lnTo>
                <a:lnTo>
                  <a:pt x="210" y="386"/>
                </a:lnTo>
                <a:lnTo>
                  <a:pt x="184" y="393"/>
                </a:lnTo>
                <a:lnTo>
                  <a:pt x="189" y="419"/>
                </a:lnTo>
                <a:lnTo>
                  <a:pt x="146" y="419"/>
                </a:lnTo>
                <a:lnTo>
                  <a:pt x="184" y="473"/>
                </a:lnTo>
                <a:lnTo>
                  <a:pt x="200" y="476"/>
                </a:lnTo>
                <a:lnTo>
                  <a:pt x="218" y="480"/>
                </a:lnTo>
                <a:lnTo>
                  <a:pt x="228" y="502"/>
                </a:lnTo>
                <a:lnTo>
                  <a:pt x="238" y="494"/>
                </a:lnTo>
                <a:lnTo>
                  <a:pt x="270" y="489"/>
                </a:lnTo>
                <a:lnTo>
                  <a:pt x="289" y="497"/>
                </a:lnTo>
                <a:lnTo>
                  <a:pt x="303" y="509"/>
                </a:lnTo>
                <a:lnTo>
                  <a:pt x="311" y="497"/>
                </a:lnTo>
                <a:lnTo>
                  <a:pt x="333" y="500"/>
                </a:lnTo>
                <a:lnTo>
                  <a:pt x="296" y="382"/>
                </a:lnTo>
                <a:lnTo>
                  <a:pt x="310" y="375"/>
                </a:lnTo>
                <a:lnTo>
                  <a:pt x="360" y="349"/>
                </a:lnTo>
                <a:lnTo>
                  <a:pt x="368" y="348"/>
                </a:lnTo>
                <a:lnTo>
                  <a:pt x="361" y="338"/>
                </a:lnTo>
                <a:lnTo>
                  <a:pt x="371" y="343"/>
                </a:lnTo>
                <a:lnTo>
                  <a:pt x="371" y="330"/>
                </a:lnTo>
                <a:lnTo>
                  <a:pt x="378" y="322"/>
                </a:lnTo>
                <a:lnTo>
                  <a:pt x="381" y="325"/>
                </a:lnTo>
                <a:lnTo>
                  <a:pt x="394" y="325"/>
                </a:lnTo>
                <a:lnTo>
                  <a:pt x="404" y="333"/>
                </a:lnTo>
                <a:lnTo>
                  <a:pt x="417" y="318"/>
                </a:lnTo>
                <a:lnTo>
                  <a:pt x="427" y="322"/>
                </a:lnTo>
                <a:lnTo>
                  <a:pt x="417" y="343"/>
                </a:lnTo>
                <a:lnTo>
                  <a:pt x="425" y="372"/>
                </a:lnTo>
                <a:lnTo>
                  <a:pt x="449" y="388"/>
                </a:lnTo>
                <a:lnTo>
                  <a:pt x="449" y="393"/>
                </a:lnTo>
                <a:lnTo>
                  <a:pt x="441" y="406"/>
                </a:lnTo>
                <a:lnTo>
                  <a:pt x="444" y="413"/>
                </a:lnTo>
                <a:lnTo>
                  <a:pt x="476" y="425"/>
                </a:lnTo>
                <a:lnTo>
                  <a:pt x="485" y="443"/>
                </a:lnTo>
                <a:lnTo>
                  <a:pt x="516" y="433"/>
                </a:lnTo>
                <a:lnTo>
                  <a:pt x="550" y="425"/>
                </a:lnTo>
                <a:lnTo>
                  <a:pt x="576" y="479"/>
                </a:lnTo>
                <a:lnTo>
                  <a:pt x="586" y="504"/>
                </a:lnTo>
                <a:lnTo>
                  <a:pt x="577" y="510"/>
                </a:lnTo>
                <a:lnTo>
                  <a:pt x="572" y="519"/>
                </a:lnTo>
                <a:lnTo>
                  <a:pt x="597" y="526"/>
                </a:lnTo>
                <a:lnTo>
                  <a:pt x="606" y="537"/>
                </a:lnTo>
                <a:lnTo>
                  <a:pt x="641" y="526"/>
                </a:lnTo>
                <a:lnTo>
                  <a:pt x="652" y="537"/>
                </a:lnTo>
                <a:lnTo>
                  <a:pt x="677" y="524"/>
                </a:lnTo>
                <a:lnTo>
                  <a:pt x="694" y="521"/>
                </a:lnTo>
                <a:lnTo>
                  <a:pt x="714" y="525"/>
                </a:lnTo>
                <a:lnTo>
                  <a:pt x="759" y="525"/>
                </a:lnTo>
                <a:lnTo>
                  <a:pt x="750" y="516"/>
                </a:lnTo>
                <a:lnTo>
                  <a:pt x="750" y="500"/>
                </a:lnTo>
                <a:lnTo>
                  <a:pt x="757" y="490"/>
                </a:lnTo>
                <a:lnTo>
                  <a:pt x="757" y="481"/>
                </a:lnTo>
                <a:lnTo>
                  <a:pt x="743" y="474"/>
                </a:lnTo>
                <a:lnTo>
                  <a:pt x="770" y="471"/>
                </a:lnTo>
                <a:lnTo>
                  <a:pt x="798" y="474"/>
                </a:lnTo>
                <a:lnTo>
                  <a:pt x="804" y="481"/>
                </a:lnTo>
                <a:lnTo>
                  <a:pt x="823" y="479"/>
                </a:lnTo>
                <a:lnTo>
                  <a:pt x="810" y="455"/>
                </a:lnTo>
                <a:lnTo>
                  <a:pt x="824" y="451"/>
                </a:lnTo>
                <a:lnTo>
                  <a:pt x="895" y="461"/>
                </a:lnTo>
                <a:lnTo>
                  <a:pt x="954" y="466"/>
                </a:lnTo>
                <a:lnTo>
                  <a:pt x="997" y="486"/>
                </a:lnTo>
                <a:lnTo>
                  <a:pt x="1020" y="486"/>
                </a:lnTo>
                <a:lnTo>
                  <a:pt x="1026" y="509"/>
                </a:lnTo>
                <a:lnTo>
                  <a:pt x="1043" y="461"/>
                </a:lnTo>
                <a:lnTo>
                  <a:pt x="1020" y="409"/>
                </a:lnTo>
                <a:lnTo>
                  <a:pt x="1093" y="393"/>
                </a:lnTo>
                <a:lnTo>
                  <a:pt x="1102" y="364"/>
                </a:lnTo>
                <a:lnTo>
                  <a:pt x="1112" y="322"/>
                </a:lnTo>
                <a:lnTo>
                  <a:pt x="1187" y="325"/>
                </a:lnTo>
                <a:lnTo>
                  <a:pt x="1198" y="276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63" name="Freeform 875"/>
          <p:cNvSpPr>
            <a:spLocks/>
          </p:cNvSpPr>
          <p:nvPr/>
        </p:nvSpPr>
        <p:spPr bwMode="auto">
          <a:xfrm>
            <a:off x="5622776" y="3032134"/>
            <a:ext cx="450548" cy="284163"/>
          </a:xfrm>
          <a:custGeom>
            <a:avLst/>
            <a:gdLst/>
            <a:ahLst/>
            <a:cxnLst>
              <a:cxn ang="0">
                <a:pos x="50" y="149"/>
              </a:cxn>
              <a:cxn ang="0">
                <a:pos x="62" y="125"/>
              </a:cxn>
              <a:cxn ang="0">
                <a:pos x="72" y="113"/>
              </a:cxn>
              <a:cxn ang="0">
                <a:pos x="95" y="118"/>
              </a:cxn>
              <a:cxn ang="0">
                <a:pos x="121" y="126"/>
              </a:cxn>
              <a:cxn ang="0">
                <a:pos x="129" y="133"/>
              </a:cxn>
              <a:cxn ang="0">
                <a:pos x="145" y="149"/>
              </a:cxn>
              <a:cxn ang="0">
                <a:pos x="156" y="187"/>
              </a:cxn>
              <a:cxn ang="0">
                <a:pos x="178" y="183"/>
              </a:cxn>
              <a:cxn ang="0">
                <a:pos x="207" y="187"/>
              </a:cxn>
              <a:cxn ang="0">
                <a:pos x="250" y="232"/>
              </a:cxn>
              <a:cxn ang="0">
                <a:pos x="296" y="259"/>
              </a:cxn>
              <a:cxn ang="0">
                <a:pos x="338" y="287"/>
              </a:cxn>
              <a:cxn ang="0">
                <a:pos x="353" y="333"/>
              </a:cxn>
              <a:cxn ang="0">
                <a:pos x="382" y="297"/>
              </a:cxn>
              <a:cxn ang="0">
                <a:pos x="385" y="262"/>
              </a:cxn>
              <a:cxn ang="0">
                <a:pos x="370" y="212"/>
              </a:cxn>
              <a:cxn ang="0">
                <a:pos x="404" y="201"/>
              </a:cxn>
              <a:cxn ang="0">
                <a:pos x="451" y="211"/>
              </a:cxn>
              <a:cxn ang="0">
                <a:pos x="523" y="206"/>
              </a:cxn>
              <a:cxn ang="0">
                <a:pos x="523" y="176"/>
              </a:cxn>
              <a:cxn ang="0">
                <a:pos x="436" y="176"/>
              </a:cxn>
              <a:cxn ang="0">
                <a:pos x="392" y="173"/>
              </a:cxn>
              <a:cxn ang="0">
                <a:pos x="352" y="187"/>
              </a:cxn>
              <a:cxn ang="0">
                <a:pos x="327" y="183"/>
              </a:cxn>
              <a:cxn ang="0">
                <a:pos x="306" y="186"/>
              </a:cxn>
              <a:cxn ang="0">
                <a:pos x="281" y="173"/>
              </a:cxn>
              <a:cxn ang="0">
                <a:pos x="280" y="162"/>
              </a:cxn>
              <a:cxn ang="0">
                <a:pos x="276" y="123"/>
              </a:cxn>
              <a:cxn ang="0">
                <a:pos x="190" y="92"/>
              </a:cxn>
              <a:cxn ang="0">
                <a:pos x="148" y="65"/>
              </a:cxn>
              <a:cxn ang="0">
                <a:pos x="96" y="78"/>
              </a:cxn>
              <a:cxn ang="0">
                <a:pos x="64" y="35"/>
              </a:cxn>
              <a:cxn ang="0">
                <a:pos x="64" y="0"/>
              </a:cxn>
              <a:cxn ang="0">
                <a:pos x="37" y="152"/>
              </a:cxn>
            </a:cxnLst>
            <a:rect l="0" t="0" r="r" b="b"/>
            <a:pathLst>
              <a:path w="535" h="333">
                <a:moveTo>
                  <a:pt x="37" y="152"/>
                </a:moveTo>
                <a:lnTo>
                  <a:pt x="50" y="149"/>
                </a:lnTo>
                <a:lnTo>
                  <a:pt x="55" y="136"/>
                </a:lnTo>
                <a:lnTo>
                  <a:pt x="62" y="125"/>
                </a:lnTo>
                <a:lnTo>
                  <a:pt x="75" y="131"/>
                </a:lnTo>
                <a:lnTo>
                  <a:pt x="72" y="113"/>
                </a:lnTo>
                <a:lnTo>
                  <a:pt x="85" y="107"/>
                </a:lnTo>
                <a:lnTo>
                  <a:pt x="95" y="118"/>
                </a:lnTo>
                <a:lnTo>
                  <a:pt x="108" y="118"/>
                </a:lnTo>
                <a:lnTo>
                  <a:pt x="121" y="126"/>
                </a:lnTo>
                <a:lnTo>
                  <a:pt x="129" y="131"/>
                </a:lnTo>
                <a:lnTo>
                  <a:pt x="129" y="133"/>
                </a:lnTo>
                <a:lnTo>
                  <a:pt x="130" y="144"/>
                </a:lnTo>
                <a:lnTo>
                  <a:pt x="145" y="149"/>
                </a:lnTo>
                <a:lnTo>
                  <a:pt x="145" y="164"/>
                </a:lnTo>
                <a:lnTo>
                  <a:pt x="156" y="187"/>
                </a:lnTo>
                <a:lnTo>
                  <a:pt x="173" y="189"/>
                </a:lnTo>
                <a:lnTo>
                  <a:pt x="178" y="183"/>
                </a:lnTo>
                <a:lnTo>
                  <a:pt x="192" y="174"/>
                </a:lnTo>
                <a:lnTo>
                  <a:pt x="207" y="187"/>
                </a:lnTo>
                <a:lnTo>
                  <a:pt x="222" y="206"/>
                </a:lnTo>
                <a:lnTo>
                  <a:pt x="250" y="232"/>
                </a:lnTo>
                <a:lnTo>
                  <a:pt x="293" y="243"/>
                </a:lnTo>
                <a:lnTo>
                  <a:pt x="296" y="259"/>
                </a:lnTo>
                <a:lnTo>
                  <a:pt x="325" y="270"/>
                </a:lnTo>
                <a:lnTo>
                  <a:pt x="338" y="287"/>
                </a:lnTo>
                <a:lnTo>
                  <a:pt x="328" y="331"/>
                </a:lnTo>
                <a:lnTo>
                  <a:pt x="353" y="333"/>
                </a:lnTo>
                <a:lnTo>
                  <a:pt x="372" y="309"/>
                </a:lnTo>
                <a:lnTo>
                  <a:pt x="382" y="297"/>
                </a:lnTo>
                <a:lnTo>
                  <a:pt x="390" y="284"/>
                </a:lnTo>
                <a:lnTo>
                  <a:pt x="385" y="262"/>
                </a:lnTo>
                <a:lnTo>
                  <a:pt x="365" y="253"/>
                </a:lnTo>
                <a:lnTo>
                  <a:pt x="370" y="212"/>
                </a:lnTo>
                <a:lnTo>
                  <a:pt x="388" y="196"/>
                </a:lnTo>
                <a:lnTo>
                  <a:pt x="404" y="201"/>
                </a:lnTo>
                <a:lnTo>
                  <a:pt x="444" y="193"/>
                </a:lnTo>
                <a:lnTo>
                  <a:pt x="451" y="211"/>
                </a:lnTo>
                <a:lnTo>
                  <a:pt x="472" y="209"/>
                </a:lnTo>
                <a:lnTo>
                  <a:pt x="523" y="206"/>
                </a:lnTo>
                <a:lnTo>
                  <a:pt x="535" y="187"/>
                </a:lnTo>
                <a:lnTo>
                  <a:pt x="523" y="176"/>
                </a:lnTo>
                <a:lnTo>
                  <a:pt x="491" y="176"/>
                </a:lnTo>
                <a:lnTo>
                  <a:pt x="436" y="176"/>
                </a:lnTo>
                <a:lnTo>
                  <a:pt x="413" y="176"/>
                </a:lnTo>
                <a:lnTo>
                  <a:pt x="392" y="173"/>
                </a:lnTo>
                <a:lnTo>
                  <a:pt x="356" y="189"/>
                </a:lnTo>
                <a:lnTo>
                  <a:pt x="352" y="187"/>
                </a:lnTo>
                <a:lnTo>
                  <a:pt x="345" y="178"/>
                </a:lnTo>
                <a:lnTo>
                  <a:pt x="327" y="183"/>
                </a:lnTo>
                <a:lnTo>
                  <a:pt x="310" y="189"/>
                </a:lnTo>
                <a:lnTo>
                  <a:pt x="306" y="186"/>
                </a:lnTo>
                <a:lnTo>
                  <a:pt x="302" y="178"/>
                </a:lnTo>
                <a:lnTo>
                  <a:pt x="281" y="173"/>
                </a:lnTo>
                <a:lnTo>
                  <a:pt x="276" y="171"/>
                </a:lnTo>
                <a:lnTo>
                  <a:pt x="280" y="162"/>
                </a:lnTo>
                <a:lnTo>
                  <a:pt x="291" y="156"/>
                </a:lnTo>
                <a:lnTo>
                  <a:pt x="276" y="123"/>
                </a:lnTo>
                <a:lnTo>
                  <a:pt x="254" y="77"/>
                </a:lnTo>
                <a:lnTo>
                  <a:pt x="190" y="92"/>
                </a:lnTo>
                <a:lnTo>
                  <a:pt x="178" y="77"/>
                </a:lnTo>
                <a:lnTo>
                  <a:pt x="148" y="65"/>
                </a:lnTo>
                <a:lnTo>
                  <a:pt x="121" y="83"/>
                </a:lnTo>
                <a:lnTo>
                  <a:pt x="96" y="78"/>
                </a:lnTo>
                <a:lnTo>
                  <a:pt x="68" y="58"/>
                </a:lnTo>
                <a:lnTo>
                  <a:pt x="64" y="35"/>
                </a:lnTo>
                <a:lnTo>
                  <a:pt x="65" y="17"/>
                </a:lnTo>
                <a:lnTo>
                  <a:pt x="64" y="0"/>
                </a:lnTo>
                <a:lnTo>
                  <a:pt x="0" y="35"/>
                </a:lnTo>
                <a:lnTo>
                  <a:pt x="37" y="152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64" name="Freeform 876"/>
          <p:cNvSpPr>
            <a:spLocks/>
          </p:cNvSpPr>
          <p:nvPr/>
        </p:nvSpPr>
        <p:spPr bwMode="auto">
          <a:xfrm>
            <a:off x="5562298" y="3122613"/>
            <a:ext cx="346226" cy="249238"/>
          </a:xfrm>
          <a:custGeom>
            <a:avLst/>
            <a:gdLst/>
            <a:ahLst/>
            <a:cxnLst>
              <a:cxn ang="0">
                <a:pos x="0" y="42"/>
              </a:cxn>
              <a:cxn ang="0">
                <a:pos x="3" y="80"/>
              </a:cxn>
              <a:cxn ang="0">
                <a:pos x="24" y="57"/>
              </a:cxn>
              <a:cxn ang="0">
                <a:pos x="55" y="86"/>
              </a:cxn>
              <a:cxn ang="0">
                <a:pos x="42" y="105"/>
              </a:cxn>
              <a:cxn ang="0">
                <a:pos x="5" y="87"/>
              </a:cxn>
              <a:cxn ang="0">
                <a:pos x="2" y="113"/>
              </a:cxn>
              <a:cxn ang="0">
                <a:pos x="5" y="128"/>
              </a:cxn>
              <a:cxn ang="0">
                <a:pos x="24" y="132"/>
              </a:cxn>
              <a:cxn ang="0">
                <a:pos x="17" y="148"/>
              </a:cxn>
              <a:cxn ang="0">
                <a:pos x="33" y="161"/>
              </a:cxn>
              <a:cxn ang="0">
                <a:pos x="33" y="212"/>
              </a:cxn>
              <a:cxn ang="0">
                <a:pos x="89" y="197"/>
              </a:cxn>
              <a:cxn ang="0">
                <a:pos x="121" y="182"/>
              </a:cxn>
              <a:cxn ang="0">
                <a:pos x="192" y="216"/>
              </a:cxn>
              <a:cxn ang="0">
                <a:pos x="239" y="237"/>
              </a:cxn>
              <a:cxn ang="0">
                <a:pos x="249" y="247"/>
              </a:cxn>
              <a:cxn ang="0">
                <a:pos x="252" y="273"/>
              </a:cxn>
              <a:cxn ang="0">
                <a:pos x="293" y="292"/>
              </a:cxn>
              <a:cxn ang="0">
                <a:pos x="358" y="222"/>
              </a:cxn>
              <a:cxn ang="0">
                <a:pos x="399" y="222"/>
              </a:cxn>
              <a:cxn ang="0">
                <a:pos x="406" y="193"/>
              </a:cxn>
              <a:cxn ang="0">
                <a:pos x="411" y="181"/>
              </a:cxn>
              <a:cxn ang="0">
                <a:pos x="397" y="162"/>
              </a:cxn>
              <a:cxn ang="0">
                <a:pos x="367" y="151"/>
              </a:cxn>
              <a:cxn ang="0">
                <a:pos x="363" y="136"/>
              </a:cxn>
              <a:cxn ang="0">
                <a:pos x="321" y="125"/>
              </a:cxn>
              <a:cxn ang="0">
                <a:pos x="293" y="99"/>
              </a:cxn>
              <a:cxn ang="0">
                <a:pos x="285" y="82"/>
              </a:cxn>
              <a:cxn ang="0">
                <a:pos x="263" y="66"/>
              </a:cxn>
              <a:cxn ang="0">
                <a:pos x="251" y="75"/>
              </a:cxn>
              <a:cxn ang="0">
                <a:pos x="244" y="82"/>
              </a:cxn>
              <a:cxn ang="0">
                <a:pos x="227" y="80"/>
              </a:cxn>
              <a:cxn ang="0">
                <a:pos x="216" y="57"/>
              </a:cxn>
              <a:cxn ang="0">
                <a:pos x="216" y="42"/>
              </a:cxn>
              <a:cxn ang="0">
                <a:pos x="201" y="37"/>
              </a:cxn>
              <a:cxn ang="0">
                <a:pos x="196" y="24"/>
              </a:cxn>
              <a:cxn ang="0">
                <a:pos x="179" y="11"/>
              </a:cxn>
              <a:cxn ang="0">
                <a:pos x="166" y="11"/>
              </a:cxn>
              <a:cxn ang="0">
                <a:pos x="156" y="0"/>
              </a:cxn>
              <a:cxn ang="0">
                <a:pos x="143" y="6"/>
              </a:cxn>
              <a:cxn ang="0">
                <a:pos x="148" y="24"/>
              </a:cxn>
              <a:cxn ang="0">
                <a:pos x="140" y="20"/>
              </a:cxn>
              <a:cxn ang="0">
                <a:pos x="133" y="18"/>
              </a:cxn>
              <a:cxn ang="0">
                <a:pos x="121" y="42"/>
              </a:cxn>
              <a:cxn ang="0">
                <a:pos x="105" y="45"/>
              </a:cxn>
              <a:cxn ang="0">
                <a:pos x="89" y="41"/>
              </a:cxn>
              <a:cxn ang="0">
                <a:pos x="78" y="54"/>
              </a:cxn>
              <a:cxn ang="0">
                <a:pos x="64" y="42"/>
              </a:cxn>
              <a:cxn ang="0">
                <a:pos x="44" y="31"/>
              </a:cxn>
              <a:cxn ang="0">
                <a:pos x="0" y="42"/>
              </a:cxn>
            </a:cxnLst>
            <a:rect l="0" t="0" r="r" b="b"/>
            <a:pathLst>
              <a:path w="411" h="292">
                <a:moveTo>
                  <a:pt x="0" y="42"/>
                </a:moveTo>
                <a:lnTo>
                  <a:pt x="3" y="80"/>
                </a:lnTo>
                <a:lnTo>
                  <a:pt x="24" y="57"/>
                </a:lnTo>
                <a:lnTo>
                  <a:pt x="55" y="86"/>
                </a:lnTo>
                <a:lnTo>
                  <a:pt x="42" y="105"/>
                </a:lnTo>
                <a:lnTo>
                  <a:pt x="5" y="87"/>
                </a:lnTo>
                <a:lnTo>
                  <a:pt x="2" y="113"/>
                </a:lnTo>
                <a:lnTo>
                  <a:pt x="5" y="128"/>
                </a:lnTo>
                <a:lnTo>
                  <a:pt x="24" y="132"/>
                </a:lnTo>
                <a:lnTo>
                  <a:pt x="17" y="148"/>
                </a:lnTo>
                <a:lnTo>
                  <a:pt x="33" y="161"/>
                </a:lnTo>
                <a:lnTo>
                  <a:pt x="33" y="212"/>
                </a:lnTo>
                <a:lnTo>
                  <a:pt x="89" y="197"/>
                </a:lnTo>
                <a:lnTo>
                  <a:pt x="121" y="182"/>
                </a:lnTo>
                <a:lnTo>
                  <a:pt x="192" y="216"/>
                </a:lnTo>
                <a:lnTo>
                  <a:pt x="239" y="237"/>
                </a:lnTo>
                <a:lnTo>
                  <a:pt x="249" y="247"/>
                </a:lnTo>
                <a:lnTo>
                  <a:pt x="252" y="273"/>
                </a:lnTo>
                <a:lnTo>
                  <a:pt x="293" y="292"/>
                </a:lnTo>
                <a:lnTo>
                  <a:pt x="358" y="222"/>
                </a:lnTo>
                <a:lnTo>
                  <a:pt x="399" y="222"/>
                </a:lnTo>
                <a:lnTo>
                  <a:pt x="406" y="193"/>
                </a:lnTo>
                <a:lnTo>
                  <a:pt x="411" y="181"/>
                </a:lnTo>
                <a:lnTo>
                  <a:pt x="397" y="162"/>
                </a:lnTo>
                <a:lnTo>
                  <a:pt x="367" y="151"/>
                </a:lnTo>
                <a:lnTo>
                  <a:pt x="363" y="136"/>
                </a:lnTo>
                <a:lnTo>
                  <a:pt x="321" y="125"/>
                </a:lnTo>
                <a:lnTo>
                  <a:pt x="293" y="99"/>
                </a:lnTo>
                <a:lnTo>
                  <a:pt x="285" y="82"/>
                </a:lnTo>
                <a:lnTo>
                  <a:pt x="263" y="66"/>
                </a:lnTo>
                <a:lnTo>
                  <a:pt x="251" y="75"/>
                </a:lnTo>
                <a:lnTo>
                  <a:pt x="244" y="82"/>
                </a:lnTo>
                <a:lnTo>
                  <a:pt x="227" y="80"/>
                </a:lnTo>
                <a:lnTo>
                  <a:pt x="216" y="57"/>
                </a:lnTo>
                <a:lnTo>
                  <a:pt x="216" y="42"/>
                </a:lnTo>
                <a:lnTo>
                  <a:pt x="201" y="37"/>
                </a:lnTo>
                <a:lnTo>
                  <a:pt x="196" y="24"/>
                </a:lnTo>
                <a:lnTo>
                  <a:pt x="179" y="11"/>
                </a:lnTo>
                <a:lnTo>
                  <a:pt x="166" y="11"/>
                </a:lnTo>
                <a:lnTo>
                  <a:pt x="156" y="0"/>
                </a:lnTo>
                <a:lnTo>
                  <a:pt x="143" y="6"/>
                </a:lnTo>
                <a:lnTo>
                  <a:pt x="148" y="24"/>
                </a:lnTo>
                <a:lnTo>
                  <a:pt x="140" y="20"/>
                </a:lnTo>
                <a:lnTo>
                  <a:pt x="133" y="18"/>
                </a:lnTo>
                <a:lnTo>
                  <a:pt x="121" y="42"/>
                </a:lnTo>
                <a:lnTo>
                  <a:pt x="105" y="45"/>
                </a:lnTo>
                <a:lnTo>
                  <a:pt x="89" y="41"/>
                </a:lnTo>
                <a:lnTo>
                  <a:pt x="78" y="54"/>
                </a:lnTo>
                <a:lnTo>
                  <a:pt x="64" y="42"/>
                </a:lnTo>
                <a:lnTo>
                  <a:pt x="44" y="31"/>
                </a:lnTo>
                <a:lnTo>
                  <a:pt x="0" y="42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65" name="Freeform 877"/>
          <p:cNvSpPr>
            <a:spLocks/>
          </p:cNvSpPr>
          <p:nvPr/>
        </p:nvSpPr>
        <p:spPr bwMode="auto">
          <a:xfrm>
            <a:off x="5950859" y="3121025"/>
            <a:ext cx="288773" cy="127000"/>
          </a:xfrm>
          <a:custGeom>
            <a:avLst/>
            <a:gdLst/>
            <a:ahLst/>
            <a:cxnLst>
              <a:cxn ang="0">
                <a:pos x="86" y="106"/>
              </a:cxn>
              <a:cxn ang="0">
                <a:pos x="63" y="106"/>
              </a:cxn>
              <a:cxn ang="0">
                <a:pos x="13" y="112"/>
              </a:cxn>
              <a:cxn ang="0">
                <a:pos x="0" y="129"/>
              </a:cxn>
              <a:cxn ang="0">
                <a:pos x="13" y="136"/>
              </a:cxn>
              <a:cxn ang="0">
                <a:pos x="23" y="141"/>
              </a:cxn>
              <a:cxn ang="0">
                <a:pos x="91" y="140"/>
              </a:cxn>
              <a:cxn ang="0">
                <a:pos x="137" y="140"/>
              </a:cxn>
              <a:cxn ang="0">
                <a:pos x="159" y="150"/>
              </a:cxn>
              <a:cxn ang="0">
                <a:pos x="166" y="131"/>
              </a:cxn>
              <a:cxn ang="0">
                <a:pos x="186" y="129"/>
              </a:cxn>
              <a:cxn ang="0">
                <a:pos x="213" y="122"/>
              </a:cxn>
              <a:cxn ang="0">
                <a:pos x="237" y="117"/>
              </a:cxn>
              <a:cxn ang="0">
                <a:pos x="280" y="93"/>
              </a:cxn>
              <a:cxn ang="0">
                <a:pos x="326" y="70"/>
              </a:cxn>
              <a:cxn ang="0">
                <a:pos x="341" y="58"/>
              </a:cxn>
              <a:cxn ang="0">
                <a:pos x="336" y="35"/>
              </a:cxn>
              <a:cxn ang="0">
                <a:pos x="313" y="35"/>
              </a:cxn>
              <a:cxn ang="0">
                <a:pos x="293" y="24"/>
              </a:cxn>
              <a:cxn ang="0">
                <a:pos x="268" y="15"/>
              </a:cxn>
              <a:cxn ang="0">
                <a:pos x="211" y="10"/>
              </a:cxn>
              <a:cxn ang="0">
                <a:pos x="140" y="0"/>
              </a:cxn>
              <a:cxn ang="0">
                <a:pos x="127" y="4"/>
              </a:cxn>
              <a:cxn ang="0">
                <a:pos x="131" y="15"/>
              </a:cxn>
              <a:cxn ang="0">
                <a:pos x="139" y="28"/>
              </a:cxn>
              <a:cxn ang="0">
                <a:pos x="120" y="30"/>
              </a:cxn>
              <a:cxn ang="0">
                <a:pos x="114" y="23"/>
              </a:cxn>
              <a:cxn ang="0">
                <a:pos x="89" y="20"/>
              </a:cxn>
              <a:cxn ang="0">
                <a:pos x="59" y="23"/>
              </a:cxn>
              <a:cxn ang="0">
                <a:pos x="73" y="30"/>
              </a:cxn>
              <a:cxn ang="0">
                <a:pos x="73" y="39"/>
              </a:cxn>
              <a:cxn ang="0">
                <a:pos x="66" y="49"/>
              </a:cxn>
              <a:cxn ang="0">
                <a:pos x="66" y="65"/>
              </a:cxn>
              <a:cxn ang="0">
                <a:pos x="75" y="74"/>
              </a:cxn>
              <a:cxn ang="0">
                <a:pos x="120" y="74"/>
              </a:cxn>
              <a:cxn ang="0">
                <a:pos x="134" y="73"/>
              </a:cxn>
              <a:cxn ang="0">
                <a:pos x="147" y="86"/>
              </a:cxn>
              <a:cxn ang="0">
                <a:pos x="132" y="104"/>
              </a:cxn>
              <a:cxn ang="0">
                <a:pos x="119" y="104"/>
              </a:cxn>
              <a:cxn ang="0">
                <a:pos x="103" y="103"/>
              </a:cxn>
              <a:cxn ang="0">
                <a:pos x="95" y="104"/>
              </a:cxn>
              <a:cxn ang="0">
                <a:pos x="86" y="106"/>
              </a:cxn>
            </a:cxnLst>
            <a:rect l="0" t="0" r="r" b="b"/>
            <a:pathLst>
              <a:path w="341" h="150">
                <a:moveTo>
                  <a:pt x="86" y="106"/>
                </a:moveTo>
                <a:lnTo>
                  <a:pt x="63" y="106"/>
                </a:lnTo>
                <a:lnTo>
                  <a:pt x="13" y="112"/>
                </a:lnTo>
                <a:lnTo>
                  <a:pt x="0" y="129"/>
                </a:lnTo>
                <a:lnTo>
                  <a:pt x="13" y="136"/>
                </a:lnTo>
                <a:lnTo>
                  <a:pt x="23" y="141"/>
                </a:lnTo>
                <a:lnTo>
                  <a:pt x="91" y="140"/>
                </a:lnTo>
                <a:lnTo>
                  <a:pt x="137" y="140"/>
                </a:lnTo>
                <a:lnTo>
                  <a:pt x="159" y="150"/>
                </a:lnTo>
                <a:lnTo>
                  <a:pt x="166" y="131"/>
                </a:lnTo>
                <a:lnTo>
                  <a:pt x="186" y="129"/>
                </a:lnTo>
                <a:lnTo>
                  <a:pt x="213" y="122"/>
                </a:lnTo>
                <a:lnTo>
                  <a:pt x="237" y="117"/>
                </a:lnTo>
                <a:lnTo>
                  <a:pt x="280" y="93"/>
                </a:lnTo>
                <a:lnTo>
                  <a:pt x="326" y="70"/>
                </a:lnTo>
                <a:lnTo>
                  <a:pt x="341" y="58"/>
                </a:lnTo>
                <a:lnTo>
                  <a:pt x="336" y="35"/>
                </a:lnTo>
                <a:lnTo>
                  <a:pt x="313" y="35"/>
                </a:lnTo>
                <a:lnTo>
                  <a:pt x="293" y="24"/>
                </a:lnTo>
                <a:lnTo>
                  <a:pt x="268" y="15"/>
                </a:lnTo>
                <a:lnTo>
                  <a:pt x="211" y="10"/>
                </a:lnTo>
                <a:lnTo>
                  <a:pt x="140" y="0"/>
                </a:lnTo>
                <a:lnTo>
                  <a:pt x="127" y="4"/>
                </a:lnTo>
                <a:lnTo>
                  <a:pt x="131" y="15"/>
                </a:lnTo>
                <a:lnTo>
                  <a:pt x="139" y="28"/>
                </a:lnTo>
                <a:lnTo>
                  <a:pt x="120" y="30"/>
                </a:lnTo>
                <a:lnTo>
                  <a:pt x="114" y="23"/>
                </a:lnTo>
                <a:lnTo>
                  <a:pt x="89" y="20"/>
                </a:lnTo>
                <a:lnTo>
                  <a:pt x="59" y="23"/>
                </a:lnTo>
                <a:lnTo>
                  <a:pt x="73" y="30"/>
                </a:lnTo>
                <a:lnTo>
                  <a:pt x="73" y="39"/>
                </a:lnTo>
                <a:lnTo>
                  <a:pt x="66" y="49"/>
                </a:lnTo>
                <a:lnTo>
                  <a:pt x="66" y="65"/>
                </a:lnTo>
                <a:lnTo>
                  <a:pt x="75" y="74"/>
                </a:lnTo>
                <a:lnTo>
                  <a:pt x="120" y="74"/>
                </a:lnTo>
                <a:lnTo>
                  <a:pt x="134" y="73"/>
                </a:lnTo>
                <a:lnTo>
                  <a:pt x="147" y="86"/>
                </a:lnTo>
                <a:lnTo>
                  <a:pt x="132" y="104"/>
                </a:lnTo>
                <a:lnTo>
                  <a:pt x="119" y="104"/>
                </a:lnTo>
                <a:lnTo>
                  <a:pt x="103" y="103"/>
                </a:lnTo>
                <a:lnTo>
                  <a:pt x="95" y="104"/>
                </a:lnTo>
                <a:lnTo>
                  <a:pt x="86" y="106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366" name="Freeform 878"/>
          <p:cNvSpPr>
            <a:spLocks/>
          </p:cNvSpPr>
          <p:nvPr/>
        </p:nvSpPr>
        <p:spPr bwMode="auto">
          <a:xfrm>
            <a:off x="5922132" y="3197234"/>
            <a:ext cx="184452" cy="130175"/>
          </a:xfrm>
          <a:custGeom>
            <a:avLst/>
            <a:gdLst/>
            <a:ahLst/>
            <a:cxnLst>
              <a:cxn ang="0">
                <a:pos x="0" y="131"/>
              </a:cxn>
              <a:cxn ang="0">
                <a:pos x="2" y="137"/>
              </a:cxn>
              <a:cxn ang="0">
                <a:pos x="20" y="140"/>
              </a:cxn>
              <a:cxn ang="0">
                <a:pos x="57" y="141"/>
              </a:cxn>
              <a:cxn ang="0">
                <a:pos x="103" y="94"/>
              </a:cxn>
              <a:cxn ang="0">
                <a:pos x="113" y="123"/>
              </a:cxn>
              <a:cxn ang="0">
                <a:pos x="127" y="155"/>
              </a:cxn>
              <a:cxn ang="0">
                <a:pos x="157" y="142"/>
              </a:cxn>
              <a:cxn ang="0">
                <a:pos x="186" y="130"/>
              </a:cxn>
              <a:cxn ang="0">
                <a:pos x="218" y="140"/>
              </a:cxn>
              <a:cxn ang="0">
                <a:pos x="218" y="95"/>
              </a:cxn>
              <a:cxn ang="0">
                <a:pos x="197" y="86"/>
              </a:cxn>
              <a:cxn ang="0">
                <a:pos x="184" y="87"/>
              </a:cxn>
              <a:cxn ang="0">
                <a:pos x="193" y="59"/>
              </a:cxn>
              <a:cxn ang="0">
                <a:pos x="167" y="52"/>
              </a:cxn>
              <a:cxn ang="0">
                <a:pos x="147" y="50"/>
              </a:cxn>
              <a:cxn ang="0">
                <a:pos x="115" y="50"/>
              </a:cxn>
              <a:cxn ang="0">
                <a:pos x="92" y="50"/>
              </a:cxn>
              <a:cxn ang="0">
                <a:pos x="61" y="50"/>
              </a:cxn>
              <a:cxn ang="0">
                <a:pos x="37" y="45"/>
              </a:cxn>
              <a:cxn ang="0">
                <a:pos x="34" y="41"/>
              </a:cxn>
              <a:cxn ang="0">
                <a:pos x="38" y="30"/>
              </a:cxn>
              <a:cxn ang="0">
                <a:pos x="48" y="22"/>
              </a:cxn>
              <a:cxn ang="0">
                <a:pos x="91" y="15"/>
              </a:cxn>
              <a:cxn ang="0">
                <a:pos x="88" y="0"/>
              </a:cxn>
              <a:cxn ang="0">
                <a:pos x="56" y="5"/>
              </a:cxn>
              <a:cxn ang="0">
                <a:pos x="30" y="4"/>
              </a:cxn>
              <a:cxn ang="0">
                <a:pos x="14" y="19"/>
              </a:cxn>
              <a:cxn ang="0">
                <a:pos x="6" y="50"/>
              </a:cxn>
              <a:cxn ang="0">
                <a:pos x="9" y="57"/>
              </a:cxn>
              <a:cxn ang="0">
                <a:pos x="5" y="60"/>
              </a:cxn>
              <a:cxn ang="0">
                <a:pos x="25" y="66"/>
              </a:cxn>
              <a:cxn ang="0">
                <a:pos x="35" y="84"/>
              </a:cxn>
              <a:cxn ang="0">
                <a:pos x="29" y="104"/>
              </a:cxn>
              <a:cxn ang="0">
                <a:pos x="24" y="106"/>
              </a:cxn>
              <a:cxn ang="0">
                <a:pos x="17" y="113"/>
              </a:cxn>
              <a:cxn ang="0">
                <a:pos x="0" y="131"/>
              </a:cxn>
            </a:cxnLst>
            <a:rect l="0" t="0" r="r" b="b"/>
            <a:pathLst>
              <a:path w="218" h="155">
                <a:moveTo>
                  <a:pt x="0" y="131"/>
                </a:moveTo>
                <a:lnTo>
                  <a:pt x="2" y="137"/>
                </a:lnTo>
                <a:lnTo>
                  <a:pt x="20" y="140"/>
                </a:lnTo>
                <a:lnTo>
                  <a:pt x="57" y="141"/>
                </a:lnTo>
                <a:lnTo>
                  <a:pt x="103" y="94"/>
                </a:lnTo>
                <a:lnTo>
                  <a:pt x="113" y="123"/>
                </a:lnTo>
                <a:lnTo>
                  <a:pt x="127" y="155"/>
                </a:lnTo>
                <a:lnTo>
                  <a:pt x="157" y="142"/>
                </a:lnTo>
                <a:lnTo>
                  <a:pt x="186" y="130"/>
                </a:lnTo>
                <a:lnTo>
                  <a:pt x="218" y="140"/>
                </a:lnTo>
                <a:lnTo>
                  <a:pt x="218" y="95"/>
                </a:lnTo>
                <a:lnTo>
                  <a:pt x="197" y="86"/>
                </a:lnTo>
                <a:lnTo>
                  <a:pt x="184" y="87"/>
                </a:lnTo>
                <a:lnTo>
                  <a:pt x="193" y="59"/>
                </a:lnTo>
                <a:lnTo>
                  <a:pt x="167" y="52"/>
                </a:lnTo>
                <a:lnTo>
                  <a:pt x="147" y="50"/>
                </a:lnTo>
                <a:lnTo>
                  <a:pt x="115" y="50"/>
                </a:lnTo>
                <a:lnTo>
                  <a:pt x="92" y="50"/>
                </a:lnTo>
                <a:lnTo>
                  <a:pt x="61" y="50"/>
                </a:lnTo>
                <a:lnTo>
                  <a:pt x="37" y="45"/>
                </a:lnTo>
                <a:lnTo>
                  <a:pt x="34" y="41"/>
                </a:lnTo>
                <a:lnTo>
                  <a:pt x="38" y="30"/>
                </a:lnTo>
                <a:lnTo>
                  <a:pt x="48" y="22"/>
                </a:lnTo>
                <a:lnTo>
                  <a:pt x="91" y="15"/>
                </a:lnTo>
                <a:lnTo>
                  <a:pt x="88" y="0"/>
                </a:lnTo>
                <a:lnTo>
                  <a:pt x="56" y="5"/>
                </a:lnTo>
                <a:lnTo>
                  <a:pt x="30" y="4"/>
                </a:lnTo>
                <a:lnTo>
                  <a:pt x="14" y="19"/>
                </a:lnTo>
                <a:lnTo>
                  <a:pt x="6" y="50"/>
                </a:lnTo>
                <a:lnTo>
                  <a:pt x="9" y="57"/>
                </a:lnTo>
                <a:lnTo>
                  <a:pt x="5" y="60"/>
                </a:lnTo>
                <a:lnTo>
                  <a:pt x="25" y="66"/>
                </a:lnTo>
                <a:lnTo>
                  <a:pt x="35" y="84"/>
                </a:lnTo>
                <a:lnTo>
                  <a:pt x="29" y="104"/>
                </a:lnTo>
                <a:lnTo>
                  <a:pt x="24" y="106"/>
                </a:lnTo>
                <a:lnTo>
                  <a:pt x="17" y="113"/>
                </a:lnTo>
                <a:lnTo>
                  <a:pt x="0" y="131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/>
          </a:p>
        </p:txBody>
      </p:sp>
      <p:sp>
        <p:nvSpPr>
          <p:cNvPr id="60" name="Freeform 879"/>
          <p:cNvSpPr>
            <a:spLocks/>
          </p:cNvSpPr>
          <p:nvPr/>
        </p:nvSpPr>
        <p:spPr bwMode="auto">
          <a:xfrm>
            <a:off x="4615849" y="3025775"/>
            <a:ext cx="45357" cy="508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12" y="22"/>
              </a:cxn>
              <a:cxn ang="0">
                <a:pos x="25" y="5"/>
              </a:cxn>
              <a:cxn ang="0">
                <a:pos x="30" y="1"/>
              </a:cxn>
            </a:cxnLst>
            <a:rect l="0" t="0" r="r" b="b"/>
            <a:pathLst>
              <a:path w="30" h="32">
                <a:moveTo>
                  <a:pt x="0" y="32"/>
                </a:moveTo>
                <a:cubicBezTo>
                  <a:pt x="4" y="27"/>
                  <a:pt x="7" y="25"/>
                  <a:pt x="12" y="22"/>
                </a:cubicBezTo>
                <a:cubicBezTo>
                  <a:pt x="15" y="17"/>
                  <a:pt x="20" y="9"/>
                  <a:pt x="25" y="5"/>
                </a:cubicBezTo>
                <a:cubicBezTo>
                  <a:pt x="30" y="0"/>
                  <a:pt x="30" y="4"/>
                  <a:pt x="30" y="1"/>
                </a:cubicBezTo>
              </a:path>
            </a:pathLst>
          </a:custGeom>
          <a:solidFill>
            <a:schemeClr val="accent3"/>
          </a:solidFill>
          <a:ln w="3175" cap="flat" cmpd="sng">
            <a:solidFill>
              <a:srgbClr val="777777"/>
            </a:solidFill>
            <a:prstDash val="solid"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 sz="1714" dirty="0"/>
          </a:p>
        </p:txBody>
      </p:sp>
      <p:sp>
        <p:nvSpPr>
          <p:cNvPr id="61" name="Freeform 880"/>
          <p:cNvSpPr>
            <a:spLocks/>
          </p:cNvSpPr>
          <p:nvPr/>
        </p:nvSpPr>
        <p:spPr bwMode="auto">
          <a:xfrm>
            <a:off x="4765528" y="3160722"/>
            <a:ext cx="45357" cy="23813"/>
          </a:xfrm>
          <a:custGeom>
            <a:avLst/>
            <a:gdLst/>
            <a:ahLst/>
            <a:cxnLst>
              <a:cxn ang="0">
                <a:pos x="0" y="15"/>
              </a:cxn>
              <a:cxn ang="0">
                <a:pos x="30" y="0"/>
              </a:cxn>
            </a:cxnLst>
            <a:rect l="0" t="0" r="r" b="b"/>
            <a:pathLst>
              <a:path w="30" h="15">
                <a:moveTo>
                  <a:pt x="0" y="15"/>
                </a:moveTo>
                <a:cubicBezTo>
                  <a:pt x="9" y="8"/>
                  <a:pt x="19" y="0"/>
                  <a:pt x="30" y="0"/>
                </a:cubicBezTo>
              </a:path>
            </a:pathLst>
          </a:custGeom>
          <a:solidFill>
            <a:schemeClr val="accent3"/>
          </a:solidFill>
          <a:ln w="3175" cap="flat" cmpd="sng">
            <a:solidFill>
              <a:srgbClr val="777777"/>
            </a:solidFill>
            <a:prstDash val="solid"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 sz="1714" dirty="0"/>
          </a:p>
        </p:txBody>
      </p:sp>
      <p:sp>
        <p:nvSpPr>
          <p:cNvPr id="62" name="Freeform 881"/>
          <p:cNvSpPr>
            <a:spLocks/>
          </p:cNvSpPr>
          <p:nvPr/>
        </p:nvSpPr>
        <p:spPr bwMode="auto">
          <a:xfrm>
            <a:off x="4726214" y="3052763"/>
            <a:ext cx="6048" cy="38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" y="24"/>
              </a:cxn>
            </a:cxnLst>
            <a:rect l="0" t="0" r="r" b="b"/>
            <a:pathLst>
              <a:path w="4" h="24">
                <a:moveTo>
                  <a:pt x="0" y="0"/>
                </a:moveTo>
                <a:cubicBezTo>
                  <a:pt x="4" y="7"/>
                  <a:pt x="2" y="24"/>
                  <a:pt x="2" y="24"/>
                </a:cubicBezTo>
              </a:path>
            </a:pathLst>
          </a:custGeom>
          <a:solidFill>
            <a:schemeClr val="accent3"/>
          </a:solidFill>
          <a:ln w="3175" cap="flat" cmpd="sng">
            <a:solidFill>
              <a:srgbClr val="777777"/>
            </a:solidFill>
            <a:prstDash val="solid"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 sz="1714" dirty="0"/>
          </a:p>
        </p:txBody>
      </p:sp>
      <p:sp>
        <p:nvSpPr>
          <p:cNvPr id="63" name="Freeform 882"/>
          <p:cNvSpPr>
            <a:spLocks/>
          </p:cNvSpPr>
          <p:nvPr/>
        </p:nvSpPr>
        <p:spPr bwMode="auto">
          <a:xfrm>
            <a:off x="4712610" y="3089275"/>
            <a:ext cx="16630" cy="77788"/>
          </a:xfrm>
          <a:custGeom>
            <a:avLst/>
            <a:gdLst/>
            <a:ahLst/>
            <a:cxnLst>
              <a:cxn ang="0">
                <a:pos x="11" y="0"/>
              </a:cxn>
              <a:cxn ang="0">
                <a:pos x="3" y="30"/>
              </a:cxn>
              <a:cxn ang="0">
                <a:pos x="0" y="49"/>
              </a:cxn>
            </a:cxnLst>
            <a:rect l="0" t="0" r="r" b="b"/>
            <a:pathLst>
              <a:path w="11" h="49">
                <a:moveTo>
                  <a:pt x="11" y="0"/>
                </a:moveTo>
                <a:cubicBezTo>
                  <a:pt x="9" y="14"/>
                  <a:pt x="8" y="19"/>
                  <a:pt x="3" y="30"/>
                </a:cubicBezTo>
                <a:cubicBezTo>
                  <a:pt x="3" y="36"/>
                  <a:pt x="0" y="49"/>
                  <a:pt x="0" y="49"/>
                </a:cubicBezTo>
              </a:path>
            </a:pathLst>
          </a:custGeom>
          <a:solidFill>
            <a:schemeClr val="accent3"/>
          </a:solidFill>
          <a:ln w="3175" cap="flat" cmpd="sng">
            <a:solidFill>
              <a:srgbClr val="777777"/>
            </a:solidFill>
            <a:prstDash val="solid"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 sz="1714" dirty="0"/>
          </a:p>
        </p:txBody>
      </p:sp>
      <p:sp>
        <p:nvSpPr>
          <p:cNvPr id="64" name="Freeform 883"/>
          <p:cNvSpPr>
            <a:spLocks/>
          </p:cNvSpPr>
          <p:nvPr/>
        </p:nvSpPr>
        <p:spPr bwMode="auto">
          <a:xfrm>
            <a:off x="4658181" y="3059113"/>
            <a:ext cx="72571" cy="88900"/>
          </a:xfrm>
          <a:custGeom>
            <a:avLst/>
            <a:gdLst/>
            <a:ahLst/>
            <a:cxnLst>
              <a:cxn ang="0">
                <a:pos x="20" y="56"/>
              </a:cxn>
              <a:cxn ang="0">
                <a:pos x="11" y="43"/>
              </a:cxn>
              <a:cxn ang="0">
                <a:pos x="0" y="19"/>
              </a:cxn>
              <a:cxn ang="0">
                <a:pos x="36" y="11"/>
              </a:cxn>
              <a:cxn ang="0">
                <a:pos x="48" y="14"/>
              </a:cxn>
            </a:cxnLst>
            <a:rect l="0" t="0" r="r" b="b"/>
            <a:pathLst>
              <a:path w="48" h="56">
                <a:moveTo>
                  <a:pt x="20" y="56"/>
                </a:moveTo>
                <a:cubicBezTo>
                  <a:pt x="18" y="50"/>
                  <a:pt x="16" y="47"/>
                  <a:pt x="11" y="43"/>
                </a:cubicBezTo>
                <a:cubicBezTo>
                  <a:pt x="8" y="34"/>
                  <a:pt x="6" y="27"/>
                  <a:pt x="0" y="19"/>
                </a:cubicBezTo>
                <a:cubicBezTo>
                  <a:pt x="5" y="0"/>
                  <a:pt x="19" y="9"/>
                  <a:pt x="36" y="11"/>
                </a:cubicBezTo>
                <a:cubicBezTo>
                  <a:pt x="40" y="12"/>
                  <a:pt x="44" y="14"/>
                  <a:pt x="48" y="14"/>
                </a:cubicBezTo>
              </a:path>
            </a:pathLst>
          </a:custGeom>
          <a:solidFill>
            <a:schemeClr val="accent3"/>
          </a:solidFill>
          <a:ln w="3175" cap="flat" cmpd="sng">
            <a:solidFill>
              <a:srgbClr val="777777"/>
            </a:solidFill>
            <a:prstDash val="solid"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 sz="1714" dirty="0"/>
          </a:p>
        </p:txBody>
      </p:sp>
      <p:sp>
        <p:nvSpPr>
          <p:cNvPr id="65" name="Freeform 884"/>
          <p:cNvSpPr>
            <a:spLocks/>
          </p:cNvSpPr>
          <p:nvPr/>
        </p:nvSpPr>
        <p:spPr bwMode="auto">
          <a:xfrm>
            <a:off x="4661206" y="2927350"/>
            <a:ext cx="46869" cy="39688"/>
          </a:xfrm>
          <a:custGeom>
            <a:avLst/>
            <a:gdLst/>
            <a:ahLst/>
            <a:cxnLst>
              <a:cxn ang="0">
                <a:pos x="0" y="25"/>
              </a:cxn>
              <a:cxn ang="0">
                <a:pos x="31" y="0"/>
              </a:cxn>
            </a:cxnLst>
            <a:rect l="0" t="0" r="r" b="b"/>
            <a:pathLst>
              <a:path w="31" h="25">
                <a:moveTo>
                  <a:pt x="0" y="25"/>
                </a:moveTo>
                <a:cubicBezTo>
                  <a:pt x="10" y="15"/>
                  <a:pt x="22" y="9"/>
                  <a:pt x="31" y="0"/>
                </a:cubicBezTo>
              </a:path>
            </a:pathLst>
          </a:custGeom>
          <a:solidFill>
            <a:schemeClr val="accent3"/>
          </a:solidFill>
          <a:ln w="3175" cap="flat" cmpd="sng">
            <a:solidFill>
              <a:srgbClr val="777777"/>
            </a:solidFill>
            <a:prstDash val="solid"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 sz="1714" dirty="0"/>
          </a:p>
        </p:txBody>
      </p:sp>
      <p:sp>
        <p:nvSpPr>
          <p:cNvPr id="66" name="Freeform 885"/>
          <p:cNvSpPr>
            <a:spLocks/>
          </p:cNvSpPr>
          <p:nvPr/>
        </p:nvSpPr>
        <p:spPr bwMode="auto">
          <a:xfrm>
            <a:off x="4776108" y="2743200"/>
            <a:ext cx="30238" cy="38100"/>
          </a:xfrm>
          <a:custGeom>
            <a:avLst/>
            <a:gdLst/>
            <a:ahLst/>
            <a:cxnLst>
              <a:cxn ang="0">
                <a:pos x="17" y="24"/>
              </a:cxn>
              <a:cxn ang="0">
                <a:pos x="0" y="0"/>
              </a:cxn>
            </a:cxnLst>
            <a:rect l="0" t="0" r="r" b="b"/>
            <a:pathLst>
              <a:path w="20" h="24">
                <a:moveTo>
                  <a:pt x="17" y="24"/>
                </a:moveTo>
                <a:cubicBezTo>
                  <a:pt x="20" y="6"/>
                  <a:pt x="12" y="8"/>
                  <a:pt x="0" y="0"/>
                </a:cubicBezTo>
              </a:path>
            </a:pathLst>
          </a:custGeom>
          <a:solidFill>
            <a:schemeClr val="accent3"/>
          </a:solidFill>
          <a:ln w="3175" cap="flat" cmpd="sng">
            <a:solidFill>
              <a:srgbClr val="777777"/>
            </a:solidFill>
            <a:prstDash val="solid"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 sz="1714" dirty="0"/>
          </a:p>
        </p:txBody>
      </p:sp>
      <p:sp>
        <p:nvSpPr>
          <p:cNvPr id="67" name="Freeform 886"/>
          <p:cNvSpPr>
            <a:spLocks/>
          </p:cNvSpPr>
          <p:nvPr/>
        </p:nvSpPr>
        <p:spPr bwMode="auto">
          <a:xfrm>
            <a:off x="4776107" y="2714625"/>
            <a:ext cx="95250" cy="31750"/>
          </a:xfrm>
          <a:custGeom>
            <a:avLst/>
            <a:gdLst/>
            <a:ahLst/>
            <a:cxnLst>
              <a:cxn ang="0">
                <a:pos x="0" y="5"/>
              </a:cxn>
              <a:cxn ang="0">
                <a:pos x="26" y="0"/>
              </a:cxn>
              <a:cxn ang="0">
                <a:pos x="53" y="6"/>
              </a:cxn>
              <a:cxn ang="0">
                <a:pos x="63" y="20"/>
              </a:cxn>
            </a:cxnLst>
            <a:rect l="0" t="0" r="r" b="b"/>
            <a:pathLst>
              <a:path w="63" h="20">
                <a:moveTo>
                  <a:pt x="0" y="5"/>
                </a:moveTo>
                <a:cubicBezTo>
                  <a:pt x="8" y="2"/>
                  <a:pt x="17" y="1"/>
                  <a:pt x="26" y="0"/>
                </a:cubicBezTo>
                <a:cubicBezTo>
                  <a:pt x="42" y="2"/>
                  <a:pt x="42" y="4"/>
                  <a:pt x="53" y="6"/>
                </a:cubicBezTo>
                <a:cubicBezTo>
                  <a:pt x="54" y="8"/>
                  <a:pt x="61" y="20"/>
                  <a:pt x="63" y="20"/>
                </a:cubicBezTo>
              </a:path>
            </a:pathLst>
          </a:custGeom>
          <a:solidFill>
            <a:schemeClr val="accent3"/>
          </a:solidFill>
          <a:ln w="3175" cap="flat" cmpd="sng">
            <a:solidFill>
              <a:srgbClr val="777777"/>
            </a:solidFill>
            <a:prstDash val="solid"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 sz="1714" dirty="0"/>
          </a:p>
        </p:txBody>
      </p:sp>
      <p:sp>
        <p:nvSpPr>
          <p:cNvPr id="68" name="Freeform 887"/>
          <p:cNvSpPr>
            <a:spLocks/>
          </p:cNvSpPr>
          <p:nvPr/>
        </p:nvSpPr>
        <p:spPr bwMode="auto">
          <a:xfrm>
            <a:off x="4853217" y="2651134"/>
            <a:ext cx="92226" cy="100013"/>
          </a:xfrm>
          <a:custGeom>
            <a:avLst/>
            <a:gdLst/>
            <a:ahLst/>
            <a:cxnLst>
              <a:cxn ang="0">
                <a:pos x="0" y="7"/>
              </a:cxn>
              <a:cxn ang="0">
                <a:pos x="18" y="1"/>
              </a:cxn>
              <a:cxn ang="0">
                <a:pos x="30" y="12"/>
              </a:cxn>
              <a:cxn ang="0">
                <a:pos x="50" y="16"/>
              </a:cxn>
              <a:cxn ang="0">
                <a:pos x="59" y="28"/>
              </a:cxn>
              <a:cxn ang="0">
                <a:pos x="57" y="63"/>
              </a:cxn>
            </a:cxnLst>
            <a:rect l="0" t="0" r="r" b="b"/>
            <a:pathLst>
              <a:path w="61" h="63">
                <a:moveTo>
                  <a:pt x="0" y="7"/>
                </a:moveTo>
                <a:cubicBezTo>
                  <a:pt x="9" y="1"/>
                  <a:pt x="5" y="0"/>
                  <a:pt x="18" y="1"/>
                </a:cubicBezTo>
                <a:cubicBezTo>
                  <a:pt x="23" y="4"/>
                  <a:pt x="25" y="8"/>
                  <a:pt x="30" y="12"/>
                </a:cubicBezTo>
                <a:cubicBezTo>
                  <a:pt x="33" y="18"/>
                  <a:pt x="43" y="15"/>
                  <a:pt x="50" y="16"/>
                </a:cubicBezTo>
                <a:cubicBezTo>
                  <a:pt x="55" y="19"/>
                  <a:pt x="56" y="23"/>
                  <a:pt x="59" y="28"/>
                </a:cubicBezTo>
                <a:cubicBezTo>
                  <a:pt x="61" y="40"/>
                  <a:pt x="57" y="52"/>
                  <a:pt x="57" y="63"/>
                </a:cubicBezTo>
              </a:path>
            </a:pathLst>
          </a:custGeom>
          <a:solidFill>
            <a:schemeClr val="accent3"/>
          </a:solidFill>
          <a:ln w="3175" cap="flat" cmpd="sng">
            <a:solidFill>
              <a:srgbClr val="777777"/>
            </a:solidFill>
            <a:prstDash val="solid"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 sz="1714" dirty="0"/>
          </a:p>
        </p:txBody>
      </p:sp>
      <p:sp>
        <p:nvSpPr>
          <p:cNvPr id="69" name="Freeform 888"/>
          <p:cNvSpPr>
            <a:spLocks/>
          </p:cNvSpPr>
          <p:nvPr/>
        </p:nvSpPr>
        <p:spPr bwMode="auto">
          <a:xfrm>
            <a:off x="4912183" y="2589222"/>
            <a:ext cx="13607" cy="873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" y="42"/>
              </a:cxn>
              <a:cxn ang="0">
                <a:pos x="3" y="55"/>
              </a:cxn>
            </a:cxnLst>
            <a:rect l="0" t="0" r="r" b="b"/>
            <a:pathLst>
              <a:path w="9" h="55">
                <a:moveTo>
                  <a:pt x="0" y="0"/>
                </a:moveTo>
                <a:cubicBezTo>
                  <a:pt x="9" y="12"/>
                  <a:pt x="8" y="28"/>
                  <a:pt x="9" y="42"/>
                </a:cubicBezTo>
                <a:cubicBezTo>
                  <a:pt x="8" y="48"/>
                  <a:pt x="7" y="51"/>
                  <a:pt x="3" y="55"/>
                </a:cubicBezTo>
              </a:path>
            </a:pathLst>
          </a:custGeom>
          <a:solidFill>
            <a:schemeClr val="accent3"/>
          </a:solidFill>
          <a:ln w="3175" cap="flat" cmpd="sng">
            <a:solidFill>
              <a:srgbClr val="777777"/>
            </a:solidFill>
            <a:prstDash val="solid"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 sz="1714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Tombstone (Medium Fo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271943"/>
            <a:ext cx="8382000" cy="1066800"/>
          </a:xfrm>
        </p:spPr>
        <p:txBody>
          <a:bodyPr>
            <a:normAutofit/>
          </a:bodyPr>
          <a:lstStyle>
            <a:lvl1pPr>
              <a:defRPr sz="2286" baseline="0"/>
            </a:lvl1pPr>
          </a:lstStyle>
          <a:p>
            <a:r>
              <a:rPr lang="en-US" dirty="0"/>
              <a:t>Tombstone With Case Study (Medium Fonts)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77582" y="1600206"/>
            <a:ext cx="6371187" cy="4525963"/>
          </a:xfrm>
        </p:spPr>
        <p:txBody>
          <a:bodyPr>
            <a:normAutofit/>
          </a:bodyPr>
          <a:lstStyle>
            <a:lvl1pPr marL="217727" indent="-217727">
              <a:buFont typeface="Arial" pitchFamily="34" charset="0"/>
              <a:buChar char="•"/>
              <a:defRPr sz="1524"/>
            </a:lvl1pPr>
            <a:lvl2pPr marL="435454" indent="-217727">
              <a:defRPr sz="1524"/>
            </a:lvl2pPr>
            <a:lvl3pPr marL="653182">
              <a:defRPr sz="1524"/>
            </a:lvl3pPr>
            <a:lvl4pPr>
              <a:defRPr sz="1714"/>
            </a:lvl4pPr>
            <a:lvl5pPr>
              <a:defRPr sz="1714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000" y="6576066"/>
            <a:ext cx="37338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Duff &amp; Phelps                                                                                     June 13, 2017                         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601FD316-713D-4ED1-ADFD-72C1E45E04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>
          <a:xfrm>
            <a:off x="4291672" y="6576066"/>
            <a:ext cx="3401037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7" name="Picture 34" descr="Untitled-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719" y="3121661"/>
            <a:ext cx="753241" cy="167801"/>
          </a:xfrm>
          <a:prstGeom prst="rect">
            <a:avLst/>
          </a:prstGeom>
          <a:noFill/>
        </p:spPr>
      </p:pic>
      <p:sp>
        <p:nvSpPr>
          <p:cNvPr id="18" name="Rectangle 17"/>
          <p:cNvSpPr/>
          <p:nvPr userDrawn="1"/>
        </p:nvSpPr>
        <p:spPr>
          <a:xfrm>
            <a:off x="377952" y="1606520"/>
            <a:ext cx="1677996" cy="2292241"/>
          </a:xfrm>
          <a:prstGeom prst="rect">
            <a:avLst/>
          </a:prstGeom>
          <a:noFill/>
          <a:ln w="6350">
            <a:solidFill>
              <a:srgbClr val="4555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4" dirty="0"/>
          </a:p>
        </p:txBody>
      </p:sp>
      <p:sp>
        <p:nvSpPr>
          <p:cNvPr id="19" name="Text Placeholder 21"/>
          <p:cNvSpPr>
            <a:spLocks noGrp="1"/>
          </p:cNvSpPr>
          <p:nvPr>
            <p:ph type="body" sz="quarter" idx="17" hasCustomPrompt="1"/>
          </p:nvPr>
        </p:nvSpPr>
        <p:spPr>
          <a:xfrm>
            <a:off x="454950" y="1753214"/>
            <a:ext cx="1524000" cy="457200"/>
          </a:xfrm>
        </p:spPr>
        <p:txBody>
          <a:bodyPr anchor="t" anchorCtr="0">
            <a:noAutofit/>
          </a:bodyPr>
          <a:lstStyle>
            <a:lvl1pPr>
              <a:lnSpc>
                <a:spcPts val="1238"/>
              </a:lnSpc>
              <a:buFont typeface="Arial" pitchFamily="34" charset="0"/>
              <a:buNone/>
              <a:defRPr sz="1143" b="0" baseline="0">
                <a:solidFill>
                  <a:srgbClr val="EE312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Service we provided</a:t>
            </a:r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454950" y="1710872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>
            <a:off x="454950" y="2215697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454950" y="2262078"/>
            <a:ext cx="1524000" cy="706096"/>
          </a:xfrm>
        </p:spPr>
        <p:txBody>
          <a:bodyPr wrap="square" anchor="t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762" b="0" baseline="0"/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Deal detail (context)</a:t>
            </a:r>
          </a:p>
          <a:p>
            <a:pPr lvl="0"/>
            <a:r>
              <a:rPr lang="en-US" dirty="0"/>
              <a:t>Client name has been acquired by</a:t>
            </a:r>
          </a:p>
          <a:p>
            <a:pPr lvl="0"/>
            <a:r>
              <a:rPr lang="en-US" dirty="0"/>
              <a:t>Company Name</a:t>
            </a:r>
          </a:p>
        </p:txBody>
      </p:sp>
      <p:sp>
        <p:nvSpPr>
          <p:cNvPr id="26" name="Text Placeholder 21"/>
          <p:cNvSpPr>
            <a:spLocks noGrp="1"/>
          </p:cNvSpPr>
          <p:nvPr>
            <p:ph type="body" sz="quarter" idx="18" hasCustomPrompt="1"/>
          </p:nvPr>
        </p:nvSpPr>
        <p:spPr>
          <a:xfrm>
            <a:off x="454950" y="3468234"/>
            <a:ext cx="1524000" cy="366718"/>
          </a:xfrm>
        </p:spPr>
        <p:txBody>
          <a:bodyPr wrap="square" anchor="b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667" b="0" baseline="0">
                <a:solidFill>
                  <a:schemeClr val="accent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Our role in the transaction</a:t>
            </a:r>
          </a:p>
          <a:p>
            <a:pPr lvl="0"/>
            <a:r>
              <a:rPr lang="en-US" dirty="0"/>
              <a:t>Can be two lines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bstone Grid (Medium Fo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286" baseline="0"/>
            </a:lvl1pPr>
          </a:lstStyle>
          <a:p>
            <a:r>
              <a:rPr lang="en-US" dirty="0"/>
              <a:t>Tombstone Grid (Medium Fonts)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Duff &amp; Phelps                                                                                     June 13, 2017           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01FD316-713D-4ED1-ADFD-72C1E45E04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34" descr="Untitled-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719" y="3121661"/>
            <a:ext cx="753241" cy="167801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 userDrawn="1"/>
        </p:nvSpPr>
        <p:spPr>
          <a:xfrm>
            <a:off x="377952" y="1606520"/>
            <a:ext cx="1677996" cy="2292241"/>
          </a:xfrm>
          <a:prstGeom prst="rect">
            <a:avLst/>
          </a:prstGeom>
          <a:noFill/>
          <a:ln w="6350">
            <a:solidFill>
              <a:srgbClr val="4555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4" dirty="0"/>
          </a:p>
        </p:txBody>
      </p:sp>
      <p:sp>
        <p:nvSpPr>
          <p:cNvPr id="8" name="Text Placeholder 21"/>
          <p:cNvSpPr>
            <a:spLocks noGrp="1"/>
          </p:cNvSpPr>
          <p:nvPr>
            <p:ph type="body" sz="quarter" idx="17" hasCustomPrompt="1"/>
          </p:nvPr>
        </p:nvSpPr>
        <p:spPr>
          <a:xfrm>
            <a:off x="454950" y="1753214"/>
            <a:ext cx="1524000" cy="457200"/>
          </a:xfrm>
        </p:spPr>
        <p:txBody>
          <a:bodyPr anchor="t" anchorCtr="0">
            <a:noAutofit/>
          </a:bodyPr>
          <a:lstStyle>
            <a:lvl1pPr>
              <a:lnSpc>
                <a:spcPts val="1238"/>
              </a:lnSpc>
              <a:buFont typeface="Arial" pitchFamily="34" charset="0"/>
              <a:buNone/>
              <a:defRPr sz="1143" b="0" baseline="0">
                <a:solidFill>
                  <a:srgbClr val="EE312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Service we provided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4950" y="1710872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454950" y="2215697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454950" y="2262078"/>
            <a:ext cx="1524000" cy="706096"/>
          </a:xfrm>
        </p:spPr>
        <p:txBody>
          <a:bodyPr wrap="square" anchor="t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762" b="0" baseline="0"/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Deal detail (context)</a:t>
            </a:r>
          </a:p>
          <a:p>
            <a:pPr lvl="0"/>
            <a:r>
              <a:rPr lang="en-US" dirty="0"/>
              <a:t>Client name has been acquired by</a:t>
            </a:r>
          </a:p>
          <a:p>
            <a:pPr lvl="0"/>
            <a:r>
              <a:rPr lang="en-US" dirty="0"/>
              <a:t>Company Name</a:t>
            </a:r>
          </a:p>
        </p:txBody>
      </p:sp>
      <p:sp>
        <p:nvSpPr>
          <p:cNvPr id="12" name="Text Placeholder 21"/>
          <p:cNvSpPr>
            <a:spLocks noGrp="1"/>
          </p:cNvSpPr>
          <p:nvPr>
            <p:ph type="body" sz="quarter" idx="18" hasCustomPrompt="1"/>
          </p:nvPr>
        </p:nvSpPr>
        <p:spPr>
          <a:xfrm>
            <a:off x="454950" y="3468234"/>
            <a:ext cx="1524000" cy="366718"/>
          </a:xfrm>
        </p:spPr>
        <p:txBody>
          <a:bodyPr wrap="square" anchor="b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667" b="0" baseline="0">
                <a:solidFill>
                  <a:schemeClr val="accent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Our role in the transaction</a:t>
            </a:r>
          </a:p>
          <a:p>
            <a:pPr lvl="0"/>
            <a:r>
              <a:rPr lang="en-US" dirty="0"/>
              <a:t>Can be two lines</a:t>
            </a:r>
          </a:p>
        </p:txBody>
      </p:sp>
      <p:pic>
        <p:nvPicPr>
          <p:cNvPr id="13" name="Picture 34" descr="Untitled-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719" y="5596347"/>
            <a:ext cx="753241" cy="167801"/>
          </a:xfrm>
          <a:prstGeom prst="rect">
            <a:avLst/>
          </a:prstGeom>
          <a:noFill/>
        </p:spPr>
      </p:pic>
      <p:sp>
        <p:nvSpPr>
          <p:cNvPr id="14" name="Rectangle 13"/>
          <p:cNvSpPr/>
          <p:nvPr userDrawn="1"/>
        </p:nvSpPr>
        <p:spPr>
          <a:xfrm>
            <a:off x="377952" y="4081206"/>
            <a:ext cx="1677996" cy="2292241"/>
          </a:xfrm>
          <a:prstGeom prst="rect">
            <a:avLst/>
          </a:prstGeom>
          <a:noFill/>
          <a:ln w="6350">
            <a:solidFill>
              <a:srgbClr val="4555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4" dirty="0"/>
          </a:p>
        </p:txBody>
      </p:sp>
      <p:sp>
        <p:nvSpPr>
          <p:cNvPr id="15" name="Text Placeholder 21"/>
          <p:cNvSpPr>
            <a:spLocks noGrp="1"/>
          </p:cNvSpPr>
          <p:nvPr>
            <p:ph type="body" sz="quarter" idx="19" hasCustomPrompt="1"/>
          </p:nvPr>
        </p:nvSpPr>
        <p:spPr>
          <a:xfrm>
            <a:off x="454950" y="4227900"/>
            <a:ext cx="1524000" cy="457200"/>
          </a:xfrm>
        </p:spPr>
        <p:txBody>
          <a:bodyPr anchor="t" anchorCtr="0">
            <a:noAutofit/>
          </a:bodyPr>
          <a:lstStyle>
            <a:lvl1pPr>
              <a:lnSpc>
                <a:spcPts val="1238"/>
              </a:lnSpc>
              <a:buFont typeface="Arial" pitchFamily="34" charset="0"/>
              <a:buNone/>
              <a:defRPr sz="1143" b="0" baseline="0">
                <a:solidFill>
                  <a:srgbClr val="EE312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Service we provided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454950" y="4185558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454950" y="4690383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21"/>
          <p:cNvSpPr>
            <a:spLocks noGrp="1"/>
          </p:cNvSpPr>
          <p:nvPr>
            <p:ph type="body" sz="quarter" idx="20" hasCustomPrompt="1"/>
          </p:nvPr>
        </p:nvSpPr>
        <p:spPr>
          <a:xfrm>
            <a:off x="454950" y="4736764"/>
            <a:ext cx="1524000" cy="706096"/>
          </a:xfrm>
        </p:spPr>
        <p:txBody>
          <a:bodyPr wrap="square" anchor="t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762" b="0" baseline="0"/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Deal detail (context)</a:t>
            </a:r>
          </a:p>
          <a:p>
            <a:pPr lvl="0"/>
            <a:r>
              <a:rPr lang="en-US" dirty="0"/>
              <a:t>Client name has been acquired by</a:t>
            </a:r>
          </a:p>
          <a:p>
            <a:pPr lvl="0"/>
            <a:r>
              <a:rPr lang="en-US" dirty="0"/>
              <a:t>Company Name</a:t>
            </a:r>
          </a:p>
        </p:txBody>
      </p:sp>
      <p:sp>
        <p:nvSpPr>
          <p:cNvPr id="19" name="Text Placeholder 21"/>
          <p:cNvSpPr>
            <a:spLocks noGrp="1"/>
          </p:cNvSpPr>
          <p:nvPr>
            <p:ph type="body" sz="quarter" idx="21" hasCustomPrompt="1"/>
          </p:nvPr>
        </p:nvSpPr>
        <p:spPr>
          <a:xfrm>
            <a:off x="454950" y="5942920"/>
            <a:ext cx="1524000" cy="366718"/>
          </a:xfrm>
        </p:spPr>
        <p:txBody>
          <a:bodyPr wrap="square" anchor="b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667" b="0" baseline="0">
                <a:solidFill>
                  <a:schemeClr val="accent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Our role in the transaction</a:t>
            </a:r>
          </a:p>
          <a:p>
            <a:pPr lvl="0"/>
            <a:r>
              <a:rPr lang="en-US" dirty="0"/>
              <a:t>Can be two lines</a:t>
            </a:r>
          </a:p>
        </p:txBody>
      </p:sp>
      <p:pic>
        <p:nvPicPr>
          <p:cNvPr id="20" name="Picture 34" descr="Untitled-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4792" y="3121662"/>
            <a:ext cx="753241" cy="167801"/>
          </a:xfrm>
          <a:prstGeom prst="rect">
            <a:avLst/>
          </a:prstGeom>
          <a:noFill/>
        </p:spPr>
      </p:pic>
      <p:sp>
        <p:nvSpPr>
          <p:cNvPr id="21" name="Rectangle 20"/>
          <p:cNvSpPr/>
          <p:nvPr userDrawn="1"/>
        </p:nvSpPr>
        <p:spPr>
          <a:xfrm>
            <a:off x="5921026" y="1606521"/>
            <a:ext cx="1677996" cy="2292241"/>
          </a:xfrm>
          <a:prstGeom prst="rect">
            <a:avLst/>
          </a:prstGeom>
          <a:noFill/>
          <a:ln w="6350">
            <a:solidFill>
              <a:srgbClr val="4555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4" dirty="0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22" hasCustomPrompt="1"/>
          </p:nvPr>
        </p:nvSpPr>
        <p:spPr>
          <a:xfrm>
            <a:off x="5998024" y="1753215"/>
            <a:ext cx="1524000" cy="457200"/>
          </a:xfrm>
        </p:spPr>
        <p:txBody>
          <a:bodyPr anchor="t" anchorCtr="0">
            <a:noAutofit/>
          </a:bodyPr>
          <a:lstStyle>
            <a:lvl1pPr>
              <a:lnSpc>
                <a:spcPts val="1238"/>
              </a:lnSpc>
              <a:buFont typeface="Arial" pitchFamily="34" charset="0"/>
              <a:buNone/>
              <a:defRPr sz="1143" b="0" baseline="0">
                <a:solidFill>
                  <a:srgbClr val="EE312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Service we provided</a:t>
            </a:r>
          </a:p>
        </p:txBody>
      </p:sp>
      <p:cxnSp>
        <p:nvCxnSpPr>
          <p:cNvPr id="23" name="Straight Connector 22"/>
          <p:cNvCxnSpPr/>
          <p:nvPr userDrawn="1"/>
        </p:nvCxnSpPr>
        <p:spPr>
          <a:xfrm>
            <a:off x="5998024" y="1710873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>
            <a:off x="5998024" y="2215698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21"/>
          <p:cNvSpPr>
            <a:spLocks noGrp="1"/>
          </p:cNvSpPr>
          <p:nvPr>
            <p:ph type="body" sz="quarter" idx="23" hasCustomPrompt="1"/>
          </p:nvPr>
        </p:nvSpPr>
        <p:spPr>
          <a:xfrm>
            <a:off x="5998024" y="2262079"/>
            <a:ext cx="1524000" cy="706096"/>
          </a:xfrm>
        </p:spPr>
        <p:txBody>
          <a:bodyPr wrap="square" anchor="t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762" b="0" baseline="0"/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Deal detail (context)</a:t>
            </a:r>
          </a:p>
          <a:p>
            <a:pPr lvl="0"/>
            <a:r>
              <a:rPr lang="en-US" dirty="0"/>
              <a:t>Client name has been acquired by</a:t>
            </a:r>
          </a:p>
          <a:p>
            <a:pPr lvl="0"/>
            <a:r>
              <a:rPr lang="en-US" dirty="0"/>
              <a:t>Company Name</a:t>
            </a:r>
          </a:p>
        </p:txBody>
      </p:sp>
      <p:sp>
        <p:nvSpPr>
          <p:cNvPr id="26" name="Text Placeholder 21"/>
          <p:cNvSpPr>
            <a:spLocks noGrp="1"/>
          </p:cNvSpPr>
          <p:nvPr>
            <p:ph type="body" sz="quarter" idx="24" hasCustomPrompt="1"/>
          </p:nvPr>
        </p:nvSpPr>
        <p:spPr>
          <a:xfrm>
            <a:off x="5998024" y="3468235"/>
            <a:ext cx="1524000" cy="366718"/>
          </a:xfrm>
        </p:spPr>
        <p:txBody>
          <a:bodyPr wrap="square" anchor="b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667" b="0" baseline="0">
                <a:solidFill>
                  <a:schemeClr val="accent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Our role in the transaction</a:t>
            </a:r>
          </a:p>
          <a:p>
            <a:pPr lvl="0"/>
            <a:r>
              <a:rPr lang="en-US" dirty="0"/>
              <a:t>Can be two lines</a:t>
            </a:r>
          </a:p>
        </p:txBody>
      </p:sp>
      <p:pic>
        <p:nvPicPr>
          <p:cNvPr id="27" name="Picture 34" descr="Untitled-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4792" y="5596348"/>
            <a:ext cx="753241" cy="167801"/>
          </a:xfrm>
          <a:prstGeom prst="rect">
            <a:avLst/>
          </a:prstGeom>
          <a:noFill/>
        </p:spPr>
      </p:pic>
      <p:sp>
        <p:nvSpPr>
          <p:cNvPr id="28" name="Rectangle 27"/>
          <p:cNvSpPr/>
          <p:nvPr userDrawn="1"/>
        </p:nvSpPr>
        <p:spPr>
          <a:xfrm>
            <a:off x="5921026" y="4081207"/>
            <a:ext cx="1677996" cy="2292241"/>
          </a:xfrm>
          <a:prstGeom prst="rect">
            <a:avLst/>
          </a:prstGeom>
          <a:noFill/>
          <a:ln w="6350">
            <a:solidFill>
              <a:srgbClr val="4555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4" dirty="0"/>
          </a:p>
        </p:txBody>
      </p:sp>
      <p:sp>
        <p:nvSpPr>
          <p:cNvPr id="29" name="Text Placeholder 21"/>
          <p:cNvSpPr>
            <a:spLocks noGrp="1"/>
          </p:cNvSpPr>
          <p:nvPr>
            <p:ph type="body" sz="quarter" idx="25" hasCustomPrompt="1"/>
          </p:nvPr>
        </p:nvSpPr>
        <p:spPr>
          <a:xfrm>
            <a:off x="5998024" y="4227901"/>
            <a:ext cx="1524000" cy="457200"/>
          </a:xfrm>
        </p:spPr>
        <p:txBody>
          <a:bodyPr anchor="t" anchorCtr="0">
            <a:noAutofit/>
          </a:bodyPr>
          <a:lstStyle>
            <a:lvl1pPr>
              <a:lnSpc>
                <a:spcPts val="1238"/>
              </a:lnSpc>
              <a:buFont typeface="Arial" pitchFamily="34" charset="0"/>
              <a:buNone/>
              <a:defRPr sz="1143" b="0" baseline="0">
                <a:solidFill>
                  <a:srgbClr val="EE312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Service we provided</a:t>
            </a:r>
          </a:p>
        </p:txBody>
      </p:sp>
      <p:cxnSp>
        <p:nvCxnSpPr>
          <p:cNvPr id="30" name="Straight Connector 29"/>
          <p:cNvCxnSpPr/>
          <p:nvPr userDrawn="1"/>
        </p:nvCxnSpPr>
        <p:spPr>
          <a:xfrm>
            <a:off x="5998024" y="4185559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 userDrawn="1"/>
        </p:nvCxnSpPr>
        <p:spPr>
          <a:xfrm>
            <a:off x="5998024" y="4690384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Placeholder 21"/>
          <p:cNvSpPr>
            <a:spLocks noGrp="1"/>
          </p:cNvSpPr>
          <p:nvPr>
            <p:ph type="body" sz="quarter" idx="26" hasCustomPrompt="1"/>
          </p:nvPr>
        </p:nvSpPr>
        <p:spPr>
          <a:xfrm>
            <a:off x="5998024" y="4736765"/>
            <a:ext cx="1524000" cy="706096"/>
          </a:xfrm>
        </p:spPr>
        <p:txBody>
          <a:bodyPr wrap="square" anchor="t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762" b="0" baseline="0"/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Deal detail (context)</a:t>
            </a:r>
          </a:p>
          <a:p>
            <a:pPr lvl="0"/>
            <a:r>
              <a:rPr lang="en-US" dirty="0"/>
              <a:t>Client name has been acquired by</a:t>
            </a:r>
          </a:p>
          <a:p>
            <a:pPr lvl="0"/>
            <a:r>
              <a:rPr lang="en-US" dirty="0"/>
              <a:t>Company Name</a:t>
            </a:r>
          </a:p>
        </p:txBody>
      </p:sp>
      <p:sp>
        <p:nvSpPr>
          <p:cNvPr id="33" name="Text Placeholder 21"/>
          <p:cNvSpPr>
            <a:spLocks noGrp="1"/>
          </p:cNvSpPr>
          <p:nvPr>
            <p:ph type="body" sz="quarter" idx="27" hasCustomPrompt="1"/>
          </p:nvPr>
        </p:nvSpPr>
        <p:spPr>
          <a:xfrm>
            <a:off x="5998024" y="5942921"/>
            <a:ext cx="1524000" cy="366718"/>
          </a:xfrm>
        </p:spPr>
        <p:txBody>
          <a:bodyPr wrap="square" anchor="b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667" b="0" baseline="0">
                <a:solidFill>
                  <a:schemeClr val="accent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Our role in the transaction</a:t>
            </a:r>
          </a:p>
          <a:p>
            <a:pPr lvl="0"/>
            <a:r>
              <a:rPr lang="en-US" dirty="0"/>
              <a:t>Can be two lines</a:t>
            </a:r>
          </a:p>
        </p:txBody>
      </p:sp>
      <p:pic>
        <p:nvPicPr>
          <p:cNvPr id="34" name="Picture 34" descr="Untitled-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10200" y="3121661"/>
            <a:ext cx="753241" cy="167801"/>
          </a:xfrm>
          <a:prstGeom prst="rect">
            <a:avLst/>
          </a:prstGeom>
          <a:noFill/>
        </p:spPr>
      </p:pic>
      <p:sp>
        <p:nvSpPr>
          <p:cNvPr id="35" name="Rectangle 34"/>
          <p:cNvSpPr/>
          <p:nvPr userDrawn="1"/>
        </p:nvSpPr>
        <p:spPr>
          <a:xfrm>
            <a:off x="2216433" y="1606520"/>
            <a:ext cx="1677996" cy="2292241"/>
          </a:xfrm>
          <a:prstGeom prst="rect">
            <a:avLst/>
          </a:prstGeom>
          <a:noFill/>
          <a:ln w="6350">
            <a:solidFill>
              <a:srgbClr val="4555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4" dirty="0"/>
          </a:p>
        </p:txBody>
      </p:sp>
      <p:sp>
        <p:nvSpPr>
          <p:cNvPr id="36" name="Text Placeholder 21"/>
          <p:cNvSpPr>
            <a:spLocks noGrp="1"/>
          </p:cNvSpPr>
          <p:nvPr>
            <p:ph type="body" sz="quarter" idx="28" hasCustomPrompt="1"/>
          </p:nvPr>
        </p:nvSpPr>
        <p:spPr>
          <a:xfrm>
            <a:off x="2293431" y="1753214"/>
            <a:ext cx="1524000" cy="457200"/>
          </a:xfrm>
        </p:spPr>
        <p:txBody>
          <a:bodyPr anchor="t" anchorCtr="0">
            <a:noAutofit/>
          </a:bodyPr>
          <a:lstStyle>
            <a:lvl1pPr>
              <a:lnSpc>
                <a:spcPts val="1238"/>
              </a:lnSpc>
              <a:buFont typeface="Arial" pitchFamily="34" charset="0"/>
              <a:buNone/>
              <a:defRPr sz="1143" b="0" baseline="0">
                <a:solidFill>
                  <a:srgbClr val="EE312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Service we provided</a:t>
            </a:r>
          </a:p>
        </p:txBody>
      </p:sp>
      <p:cxnSp>
        <p:nvCxnSpPr>
          <p:cNvPr id="37" name="Straight Connector 36"/>
          <p:cNvCxnSpPr/>
          <p:nvPr userDrawn="1"/>
        </p:nvCxnSpPr>
        <p:spPr>
          <a:xfrm>
            <a:off x="2293431" y="1710872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 userDrawn="1"/>
        </p:nvCxnSpPr>
        <p:spPr>
          <a:xfrm>
            <a:off x="2293431" y="2215697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 Placeholder 21"/>
          <p:cNvSpPr>
            <a:spLocks noGrp="1"/>
          </p:cNvSpPr>
          <p:nvPr>
            <p:ph type="body" sz="quarter" idx="29" hasCustomPrompt="1"/>
          </p:nvPr>
        </p:nvSpPr>
        <p:spPr>
          <a:xfrm>
            <a:off x="2293431" y="2262078"/>
            <a:ext cx="1524000" cy="706096"/>
          </a:xfrm>
        </p:spPr>
        <p:txBody>
          <a:bodyPr wrap="square" anchor="t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762" b="0" baseline="0"/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Deal detail (context)</a:t>
            </a:r>
          </a:p>
          <a:p>
            <a:pPr lvl="0"/>
            <a:r>
              <a:rPr lang="en-US" dirty="0"/>
              <a:t>Client name has been acquired by</a:t>
            </a:r>
          </a:p>
          <a:p>
            <a:pPr lvl="0"/>
            <a:r>
              <a:rPr lang="en-US" dirty="0"/>
              <a:t>Company Name</a:t>
            </a:r>
          </a:p>
        </p:txBody>
      </p:sp>
      <p:sp>
        <p:nvSpPr>
          <p:cNvPr id="40" name="Text Placeholder 21"/>
          <p:cNvSpPr>
            <a:spLocks noGrp="1"/>
          </p:cNvSpPr>
          <p:nvPr>
            <p:ph type="body" sz="quarter" idx="30" hasCustomPrompt="1"/>
          </p:nvPr>
        </p:nvSpPr>
        <p:spPr>
          <a:xfrm>
            <a:off x="2293431" y="3468234"/>
            <a:ext cx="1524000" cy="366718"/>
          </a:xfrm>
        </p:spPr>
        <p:txBody>
          <a:bodyPr wrap="square" anchor="b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667" b="0" baseline="0">
                <a:solidFill>
                  <a:schemeClr val="accent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Our role in the transaction</a:t>
            </a:r>
          </a:p>
          <a:p>
            <a:pPr lvl="0"/>
            <a:r>
              <a:rPr lang="en-US" dirty="0"/>
              <a:t>Can be two lines</a:t>
            </a:r>
          </a:p>
        </p:txBody>
      </p:sp>
      <p:pic>
        <p:nvPicPr>
          <p:cNvPr id="41" name="Picture 34" descr="Untitled-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10200" y="5596347"/>
            <a:ext cx="753241" cy="167801"/>
          </a:xfrm>
          <a:prstGeom prst="rect">
            <a:avLst/>
          </a:prstGeom>
          <a:noFill/>
        </p:spPr>
      </p:pic>
      <p:sp>
        <p:nvSpPr>
          <p:cNvPr id="42" name="Rectangle 41"/>
          <p:cNvSpPr/>
          <p:nvPr userDrawn="1"/>
        </p:nvSpPr>
        <p:spPr>
          <a:xfrm>
            <a:off x="2216433" y="4081206"/>
            <a:ext cx="1677996" cy="2292241"/>
          </a:xfrm>
          <a:prstGeom prst="rect">
            <a:avLst/>
          </a:prstGeom>
          <a:noFill/>
          <a:ln w="6350">
            <a:solidFill>
              <a:srgbClr val="4555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4" dirty="0"/>
          </a:p>
        </p:txBody>
      </p:sp>
      <p:sp>
        <p:nvSpPr>
          <p:cNvPr id="43" name="Text Placeholder 21"/>
          <p:cNvSpPr>
            <a:spLocks noGrp="1"/>
          </p:cNvSpPr>
          <p:nvPr>
            <p:ph type="body" sz="quarter" idx="31" hasCustomPrompt="1"/>
          </p:nvPr>
        </p:nvSpPr>
        <p:spPr>
          <a:xfrm>
            <a:off x="2293431" y="4227900"/>
            <a:ext cx="1524000" cy="457200"/>
          </a:xfrm>
        </p:spPr>
        <p:txBody>
          <a:bodyPr anchor="t" anchorCtr="0">
            <a:noAutofit/>
          </a:bodyPr>
          <a:lstStyle>
            <a:lvl1pPr>
              <a:lnSpc>
                <a:spcPts val="1238"/>
              </a:lnSpc>
              <a:buFont typeface="Arial" pitchFamily="34" charset="0"/>
              <a:buNone/>
              <a:defRPr sz="1143" b="0" baseline="0">
                <a:solidFill>
                  <a:srgbClr val="EE312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Service we provided</a:t>
            </a:r>
          </a:p>
        </p:txBody>
      </p:sp>
      <p:cxnSp>
        <p:nvCxnSpPr>
          <p:cNvPr id="44" name="Straight Connector 43"/>
          <p:cNvCxnSpPr/>
          <p:nvPr userDrawn="1"/>
        </p:nvCxnSpPr>
        <p:spPr>
          <a:xfrm>
            <a:off x="2293431" y="4185558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 userDrawn="1"/>
        </p:nvCxnSpPr>
        <p:spPr>
          <a:xfrm>
            <a:off x="2293431" y="4690383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 Placeholder 21"/>
          <p:cNvSpPr>
            <a:spLocks noGrp="1"/>
          </p:cNvSpPr>
          <p:nvPr>
            <p:ph type="body" sz="quarter" idx="32" hasCustomPrompt="1"/>
          </p:nvPr>
        </p:nvSpPr>
        <p:spPr>
          <a:xfrm>
            <a:off x="2293431" y="4736764"/>
            <a:ext cx="1524000" cy="706096"/>
          </a:xfrm>
        </p:spPr>
        <p:txBody>
          <a:bodyPr wrap="square" anchor="t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762" b="0" baseline="0"/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Deal detail (context)</a:t>
            </a:r>
          </a:p>
          <a:p>
            <a:pPr lvl="0"/>
            <a:r>
              <a:rPr lang="en-US" dirty="0"/>
              <a:t>Client name has been acquired by</a:t>
            </a:r>
          </a:p>
          <a:p>
            <a:pPr lvl="0"/>
            <a:r>
              <a:rPr lang="en-US" dirty="0"/>
              <a:t>Company Name</a:t>
            </a:r>
          </a:p>
        </p:txBody>
      </p:sp>
      <p:sp>
        <p:nvSpPr>
          <p:cNvPr id="47" name="Text Placeholder 21"/>
          <p:cNvSpPr>
            <a:spLocks noGrp="1"/>
          </p:cNvSpPr>
          <p:nvPr>
            <p:ph type="body" sz="quarter" idx="33" hasCustomPrompt="1"/>
          </p:nvPr>
        </p:nvSpPr>
        <p:spPr>
          <a:xfrm>
            <a:off x="2293431" y="5942920"/>
            <a:ext cx="1524000" cy="366718"/>
          </a:xfrm>
        </p:spPr>
        <p:txBody>
          <a:bodyPr wrap="square" anchor="b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667" b="0" baseline="0">
                <a:solidFill>
                  <a:schemeClr val="accent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Our role in the transaction</a:t>
            </a:r>
          </a:p>
          <a:p>
            <a:pPr lvl="0"/>
            <a:r>
              <a:rPr lang="en-US" dirty="0"/>
              <a:t>Can be two lines</a:t>
            </a:r>
          </a:p>
        </p:txBody>
      </p:sp>
      <p:pic>
        <p:nvPicPr>
          <p:cNvPr id="48" name="Picture 34" descr="Untitled-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62508" y="3121661"/>
            <a:ext cx="753241" cy="167801"/>
          </a:xfrm>
          <a:prstGeom prst="rect">
            <a:avLst/>
          </a:prstGeom>
          <a:noFill/>
        </p:spPr>
      </p:pic>
      <p:sp>
        <p:nvSpPr>
          <p:cNvPr id="49" name="Rectangle 48"/>
          <p:cNvSpPr/>
          <p:nvPr userDrawn="1"/>
        </p:nvSpPr>
        <p:spPr>
          <a:xfrm>
            <a:off x="4068742" y="1606520"/>
            <a:ext cx="1677996" cy="2292241"/>
          </a:xfrm>
          <a:prstGeom prst="rect">
            <a:avLst/>
          </a:prstGeom>
          <a:noFill/>
          <a:ln w="6350">
            <a:solidFill>
              <a:srgbClr val="4555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4" dirty="0"/>
          </a:p>
        </p:txBody>
      </p:sp>
      <p:sp>
        <p:nvSpPr>
          <p:cNvPr id="50" name="Text Placeholder 21"/>
          <p:cNvSpPr>
            <a:spLocks noGrp="1"/>
          </p:cNvSpPr>
          <p:nvPr>
            <p:ph type="body" sz="quarter" idx="34" hasCustomPrompt="1"/>
          </p:nvPr>
        </p:nvSpPr>
        <p:spPr>
          <a:xfrm>
            <a:off x="4145740" y="1753214"/>
            <a:ext cx="1524000" cy="457200"/>
          </a:xfrm>
        </p:spPr>
        <p:txBody>
          <a:bodyPr anchor="t" anchorCtr="0">
            <a:noAutofit/>
          </a:bodyPr>
          <a:lstStyle>
            <a:lvl1pPr>
              <a:lnSpc>
                <a:spcPts val="1238"/>
              </a:lnSpc>
              <a:buFont typeface="Arial" pitchFamily="34" charset="0"/>
              <a:buNone/>
              <a:defRPr sz="1143" b="0" baseline="0">
                <a:solidFill>
                  <a:srgbClr val="EE312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Service we provided</a:t>
            </a:r>
          </a:p>
        </p:txBody>
      </p:sp>
      <p:cxnSp>
        <p:nvCxnSpPr>
          <p:cNvPr id="51" name="Straight Connector 50"/>
          <p:cNvCxnSpPr/>
          <p:nvPr userDrawn="1"/>
        </p:nvCxnSpPr>
        <p:spPr>
          <a:xfrm>
            <a:off x="4145740" y="1710872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 userDrawn="1"/>
        </p:nvCxnSpPr>
        <p:spPr>
          <a:xfrm>
            <a:off x="4145740" y="2215697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Placeholder 21"/>
          <p:cNvSpPr>
            <a:spLocks noGrp="1"/>
          </p:cNvSpPr>
          <p:nvPr>
            <p:ph type="body" sz="quarter" idx="35" hasCustomPrompt="1"/>
          </p:nvPr>
        </p:nvSpPr>
        <p:spPr>
          <a:xfrm>
            <a:off x="4145740" y="2262078"/>
            <a:ext cx="1524000" cy="706096"/>
          </a:xfrm>
        </p:spPr>
        <p:txBody>
          <a:bodyPr wrap="square" anchor="t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762" b="0" baseline="0"/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Deal detail (context)</a:t>
            </a:r>
          </a:p>
          <a:p>
            <a:pPr lvl="0"/>
            <a:r>
              <a:rPr lang="en-US" dirty="0"/>
              <a:t>Client name has been acquired by</a:t>
            </a:r>
          </a:p>
          <a:p>
            <a:pPr lvl="0"/>
            <a:r>
              <a:rPr lang="en-US" dirty="0"/>
              <a:t>Company Name</a:t>
            </a:r>
          </a:p>
        </p:txBody>
      </p:sp>
      <p:sp>
        <p:nvSpPr>
          <p:cNvPr id="54" name="Text Placeholder 21"/>
          <p:cNvSpPr>
            <a:spLocks noGrp="1"/>
          </p:cNvSpPr>
          <p:nvPr>
            <p:ph type="body" sz="quarter" idx="36" hasCustomPrompt="1"/>
          </p:nvPr>
        </p:nvSpPr>
        <p:spPr>
          <a:xfrm>
            <a:off x="4145740" y="3468234"/>
            <a:ext cx="1524000" cy="366718"/>
          </a:xfrm>
        </p:spPr>
        <p:txBody>
          <a:bodyPr wrap="square" anchor="b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667" b="0" baseline="0">
                <a:solidFill>
                  <a:schemeClr val="accent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Our role in the transaction</a:t>
            </a:r>
          </a:p>
          <a:p>
            <a:pPr lvl="0"/>
            <a:r>
              <a:rPr lang="en-US" dirty="0"/>
              <a:t>Can be two lines</a:t>
            </a:r>
          </a:p>
        </p:txBody>
      </p:sp>
      <p:pic>
        <p:nvPicPr>
          <p:cNvPr id="55" name="Picture 34" descr="Untitled-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62508" y="5596347"/>
            <a:ext cx="753241" cy="167801"/>
          </a:xfrm>
          <a:prstGeom prst="rect">
            <a:avLst/>
          </a:prstGeom>
          <a:noFill/>
        </p:spPr>
      </p:pic>
      <p:sp>
        <p:nvSpPr>
          <p:cNvPr id="56" name="Rectangle 55"/>
          <p:cNvSpPr/>
          <p:nvPr userDrawn="1"/>
        </p:nvSpPr>
        <p:spPr>
          <a:xfrm>
            <a:off x="4068742" y="4081206"/>
            <a:ext cx="1677996" cy="2292241"/>
          </a:xfrm>
          <a:prstGeom prst="rect">
            <a:avLst/>
          </a:prstGeom>
          <a:noFill/>
          <a:ln w="6350">
            <a:solidFill>
              <a:srgbClr val="4555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4" dirty="0"/>
          </a:p>
        </p:txBody>
      </p:sp>
      <p:sp>
        <p:nvSpPr>
          <p:cNvPr id="57" name="Text Placeholder 21"/>
          <p:cNvSpPr>
            <a:spLocks noGrp="1"/>
          </p:cNvSpPr>
          <p:nvPr>
            <p:ph type="body" sz="quarter" idx="37" hasCustomPrompt="1"/>
          </p:nvPr>
        </p:nvSpPr>
        <p:spPr>
          <a:xfrm>
            <a:off x="4145740" y="4227900"/>
            <a:ext cx="1524000" cy="457200"/>
          </a:xfrm>
        </p:spPr>
        <p:txBody>
          <a:bodyPr anchor="t" anchorCtr="0">
            <a:noAutofit/>
          </a:bodyPr>
          <a:lstStyle>
            <a:lvl1pPr>
              <a:lnSpc>
                <a:spcPts val="1238"/>
              </a:lnSpc>
              <a:buFont typeface="Arial" pitchFamily="34" charset="0"/>
              <a:buNone/>
              <a:defRPr sz="1143" b="0" baseline="0">
                <a:solidFill>
                  <a:srgbClr val="EE312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Service we provided</a:t>
            </a:r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4145740" y="4185558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 userDrawn="1"/>
        </p:nvCxnSpPr>
        <p:spPr>
          <a:xfrm>
            <a:off x="4145740" y="4690383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 Placeholder 21"/>
          <p:cNvSpPr>
            <a:spLocks noGrp="1"/>
          </p:cNvSpPr>
          <p:nvPr>
            <p:ph type="body" sz="quarter" idx="38" hasCustomPrompt="1"/>
          </p:nvPr>
        </p:nvSpPr>
        <p:spPr>
          <a:xfrm>
            <a:off x="4145740" y="4736764"/>
            <a:ext cx="1524000" cy="706096"/>
          </a:xfrm>
        </p:spPr>
        <p:txBody>
          <a:bodyPr wrap="square" anchor="t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762" b="0" baseline="0"/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Deal detail (context)</a:t>
            </a:r>
          </a:p>
          <a:p>
            <a:pPr lvl="0"/>
            <a:r>
              <a:rPr lang="en-US" dirty="0"/>
              <a:t>Client name has been acquired by</a:t>
            </a:r>
          </a:p>
          <a:p>
            <a:pPr lvl="0"/>
            <a:r>
              <a:rPr lang="en-US" dirty="0"/>
              <a:t>Company Name</a:t>
            </a:r>
          </a:p>
        </p:txBody>
      </p:sp>
      <p:sp>
        <p:nvSpPr>
          <p:cNvPr id="61" name="Text Placeholder 21"/>
          <p:cNvSpPr>
            <a:spLocks noGrp="1"/>
          </p:cNvSpPr>
          <p:nvPr>
            <p:ph type="body" sz="quarter" idx="39" hasCustomPrompt="1"/>
          </p:nvPr>
        </p:nvSpPr>
        <p:spPr>
          <a:xfrm>
            <a:off x="4145740" y="5942920"/>
            <a:ext cx="1524000" cy="366718"/>
          </a:xfrm>
        </p:spPr>
        <p:txBody>
          <a:bodyPr wrap="square" anchor="b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667" b="0" baseline="0">
                <a:solidFill>
                  <a:schemeClr val="accent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Our role in the transaction</a:t>
            </a:r>
          </a:p>
          <a:p>
            <a:pPr lvl="0"/>
            <a:r>
              <a:rPr lang="en-US" dirty="0"/>
              <a:t>Can be two lines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redentials (Medium Fo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271943"/>
            <a:ext cx="8382000" cy="586186"/>
          </a:xfrm>
        </p:spPr>
        <p:txBody>
          <a:bodyPr>
            <a:normAutofit/>
          </a:bodyPr>
          <a:lstStyle>
            <a:lvl1pPr>
              <a:defRPr sz="2286" baseline="0"/>
            </a:lvl1pPr>
          </a:lstStyle>
          <a:p>
            <a:r>
              <a:rPr lang="en-US" dirty="0"/>
              <a:t>First Name Last Name Here (Medium Fonts)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2083360" y="1361155"/>
            <a:ext cx="6677130" cy="4775666"/>
          </a:xfrm>
        </p:spPr>
        <p:txBody>
          <a:bodyPr>
            <a:normAutofit/>
          </a:bodyPr>
          <a:lstStyle>
            <a:lvl1pPr>
              <a:buNone/>
              <a:defRPr sz="952" baseline="0"/>
            </a:lvl1pPr>
            <a:lvl2pPr>
              <a:buNone/>
              <a:defRPr sz="952"/>
            </a:lvl2pPr>
            <a:lvl3pPr>
              <a:buNone/>
              <a:defRPr sz="952"/>
            </a:lvl3pPr>
            <a:lvl4pPr>
              <a:buNone/>
              <a:defRPr sz="952"/>
            </a:lvl4pPr>
            <a:lvl5pPr>
              <a:buNone/>
              <a:defRPr sz="952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Enter text for bio here.</a:t>
            </a:r>
          </a:p>
          <a:p>
            <a:pPr lvl="0"/>
            <a:r>
              <a:rPr lang="en-US" dirty="0"/>
              <a:t>Enter text for bio here.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000" y="6576066"/>
            <a:ext cx="37338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Duff &amp; Phelps                                                                                     June 13, 2017                         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601FD316-713D-4ED1-ADFD-72C1E45E04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>
          <a:xfrm>
            <a:off x="4291672" y="6576066"/>
            <a:ext cx="3401037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381002" y="1361155"/>
            <a:ext cx="1475573" cy="1986956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381000" y="3636282"/>
            <a:ext cx="1615272" cy="647333"/>
          </a:xfrm>
        </p:spPr>
        <p:txBody>
          <a:bodyPr>
            <a:noAutofit/>
          </a:bodyPr>
          <a:lstStyle>
            <a:lvl1pPr marL="0" marR="0" indent="-326591" algn="l" defTabSz="87091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en-US" sz="762" baseline="0" smtClean="0">
                <a:solidFill>
                  <a:schemeClr val="tx1"/>
                </a:solidFill>
              </a:defRPr>
            </a:lvl1pPr>
            <a:lvl2pPr>
              <a:buNone/>
              <a:defRPr sz="952"/>
            </a:lvl2pPr>
            <a:lvl3pPr>
              <a:buNone/>
              <a:defRPr sz="952"/>
            </a:lvl3pPr>
            <a:lvl4pPr>
              <a:buNone/>
              <a:defRPr sz="952"/>
            </a:lvl4pPr>
            <a:lvl5pPr>
              <a:buNone/>
              <a:defRPr sz="952"/>
            </a:lvl5pPr>
          </a:lstStyle>
          <a:p>
            <a:r>
              <a:rPr lang="en-US" dirty="0"/>
              <a:t>Duff &amp; Phelps</a:t>
            </a:r>
          </a:p>
          <a:p>
            <a:r>
              <a:rPr lang="en-US" dirty="0"/>
              <a:t>City</a:t>
            </a:r>
          </a:p>
          <a:p>
            <a:r>
              <a:rPr lang="en-US" dirty="0"/>
              <a:t>T +1 212 555 5555</a:t>
            </a:r>
          </a:p>
          <a:p>
            <a:r>
              <a:rPr lang="en-US" dirty="0"/>
              <a:t>Email@duffandphelps.com</a:t>
            </a:r>
          </a:p>
        </p:txBody>
      </p:sp>
      <p:sp>
        <p:nvSpPr>
          <p:cNvPr id="15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958182"/>
            <a:ext cx="8386354" cy="302920"/>
          </a:xfrm>
        </p:spPr>
        <p:txBody>
          <a:bodyPr>
            <a:noAutofit/>
          </a:bodyPr>
          <a:lstStyle>
            <a:lvl1pPr marL="0" marR="0" indent="-326591" algn="l" defTabSz="870911" rtl="0" eaLnBrk="1" fontAlgn="auto" latinLnBrk="0" hangingPunct="1">
              <a:lnSpc>
                <a:spcPts val="1524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43" baseline="0"/>
            </a:lvl1pPr>
            <a:lvl2pPr>
              <a:buNone/>
              <a:defRPr sz="1143"/>
            </a:lvl2pPr>
            <a:lvl3pPr>
              <a:buNone/>
              <a:defRPr sz="1143"/>
            </a:lvl3pPr>
            <a:lvl4pPr>
              <a:buNone/>
              <a:defRPr sz="1143"/>
            </a:lvl4pPr>
            <a:lvl5pPr>
              <a:buNone/>
              <a:defRPr sz="1143"/>
            </a:lvl5pPr>
          </a:lstStyle>
          <a:p>
            <a:pPr>
              <a:lnSpc>
                <a:spcPts val="1600"/>
              </a:lnSpc>
            </a:pPr>
            <a:r>
              <a:rPr lang="en-US" sz="1143" dirty="0"/>
              <a:t>Title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bstone grid (Can Modif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7"/>
          <p:cNvSpPr>
            <a:spLocks noGrp="1"/>
          </p:cNvSpPr>
          <p:nvPr userDrawn="1"/>
        </p:nvSpPr>
        <p:spPr>
          <a:xfrm>
            <a:off x="388240" y="162639"/>
            <a:ext cx="8382000" cy="10668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 baseline="0">
                <a:solidFill>
                  <a:srgbClr val="EE312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z="3048" dirty="0"/>
              <a:t>Tombstone grid (Can Modify)</a:t>
            </a:r>
          </a:p>
        </p:txBody>
      </p:sp>
      <p:sp>
        <p:nvSpPr>
          <p:cNvPr id="7" name="Footer Placeholder 3"/>
          <p:cNvSpPr>
            <a:spLocks noGrp="1"/>
          </p:cNvSpPr>
          <p:nvPr userDrawn="1"/>
        </p:nvSpPr>
        <p:spPr>
          <a:xfrm>
            <a:off x="388240" y="6466762"/>
            <a:ext cx="3733800" cy="228600"/>
          </a:xfrm>
          <a:prstGeom prst="rect">
            <a:avLst/>
          </a:prstGeom>
        </p:spPr>
        <p:txBody>
          <a:bodyPr vert="horz" lIns="87086" tIns="43543" rIns="87086" bIns="43543" rtlCol="0" anchor="t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62" dirty="0"/>
              <a:t>Duff &amp; Phelps</a:t>
            </a:r>
          </a:p>
        </p:txBody>
      </p:sp>
      <p:sp>
        <p:nvSpPr>
          <p:cNvPr id="8" name="Slide Number Placeholder 4"/>
          <p:cNvSpPr>
            <a:spLocks noGrp="1"/>
          </p:cNvSpPr>
          <p:nvPr userDrawn="1"/>
        </p:nvSpPr>
        <p:spPr>
          <a:xfrm>
            <a:off x="7855840" y="6466762"/>
            <a:ext cx="914400" cy="228600"/>
          </a:xfrm>
          <a:prstGeom prst="rect">
            <a:avLst/>
          </a:prstGeom>
        </p:spPr>
        <p:txBody>
          <a:bodyPr vert="horz" lIns="87086" tIns="43543" rIns="87086" bIns="43543" rtlCol="0" anchor="t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01FD316-713D-4ED1-ADFD-72C1E45E04F4}" type="slidenum">
              <a:rPr lang="en-US" sz="762" smtClean="0"/>
              <a:pPr/>
              <a:t>‹#›</a:t>
            </a:fld>
            <a:endParaRPr lang="en-US" sz="762" dirty="0"/>
          </a:p>
        </p:txBody>
      </p:sp>
      <p:sp>
        <p:nvSpPr>
          <p:cNvPr id="9" name="Date Placeholder 5"/>
          <p:cNvSpPr>
            <a:spLocks noGrp="1"/>
          </p:cNvSpPr>
          <p:nvPr userDrawn="1"/>
        </p:nvSpPr>
        <p:spPr>
          <a:xfrm>
            <a:off x="4298911" y="6466762"/>
            <a:ext cx="3401037" cy="228600"/>
          </a:xfrm>
          <a:prstGeom prst="rect">
            <a:avLst/>
          </a:prstGeom>
        </p:spPr>
        <p:txBody>
          <a:bodyPr vert="horz" lIns="87086" tIns="43543" rIns="87086" bIns="43543" rtlCol="0" anchor="t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rgbClr val="45556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D6FD20-F4A9-487E-92C8-6D852174D291}" type="datetime4">
              <a:rPr lang="en-US" sz="762" smtClean="0"/>
              <a:pPr/>
              <a:t>June 12, 2018</a:t>
            </a:fld>
            <a:endParaRPr lang="en-US" sz="762" dirty="0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374935" y="1490896"/>
            <a:ext cx="1676400" cy="2293620"/>
            <a:chOff x="2621280" y="1600200"/>
            <a:chExt cx="1760220" cy="2293620"/>
          </a:xfrm>
        </p:grpSpPr>
        <p:sp>
          <p:nvSpPr>
            <p:cNvPr id="78" name="Rectangle 77"/>
            <p:cNvSpPr/>
            <p:nvPr userDrawn="1"/>
          </p:nvSpPr>
          <p:spPr>
            <a:xfrm>
              <a:off x="2621280" y="1600200"/>
              <a:ext cx="1760220" cy="2293620"/>
            </a:xfrm>
            <a:prstGeom prst="rect">
              <a:avLst/>
            </a:prstGeom>
            <a:noFill/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714" dirty="0"/>
            </a:p>
          </p:txBody>
        </p:sp>
        <p:grpSp>
          <p:nvGrpSpPr>
            <p:cNvPr id="79" name="Group 78"/>
            <p:cNvGrpSpPr/>
            <p:nvPr userDrawn="1"/>
          </p:nvGrpSpPr>
          <p:grpSpPr>
            <a:xfrm>
              <a:off x="2708910" y="1714500"/>
              <a:ext cx="1584960" cy="502920"/>
              <a:chOff x="2708910" y="1714500"/>
              <a:chExt cx="1584960" cy="502920"/>
            </a:xfrm>
          </p:grpSpPr>
          <p:cxnSp>
            <p:nvCxnSpPr>
              <p:cNvPr id="80" name="Straight Connector 79"/>
              <p:cNvCxnSpPr/>
              <p:nvPr userDrawn="1"/>
            </p:nvCxnSpPr>
            <p:spPr>
              <a:xfrm>
                <a:off x="2708910" y="1714500"/>
                <a:ext cx="1584960" cy="0"/>
              </a:xfrm>
              <a:prstGeom prst="line">
                <a:avLst/>
              </a:prstGeom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 userDrawn="1"/>
            </p:nvCxnSpPr>
            <p:spPr>
              <a:xfrm>
                <a:off x="2708910" y="2217420"/>
                <a:ext cx="1584960" cy="0"/>
              </a:xfrm>
              <a:prstGeom prst="line">
                <a:avLst/>
              </a:prstGeom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</p:grpSp>
      </p:grpSp>
      <p:sp>
        <p:nvSpPr>
          <p:cNvPr id="11" name="Text Placeholder 32"/>
          <p:cNvSpPr txBox="1">
            <a:spLocks/>
          </p:cNvSpPr>
          <p:nvPr userDrawn="1"/>
        </p:nvSpPr>
        <p:spPr>
          <a:xfrm>
            <a:off x="373763" y="1643910"/>
            <a:ext cx="1600972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870911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143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Service provided</a:t>
            </a:r>
          </a:p>
        </p:txBody>
      </p:sp>
      <p:sp>
        <p:nvSpPr>
          <p:cNvPr id="12" name="Text Placeholder 31"/>
          <p:cNvSpPr txBox="1">
            <a:spLocks/>
          </p:cNvSpPr>
          <p:nvPr userDrawn="1"/>
        </p:nvSpPr>
        <p:spPr>
          <a:xfrm>
            <a:off x="373764" y="2152774"/>
            <a:ext cx="1590221" cy="83107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7727" marR="0" lvl="0" indent="-217727" algn="l" defTabSz="87091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762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Deal details (context)</a:t>
            </a:r>
          </a:p>
        </p:txBody>
      </p:sp>
      <p:sp>
        <p:nvSpPr>
          <p:cNvPr id="13" name="Text Placeholder 33"/>
          <p:cNvSpPr txBox="1">
            <a:spLocks/>
          </p:cNvSpPr>
          <p:nvPr userDrawn="1"/>
        </p:nvSpPr>
        <p:spPr>
          <a:xfrm>
            <a:off x="373763" y="3299940"/>
            <a:ext cx="1600972" cy="425708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7727" marR="0" lvl="0" indent="-217727" algn="l" defTabSz="87091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762" b="0" i="0" u="none" strike="noStrike" kern="1200" cap="none" spc="0" normalizeH="0" baseline="0" noProof="0" dirty="0">
                <a:ln>
                  <a:noFill/>
                </a:ln>
                <a:solidFill>
                  <a:srgbClr val="13B5EA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Our role in the transaction</a:t>
            </a:r>
          </a:p>
        </p:txBody>
      </p:sp>
      <p:sp>
        <p:nvSpPr>
          <p:cNvPr id="14" name="TextBox 17"/>
          <p:cNvSpPr txBox="1"/>
          <p:nvPr userDrawn="1"/>
        </p:nvSpPr>
        <p:spPr>
          <a:xfrm>
            <a:off x="440251" y="3022525"/>
            <a:ext cx="1473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43" dirty="0"/>
              <a:t>Insert Logo</a:t>
            </a:r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2229538" y="1507829"/>
            <a:ext cx="1676400" cy="2293620"/>
            <a:chOff x="2621280" y="1600200"/>
            <a:chExt cx="1760220" cy="2293620"/>
          </a:xfrm>
        </p:grpSpPr>
        <p:sp>
          <p:nvSpPr>
            <p:cNvPr id="74" name="Rectangle 73"/>
            <p:cNvSpPr/>
            <p:nvPr userDrawn="1"/>
          </p:nvSpPr>
          <p:spPr>
            <a:xfrm>
              <a:off x="2621280" y="1600200"/>
              <a:ext cx="1760220" cy="2293620"/>
            </a:xfrm>
            <a:prstGeom prst="rect">
              <a:avLst/>
            </a:prstGeom>
            <a:noFill/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714" dirty="0"/>
            </a:p>
          </p:txBody>
        </p:sp>
        <p:grpSp>
          <p:nvGrpSpPr>
            <p:cNvPr id="75" name="Group 74"/>
            <p:cNvGrpSpPr/>
            <p:nvPr userDrawn="1"/>
          </p:nvGrpSpPr>
          <p:grpSpPr>
            <a:xfrm>
              <a:off x="2708910" y="1714500"/>
              <a:ext cx="1584960" cy="502920"/>
              <a:chOff x="2708910" y="1714500"/>
              <a:chExt cx="1584960" cy="502920"/>
            </a:xfrm>
          </p:grpSpPr>
          <p:cxnSp>
            <p:nvCxnSpPr>
              <p:cNvPr id="76" name="Straight Connector 75"/>
              <p:cNvCxnSpPr/>
              <p:nvPr userDrawn="1"/>
            </p:nvCxnSpPr>
            <p:spPr>
              <a:xfrm>
                <a:off x="2708910" y="1714500"/>
                <a:ext cx="1584960" cy="0"/>
              </a:xfrm>
              <a:prstGeom prst="line">
                <a:avLst/>
              </a:prstGeom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/>
              <p:cNvCxnSpPr/>
              <p:nvPr userDrawn="1"/>
            </p:nvCxnSpPr>
            <p:spPr>
              <a:xfrm>
                <a:off x="2708910" y="2217420"/>
                <a:ext cx="1584960" cy="0"/>
              </a:xfrm>
              <a:prstGeom prst="line">
                <a:avLst/>
              </a:prstGeom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</p:grpSp>
      </p:grpSp>
      <p:sp>
        <p:nvSpPr>
          <p:cNvPr id="16" name="Text Placeholder 32"/>
          <p:cNvSpPr txBox="1">
            <a:spLocks/>
          </p:cNvSpPr>
          <p:nvPr userDrawn="1"/>
        </p:nvSpPr>
        <p:spPr>
          <a:xfrm>
            <a:off x="2228362" y="1660843"/>
            <a:ext cx="1606348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7727" marR="0" lvl="0" indent="-217727" algn="l" defTabSz="87091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143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Service provided</a:t>
            </a:r>
          </a:p>
        </p:txBody>
      </p:sp>
      <p:sp>
        <p:nvSpPr>
          <p:cNvPr id="17" name="Text Placeholder 31"/>
          <p:cNvSpPr txBox="1">
            <a:spLocks/>
          </p:cNvSpPr>
          <p:nvPr userDrawn="1"/>
        </p:nvSpPr>
        <p:spPr>
          <a:xfrm>
            <a:off x="2228363" y="2169707"/>
            <a:ext cx="1584846" cy="98347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7727" marR="0" lvl="0" indent="-217727" algn="l" defTabSz="87091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762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Deal details (context)</a:t>
            </a:r>
          </a:p>
        </p:txBody>
      </p:sp>
      <p:sp>
        <p:nvSpPr>
          <p:cNvPr id="18" name="Text Placeholder 33"/>
          <p:cNvSpPr txBox="1">
            <a:spLocks/>
          </p:cNvSpPr>
          <p:nvPr userDrawn="1"/>
        </p:nvSpPr>
        <p:spPr>
          <a:xfrm>
            <a:off x="2228365" y="3266080"/>
            <a:ext cx="1617099" cy="476507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7727" marR="0" lvl="0" indent="-217727" algn="l" defTabSz="87091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762" b="0" i="0" u="none" strike="noStrike" kern="1200" cap="none" spc="0" normalizeH="0" baseline="0" noProof="0" dirty="0">
                <a:ln>
                  <a:noFill/>
                </a:ln>
                <a:solidFill>
                  <a:srgbClr val="13B5EA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Our role in the transaction</a:t>
            </a:r>
          </a:p>
        </p:txBody>
      </p:sp>
      <p:sp>
        <p:nvSpPr>
          <p:cNvPr id="19" name="TextBox 26"/>
          <p:cNvSpPr txBox="1"/>
          <p:nvPr userDrawn="1"/>
        </p:nvSpPr>
        <p:spPr>
          <a:xfrm>
            <a:off x="2294854" y="3039458"/>
            <a:ext cx="1473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43" dirty="0"/>
              <a:t>Insert Logo</a:t>
            </a: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4068012" y="1496541"/>
            <a:ext cx="1676400" cy="2293620"/>
            <a:chOff x="2621280" y="1600200"/>
            <a:chExt cx="1760220" cy="2293620"/>
          </a:xfrm>
        </p:grpSpPr>
        <p:sp>
          <p:nvSpPr>
            <p:cNvPr id="70" name="Rectangle 69"/>
            <p:cNvSpPr/>
            <p:nvPr userDrawn="1"/>
          </p:nvSpPr>
          <p:spPr>
            <a:xfrm>
              <a:off x="2621280" y="1600200"/>
              <a:ext cx="1760220" cy="2293620"/>
            </a:xfrm>
            <a:prstGeom prst="rect">
              <a:avLst/>
            </a:prstGeom>
            <a:noFill/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714" dirty="0"/>
            </a:p>
          </p:txBody>
        </p:sp>
        <p:grpSp>
          <p:nvGrpSpPr>
            <p:cNvPr id="71" name="Group 70"/>
            <p:cNvGrpSpPr/>
            <p:nvPr userDrawn="1"/>
          </p:nvGrpSpPr>
          <p:grpSpPr>
            <a:xfrm>
              <a:off x="2708910" y="1714500"/>
              <a:ext cx="1584960" cy="502920"/>
              <a:chOff x="2708910" y="1714500"/>
              <a:chExt cx="1584960" cy="502920"/>
            </a:xfrm>
          </p:grpSpPr>
          <p:cxnSp>
            <p:nvCxnSpPr>
              <p:cNvPr id="72" name="Straight Connector 71"/>
              <p:cNvCxnSpPr/>
              <p:nvPr userDrawn="1"/>
            </p:nvCxnSpPr>
            <p:spPr>
              <a:xfrm>
                <a:off x="2708910" y="1714500"/>
                <a:ext cx="1584960" cy="0"/>
              </a:xfrm>
              <a:prstGeom prst="line">
                <a:avLst/>
              </a:prstGeom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/>
              <p:cNvCxnSpPr/>
              <p:nvPr userDrawn="1"/>
            </p:nvCxnSpPr>
            <p:spPr>
              <a:xfrm>
                <a:off x="2708910" y="2217420"/>
                <a:ext cx="1584960" cy="0"/>
              </a:xfrm>
              <a:prstGeom prst="line">
                <a:avLst/>
              </a:prstGeom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Text Placeholder 32"/>
          <p:cNvSpPr txBox="1">
            <a:spLocks/>
          </p:cNvSpPr>
          <p:nvPr userDrawn="1"/>
        </p:nvSpPr>
        <p:spPr>
          <a:xfrm>
            <a:off x="4066841" y="1649555"/>
            <a:ext cx="1627852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7727" marR="0" lvl="0" indent="-217727" algn="l" defTabSz="87091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143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Service provided</a:t>
            </a:r>
          </a:p>
        </p:txBody>
      </p:sp>
      <p:sp>
        <p:nvSpPr>
          <p:cNvPr id="22" name="Text Placeholder 31"/>
          <p:cNvSpPr txBox="1">
            <a:spLocks/>
          </p:cNvSpPr>
          <p:nvPr userDrawn="1"/>
        </p:nvSpPr>
        <p:spPr>
          <a:xfrm>
            <a:off x="4066837" y="2158419"/>
            <a:ext cx="1595600" cy="83672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7727" marR="0" lvl="0" indent="-217727" algn="l" defTabSz="87091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762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Deal details (context)</a:t>
            </a:r>
          </a:p>
        </p:txBody>
      </p:sp>
      <p:sp>
        <p:nvSpPr>
          <p:cNvPr id="23" name="Text Placeholder 33"/>
          <p:cNvSpPr txBox="1">
            <a:spLocks/>
          </p:cNvSpPr>
          <p:nvPr userDrawn="1"/>
        </p:nvSpPr>
        <p:spPr>
          <a:xfrm>
            <a:off x="4066840" y="3288652"/>
            <a:ext cx="1660107" cy="442641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7727" marR="0" lvl="0" indent="-217727" algn="l" defTabSz="87091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762" b="0" i="0" u="none" strike="noStrike" kern="1200" cap="none" spc="0" normalizeH="0" baseline="0" noProof="0" dirty="0">
                <a:ln>
                  <a:noFill/>
                </a:ln>
                <a:solidFill>
                  <a:srgbClr val="13B5EA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Our role in the transaction</a:t>
            </a:r>
          </a:p>
        </p:txBody>
      </p:sp>
      <p:sp>
        <p:nvSpPr>
          <p:cNvPr id="24" name="TextBox 35"/>
          <p:cNvSpPr txBox="1"/>
          <p:nvPr userDrawn="1"/>
        </p:nvSpPr>
        <p:spPr>
          <a:xfrm>
            <a:off x="4133329" y="3028170"/>
            <a:ext cx="1473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43" dirty="0"/>
              <a:t>Insert Logo</a:t>
            </a:r>
          </a:p>
        </p:txBody>
      </p:sp>
      <p:grpSp>
        <p:nvGrpSpPr>
          <p:cNvPr id="25" name="Group 24"/>
          <p:cNvGrpSpPr/>
          <p:nvPr userDrawn="1"/>
        </p:nvGrpSpPr>
        <p:grpSpPr>
          <a:xfrm>
            <a:off x="5922615" y="1513474"/>
            <a:ext cx="1676400" cy="2293620"/>
            <a:chOff x="2621280" y="1600200"/>
            <a:chExt cx="1760220" cy="2293620"/>
          </a:xfrm>
        </p:grpSpPr>
        <p:sp>
          <p:nvSpPr>
            <p:cNvPr id="66" name="Rectangle 65"/>
            <p:cNvSpPr/>
            <p:nvPr userDrawn="1"/>
          </p:nvSpPr>
          <p:spPr>
            <a:xfrm>
              <a:off x="2621280" y="1600200"/>
              <a:ext cx="1760220" cy="2293620"/>
            </a:xfrm>
            <a:prstGeom prst="rect">
              <a:avLst/>
            </a:prstGeom>
            <a:noFill/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714" dirty="0"/>
            </a:p>
          </p:txBody>
        </p:sp>
        <p:grpSp>
          <p:nvGrpSpPr>
            <p:cNvPr id="67" name="Group 66"/>
            <p:cNvGrpSpPr/>
            <p:nvPr userDrawn="1"/>
          </p:nvGrpSpPr>
          <p:grpSpPr>
            <a:xfrm>
              <a:off x="2708910" y="1714500"/>
              <a:ext cx="1584960" cy="502920"/>
              <a:chOff x="2708910" y="1714500"/>
              <a:chExt cx="1584960" cy="502920"/>
            </a:xfrm>
          </p:grpSpPr>
          <p:cxnSp>
            <p:nvCxnSpPr>
              <p:cNvPr id="68" name="Straight Connector 67"/>
              <p:cNvCxnSpPr/>
              <p:nvPr userDrawn="1"/>
            </p:nvCxnSpPr>
            <p:spPr>
              <a:xfrm>
                <a:off x="2708910" y="1714500"/>
                <a:ext cx="1584960" cy="0"/>
              </a:xfrm>
              <a:prstGeom prst="line">
                <a:avLst/>
              </a:prstGeom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 userDrawn="1"/>
            </p:nvCxnSpPr>
            <p:spPr>
              <a:xfrm>
                <a:off x="2708910" y="2217420"/>
                <a:ext cx="1584960" cy="0"/>
              </a:xfrm>
              <a:prstGeom prst="line">
                <a:avLst/>
              </a:prstGeom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</p:grpSp>
      </p:grpSp>
      <p:sp>
        <p:nvSpPr>
          <p:cNvPr id="26" name="Text Placeholder 32"/>
          <p:cNvSpPr txBox="1">
            <a:spLocks/>
          </p:cNvSpPr>
          <p:nvPr userDrawn="1"/>
        </p:nvSpPr>
        <p:spPr>
          <a:xfrm>
            <a:off x="5921444" y="1666488"/>
            <a:ext cx="1622477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7727" marR="0" lvl="0" indent="-217727" algn="l" defTabSz="87091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143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Service provided</a:t>
            </a:r>
          </a:p>
        </p:txBody>
      </p:sp>
      <p:sp>
        <p:nvSpPr>
          <p:cNvPr id="27" name="Text Placeholder 31"/>
          <p:cNvSpPr txBox="1">
            <a:spLocks/>
          </p:cNvSpPr>
          <p:nvPr userDrawn="1"/>
        </p:nvSpPr>
        <p:spPr>
          <a:xfrm>
            <a:off x="5921440" y="2175352"/>
            <a:ext cx="1579472" cy="81978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7727" marR="0" lvl="0" indent="-217727" algn="l" defTabSz="87091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762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Deal details (context)</a:t>
            </a:r>
          </a:p>
        </p:txBody>
      </p:sp>
      <p:sp>
        <p:nvSpPr>
          <p:cNvPr id="28" name="Text Placeholder 33"/>
          <p:cNvSpPr txBox="1">
            <a:spLocks/>
          </p:cNvSpPr>
          <p:nvPr userDrawn="1"/>
        </p:nvSpPr>
        <p:spPr>
          <a:xfrm>
            <a:off x="5921440" y="3277364"/>
            <a:ext cx="1611726" cy="470863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7727" marR="0" lvl="0" indent="-217727" algn="l" defTabSz="87091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762" b="0" i="0" u="none" strike="noStrike" kern="1200" cap="none" spc="0" normalizeH="0" baseline="0" noProof="0" dirty="0">
                <a:ln>
                  <a:noFill/>
                </a:ln>
                <a:solidFill>
                  <a:srgbClr val="13B5EA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Our role in the transaction</a:t>
            </a:r>
          </a:p>
        </p:txBody>
      </p:sp>
      <p:sp>
        <p:nvSpPr>
          <p:cNvPr id="29" name="TextBox 44"/>
          <p:cNvSpPr txBox="1"/>
          <p:nvPr userDrawn="1"/>
        </p:nvSpPr>
        <p:spPr>
          <a:xfrm>
            <a:off x="5987932" y="3045103"/>
            <a:ext cx="1473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43" dirty="0"/>
              <a:t>Insert Logo</a:t>
            </a:r>
          </a:p>
        </p:txBody>
      </p:sp>
      <p:grpSp>
        <p:nvGrpSpPr>
          <p:cNvPr id="30" name="Group 29"/>
          <p:cNvGrpSpPr/>
          <p:nvPr userDrawn="1"/>
        </p:nvGrpSpPr>
        <p:grpSpPr>
          <a:xfrm>
            <a:off x="380311" y="3980096"/>
            <a:ext cx="1676400" cy="2293620"/>
            <a:chOff x="2621280" y="1600200"/>
            <a:chExt cx="1760220" cy="2293620"/>
          </a:xfrm>
        </p:grpSpPr>
        <p:sp>
          <p:nvSpPr>
            <p:cNvPr id="62" name="Rectangle 61"/>
            <p:cNvSpPr/>
            <p:nvPr userDrawn="1"/>
          </p:nvSpPr>
          <p:spPr>
            <a:xfrm>
              <a:off x="2621280" y="1600200"/>
              <a:ext cx="1760220" cy="2293620"/>
            </a:xfrm>
            <a:prstGeom prst="rect">
              <a:avLst/>
            </a:prstGeom>
            <a:noFill/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714" dirty="0"/>
            </a:p>
          </p:txBody>
        </p:sp>
        <p:grpSp>
          <p:nvGrpSpPr>
            <p:cNvPr id="63" name="Group 62"/>
            <p:cNvGrpSpPr/>
            <p:nvPr userDrawn="1"/>
          </p:nvGrpSpPr>
          <p:grpSpPr>
            <a:xfrm>
              <a:off x="2708910" y="1714500"/>
              <a:ext cx="1584960" cy="502920"/>
              <a:chOff x="2708910" y="1714500"/>
              <a:chExt cx="1584960" cy="502920"/>
            </a:xfrm>
          </p:grpSpPr>
          <p:cxnSp>
            <p:nvCxnSpPr>
              <p:cNvPr id="64" name="Straight Connector 63"/>
              <p:cNvCxnSpPr/>
              <p:nvPr userDrawn="1"/>
            </p:nvCxnSpPr>
            <p:spPr>
              <a:xfrm>
                <a:off x="2708910" y="1714500"/>
                <a:ext cx="1584960" cy="0"/>
              </a:xfrm>
              <a:prstGeom prst="line">
                <a:avLst/>
              </a:prstGeom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/>
              <p:nvPr userDrawn="1"/>
            </p:nvCxnSpPr>
            <p:spPr>
              <a:xfrm>
                <a:off x="2708910" y="2217420"/>
                <a:ext cx="1584960" cy="0"/>
              </a:xfrm>
              <a:prstGeom prst="line">
                <a:avLst/>
              </a:prstGeom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</p:grpSp>
      </p:grpSp>
      <p:sp>
        <p:nvSpPr>
          <p:cNvPr id="31" name="Text Placeholder 32"/>
          <p:cNvSpPr txBox="1">
            <a:spLocks/>
          </p:cNvSpPr>
          <p:nvPr userDrawn="1"/>
        </p:nvSpPr>
        <p:spPr>
          <a:xfrm>
            <a:off x="379138" y="4133110"/>
            <a:ext cx="1574093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indent="-217727" algn="l" defTabSz="87091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143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Service provided</a:t>
            </a:r>
          </a:p>
        </p:txBody>
      </p:sp>
      <p:sp>
        <p:nvSpPr>
          <p:cNvPr id="32" name="Text Placeholder 31"/>
          <p:cNvSpPr txBox="1">
            <a:spLocks/>
          </p:cNvSpPr>
          <p:nvPr userDrawn="1"/>
        </p:nvSpPr>
        <p:spPr>
          <a:xfrm>
            <a:off x="379136" y="4641982"/>
            <a:ext cx="1595596" cy="82543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7727" marR="0" lvl="0" indent="-217727" algn="l" defTabSz="87091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762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Deal details (context)</a:t>
            </a:r>
          </a:p>
        </p:txBody>
      </p:sp>
      <p:sp>
        <p:nvSpPr>
          <p:cNvPr id="33" name="Text Placeholder 33"/>
          <p:cNvSpPr txBox="1">
            <a:spLocks/>
          </p:cNvSpPr>
          <p:nvPr userDrawn="1"/>
        </p:nvSpPr>
        <p:spPr>
          <a:xfrm>
            <a:off x="379140" y="5749638"/>
            <a:ext cx="1638601" cy="465219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7727" marR="0" lvl="0" indent="-217727" algn="l" defTabSz="87091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762" b="0" i="0" u="none" strike="noStrike" kern="1200" cap="none" spc="0" normalizeH="0" baseline="0" noProof="0" dirty="0">
                <a:ln>
                  <a:noFill/>
                </a:ln>
                <a:solidFill>
                  <a:srgbClr val="13B5EA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Our role in the transaction</a:t>
            </a:r>
          </a:p>
        </p:txBody>
      </p:sp>
      <p:sp>
        <p:nvSpPr>
          <p:cNvPr id="34" name="TextBox 53"/>
          <p:cNvSpPr txBox="1"/>
          <p:nvPr userDrawn="1"/>
        </p:nvSpPr>
        <p:spPr>
          <a:xfrm>
            <a:off x="445627" y="5511725"/>
            <a:ext cx="1473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43" dirty="0"/>
              <a:t>Insert Logo</a:t>
            </a:r>
          </a:p>
        </p:txBody>
      </p:sp>
      <p:grpSp>
        <p:nvGrpSpPr>
          <p:cNvPr id="35" name="Group 34"/>
          <p:cNvGrpSpPr/>
          <p:nvPr userDrawn="1"/>
        </p:nvGrpSpPr>
        <p:grpSpPr>
          <a:xfrm>
            <a:off x="2234914" y="3997029"/>
            <a:ext cx="1676400" cy="2293620"/>
            <a:chOff x="2621280" y="1600200"/>
            <a:chExt cx="1760220" cy="2293620"/>
          </a:xfrm>
        </p:grpSpPr>
        <p:sp>
          <p:nvSpPr>
            <p:cNvPr id="58" name="Rectangle 57"/>
            <p:cNvSpPr/>
            <p:nvPr userDrawn="1"/>
          </p:nvSpPr>
          <p:spPr>
            <a:xfrm>
              <a:off x="2621280" y="1600200"/>
              <a:ext cx="1760220" cy="2293620"/>
            </a:xfrm>
            <a:prstGeom prst="rect">
              <a:avLst/>
            </a:prstGeom>
            <a:noFill/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714" dirty="0"/>
            </a:p>
          </p:txBody>
        </p:sp>
        <p:grpSp>
          <p:nvGrpSpPr>
            <p:cNvPr id="59" name="Group 58"/>
            <p:cNvGrpSpPr/>
            <p:nvPr userDrawn="1"/>
          </p:nvGrpSpPr>
          <p:grpSpPr>
            <a:xfrm>
              <a:off x="2708910" y="1714500"/>
              <a:ext cx="1584960" cy="502920"/>
              <a:chOff x="2708910" y="1714500"/>
              <a:chExt cx="1584960" cy="502920"/>
            </a:xfrm>
          </p:grpSpPr>
          <p:cxnSp>
            <p:nvCxnSpPr>
              <p:cNvPr id="60" name="Straight Connector 59"/>
              <p:cNvCxnSpPr/>
              <p:nvPr userDrawn="1"/>
            </p:nvCxnSpPr>
            <p:spPr>
              <a:xfrm>
                <a:off x="2708910" y="1714500"/>
                <a:ext cx="1584960" cy="0"/>
              </a:xfrm>
              <a:prstGeom prst="line">
                <a:avLst/>
              </a:prstGeom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 userDrawn="1"/>
            </p:nvCxnSpPr>
            <p:spPr>
              <a:xfrm>
                <a:off x="2708910" y="2217420"/>
                <a:ext cx="1584960" cy="0"/>
              </a:xfrm>
              <a:prstGeom prst="line">
                <a:avLst/>
              </a:prstGeom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</p:grpSp>
      </p:grpSp>
      <p:sp>
        <p:nvSpPr>
          <p:cNvPr id="36" name="Text Placeholder 32"/>
          <p:cNvSpPr txBox="1">
            <a:spLocks/>
          </p:cNvSpPr>
          <p:nvPr userDrawn="1"/>
        </p:nvSpPr>
        <p:spPr>
          <a:xfrm>
            <a:off x="2233741" y="4150043"/>
            <a:ext cx="1622474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7727" marR="0" lvl="0" indent="-217727" algn="l" defTabSz="87091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143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Service provided</a:t>
            </a:r>
          </a:p>
        </p:txBody>
      </p:sp>
      <p:sp>
        <p:nvSpPr>
          <p:cNvPr id="37" name="Text Placeholder 31"/>
          <p:cNvSpPr txBox="1">
            <a:spLocks/>
          </p:cNvSpPr>
          <p:nvPr userDrawn="1"/>
        </p:nvSpPr>
        <p:spPr>
          <a:xfrm>
            <a:off x="2233738" y="4658915"/>
            <a:ext cx="1579470" cy="84236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7727" marR="0" lvl="0" indent="-217727" algn="l" defTabSz="87091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762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Deal details (context)</a:t>
            </a:r>
          </a:p>
        </p:txBody>
      </p:sp>
      <p:sp>
        <p:nvSpPr>
          <p:cNvPr id="38" name="Text Placeholder 33"/>
          <p:cNvSpPr txBox="1">
            <a:spLocks/>
          </p:cNvSpPr>
          <p:nvPr userDrawn="1"/>
        </p:nvSpPr>
        <p:spPr>
          <a:xfrm>
            <a:off x="2233741" y="5727061"/>
            <a:ext cx="1611723" cy="504729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7727" marR="0" lvl="0" indent="-217727" algn="l" defTabSz="87091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762" b="0" i="0" u="none" strike="noStrike" kern="1200" cap="none" spc="0" normalizeH="0" baseline="0" noProof="0" dirty="0">
                <a:ln>
                  <a:noFill/>
                </a:ln>
                <a:solidFill>
                  <a:srgbClr val="13B5EA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Our role in the transaction</a:t>
            </a:r>
          </a:p>
        </p:txBody>
      </p:sp>
      <p:sp>
        <p:nvSpPr>
          <p:cNvPr id="39" name="TextBox 62"/>
          <p:cNvSpPr txBox="1"/>
          <p:nvPr userDrawn="1"/>
        </p:nvSpPr>
        <p:spPr>
          <a:xfrm>
            <a:off x="2300230" y="5528658"/>
            <a:ext cx="1473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43" dirty="0"/>
              <a:t>Insert Logo</a:t>
            </a:r>
          </a:p>
        </p:txBody>
      </p:sp>
      <p:grpSp>
        <p:nvGrpSpPr>
          <p:cNvPr id="40" name="Group 39"/>
          <p:cNvGrpSpPr/>
          <p:nvPr userDrawn="1"/>
        </p:nvGrpSpPr>
        <p:grpSpPr>
          <a:xfrm>
            <a:off x="4073389" y="3985741"/>
            <a:ext cx="1676400" cy="2293620"/>
            <a:chOff x="2621280" y="1600200"/>
            <a:chExt cx="1760220" cy="2293620"/>
          </a:xfrm>
        </p:grpSpPr>
        <p:sp>
          <p:nvSpPr>
            <p:cNvPr id="54" name="Rectangle 53"/>
            <p:cNvSpPr/>
            <p:nvPr userDrawn="1"/>
          </p:nvSpPr>
          <p:spPr>
            <a:xfrm>
              <a:off x="2621280" y="1600200"/>
              <a:ext cx="1760220" cy="2293620"/>
            </a:xfrm>
            <a:prstGeom prst="rect">
              <a:avLst/>
            </a:prstGeom>
            <a:noFill/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714" dirty="0"/>
            </a:p>
          </p:txBody>
        </p:sp>
        <p:grpSp>
          <p:nvGrpSpPr>
            <p:cNvPr id="55" name="Group 54"/>
            <p:cNvGrpSpPr/>
            <p:nvPr userDrawn="1"/>
          </p:nvGrpSpPr>
          <p:grpSpPr>
            <a:xfrm>
              <a:off x="2708910" y="1714500"/>
              <a:ext cx="1584960" cy="502920"/>
              <a:chOff x="2708910" y="1714500"/>
              <a:chExt cx="1584960" cy="502920"/>
            </a:xfrm>
          </p:grpSpPr>
          <p:cxnSp>
            <p:nvCxnSpPr>
              <p:cNvPr id="56" name="Straight Connector 55"/>
              <p:cNvCxnSpPr/>
              <p:nvPr userDrawn="1"/>
            </p:nvCxnSpPr>
            <p:spPr>
              <a:xfrm>
                <a:off x="2708910" y="1714500"/>
                <a:ext cx="1584960" cy="0"/>
              </a:xfrm>
              <a:prstGeom prst="line">
                <a:avLst/>
              </a:prstGeom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 userDrawn="1"/>
            </p:nvCxnSpPr>
            <p:spPr>
              <a:xfrm>
                <a:off x="2708910" y="2217420"/>
                <a:ext cx="1584960" cy="0"/>
              </a:xfrm>
              <a:prstGeom prst="line">
                <a:avLst/>
              </a:prstGeom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</p:grpSp>
      </p:grpSp>
      <p:sp>
        <p:nvSpPr>
          <p:cNvPr id="41" name="Text Placeholder 32"/>
          <p:cNvSpPr txBox="1">
            <a:spLocks/>
          </p:cNvSpPr>
          <p:nvPr userDrawn="1"/>
        </p:nvSpPr>
        <p:spPr>
          <a:xfrm>
            <a:off x="4072217" y="4138755"/>
            <a:ext cx="1611725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7727" marR="0" lvl="0" indent="-217727" algn="l" defTabSz="87091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143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Service provided</a:t>
            </a:r>
          </a:p>
        </p:txBody>
      </p:sp>
      <p:sp>
        <p:nvSpPr>
          <p:cNvPr id="42" name="Text Placeholder 31"/>
          <p:cNvSpPr txBox="1">
            <a:spLocks/>
          </p:cNvSpPr>
          <p:nvPr userDrawn="1"/>
        </p:nvSpPr>
        <p:spPr>
          <a:xfrm>
            <a:off x="4072217" y="4647627"/>
            <a:ext cx="1611725" cy="7859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7727" marR="0" lvl="0" indent="-217727" algn="l" defTabSz="87091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762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Deal details (context)</a:t>
            </a:r>
          </a:p>
        </p:txBody>
      </p:sp>
      <p:sp>
        <p:nvSpPr>
          <p:cNvPr id="43" name="Text Placeholder 33"/>
          <p:cNvSpPr txBox="1">
            <a:spLocks/>
          </p:cNvSpPr>
          <p:nvPr userDrawn="1"/>
        </p:nvSpPr>
        <p:spPr>
          <a:xfrm>
            <a:off x="4072217" y="5760926"/>
            <a:ext cx="1622477" cy="45957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7727" marR="0" lvl="0" indent="-217727" algn="l" defTabSz="87091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762" b="0" i="0" u="none" strike="noStrike" kern="1200" cap="none" spc="0" normalizeH="0" baseline="0" noProof="0" dirty="0">
                <a:ln>
                  <a:noFill/>
                </a:ln>
                <a:solidFill>
                  <a:srgbClr val="13B5EA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Our role in the transaction</a:t>
            </a:r>
          </a:p>
        </p:txBody>
      </p:sp>
      <p:sp>
        <p:nvSpPr>
          <p:cNvPr id="44" name="TextBox 71"/>
          <p:cNvSpPr txBox="1"/>
          <p:nvPr userDrawn="1"/>
        </p:nvSpPr>
        <p:spPr>
          <a:xfrm>
            <a:off x="4138703" y="5517370"/>
            <a:ext cx="1473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43" dirty="0"/>
              <a:t>Insert Logo</a:t>
            </a:r>
          </a:p>
        </p:txBody>
      </p:sp>
      <p:grpSp>
        <p:nvGrpSpPr>
          <p:cNvPr id="45" name="Group 44"/>
          <p:cNvGrpSpPr/>
          <p:nvPr userDrawn="1"/>
        </p:nvGrpSpPr>
        <p:grpSpPr>
          <a:xfrm>
            <a:off x="5927991" y="4002674"/>
            <a:ext cx="1676400" cy="2293620"/>
            <a:chOff x="2621280" y="1600200"/>
            <a:chExt cx="1760220" cy="2293620"/>
          </a:xfrm>
        </p:grpSpPr>
        <p:sp>
          <p:nvSpPr>
            <p:cNvPr id="50" name="Rectangle 49"/>
            <p:cNvSpPr/>
            <p:nvPr userDrawn="1"/>
          </p:nvSpPr>
          <p:spPr>
            <a:xfrm>
              <a:off x="2621280" y="1600200"/>
              <a:ext cx="1760220" cy="2293620"/>
            </a:xfrm>
            <a:prstGeom prst="rect">
              <a:avLst/>
            </a:prstGeom>
            <a:noFill/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714" dirty="0"/>
            </a:p>
          </p:txBody>
        </p:sp>
        <p:grpSp>
          <p:nvGrpSpPr>
            <p:cNvPr id="51" name="Group 50"/>
            <p:cNvGrpSpPr/>
            <p:nvPr userDrawn="1"/>
          </p:nvGrpSpPr>
          <p:grpSpPr>
            <a:xfrm>
              <a:off x="2708910" y="1714500"/>
              <a:ext cx="1584960" cy="502920"/>
              <a:chOff x="2708910" y="1714500"/>
              <a:chExt cx="1584960" cy="502920"/>
            </a:xfrm>
          </p:grpSpPr>
          <p:cxnSp>
            <p:nvCxnSpPr>
              <p:cNvPr id="52" name="Straight Connector 51"/>
              <p:cNvCxnSpPr/>
              <p:nvPr userDrawn="1"/>
            </p:nvCxnSpPr>
            <p:spPr>
              <a:xfrm>
                <a:off x="2708910" y="1714500"/>
                <a:ext cx="1584960" cy="0"/>
              </a:xfrm>
              <a:prstGeom prst="line">
                <a:avLst/>
              </a:prstGeom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 userDrawn="1"/>
            </p:nvCxnSpPr>
            <p:spPr>
              <a:xfrm>
                <a:off x="2708910" y="2217420"/>
                <a:ext cx="1584960" cy="0"/>
              </a:xfrm>
              <a:prstGeom prst="line">
                <a:avLst/>
              </a:prstGeom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</p:grpSp>
      </p:grpSp>
      <p:sp>
        <p:nvSpPr>
          <p:cNvPr id="46" name="Text Placeholder 32"/>
          <p:cNvSpPr txBox="1">
            <a:spLocks/>
          </p:cNvSpPr>
          <p:nvPr userDrawn="1"/>
        </p:nvSpPr>
        <p:spPr>
          <a:xfrm>
            <a:off x="5926815" y="4155688"/>
            <a:ext cx="1606350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7727" marR="0" lvl="0" indent="-217727" algn="l" defTabSz="87091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143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Service provided</a:t>
            </a:r>
          </a:p>
        </p:txBody>
      </p:sp>
      <p:sp>
        <p:nvSpPr>
          <p:cNvPr id="47" name="Text Placeholder 31"/>
          <p:cNvSpPr txBox="1">
            <a:spLocks/>
          </p:cNvSpPr>
          <p:nvPr userDrawn="1"/>
        </p:nvSpPr>
        <p:spPr>
          <a:xfrm>
            <a:off x="5926820" y="4664552"/>
            <a:ext cx="1584847" cy="73512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7727" marR="0" lvl="0" indent="-217727" algn="l" defTabSz="87091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762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Deal details (context)</a:t>
            </a:r>
          </a:p>
        </p:txBody>
      </p:sp>
      <p:sp>
        <p:nvSpPr>
          <p:cNvPr id="48" name="Text Placeholder 33"/>
          <p:cNvSpPr txBox="1">
            <a:spLocks/>
          </p:cNvSpPr>
          <p:nvPr userDrawn="1"/>
        </p:nvSpPr>
        <p:spPr>
          <a:xfrm>
            <a:off x="5926818" y="5738340"/>
            <a:ext cx="1638604" cy="499086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7727" marR="0" lvl="0" indent="-217727" algn="l" defTabSz="87091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762" b="0" i="0" u="none" strike="noStrike" kern="1200" cap="none" spc="0" normalizeH="0" baseline="0" noProof="0" dirty="0">
                <a:ln>
                  <a:noFill/>
                </a:ln>
                <a:solidFill>
                  <a:srgbClr val="13B5EA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Our role in the transaction</a:t>
            </a:r>
          </a:p>
        </p:txBody>
      </p:sp>
      <p:sp>
        <p:nvSpPr>
          <p:cNvPr id="49" name="TextBox 80"/>
          <p:cNvSpPr txBox="1"/>
          <p:nvPr userDrawn="1"/>
        </p:nvSpPr>
        <p:spPr>
          <a:xfrm>
            <a:off x="5993308" y="5534303"/>
            <a:ext cx="1473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43" dirty="0"/>
              <a:t>Insert Logo</a:t>
            </a:r>
          </a:p>
        </p:txBody>
      </p:sp>
    </p:spTree>
    <p:extLst>
      <p:ext uri="{BB962C8B-B14F-4D97-AF65-F5344CB8AC3E}">
        <p14:creationId xmlns:p14="http://schemas.microsoft.com/office/powerpoint/2010/main" val="1561704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-Column (Large Fo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 (Large Fonts)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6810" y="1600206"/>
            <a:ext cx="2682240" cy="4525963"/>
          </a:xfrm>
        </p:spPr>
        <p:txBody>
          <a:bodyPr>
            <a:normAutofit/>
          </a:bodyPr>
          <a:lstStyle>
            <a:lvl1pPr>
              <a:defRPr sz="2286"/>
            </a:lvl1pPr>
            <a:lvl2pPr>
              <a:defRPr sz="2286"/>
            </a:lvl2pPr>
            <a:lvl3pPr>
              <a:defRPr sz="2286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000" y="6576066"/>
            <a:ext cx="37338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Duff &amp; Phelps                                                                                     June 13, 2017                         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601FD316-713D-4ED1-ADFD-72C1E45E04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>
          <a:xfrm>
            <a:off x="4291672" y="6576066"/>
            <a:ext cx="3401037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1"/>
          </p:nvPr>
        </p:nvSpPr>
        <p:spPr>
          <a:xfrm>
            <a:off x="3227831" y="1600206"/>
            <a:ext cx="2682240" cy="4525963"/>
          </a:xfrm>
        </p:spPr>
        <p:txBody>
          <a:bodyPr>
            <a:normAutofit/>
          </a:bodyPr>
          <a:lstStyle>
            <a:lvl1pPr>
              <a:defRPr sz="2286"/>
            </a:lvl1pPr>
            <a:lvl2pPr>
              <a:defRPr sz="2286"/>
            </a:lvl2pPr>
            <a:lvl3pPr>
              <a:defRPr sz="2286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2"/>
          </p:nvPr>
        </p:nvSpPr>
        <p:spPr>
          <a:xfrm>
            <a:off x="6078852" y="1600206"/>
            <a:ext cx="2682240" cy="4525963"/>
          </a:xfrm>
        </p:spPr>
        <p:txBody>
          <a:bodyPr>
            <a:normAutofit/>
          </a:bodyPr>
          <a:lstStyle>
            <a:lvl1pPr>
              <a:defRPr sz="2286"/>
            </a:lvl1pPr>
            <a:lvl2pPr>
              <a:defRPr sz="2286"/>
            </a:lvl2pPr>
            <a:lvl3pPr>
              <a:defRPr sz="2286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One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44000" cy="114300"/>
          </a:xfrm>
          <a:prstGeom prst="rect">
            <a:avLst/>
          </a:prstGeom>
          <a:solidFill>
            <a:srgbClr val="EE3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4" dirty="0">
              <a:solidFill>
                <a:srgbClr val="FF0000"/>
              </a:solidFill>
            </a:endParaRPr>
          </a:p>
        </p:txBody>
      </p:sp>
      <p:pic>
        <p:nvPicPr>
          <p:cNvPr id="5" name="Picture 4" descr="dp_logo_4c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277362" y="539758"/>
            <a:ext cx="2431606" cy="272340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311161" y="1685933"/>
            <a:ext cx="4162422" cy="883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714" dirty="0"/>
              <a:t>For more information about our global locations and services, please visit:</a:t>
            </a:r>
          </a:p>
          <a:p>
            <a:pPr algn="l"/>
            <a:r>
              <a:rPr lang="en-GB" sz="1714" dirty="0">
                <a:solidFill>
                  <a:srgbClr val="13B5EA"/>
                </a:solidFill>
              </a:rPr>
              <a:t>www.duffandphelps.com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82775" y="1476375"/>
            <a:ext cx="8363051" cy="0"/>
          </a:xfrm>
          <a:prstGeom prst="line">
            <a:avLst/>
          </a:prstGeom>
          <a:ln>
            <a:solidFill>
              <a:srgbClr val="13B5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 userDrawn="1"/>
        </p:nvSpPr>
        <p:spPr>
          <a:xfrm>
            <a:off x="382776" y="4967397"/>
            <a:ext cx="7850785" cy="1557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52" dirty="0">
                <a:solidFill>
                  <a:srgbClr val="FF0000"/>
                </a:solidFill>
              </a:rPr>
              <a:t>About Duff &amp; Phelps</a:t>
            </a:r>
            <a:endParaRPr lang="en-GB" sz="952" dirty="0">
              <a:solidFill>
                <a:srgbClr val="FF0000"/>
              </a:solidFill>
            </a:endParaRPr>
          </a:p>
          <a:p>
            <a:pPr algn="l"/>
            <a:r>
              <a:rPr lang="en-US" sz="952" dirty="0"/>
              <a:t> </a:t>
            </a:r>
            <a:endParaRPr lang="en-GB" sz="952" dirty="0"/>
          </a:p>
          <a:p>
            <a:r>
              <a:rPr lang="en-US" sz="952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Duff &amp; Phelps is the premier global valuation and corporate finance advisor with expertise in complex valuation, dispute and legal management consulting, M&amp;A, restructuring, and compliance and regulatory consulting. The firm’s more than 2,000 employees serve a diverse range of clients from offices around the world. For more information, visit www.duffandphelps.com. </a:t>
            </a:r>
          </a:p>
          <a:p>
            <a:endParaRPr lang="en-US" sz="952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952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M&amp;A advisory, capital raising and secondary market advisory services in the United States are provided by Duff &amp; Phelps Securities, LLC. Member FINRA/SIPC. Pagemill Partners is a Division of Duff &amp; Phelps Securities, LLC. M&amp;A advisory and capital raising advisory services are provided in a number of European countries through Duff &amp; Phelps Securities Ltd, UK, which includes branches in Ireland and Germany. Duff &amp; Phelps Securities Ltd, UK, is regulated by the Financial Conduct Authority.</a:t>
            </a:r>
          </a:p>
        </p:txBody>
      </p:sp>
    </p:spTree>
    <p:extLst>
      <p:ext uri="{BB962C8B-B14F-4D97-AF65-F5344CB8AC3E}">
        <p14:creationId xmlns:p14="http://schemas.microsoft.com/office/powerpoint/2010/main" val="36017573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-Column (Large Fo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 (Large Fonts)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6814" y="1600206"/>
            <a:ext cx="4136571" cy="4525963"/>
          </a:xfrm>
        </p:spPr>
        <p:txBody>
          <a:bodyPr>
            <a:normAutofit/>
          </a:bodyPr>
          <a:lstStyle>
            <a:lvl1pPr>
              <a:defRPr sz="2286"/>
            </a:lvl1pPr>
            <a:lvl2pPr>
              <a:defRPr sz="2286"/>
            </a:lvl2pPr>
            <a:lvl3pPr>
              <a:defRPr sz="2286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4709" y="1600206"/>
            <a:ext cx="4136571" cy="4525963"/>
          </a:xfrm>
        </p:spPr>
        <p:txBody>
          <a:bodyPr>
            <a:normAutofit/>
          </a:bodyPr>
          <a:lstStyle>
            <a:lvl1pPr>
              <a:defRPr sz="2286"/>
            </a:lvl1pPr>
            <a:lvl2pPr>
              <a:defRPr sz="2286"/>
            </a:lvl2pPr>
            <a:lvl3pPr>
              <a:defRPr sz="2286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000" y="6576066"/>
            <a:ext cx="37338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Duff &amp; Phelps                                                                                     June 13, 2017                         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601FD316-713D-4ED1-ADFD-72C1E45E04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>
          <a:xfrm>
            <a:off x="4291672" y="6576066"/>
            <a:ext cx="3401037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5758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ne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2895600"/>
            <a:ext cx="6096000" cy="685800"/>
          </a:xfrm>
        </p:spPr>
        <p:txBody>
          <a:bodyPr anchor="t">
            <a:normAutofit/>
          </a:bodyPr>
          <a:lstStyle>
            <a:lvl1pPr algn="l">
              <a:defRPr sz="3429" baseline="0">
                <a:solidFill>
                  <a:srgbClr val="EE31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3657600"/>
            <a:ext cx="6096000" cy="609600"/>
          </a:xfrm>
        </p:spPr>
        <p:txBody>
          <a:bodyPr>
            <a:normAutofit/>
          </a:bodyPr>
          <a:lstStyle>
            <a:lvl1pPr marL="0" indent="0" algn="l">
              <a:buNone/>
              <a:defRPr sz="2286" baseline="0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  <a:lvl2pPr marL="435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709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06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41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77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12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48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836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Presentation Subtitle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9144000" cy="114300"/>
          </a:xfrm>
          <a:prstGeom prst="rect">
            <a:avLst/>
          </a:prstGeom>
          <a:solidFill>
            <a:srgbClr val="EE3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4" dirty="0">
              <a:solidFill>
                <a:srgbClr val="FF0000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57200" y="2743200"/>
            <a:ext cx="6096000" cy="0"/>
          </a:xfrm>
          <a:prstGeom prst="line">
            <a:avLst/>
          </a:prstGeom>
          <a:ln w="6350">
            <a:solidFill>
              <a:srgbClr val="13B5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6858000" y="2743200"/>
            <a:ext cx="1828800" cy="0"/>
          </a:xfrm>
          <a:prstGeom prst="line">
            <a:avLst/>
          </a:prstGeom>
          <a:ln w="6350">
            <a:solidFill>
              <a:srgbClr val="13B5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6858004" y="2895600"/>
            <a:ext cx="1420812" cy="520700"/>
          </a:xfrm>
        </p:spPr>
        <p:txBody>
          <a:bodyPr>
            <a:noAutofit/>
          </a:bodyPr>
          <a:lstStyle>
            <a:lvl1pPr>
              <a:buNone/>
              <a:defRPr sz="1143">
                <a:solidFill>
                  <a:srgbClr val="455560"/>
                </a:solidFill>
              </a:defRPr>
            </a:lvl1pPr>
            <a:lvl2pPr>
              <a:buNone/>
              <a:defRPr sz="1143">
                <a:solidFill>
                  <a:srgbClr val="EE3124"/>
                </a:solidFill>
              </a:defRPr>
            </a:lvl2pPr>
            <a:lvl3pPr>
              <a:buNone/>
              <a:defRPr sz="1143">
                <a:solidFill>
                  <a:srgbClr val="EE3124"/>
                </a:solidFill>
              </a:defRPr>
            </a:lvl3pPr>
            <a:lvl4pPr>
              <a:buNone/>
              <a:defRPr sz="1143">
                <a:solidFill>
                  <a:srgbClr val="EE3124"/>
                </a:solidFill>
              </a:defRPr>
            </a:lvl4pPr>
            <a:lvl5pPr>
              <a:buNone/>
              <a:defRPr sz="1143">
                <a:solidFill>
                  <a:srgbClr val="EE3124"/>
                </a:solidFill>
              </a:defRPr>
            </a:lvl5pPr>
          </a:lstStyle>
          <a:p>
            <a:pPr lvl="0"/>
            <a:r>
              <a:rPr lang="en-US" dirty="0"/>
              <a:t>Insert Date</a:t>
            </a:r>
          </a:p>
        </p:txBody>
      </p:sp>
      <p:pic>
        <p:nvPicPr>
          <p:cNvPr id="17" name="Picture 16" descr="dp_logo_rgb_whiteboxforPPT.t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061168" y="461554"/>
            <a:ext cx="2711269" cy="396240"/>
          </a:xfrm>
          <a:prstGeom prst="rect">
            <a:avLst/>
          </a:prstGeom>
        </p:spPr>
      </p:pic>
      <p:sp>
        <p:nvSpPr>
          <p:cNvPr id="10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6865644" y="3230880"/>
            <a:ext cx="1420812" cy="520700"/>
          </a:xfrm>
        </p:spPr>
        <p:txBody>
          <a:bodyPr>
            <a:noAutofit/>
          </a:bodyPr>
          <a:lstStyle>
            <a:lvl1pPr>
              <a:buNone/>
              <a:defRPr sz="762" baseline="0">
                <a:solidFill>
                  <a:srgbClr val="455560"/>
                </a:solidFill>
              </a:defRPr>
            </a:lvl1pPr>
            <a:lvl2pPr>
              <a:buNone/>
              <a:defRPr sz="1143">
                <a:solidFill>
                  <a:srgbClr val="EE3124"/>
                </a:solidFill>
              </a:defRPr>
            </a:lvl2pPr>
            <a:lvl3pPr>
              <a:buNone/>
              <a:defRPr sz="1143">
                <a:solidFill>
                  <a:srgbClr val="EE3124"/>
                </a:solidFill>
              </a:defRPr>
            </a:lvl3pPr>
            <a:lvl4pPr>
              <a:buNone/>
              <a:defRPr sz="1143">
                <a:solidFill>
                  <a:srgbClr val="EE3124"/>
                </a:solidFill>
              </a:defRPr>
            </a:lvl4pPr>
            <a:lvl5pPr>
              <a:buNone/>
              <a:defRPr sz="1143">
                <a:solidFill>
                  <a:srgbClr val="EE3124"/>
                </a:solidFill>
              </a:defRPr>
            </a:lvl5pPr>
          </a:lstStyle>
          <a:p>
            <a:pPr lvl="0"/>
            <a:r>
              <a:rPr lang="en-US" dirty="0"/>
              <a:t>Prepared for</a:t>
            </a:r>
          </a:p>
        </p:txBody>
      </p:sp>
    </p:spTree>
    <p:extLst>
      <p:ext uri="{BB962C8B-B14F-4D97-AF65-F5344CB8AC3E}">
        <p14:creationId xmlns:p14="http://schemas.microsoft.com/office/powerpoint/2010/main" val="13085624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Clien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2895600"/>
            <a:ext cx="6096000" cy="685800"/>
          </a:xfrm>
        </p:spPr>
        <p:txBody>
          <a:bodyPr anchor="t">
            <a:normAutofit/>
          </a:bodyPr>
          <a:lstStyle>
            <a:lvl1pPr algn="l">
              <a:defRPr sz="3429" baseline="0">
                <a:solidFill>
                  <a:srgbClr val="EE31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3657600"/>
            <a:ext cx="6096000" cy="609600"/>
          </a:xfrm>
        </p:spPr>
        <p:txBody>
          <a:bodyPr>
            <a:normAutofit/>
          </a:bodyPr>
          <a:lstStyle>
            <a:lvl1pPr marL="0" indent="0" algn="l">
              <a:buNone/>
              <a:defRPr sz="2286" baseline="0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  <a:lvl2pPr marL="435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709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06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41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77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12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48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836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With Client Logo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9144000" cy="114300"/>
          </a:xfrm>
          <a:prstGeom prst="rect">
            <a:avLst/>
          </a:prstGeom>
          <a:solidFill>
            <a:srgbClr val="EE3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4" dirty="0">
              <a:solidFill>
                <a:srgbClr val="FF0000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57200" y="2743200"/>
            <a:ext cx="6096000" cy="0"/>
          </a:xfrm>
          <a:prstGeom prst="line">
            <a:avLst/>
          </a:prstGeom>
          <a:ln w="6350">
            <a:solidFill>
              <a:srgbClr val="13B5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6858000" y="2743200"/>
            <a:ext cx="1828800" cy="0"/>
          </a:xfrm>
          <a:prstGeom prst="line">
            <a:avLst/>
          </a:prstGeom>
          <a:ln w="6350">
            <a:solidFill>
              <a:srgbClr val="13B5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6858004" y="2895600"/>
            <a:ext cx="1420812" cy="520700"/>
          </a:xfrm>
        </p:spPr>
        <p:txBody>
          <a:bodyPr>
            <a:noAutofit/>
          </a:bodyPr>
          <a:lstStyle>
            <a:lvl1pPr>
              <a:buNone/>
              <a:defRPr sz="1143">
                <a:solidFill>
                  <a:srgbClr val="455560"/>
                </a:solidFill>
              </a:defRPr>
            </a:lvl1pPr>
            <a:lvl2pPr>
              <a:buNone/>
              <a:defRPr sz="1143">
                <a:solidFill>
                  <a:srgbClr val="EE3124"/>
                </a:solidFill>
              </a:defRPr>
            </a:lvl2pPr>
            <a:lvl3pPr>
              <a:buNone/>
              <a:defRPr sz="1143">
                <a:solidFill>
                  <a:srgbClr val="EE3124"/>
                </a:solidFill>
              </a:defRPr>
            </a:lvl3pPr>
            <a:lvl4pPr>
              <a:buNone/>
              <a:defRPr sz="1143">
                <a:solidFill>
                  <a:srgbClr val="EE3124"/>
                </a:solidFill>
              </a:defRPr>
            </a:lvl4pPr>
            <a:lvl5pPr>
              <a:buNone/>
              <a:defRPr sz="1143">
                <a:solidFill>
                  <a:srgbClr val="EE3124"/>
                </a:solidFill>
              </a:defRPr>
            </a:lvl5pPr>
          </a:lstStyle>
          <a:p>
            <a:pPr lvl="0"/>
            <a:r>
              <a:rPr lang="en-US" dirty="0"/>
              <a:t>Insert Date</a:t>
            </a:r>
          </a:p>
        </p:txBody>
      </p:sp>
      <p:pic>
        <p:nvPicPr>
          <p:cNvPr id="16" name="Picture 34" descr="Untitled-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6608" y="3941374"/>
            <a:ext cx="1511300" cy="353378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 userDrawn="1"/>
        </p:nvSpPr>
        <p:spPr>
          <a:xfrm>
            <a:off x="6850966" y="3657602"/>
            <a:ext cx="1484142" cy="1172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2" dirty="0">
                <a:solidFill>
                  <a:srgbClr val="455560"/>
                </a:solidFill>
              </a:rPr>
              <a:t>Prepared For</a:t>
            </a:r>
          </a:p>
        </p:txBody>
      </p:sp>
      <p:pic>
        <p:nvPicPr>
          <p:cNvPr id="14" name="Picture 13" descr="dp_logo_rgb.tif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092655" y="523904"/>
            <a:ext cx="2612571" cy="295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2941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PS, LLC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2895600"/>
            <a:ext cx="6096000" cy="685800"/>
          </a:xfrm>
        </p:spPr>
        <p:txBody>
          <a:bodyPr anchor="t">
            <a:normAutofit/>
          </a:bodyPr>
          <a:lstStyle>
            <a:lvl1pPr algn="l">
              <a:defRPr sz="3429" baseline="0">
                <a:solidFill>
                  <a:srgbClr val="EE31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3657600"/>
            <a:ext cx="6096000" cy="609600"/>
          </a:xfrm>
        </p:spPr>
        <p:txBody>
          <a:bodyPr>
            <a:normAutofit/>
          </a:bodyPr>
          <a:lstStyle>
            <a:lvl1pPr marL="0" indent="0" algn="l">
              <a:buNone/>
              <a:defRPr sz="2286" baseline="0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  <a:lvl2pPr marL="435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709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06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41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77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12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48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836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Legal Company Name Option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9144000" cy="114300"/>
          </a:xfrm>
          <a:prstGeom prst="rect">
            <a:avLst/>
          </a:prstGeom>
          <a:solidFill>
            <a:srgbClr val="EE3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4" dirty="0">
              <a:solidFill>
                <a:srgbClr val="FF0000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57200" y="2743200"/>
            <a:ext cx="6096000" cy="0"/>
          </a:xfrm>
          <a:prstGeom prst="line">
            <a:avLst/>
          </a:prstGeom>
          <a:ln w="6350">
            <a:solidFill>
              <a:srgbClr val="13B5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6858000" y="2743200"/>
            <a:ext cx="1828800" cy="0"/>
          </a:xfrm>
          <a:prstGeom prst="line">
            <a:avLst/>
          </a:prstGeom>
          <a:ln w="6350">
            <a:solidFill>
              <a:srgbClr val="13B5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6858004" y="2895600"/>
            <a:ext cx="1420812" cy="520700"/>
          </a:xfrm>
        </p:spPr>
        <p:txBody>
          <a:bodyPr>
            <a:noAutofit/>
          </a:bodyPr>
          <a:lstStyle>
            <a:lvl1pPr>
              <a:buNone/>
              <a:defRPr sz="1143">
                <a:solidFill>
                  <a:srgbClr val="455560"/>
                </a:solidFill>
              </a:defRPr>
            </a:lvl1pPr>
            <a:lvl2pPr>
              <a:buNone/>
              <a:defRPr sz="1143">
                <a:solidFill>
                  <a:srgbClr val="EE3124"/>
                </a:solidFill>
              </a:defRPr>
            </a:lvl2pPr>
            <a:lvl3pPr>
              <a:buNone/>
              <a:defRPr sz="1143">
                <a:solidFill>
                  <a:srgbClr val="EE3124"/>
                </a:solidFill>
              </a:defRPr>
            </a:lvl3pPr>
            <a:lvl4pPr>
              <a:buNone/>
              <a:defRPr sz="1143">
                <a:solidFill>
                  <a:srgbClr val="EE3124"/>
                </a:solidFill>
              </a:defRPr>
            </a:lvl4pPr>
            <a:lvl5pPr>
              <a:buNone/>
              <a:defRPr sz="1143">
                <a:solidFill>
                  <a:srgbClr val="EE3124"/>
                </a:solidFill>
              </a:defRPr>
            </a:lvl5pPr>
          </a:lstStyle>
          <a:p>
            <a:pPr lvl="0"/>
            <a:r>
              <a:rPr lang="en-US" dirty="0"/>
              <a:t>Insert Date</a:t>
            </a:r>
          </a:p>
        </p:txBody>
      </p:sp>
      <p:pic>
        <p:nvPicPr>
          <p:cNvPr id="14" name="Picture 13" descr="dp_logo_rgb.t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092655" y="523904"/>
            <a:ext cx="2612571" cy="29565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471022" y="6618749"/>
            <a:ext cx="8229600" cy="1172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2" dirty="0">
                <a:solidFill>
                  <a:srgbClr val="455560"/>
                </a:solidFill>
              </a:rPr>
              <a:t>Duff &amp; Phelps Securities, LLC. Member FINRA/SIPIC</a:t>
            </a:r>
          </a:p>
        </p:txBody>
      </p:sp>
    </p:spTree>
    <p:extLst>
      <p:ext uri="{BB962C8B-B14F-4D97-AF65-F5344CB8AC3E}">
        <p14:creationId xmlns:p14="http://schemas.microsoft.com/office/powerpoint/2010/main" val="38547749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PS Ltd.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2895600"/>
            <a:ext cx="6096000" cy="685800"/>
          </a:xfrm>
        </p:spPr>
        <p:txBody>
          <a:bodyPr anchor="t">
            <a:normAutofit/>
          </a:bodyPr>
          <a:lstStyle>
            <a:lvl1pPr algn="l">
              <a:defRPr sz="3429" baseline="0">
                <a:solidFill>
                  <a:srgbClr val="EE31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3657600"/>
            <a:ext cx="6096000" cy="609600"/>
          </a:xfrm>
        </p:spPr>
        <p:txBody>
          <a:bodyPr>
            <a:normAutofit/>
          </a:bodyPr>
          <a:lstStyle>
            <a:lvl1pPr marL="0" indent="0" algn="l">
              <a:buNone/>
              <a:defRPr sz="2286" baseline="0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  <a:lvl2pPr marL="435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709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06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41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77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12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48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836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Legal Company Name Option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9144000" cy="114300"/>
          </a:xfrm>
          <a:prstGeom prst="rect">
            <a:avLst/>
          </a:prstGeom>
          <a:solidFill>
            <a:srgbClr val="EE3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4" dirty="0">
              <a:solidFill>
                <a:srgbClr val="FF0000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57200" y="2743200"/>
            <a:ext cx="6096000" cy="0"/>
          </a:xfrm>
          <a:prstGeom prst="line">
            <a:avLst/>
          </a:prstGeom>
          <a:ln w="6350">
            <a:solidFill>
              <a:srgbClr val="13B5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6858000" y="2743200"/>
            <a:ext cx="1828800" cy="0"/>
          </a:xfrm>
          <a:prstGeom prst="line">
            <a:avLst/>
          </a:prstGeom>
          <a:ln w="6350">
            <a:solidFill>
              <a:srgbClr val="13B5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6858004" y="2895600"/>
            <a:ext cx="1420812" cy="520700"/>
          </a:xfrm>
        </p:spPr>
        <p:txBody>
          <a:bodyPr>
            <a:noAutofit/>
          </a:bodyPr>
          <a:lstStyle>
            <a:lvl1pPr>
              <a:buNone/>
              <a:defRPr sz="1143">
                <a:solidFill>
                  <a:srgbClr val="455560"/>
                </a:solidFill>
              </a:defRPr>
            </a:lvl1pPr>
            <a:lvl2pPr>
              <a:buNone/>
              <a:defRPr sz="1143">
                <a:solidFill>
                  <a:srgbClr val="EE3124"/>
                </a:solidFill>
              </a:defRPr>
            </a:lvl2pPr>
            <a:lvl3pPr>
              <a:buNone/>
              <a:defRPr sz="1143">
                <a:solidFill>
                  <a:srgbClr val="EE3124"/>
                </a:solidFill>
              </a:defRPr>
            </a:lvl3pPr>
            <a:lvl4pPr>
              <a:buNone/>
              <a:defRPr sz="1143">
                <a:solidFill>
                  <a:srgbClr val="EE3124"/>
                </a:solidFill>
              </a:defRPr>
            </a:lvl4pPr>
            <a:lvl5pPr>
              <a:buNone/>
              <a:defRPr sz="1143">
                <a:solidFill>
                  <a:srgbClr val="EE3124"/>
                </a:solidFill>
              </a:defRPr>
            </a:lvl5pPr>
          </a:lstStyle>
          <a:p>
            <a:pPr lvl="0"/>
            <a:r>
              <a:rPr lang="en-US" dirty="0"/>
              <a:t>Insert Date</a:t>
            </a:r>
          </a:p>
        </p:txBody>
      </p:sp>
      <p:pic>
        <p:nvPicPr>
          <p:cNvPr id="14" name="Picture 13" descr="dp_logo_rgb.t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092655" y="523904"/>
            <a:ext cx="2612571" cy="29565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471022" y="6618749"/>
            <a:ext cx="8229600" cy="1172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2" dirty="0">
                <a:solidFill>
                  <a:srgbClr val="455560"/>
                </a:solidFill>
              </a:rPr>
              <a:t>Duff &amp; Phelps Securities Ltd. Authorized and regulated by the Financial Services Authority.</a:t>
            </a:r>
          </a:p>
        </p:txBody>
      </p:sp>
    </p:spTree>
    <p:extLst>
      <p:ext uri="{BB962C8B-B14F-4D97-AF65-F5344CB8AC3E}">
        <p14:creationId xmlns:p14="http://schemas.microsoft.com/office/powerpoint/2010/main" val="33295662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2895600"/>
            <a:ext cx="6096000" cy="1219200"/>
          </a:xfrm>
        </p:spPr>
        <p:txBody>
          <a:bodyPr anchor="t">
            <a:normAutofit/>
          </a:bodyPr>
          <a:lstStyle>
            <a:lvl1pPr algn="l">
              <a:defRPr sz="3429" baseline="0">
                <a:solidFill>
                  <a:srgbClr val="EE31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Two Line </a:t>
            </a:r>
            <a:br>
              <a:rPr lang="en-US" dirty="0"/>
            </a:br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4199206"/>
            <a:ext cx="6096000" cy="609600"/>
          </a:xfrm>
        </p:spPr>
        <p:txBody>
          <a:bodyPr>
            <a:normAutofit/>
          </a:bodyPr>
          <a:lstStyle>
            <a:lvl1pPr marL="0" indent="0" algn="l">
              <a:buNone/>
              <a:defRPr sz="2286" baseline="0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  <a:lvl2pPr marL="435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709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06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41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77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12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48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836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Presentation Subtitle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9144000" cy="114300"/>
          </a:xfrm>
          <a:prstGeom prst="rect">
            <a:avLst/>
          </a:prstGeom>
          <a:solidFill>
            <a:srgbClr val="EE3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4" dirty="0">
              <a:solidFill>
                <a:srgbClr val="FF0000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57200" y="2743200"/>
            <a:ext cx="6096000" cy="0"/>
          </a:xfrm>
          <a:prstGeom prst="line">
            <a:avLst/>
          </a:prstGeom>
          <a:ln w="6350">
            <a:solidFill>
              <a:srgbClr val="13B5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6858000" y="2743200"/>
            <a:ext cx="1828800" cy="0"/>
          </a:xfrm>
          <a:prstGeom prst="line">
            <a:avLst/>
          </a:prstGeom>
          <a:ln w="6350">
            <a:solidFill>
              <a:srgbClr val="13B5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6858004" y="2895600"/>
            <a:ext cx="1420812" cy="520700"/>
          </a:xfrm>
        </p:spPr>
        <p:txBody>
          <a:bodyPr>
            <a:noAutofit/>
          </a:bodyPr>
          <a:lstStyle>
            <a:lvl1pPr>
              <a:buNone/>
              <a:defRPr sz="1143">
                <a:solidFill>
                  <a:srgbClr val="455560"/>
                </a:solidFill>
              </a:defRPr>
            </a:lvl1pPr>
            <a:lvl2pPr>
              <a:buNone/>
              <a:defRPr sz="1143">
                <a:solidFill>
                  <a:srgbClr val="EE3124"/>
                </a:solidFill>
              </a:defRPr>
            </a:lvl2pPr>
            <a:lvl3pPr>
              <a:buNone/>
              <a:defRPr sz="1143">
                <a:solidFill>
                  <a:srgbClr val="EE3124"/>
                </a:solidFill>
              </a:defRPr>
            </a:lvl3pPr>
            <a:lvl4pPr>
              <a:buNone/>
              <a:defRPr sz="1143">
                <a:solidFill>
                  <a:srgbClr val="EE3124"/>
                </a:solidFill>
              </a:defRPr>
            </a:lvl4pPr>
            <a:lvl5pPr>
              <a:buNone/>
              <a:defRPr sz="1143">
                <a:solidFill>
                  <a:srgbClr val="EE3124"/>
                </a:solidFill>
              </a:defRPr>
            </a:lvl5pPr>
          </a:lstStyle>
          <a:p>
            <a:pPr lvl="0"/>
            <a:r>
              <a:rPr lang="en-US" dirty="0"/>
              <a:t>Insert Date</a:t>
            </a:r>
          </a:p>
        </p:txBody>
      </p:sp>
      <p:pic>
        <p:nvPicPr>
          <p:cNvPr id="10" name="Picture 9" descr="dp_logo_rgb.t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092655" y="523904"/>
            <a:ext cx="2612571" cy="295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2950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2590800" y="2895600"/>
            <a:ext cx="6096000" cy="685800"/>
          </a:xfrm>
        </p:spPr>
        <p:txBody>
          <a:bodyPr anchor="t">
            <a:normAutofit/>
          </a:bodyPr>
          <a:lstStyle>
            <a:lvl1pPr algn="l">
              <a:defRPr sz="3429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Section Divider Title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90800" y="3657600"/>
            <a:ext cx="6096000" cy="609600"/>
          </a:xfrm>
        </p:spPr>
        <p:txBody>
          <a:bodyPr>
            <a:normAutofit/>
          </a:bodyPr>
          <a:lstStyle>
            <a:lvl1pPr marL="0" indent="0" algn="l">
              <a:buNone/>
              <a:defRPr sz="2286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  <a:lvl2pPr marL="435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709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06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41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77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12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48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836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Section Divider Subtitle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2590800" y="2743200"/>
            <a:ext cx="6096000" cy="0"/>
          </a:xfrm>
          <a:prstGeom prst="line">
            <a:avLst/>
          </a:prstGeom>
          <a:ln w="63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2743200"/>
            <a:ext cx="1828800" cy="0"/>
          </a:xfrm>
          <a:prstGeom prst="line">
            <a:avLst/>
          </a:prstGeom>
          <a:ln w="6350">
            <a:solidFill>
              <a:srgbClr val="13B5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8" y="2912618"/>
            <a:ext cx="1814513" cy="619125"/>
          </a:xfrm>
        </p:spPr>
        <p:txBody>
          <a:bodyPr>
            <a:noAutofit/>
          </a:bodyPr>
          <a:lstStyle>
            <a:lvl1pPr>
              <a:buNone/>
              <a:defRPr sz="1524" baseline="0">
                <a:solidFill>
                  <a:srgbClr val="EE3124"/>
                </a:solidFill>
              </a:defRPr>
            </a:lvl1pPr>
            <a:lvl2pPr>
              <a:buNone/>
              <a:defRPr sz="762"/>
            </a:lvl2pPr>
            <a:lvl3pPr>
              <a:buNone/>
              <a:defRPr sz="762"/>
            </a:lvl3pPr>
            <a:lvl4pPr>
              <a:buNone/>
              <a:defRPr sz="762"/>
            </a:lvl4pPr>
            <a:lvl5pPr>
              <a:buNone/>
              <a:defRPr sz="762"/>
            </a:lvl5pPr>
          </a:lstStyle>
          <a:p>
            <a:pPr lvl="0"/>
            <a:r>
              <a:rPr lang="en-US" dirty="0"/>
              <a:t>Section No.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6063194"/>
            <a:ext cx="9144000" cy="794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4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9667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mall Fo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271943"/>
            <a:ext cx="8382000" cy="685800"/>
          </a:xfrm>
        </p:spPr>
        <p:txBody>
          <a:bodyPr>
            <a:normAutofit/>
          </a:bodyPr>
          <a:lstStyle>
            <a:lvl1pPr>
              <a:defRPr sz="1905"/>
            </a:lvl1pPr>
          </a:lstStyle>
          <a:p>
            <a:r>
              <a:rPr lang="en-US" dirty="0"/>
              <a:t>Click to edit Master title style (Small Fonts)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000" y="6576066"/>
            <a:ext cx="37338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Duff &amp; Phelps | Private &amp; Confidential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601FD316-713D-4ED1-ADFD-72C1E45E04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Date Placeholder 10"/>
          <p:cNvSpPr>
            <a:spLocks noGrp="1"/>
          </p:cNvSpPr>
          <p:nvPr>
            <p:ph type="dt" sz="half" idx="2"/>
          </p:nvPr>
        </p:nvSpPr>
        <p:spPr>
          <a:xfrm>
            <a:off x="4291675" y="6576066"/>
            <a:ext cx="3401037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</a:defRPr>
            </a:lvl1pPr>
          </a:lstStyle>
          <a:p>
            <a:fld id="{412B030E-9FF9-4333-80F5-822526F17654}" type="datetime5">
              <a:rPr lang="en-US" smtClean="0"/>
              <a:t>12-Jun-18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81000" y="1114641"/>
            <a:ext cx="8382000" cy="5029200"/>
          </a:xfrm>
        </p:spPr>
        <p:txBody>
          <a:bodyPr>
            <a:normAutofit/>
          </a:bodyPr>
          <a:lstStyle>
            <a:lvl1pPr marL="174183" indent="-174183">
              <a:defRPr sz="952"/>
            </a:lvl1pPr>
            <a:lvl2pPr marL="348364" indent="-174183">
              <a:defRPr sz="952"/>
            </a:lvl2pPr>
            <a:lvl3pPr marL="522546" indent="-174183">
              <a:defRPr sz="952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5538536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(Small Fo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271943"/>
            <a:ext cx="8382000" cy="685800"/>
          </a:xfrm>
        </p:spPr>
        <p:txBody>
          <a:bodyPr>
            <a:normAutofit/>
          </a:bodyPr>
          <a:lstStyle>
            <a:lvl1pPr>
              <a:defRPr sz="1905"/>
            </a:lvl1pPr>
          </a:lstStyle>
          <a:p>
            <a:r>
              <a:rPr lang="en-US" dirty="0"/>
              <a:t>Click to edit Master title style (Small Fonts)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000" y="6576066"/>
            <a:ext cx="37338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Duff &amp; Phelps | Private &amp; Confidential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601FD316-713D-4ED1-ADFD-72C1E45E04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>
          <a:xfrm>
            <a:off x="4291675" y="6576066"/>
            <a:ext cx="3401037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</a:defRPr>
            </a:lvl1pPr>
          </a:lstStyle>
          <a:p>
            <a:fld id="{091BDBB8-A5C9-47EA-863E-26140A5227B9}" type="datetime5">
              <a:rPr lang="en-US" smtClean="0"/>
              <a:t>12-Jun-18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1"/>
          </p:nvPr>
        </p:nvSpPr>
        <p:spPr>
          <a:xfrm>
            <a:off x="383516" y="1107831"/>
            <a:ext cx="4136571" cy="5029200"/>
          </a:xfrm>
        </p:spPr>
        <p:txBody>
          <a:bodyPr>
            <a:normAutofit/>
          </a:bodyPr>
          <a:lstStyle>
            <a:lvl1pPr marL="174183" indent="-174183">
              <a:defRPr sz="952"/>
            </a:lvl1pPr>
            <a:lvl2pPr marL="348364" indent="-174183">
              <a:defRPr sz="952"/>
            </a:lvl2pPr>
            <a:lvl3pPr marL="522546" indent="-174183">
              <a:defRPr sz="952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12"/>
          </p:nvPr>
        </p:nvSpPr>
        <p:spPr>
          <a:xfrm>
            <a:off x="4621411" y="1107831"/>
            <a:ext cx="4136571" cy="5029200"/>
          </a:xfrm>
        </p:spPr>
        <p:txBody>
          <a:bodyPr>
            <a:normAutofit/>
          </a:bodyPr>
          <a:lstStyle>
            <a:lvl1pPr marL="174183" indent="-174183">
              <a:defRPr sz="952"/>
            </a:lvl1pPr>
            <a:lvl2pPr marL="348364" indent="-174183">
              <a:defRPr sz="952"/>
            </a:lvl2pPr>
            <a:lvl3pPr marL="522546" indent="-174183">
              <a:defRPr sz="952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9696582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 Content (Small Fo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271943"/>
            <a:ext cx="8382000" cy="685800"/>
          </a:xfrm>
        </p:spPr>
        <p:txBody>
          <a:bodyPr>
            <a:normAutofit/>
          </a:bodyPr>
          <a:lstStyle>
            <a:lvl1pPr>
              <a:defRPr sz="1905"/>
            </a:lvl1pPr>
          </a:lstStyle>
          <a:p>
            <a:r>
              <a:rPr lang="en-US" dirty="0"/>
              <a:t>Click to edit Master title style (Small Fonts)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76811" y="1104315"/>
            <a:ext cx="2682240" cy="5029200"/>
          </a:xfrm>
        </p:spPr>
        <p:txBody>
          <a:bodyPr>
            <a:normAutofit/>
          </a:bodyPr>
          <a:lstStyle>
            <a:lvl1pPr marL="174183" indent="-174183">
              <a:defRPr sz="952"/>
            </a:lvl1pPr>
            <a:lvl2pPr marL="348364" indent="-174183">
              <a:defRPr sz="952"/>
            </a:lvl2pPr>
            <a:lvl3pPr marL="522546" indent="-174183">
              <a:defRPr sz="952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224355" y="1104315"/>
            <a:ext cx="5538651" cy="5029200"/>
          </a:xfrm>
        </p:spPr>
        <p:txBody>
          <a:bodyPr>
            <a:normAutofit/>
          </a:bodyPr>
          <a:lstStyle>
            <a:lvl1pPr marL="174183" indent="-174183">
              <a:defRPr sz="952"/>
            </a:lvl1pPr>
            <a:lvl2pPr marL="348364" indent="-174183">
              <a:defRPr sz="952"/>
            </a:lvl2pPr>
            <a:lvl3pPr marL="522546" indent="-174183">
              <a:defRPr sz="952" baseline="0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000" y="6576066"/>
            <a:ext cx="37338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Duff &amp; Phelps | Private &amp; Confidential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601FD316-713D-4ED1-ADFD-72C1E45E04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>
          <a:xfrm>
            <a:off x="4291675" y="6576066"/>
            <a:ext cx="3401037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</a:defRPr>
            </a:lvl1pPr>
          </a:lstStyle>
          <a:p>
            <a:fld id="{963AEE19-6454-4B1D-956F-CD0C2D04D19F}" type="datetime5">
              <a:rPr lang="en-US" smtClean="0"/>
              <a:t>12-Jun-18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2121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-Column (Small Fo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271943"/>
            <a:ext cx="8382000" cy="685800"/>
          </a:xfrm>
        </p:spPr>
        <p:txBody>
          <a:bodyPr>
            <a:normAutofit/>
          </a:bodyPr>
          <a:lstStyle>
            <a:lvl1pPr>
              <a:defRPr sz="1905"/>
            </a:lvl1pPr>
          </a:lstStyle>
          <a:p>
            <a:r>
              <a:rPr lang="en-US" dirty="0"/>
              <a:t>Click to edit Master title style (Small Fonts)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76811" y="1104315"/>
            <a:ext cx="2682240" cy="5029200"/>
          </a:xfrm>
        </p:spPr>
        <p:txBody>
          <a:bodyPr>
            <a:normAutofit/>
          </a:bodyPr>
          <a:lstStyle>
            <a:lvl1pPr marL="174183" indent="-174183">
              <a:defRPr sz="952"/>
            </a:lvl1pPr>
            <a:lvl2pPr marL="348364" indent="-174183">
              <a:defRPr sz="952"/>
            </a:lvl2pPr>
            <a:lvl3pPr marL="522546" indent="-174183">
              <a:defRPr sz="952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224349" y="1104315"/>
            <a:ext cx="2682240" cy="5029200"/>
          </a:xfrm>
        </p:spPr>
        <p:txBody>
          <a:bodyPr>
            <a:normAutofit/>
          </a:bodyPr>
          <a:lstStyle>
            <a:lvl1pPr marL="174183" indent="-174183">
              <a:defRPr sz="952"/>
            </a:lvl1pPr>
            <a:lvl2pPr marL="348364" indent="-174183">
              <a:defRPr sz="952"/>
            </a:lvl2pPr>
            <a:lvl3pPr marL="522546" indent="-174183">
              <a:defRPr sz="952" baseline="0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000" y="6576066"/>
            <a:ext cx="37338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Duff &amp; Phelps | Private &amp; Confidential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601FD316-713D-4ED1-ADFD-72C1E45E04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>
          <a:xfrm>
            <a:off x="4291675" y="6576066"/>
            <a:ext cx="3401037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</a:defRPr>
            </a:lvl1pPr>
          </a:lstStyle>
          <a:p>
            <a:fld id="{02831ACD-ACAC-4D07-977A-3B99C6581D58}" type="datetime5">
              <a:rPr lang="en-US" smtClean="0"/>
              <a:t>12-Jun-18</a:t>
            </a:fld>
            <a:endParaRPr lang="en-US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6080760" y="1104315"/>
            <a:ext cx="2682240" cy="5029200"/>
          </a:xfrm>
        </p:spPr>
        <p:txBody>
          <a:bodyPr>
            <a:normAutofit/>
          </a:bodyPr>
          <a:lstStyle>
            <a:lvl1pPr marL="174183" indent="-174183">
              <a:defRPr sz="952"/>
            </a:lvl1pPr>
            <a:lvl2pPr marL="348364" indent="-174183">
              <a:defRPr sz="952"/>
            </a:lvl2pPr>
            <a:lvl3pPr marL="522546" indent="-174183">
              <a:defRPr sz="952" baseline="0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8268144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rant (Small Fo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271943"/>
            <a:ext cx="8382000" cy="685800"/>
          </a:xfrm>
        </p:spPr>
        <p:txBody>
          <a:bodyPr>
            <a:normAutofit/>
          </a:bodyPr>
          <a:lstStyle>
            <a:lvl1pPr>
              <a:defRPr sz="1905"/>
            </a:lvl1pPr>
          </a:lstStyle>
          <a:p>
            <a:r>
              <a:rPr lang="en-US" dirty="0"/>
              <a:t>Click to edit Master title style (Small Fonts)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000" y="6576066"/>
            <a:ext cx="37338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Duff &amp; Phelps | Private &amp; Confidential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601FD316-713D-4ED1-ADFD-72C1E45E04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>
          <a:xfrm>
            <a:off x="4291675" y="6576066"/>
            <a:ext cx="3401037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</a:defRPr>
            </a:lvl1pPr>
          </a:lstStyle>
          <a:p>
            <a:fld id="{281177F9-6850-4B07-9F14-8A80BF66BCEA}" type="datetime5">
              <a:rPr lang="en-US" smtClean="0"/>
              <a:t>12-Jun-18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1"/>
          </p:nvPr>
        </p:nvSpPr>
        <p:spPr>
          <a:xfrm>
            <a:off x="379366" y="1107831"/>
            <a:ext cx="4136571" cy="2441448"/>
          </a:xfrm>
        </p:spPr>
        <p:txBody>
          <a:bodyPr>
            <a:normAutofit/>
          </a:bodyPr>
          <a:lstStyle>
            <a:lvl1pPr marL="174183" indent="-174183">
              <a:defRPr sz="952"/>
            </a:lvl1pPr>
            <a:lvl2pPr marL="348364" indent="-174183">
              <a:defRPr sz="952"/>
            </a:lvl2pPr>
            <a:lvl3pPr marL="522546" indent="-174183">
              <a:defRPr sz="952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half" idx="13"/>
          </p:nvPr>
        </p:nvSpPr>
        <p:spPr>
          <a:xfrm>
            <a:off x="379366" y="3695583"/>
            <a:ext cx="4136571" cy="2441448"/>
          </a:xfrm>
        </p:spPr>
        <p:txBody>
          <a:bodyPr>
            <a:normAutofit/>
          </a:bodyPr>
          <a:lstStyle>
            <a:lvl1pPr marL="174183" indent="-174183">
              <a:defRPr sz="952"/>
            </a:lvl1pPr>
            <a:lvl2pPr marL="348364" indent="-174183">
              <a:defRPr sz="952"/>
            </a:lvl2pPr>
            <a:lvl3pPr marL="522546" indent="-174183">
              <a:defRPr sz="952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sz="half" idx="14"/>
          </p:nvPr>
        </p:nvSpPr>
        <p:spPr>
          <a:xfrm>
            <a:off x="4626435" y="1107831"/>
            <a:ext cx="4136571" cy="2441448"/>
          </a:xfrm>
        </p:spPr>
        <p:txBody>
          <a:bodyPr>
            <a:normAutofit/>
          </a:bodyPr>
          <a:lstStyle>
            <a:lvl1pPr marL="174183" indent="-174183">
              <a:defRPr sz="952"/>
            </a:lvl1pPr>
            <a:lvl2pPr marL="348364" indent="-174183">
              <a:defRPr sz="952"/>
            </a:lvl2pPr>
            <a:lvl3pPr marL="522546" indent="-174183">
              <a:defRPr sz="952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5"/>
          </p:nvPr>
        </p:nvSpPr>
        <p:spPr>
          <a:xfrm>
            <a:off x="4626435" y="3695583"/>
            <a:ext cx="4136571" cy="2441448"/>
          </a:xfrm>
        </p:spPr>
        <p:txBody>
          <a:bodyPr>
            <a:normAutofit/>
          </a:bodyPr>
          <a:lstStyle>
            <a:lvl1pPr marL="174183" indent="-174183">
              <a:defRPr sz="952"/>
            </a:lvl1pPr>
            <a:lvl2pPr marL="348364" indent="-174183">
              <a:defRPr sz="952"/>
            </a:lvl2pPr>
            <a:lvl3pPr marL="522546" indent="-174183">
              <a:defRPr sz="952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887221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-Column (Small Fo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271943"/>
            <a:ext cx="8382000" cy="685800"/>
          </a:xfrm>
        </p:spPr>
        <p:txBody>
          <a:bodyPr>
            <a:normAutofit/>
          </a:bodyPr>
          <a:lstStyle>
            <a:lvl1pPr>
              <a:defRPr sz="1905"/>
            </a:lvl1pPr>
          </a:lstStyle>
          <a:p>
            <a:r>
              <a:rPr lang="en-US" dirty="0"/>
              <a:t>Click to edit Master title style (Small Fonts)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85111" y="1107217"/>
            <a:ext cx="2002971" cy="5029200"/>
          </a:xfrm>
        </p:spPr>
        <p:txBody>
          <a:bodyPr>
            <a:normAutofit/>
          </a:bodyPr>
          <a:lstStyle>
            <a:lvl1pPr marL="174183" indent="-174183">
              <a:defRPr sz="952"/>
            </a:lvl1pPr>
            <a:lvl2pPr marL="348364" indent="-174183">
              <a:defRPr sz="952"/>
            </a:lvl2pPr>
            <a:lvl3pPr marL="522546" indent="-174183">
              <a:defRPr sz="952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2508977" y="1105766"/>
            <a:ext cx="2002971" cy="5029200"/>
          </a:xfrm>
        </p:spPr>
        <p:txBody>
          <a:bodyPr>
            <a:normAutofit/>
          </a:bodyPr>
          <a:lstStyle>
            <a:lvl1pPr marL="174183" indent="-174183">
              <a:defRPr sz="952"/>
            </a:lvl1pPr>
            <a:lvl2pPr marL="348364" indent="-174183">
              <a:defRPr sz="952"/>
            </a:lvl2pPr>
            <a:lvl3pPr marL="522546" indent="-174183">
              <a:defRPr sz="952" baseline="0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000" y="6576066"/>
            <a:ext cx="37338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Duff &amp; Phelps | Private &amp; Confidential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601FD316-713D-4ED1-ADFD-72C1E45E04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>
          <a:xfrm>
            <a:off x="4291675" y="6576066"/>
            <a:ext cx="3401037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</a:defRPr>
            </a:lvl1pPr>
          </a:lstStyle>
          <a:p>
            <a:fld id="{CD1923A2-99EA-4875-8C7F-F77FE81FE585}" type="datetime5">
              <a:rPr lang="en-US" smtClean="0"/>
              <a:t>12-Jun-18</a:t>
            </a:fld>
            <a:endParaRPr lang="en-US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4632842" y="1104315"/>
            <a:ext cx="2002971" cy="5029200"/>
          </a:xfrm>
        </p:spPr>
        <p:txBody>
          <a:bodyPr>
            <a:normAutofit/>
          </a:bodyPr>
          <a:lstStyle>
            <a:lvl1pPr marL="174183" indent="-174183">
              <a:defRPr sz="952"/>
            </a:lvl1pPr>
            <a:lvl2pPr marL="348364" indent="-174183">
              <a:defRPr sz="952"/>
            </a:lvl2pPr>
            <a:lvl3pPr marL="522546" indent="-174183">
              <a:defRPr sz="952" baseline="0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12" hasCustomPrompt="1"/>
          </p:nvPr>
        </p:nvSpPr>
        <p:spPr>
          <a:xfrm>
            <a:off x="6756716" y="1108669"/>
            <a:ext cx="2002971" cy="5029200"/>
          </a:xfrm>
        </p:spPr>
        <p:txBody>
          <a:bodyPr>
            <a:normAutofit/>
          </a:bodyPr>
          <a:lstStyle>
            <a:lvl1pPr marL="174183" indent="-174183">
              <a:defRPr sz="952"/>
            </a:lvl1pPr>
            <a:lvl2pPr marL="348364" indent="-174183">
              <a:defRPr sz="952"/>
            </a:lvl2pPr>
            <a:lvl3pPr marL="522546" indent="-174183">
              <a:defRPr sz="952" baseline="0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399207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-Column (Small Fo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271943"/>
            <a:ext cx="8382000" cy="685800"/>
          </a:xfrm>
        </p:spPr>
        <p:txBody>
          <a:bodyPr>
            <a:normAutofit/>
          </a:bodyPr>
          <a:lstStyle>
            <a:lvl1pPr>
              <a:defRPr sz="1905"/>
            </a:lvl1pPr>
          </a:lstStyle>
          <a:p>
            <a:r>
              <a:rPr lang="en-US" dirty="0"/>
              <a:t>Click to edit Master title style (Small Fonts)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76811" y="1104315"/>
            <a:ext cx="2682240" cy="2441448"/>
          </a:xfrm>
        </p:spPr>
        <p:txBody>
          <a:bodyPr>
            <a:normAutofit/>
          </a:bodyPr>
          <a:lstStyle>
            <a:lvl1pPr marL="174183" indent="-174183">
              <a:defRPr sz="952"/>
            </a:lvl1pPr>
            <a:lvl2pPr marL="348364" indent="-174183">
              <a:defRPr sz="952"/>
            </a:lvl2pPr>
            <a:lvl3pPr marL="522546" indent="-174183">
              <a:defRPr sz="952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224349" y="1104315"/>
            <a:ext cx="2682240" cy="2441448"/>
          </a:xfrm>
        </p:spPr>
        <p:txBody>
          <a:bodyPr>
            <a:normAutofit/>
          </a:bodyPr>
          <a:lstStyle>
            <a:lvl1pPr marL="174183" indent="-174183">
              <a:defRPr sz="952"/>
            </a:lvl1pPr>
            <a:lvl2pPr marL="348364" indent="-174183">
              <a:defRPr sz="952"/>
            </a:lvl2pPr>
            <a:lvl3pPr marL="522546" indent="-174183">
              <a:defRPr sz="952" baseline="0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000" y="6576066"/>
            <a:ext cx="37338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Duff &amp; Phelps | Private &amp; Confidential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601FD316-713D-4ED1-ADFD-72C1E45E04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>
          <a:xfrm>
            <a:off x="4291675" y="6576066"/>
            <a:ext cx="3401037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</a:defRPr>
            </a:lvl1pPr>
          </a:lstStyle>
          <a:p>
            <a:fld id="{F46F202A-DFBD-45BF-B52E-F3BA177FD526}" type="datetime5">
              <a:rPr lang="en-US" smtClean="0"/>
              <a:t>12-Jun-18</a:t>
            </a:fld>
            <a:endParaRPr lang="en-US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6080760" y="1104315"/>
            <a:ext cx="2682240" cy="2441448"/>
          </a:xfrm>
        </p:spPr>
        <p:txBody>
          <a:bodyPr>
            <a:normAutofit/>
          </a:bodyPr>
          <a:lstStyle>
            <a:lvl1pPr marL="174183" indent="-174183">
              <a:defRPr sz="952"/>
            </a:lvl1pPr>
            <a:lvl2pPr marL="348364" indent="-174183">
              <a:defRPr sz="952"/>
            </a:lvl2pPr>
            <a:lvl3pPr marL="522546" indent="-174183">
              <a:defRPr sz="952" baseline="0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376811" y="3686407"/>
            <a:ext cx="2682240" cy="2441448"/>
          </a:xfrm>
        </p:spPr>
        <p:txBody>
          <a:bodyPr>
            <a:normAutofit/>
          </a:bodyPr>
          <a:lstStyle>
            <a:lvl1pPr marL="174183" indent="-174183">
              <a:defRPr sz="952"/>
            </a:lvl1pPr>
            <a:lvl2pPr marL="348364" indent="-174183">
              <a:defRPr sz="952"/>
            </a:lvl2pPr>
            <a:lvl3pPr marL="522546" indent="-174183">
              <a:defRPr sz="952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3224349" y="3686407"/>
            <a:ext cx="2682240" cy="2441448"/>
          </a:xfrm>
        </p:spPr>
        <p:txBody>
          <a:bodyPr>
            <a:normAutofit/>
          </a:bodyPr>
          <a:lstStyle>
            <a:lvl1pPr marL="174183" indent="-174183">
              <a:defRPr sz="952"/>
            </a:lvl1pPr>
            <a:lvl2pPr marL="348364" indent="-174183">
              <a:defRPr sz="952"/>
            </a:lvl2pPr>
            <a:lvl3pPr marL="522546" indent="-174183">
              <a:defRPr sz="952" baseline="0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6080760" y="3686407"/>
            <a:ext cx="2682240" cy="2441448"/>
          </a:xfrm>
        </p:spPr>
        <p:txBody>
          <a:bodyPr>
            <a:normAutofit/>
          </a:bodyPr>
          <a:lstStyle>
            <a:lvl1pPr marL="174183" indent="-174183">
              <a:defRPr sz="952"/>
            </a:lvl1pPr>
            <a:lvl2pPr marL="348364" indent="-174183">
              <a:defRPr sz="952"/>
            </a:lvl2pPr>
            <a:lvl3pPr marL="522546" indent="-174183">
              <a:defRPr sz="952" baseline="0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846495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-Column (Small Fo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271943"/>
            <a:ext cx="8382000" cy="685800"/>
          </a:xfrm>
        </p:spPr>
        <p:txBody>
          <a:bodyPr>
            <a:normAutofit/>
          </a:bodyPr>
          <a:lstStyle>
            <a:lvl1pPr>
              <a:defRPr sz="1905"/>
            </a:lvl1pPr>
          </a:lstStyle>
          <a:p>
            <a:r>
              <a:rPr lang="en-US" dirty="0"/>
              <a:t>Click to edit Master title style (Small Fonts)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85111" y="1107217"/>
            <a:ext cx="2002971" cy="2441448"/>
          </a:xfrm>
        </p:spPr>
        <p:txBody>
          <a:bodyPr>
            <a:normAutofit/>
          </a:bodyPr>
          <a:lstStyle>
            <a:lvl1pPr marL="174183" indent="-174183">
              <a:defRPr sz="952"/>
            </a:lvl1pPr>
            <a:lvl2pPr marL="348364" indent="-174183">
              <a:defRPr sz="952"/>
            </a:lvl2pPr>
            <a:lvl3pPr marL="522546" indent="-174183">
              <a:defRPr sz="952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2508977" y="1105766"/>
            <a:ext cx="2002971" cy="2441448"/>
          </a:xfrm>
        </p:spPr>
        <p:txBody>
          <a:bodyPr>
            <a:normAutofit/>
          </a:bodyPr>
          <a:lstStyle>
            <a:lvl1pPr marL="174183" indent="-174183">
              <a:defRPr sz="952"/>
            </a:lvl1pPr>
            <a:lvl2pPr marL="348364" indent="-174183">
              <a:defRPr sz="952"/>
            </a:lvl2pPr>
            <a:lvl3pPr marL="522546" indent="-174183">
              <a:defRPr sz="952" baseline="0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000" y="6576066"/>
            <a:ext cx="37338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Duff &amp; Phelps | Private &amp; Confidential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601FD316-713D-4ED1-ADFD-72C1E45E04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>
          <a:xfrm>
            <a:off x="4291675" y="6576066"/>
            <a:ext cx="3401037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</a:defRPr>
            </a:lvl1pPr>
          </a:lstStyle>
          <a:p>
            <a:fld id="{23B77F2F-29E0-4B5F-B303-4CCCB21F4FA6}" type="datetime5">
              <a:rPr lang="en-US" smtClean="0"/>
              <a:t>12-Jun-18</a:t>
            </a:fld>
            <a:endParaRPr lang="en-US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4632842" y="1104315"/>
            <a:ext cx="2002971" cy="2441448"/>
          </a:xfrm>
        </p:spPr>
        <p:txBody>
          <a:bodyPr>
            <a:normAutofit/>
          </a:bodyPr>
          <a:lstStyle>
            <a:lvl1pPr marL="174183" indent="-174183">
              <a:defRPr sz="952"/>
            </a:lvl1pPr>
            <a:lvl2pPr marL="348364" indent="-174183">
              <a:defRPr sz="952"/>
            </a:lvl2pPr>
            <a:lvl3pPr marL="522546" indent="-174183">
              <a:defRPr sz="952" baseline="0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12" hasCustomPrompt="1"/>
          </p:nvPr>
        </p:nvSpPr>
        <p:spPr>
          <a:xfrm>
            <a:off x="6756716" y="1108669"/>
            <a:ext cx="2002971" cy="2441448"/>
          </a:xfrm>
        </p:spPr>
        <p:txBody>
          <a:bodyPr>
            <a:normAutofit/>
          </a:bodyPr>
          <a:lstStyle>
            <a:lvl1pPr marL="174183" indent="-174183">
              <a:defRPr sz="952"/>
            </a:lvl1pPr>
            <a:lvl2pPr marL="348364" indent="-174183">
              <a:defRPr sz="952"/>
            </a:lvl2pPr>
            <a:lvl3pPr marL="522546" indent="-174183">
              <a:defRPr sz="952" baseline="0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sz="half" idx="16" hasCustomPrompt="1"/>
          </p:nvPr>
        </p:nvSpPr>
        <p:spPr>
          <a:xfrm>
            <a:off x="385111" y="3689310"/>
            <a:ext cx="2002971" cy="2441448"/>
          </a:xfrm>
        </p:spPr>
        <p:txBody>
          <a:bodyPr>
            <a:normAutofit/>
          </a:bodyPr>
          <a:lstStyle>
            <a:lvl1pPr marL="174183" indent="-174183">
              <a:defRPr sz="952"/>
            </a:lvl1pPr>
            <a:lvl2pPr marL="348364" indent="-174183">
              <a:defRPr sz="952"/>
            </a:lvl2pPr>
            <a:lvl3pPr marL="522546" indent="-174183">
              <a:defRPr sz="952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8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2508977" y="3687859"/>
            <a:ext cx="2002971" cy="2441448"/>
          </a:xfrm>
        </p:spPr>
        <p:txBody>
          <a:bodyPr>
            <a:normAutofit/>
          </a:bodyPr>
          <a:lstStyle>
            <a:lvl1pPr marL="174183" indent="-174183">
              <a:defRPr sz="952"/>
            </a:lvl1pPr>
            <a:lvl2pPr marL="348364" indent="-174183">
              <a:defRPr sz="952"/>
            </a:lvl2pPr>
            <a:lvl3pPr marL="522546" indent="-174183">
              <a:defRPr sz="952" baseline="0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18" hasCustomPrompt="1"/>
          </p:nvPr>
        </p:nvSpPr>
        <p:spPr>
          <a:xfrm>
            <a:off x="4632842" y="3686408"/>
            <a:ext cx="2002971" cy="2441448"/>
          </a:xfrm>
        </p:spPr>
        <p:txBody>
          <a:bodyPr>
            <a:normAutofit/>
          </a:bodyPr>
          <a:lstStyle>
            <a:lvl1pPr marL="174183" indent="-174183">
              <a:defRPr sz="952"/>
            </a:lvl1pPr>
            <a:lvl2pPr marL="348364" indent="-174183">
              <a:defRPr sz="952"/>
            </a:lvl2pPr>
            <a:lvl3pPr marL="522546" indent="-174183">
              <a:defRPr sz="952" baseline="0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0" name="Content Placeholder 3"/>
          <p:cNvSpPr>
            <a:spLocks noGrp="1"/>
          </p:cNvSpPr>
          <p:nvPr>
            <p:ph sz="half" idx="19" hasCustomPrompt="1"/>
          </p:nvPr>
        </p:nvSpPr>
        <p:spPr>
          <a:xfrm>
            <a:off x="6756716" y="3690762"/>
            <a:ext cx="2002971" cy="2441448"/>
          </a:xfrm>
        </p:spPr>
        <p:txBody>
          <a:bodyPr>
            <a:normAutofit/>
          </a:bodyPr>
          <a:lstStyle>
            <a:lvl1pPr marL="174183" indent="-174183">
              <a:defRPr sz="952"/>
            </a:lvl1pPr>
            <a:lvl2pPr marL="348364" indent="-174183">
              <a:defRPr sz="952"/>
            </a:lvl2pPr>
            <a:lvl3pPr marL="522546" indent="-174183">
              <a:defRPr sz="952" baseline="0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0183276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US Map (Small Fo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1905"/>
            </a:lvl1pPr>
          </a:lstStyle>
          <a:p>
            <a:r>
              <a:rPr lang="en-US" dirty="0"/>
              <a:t>US Map (Small Fonts)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000" y="6576066"/>
            <a:ext cx="37338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Duff &amp; Phelps | Private &amp; Confidential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601FD316-713D-4ED1-ADFD-72C1E45E04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10"/>
          <p:cNvSpPr>
            <a:spLocks noGrp="1"/>
          </p:cNvSpPr>
          <p:nvPr>
            <p:ph type="dt" sz="half" idx="2"/>
          </p:nvPr>
        </p:nvSpPr>
        <p:spPr>
          <a:xfrm>
            <a:off x="4291675" y="6576066"/>
            <a:ext cx="3401037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</a:defRPr>
            </a:lvl1pPr>
          </a:lstStyle>
          <a:p>
            <a:fld id="{A8D6DAB6-55EC-4238-9028-889140F15650}" type="datetime5">
              <a:rPr lang="en-US" smtClean="0"/>
              <a:t>12-Jun-18</a:t>
            </a:fld>
            <a:endParaRPr lang="en-US" dirty="0"/>
          </a:p>
        </p:txBody>
      </p:sp>
      <p:sp>
        <p:nvSpPr>
          <p:cNvPr id="113" name="Rectangle 2"/>
          <p:cNvSpPr>
            <a:spLocks noChangeArrowheads="1"/>
          </p:cNvSpPr>
          <p:nvPr userDrawn="1"/>
        </p:nvSpPr>
        <p:spPr bwMode="auto">
          <a:xfrm>
            <a:off x="352278" y="4117989"/>
            <a:ext cx="973667" cy="665163"/>
          </a:xfrm>
          <a:prstGeom prst="rect">
            <a:avLst/>
          </a:prstGeom>
          <a:noFill/>
          <a:ln w="317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14" name="Rectangle 3"/>
          <p:cNvSpPr>
            <a:spLocks noChangeArrowheads="1"/>
          </p:cNvSpPr>
          <p:nvPr userDrawn="1"/>
        </p:nvSpPr>
        <p:spPr bwMode="auto">
          <a:xfrm>
            <a:off x="352274" y="4803775"/>
            <a:ext cx="2340429" cy="1555750"/>
          </a:xfrm>
          <a:prstGeom prst="rect">
            <a:avLst/>
          </a:prstGeom>
          <a:noFill/>
          <a:ln w="317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15" name="Freeform 4"/>
          <p:cNvSpPr>
            <a:spLocks/>
          </p:cNvSpPr>
          <p:nvPr userDrawn="1"/>
        </p:nvSpPr>
        <p:spPr bwMode="auto">
          <a:xfrm>
            <a:off x="5675697" y="3983038"/>
            <a:ext cx="480786" cy="806450"/>
          </a:xfrm>
          <a:custGeom>
            <a:avLst/>
            <a:gdLst/>
            <a:ahLst/>
            <a:cxnLst>
              <a:cxn ang="0">
                <a:pos x="342" y="378"/>
              </a:cxn>
              <a:cxn ang="0">
                <a:pos x="356" y="434"/>
              </a:cxn>
              <a:cxn ang="0">
                <a:pos x="363" y="462"/>
              </a:cxn>
              <a:cxn ang="0">
                <a:pos x="321" y="476"/>
              </a:cxn>
              <a:cxn ang="0">
                <a:pos x="265" y="483"/>
              </a:cxn>
              <a:cxn ang="0">
                <a:pos x="224" y="490"/>
              </a:cxn>
              <a:cxn ang="0">
                <a:pos x="189" y="490"/>
              </a:cxn>
              <a:cxn ang="0">
                <a:pos x="105" y="497"/>
              </a:cxn>
              <a:cxn ang="0">
                <a:pos x="126" y="539"/>
              </a:cxn>
              <a:cxn ang="0">
                <a:pos x="126" y="553"/>
              </a:cxn>
              <a:cxn ang="0">
                <a:pos x="126" y="567"/>
              </a:cxn>
              <a:cxn ang="0">
                <a:pos x="112" y="580"/>
              </a:cxn>
              <a:cxn ang="0">
                <a:pos x="91" y="594"/>
              </a:cxn>
              <a:cxn ang="0">
                <a:pos x="91" y="587"/>
              </a:cxn>
              <a:cxn ang="0">
                <a:pos x="77" y="567"/>
              </a:cxn>
              <a:cxn ang="0">
                <a:pos x="63" y="532"/>
              </a:cxn>
              <a:cxn ang="0">
                <a:pos x="35" y="574"/>
              </a:cxn>
              <a:cxn ang="0">
                <a:pos x="21" y="539"/>
              </a:cxn>
              <a:cxn ang="0">
                <a:pos x="14" y="490"/>
              </a:cxn>
              <a:cxn ang="0">
                <a:pos x="7" y="420"/>
              </a:cxn>
              <a:cxn ang="0">
                <a:pos x="7" y="357"/>
              </a:cxn>
              <a:cxn ang="0">
                <a:pos x="7" y="315"/>
              </a:cxn>
              <a:cxn ang="0">
                <a:pos x="7" y="266"/>
              </a:cxn>
              <a:cxn ang="0">
                <a:pos x="7" y="196"/>
              </a:cxn>
              <a:cxn ang="0">
                <a:pos x="7" y="133"/>
              </a:cxn>
              <a:cxn ang="0">
                <a:pos x="7" y="105"/>
              </a:cxn>
              <a:cxn ang="0">
                <a:pos x="14" y="70"/>
              </a:cxn>
              <a:cxn ang="0">
                <a:pos x="0" y="21"/>
              </a:cxn>
              <a:cxn ang="0">
                <a:pos x="56" y="14"/>
              </a:cxn>
              <a:cxn ang="0">
                <a:pos x="98" y="14"/>
              </a:cxn>
              <a:cxn ang="0">
                <a:pos x="140" y="7"/>
              </a:cxn>
              <a:cxn ang="0">
                <a:pos x="189" y="7"/>
              </a:cxn>
              <a:cxn ang="0">
                <a:pos x="251" y="0"/>
              </a:cxn>
              <a:cxn ang="0">
                <a:pos x="265" y="42"/>
              </a:cxn>
              <a:cxn ang="0">
                <a:pos x="265" y="56"/>
              </a:cxn>
              <a:cxn ang="0">
                <a:pos x="286" y="105"/>
              </a:cxn>
              <a:cxn ang="0">
                <a:pos x="286" y="126"/>
              </a:cxn>
              <a:cxn ang="0">
                <a:pos x="300" y="175"/>
              </a:cxn>
              <a:cxn ang="0">
                <a:pos x="314" y="217"/>
              </a:cxn>
              <a:cxn ang="0">
                <a:pos x="321" y="245"/>
              </a:cxn>
              <a:cxn ang="0">
                <a:pos x="335" y="280"/>
              </a:cxn>
              <a:cxn ang="0">
                <a:pos x="349" y="308"/>
              </a:cxn>
              <a:cxn ang="0">
                <a:pos x="363" y="315"/>
              </a:cxn>
              <a:cxn ang="0">
                <a:pos x="349" y="329"/>
              </a:cxn>
              <a:cxn ang="0">
                <a:pos x="349" y="357"/>
              </a:cxn>
              <a:cxn ang="0">
                <a:pos x="342" y="378"/>
              </a:cxn>
            </a:cxnLst>
            <a:rect l="0" t="0" r="r" b="b"/>
            <a:pathLst>
              <a:path w="370" h="594">
                <a:moveTo>
                  <a:pt x="342" y="378"/>
                </a:moveTo>
                <a:lnTo>
                  <a:pt x="342" y="378"/>
                </a:lnTo>
                <a:lnTo>
                  <a:pt x="356" y="406"/>
                </a:lnTo>
                <a:lnTo>
                  <a:pt x="356" y="434"/>
                </a:lnTo>
                <a:lnTo>
                  <a:pt x="356" y="448"/>
                </a:lnTo>
                <a:lnTo>
                  <a:pt x="363" y="462"/>
                </a:lnTo>
                <a:lnTo>
                  <a:pt x="370" y="469"/>
                </a:lnTo>
                <a:lnTo>
                  <a:pt x="321" y="476"/>
                </a:lnTo>
                <a:lnTo>
                  <a:pt x="321" y="476"/>
                </a:lnTo>
                <a:lnTo>
                  <a:pt x="265" y="483"/>
                </a:lnTo>
                <a:lnTo>
                  <a:pt x="244" y="483"/>
                </a:lnTo>
                <a:lnTo>
                  <a:pt x="224" y="490"/>
                </a:lnTo>
                <a:lnTo>
                  <a:pt x="196" y="490"/>
                </a:lnTo>
                <a:lnTo>
                  <a:pt x="189" y="490"/>
                </a:lnTo>
                <a:lnTo>
                  <a:pt x="147" y="497"/>
                </a:lnTo>
                <a:lnTo>
                  <a:pt x="105" y="497"/>
                </a:lnTo>
                <a:lnTo>
                  <a:pt x="105" y="518"/>
                </a:lnTo>
                <a:lnTo>
                  <a:pt x="126" y="539"/>
                </a:lnTo>
                <a:lnTo>
                  <a:pt x="126" y="539"/>
                </a:lnTo>
                <a:lnTo>
                  <a:pt x="126" y="553"/>
                </a:lnTo>
                <a:lnTo>
                  <a:pt x="126" y="560"/>
                </a:lnTo>
                <a:lnTo>
                  <a:pt x="126" y="567"/>
                </a:lnTo>
                <a:lnTo>
                  <a:pt x="119" y="574"/>
                </a:lnTo>
                <a:lnTo>
                  <a:pt x="112" y="580"/>
                </a:lnTo>
                <a:lnTo>
                  <a:pt x="112" y="587"/>
                </a:lnTo>
                <a:lnTo>
                  <a:pt x="91" y="594"/>
                </a:lnTo>
                <a:lnTo>
                  <a:pt x="70" y="594"/>
                </a:lnTo>
                <a:lnTo>
                  <a:pt x="91" y="587"/>
                </a:lnTo>
                <a:lnTo>
                  <a:pt x="91" y="580"/>
                </a:lnTo>
                <a:lnTo>
                  <a:pt x="77" y="567"/>
                </a:lnTo>
                <a:lnTo>
                  <a:pt x="70" y="546"/>
                </a:lnTo>
                <a:lnTo>
                  <a:pt x="63" y="532"/>
                </a:lnTo>
                <a:lnTo>
                  <a:pt x="56" y="580"/>
                </a:lnTo>
                <a:lnTo>
                  <a:pt x="35" y="574"/>
                </a:lnTo>
                <a:lnTo>
                  <a:pt x="28" y="580"/>
                </a:lnTo>
                <a:lnTo>
                  <a:pt x="21" y="539"/>
                </a:lnTo>
                <a:lnTo>
                  <a:pt x="14" y="504"/>
                </a:lnTo>
                <a:lnTo>
                  <a:pt x="14" y="490"/>
                </a:lnTo>
                <a:lnTo>
                  <a:pt x="7" y="455"/>
                </a:lnTo>
                <a:lnTo>
                  <a:pt x="7" y="420"/>
                </a:lnTo>
                <a:lnTo>
                  <a:pt x="0" y="399"/>
                </a:lnTo>
                <a:lnTo>
                  <a:pt x="7" y="357"/>
                </a:lnTo>
                <a:lnTo>
                  <a:pt x="7" y="350"/>
                </a:lnTo>
                <a:lnTo>
                  <a:pt x="7" y="315"/>
                </a:lnTo>
                <a:lnTo>
                  <a:pt x="7" y="273"/>
                </a:lnTo>
                <a:lnTo>
                  <a:pt x="7" y="266"/>
                </a:lnTo>
                <a:lnTo>
                  <a:pt x="7" y="231"/>
                </a:lnTo>
                <a:lnTo>
                  <a:pt x="7" y="196"/>
                </a:lnTo>
                <a:lnTo>
                  <a:pt x="7" y="175"/>
                </a:lnTo>
                <a:lnTo>
                  <a:pt x="7" y="133"/>
                </a:lnTo>
                <a:lnTo>
                  <a:pt x="7" y="133"/>
                </a:lnTo>
                <a:lnTo>
                  <a:pt x="7" y="105"/>
                </a:lnTo>
                <a:lnTo>
                  <a:pt x="7" y="84"/>
                </a:lnTo>
                <a:lnTo>
                  <a:pt x="14" y="70"/>
                </a:lnTo>
                <a:lnTo>
                  <a:pt x="14" y="35"/>
                </a:lnTo>
                <a:lnTo>
                  <a:pt x="0" y="21"/>
                </a:lnTo>
                <a:lnTo>
                  <a:pt x="21" y="21"/>
                </a:lnTo>
                <a:lnTo>
                  <a:pt x="56" y="14"/>
                </a:lnTo>
                <a:lnTo>
                  <a:pt x="98" y="14"/>
                </a:lnTo>
                <a:lnTo>
                  <a:pt x="98" y="14"/>
                </a:lnTo>
                <a:lnTo>
                  <a:pt x="133" y="7"/>
                </a:lnTo>
                <a:lnTo>
                  <a:pt x="140" y="7"/>
                </a:lnTo>
                <a:lnTo>
                  <a:pt x="182" y="7"/>
                </a:lnTo>
                <a:lnTo>
                  <a:pt x="189" y="7"/>
                </a:lnTo>
                <a:lnTo>
                  <a:pt x="231" y="0"/>
                </a:lnTo>
                <a:lnTo>
                  <a:pt x="251" y="0"/>
                </a:lnTo>
                <a:lnTo>
                  <a:pt x="258" y="14"/>
                </a:lnTo>
                <a:lnTo>
                  <a:pt x="265" y="42"/>
                </a:lnTo>
                <a:lnTo>
                  <a:pt x="265" y="49"/>
                </a:lnTo>
                <a:lnTo>
                  <a:pt x="265" y="56"/>
                </a:lnTo>
                <a:lnTo>
                  <a:pt x="279" y="84"/>
                </a:lnTo>
                <a:lnTo>
                  <a:pt x="286" y="105"/>
                </a:lnTo>
                <a:lnTo>
                  <a:pt x="286" y="119"/>
                </a:lnTo>
                <a:lnTo>
                  <a:pt x="286" y="126"/>
                </a:lnTo>
                <a:lnTo>
                  <a:pt x="300" y="154"/>
                </a:lnTo>
                <a:lnTo>
                  <a:pt x="300" y="175"/>
                </a:lnTo>
                <a:lnTo>
                  <a:pt x="307" y="182"/>
                </a:lnTo>
                <a:lnTo>
                  <a:pt x="314" y="217"/>
                </a:lnTo>
                <a:lnTo>
                  <a:pt x="314" y="217"/>
                </a:lnTo>
                <a:lnTo>
                  <a:pt x="321" y="245"/>
                </a:lnTo>
                <a:lnTo>
                  <a:pt x="328" y="266"/>
                </a:lnTo>
                <a:lnTo>
                  <a:pt x="335" y="280"/>
                </a:lnTo>
                <a:lnTo>
                  <a:pt x="349" y="287"/>
                </a:lnTo>
                <a:lnTo>
                  <a:pt x="349" y="308"/>
                </a:lnTo>
                <a:lnTo>
                  <a:pt x="349" y="308"/>
                </a:lnTo>
                <a:lnTo>
                  <a:pt x="363" y="315"/>
                </a:lnTo>
                <a:lnTo>
                  <a:pt x="356" y="322"/>
                </a:lnTo>
                <a:lnTo>
                  <a:pt x="349" y="329"/>
                </a:lnTo>
                <a:lnTo>
                  <a:pt x="349" y="343"/>
                </a:lnTo>
                <a:lnTo>
                  <a:pt x="349" y="357"/>
                </a:lnTo>
                <a:lnTo>
                  <a:pt x="342" y="371"/>
                </a:lnTo>
                <a:lnTo>
                  <a:pt x="342" y="378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16" name="Freeform 5"/>
          <p:cNvSpPr>
            <a:spLocks noEditPoints="1"/>
          </p:cNvSpPr>
          <p:nvPr userDrawn="1"/>
        </p:nvSpPr>
        <p:spPr bwMode="auto">
          <a:xfrm>
            <a:off x="424846" y="4854594"/>
            <a:ext cx="2198310" cy="1433513"/>
          </a:xfrm>
          <a:custGeom>
            <a:avLst/>
            <a:gdLst/>
            <a:ahLst/>
            <a:cxnLst>
              <a:cxn ang="0">
                <a:pos x="1670" y="846"/>
              </a:cxn>
              <a:cxn ang="0">
                <a:pos x="1614" y="797"/>
              </a:cxn>
              <a:cxn ang="0">
                <a:pos x="1544" y="727"/>
              </a:cxn>
              <a:cxn ang="0">
                <a:pos x="1467" y="678"/>
              </a:cxn>
              <a:cxn ang="0">
                <a:pos x="1432" y="671"/>
              </a:cxn>
              <a:cxn ang="0">
                <a:pos x="1446" y="713"/>
              </a:cxn>
              <a:cxn ang="0">
                <a:pos x="1335" y="678"/>
              </a:cxn>
              <a:cxn ang="0">
                <a:pos x="1167" y="657"/>
              </a:cxn>
              <a:cxn ang="0">
                <a:pos x="1104" y="622"/>
              </a:cxn>
              <a:cxn ang="0">
                <a:pos x="1069" y="629"/>
              </a:cxn>
              <a:cxn ang="0">
                <a:pos x="1055" y="643"/>
              </a:cxn>
              <a:cxn ang="0">
                <a:pos x="1027" y="685"/>
              </a:cxn>
              <a:cxn ang="0">
                <a:pos x="964" y="734"/>
              </a:cxn>
              <a:cxn ang="0">
                <a:pos x="1013" y="594"/>
              </a:cxn>
              <a:cxn ang="0">
                <a:pos x="901" y="706"/>
              </a:cxn>
              <a:cxn ang="0">
                <a:pos x="880" y="797"/>
              </a:cxn>
              <a:cxn ang="0">
                <a:pos x="810" y="860"/>
              </a:cxn>
              <a:cxn ang="0">
                <a:pos x="740" y="909"/>
              </a:cxn>
              <a:cxn ang="0">
                <a:pos x="699" y="937"/>
              </a:cxn>
              <a:cxn ang="0">
                <a:pos x="601" y="972"/>
              </a:cxn>
              <a:cxn ang="0">
                <a:pos x="594" y="944"/>
              </a:cxn>
              <a:cxn ang="0">
                <a:pos x="747" y="846"/>
              </a:cxn>
              <a:cxn ang="0">
                <a:pos x="747" y="748"/>
              </a:cxn>
              <a:cxn ang="0">
                <a:pos x="678" y="748"/>
              </a:cxn>
              <a:cxn ang="0">
                <a:pos x="636" y="657"/>
              </a:cxn>
              <a:cxn ang="0">
                <a:pos x="566" y="615"/>
              </a:cxn>
              <a:cxn ang="0">
                <a:pos x="566" y="587"/>
              </a:cxn>
              <a:cxn ang="0">
                <a:pos x="559" y="531"/>
              </a:cxn>
              <a:cxn ang="0">
                <a:pos x="671" y="462"/>
              </a:cxn>
              <a:cxn ang="0">
                <a:pos x="650" y="406"/>
              </a:cxn>
              <a:cxn ang="0">
                <a:pos x="552" y="301"/>
              </a:cxn>
              <a:cxn ang="0">
                <a:pos x="706" y="301"/>
              </a:cxn>
              <a:cxn ang="0">
                <a:pos x="699" y="273"/>
              </a:cxn>
              <a:cxn ang="0">
                <a:pos x="699" y="84"/>
              </a:cxn>
              <a:cxn ang="0">
                <a:pos x="782" y="35"/>
              </a:cxn>
              <a:cxn ang="0">
                <a:pos x="866" y="21"/>
              </a:cxn>
              <a:cxn ang="0">
                <a:pos x="1020" y="70"/>
              </a:cxn>
              <a:cxn ang="0">
                <a:pos x="1397" y="692"/>
              </a:cxn>
              <a:cxn ang="0">
                <a:pos x="419" y="399"/>
              </a:cxn>
              <a:cxn ang="0">
                <a:pos x="349" y="594"/>
              </a:cxn>
              <a:cxn ang="0">
                <a:pos x="1083" y="678"/>
              </a:cxn>
              <a:cxn ang="0">
                <a:pos x="1488" y="713"/>
              </a:cxn>
              <a:cxn ang="0">
                <a:pos x="1530" y="755"/>
              </a:cxn>
              <a:cxn ang="0">
                <a:pos x="1474" y="762"/>
              </a:cxn>
              <a:cxn ang="0">
                <a:pos x="1551" y="790"/>
              </a:cxn>
              <a:cxn ang="0">
                <a:pos x="1572" y="783"/>
              </a:cxn>
              <a:cxn ang="0">
                <a:pos x="1523" y="783"/>
              </a:cxn>
              <a:cxn ang="0">
                <a:pos x="943" y="797"/>
              </a:cxn>
              <a:cxn ang="0">
                <a:pos x="1586" y="790"/>
              </a:cxn>
              <a:cxn ang="0">
                <a:pos x="1621" y="853"/>
              </a:cxn>
              <a:cxn ang="0">
                <a:pos x="1607" y="867"/>
              </a:cxn>
              <a:cxn ang="0">
                <a:pos x="1593" y="818"/>
              </a:cxn>
              <a:cxn ang="0">
                <a:pos x="1649" y="832"/>
              </a:cxn>
              <a:cxn ang="0">
                <a:pos x="887" y="860"/>
              </a:cxn>
              <a:cxn ang="0">
                <a:pos x="894" y="846"/>
              </a:cxn>
              <a:cxn ang="0">
                <a:pos x="922" y="839"/>
              </a:cxn>
              <a:cxn ang="0">
                <a:pos x="1649" y="846"/>
              </a:cxn>
              <a:cxn ang="0">
                <a:pos x="524" y="965"/>
              </a:cxn>
              <a:cxn ang="0">
                <a:pos x="419" y="1021"/>
              </a:cxn>
              <a:cxn ang="0">
                <a:pos x="7" y="1021"/>
              </a:cxn>
              <a:cxn ang="0">
                <a:pos x="49" y="1035"/>
              </a:cxn>
              <a:cxn ang="0">
                <a:pos x="153" y="1035"/>
              </a:cxn>
              <a:cxn ang="0">
                <a:pos x="1481" y="741"/>
              </a:cxn>
            </a:cxnLst>
            <a:rect l="0" t="0" r="r" b="b"/>
            <a:pathLst>
              <a:path w="1691" h="1056">
                <a:moveTo>
                  <a:pt x="1579" y="734"/>
                </a:moveTo>
                <a:lnTo>
                  <a:pt x="1586" y="741"/>
                </a:lnTo>
                <a:lnTo>
                  <a:pt x="1586" y="748"/>
                </a:lnTo>
                <a:lnTo>
                  <a:pt x="1593" y="748"/>
                </a:lnTo>
                <a:lnTo>
                  <a:pt x="1593" y="762"/>
                </a:lnTo>
                <a:lnTo>
                  <a:pt x="1600" y="762"/>
                </a:lnTo>
                <a:lnTo>
                  <a:pt x="1607" y="769"/>
                </a:lnTo>
                <a:lnTo>
                  <a:pt x="1614" y="769"/>
                </a:lnTo>
                <a:lnTo>
                  <a:pt x="1635" y="776"/>
                </a:lnTo>
                <a:lnTo>
                  <a:pt x="1649" y="776"/>
                </a:lnTo>
                <a:lnTo>
                  <a:pt x="1656" y="776"/>
                </a:lnTo>
                <a:lnTo>
                  <a:pt x="1656" y="776"/>
                </a:lnTo>
                <a:lnTo>
                  <a:pt x="1663" y="783"/>
                </a:lnTo>
                <a:lnTo>
                  <a:pt x="1670" y="776"/>
                </a:lnTo>
                <a:lnTo>
                  <a:pt x="1677" y="790"/>
                </a:lnTo>
                <a:lnTo>
                  <a:pt x="1677" y="797"/>
                </a:lnTo>
                <a:lnTo>
                  <a:pt x="1684" y="811"/>
                </a:lnTo>
                <a:lnTo>
                  <a:pt x="1691" y="825"/>
                </a:lnTo>
                <a:lnTo>
                  <a:pt x="1691" y="832"/>
                </a:lnTo>
                <a:lnTo>
                  <a:pt x="1691" y="853"/>
                </a:lnTo>
                <a:lnTo>
                  <a:pt x="1684" y="860"/>
                </a:lnTo>
                <a:lnTo>
                  <a:pt x="1684" y="853"/>
                </a:lnTo>
                <a:lnTo>
                  <a:pt x="1684" y="860"/>
                </a:lnTo>
                <a:lnTo>
                  <a:pt x="1677" y="853"/>
                </a:lnTo>
                <a:lnTo>
                  <a:pt x="1677" y="860"/>
                </a:lnTo>
                <a:lnTo>
                  <a:pt x="1677" y="867"/>
                </a:lnTo>
                <a:lnTo>
                  <a:pt x="1670" y="860"/>
                </a:lnTo>
                <a:lnTo>
                  <a:pt x="1670" y="853"/>
                </a:lnTo>
                <a:lnTo>
                  <a:pt x="1670" y="853"/>
                </a:lnTo>
                <a:lnTo>
                  <a:pt x="1670" y="846"/>
                </a:lnTo>
                <a:lnTo>
                  <a:pt x="1677" y="846"/>
                </a:lnTo>
                <a:lnTo>
                  <a:pt x="1677" y="825"/>
                </a:lnTo>
                <a:lnTo>
                  <a:pt x="1670" y="846"/>
                </a:lnTo>
                <a:lnTo>
                  <a:pt x="1670" y="846"/>
                </a:lnTo>
                <a:lnTo>
                  <a:pt x="1670" y="846"/>
                </a:lnTo>
                <a:lnTo>
                  <a:pt x="1663" y="846"/>
                </a:lnTo>
                <a:lnTo>
                  <a:pt x="1663" y="846"/>
                </a:lnTo>
                <a:lnTo>
                  <a:pt x="1663" y="839"/>
                </a:lnTo>
                <a:lnTo>
                  <a:pt x="1677" y="832"/>
                </a:lnTo>
                <a:lnTo>
                  <a:pt x="1670" y="832"/>
                </a:lnTo>
                <a:lnTo>
                  <a:pt x="1663" y="832"/>
                </a:lnTo>
                <a:lnTo>
                  <a:pt x="1656" y="811"/>
                </a:lnTo>
                <a:lnTo>
                  <a:pt x="1656" y="811"/>
                </a:lnTo>
                <a:lnTo>
                  <a:pt x="1656" y="804"/>
                </a:lnTo>
                <a:lnTo>
                  <a:pt x="1649" y="811"/>
                </a:lnTo>
                <a:lnTo>
                  <a:pt x="1642" y="797"/>
                </a:lnTo>
                <a:lnTo>
                  <a:pt x="1642" y="790"/>
                </a:lnTo>
                <a:lnTo>
                  <a:pt x="1635" y="804"/>
                </a:lnTo>
                <a:lnTo>
                  <a:pt x="1635" y="804"/>
                </a:lnTo>
                <a:lnTo>
                  <a:pt x="1621" y="818"/>
                </a:lnTo>
                <a:lnTo>
                  <a:pt x="1628" y="818"/>
                </a:lnTo>
                <a:lnTo>
                  <a:pt x="1628" y="825"/>
                </a:lnTo>
                <a:lnTo>
                  <a:pt x="1628" y="825"/>
                </a:lnTo>
                <a:lnTo>
                  <a:pt x="1628" y="832"/>
                </a:lnTo>
                <a:lnTo>
                  <a:pt x="1621" y="825"/>
                </a:lnTo>
                <a:lnTo>
                  <a:pt x="1628" y="832"/>
                </a:lnTo>
                <a:lnTo>
                  <a:pt x="1628" y="839"/>
                </a:lnTo>
                <a:lnTo>
                  <a:pt x="1614" y="832"/>
                </a:lnTo>
                <a:lnTo>
                  <a:pt x="1614" y="825"/>
                </a:lnTo>
                <a:lnTo>
                  <a:pt x="1614" y="825"/>
                </a:lnTo>
                <a:lnTo>
                  <a:pt x="1614" y="825"/>
                </a:lnTo>
                <a:lnTo>
                  <a:pt x="1614" y="818"/>
                </a:lnTo>
                <a:lnTo>
                  <a:pt x="1614" y="818"/>
                </a:lnTo>
                <a:lnTo>
                  <a:pt x="1614" y="811"/>
                </a:lnTo>
                <a:lnTo>
                  <a:pt x="1614" y="811"/>
                </a:lnTo>
                <a:lnTo>
                  <a:pt x="1614" y="797"/>
                </a:lnTo>
                <a:lnTo>
                  <a:pt x="1628" y="790"/>
                </a:lnTo>
                <a:lnTo>
                  <a:pt x="1614" y="790"/>
                </a:lnTo>
                <a:lnTo>
                  <a:pt x="1607" y="790"/>
                </a:lnTo>
                <a:lnTo>
                  <a:pt x="1600" y="790"/>
                </a:lnTo>
                <a:lnTo>
                  <a:pt x="1600" y="783"/>
                </a:lnTo>
                <a:lnTo>
                  <a:pt x="1593" y="783"/>
                </a:lnTo>
                <a:lnTo>
                  <a:pt x="1593" y="776"/>
                </a:lnTo>
                <a:lnTo>
                  <a:pt x="1586" y="776"/>
                </a:lnTo>
                <a:lnTo>
                  <a:pt x="1586" y="776"/>
                </a:lnTo>
                <a:lnTo>
                  <a:pt x="1586" y="769"/>
                </a:lnTo>
                <a:lnTo>
                  <a:pt x="1586" y="762"/>
                </a:lnTo>
                <a:lnTo>
                  <a:pt x="1586" y="769"/>
                </a:lnTo>
                <a:lnTo>
                  <a:pt x="1572" y="769"/>
                </a:lnTo>
                <a:lnTo>
                  <a:pt x="1565" y="762"/>
                </a:lnTo>
                <a:lnTo>
                  <a:pt x="1572" y="762"/>
                </a:lnTo>
                <a:lnTo>
                  <a:pt x="1572" y="755"/>
                </a:lnTo>
                <a:lnTo>
                  <a:pt x="1565" y="762"/>
                </a:lnTo>
                <a:lnTo>
                  <a:pt x="1558" y="755"/>
                </a:lnTo>
                <a:lnTo>
                  <a:pt x="1558" y="755"/>
                </a:lnTo>
                <a:lnTo>
                  <a:pt x="1558" y="755"/>
                </a:lnTo>
                <a:lnTo>
                  <a:pt x="1551" y="755"/>
                </a:lnTo>
                <a:lnTo>
                  <a:pt x="1551" y="755"/>
                </a:lnTo>
                <a:lnTo>
                  <a:pt x="1544" y="755"/>
                </a:lnTo>
                <a:lnTo>
                  <a:pt x="1544" y="755"/>
                </a:lnTo>
                <a:lnTo>
                  <a:pt x="1544" y="748"/>
                </a:lnTo>
                <a:lnTo>
                  <a:pt x="1551" y="748"/>
                </a:lnTo>
                <a:lnTo>
                  <a:pt x="1558" y="741"/>
                </a:lnTo>
                <a:lnTo>
                  <a:pt x="1551" y="748"/>
                </a:lnTo>
                <a:lnTo>
                  <a:pt x="1544" y="748"/>
                </a:lnTo>
                <a:lnTo>
                  <a:pt x="1544" y="741"/>
                </a:lnTo>
                <a:lnTo>
                  <a:pt x="1544" y="741"/>
                </a:lnTo>
                <a:lnTo>
                  <a:pt x="1537" y="734"/>
                </a:lnTo>
                <a:lnTo>
                  <a:pt x="1544" y="727"/>
                </a:lnTo>
                <a:lnTo>
                  <a:pt x="1537" y="734"/>
                </a:lnTo>
                <a:lnTo>
                  <a:pt x="1530" y="734"/>
                </a:lnTo>
                <a:lnTo>
                  <a:pt x="1530" y="727"/>
                </a:lnTo>
                <a:lnTo>
                  <a:pt x="1551" y="734"/>
                </a:lnTo>
                <a:lnTo>
                  <a:pt x="1530" y="720"/>
                </a:lnTo>
                <a:lnTo>
                  <a:pt x="1530" y="713"/>
                </a:lnTo>
                <a:lnTo>
                  <a:pt x="1544" y="713"/>
                </a:lnTo>
                <a:lnTo>
                  <a:pt x="1530" y="713"/>
                </a:lnTo>
                <a:lnTo>
                  <a:pt x="1530" y="713"/>
                </a:lnTo>
                <a:lnTo>
                  <a:pt x="1530" y="720"/>
                </a:lnTo>
                <a:lnTo>
                  <a:pt x="1523" y="713"/>
                </a:lnTo>
                <a:lnTo>
                  <a:pt x="1523" y="713"/>
                </a:lnTo>
                <a:lnTo>
                  <a:pt x="1523" y="713"/>
                </a:lnTo>
                <a:lnTo>
                  <a:pt x="1523" y="706"/>
                </a:lnTo>
                <a:lnTo>
                  <a:pt x="1523" y="706"/>
                </a:lnTo>
                <a:lnTo>
                  <a:pt x="1523" y="699"/>
                </a:lnTo>
                <a:lnTo>
                  <a:pt x="1516" y="713"/>
                </a:lnTo>
                <a:lnTo>
                  <a:pt x="1509" y="706"/>
                </a:lnTo>
                <a:lnTo>
                  <a:pt x="1509" y="699"/>
                </a:lnTo>
                <a:lnTo>
                  <a:pt x="1509" y="692"/>
                </a:lnTo>
                <a:lnTo>
                  <a:pt x="1509" y="692"/>
                </a:lnTo>
                <a:lnTo>
                  <a:pt x="1509" y="685"/>
                </a:lnTo>
                <a:lnTo>
                  <a:pt x="1509" y="678"/>
                </a:lnTo>
                <a:lnTo>
                  <a:pt x="1509" y="685"/>
                </a:lnTo>
                <a:lnTo>
                  <a:pt x="1509" y="706"/>
                </a:lnTo>
                <a:lnTo>
                  <a:pt x="1495" y="699"/>
                </a:lnTo>
                <a:lnTo>
                  <a:pt x="1488" y="699"/>
                </a:lnTo>
                <a:lnTo>
                  <a:pt x="1481" y="692"/>
                </a:lnTo>
                <a:lnTo>
                  <a:pt x="1474" y="685"/>
                </a:lnTo>
                <a:lnTo>
                  <a:pt x="1474" y="685"/>
                </a:lnTo>
                <a:lnTo>
                  <a:pt x="1474" y="671"/>
                </a:lnTo>
                <a:lnTo>
                  <a:pt x="1474" y="678"/>
                </a:lnTo>
                <a:lnTo>
                  <a:pt x="1467" y="678"/>
                </a:lnTo>
                <a:lnTo>
                  <a:pt x="1460" y="664"/>
                </a:lnTo>
                <a:lnTo>
                  <a:pt x="1453" y="650"/>
                </a:lnTo>
                <a:lnTo>
                  <a:pt x="1453" y="650"/>
                </a:lnTo>
                <a:lnTo>
                  <a:pt x="1446" y="643"/>
                </a:lnTo>
                <a:lnTo>
                  <a:pt x="1453" y="643"/>
                </a:lnTo>
                <a:lnTo>
                  <a:pt x="1453" y="650"/>
                </a:lnTo>
                <a:lnTo>
                  <a:pt x="1446" y="650"/>
                </a:lnTo>
                <a:lnTo>
                  <a:pt x="1453" y="657"/>
                </a:lnTo>
                <a:lnTo>
                  <a:pt x="1460" y="664"/>
                </a:lnTo>
                <a:lnTo>
                  <a:pt x="1453" y="657"/>
                </a:lnTo>
                <a:lnTo>
                  <a:pt x="1446" y="657"/>
                </a:lnTo>
                <a:lnTo>
                  <a:pt x="1453" y="664"/>
                </a:lnTo>
                <a:lnTo>
                  <a:pt x="1453" y="671"/>
                </a:lnTo>
                <a:lnTo>
                  <a:pt x="1467" y="685"/>
                </a:lnTo>
                <a:lnTo>
                  <a:pt x="1467" y="692"/>
                </a:lnTo>
                <a:lnTo>
                  <a:pt x="1474" y="699"/>
                </a:lnTo>
                <a:lnTo>
                  <a:pt x="1481" y="706"/>
                </a:lnTo>
                <a:lnTo>
                  <a:pt x="1467" y="713"/>
                </a:lnTo>
                <a:lnTo>
                  <a:pt x="1460" y="699"/>
                </a:lnTo>
                <a:lnTo>
                  <a:pt x="1460" y="706"/>
                </a:lnTo>
                <a:lnTo>
                  <a:pt x="1460" y="706"/>
                </a:lnTo>
                <a:lnTo>
                  <a:pt x="1453" y="706"/>
                </a:lnTo>
                <a:lnTo>
                  <a:pt x="1453" y="706"/>
                </a:lnTo>
                <a:lnTo>
                  <a:pt x="1446" y="706"/>
                </a:lnTo>
                <a:lnTo>
                  <a:pt x="1453" y="699"/>
                </a:lnTo>
                <a:lnTo>
                  <a:pt x="1446" y="699"/>
                </a:lnTo>
                <a:lnTo>
                  <a:pt x="1446" y="692"/>
                </a:lnTo>
                <a:lnTo>
                  <a:pt x="1439" y="685"/>
                </a:lnTo>
                <a:lnTo>
                  <a:pt x="1446" y="678"/>
                </a:lnTo>
                <a:lnTo>
                  <a:pt x="1439" y="678"/>
                </a:lnTo>
                <a:lnTo>
                  <a:pt x="1439" y="678"/>
                </a:lnTo>
                <a:lnTo>
                  <a:pt x="1439" y="678"/>
                </a:lnTo>
                <a:lnTo>
                  <a:pt x="1432" y="671"/>
                </a:lnTo>
                <a:lnTo>
                  <a:pt x="1432" y="678"/>
                </a:lnTo>
                <a:lnTo>
                  <a:pt x="1432" y="678"/>
                </a:lnTo>
                <a:lnTo>
                  <a:pt x="1432" y="678"/>
                </a:lnTo>
                <a:lnTo>
                  <a:pt x="1439" y="685"/>
                </a:lnTo>
                <a:lnTo>
                  <a:pt x="1432" y="692"/>
                </a:lnTo>
                <a:lnTo>
                  <a:pt x="1432" y="685"/>
                </a:lnTo>
                <a:lnTo>
                  <a:pt x="1432" y="685"/>
                </a:lnTo>
                <a:lnTo>
                  <a:pt x="1425" y="685"/>
                </a:lnTo>
                <a:lnTo>
                  <a:pt x="1425" y="678"/>
                </a:lnTo>
                <a:lnTo>
                  <a:pt x="1418" y="685"/>
                </a:lnTo>
                <a:lnTo>
                  <a:pt x="1418" y="678"/>
                </a:lnTo>
                <a:lnTo>
                  <a:pt x="1418" y="685"/>
                </a:lnTo>
                <a:lnTo>
                  <a:pt x="1418" y="685"/>
                </a:lnTo>
                <a:lnTo>
                  <a:pt x="1404" y="678"/>
                </a:lnTo>
                <a:lnTo>
                  <a:pt x="1411" y="685"/>
                </a:lnTo>
                <a:lnTo>
                  <a:pt x="1411" y="685"/>
                </a:lnTo>
                <a:lnTo>
                  <a:pt x="1404" y="692"/>
                </a:lnTo>
                <a:lnTo>
                  <a:pt x="1411" y="685"/>
                </a:lnTo>
                <a:lnTo>
                  <a:pt x="1425" y="685"/>
                </a:lnTo>
                <a:lnTo>
                  <a:pt x="1425" y="692"/>
                </a:lnTo>
                <a:lnTo>
                  <a:pt x="1418" y="685"/>
                </a:lnTo>
                <a:lnTo>
                  <a:pt x="1425" y="692"/>
                </a:lnTo>
                <a:lnTo>
                  <a:pt x="1432" y="699"/>
                </a:lnTo>
                <a:lnTo>
                  <a:pt x="1425" y="692"/>
                </a:lnTo>
                <a:lnTo>
                  <a:pt x="1432" y="692"/>
                </a:lnTo>
                <a:lnTo>
                  <a:pt x="1425" y="699"/>
                </a:lnTo>
                <a:lnTo>
                  <a:pt x="1432" y="699"/>
                </a:lnTo>
                <a:lnTo>
                  <a:pt x="1432" y="692"/>
                </a:lnTo>
                <a:lnTo>
                  <a:pt x="1439" y="699"/>
                </a:lnTo>
                <a:lnTo>
                  <a:pt x="1439" y="706"/>
                </a:lnTo>
                <a:lnTo>
                  <a:pt x="1446" y="699"/>
                </a:lnTo>
                <a:lnTo>
                  <a:pt x="1446" y="706"/>
                </a:lnTo>
                <a:lnTo>
                  <a:pt x="1446" y="713"/>
                </a:lnTo>
                <a:lnTo>
                  <a:pt x="1439" y="713"/>
                </a:lnTo>
                <a:lnTo>
                  <a:pt x="1439" y="713"/>
                </a:lnTo>
                <a:lnTo>
                  <a:pt x="1432" y="706"/>
                </a:lnTo>
                <a:lnTo>
                  <a:pt x="1432" y="713"/>
                </a:lnTo>
                <a:lnTo>
                  <a:pt x="1432" y="713"/>
                </a:lnTo>
                <a:lnTo>
                  <a:pt x="1432" y="713"/>
                </a:lnTo>
                <a:lnTo>
                  <a:pt x="1432" y="713"/>
                </a:lnTo>
                <a:lnTo>
                  <a:pt x="1439" y="720"/>
                </a:lnTo>
                <a:lnTo>
                  <a:pt x="1432" y="713"/>
                </a:lnTo>
                <a:lnTo>
                  <a:pt x="1425" y="720"/>
                </a:lnTo>
                <a:lnTo>
                  <a:pt x="1432" y="720"/>
                </a:lnTo>
                <a:lnTo>
                  <a:pt x="1432" y="727"/>
                </a:lnTo>
                <a:lnTo>
                  <a:pt x="1425" y="720"/>
                </a:lnTo>
                <a:lnTo>
                  <a:pt x="1425" y="720"/>
                </a:lnTo>
                <a:lnTo>
                  <a:pt x="1425" y="720"/>
                </a:lnTo>
                <a:lnTo>
                  <a:pt x="1418" y="713"/>
                </a:lnTo>
                <a:lnTo>
                  <a:pt x="1418" y="720"/>
                </a:lnTo>
                <a:lnTo>
                  <a:pt x="1418" y="713"/>
                </a:lnTo>
                <a:lnTo>
                  <a:pt x="1411" y="720"/>
                </a:lnTo>
                <a:lnTo>
                  <a:pt x="1397" y="706"/>
                </a:lnTo>
                <a:lnTo>
                  <a:pt x="1397" y="706"/>
                </a:lnTo>
                <a:lnTo>
                  <a:pt x="1390" y="706"/>
                </a:lnTo>
                <a:lnTo>
                  <a:pt x="1383" y="699"/>
                </a:lnTo>
                <a:lnTo>
                  <a:pt x="1383" y="692"/>
                </a:lnTo>
                <a:lnTo>
                  <a:pt x="1370" y="685"/>
                </a:lnTo>
                <a:lnTo>
                  <a:pt x="1356" y="685"/>
                </a:lnTo>
                <a:lnTo>
                  <a:pt x="1363" y="685"/>
                </a:lnTo>
                <a:lnTo>
                  <a:pt x="1363" y="678"/>
                </a:lnTo>
                <a:lnTo>
                  <a:pt x="1356" y="685"/>
                </a:lnTo>
                <a:lnTo>
                  <a:pt x="1335" y="678"/>
                </a:lnTo>
                <a:lnTo>
                  <a:pt x="1342" y="678"/>
                </a:lnTo>
                <a:lnTo>
                  <a:pt x="1335" y="678"/>
                </a:lnTo>
                <a:lnTo>
                  <a:pt x="1335" y="678"/>
                </a:lnTo>
                <a:lnTo>
                  <a:pt x="1314" y="671"/>
                </a:lnTo>
                <a:lnTo>
                  <a:pt x="1321" y="664"/>
                </a:lnTo>
                <a:lnTo>
                  <a:pt x="1321" y="657"/>
                </a:lnTo>
                <a:lnTo>
                  <a:pt x="1321" y="650"/>
                </a:lnTo>
                <a:lnTo>
                  <a:pt x="1321" y="643"/>
                </a:lnTo>
                <a:lnTo>
                  <a:pt x="1328" y="650"/>
                </a:lnTo>
                <a:lnTo>
                  <a:pt x="1328" y="657"/>
                </a:lnTo>
                <a:lnTo>
                  <a:pt x="1335" y="657"/>
                </a:lnTo>
                <a:lnTo>
                  <a:pt x="1328" y="664"/>
                </a:lnTo>
                <a:lnTo>
                  <a:pt x="1335" y="664"/>
                </a:lnTo>
                <a:lnTo>
                  <a:pt x="1335" y="664"/>
                </a:lnTo>
                <a:lnTo>
                  <a:pt x="1328" y="650"/>
                </a:lnTo>
                <a:lnTo>
                  <a:pt x="1342" y="650"/>
                </a:lnTo>
                <a:lnTo>
                  <a:pt x="1328" y="643"/>
                </a:lnTo>
                <a:lnTo>
                  <a:pt x="1321" y="636"/>
                </a:lnTo>
                <a:lnTo>
                  <a:pt x="1321" y="643"/>
                </a:lnTo>
                <a:lnTo>
                  <a:pt x="1314" y="650"/>
                </a:lnTo>
                <a:lnTo>
                  <a:pt x="1300" y="664"/>
                </a:lnTo>
                <a:lnTo>
                  <a:pt x="1279" y="664"/>
                </a:lnTo>
                <a:lnTo>
                  <a:pt x="1265" y="657"/>
                </a:lnTo>
                <a:lnTo>
                  <a:pt x="1265" y="650"/>
                </a:lnTo>
                <a:lnTo>
                  <a:pt x="1265" y="643"/>
                </a:lnTo>
                <a:lnTo>
                  <a:pt x="1265" y="643"/>
                </a:lnTo>
                <a:lnTo>
                  <a:pt x="1258" y="643"/>
                </a:lnTo>
                <a:lnTo>
                  <a:pt x="1265" y="650"/>
                </a:lnTo>
                <a:lnTo>
                  <a:pt x="1258" y="657"/>
                </a:lnTo>
                <a:lnTo>
                  <a:pt x="1223" y="650"/>
                </a:lnTo>
                <a:lnTo>
                  <a:pt x="1188" y="664"/>
                </a:lnTo>
                <a:lnTo>
                  <a:pt x="1181" y="664"/>
                </a:lnTo>
                <a:lnTo>
                  <a:pt x="1188" y="664"/>
                </a:lnTo>
                <a:lnTo>
                  <a:pt x="1181" y="657"/>
                </a:lnTo>
                <a:lnTo>
                  <a:pt x="1181" y="650"/>
                </a:lnTo>
                <a:lnTo>
                  <a:pt x="1167" y="657"/>
                </a:lnTo>
                <a:lnTo>
                  <a:pt x="1160" y="650"/>
                </a:lnTo>
                <a:lnTo>
                  <a:pt x="1153" y="650"/>
                </a:lnTo>
                <a:lnTo>
                  <a:pt x="1160" y="643"/>
                </a:lnTo>
                <a:lnTo>
                  <a:pt x="1160" y="636"/>
                </a:lnTo>
                <a:lnTo>
                  <a:pt x="1153" y="643"/>
                </a:lnTo>
                <a:lnTo>
                  <a:pt x="1160" y="629"/>
                </a:lnTo>
                <a:lnTo>
                  <a:pt x="1160" y="622"/>
                </a:lnTo>
                <a:lnTo>
                  <a:pt x="1160" y="629"/>
                </a:lnTo>
                <a:lnTo>
                  <a:pt x="1160" y="636"/>
                </a:lnTo>
                <a:lnTo>
                  <a:pt x="1146" y="650"/>
                </a:lnTo>
                <a:lnTo>
                  <a:pt x="1146" y="650"/>
                </a:lnTo>
                <a:lnTo>
                  <a:pt x="1132" y="643"/>
                </a:lnTo>
                <a:lnTo>
                  <a:pt x="1125" y="643"/>
                </a:lnTo>
                <a:lnTo>
                  <a:pt x="1132" y="629"/>
                </a:lnTo>
                <a:lnTo>
                  <a:pt x="1125" y="636"/>
                </a:lnTo>
                <a:lnTo>
                  <a:pt x="1125" y="629"/>
                </a:lnTo>
                <a:lnTo>
                  <a:pt x="1125" y="636"/>
                </a:lnTo>
                <a:lnTo>
                  <a:pt x="1125" y="629"/>
                </a:lnTo>
                <a:lnTo>
                  <a:pt x="1125" y="636"/>
                </a:lnTo>
                <a:lnTo>
                  <a:pt x="1125" y="629"/>
                </a:lnTo>
                <a:lnTo>
                  <a:pt x="1118" y="636"/>
                </a:lnTo>
                <a:lnTo>
                  <a:pt x="1118" y="629"/>
                </a:lnTo>
                <a:lnTo>
                  <a:pt x="1118" y="622"/>
                </a:lnTo>
                <a:lnTo>
                  <a:pt x="1111" y="629"/>
                </a:lnTo>
                <a:lnTo>
                  <a:pt x="1111" y="629"/>
                </a:lnTo>
                <a:lnTo>
                  <a:pt x="1111" y="636"/>
                </a:lnTo>
                <a:lnTo>
                  <a:pt x="1104" y="636"/>
                </a:lnTo>
                <a:lnTo>
                  <a:pt x="1104" y="629"/>
                </a:lnTo>
                <a:lnTo>
                  <a:pt x="1118" y="622"/>
                </a:lnTo>
                <a:lnTo>
                  <a:pt x="1111" y="622"/>
                </a:lnTo>
                <a:lnTo>
                  <a:pt x="1111" y="622"/>
                </a:lnTo>
                <a:lnTo>
                  <a:pt x="1104" y="629"/>
                </a:lnTo>
                <a:lnTo>
                  <a:pt x="1104" y="622"/>
                </a:lnTo>
                <a:lnTo>
                  <a:pt x="1097" y="615"/>
                </a:lnTo>
                <a:lnTo>
                  <a:pt x="1104" y="615"/>
                </a:lnTo>
                <a:lnTo>
                  <a:pt x="1097" y="615"/>
                </a:lnTo>
                <a:lnTo>
                  <a:pt x="1097" y="615"/>
                </a:lnTo>
                <a:lnTo>
                  <a:pt x="1104" y="615"/>
                </a:lnTo>
                <a:lnTo>
                  <a:pt x="1097" y="608"/>
                </a:lnTo>
                <a:lnTo>
                  <a:pt x="1111" y="608"/>
                </a:lnTo>
                <a:lnTo>
                  <a:pt x="1111" y="608"/>
                </a:lnTo>
                <a:lnTo>
                  <a:pt x="1104" y="608"/>
                </a:lnTo>
                <a:lnTo>
                  <a:pt x="1090" y="622"/>
                </a:lnTo>
                <a:lnTo>
                  <a:pt x="1090" y="622"/>
                </a:lnTo>
                <a:lnTo>
                  <a:pt x="1090" y="615"/>
                </a:lnTo>
                <a:lnTo>
                  <a:pt x="1090" y="615"/>
                </a:lnTo>
                <a:lnTo>
                  <a:pt x="1083" y="622"/>
                </a:lnTo>
                <a:lnTo>
                  <a:pt x="1083" y="615"/>
                </a:lnTo>
                <a:lnTo>
                  <a:pt x="1083" y="615"/>
                </a:lnTo>
                <a:lnTo>
                  <a:pt x="1083" y="622"/>
                </a:lnTo>
                <a:lnTo>
                  <a:pt x="1083" y="622"/>
                </a:lnTo>
                <a:lnTo>
                  <a:pt x="1076" y="622"/>
                </a:lnTo>
                <a:lnTo>
                  <a:pt x="1076" y="615"/>
                </a:lnTo>
                <a:lnTo>
                  <a:pt x="1076" y="622"/>
                </a:lnTo>
                <a:lnTo>
                  <a:pt x="1076" y="615"/>
                </a:lnTo>
                <a:lnTo>
                  <a:pt x="1076" y="622"/>
                </a:lnTo>
                <a:lnTo>
                  <a:pt x="1076" y="615"/>
                </a:lnTo>
                <a:lnTo>
                  <a:pt x="1076" y="608"/>
                </a:lnTo>
                <a:lnTo>
                  <a:pt x="1076" y="615"/>
                </a:lnTo>
                <a:lnTo>
                  <a:pt x="1069" y="615"/>
                </a:lnTo>
                <a:lnTo>
                  <a:pt x="1076" y="615"/>
                </a:lnTo>
                <a:lnTo>
                  <a:pt x="1076" y="629"/>
                </a:lnTo>
                <a:lnTo>
                  <a:pt x="1069" y="622"/>
                </a:lnTo>
                <a:lnTo>
                  <a:pt x="1069" y="622"/>
                </a:lnTo>
                <a:lnTo>
                  <a:pt x="1069" y="629"/>
                </a:lnTo>
                <a:lnTo>
                  <a:pt x="1069" y="629"/>
                </a:lnTo>
                <a:lnTo>
                  <a:pt x="1069" y="629"/>
                </a:lnTo>
                <a:lnTo>
                  <a:pt x="1062" y="622"/>
                </a:lnTo>
                <a:lnTo>
                  <a:pt x="1069" y="608"/>
                </a:lnTo>
                <a:lnTo>
                  <a:pt x="1069" y="608"/>
                </a:lnTo>
                <a:lnTo>
                  <a:pt x="1069" y="601"/>
                </a:lnTo>
                <a:lnTo>
                  <a:pt x="1062" y="615"/>
                </a:lnTo>
                <a:lnTo>
                  <a:pt x="1055" y="615"/>
                </a:lnTo>
                <a:lnTo>
                  <a:pt x="1048" y="615"/>
                </a:lnTo>
                <a:lnTo>
                  <a:pt x="1048" y="615"/>
                </a:lnTo>
                <a:lnTo>
                  <a:pt x="1048" y="622"/>
                </a:lnTo>
                <a:lnTo>
                  <a:pt x="1055" y="615"/>
                </a:lnTo>
                <a:lnTo>
                  <a:pt x="1055" y="622"/>
                </a:lnTo>
                <a:lnTo>
                  <a:pt x="1055" y="622"/>
                </a:lnTo>
                <a:lnTo>
                  <a:pt x="1055" y="622"/>
                </a:lnTo>
                <a:lnTo>
                  <a:pt x="1055" y="629"/>
                </a:lnTo>
                <a:lnTo>
                  <a:pt x="1048" y="629"/>
                </a:lnTo>
                <a:lnTo>
                  <a:pt x="1055" y="629"/>
                </a:lnTo>
                <a:lnTo>
                  <a:pt x="1041" y="636"/>
                </a:lnTo>
                <a:lnTo>
                  <a:pt x="1048" y="629"/>
                </a:lnTo>
                <a:lnTo>
                  <a:pt x="1041" y="636"/>
                </a:lnTo>
                <a:lnTo>
                  <a:pt x="1041" y="643"/>
                </a:lnTo>
                <a:lnTo>
                  <a:pt x="1055" y="636"/>
                </a:lnTo>
                <a:lnTo>
                  <a:pt x="1048" y="643"/>
                </a:lnTo>
                <a:lnTo>
                  <a:pt x="1055" y="636"/>
                </a:lnTo>
                <a:lnTo>
                  <a:pt x="1055" y="643"/>
                </a:lnTo>
                <a:lnTo>
                  <a:pt x="1055" y="650"/>
                </a:lnTo>
                <a:lnTo>
                  <a:pt x="1048" y="643"/>
                </a:lnTo>
                <a:lnTo>
                  <a:pt x="1048" y="650"/>
                </a:lnTo>
                <a:lnTo>
                  <a:pt x="1048" y="650"/>
                </a:lnTo>
                <a:lnTo>
                  <a:pt x="1048" y="650"/>
                </a:lnTo>
                <a:lnTo>
                  <a:pt x="1055" y="650"/>
                </a:lnTo>
                <a:lnTo>
                  <a:pt x="1055" y="650"/>
                </a:lnTo>
                <a:lnTo>
                  <a:pt x="1055" y="643"/>
                </a:lnTo>
                <a:lnTo>
                  <a:pt x="1062" y="650"/>
                </a:lnTo>
                <a:lnTo>
                  <a:pt x="1062" y="643"/>
                </a:lnTo>
                <a:lnTo>
                  <a:pt x="1069" y="650"/>
                </a:lnTo>
                <a:lnTo>
                  <a:pt x="1062" y="657"/>
                </a:lnTo>
                <a:lnTo>
                  <a:pt x="1062" y="657"/>
                </a:lnTo>
                <a:lnTo>
                  <a:pt x="1062" y="657"/>
                </a:lnTo>
                <a:lnTo>
                  <a:pt x="1055" y="657"/>
                </a:lnTo>
                <a:lnTo>
                  <a:pt x="1062" y="657"/>
                </a:lnTo>
                <a:lnTo>
                  <a:pt x="1055" y="664"/>
                </a:lnTo>
                <a:lnTo>
                  <a:pt x="1055" y="664"/>
                </a:lnTo>
                <a:lnTo>
                  <a:pt x="1055" y="664"/>
                </a:lnTo>
                <a:lnTo>
                  <a:pt x="1055" y="671"/>
                </a:lnTo>
                <a:lnTo>
                  <a:pt x="1062" y="664"/>
                </a:lnTo>
                <a:lnTo>
                  <a:pt x="1055" y="664"/>
                </a:lnTo>
                <a:lnTo>
                  <a:pt x="1062" y="671"/>
                </a:lnTo>
                <a:lnTo>
                  <a:pt x="1062" y="671"/>
                </a:lnTo>
                <a:lnTo>
                  <a:pt x="1062" y="664"/>
                </a:lnTo>
                <a:lnTo>
                  <a:pt x="1062" y="671"/>
                </a:lnTo>
                <a:lnTo>
                  <a:pt x="1055" y="671"/>
                </a:lnTo>
                <a:lnTo>
                  <a:pt x="1055" y="678"/>
                </a:lnTo>
                <a:lnTo>
                  <a:pt x="1055" y="685"/>
                </a:lnTo>
                <a:lnTo>
                  <a:pt x="1048" y="678"/>
                </a:lnTo>
                <a:lnTo>
                  <a:pt x="1048" y="685"/>
                </a:lnTo>
                <a:lnTo>
                  <a:pt x="1048" y="685"/>
                </a:lnTo>
                <a:lnTo>
                  <a:pt x="1048" y="685"/>
                </a:lnTo>
                <a:lnTo>
                  <a:pt x="1034" y="685"/>
                </a:lnTo>
                <a:lnTo>
                  <a:pt x="1034" y="685"/>
                </a:lnTo>
                <a:lnTo>
                  <a:pt x="1034" y="678"/>
                </a:lnTo>
                <a:lnTo>
                  <a:pt x="1034" y="678"/>
                </a:lnTo>
                <a:lnTo>
                  <a:pt x="1027" y="692"/>
                </a:lnTo>
                <a:lnTo>
                  <a:pt x="1027" y="678"/>
                </a:lnTo>
                <a:lnTo>
                  <a:pt x="1027" y="678"/>
                </a:lnTo>
                <a:lnTo>
                  <a:pt x="1027" y="685"/>
                </a:lnTo>
                <a:lnTo>
                  <a:pt x="1020" y="692"/>
                </a:lnTo>
                <a:lnTo>
                  <a:pt x="1020" y="699"/>
                </a:lnTo>
                <a:lnTo>
                  <a:pt x="1020" y="699"/>
                </a:lnTo>
                <a:lnTo>
                  <a:pt x="1020" y="692"/>
                </a:lnTo>
                <a:lnTo>
                  <a:pt x="1013" y="685"/>
                </a:lnTo>
                <a:lnTo>
                  <a:pt x="1013" y="692"/>
                </a:lnTo>
                <a:lnTo>
                  <a:pt x="1013" y="692"/>
                </a:lnTo>
                <a:lnTo>
                  <a:pt x="1013" y="699"/>
                </a:lnTo>
                <a:lnTo>
                  <a:pt x="1013" y="706"/>
                </a:lnTo>
                <a:lnTo>
                  <a:pt x="1006" y="699"/>
                </a:lnTo>
                <a:lnTo>
                  <a:pt x="1013" y="699"/>
                </a:lnTo>
                <a:lnTo>
                  <a:pt x="1006" y="706"/>
                </a:lnTo>
                <a:lnTo>
                  <a:pt x="1006" y="706"/>
                </a:lnTo>
                <a:lnTo>
                  <a:pt x="1006" y="699"/>
                </a:lnTo>
                <a:lnTo>
                  <a:pt x="1006" y="706"/>
                </a:lnTo>
                <a:lnTo>
                  <a:pt x="1006" y="706"/>
                </a:lnTo>
                <a:lnTo>
                  <a:pt x="1006" y="713"/>
                </a:lnTo>
                <a:lnTo>
                  <a:pt x="999" y="720"/>
                </a:lnTo>
                <a:lnTo>
                  <a:pt x="999" y="699"/>
                </a:lnTo>
                <a:lnTo>
                  <a:pt x="992" y="720"/>
                </a:lnTo>
                <a:lnTo>
                  <a:pt x="992" y="713"/>
                </a:lnTo>
                <a:lnTo>
                  <a:pt x="992" y="706"/>
                </a:lnTo>
                <a:lnTo>
                  <a:pt x="985" y="713"/>
                </a:lnTo>
                <a:lnTo>
                  <a:pt x="992" y="713"/>
                </a:lnTo>
                <a:lnTo>
                  <a:pt x="992" y="720"/>
                </a:lnTo>
                <a:lnTo>
                  <a:pt x="992" y="720"/>
                </a:lnTo>
                <a:lnTo>
                  <a:pt x="978" y="727"/>
                </a:lnTo>
                <a:lnTo>
                  <a:pt x="985" y="727"/>
                </a:lnTo>
                <a:lnTo>
                  <a:pt x="978" y="734"/>
                </a:lnTo>
                <a:lnTo>
                  <a:pt x="978" y="727"/>
                </a:lnTo>
                <a:lnTo>
                  <a:pt x="971" y="727"/>
                </a:lnTo>
                <a:lnTo>
                  <a:pt x="978" y="734"/>
                </a:lnTo>
                <a:lnTo>
                  <a:pt x="964" y="734"/>
                </a:lnTo>
                <a:lnTo>
                  <a:pt x="957" y="734"/>
                </a:lnTo>
                <a:lnTo>
                  <a:pt x="957" y="734"/>
                </a:lnTo>
                <a:lnTo>
                  <a:pt x="950" y="727"/>
                </a:lnTo>
                <a:lnTo>
                  <a:pt x="950" y="727"/>
                </a:lnTo>
                <a:lnTo>
                  <a:pt x="950" y="727"/>
                </a:lnTo>
                <a:lnTo>
                  <a:pt x="950" y="720"/>
                </a:lnTo>
                <a:lnTo>
                  <a:pt x="957" y="720"/>
                </a:lnTo>
                <a:lnTo>
                  <a:pt x="964" y="720"/>
                </a:lnTo>
                <a:lnTo>
                  <a:pt x="964" y="713"/>
                </a:lnTo>
                <a:lnTo>
                  <a:pt x="971" y="713"/>
                </a:lnTo>
                <a:lnTo>
                  <a:pt x="971" y="706"/>
                </a:lnTo>
                <a:lnTo>
                  <a:pt x="978" y="699"/>
                </a:lnTo>
                <a:lnTo>
                  <a:pt x="964" y="706"/>
                </a:lnTo>
                <a:lnTo>
                  <a:pt x="964" y="706"/>
                </a:lnTo>
                <a:lnTo>
                  <a:pt x="964" y="713"/>
                </a:lnTo>
                <a:lnTo>
                  <a:pt x="950" y="699"/>
                </a:lnTo>
                <a:lnTo>
                  <a:pt x="957" y="685"/>
                </a:lnTo>
                <a:lnTo>
                  <a:pt x="964" y="671"/>
                </a:lnTo>
                <a:lnTo>
                  <a:pt x="964" y="664"/>
                </a:lnTo>
                <a:lnTo>
                  <a:pt x="964" y="664"/>
                </a:lnTo>
                <a:lnTo>
                  <a:pt x="964" y="650"/>
                </a:lnTo>
                <a:lnTo>
                  <a:pt x="964" y="643"/>
                </a:lnTo>
                <a:lnTo>
                  <a:pt x="971" y="636"/>
                </a:lnTo>
                <a:lnTo>
                  <a:pt x="992" y="622"/>
                </a:lnTo>
                <a:lnTo>
                  <a:pt x="999" y="629"/>
                </a:lnTo>
                <a:lnTo>
                  <a:pt x="1006" y="622"/>
                </a:lnTo>
                <a:lnTo>
                  <a:pt x="1034" y="629"/>
                </a:lnTo>
                <a:lnTo>
                  <a:pt x="1027" y="622"/>
                </a:lnTo>
                <a:lnTo>
                  <a:pt x="1020" y="629"/>
                </a:lnTo>
                <a:lnTo>
                  <a:pt x="999" y="615"/>
                </a:lnTo>
                <a:lnTo>
                  <a:pt x="1013" y="601"/>
                </a:lnTo>
                <a:lnTo>
                  <a:pt x="1020" y="594"/>
                </a:lnTo>
                <a:lnTo>
                  <a:pt x="1013" y="594"/>
                </a:lnTo>
                <a:lnTo>
                  <a:pt x="1006" y="601"/>
                </a:lnTo>
                <a:lnTo>
                  <a:pt x="999" y="608"/>
                </a:lnTo>
                <a:lnTo>
                  <a:pt x="985" y="608"/>
                </a:lnTo>
                <a:lnTo>
                  <a:pt x="985" y="601"/>
                </a:lnTo>
                <a:lnTo>
                  <a:pt x="985" y="608"/>
                </a:lnTo>
                <a:lnTo>
                  <a:pt x="971" y="615"/>
                </a:lnTo>
                <a:lnTo>
                  <a:pt x="971" y="622"/>
                </a:lnTo>
                <a:lnTo>
                  <a:pt x="950" y="629"/>
                </a:lnTo>
                <a:lnTo>
                  <a:pt x="950" y="636"/>
                </a:lnTo>
                <a:lnTo>
                  <a:pt x="957" y="643"/>
                </a:lnTo>
                <a:lnTo>
                  <a:pt x="950" y="643"/>
                </a:lnTo>
                <a:lnTo>
                  <a:pt x="943" y="643"/>
                </a:lnTo>
                <a:lnTo>
                  <a:pt x="936" y="657"/>
                </a:lnTo>
                <a:lnTo>
                  <a:pt x="936" y="657"/>
                </a:lnTo>
                <a:lnTo>
                  <a:pt x="936" y="664"/>
                </a:lnTo>
                <a:lnTo>
                  <a:pt x="936" y="671"/>
                </a:lnTo>
                <a:lnTo>
                  <a:pt x="929" y="671"/>
                </a:lnTo>
                <a:lnTo>
                  <a:pt x="922" y="671"/>
                </a:lnTo>
                <a:lnTo>
                  <a:pt x="922" y="671"/>
                </a:lnTo>
                <a:lnTo>
                  <a:pt x="915" y="671"/>
                </a:lnTo>
                <a:lnTo>
                  <a:pt x="915" y="671"/>
                </a:lnTo>
                <a:lnTo>
                  <a:pt x="922" y="671"/>
                </a:lnTo>
                <a:lnTo>
                  <a:pt x="929" y="685"/>
                </a:lnTo>
                <a:lnTo>
                  <a:pt x="922" y="692"/>
                </a:lnTo>
                <a:lnTo>
                  <a:pt x="908" y="692"/>
                </a:lnTo>
                <a:lnTo>
                  <a:pt x="908" y="699"/>
                </a:lnTo>
                <a:lnTo>
                  <a:pt x="915" y="699"/>
                </a:lnTo>
                <a:lnTo>
                  <a:pt x="915" y="706"/>
                </a:lnTo>
                <a:lnTo>
                  <a:pt x="908" y="706"/>
                </a:lnTo>
                <a:lnTo>
                  <a:pt x="901" y="706"/>
                </a:lnTo>
                <a:lnTo>
                  <a:pt x="908" y="706"/>
                </a:lnTo>
                <a:lnTo>
                  <a:pt x="901" y="699"/>
                </a:lnTo>
                <a:lnTo>
                  <a:pt x="901" y="706"/>
                </a:lnTo>
                <a:lnTo>
                  <a:pt x="901" y="713"/>
                </a:lnTo>
                <a:lnTo>
                  <a:pt x="901" y="706"/>
                </a:lnTo>
                <a:lnTo>
                  <a:pt x="894" y="706"/>
                </a:lnTo>
                <a:lnTo>
                  <a:pt x="901" y="713"/>
                </a:lnTo>
                <a:lnTo>
                  <a:pt x="901" y="713"/>
                </a:lnTo>
                <a:lnTo>
                  <a:pt x="887" y="713"/>
                </a:lnTo>
                <a:lnTo>
                  <a:pt x="894" y="713"/>
                </a:lnTo>
                <a:lnTo>
                  <a:pt x="894" y="720"/>
                </a:lnTo>
                <a:lnTo>
                  <a:pt x="880" y="727"/>
                </a:lnTo>
                <a:lnTo>
                  <a:pt x="887" y="727"/>
                </a:lnTo>
                <a:lnTo>
                  <a:pt x="880" y="727"/>
                </a:lnTo>
                <a:lnTo>
                  <a:pt x="880" y="734"/>
                </a:lnTo>
                <a:lnTo>
                  <a:pt x="880" y="741"/>
                </a:lnTo>
                <a:lnTo>
                  <a:pt x="880" y="741"/>
                </a:lnTo>
                <a:lnTo>
                  <a:pt x="880" y="748"/>
                </a:lnTo>
                <a:lnTo>
                  <a:pt x="887" y="741"/>
                </a:lnTo>
                <a:lnTo>
                  <a:pt x="894" y="741"/>
                </a:lnTo>
                <a:lnTo>
                  <a:pt x="901" y="748"/>
                </a:lnTo>
                <a:lnTo>
                  <a:pt x="908" y="755"/>
                </a:lnTo>
                <a:lnTo>
                  <a:pt x="908" y="755"/>
                </a:lnTo>
                <a:lnTo>
                  <a:pt x="908" y="755"/>
                </a:lnTo>
                <a:lnTo>
                  <a:pt x="908" y="755"/>
                </a:lnTo>
                <a:lnTo>
                  <a:pt x="901" y="762"/>
                </a:lnTo>
                <a:lnTo>
                  <a:pt x="901" y="769"/>
                </a:lnTo>
                <a:lnTo>
                  <a:pt x="887" y="769"/>
                </a:lnTo>
                <a:lnTo>
                  <a:pt x="887" y="776"/>
                </a:lnTo>
                <a:lnTo>
                  <a:pt x="887" y="776"/>
                </a:lnTo>
                <a:lnTo>
                  <a:pt x="880" y="776"/>
                </a:lnTo>
                <a:lnTo>
                  <a:pt x="887" y="783"/>
                </a:lnTo>
                <a:lnTo>
                  <a:pt x="873" y="790"/>
                </a:lnTo>
                <a:lnTo>
                  <a:pt x="880" y="790"/>
                </a:lnTo>
                <a:lnTo>
                  <a:pt x="880" y="790"/>
                </a:lnTo>
                <a:lnTo>
                  <a:pt x="880" y="797"/>
                </a:lnTo>
                <a:lnTo>
                  <a:pt x="880" y="797"/>
                </a:lnTo>
                <a:lnTo>
                  <a:pt x="880" y="797"/>
                </a:lnTo>
                <a:lnTo>
                  <a:pt x="880" y="797"/>
                </a:lnTo>
                <a:lnTo>
                  <a:pt x="873" y="797"/>
                </a:lnTo>
                <a:lnTo>
                  <a:pt x="873" y="804"/>
                </a:lnTo>
                <a:lnTo>
                  <a:pt x="873" y="797"/>
                </a:lnTo>
                <a:lnTo>
                  <a:pt x="873" y="804"/>
                </a:lnTo>
                <a:lnTo>
                  <a:pt x="866" y="804"/>
                </a:lnTo>
                <a:lnTo>
                  <a:pt x="866" y="804"/>
                </a:lnTo>
                <a:lnTo>
                  <a:pt x="866" y="804"/>
                </a:lnTo>
                <a:lnTo>
                  <a:pt x="866" y="804"/>
                </a:lnTo>
                <a:lnTo>
                  <a:pt x="859" y="811"/>
                </a:lnTo>
                <a:lnTo>
                  <a:pt x="852" y="804"/>
                </a:lnTo>
                <a:lnTo>
                  <a:pt x="852" y="811"/>
                </a:lnTo>
                <a:lnTo>
                  <a:pt x="852" y="818"/>
                </a:lnTo>
                <a:lnTo>
                  <a:pt x="845" y="818"/>
                </a:lnTo>
                <a:lnTo>
                  <a:pt x="845" y="825"/>
                </a:lnTo>
                <a:lnTo>
                  <a:pt x="838" y="818"/>
                </a:lnTo>
                <a:lnTo>
                  <a:pt x="831" y="825"/>
                </a:lnTo>
                <a:lnTo>
                  <a:pt x="838" y="825"/>
                </a:lnTo>
                <a:lnTo>
                  <a:pt x="831" y="832"/>
                </a:lnTo>
                <a:lnTo>
                  <a:pt x="831" y="832"/>
                </a:lnTo>
                <a:lnTo>
                  <a:pt x="824" y="832"/>
                </a:lnTo>
                <a:lnTo>
                  <a:pt x="824" y="839"/>
                </a:lnTo>
                <a:lnTo>
                  <a:pt x="817" y="839"/>
                </a:lnTo>
                <a:lnTo>
                  <a:pt x="817" y="839"/>
                </a:lnTo>
                <a:lnTo>
                  <a:pt x="817" y="839"/>
                </a:lnTo>
                <a:lnTo>
                  <a:pt x="803" y="846"/>
                </a:lnTo>
                <a:lnTo>
                  <a:pt x="803" y="853"/>
                </a:lnTo>
                <a:lnTo>
                  <a:pt x="810" y="853"/>
                </a:lnTo>
                <a:lnTo>
                  <a:pt x="803" y="853"/>
                </a:lnTo>
                <a:lnTo>
                  <a:pt x="810" y="853"/>
                </a:lnTo>
                <a:lnTo>
                  <a:pt x="810" y="860"/>
                </a:lnTo>
                <a:lnTo>
                  <a:pt x="810" y="860"/>
                </a:lnTo>
                <a:lnTo>
                  <a:pt x="803" y="860"/>
                </a:lnTo>
                <a:lnTo>
                  <a:pt x="803" y="867"/>
                </a:lnTo>
                <a:lnTo>
                  <a:pt x="796" y="867"/>
                </a:lnTo>
                <a:lnTo>
                  <a:pt x="803" y="867"/>
                </a:lnTo>
                <a:lnTo>
                  <a:pt x="796" y="867"/>
                </a:lnTo>
                <a:lnTo>
                  <a:pt x="796" y="874"/>
                </a:lnTo>
                <a:lnTo>
                  <a:pt x="789" y="867"/>
                </a:lnTo>
                <a:lnTo>
                  <a:pt x="789" y="874"/>
                </a:lnTo>
                <a:lnTo>
                  <a:pt x="782" y="874"/>
                </a:lnTo>
                <a:lnTo>
                  <a:pt x="782" y="874"/>
                </a:lnTo>
                <a:lnTo>
                  <a:pt x="782" y="874"/>
                </a:lnTo>
                <a:lnTo>
                  <a:pt x="782" y="881"/>
                </a:lnTo>
                <a:lnTo>
                  <a:pt x="775" y="874"/>
                </a:lnTo>
                <a:lnTo>
                  <a:pt x="775" y="881"/>
                </a:lnTo>
                <a:lnTo>
                  <a:pt x="768" y="881"/>
                </a:lnTo>
                <a:lnTo>
                  <a:pt x="768" y="888"/>
                </a:lnTo>
                <a:lnTo>
                  <a:pt x="768" y="888"/>
                </a:lnTo>
                <a:lnTo>
                  <a:pt x="761" y="888"/>
                </a:lnTo>
                <a:lnTo>
                  <a:pt x="761" y="888"/>
                </a:lnTo>
                <a:lnTo>
                  <a:pt x="747" y="888"/>
                </a:lnTo>
                <a:lnTo>
                  <a:pt x="747" y="895"/>
                </a:lnTo>
                <a:lnTo>
                  <a:pt x="761" y="895"/>
                </a:lnTo>
                <a:lnTo>
                  <a:pt x="754" y="895"/>
                </a:lnTo>
                <a:lnTo>
                  <a:pt x="747" y="895"/>
                </a:lnTo>
                <a:lnTo>
                  <a:pt x="747" y="895"/>
                </a:lnTo>
                <a:lnTo>
                  <a:pt x="740" y="895"/>
                </a:lnTo>
                <a:lnTo>
                  <a:pt x="733" y="909"/>
                </a:lnTo>
                <a:lnTo>
                  <a:pt x="733" y="909"/>
                </a:lnTo>
                <a:lnTo>
                  <a:pt x="733" y="909"/>
                </a:lnTo>
                <a:lnTo>
                  <a:pt x="740" y="902"/>
                </a:lnTo>
                <a:lnTo>
                  <a:pt x="747" y="909"/>
                </a:lnTo>
                <a:lnTo>
                  <a:pt x="740" y="909"/>
                </a:lnTo>
                <a:lnTo>
                  <a:pt x="740" y="916"/>
                </a:lnTo>
                <a:lnTo>
                  <a:pt x="747" y="909"/>
                </a:lnTo>
                <a:lnTo>
                  <a:pt x="740" y="916"/>
                </a:lnTo>
                <a:lnTo>
                  <a:pt x="740" y="916"/>
                </a:lnTo>
                <a:lnTo>
                  <a:pt x="740" y="923"/>
                </a:lnTo>
                <a:lnTo>
                  <a:pt x="733" y="916"/>
                </a:lnTo>
                <a:lnTo>
                  <a:pt x="733" y="923"/>
                </a:lnTo>
                <a:lnTo>
                  <a:pt x="733" y="923"/>
                </a:lnTo>
                <a:lnTo>
                  <a:pt x="733" y="923"/>
                </a:lnTo>
                <a:lnTo>
                  <a:pt x="733" y="923"/>
                </a:lnTo>
                <a:lnTo>
                  <a:pt x="733" y="916"/>
                </a:lnTo>
                <a:lnTo>
                  <a:pt x="733" y="916"/>
                </a:lnTo>
                <a:lnTo>
                  <a:pt x="733" y="909"/>
                </a:lnTo>
                <a:lnTo>
                  <a:pt x="733" y="916"/>
                </a:lnTo>
                <a:lnTo>
                  <a:pt x="733" y="916"/>
                </a:lnTo>
                <a:lnTo>
                  <a:pt x="727" y="916"/>
                </a:lnTo>
                <a:lnTo>
                  <a:pt x="727" y="923"/>
                </a:lnTo>
                <a:lnTo>
                  <a:pt x="727" y="923"/>
                </a:lnTo>
                <a:lnTo>
                  <a:pt x="733" y="923"/>
                </a:lnTo>
                <a:lnTo>
                  <a:pt x="727" y="930"/>
                </a:lnTo>
                <a:lnTo>
                  <a:pt x="727" y="923"/>
                </a:lnTo>
                <a:lnTo>
                  <a:pt x="720" y="930"/>
                </a:lnTo>
                <a:lnTo>
                  <a:pt x="706" y="930"/>
                </a:lnTo>
                <a:lnTo>
                  <a:pt x="706" y="937"/>
                </a:lnTo>
                <a:lnTo>
                  <a:pt x="699" y="930"/>
                </a:lnTo>
                <a:lnTo>
                  <a:pt x="699" y="930"/>
                </a:lnTo>
                <a:lnTo>
                  <a:pt x="699" y="937"/>
                </a:lnTo>
                <a:lnTo>
                  <a:pt x="699" y="944"/>
                </a:lnTo>
                <a:lnTo>
                  <a:pt x="692" y="944"/>
                </a:lnTo>
                <a:lnTo>
                  <a:pt x="692" y="944"/>
                </a:lnTo>
                <a:lnTo>
                  <a:pt x="699" y="944"/>
                </a:lnTo>
                <a:lnTo>
                  <a:pt x="692" y="944"/>
                </a:lnTo>
                <a:lnTo>
                  <a:pt x="699" y="937"/>
                </a:lnTo>
                <a:lnTo>
                  <a:pt x="692" y="937"/>
                </a:lnTo>
                <a:lnTo>
                  <a:pt x="699" y="930"/>
                </a:lnTo>
                <a:lnTo>
                  <a:pt x="692" y="930"/>
                </a:lnTo>
                <a:lnTo>
                  <a:pt x="685" y="937"/>
                </a:lnTo>
                <a:lnTo>
                  <a:pt x="685" y="930"/>
                </a:lnTo>
                <a:lnTo>
                  <a:pt x="678" y="937"/>
                </a:lnTo>
                <a:lnTo>
                  <a:pt x="678" y="937"/>
                </a:lnTo>
                <a:lnTo>
                  <a:pt x="678" y="937"/>
                </a:lnTo>
                <a:lnTo>
                  <a:pt x="671" y="937"/>
                </a:lnTo>
                <a:lnTo>
                  <a:pt x="671" y="944"/>
                </a:lnTo>
                <a:lnTo>
                  <a:pt x="664" y="951"/>
                </a:lnTo>
                <a:lnTo>
                  <a:pt x="664" y="944"/>
                </a:lnTo>
                <a:lnTo>
                  <a:pt x="657" y="944"/>
                </a:lnTo>
                <a:lnTo>
                  <a:pt x="657" y="951"/>
                </a:lnTo>
                <a:lnTo>
                  <a:pt x="657" y="951"/>
                </a:lnTo>
                <a:lnTo>
                  <a:pt x="657" y="951"/>
                </a:lnTo>
                <a:lnTo>
                  <a:pt x="650" y="944"/>
                </a:lnTo>
                <a:lnTo>
                  <a:pt x="636" y="958"/>
                </a:lnTo>
                <a:lnTo>
                  <a:pt x="629" y="951"/>
                </a:lnTo>
                <a:lnTo>
                  <a:pt x="629" y="944"/>
                </a:lnTo>
                <a:lnTo>
                  <a:pt x="636" y="944"/>
                </a:lnTo>
                <a:lnTo>
                  <a:pt x="643" y="944"/>
                </a:lnTo>
                <a:lnTo>
                  <a:pt x="629" y="937"/>
                </a:lnTo>
                <a:lnTo>
                  <a:pt x="622" y="944"/>
                </a:lnTo>
                <a:lnTo>
                  <a:pt x="622" y="951"/>
                </a:lnTo>
                <a:lnTo>
                  <a:pt x="615" y="958"/>
                </a:lnTo>
                <a:lnTo>
                  <a:pt x="608" y="958"/>
                </a:lnTo>
                <a:lnTo>
                  <a:pt x="615" y="965"/>
                </a:lnTo>
                <a:lnTo>
                  <a:pt x="608" y="965"/>
                </a:lnTo>
                <a:lnTo>
                  <a:pt x="608" y="965"/>
                </a:lnTo>
                <a:lnTo>
                  <a:pt x="608" y="965"/>
                </a:lnTo>
                <a:lnTo>
                  <a:pt x="601" y="965"/>
                </a:lnTo>
                <a:lnTo>
                  <a:pt x="601" y="972"/>
                </a:lnTo>
                <a:lnTo>
                  <a:pt x="594" y="972"/>
                </a:lnTo>
                <a:lnTo>
                  <a:pt x="594" y="965"/>
                </a:lnTo>
                <a:lnTo>
                  <a:pt x="601" y="965"/>
                </a:lnTo>
                <a:lnTo>
                  <a:pt x="594" y="951"/>
                </a:lnTo>
                <a:lnTo>
                  <a:pt x="594" y="951"/>
                </a:lnTo>
                <a:lnTo>
                  <a:pt x="594" y="951"/>
                </a:lnTo>
                <a:lnTo>
                  <a:pt x="587" y="958"/>
                </a:lnTo>
                <a:lnTo>
                  <a:pt x="594" y="958"/>
                </a:lnTo>
                <a:lnTo>
                  <a:pt x="587" y="965"/>
                </a:lnTo>
                <a:lnTo>
                  <a:pt x="594" y="972"/>
                </a:lnTo>
                <a:lnTo>
                  <a:pt x="587" y="965"/>
                </a:lnTo>
                <a:lnTo>
                  <a:pt x="587" y="972"/>
                </a:lnTo>
                <a:lnTo>
                  <a:pt x="580" y="972"/>
                </a:lnTo>
                <a:lnTo>
                  <a:pt x="580" y="972"/>
                </a:lnTo>
                <a:lnTo>
                  <a:pt x="580" y="965"/>
                </a:lnTo>
                <a:lnTo>
                  <a:pt x="573" y="958"/>
                </a:lnTo>
                <a:lnTo>
                  <a:pt x="566" y="965"/>
                </a:lnTo>
                <a:lnTo>
                  <a:pt x="566" y="965"/>
                </a:lnTo>
                <a:lnTo>
                  <a:pt x="573" y="972"/>
                </a:lnTo>
                <a:lnTo>
                  <a:pt x="559" y="979"/>
                </a:lnTo>
                <a:lnTo>
                  <a:pt x="559" y="972"/>
                </a:lnTo>
                <a:lnTo>
                  <a:pt x="566" y="972"/>
                </a:lnTo>
                <a:lnTo>
                  <a:pt x="566" y="972"/>
                </a:lnTo>
                <a:lnTo>
                  <a:pt x="566" y="972"/>
                </a:lnTo>
                <a:lnTo>
                  <a:pt x="566" y="972"/>
                </a:lnTo>
                <a:lnTo>
                  <a:pt x="566" y="958"/>
                </a:lnTo>
                <a:lnTo>
                  <a:pt x="580" y="951"/>
                </a:lnTo>
                <a:lnTo>
                  <a:pt x="573" y="958"/>
                </a:lnTo>
                <a:lnTo>
                  <a:pt x="580" y="958"/>
                </a:lnTo>
                <a:lnTo>
                  <a:pt x="587" y="958"/>
                </a:lnTo>
                <a:lnTo>
                  <a:pt x="580" y="951"/>
                </a:lnTo>
                <a:lnTo>
                  <a:pt x="594" y="951"/>
                </a:lnTo>
                <a:lnTo>
                  <a:pt x="594" y="944"/>
                </a:lnTo>
                <a:lnTo>
                  <a:pt x="594" y="944"/>
                </a:lnTo>
                <a:lnTo>
                  <a:pt x="622" y="923"/>
                </a:lnTo>
                <a:lnTo>
                  <a:pt x="643" y="916"/>
                </a:lnTo>
                <a:lnTo>
                  <a:pt x="636" y="916"/>
                </a:lnTo>
                <a:lnTo>
                  <a:pt x="643" y="916"/>
                </a:lnTo>
                <a:lnTo>
                  <a:pt x="657" y="916"/>
                </a:lnTo>
                <a:lnTo>
                  <a:pt x="657" y="923"/>
                </a:lnTo>
                <a:lnTo>
                  <a:pt x="650" y="923"/>
                </a:lnTo>
                <a:lnTo>
                  <a:pt x="650" y="923"/>
                </a:lnTo>
                <a:lnTo>
                  <a:pt x="650" y="930"/>
                </a:lnTo>
                <a:lnTo>
                  <a:pt x="657" y="937"/>
                </a:lnTo>
                <a:lnTo>
                  <a:pt x="664" y="937"/>
                </a:lnTo>
                <a:lnTo>
                  <a:pt x="657" y="930"/>
                </a:lnTo>
                <a:lnTo>
                  <a:pt x="657" y="923"/>
                </a:lnTo>
                <a:lnTo>
                  <a:pt x="664" y="930"/>
                </a:lnTo>
                <a:lnTo>
                  <a:pt x="671" y="930"/>
                </a:lnTo>
                <a:lnTo>
                  <a:pt x="678" y="930"/>
                </a:lnTo>
                <a:lnTo>
                  <a:pt x="671" y="930"/>
                </a:lnTo>
                <a:lnTo>
                  <a:pt x="678" y="930"/>
                </a:lnTo>
                <a:lnTo>
                  <a:pt x="664" y="923"/>
                </a:lnTo>
                <a:lnTo>
                  <a:pt x="671" y="902"/>
                </a:lnTo>
                <a:lnTo>
                  <a:pt x="692" y="888"/>
                </a:lnTo>
                <a:lnTo>
                  <a:pt x="713" y="881"/>
                </a:lnTo>
                <a:lnTo>
                  <a:pt x="713" y="881"/>
                </a:lnTo>
                <a:lnTo>
                  <a:pt x="713" y="881"/>
                </a:lnTo>
                <a:lnTo>
                  <a:pt x="727" y="867"/>
                </a:lnTo>
                <a:lnTo>
                  <a:pt x="720" y="874"/>
                </a:lnTo>
                <a:lnTo>
                  <a:pt x="727" y="874"/>
                </a:lnTo>
                <a:lnTo>
                  <a:pt x="727" y="874"/>
                </a:lnTo>
                <a:lnTo>
                  <a:pt x="733" y="881"/>
                </a:lnTo>
                <a:lnTo>
                  <a:pt x="733" y="867"/>
                </a:lnTo>
                <a:lnTo>
                  <a:pt x="733" y="860"/>
                </a:lnTo>
                <a:lnTo>
                  <a:pt x="747" y="846"/>
                </a:lnTo>
                <a:lnTo>
                  <a:pt x="754" y="846"/>
                </a:lnTo>
                <a:lnTo>
                  <a:pt x="761" y="832"/>
                </a:lnTo>
                <a:lnTo>
                  <a:pt x="768" y="832"/>
                </a:lnTo>
                <a:lnTo>
                  <a:pt x="768" y="839"/>
                </a:lnTo>
                <a:lnTo>
                  <a:pt x="775" y="839"/>
                </a:lnTo>
                <a:lnTo>
                  <a:pt x="775" y="832"/>
                </a:lnTo>
                <a:lnTo>
                  <a:pt x="775" y="832"/>
                </a:lnTo>
                <a:lnTo>
                  <a:pt x="775" y="839"/>
                </a:lnTo>
                <a:lnTo>
                  <a:pt x="768" y="839"/>
                </a:lnTo>
                <a:lnTo>
                  <a:pt x="768" y="825"/>
                </a:lnTo>
                <a:lnTo>
                  <a:pt x="768" y="825"/>
                </a:lnTo>
                <a:lnTo>
                  <a:pt x="768" y="797"/>
                </a:lnTo>
                <a:lnTo>
                  <a:pt x="782" y="790"/>
                </a:lnTo>
                <a:lnTo>
                  <a:pt x="789" y="797"/>
                </a:lnTo>
                <a:lnTo>
                  <a:pt x="782" y="790"/>
                </a:lnTo>
                <a:lnTo>
                  <a:pt x="775" y="790"/>
                </a:lnTo>
                <a:lnTo>
                  <a:pt x="775" y="790"/>
                </a:lnTo>
                <a:lnTo>
                  <a:pt x="775" y="783"/>
                </a:lnTo>
                <a:lnTo>
                  <a:pt x="782" y="769"/>
                </a:lnTo>
                <a:lnTo>
                  <a:pt x="796" y="762"/>
                </a:lnTo>
                <a:lnTo>
                  <a:pt x="789" y="762"/>
                </a:lnTo>
                <a:lnTo>
                  <a:pt x="796" y="755"/>
                </a:lnTo>
                <a:lnTo>
                  <a:pt x="796" y="748"/>
                </a:lnTo>
                <a:lnTo>
                  <a:pt x="803" y="734"/>
                </a:lnTo>
                <a:lnTo>
                  <a:pt x="796" y="741"/>
                </a:lnTo>
                <a:lnTo>
                  <a:pt x="796" y="748"/>
                </a:lnTo>
                <a:lnTo>
                  <a:pt x="789" y="755"/>
                </a:lnTo>
                <a:lnTo>
                  <a:pt x="754" y="769"/>
                </a:lnTo>
                <a:lnTo>
                  <a:pt x="754" y="762"/>
                </a:lnTo>
                <a:lnTo>
                  <a:pt x="747" y="762"/>
                </a:lnTo>
                <a:lnTo>
                  <a:pt x="747" y="755"/>
                </a:lnTo>
                <a:lnTo>
                  <a:pt x="747" y="748"/>
                </a:lnTo>
                <a:lnTo>
                  <a:pt x="747" y="748"/>
                </a:lnTo>
                <a:lnTo>
                  <a:pt x="747" y="741"/>
                </a:lnTo>
                <a:lnTo>
                  <a:pt x="754" y="741"/>
                </a:lnTo>
                <a:lnTo>
                  <a:pt x="761" y="755"/>
                </a:lnTo>
                <a:lnTo>
                  <a:pt x="761" y="748"/>
                </a:lnTo>
                <a:lnTo>
                  <a:pt x="761" y="741"/>
                </a:lnTo>
                <a:lnTo>
                  <a:pt x="747" y="741"/>
                </a:lnTo>
                <a:lnTo>
                  <a:pt x="747" y="734"/>
                </a:lnTo>
                <a:lnTo>
                  <a:pt x="747" y="741"/>
                </a:lnTo>
                <a:lnTo>
                  <a:pt x="740" y="748"/>
                </a:lnTo>
                <a:lnTo>
                  <a:pt x="740" y="748"/>
                </a:lnTo>
                <a:lnTo>
                  <a:pt x="740" y="741"/>
                </a:lnTo>
                <a:lnTo>
                  <a:pt x="740" y="741"/>
                </a:lnTo>
                <a:lnTo>
                  <a:pt x="740" y="748"/>
                </a:lnTo>
                <a:lnTo>
                  <a:pt x="740" y="755"/>
                </a:lnTo>
                <a:lnTo>
                  <a:pt x="733" y="755"/>
                </a:lnTo>
                <a:lnTo>
                  <a:pt x="733" y="755"/>
                </a:lnTo>
                <a:lnTo>
                  <a:pt x="733" y="755"/>
                </a:lnTo>
                <a:lnTo>
                  <a:pt x="733" y="755"/>
                </a:lnTo>
                <a:lnTo>
                  <a:pt x="740" y="776"/>
                </a:lnTo>
                <a:lnTo>
                  <a:pt x="733" y="776"/>
                </a:lnTo>
                <a:lnTo>
                  <a:pt x="727" y="776"/>
                </a:lnTo>
                <a:lnTo>
                  <a:pt x="720" y="755"/>
                </a:lnTo>
                <a:lnTo>
                  <a:pt x="713" y="748"/>
                </a:lnTo>
                <a:lnTo>
                  <a:pt x="713" y="741"/>
                </a:lnTo>
                <a:lnTo>
                  <a:pt x="706" y="741"/>
                </a:lnTo>
                <a:lnTo>
                  <a:pt x="706" y="748"/>
                </a:lnTo>
                <a:lnTo>
                  <a:pt x="706" y="755"/>
                </a:lnTo>
                <a:lnTo>
                  <a:pt x="699" y="748"/>
                </a:lnTo>
                <a:lnTo>
                  <a:pt x="692" y="748"/>
                </a:lnTo>
                <a:lnTo>
                  <a:pt x="692" y="741"/>
                </a:lnTo>
                <a:lnTo>
                  <a:pt x="692" y="741"/>
                </a:lnTo>
                <a:lnTo>
                  <a:pt x="692" y="734"/>
                </a:lnTo>
                <a:lnTo>
                  <a:pt x="678" y="748"/>
                </a:lnTo>
                <a:lnTo>
                  <a:pt x="671" y="741"/>
                </a:lnTo>
                <a:lnTo>
                  <a:pt x="657" y="748"/>
                </a:lnTo>
                <a:lnTo>
                  <a:pt x="664" y="748"/>
                </a:lnTo>
                <a:lnTo>
                  <a:pt x="657" y="748"/>
                </a:lnTo>
                <a:lnTo>
                  <a:pt x="657" y="755"/>
                </a:lnTo>
                <a:lnTo>
                  <a:pt x="657" y="755"/>
                </a:lnTo>
                <a:lnTo>
                  <a:pt x="643" y="762"/>
                </a:lnTo>
                <a:lnTo>
                  <a:pt x="643" y="755"/>
                </a:lnTo>
                <a:lnTo>
                  <a:pt x="643" y="755"/>
                </a:lnTo>
                <a:lnTo>
                  <a:pt x="643" y="755"/>
                </a:lnTo>
                <a:lnTo>
                  <a:pt x="629" y="755"/>
                </a:lnTo>
                <a:lnTo>
                  <a:pt x="643" y="755"/>
                </a:lnTo>
                <a:lnTo>
                  <a:pt x="650" y="748"/>
                </a:lnTo>
                <a:lnTo>
                  <a:pt x="643" y="748"/>
                </a:lnTo>
                <a:lnTo>
                  <a:pt x="643" y="734"/>
                </a:lnTo>
                <a:lnTo>
                  <a:pt x="643" y="734"/>
                </a:lnTo>
                <a:lnTo>
                  <a:pt x="657" y="727"/>
                </a:lnTo>
                <a:lnTo>
                  <a:pt x="643" y="727"/>
                </a:lnTo>
                <a:lnTo>
                  <a:pt x="643" y="727"/>
                </a:lnTo>
                <a:lnTo>
                  <a:pt x="643" y="727"/>
                </a:lnTo>
                <a:lnTo>
                  <a:pt x="643" y="713"/>
                </a:lnTo>
                <a:lnTo>
                  <a:pt x="643" y="713"/>
                </a:lnTo>
                <a:lnTo>
                  <a:pt x="643" y="720"/>
                </a:lnTo>
                <a:lnTo>
                  <a:pt x="643" y="713"/>
                </a:lnTo>
                <a:lnTo>
                  <a:pt x="650" y="706"/>
                </a:lnTo>
                <a:lnTo>
                  <a:pt x="643" y="671"/>
                </a:lnTo>
                <a:lnTo>
                  <a:pt x="643" y="664"/>
                </a:lnTo>
                <a:lnTo>
                  <a:pt x="643" y="657"/>
                </a:lnTo>
                <a:lnTo>
                  <a:pt x="643" y="657"/>
                </a:lnTo>
                <a:lnTo>
                  <a:pt x="643" y="657"/>
                </a:lnTo>
                <a:lnTo>
                  <a:pt x="643" y="664"/>
                </a:lnTo>
                <a:lnTo>
                  <a:pt x="636" y="664"/>
                </a:lnTo>
                <a:lnTo>
                  <a:pt x="636" y="657"/>
                </a:lnTo>
                <a:lnTo>
                  <a:pt x="636" y="650"/>
                </a:lnTo>
                <a:lnTo>
                  <a:pt x="643" y="643"/>
                </a:lnTo>
                <a:lnTo>
                  <a:pt x="643" y="636"/>
                </a:lnTo>
                <a:lnTo>
                  <a:pt x="657" y="629"/>
                </a:lnTo>
                <a:lnTo>
                  <a:pt x="650" y="636"/>
                </a:lnTo>
                <a:lnTo>
                  <a:pt x="650" y="629"/>
                </a:lnTo>
                <a:lnTo>
                  <a:pt x="650" y="636"/>
                </a:lnTo>
                <a:lnTo>
                  <a:pt x="643" y="636"/>
                </a:lnTo>
                <a:lnTo>
                  <a:pt x="636" y="643"/>
                </a:lnTo>
                <a:lnTo>
                  <a:pt x="636" y="650"/>
                </a:lnTo>
                <a:lnTo>
                  <a:pt x="629" y="650"/>
                </a:lnTo>
                <a:lnTo>
                  <a:pt x="629" y="657"/>
                </a:lnTo>
                <a:lnTo>
                  <a:pt x="629" y="657"/>
                </a:lnTo>
                <a:lnTo>
                  <a:pt x="636" y="657"/>
                </a:lnTo>
                <a:lnTo>
                  <a:pt x="629" y="671"/>
                </a:lnTo>
                <a:lnTo>
                  <a:pt x="622" y="671"/>
                </a:lnTo>
                <a:lnTo>
                  <a:pt x="622" y="671"/>
                </a:lnTo>
                <a:lnTo>
                  <a:pt x="608" y="678"/>
                </a:lnTo>
                <a:lnTo>
                  <a:pt x="580" y="671"/>
                </a:lnTo>
                <a:lnTo>
                  <a:pt x="580" y="664"/>
                </a:lnTo>
                <a:lnTo>
                  <a:pt x="587" y="664"/>
                </a:lnTo>
                <a:lnTo>
                  <a:pt x="573" y="657"/>
                </a:lnTo>
                <a:lnTo>
                  <a:pt x="573" y="643"/>
                </a:lnTo>
                <a:lnTo>
                  <a:pt x="573" y="643"/>
                </a:lnTo>
                <a:lnTo>
                  <a:pt x="566" y="643"/>
                </a:lnTo>
                <a:lnTo>
                  <a:pt x="559" y="636"/>
                </a:lnTo>
                <a:lnTo>
                  <a:pt x="559" y="629"/>
                </a:lnTo>
                <a:lnTo>
                  <a:pt x="559" y="629"/>
                </a:lnTo>
                <a:lnTo>
                  <a:pt x="566" y="629"/>
                </a:lnTo>
                <a:lnTo>
                  <a:pt x="552" y="629"/>
                </a:lnTo>
                <a:lnTo>
                  <a:pt x="552" y="622"/>
                </a:lnTo>
                <a:lnTo>
                  <a:pt x="566" y="615"/>
                </a:lnTo>
                <a:lnTo>
                  <a:pt x="566" y="615"/>
                </a:lnTo>
                <a:lnTo>
                  <a:pt x="573" y="608"/>
                </a:lnTo>
                <a:lnTo>
                  <a:pt x="566" y="608"/>
                </a:lnTo>
                <a:lnTo>
                  <a:pt x="573" y="608"/>
                </a:lnTo>
                <a:lnTo>
                  <a:pt x="580" y="608"/>
                </a:lnTo>
                <a:lnTo>
                  <a:pt x="573" y="608"/>
                </a:lnTo>
                <a:lnTo>
                  <a:pt x="573" y="615"/>
                </a:lnTo>
                <a:lnTo>
                  <a:pt x="587" y="615"/>
                </a:lnTo>
                <a:lnTo>
                  <a:pt x="587" y="622"/>
                </a:lnTo>
                <a:lnTo>
                  <a:pt x="580" y="629"/>
                </a:lnTo>
                <a:lnTo>
                  <a:pt x="594" y="615"/>
                </a:lnTo>
                <a:lnTo>
                  <a:pt x="601" y="622"/>
                </a:lnTo>
                <a:lnTo>
                  <a:pt x="601" y="629"/>
                </a:lnTo>
                <a:lnTo>
                  <a:pt x="608" y="629"/>
                </a:lnTo>
                <a:lnTo>
                  <a:pt x="608" y="622"/>
                </a:lnTo>
                <a:lnTo>
                  <a:pt x="608" y="622"/>
                </a:lnTo>
                <a:lnTo>
                  <a:pt x="594" y="615"/>
                </a:lnTo>
                <a:lnTo>
                  <a:pt x="608" y="615"/>
                </a:lnTo>
                <a:lnTo>
                  <a:pt x="601" y="608"/>
                </a:lnTo>
                <a:lnTo>
                  <a:pt x="608" y="608"/>
                </a:lnTo>
                <a:lnTo>
                  <a:pt x="594" y="615"/>
                </a:lnTo>
                <a:lnTo>
                  <a:pt x="580" y="608"/>
                </a:lnTo>
                <a:lnTo>
                  <a:pt x="580" y="608"/>
                </a:lnTo>
                <a:lnTo>
                  <a:pt x="566" y="601"/>
                </a:lnTo>
                <a:lnTo>
                  <a:pt x="566" y="608"/>
                </a:lnTo>
                <a:lnTo>
                  <a:pt x="566" y="601"/>
                </a:lnTo>
                <a:lnTo>
                  <a:pt x="559" y="601"/>
                </a:lnTo>
                <a:lnTo>
                  <a:pt x="573" y="594"/>
                </a:lnTo>
                <a:lnTo>
                  <a:pt x="566" y="594"/>
                </a:lnTo>
                <a:lnTo>
                  <a:pt x="566" y="594"/>
                </a:lnTo>
                <a:lnTo>
                  <a:pt x="566" y="594"/>
                </a:lnTo>
                <a:lnTo>
                  <a:pt x="566" y="587"/>
                </a:lnTo>
                <a:lnTo>
                  <a:pt x="566" y="587"/>
                </a:lnTo>
                <a:lnTo>
                  <a:pt x="566" y="587"/>
                </a:lnTo>
                <a:lnTo>
                  <a:pt x="566" y="587"/>
                </a:lnTo>
                <a:lnTo>
                  <a:pt x="559" y="587"/>
                </a:lnTo>
                <a:lnTo>
                  <a:pt x="566" y="580"/>
                </a:lnTo>
                <a:lnTo>
                  <a:pt x="566" y="580"/>
                </a:lnTo>
                <a:lnTo>
                  <a:pt x="566" y="580"/>
                </a:lnTo>
                <a:lnTo>
                  <a:pt x="566" y="580"/>
                </a:lnTo>
                <a:lnTo>
                  <a:pt x="566" y="573"/>
                </a:lnTo>
                <a:lnTo>
                  <a:pt x="580" y="573"/>
                </a:lnTo>
                <a:lnTo>
                  <a:pt x="580" y="566"/>
                </a:lnTo>
                <a:lnTo>
                  <a:pt x="566" y="573"/>
                </a:lnTo>
                <a:lnTo>
                  <a:pt x="566" y="580"/>
                </a:lnTo>
                <a:lnTo>
                  <a:pt x="566" y="580"/>
                </a:lnTo>
                <a:lnTo>
                  <a:pt x="559" y="587"/>
                </a:lnTo>
                <a:lnTo>
                  <a:pt x="559" y="587"/>
                </a:lnTo>
                <a:lnTo>
                  <a:pt x="559" y="594"/>
                </a:lnTo>
                <a:lnTo>
                  <a:pt x="552" y="587"/>
                </a:lnTo>
                <a:lnTo>
                  <a:pt x="552" y="580"/>
                </a:lnTo>
                <a:lnTo>
                  <a:pt x="552" y="580"/>
                </a:lnTo>
                <a:lnTo>
                  <a:pt x="545" y="573"/>
                </a:lnTo>
                <a:lnTo>
                  <a:pt x="545" y="573"/>
                </a:lnTo>
                <a:lnTo>
                  <a:pt x="552" y="566"/>
                </a:lnTo>
                <a:lnTo>
                  <a:pt x="552" y="566"/>
                </a:lnTo>
                <a:lnTo>
                  <a:pt x="545" y="559"/>
                </a:lnTo>
                <a:lnTo>
                  <a:pt x="538" y="566"/>
                </a:lnTo>
                <a:lnTo>
                  <a:pt x="538" y="559"/>
                </a:lnTo>
                <a:lnTo>
                  <a:pt x="545" y="552"/>
                </a:lnTo>
                <a:lnTo>
                  <a:pt x="545" y="559"/>
                </a:lnTo>
                <a:lnTo>
                  <a:pt x="552" y="552"/>
                </a:lnTo>
                <a:lnTo>
                  <a:pt x="545" y="552"/>
                </a:lnTo>
                <a:lnTo>
                  <a:pt x="545" y="545"/>
                </a:lnTo>
                <a:lnTo>
                  <a:pt x="559" y="545"/>
                </a:lnTo>
                <a:lnTo>
                  <a:pt x="559" y="538"/>
                </a:lnTo>
                <a:lnTo>
                  <a:pt x="559" y="531"/>
                </a:lnTo>
                <a:lnTo>
                  <a:pt x="580" y="511"/>
                </a:lnTo>
                <a:lnTo>
                  <a:pt x="587" y="511"/>
                </a:lnTo>
                <a:lnTo>
                  <a:pt x="587" y="511"/>
                </a:lnTo>
                <a:lnTo>
                  <a:pt x="594" y="518"/>
                </a:lnTo>
                <a:lnTo>
                  <a:pt x="587" y="518"/>
                </a:lnTo>
                <a:lnTo>
                  <a:pt x="594" y="518"/>
                </a:lnTo>
                <a:lnTo>
                  <a:pt x="594" y="518"/>
                </a:lnTo>
                <a:lnTo>
                  <a:pt x="594" y="511"/>
                </a:lnTo>
                <a:lnTo>
                  <a:pt x="587" y="511"/>
                </a:lnTo>
                <a:lnTo>
                  <a:pt x="587" y="511"/>
                </a:lnTo>
                <a:lnTo>
                  <a:pt x="587" y="511"/>
                </a:lnTo>
                <a:lnTo>
                  <a:pt x="601" y="497"/>
                </a:lnTo>
                <a:lnTo>
                  <a:pt x="587" y="504"/>
                </a:lnTo>
                <a:lnTo>
                  <a:pt x="587" y="497"/>
                </a:lnTo>
                <a:lnTo>
                  <a:pt x="594" y="497"/>
                </a:lnTo>
                <a:lnTo>
                  <a:pt x="587" y="490"/>
                </a:lnTo>
                <a:lnTo>
                  <a:pt x="594" y="483"/>
                </a:lnTo>
                <a:lnTo>
                  <a:pt x="608" y="483"/>
                </a:lnTo>
                <a:lnTo>
                  <a:pt x="601" y="476"/>
                </a:lnTo>
                <a:lnTo>
                  <a:pt x="608" y="469"/>
                </a:lnTo>
                <a:lnTo>
                  <a:pt x="615" y="469"/>
                </a:lnTo>
                <a:lnTo>
                  <a:pt x="622" y="476"/>
                </a:lnTo>
                <a:lnTo>
                  <a:pt x="629" y="476"/>
                </a:lnTo>
                <a:lnTo>
                  <a:pt x="622" y="483"/>
                </a:lnTo>
                <a:lnTo>
                  <a:pt x="629" y="483"/>
                </a:lnTo>
                <a:lnTo>
                  <a:pt x="622" y="490"/>
                </a:lnTo>
                <a:lnTo>
                  <a:pt x="629" y="483"/>
                </a:lnTo>
                <a:lnTo>
                  <a:pt x="629" y="490"/>
                </a:lnTo>
                <a:lnTo>
                  <a:pt x="643" y="483"/>
                </a:lnTo>
                <a:lnTo>
                  <a:pt x="657" y="476"/>
                </a:lnTo>
                <a:lnTo>
                  <a:pt x="664" y="462"/>
                </a:lnTo>
                <a:lnTo>
                  <a:pt x="664" y="462"/>
                </a:lnTo>
                <a:lnTo>
                  <a:pt x="671" y="462"/>
                </a:lnTo>
                <a:lnTo>
                  <a:pt x="671" y="469"/>
                </a:lnTo>
                <a:lnTo>
                  <a:pt x="692" y="462"/>
                </a:lnTo>
                <a:lnTo>
                  <a:pt x="706" y="455"/>
                </a:lnTo>
                <a:lnTo>
                  <a:pt x="706" y="448"/>
                </a:lnTo>
                <a:lnTo>
                  <a:pt x="706" y="434"/>
                </a:lnTo>
                <a:lnTo>
                  <a:pt x="706" y="420"/>
                </a:lnTo>
                <a:lnTo>
                  <a:pt x="699" y="413"/>
                </a:lnTo>
                <a:lnTo>
                  <a:pt x="699" y="413"/>
                </a:lnTo>
                <a:lnTo>
                  <a:pt x="692" y="413"/>
                </a:lnTo>
                <a:lnTo>
                  <a:pt x="692" y="406"/>
                </a:lnTo>
                <a:lnTo>
                  <a:pt x="706" y="406"/>
                </a:lnTo>
                <a:lnTo>
                  <a:pt x="706" y="406"/>
                </a:lnTo>
                <a:lnTo>
                  <a:pt x="713" y="399"/>
                </a:lnTo>
                <a:lnTo>
                  <a:pt x="713" y="392"/>
                </a:lnTo>
                <a:lnTo>
                  <a:pt x="706" y="378"/>
                </a:lnTo>
                <a:lnTo>
                  <a:pt x="706" y="378"/>
                </a:lnTo>
                <a:lnTo>
                  <a:pt x="706" y="378"/>
                </a:lnTo>
                <a:lnTo>
                  <a:pt x="699" y="385"/>
                </a:lnTo>
                <a:lnTo>
                  <a:pt x="692" y="392"/>
                </a:lnTo>
                <a:lnTo>
                  <a:pt x="685" y="385"/>
                </a:lnTo>
                <a:lnTo>
                  <a:pt x="692" y="385"/>
                </a:lnTo>
                <a:lnTo>
                  <a:pt x="685" y="392"/>
                </a:lnTo>
                <a:lnTo>
                  <a:pt x="678" y="392"/>
                </a:lnTo>
                <a:lnTo>
                  <a:pt x="664" y="399"/>
                </a:lnTo>
                <a:lnTo>
                  <a:pt x="664" y="406"/>
                </a:lnTo>
                <a:lnTo>
                  <a:pt x="657" y="413"/>
                </a:lnTo>
                <a:lnTo>
                  <a:pt x="657" y="406"/>
                </a:lnTo>
                <a:lnTo>
                  <a:pt x="657" y="399"/>
                </a:lnTo>
                <a:lnTo>
                  <a:pt x="650" y="399"/>
                </a:lnTo>
                <a:lnTo>
                  <a:pt x="650" y="392"/>
                </a:lnTo>
                <a:lnTo>
                  <a:pt x="643" y="392"/>
                </a:lnTo>
                <a:lnTo>
                  <a:pt x="650" y="399"/>
                </a:lnTo>
                <a:lnTo>
                  <a:pt x="650" y="406"/>
                </a:lnTo>
                <a:lnTo>
                  <a:pt x="643" y="392"/>
                </a:lnTo>
                <a:lnTo>
                  <a:pt x="622" y="392"/>
                </a:lnTo>
                <a:lnTo>
                  <a:pt x="608" y="392"/>
                </a:lnTo>
                <a:lnTo>
                  <a:pt x="608" y="392"/>
                </a:lnTo>
                <a:lnTo>
                  <a:pt x="608" y="392"/>
                </a:lnTo>
                <a:lnTo>
                  <a:pt x="608" y="392"/>
                </a:lnTo>
                <a:lnTo>
                  <a:pt x="601" y="392"/>
                </a:lnTo>
                <a:lnTo>
                  <a:pt x="608" y="392"/>
                </a:lnTo>
                <a:lnTo>
                  <a:pt x="601" y="392"/>
                </a:lnTo>
                <a:lnTo>
                  <a:pt x="573" y="378"/>
                </a:lnTo>
                <a:lnTo>
                  <a:pt x="566" y="371"/>
                </a:lnTo>
                <a:lnTo>
                  <a:pt x="573" y="364"/>
                </a:lnTo>
                <a:lnTo>
                  <a:pt x="566" y="357"/>
                </a:lnTo>
                <a:lnTo>
                  <a:pt x="559" y="343"/>
                </a:lnTo>
                <a:lnTo>
                  <a:pt x="559" y="343"/>
                </a:lnTo>
                <a:lnTo>
                  <a:pt x="566" y="336"/>
                </a:lnTo>
                <a:lnTo>
                  <a:pt x="559" y="343"/>
                </a:lnTo>
                <a:lnTo>
                  <a:pt x="566" y="350"/>
                </a:lnTo>
                <a:lnTo>
                  <a:pt x="573" y="350"/>
                </a:lnTo>
                <a:lnTo>
                  <a:pt x="573" y="343"/>
                </a:lnTo>
                <a:lnTo>
                  <a:pt x="573" y="343"/>
                </a:lnTo>
                <a:lnTo>
                  <a:pt x="573" y="343"/>
                </a:lnTo>
                <a:lnTo>
                  <a:pt x="587" y="343"/>
                </a:lnTo>
                <a:lnTo>
                  <a:pt x="573" y="336"/>
                </a:lnTo>
                <a:lnTo>
                  <a:pt x="552" y="329"/>
                </a:lnTo>
                <a:lnTo>
                  <a:pt x="538" y="315"/>
                </a:lnTo>
                <a:lnTo>
                  <a:pt x="538" y="308"/>
                </a:lnTo>
                <a:lnTo>
                  <a:pt x="545" y="301"/>
                </a:lnTo>
                <a:lnTo>
                  <a:pt x="538" y="308"/>
                </a:lnTo>
                <a:lnTo>
                  <a:pt x="538" y="308"/>
                </a:lnTo>
                <a:lnTo>
                  <a:pt x="545" y="308"/>
                </a:lnTo>
                <a:lnTo>
                  <a:pt x="552" y="308"/>
                </a:lnTo>
                <a:lnTo>
                  <a:pt x="552" y="301"/>
                </a:lnTo>
                <a:lnTo>
                  <a:pt x="559" y="301"/>
                </a:lnTo>
                <a:lnTo>
                  <a:pt x="566" y="301"/>
                </a:lnTo>
                <a:lnTo>
                  <a:pt x="573" y="301"/>
                </a:lnTo>
                <a:lnTo>
                  <a:pt x="566" y="294"/>
                </a:lnTo>
                <a:lnTo>
                  <a:pt x="573" y="294"/>
                </a:lnTo>
                <a:lnTo>
                  <a:pt x="573" y="294"/>
                </a:lnTo>
                <a:lnTo>
                  <a:pt x="587" y="287"/>
                </a:lnTo>
                <a:lnTo>
                  <a:pt x="601" y="294"/>
                </a:lnTo>
                <a:lnTo>
                  <a:pt x="608" y="294"/>
                </a:lnTo>
                <a:lnTo>
                  <a:pt x="601" y="287"/>
                </a:lnTo>
                <a:lnTo>
                  <a:pt x="601" y="280"/>
                </a:lnTo>
                <a:lnTo>
                  <a:pt x="615" y="273"/>
                </a:lnTo>
                <a:lnTo>
                  <a:pt x="622" y="280"/>
                </a:lnTo>
                <a:lnTo>
                  <a:pt x="629" y="273"/>
                </a:lnTo>
                <a:lnTo>
                  <a:pt x="636" y="273"/>
                </a:lnTo>
                <a:lnTo>
                  <a:pt x="650" y="273"/>
                </a:lnTo>
                <a:lnTo>
                  <a:pt x="657" y="273"/>
                </a:lnTo>
                <a:lnTo>
                  <a:pt x="650" y="273"/>
                </a:lnTo>
                <a:lnTo>
                  <a:pt x="650" y="273"/>
                </a:lnTo>
                <a:lnTo>
                  <a:pt x="650" y="280"/>
                </a:lnTo>
                <a:lnTo>
                  <a:pt x="650" y="294"/>
                </a:lnTo>
                <a:lnTo>
                  <a:pt x="636" y="294"/>
                </a:lnTo>
                <a:lnTo>
                  <a:pt x="643" y="294"/>
                </a:lnTo>
                <a:lnTo>
                  <a:pt x="650" y="301"/>
                </a:lnTo>
                <a:lnTo>
                  <a:pt x="650" y="301"/>
                </a:lnTo>
                <a:lnTo>
                  <a:pt x="671" y="301"/>
                </a:lnTo>
                <a:lnTo>
                  <a:pt x="671" y="308"/>
                </a:lnTo>
                <a:lnTo>
                  <a:pt x="685" y="308"/>
                </a:lnTo>
                <a:lnTo>
                  <a:pt x="692" y="315"/>
                </a:lnTo>
                <a:lnTo>
                  <a:pt x="692" y="315"/>
                </a:lnTo>
                <a:lnTo>
                  <a:pt x="699" y="308"/>
                </a:lnTo>
                <a:lnTo>
                  <a:pt x="699" y="308"/>
                </a:lnTo>
                <a:lnTo>
                  <a:pt x="706" y="301"/>
                </a:lnTo>
                <a:lnTo>
                  <a:pt x="713" y="301"/>
                </a:lnTo>
                <a:lnTo>
                  <a:pt x="713" y="308"/>
                </a:lnTo>
                <a:lnTo>
                  <a:pt x="713" y="308"/>
                </a:lnTo>
                <a:lnTo>
                  <a:pt x="713" y="308"/>
                </a:lnTo>
                <a:lnTo>
                  <a:pt x="720" y="301"/>
                </a:lnTo>
                <a:lnTo>
                  <a:pt x="713" y="294"/>
                </a:lnTo>
                <a:lnTo>
                  <a:pt x="699" y="287"/>
                </a:lnTo>
                <a:lnTo>
                  <a:pt x="692" y="294"/>
                </a:lnTo>
                <a:lnTo>
                  <a:pt x="699" y="294"/>
                </a:lnTo>
                <a:lnTo>
                  <a:pt x="692" y="294"/>
                </a:lnTo>
                <a:lnTo>
                  <a:pt x="692" y="294"/>
                </a:lnTo>
                <a:lnTo>
                  <a:pt x="699" y="287"/>
                </a:lnTo>
                <a:lnTo>
                  <a:pt x="699" y="280"/>
                </a:lnTo>
                <a:lnTo>
                  <a:pt x="692" y="273"/>
                </a:lnTo>
                <a:lnTo>
                  <a:pt x="685" y="266"/>
                </a:lnTo>
                <a:lnTo>
                  <a:pt x="685" y="259"/>
                </a:lnTo>
                <a:lnTo>
                  <a:pt x="685" y="252"/>
                </a:lnTo>
                <a:lnTo>
                  <a:pt x="692" y="252"/>
                </a:lnTo>
                <a:lnTo>
                  <a:pt x="699" y="266"/>
                </a:lnTo>
                <a:lnTo>
                  <a:pt x="692" y="273"/>
                </a:lnTo>
                <a:lnTo>
                  <a:pt x="706" y="287"/>
                </a:lnTo>
                <a:lnTo>
                  <a:pt x="713" y="280"/>
                </a:lnTo>
                <a:lnTo>
                  <a:pt x="720" y="294"/>
                </a:lnTo>
                <a:lnTo>
                  <a:pt x="733" y="294"/>
                </a:lnTo>
                <a:lnTo>
                  <a:pt x="733" y="287"/>
                </a:lnTo>
                <a:lnTo>
                  <a:pt x="733" y="280"/>
                </a:lnTo>
                <a:lnTo>
                  <a:pt x="733" y="280"/>
                </a:lnTo>
                <a:lnTo>
                  <a:pt x="727" y="280"/>
                </a:lnTo>
                <a:lnTo>
                  <a:pt x="720" y="280"/>
                </a:lnTo>
                <a:lnTo>
                  <a:pt x="713" y="280"/>
                </a:lnTo>
                <a:lnTo>
                  <a:pt x="713" y="280"/>
                </a:lnTo>
                <a:lnTo>
                  <a:pt x="706" y="280"/>
                </a:lnTo>
                <a:lnTo>
                  <a:pt x="699" y="273"/>
                </a:lnTo>
                <a:lnTo>
                  <a:pt x="699" y="259"/>
                </a:lnTo>
                <a:lnTo>
                  <a:pt x="706" y="252"/>
                </a:lnTo>
                <a:lnTo>
                  <a:pt x="699" y="252"/>
                </a:lnTo>
                <a:lnTo>
                  <a:pt x="692" y="252"/>
                </a:lnTo>
                <a:lnTo>
                  <a:pt x="692" y="245"/>
                </a:lnTo>
                <a:lnTo>
                  <a:pt x="692" y="252"/>
                </a:lnTo>
                <a:lnTo>
                  <a:pt x="685" y="252"/>
                </a:lnTo>
                <a:lnTo>
                  <a:pt x="692" y="245"/>
                </a:lnTo>
                <a:lnTo>
                  <a:pt x="692" y="245"/>
                </a:lnTo>
                <a:lnTo>
                  <a:pt x="685" y="252"/>
                </a:lnTo>
                <a:lnTo>
                  <a:pt x="657" y="238"/>
                </a:lnTo>
                <a:lnTo>
                  <a:pt x="657" y="224"/>
                </a:lnTo>
                <a:lnTo>
                  <a:pt x="657" y="217"/>
                </a:lnTo>
                <a:lnTo>
                  <a:pt x="643" y="196"/>
                </a:lnTo>
                <a:lnTo>
                  <a:pt x="629" y="182"/>
                </a:lnTo>
                <a:lnTo>
                  <a:pt x="615" y="175"/>
                </a:lnTo>
                <a:lnTo>
                  <a:pt x="608" y="161"/>
                </a:lnTo>
                <a:lnTo>
                  <a:pt x="601" y="154"/>
                </a:lnTo>
                <a:lnTo>
                  <a:pt x="615" y="154"/>
                </a:lnTo>
                <a:lnTo>
                  <a:pt x="608" y="154"/>
                </a:lnTo>
                <a:lnTo>
                  <a:pt x="615" y="147"/>
                </a:lnTo>
                <a:lnTo>
                  <a:pt x="615" y="140"/>
                </a:lnTo>
                <a:lnTo>
                  <a:pt x="622" y="126"/>
                </a:lnTo>
                <a:lnTo>
                  <a:pt x="664" y="133"/>
                </a:lnTo>
                <a:lnTo>
                  <a:pt x="678" y="119"/>
                </a:lnTo>
                <a:lnTo>
                  <a:pt x="692" y="105"/>
                </a:lnTo>
                <a:lnTo>
                  <a:pt x="685" y="112"/>
                </a:lnTo>
                <a:lnTo>
                  <a:pt x="692" y="105"/>
                </a:lnTo>
                <a:lnTo>
                  <a:pt x="692" y="98"/>
                </a:lnTo>
                <a:lnTo>
                  <a:pt x="692" y="98"/>
                </a:lnTo>
                <a:lnTo>
                  <a:pt x="699" y="91"/>
                </a:lnTo>
                <a:lnTo>
                  <a:pt x="699" y="91"/>
                </a:lnTo>
                <a:lnTo>
                  <a:pt x="699" y="84"/>
                </a:lnTo>
                <a:lnTo>
                  <a:pt x="720" y="56"/>
                </a:lnTo>
                <a:lnTo>
                  <a:pt x="727" y="63"/>
                </a:lnTo>
                <a:lnTo>
                  <a:pt x="720" y="63"/>
                </a:lnTo>
                <a:lnTo>
                  <a:pt x="727" y="63"/>
                </a:lnTo>
                <a:lnTo>
                  <a:pt x="720" y="63"/>
                </a:lnTo>
                <a:lnTo>
                  <a:pt x="727" y="63"/>
                </a:lnTo>
                <a:lnTo>
                  <a:pt x="727" y="63"/>
                </a:lnTo>
                <a:lnTo>
                  <a:pt x="740" y="63"/>
                </a:lnTo>
                <a:lnTo>
                  <a:pt x="740" y="56"/>
                </a:lnTo>
                <a:lnTo>
                  <a:pt x="761" y="42"/>
                </a:lnTo>
                <a:lnTo>
                  <a:pt x="768" y="42"/>
                </a:lnTo>
                <a:lnTo>
                  <a:pt x="768" y="49"/>
                </a:lnTo>
                <a:lnTo>
                  <a:pt x="761" y="49"/>
                </a:lnTo>
                <a:lnTo>
                  <a:pt x="761" y="49"/>
                </a:lnTo>
                <a:lnTo>
                  <a:pt x="761" y="63"/>
                </a:lnTo>
                <a:lnTo>
                  <a:pt x="761" y="56"/>
                </a:lnTo>
                <a:lnTo>
                  <a:pt x="768" y="70"/>
                </a:lnTo>
                <a:lnTo>
                  <a:pt x="768" y="56"/>
                </a:lnTo>
                <a:lnTo>
                  <a:pt x="768" y="49"/>
                </a:lnTo>
                <a:lnTo>
                  <a:pt x="768" y="56"/>
                </a:lnTo>
                <a:lnTo>
                  <a:pt x="775" y="49"/>
                </a:lnTo>
                <a:lnTo>
                  <a:pt x="768" y="49"/>
                </a:lnTo>
                <a:lnTo>
                  <a:pt x="768" y="42"/>
                </a:lnTo>
                <a:lnTo>
                  <a:pt x="761" y="42"/>
                </a:lnTo>
                <a:lnTo>
                  <a:pt x="768" y="35"/>
                </a:lnTo>
                <a:lnTo>
                  <a:pt x="782" y="28"/>
                </a:lnTo>
                <a:lnTo>
                  <a:pt x="775" y="28"/>
                </a:lnTo>
                <a:lnTo>
                  <a:pt x="782" y="35"/>
                </a:lnTo>
                <a:lnTo>
                  <a:pt x="775" y="35"/>
                </a:lnTo>
                <a:lnTo>
                  <a:pt x="782" y="42"/>
                </a:lnTo>
                <a:lnTo>
                  <a:pt x="782" y="35"/>
                </a:lnTo>
                <a:lnTo>
                  <a:pt x="782" y="35"/>
                </a:lnTo>
                <a:lnTo>
                  <a:pt x="782" y="35"/>
                </a:lnTo>
                <a:lnTo>
                  <a:pt x="789" y="35"/>
                </a:lnTo>
                <a:lnTo>
                  <a:pt x="796" y="35"/>
                </a:lnTo>
                <a:lnTo>
                  <a:pt x="796" y="35"/>
                </a:lnTo>
                <a:lnTo>
                  <a:pt x="810" y="35"/>
                </a:lnTo>
                <a:lnTo>
                  <a:pt x="817" y="21"/>
                </a:lnTo>
                <a:lnTo>
                  <a:pt x="831" y="7"/>
                </a:lnTo>
                <a:lnTo>
                  <a:pt x="838" y="0"/>
                </a:lnTo>
                <a:lnTo>
                  <a:pt x="838" y="0"/>
                </a:lnTo>
                <a:lnTo>
                  <a:pt x="838" y="7"/>
                </a:lnTo>
                <a:lnTo>
                  <a:pt x="838" y="7"/>
                </a:lnTo>
                <a:lnTo>
                  <a:pt x="845" y="14"/>
                </a:lnTo>
                <a:lnTo>
                  <a:pt x="845" y="14"/>
                </a:lnTo>
                <a:lnTo>
                  <a:pt x="845" y="14"/>
                </a:lnTo>
                <a:lnTo>
                  <a:pt x="845" y="14"/>
                </a:lnTo>
                <a:lnTo>
                  <a:pt x="852" y="14"/>
                </a:lnTo>
                <a:lnTo>
                  <a:pt x="852" y="21"/>
                </a:lnTo>
                <a:lnTo>
                  <a:pt x="852" y="28"/>
                </a:lnTo>
                <a:lnTo>
                  <a:pt x="845" y="28"/>
                </a:lnTo>
                <a:lnTo>
                  <a:pt x="845" y="28"/>
                </a:lnTo>
                <a:lnTo>
                  <a:pt x="845" y="42"/>
                </a:lnTo>
                <a:lnTo>
                  <a:pt x="845" y="42"/>
                </a:lnTo>
                <a:lnTo>
                  <a:pt x="845" y="35"/>
                </a:lnTo>
                <a:lnTo>
                  <a:pt x="852" y="35"/>
                </a:lnTo>
                <a:lnTo>
                  <a:pt x="852" y="28"/>
                </a:lnTo>
                <a:lnTo>
                  <a:pt x="859" y="28"/>
                </a:lnTo>
                <a:lnTo>
                  <a:pt x="859" y="28"/>
                </a:lnTo>
                <a:lnTo>
                  <a:pt x="859" y="21"/>
                </a:lnTo>
                <a:lnTo>
                  <a:pt x="866" y="21"/>
                </a:lnTo>
                <a:lnTo>
                  <a:pt x="866" y="14"/>
                </a:lnTo>
                <a:lnTo>
                  <a:pt x="866" y="21"/>
                </a:lnTo>
                <a:lnTo>
                  <a:pt x="866" y="28"/>
                </a:lnTo>
                <a:lnTo>
                  <a:pt x="866" y="28"/>
                </a:lnTo>
                <a:lnTo>
                  <a:pt x="866" y="21"/>
                </a:lnTo>
                <a:lnTo>
                  <a:pt x="873" y="28"/>
                </a:lnTo>
                <a:lnTo>
                  <a:pt x="873" y="28"/>
                </a:lnTo>
                <a:lnTo>
                  <a:pt x="873" y="35"/>
                </a:lnTo>
                <a:lnTo>
                  <a:pt x="880" y="42"/>
                </a:lnTo>
                <a:lnTo>
                  <a:pt x="887" y="35"/>
                </a:lnTo>
                <a:lnTo>
                  <a:pt x="901" y="28"/>
                </a:lnTo>
                <a:lnTo>
                  <a:pt x="908" y="35"/>
                </a:lnTo>
                <a:lnTo>
                  <a:pt x="915" y="35"/>
                </a:lnTo>
                <a:lnTo>
                  <a:pt x="915" y="35"/>
                </a:lnTo>
                <a:lnTo>
                  <a:pt x="915" y="35"/>
                </a:lnTo>
                <a:lnTo>
                  <a:pt x="915" y="35"/>
                </a:lnTo>
                <a:lnTo>
                  <a:pt x="922" y="35"/>
                </a:lnTo>
                <a:lnTo>
                  <a:pt x="915" y="42"/>
                </a:lnTo>
                <a:lnTo>
                  <a:pt x="915" y="49"/>
                </a:lnTo>
                <a:lnTo>
                  <a:pt x="929" y="49"/>
                </a:lnTo>
                <a:lnTo>
                  <a:pt x="915" y="49"/>
                </a:lnTo>
                <a:lnTo>
                  <a:pt x="936" y="49"/>
                </a:lnTo>
                <a:lnTo>
                  <a:pt x="929" y="56"/>
                </a:lnTo>
                <a:lnTo>
                  <a:pt x="929" y="56"/>
                </a:lnTo>
                <a:lnTo>
                  <a:pt x="929" y="56"/>
                </a:lnTo>
                <a:lnTo>
                  <a:pt x="943" y="63"/>
                </a:lnTo>
                <a:lnTo>
                  <a:pt x="943" y="63"/>
                </a:lnTo>
                <a:lnTo>
                  <a:pt x="943" y="56"/>
                </a:lnTo>
                <a:lnTo>
                  <a:pt x="950" y="56"/>
                </a:lnTo>
                <a:lnTo>
                  <a:pt x="964" y="56"/>
                </a:lnTo>
                <a:lnTo>
                  <a:pt x="964" y="56"/>
                </a:lnTo>
                <a:lnTo>
                  <a:pt x="971" y="49"/>
                </a:lnTo>
                <a:lnTo>
                  <a:pt x="978" y="49"/>
                </a:lnTo>
                <a:lnTo>
                  <a:pt x="999" y="56"/>
                </a:lnTo>
                <a:lnTo>
                  <a:pt x="999" y="63"/>
                </a:lnTo>
                <a:lnTo>
                  <a:pt x="1006" y="56"/>
                </a:lnTo>
                <a:lnTo>
                  <a:pt x="1013" y="63"/>
                </a:lnTo>
                <a:lnTo>
                  <a:pt x="1020" y="70"/>
                </a:lnTo>
                <a:lnTo>
                  <a:pt x="1055" y="63"/>
                </a:lnTo>
                <a:lnTo>
                  <a:pt x="1062" y="70"/>
                </a:lnTo>
                <a:lnTo>
                  <a:pt x="1076" y="77"/>
                </a:lnTo>
                <a:lnTo>
                  <a:pt x="1090" y="63"/>
                </a:lnTo>
                <a:lnTo>
                  <a:pt x="1097" y="70"/>
                </a:lnTo>
                <a:lnTo>
                  <a:pt x="1097" y="70"/>
                </a:lnTo>
                <a:lnTo>
                  <a:pt x="1097" y="63"/>
                </a:lnTo>
                <a:lnTo>
                  <a:pt x="1097" y="63"/>
                </a:lnTo>
                <a:lnTo>
                  <a:pt x="1111" y="63"/>
                </a:lnTo>
                <a:lnTo>
                  <a:pt x="1111" y="63"/>
                </a:lnTo>
                <a:lnTo>
                  <a:pt x="1111" y="63"/>
                </a:lnTo>
                <a:lnTo>
                  <a:pt x="1125" y="63"/>
                </a:lnTo>
                <a:lnTo>
                  <a:pt x="1132" y="70"/>
                </a:lnTo>
                <a:lnTo>
                  <a:pt x="1146" y="77"/>
                </a:lnTo>
                <a:lnTo>
                  <a:pt x="1153" y="84"/>
                </a:lnTo>
                <a:lnTo>
                  <a:pt x="1160" y="84"/>
                </a:lnTo>
                <a:lnTo>
                  <a:pt x="1160" y="77"/>
                </a:lnTo>
                <a:lnTo>
                  <a:pt x="1153" y="77"/>
                </a:lnTo>
                <a:lnTo>
                  <a:pt x="1160" y="77"/>
                </a:lnTo>
                <a:lnTo>
                  <a:pt x="1174" y="154"/>
                </a:lnTo>
                <a:lnTo>
                  <a:pt x="1209" y="301"/>
                </a:lnTo>
                <a:lnTo>
                  <a:pt x="1251" y="538"/>
                </a:lnTo>
                <a:lnTo>
                  <a:pt x="1272" y="629"/>
                </a:lnTo>
                <a:lnTo>
                  <a:pt x="1286" y="636"/>
                </a:lnTo>
                <a:lnTo>
                  <a:pt x="1286" y="629"/>
                </a:lnTo>
                <a:lnTo>
                  <a:pt x="1300" y="629"/>
                </a:lnTo>
                <a:lnTo>
                  <a:pt x="1307" y="622"/>
                </a:lnTo>
                <a:lnTo>
                  <a:pt x="1328" y="615"/>
                </a:lnTo>
                <a:lnTo>
                  <a:pt x="1328" y="629"/>
                </a:lnTo>
                <a:lnTo>
                  <a:pt x="1342" y="643"/>
                </a:lnTo>
                <a:lnTo>
                  <a:pt x="1349" y="650"/>
                </a:lnTo>
                <a:lnTo>
                  <a:pt x="1383" y="671"/>
                </a:lnTo>
                <a:lnTo>
                  <a:pt x="1397" y="692"/>
                </a:lnTo>
                <a:lnTo>
                  <a:pt x="1411" y="671"/>
                </a:lnTo>
                <a:lnTo>
                  <a:pt x="1418" y="671"/>
                </a:lnTo>
                <a:lnTo>
                  <a:pt x="1418" y="664"/>
                </a:lnTo>
                <a:lnTo>
                  <a:pt x="1418" y="657"/>
                </a:lnTo>
                <a:lnTo>
                  <a:pt x="1418" y="650"/>
                </a:lnTo>
                <a:lnTo>
                  <a:pt x="1425" y="643"/>
                </a:lnTo>
                <a:lnTo>
                  <a:pt x="1418" y="643"/>
                </a:lnTo>
                <a:lnTo>
                  <a:pt x="1432" y="629"/>
                </a:lnTo>
                <a:lnTo>
                  <a:pt x="1439" y="622"/>
                </a:lnTo>
                <a:lnTo>
                  <a:pt x="1460" y="629"/>
                </a:lnTo>
                <a:lnTo>
                  <a:pt x="1460" y="636"/>
                </a:lnTo>
                <a:lnTo>
                  <a:pt x="1460" y="643"/>
                </a:lnTo>
                <a:lnTo>
                  <a:pt x="1460" y="643"/>
                </a:lnTo>
                <a:lnTo>
                  <a:pt x="1460" y="643"/>
                </a:lnTo>
                <a:lnTo>
                  <a:pt x="1467" y="650"/>
                </a:lnTo>
                <a:lnTo>
                  <a:pt x="1474" y="650"/>
                </a:lnTo>
                <a:lnTo>
                  <a:pt x="1481" y="650"/>
                </a:lnTo>
                <a:lnTo>
                  <a:pt x="1481" y="650"/>
                </a:lnTo>
                <a:lnTo>
                  <a:pt x="1488" y="657"/>
                </a:lnTo>
                <a:lnTo>
                  <a:pt x="1495" y="664"/>
                </a:lnTo>
                <a:lnTo>
                  <a:pt x="1509" y="671"/>
                </a:lnTo>
                <a:lnTo>
                  <a:pt x="1523" y="678"/>
                </a:lnTo>
                <a:lnTo>
                  <a:pt x="1530" y="692"/>
                </a:lnTo>
                <a:lnTo>
                  <a:pt x="1537" y="699"/>
                </a:lnTo>
                <a:lnTo>
                  <a:pt x="1579" y="734"/>
                </a:lnTo>
                <a:lnTo>
                  <a:pt x="1579" y="734"/>
                </a:lnTo>
                <a:close/>
                <a:moveTo>
                  <a:pt x="433" y="420"/>
                </a:moveTo>
                <a:lnTo>
                  <a:pt x="419" y="427"/>
                </a:lnTo>
                <a:lnTo>
                  <a:pt x="412" y="420"/>
                </a:lnTo>
                <a:lnTo>
                  <a:pt x="412" y="413"/>
                </a:lnTo>
                <a:lnTo>
                  <a:pt x="419" y="406"/>
                </a:lnTo>
                <a:lnTo>
                  <a:pt x="419" y="399"/>
                </a:lnTo>
                <a:lnTo>
                  <a:pt x="419" y="399"/>
                </a:lnTo>
                <a:lnTo>
                  <a:pt x="419" y="399"/>
                </a:lnTo>
                <a:lnTo>
                  <a:pt x="426" y="406"/>
                </a:lnTo>
                <a:lnTo>
                  <a:pt x="426" y="406"/>
                </a:lnTo>
                <a:lnTo>
                  <a:pt x="419" y="406"/>
                </a:lnTo>
                <a:lnTo>
                  <a:pt x="426" y="406"/>
                </a:lnTo>
                <a:lnTo>
                  <a:pt x="426" y="406"/>
                </a:lnTo>
                <a:lnTo>
                  <a:pt x="440" y="413"/>
                </a:lnTo>
                <a:lnTo>
                  <a:pt x="447" y="413"/>
                </a:lnTo>
                <a:lnTo>
                  <a:pt x="454" y="413"/>
                </a:lnTo>
                <a:lnTo>
                  <a:pt x="461" y="420"/>
                </a:lnTo>
                <a:lnTo>
                  <a:pt x="461" y="420"/>
                </a:lnTo>
                <a:lnTo>
                  <a:pt x="461" y="427"/>
                </a:lnTo>
                <a:lnTo>
                  <a:pt x="482" y="441"/>
                </a:lnTo>
                <a:lnTo>
                  <a:pt x="489" y="441"/>
                </a:lnTo>
                <a:lnTo>
                  <a:pt x="489" y="455"/>
                </a:lnTo>
                <a:lnTo>
                  <a:pt x="475" y="448"/>
                </a:lnTo>
                <a:lnTo>
                  <a:pt x="461" y="462"/>
                </a:lnTo>
                <a:lnTo>
                  <a:pt x="461" y="448"/>
                </a:lnTo>
                <a:lnTo>
                  <a:pt x="454" y="448"/>
                </a:lnTo>
                <a:lnTo>
                  <a:pt x="454" y="434"/>
                </a:lnTo>
                <a:lnTo>
                  <a:pt x="440" y="420"/>
                </a:lnTo>
                <a:lnTo>
                  <a:pt x="433" y="420"/>
                </a:lnTo>
                <a:lnTo>
                  <a:pt x="433" y="420"/>
                </a:lnTo>
                <a:close/>
                <a:moveTo>
                  <a:pt x="349" y="594"/>
                </a:moveTo>
                <a:lnTo>
                  <a:pt x="342" y="587"/>
                </a:lnTo>
                <a:lnTo>
                  <a:pt x="328" y="580"/>
                </a:lnTo>
                <a:lnTo>
                  <a:pt x="328" y="573"/>
                </a:lnTo>
                <a:lnTo>
                  <a:pt x="335" y="573"/>
                </a:lnTo>
                <a:lnTo>
                  <a:pt x="335" y="580"/>
                </a:lnTo>
                <a:lnTo>
                  <a:pt x="349" y="587"/>
                </a:lnTo>
                <a:lnTo>
                  <a:pt x="349" y="594"/>
                </a:lnTo>
                <a:lnTo>
                  <a:pt x="349" y="594"/>
                </a:lnTo>
                <a:lnTo>
                  <a:pt x="349" y="594"/>
                </a:lnTo>
                <a:close/>
                <a:moveTo>
                  <a:pt x="531" y="629"/>
                </a:moveTo>
                <a:lnTo>
                  <a:pt x="531" y="636"/>
                </a:lnTo>
                <a:lnTo>
                  <a:pt x="538" y="636"/>
                </a:lnTo>
                <a:lnTo>
                  <a:pt x="538" y="643"/>
                </a:lnTo>
                <a:lnTo>
                  <a:pt x="538" y="650"/>
                </a:lnTo>
                <a:lnTo>
                  <a:pt x="538" y="650"/>
                </a:lnTo>
                <a:lnTo>
                  <a:pt x="538" y="657"/>
                </a:lnTo>
                <a:lnTo>
                  <a:pt x="538" y="664"/>
                </a:lnTo>
                <a:lnTo>
                  <a:pt x="517" y="664"/>
                </a:lnTo>
                <a:lnTo>
                  <a:pt x="524" y="664"/>
                </a:lnTo>
                <a:lnTo>
                  <a:pt x="524" y="671"/>
                </a:lnTo>
                <a:lnTo>
                  <a:pt x="496" y="650"/>
                </a:lnTo>
                <a:lnTo>
                  <a:pt x="489" y="643"/>
                </a:lnTo>
                <a:lnTo>
                  <a:pt x="489" y="636"/>
                </a:lnTo>
                <a:lnTo>
                  <a:pt x="503" y="636"/>
                </a:lnTo>
                <a:lnTo>
                  <a:pt x="510" y="636"/>
                </a:lnTo>
                <a:lnTo>
                  <a:pt x="517" y="629"/>
                </a:lnTo>
                <a:lnTo>
                  <a:pt x="517" y="629"/>
                </a:lnTo>
                <a:lnTo>
                  <a:pt x="531" y="629"/>
                </a:lnTo>
                <a:lnTo>
                  <a:pt x="531" y="629"/>
                </a:lnTo>
                <a:close/>
                <a:moveTo>
                  <a:pt x="1118" y="650"/>
                </a:moveTo>
                <a:lnTo>
                  <a:pt x="1104" y="657"/>
                </a:lnTo>
                <a:lnTo>
                  <a:pt x="1104" y="657"/>
                </a:lnTo>
                <a:lnTo>
                  <a:pt x="1111" y="650"/>
                </a:lnTo>
                <a:lnTo>
                  <a:pt x="1104" y="650"/>
                </a:lnTo>
                <a:lnTo>
                  <a:pt x="1104" y="643"/>
                </a:lnTo>
                <a:lnTo>
                  <a:pt x="1118" y="650"/>
                </a:lnTo>
                <a:lnTo>
                  <a:pt x="1118" y="650"/>
                </a:lnTo>
                <a:close/>
                <a:moveTo>
                  <a:pt x="1097" y="657"/>
                </a:moveTo>
                <a:lnTo>
                  <a:pt x="1090" y="671"/>
                </a:lnTo>
                <a:lnTo>
                  <a:pt x="1083" y="678"/>
                </a:lnTo>
                <a:lnTo>
                  <a:pt x="1083" y="678"/>
                </a:lnTo>
                <a:lnTo>
                  <a:pt x="1083" y="678"/>
                </a:lnTo>
                <a:lnTo>
                  <a:pt x="1083" y="685"/>
                </a:lnTo>
                <a:lnTo>
                  <a:pt x="1069" y="692"/>
                </a:lnTo>
                <a:lnTo>
                  <a:pt x="1076" y="685"/>
                </a:lnTo>
                <a:lnTo>
                  <a:pt x="1076" y="685"/>
                </a:lnTo>
                <a:lnTo>
                  <a:pt x="1076" y="678"/>
                </a:lnTo>
                <a:lnTo>
                  <a:pt x="1076" y="678"/>
                </a:lnTo>
                <a:lnTo>
                  <a:pt x="1090" y="664"/>
                </a:lnTo>
                <a:lnTo>
                  <a:pt x="1090" y="657"/>
                </a:lnTo>
                <a:lnTo>
                  <a:pt x="1097" y="657"/>
                </a:lnTo>
                <a:lnTo>
                  <a:pt x="1090" y="657"/>
                </a:lnTo>
                <a:lnTo>
                  <a:pt x="1097" y="657"/>
                </a:lnTo>
                <a:lnTo>
                  <a:pt x="1097" y="657"/>
                </a:lnTo>
                <a:close/>
                <a:moveTo>
                  <a:pt x="1530" y="755"/>
                </a:moveTo>
                <a:lnTo>
                  <a:pt x="1523" y="748"/>
                </a:lnTo>
                <a:lnTo>
                  <a:pt x="1523" y="755"/>
                </a:lnTo>
                <a:lnTo>
                  <a:pt x="1523" y="769"/>
                </a:lnTo>
                <a:lnTo>
                  <a:pt x="1516" y="776"/>
                </a:lnTo>
                <a:lnTo>
                  <a:pt x="1509" y="769"/>
                </a:lnTo>
                <a:lnTo>
                  <a:pt x="1509" y="762"/>
                </a:lnTo>
                <a:lnTo>
                  <a:pt x="1516" y="762"/>
                </a:lnTo>
                <a:lnTo>
                  <a:pt x="1509" y="762"/>
                </a:lnTo>
                <a:lnTo>
                  <a:pt x="1516" y="755"/>
                </a:lnTo>
                <a:lnTo>
                  <a:pt x="1509" y="755"/>
                </a:lnTo>
                <a:lnTo>
                  <a:pt x="1516" y="755"/>
                </a:lnTo>
                <a:lnTo>
                  <a:pt x="1516" y="748"/>
                </a:lnTo>
                <a:lnTo>
                  <a:pt x="1509" y="755"/>
                </a:lnTo>
                <a:lnTo>
                  <a:pt x="1509" y="748"/>
                </a:lnTo>
                <a:lnTo>
                  <a:pt x="1509" y="741"/>
                </a:lnTo>
                <a:lnTo>
                  <a:pt x="1509" y="748"/>
                </a:lnTo>
                <a:lnTo>
                  <a:pt x="1502" y="741"/>
                </a:lnTo>
                <a:lnTo>
                  <a:pt x="1488" y="720"/>
                </a:lnTo>
                <a:lnTo>
                  <a:pt x="1488" y="706"/>
                </a:lnTo>
                <a:lnTo>
                  <a:pt x="1488" y="713"/>
                </a:lnTo>
                <a:lnTo>
                  <a:pt x="1481" y="706"/>
                </a:lnTo>
                <a:lnTo>
                  <a:pt x="1481" y="706"/>
                </a:lnTo>
                <a:lnTo>
                  <a:pt x="1481" y="706"/>
                </a:lnTo>
                <a:lnTo>
                  <a:pt x="1481" y="699"/>
                </a:lnTo>
                <a:lnTo>
                  <a:pt x="1488" y="699"/>
                </a:lnTo>
                <a:lnTo>
                  <a:pt x="1488" y="713"/>
                </a:lnTo>
                <a:lnTo>
                  <a:pt x="1509" y="706"/>
                </a:lnTo>
                <a:lnTo>
                  <a:pt x="1509" y="713"/>
                </a:lnTo>
                <a:lnTo>
                  <a:pt x="1523" y="727"/>
                </a:lnTo>
                <a:lnTo>
                  <a:pt x="1523" y="734"/>
                </a:lnTo>
                <a:lnTo>
                  <a:pt x="1530" y="734"/>
                </a:lnTo>
                <a:lnTo>
                  <a:pt x="1523" y="734"/>
                </a:lnTo>
                <a:lnTo>
                  <a:pt x="1509" y="713"/>
                </a:lnTo>
                <a:lnTo>
                  <a:pt x="1509" y="713"/>
                </a:lnTo>
                <a:lnTo>
                  <a:pt x="1502" y="713"/>
                </a:lnTo>
                <a:lnTo>
                  <a:pt x="1509" y="713"/>
                </a:lnTo>
                <a:lnTo>
                  <a:pt x="1502" y="713"/>
                </a:lnTo>
                <a:lnTo>
                  <a:pt x="1509" y="713"/>
                </a:lnTo>
                <a:lnTo>
                  <a:pt x="1502" y="720"/>
                </a:lnTo>
                <a:lnTo>
                  <a:pt x="1509" y="727"/>
                </a:lnTo>
                <a:lnTo>
                  <a:pt x="1509" y="720"/>
                </a:lnTo>
                <a:lnTo>
                  <a:pt x="1516" y="734"/>
                </a:lnTo>
                <a:lnTo>
                  <a:pt x="1516" y="734"/>
                </a:lnTo>
                <a:lnTo>
                  <a:pt x="1523" y="734"/>
                </a:lnTo>
                <a:lnTo>
                  <a:pt x="1530" y="741"/>
                </a:lnTo>
                <a:lnTo>
                  <a:pt x="1523" y="741"/>
                </a:lnTo>
                <a:lnTo>
                  <a:pt x="1523" y="741"/>
                </a:lnTo>
                <a:lnTo>
                  <a:pt x="1523" y="748"/>
                </a:lnTo>
                <a:lnTo>
                  <a:pt x="1523" y="748"/>
                </a:lnTo>
                <a:lnTo>
                  <a:pt x="1523" y="748"/>
                </a:lnTo>
                <a:lnTo>
                  <a:pt x="1530" y="748"/>
                </a:lnTo>
                <a:lnTo>
                  <a:pt x="1530" y="748"/>
                </a:lnTo>
                <a:lnTo>
                  <a:pt x="1530" y="755"/>
                </a:lnTo>
                <a:lnTo>
                  <a:pt x="1530" y="755"/>
                </a:lnTo>
                <a:close/>
                <a:moveTo>
                  <a:pt x="1495" y="699"/>
                </a:moveTo>
                <a:lnTo>
                  <a:pt x="1502" y="706"/>
                </a:lnTo>
                <a:lnTo>
                  <a:pt x="1495" y="706"/>
                </a:lnTo>
                <a:lnTo>
                  <a:pt x="1488" y="699"/>
                </a:lnTo>
                <a:lnTo>
                  <a:pt x="1495" y="699"/>
                </a:lnTo>
                <a:lnTo>
                  <a:pt x="1495" y="699"/>
                </a:lnTo>
                <a:close/>
                <a:moveTo>
                  <a:pt x="1530" y="825"/>
                </a:moveTo>
                <a:lnTo>
                  <a:pt x="1509" y="811"/>
                </a:lnTo>
                <a:lnTo>
                  <a:pt x="1509" y="797"/>
                </a:lnTo>
                <a:lnTo>
                  <a:pt x="1509" y="804"/>
                </a:lnTo>
                <a:lnTo>
                  <a:pt x="1509" y="797"/>
                </a:lnTo>
                <a:lnTo>
                  <a:pt x="1509" y="797"/>
                </a:lnTo>
                <a:lnTo>
                  <a:pt x="1502" y="804"/>
                </a:lnTo>
                <a:lnTo>
                  <a:pt x="1502" y="804"/>
                </a:lnTo>
                <a:lnTo>
                  <a:pt x="1509" y="797"/>
                </a:lnTo>
                <a:lnTo>
                  <a:pt x="1502" y="804"/>
                </a:lnTo>
                <a:lnTo>
                  <a:pt x="1502" y="790"/>
                </a:lnTo>
                <a:lnTo>
                  <a:pt x="1495" y="797"/>
                </a:lnTo>
                <a:lnTo>
                  <a:pt x="1495" y="790"/>
                </a:lnTo>
                <a:lnTo>
                  <a:pt x="1495" y="790"/>
                </a:lnTo>
                <a:lnTo>
                  <a:pt x="1488" y="783"/>
                </a:lnTo>
                <a:lnTo>
                  <a:pt x="1495" y="783"/>
                </a:lnTo>
                <a:lnTo>
                  <a:pt x="1488" y="776"/>
                </a:lnTo>
                <a:lnTo>
                  <a:pt x="1488" y="776"/>
                </a:lnTo>
                <a:lnTo>
                  <a:pt x="1488" y="776"/>
                </a:lnTo>
                <a:lnTo>
                  <a:pt x="1488" y="776"/>
                </a:lnTo>
                <a:lnTo>
                  <a:pt x="1488" y="769"/>
                </a:lnTo>
                <a:lnTo>
                  <a:pt x="1481" y="769"/>
                </a:lnTo>
                <a:lnTo>
                  <a:pt x="1474" y="769"/>
                </a:lnTo>
                <a:lnTo>
                  <a:pt x="1481" y="762"/>
                </a:lnTo>
                <a:lnTo>
                  <a:pt x="1474" y="762"/>
                </a:lnTo>
                <a:lnTo>
                  <a:pt x="1474" y="762"/>
                </a:lnTo>
                <a:lnTo>
                  <a:pt x="1474" y="755"/>
                </a:lnTo>
                <a:lnTo>
                  <a:pt x="1481" y="755"/>
                </a:lnTo>
                <a:lnTo>
                  <a:pt x="1481" y="755"/>
                </a:lnTo>
                <a:lnTo>
                  <a:pt x="1481" y="755"/>
                </a:lnTo>
                <a:lnTo>
                  <a:pt x="1488" y="755"/>
                </a:lnTo>
                <a:lnTo>
                  <a:pt x="1488" y="755"/>
                </a:lnTo>
                <a:lnTo>
                  <a:pt x="1495" y="755"/>
                </a:lnTo>
                <a:lnTo>
                  <a:pt x="1502" y="762"/>
                </a:lnTo>
                <a:lnTo>
                  <a:pt x="1495" y="762"/>
                </a:lnTo>
                <a:lnTo>
                  <a:pt x="1495" y="762"/>
                </a:lnTo>
                <a:lnTo>
                  <a:pt x="1495" y="762"/>
                </a:lnTo>
                <a:lnTo>
                  <a:pt x="1502" y="762"/>
                </a:lnTo>
                <a:lnTo>
                  <a:pt x="1516" y="790"/>
                </a:lnTo>
                <a:lnTo>
                  <a:pt x="1530" y="825"/>
                </a:lnTo>
                <a:lnTo>
                  <a:pt x="1530" y="825"/>
                </a:lnTo>
                <a:close/>
                <a:moveTo>
                  <a:pt x="1565" y="762"/>
                </a:moveTo>
                <a:lnTo>
                  <a:pt x="1572" y="769"/>
                </a:lnTo>
                <a:lnTo>
                  <a:pt x="1565" y="769"/>
                </a:lnTo>
                <a:lnTo>
                  <a:pt x="1572" y="783"/>
                </a:lnTo>
                <a:lnTo>
                  <a:pt x="1572" y="783"/>
                </a:lnTo>
                <a:lnTo>
                  <a:pt x="1558" y="776"/>
                </a:lnTo>
                <a:lnTo>
                  <a:pt x="1558" y="776"/>
                </a:lnTo>
                <a:lnTo>
                  <a:pt x="1565" y="783"/>
                </a:lnTo>
                <a:lnTo>
                  <a:pt x="1565" y="783"/>
                </a:lnTo>
                <a:lnTo>
                  <a:pt x="1565" y="783"/>
                </a:lnTo>
                <a:lnTo>
                  <a:pt x="1565" y="783"/>
                </a:lnTo>
                <a:lnTo>
                  <a:pt x="1572" y="790"/>
                </a:lnTo>
                <a:lnTo>
                  <a:pt x="1572" y="797"/>
                </a:lnTo>
                <a:lnTo>
                  <a:pt x="1558" y="797"/>
                </a:lnTo>
                <a:lnTo>
                  <a:pt x="1558" y="797"/>
                </a:lnTo>
                <a:lnTo>
                  <a:pt x="1558" y="797"/>
                </a:lnTo>
                <a:lnTo>
                  <a:pt x="1551" y="797"/>
                </a:lnTo>
                <a:lnTo>
                  <a:pt x="1551" y="790"/>
                </a:lnTo>
                <a:lnTo>
                  <a:pt x="1551" y="790"/>
                </a:lnTo>
                <a:lnTo>
                  <a:pt x="1551" y="790"/>
                </a:lnTo>
                <a:lnTo>
                  <a:pt x="1551" y="783"/>
                </a:lnTo>
                <a:lnTo>
                  <a:pt x="1544" y="776"/>
                </a:lnTo>
                <a:lnTo>
                  <a:pt x="1544" y="783"/>
                </a:lnTo>
                <a:lnTo>
                  <a:pt x="1537" y="776"/>
                </a:lnTo>
                <a:lnTo>
                  <a:pt x="1544" y="776"/>
                </a:lnTo>
                <a:lnTo>
                  <a:pt x="1530" y="769"/>
                </a:lnTo>
                <a:lnTo>
                  <a:pt x="1537" y="762"/>
                </a:lnTo>
                <a:lnTo>
                  <a:pt x="1551" y="762"/>
                </a:lnTo>
                <a:lnTo>
                  <a:pt x="1558" y="769"/>
                </a:lnTo>
                <a:lnTo>
                  <a:pt x="1558" y="762"/>
                </a:lnTo>
                <a:lnTo>
                  <a:pt x="1565" y="762"/>
                </a:lnTo>
                <a:lnTo>
                  <a:pt x="1565" y="762"/>
                </a:lnTo>
                <a:close/>
                <a:moveTo>
                  <a:pt x="1474" y="769"/>
                </a:moveTo>
                <a:lnTo>
                  <a:pt x="1481" y="769"/>
                </a:lnTo>
                <a:lnTo>
                  <a:pt x="1481" y="769"/>
                </a:lnTo>
                <a:lnTo>
                  <a:pt x="1481" y="776"/>
                </a:lnTo>
                <a:lnTo>
                  <a:pt x="1481" y="783"/>
                </a:lnTo>
                <a:lnTo>
                  <a:pt x="1474" y="790"/>
                </a:lnTo>
                <a:lnTo>
                  <a:pt x="1474" y="783"/>
                </a:lnTo>
                <a:lnTo>
                  <a:pt x="1474" y="776"/>
                </a:lnTo>
                <a:lnTo>
                  <a:pt x="1474" y="776"/>
                </a:lnTo>
                <a:lnTo>
                  <a:pt x="1467" y="769"/>
                </a:lnTo>
                <a:lnTo>
                  <a:pt x="1474" y="769"/>
                </a:lnTo>
                <a:lnTo>
                  <a:pt x="1474" y="769"/>
                </a:lnTo>
                <a:close/>
                <a:moveTo>
                  <a:pt x="1572" y="769"/>
                </a:moveTo>
                <a:lnTo>
                  <a:pt x="1586" y="783"/>
                </a:lnTo>
                <a:lnTo>
                  <a:pt x="1579" y="783"/>
                </a:lnTo>
                <a:lnTo>
                  <a:pt x="1579" y="783"/>
                </a:lnTo>
                <a:lnTo>
                  <a:pt x="1579" y="790"/>
                </a:lnTo>
                <a:lnTo>
                  <a:pt x="1572" y="790"/>
                </a:lnTo>
                <a:lnTo>
                  <a:pt x="1572" y="783"/>
                </a:lnTo>
                <a:lnTo>
                  <a:pt x="1572" y="783"/>
                </a:lnTo>
                <a:lnTo>
                  <a:pt x="1572" y="769"/>
                </a:lnTo>
                <a:lnTo>
                  <a:pt x="1572" y="769"/>
                </a:lnTo>
                <a:lnTo>
                  <a:pt x="1572" y="769"/>
                </a:lnTo>
                <a:close/>
                <a:moveTo>
                  <a:pt x="1551" y="825"/>
                </a:moveTo>
                <a:lnTo>
                  <a:pt x="1551" y="825"/>
                </a:lnTo>
                <a:lnTo>
                  <a:pt x="1544" y="811"/>
                </a:lnTo>
                <a:lnTo>
                  <a:pt x="1544" y="818"/>
                </a:lnTo>
                <a:lnTo>
                  <a:pt x="1544" y="818"/>
                </a:lnTo>
                <a:lnTo>
                  <a:pt x="1544" y="825"/>
                </a:lnTo>
                <a:lnTo>
                  <a:pt x="1544" y="832"/>
                </a:lnTo>
                <a:lnTo>
                  <a:pt x="1544" y="825"/>
                </a:lnTo>
                <a:lnTo>
                  <a:pt x="1544" y="818"/>
                </a:lnTo>
                <a:lnTo>
                  <a:pt x="1537" y="818"/>
                </a:lnTo>
                <a:lnTo>
                  <a:pt x="1537" y="811"/>
                </a:lnTo>
                <a:lnTo>
                  <a:pt x="1537" y="811"/>
                </a:lnTo>
                <a:lnTo>
                  <a:pt x="1537" y="811"/>
                </a:lnTo>
                <a:lnTo>
                  <a:pt x="1537" y="804"/>
                </a:lnTo>
                <a:lnTo>
                  <a:pt x="1537" y="811"/>
                </a:lnTo>
                <a:lnTo>
                  <a:pt x="1537" y="804"/>
                </a:lnTo>
                <a:lnTo>
                  <a:pt x="1544" y="811"/>
                </a:lnTo>
                <a:lnTo>
                  <a:pt x="1544" y="804"/>
                </a:lnTo>
                <a:lnTo>
                  <a:pt x="1537" y="797"/>
                </a:lnTo>
                <a:lnTo>
                  <a:pt x="1537" y="804"/>
                </a:lnTo>
                <a:lnTo>
                  <a:pt x="1530" y="797"/>
                </a:lnTo>
                <a:lnTo>
                  <a:pt x="1537" y="790"/>
                </a:lnTo>
                <a:lnTo>
                  <a:pt x="1530" y="797"/>
                </a:lnTo>
                <a:lnTo>
                  <a:pt x="1530" y="790"/>
                </a:lnTo>
                <a:lnTo>
                  <a:pt x="1530" y="797"/>
                </a:lnTo>
                <a:lnTo>
                  <a:pt x="1523" y="790"/>
                </a:lnTo>
                <a:lnTo>
                  <a:pt x="1523" y="783"/>
                </a:lnTo>
                <a:lnTo>
                  <a:pt x="1530" y="783"/>
                </a:lnTo>
                <a:lnTo>
                  <a:pt x="1523" y="783"/>
                </a:lnTo>
                <a:lnTo>
                  <a:pt x="1530" y="783"/>
                </a:lnTo>
                <a:lnTo>
                  <a:pt x="1523" y="776"/>
                </a:lnTo>
                <a:lnTo>
                  <a:pt x="1537" y="776"/>
                </a:lnTo>
                <a:lnTo>
                  <a:pt x="1537" y="783"/>
                </a:lnTo>
                <a:lnTo>
                  <a:pt x="1537" y="783"/>
                </a:lnTo>
                <a:lnTo>
                  <a:pt x="1537" y="790"/>
                </a:lnTo>
                <a:lnTo>
                  <a:pt x="1544" y="783"/>
                </a:lnTo>
                <a:lnTo>
                  <a:pt x="1537" y="783"/>
                </a:lnTo>
                <a:lnTo>
                  <a:pt x="1544" y="783"/>
                </a:lnTo>
                <a:lnTo>
                  <a:pt x="1544" y="790"/>
                </a:lnTo>
                <a:lnTo>
                  <a:pt x="1551" y="790"/>
                </a:lnTo>
                <a:lnTo>
                  <a:pt x="1551" y="790"/>
                </a:lnTo>
                <a:lnTo>
                  <a:pt x="1544" y="790"/>
                </a:lnTo>
                <a:lnTo>
                  <a:pt x="1544" y="797"/>
                </a:lnTo>
                <a:lnTo>
                  <a:pt x="1544" y="797"/>
                </a:lnTo>
                <a:lnTo>
                  <a:pt x="1551" y="804"/>
                </a:lnTo>
                <a:lnTo>
                  <a:pt x="1544" y="804"/>
                </a:lnTo>
                <a:lnTo>
                  <a:pt x="1551" y="811"/>
                </a:lnTo>
                <a:lnTo>
                  <a:pt x="1544" y="811"/>
                </a:lnTo>
                <a:lnTo>
                  <a:pt x="1544" y="811"/>
                </a:lnTo>
                <a:lnTo>
                  <a:pt x="1551" y="811"/>
                </a:lnTo>
                <a:lnTo>
                  <a:pt x="1551" y="818"/>
                </a:lnTo>
                <a:lnTo>
                  <a:pt x="1551" y="825"/>
                </a:lnTo>
                <a:lnTo>
                  <a:pt x="1551" y="825"/>
                </a:lnTo>
                <a:close/>
                <a:moveTo>
                  <a:pt x="950" y="783"/>
                </a:moveTo>
                <a:lnTo>
                  <a:pt x="943" y="790"/>
                </a:lnTo>
                <a:lnTo>
                  <a:pt x="950" y="783"/>
                </a:lnTo>
                <a:lnTo>
                  <a:pt x="950" y="790"/>
                </a:lnTo>
                <a:lnTo>
                  <a:pt x="950" y="797"/>
                </a:lnTo>
                <a:lnTo>
                  <a:pt x="943" y="797"/>
                </a:lnTo>
                <a:lnTo>
                  <a:pt x="943" y="790"/>
                </a:lnTo>
                <a:lnTo>
                  <a:pt x="943" y="790"/>
                </a:lnTo>
                <a:lnTo>
                  <a:pt x="943" y="797"/>
                </a:lnTo>
                <a:lnTo>
                  <a:pt x="936" y="797"/>
                </a:lnTo>
                <a:lnTo>
                  <a:pt x="943" y="797"/>
                </a:lnTo>
                <a:lnTo>
                  <a:pt x="936" y="804"/>
                </a:lnTo>
                <a:lnTo>
                  <a:pt x="929" y="797"/>
                </a:lnTo>
                <a:lnTo>
                  <a:pt x="929" y="804"/>
                </a:lnTo>
                <a:lnTo>
                  <a:pt x="922" y="804"/>
                </a:lnTo>
                <a:lnTo>
                  <a:pt x="922" y="811"/>
                </a:lnTo>
                <a:lnTo>
                  <a:pt x="908" y="797"/>
                </a:lnTo>
                <a:lnTo>
                  <a:pt x="915" y="797"/>
                </a:lnTo>
                <a:lnTo>
                  <a:pt x="922" y="797"/>
                </a:lnTo>
                <a:lnTo>
                  <a:pt x="915" y="790"/>
                </a:lnTo>
                <a:lnTo>
                  <a:pt x="915" y="790"/>
                </a:lnTo>
                <a:lnTo>
                  <a:pt x="929" y="790"/>
                </a:lnTo>
                <a:lnTo>
                  <a:pt x="922" y="783"/>
                </a:lnTo>
                <a:lnTo>
                  <a:pt x="922" y="783"/>
                </a:lnTo>
                <a:lnTo>
                  <a:pt x="929" y="783"/>
                </a:lnTo>
                <a:lnTo>
                  <a:pt x="929" y="776"/>
                </a:lnTo>
                <a:lnTo>
                  <a:pt x="936" y="783"/>
                </a:lnTo>
                <a:lnTo>
                  <a:pt x="936" y="783"/>
                </a:lnTo>
                <a:lnTo>
                  <a:pt x="936" y="790"/>
                </a:lnTo>
                <a:lnTo>
                  <a:pt x="936" y="783"/>
                </a:lnTo>
                <a:lnTo>
                  <a:pt x="950" y="783"/>
                </a:lnTo>
                <a:lnTo>
                  <a:pt x="950" y="783"/>
                </a:lnTo>
                <a:close/>
                <a:moveTo>
                  <a:pt x="1593" y="783"/>
                </a:moveTo>
                <a:lnTo>
                  <a:pt x="1600" y="790"/>
                </a:lnTo>
                <a:lnTo>
                  <a:pt x="1607" y="790"/>
                </a:lnTo>
                <a:lnTo>
                  <a:pt x="1614" y="797"/>
                </a:lnTo>
                <a:lnTo>
                  <a:pt x="1614" y="804"/>
                </a:lnTo>
                <a:lnTo>
                  <a:pt x="1600" y="797"/>
                </a:lnTo>
                <a:lnTo>
                  <a:pt x="1600" y="797"/>
                </a:lnTo>
                <a:lnTo>
                  <a:pt x="1593" y="783"/>
                </a:lnTo>
                <a:lnTo>
                  <a:pt x="1593" y="783"/>
                </a:lnTo>
                <a:close/>
                <a:moveTo>
                  <a:pt x="1586" y="790"/>
                </a:moveTo>
                <a:lnTo>
                  <a:pt x="1586" y="790"/>
                </a:lnTo>
                <a:lnTo>
                  <a:pt x="1586" y="797"/>
                </a:lnTo>
                <a:lnTo>
                  <a:pt x="1586" y="804"/>
                </a:lnTo>
                <a:lnTo>
                  <a:pt x="1572" y="797"/>
                </a:lnTo>
                <a:lnTo>
                  <a:pt x="1579" y="790"/>
                </a:lnTo>
                <a:lnTo>
                  <a:pt x="1586" y="790"/>
                </a:lnTo>
                <a:lnTo>
                  <a:pt x="1586" y="790"/>
                </a:lnTo>
                <a:close/>
                <a:moveTo>
                  <a:pt x="1593" y="790"/>
                </a:moveTo>
                <a:lnTo>
                  <a:pt x="1600" y="797"/>
                </a:lnTo>
                <a:lnTo>
                  <a:pt x="1593" y="804"/>
                </a:lnTo>
                <a:lnTo>
                  <a:pt x="1600" y="797"/>
                </a:lnTo>
                <a:lnTo>
                  <a:pt x="1607" y="804"/>
                </a:lnTo>
                <a:lnTo>
                  <a:pt x="1607" y="804"/>
                </a:lnTo>
                <a:lnTo>
                  <a:pt x="1614" y="811"/>
                </a:lnTo>
                <a:lnTo>
                  <a:pt x="1607" y="811"/>
                </a:lnTo>
                <a:lnTo>
                  <a:pt x="1607" y="818"/>
                </a:lnTo>
                <a:lnTo>
                  <a:pt x="1600" y="818"/>
                </a:lnTo>
                <a:lnTo>
                  <a:pt x="1600" y="811"/>
                </a:lnTo>
                <a:lnTo>
                  <a:pt x="1593" y="811"/>
                </a:lnTo>
                <a:lnTo>
                  <a:pt x="1593" y="811"/>
                </a:lnTo>
                <a:lnTo>
                  <a:pt x="1586" y="804"/>
                </a:lnTo>
                <a:lnTo>
                  <a:pt x="1593" y="804"/>
                </a:lnTo>
                <a:lnTo>
                  <a:pt x="1593" y="797"/>
                </a:lnTo>
                <a:lnTo>
                  <a:pt x="1593" y="790"/>
                </a:lnTo>
                <a:lnTo>
                  <a:pt x="1593" y="790"/>
                </a:lnTo>
                <a:close/>
                <a:moveTo>
                  <a:pt x="1607" y="839"/>
                </a:moveTo>
                <a:lnTo>
                  <a:pt x="1614" y="839"/>
                </a:lnTo>
                <a:lnTo>
                  <a:pt x="1614" y="846"/>
                </a:lnTo>
                <a:lnTo>
                  <a:pt x="1621" y="846"/>
                </a:lnTo>
                <a:lnTo>
                  <a:pt x="1621" y="846"/>
                </a:lnTo>
                <a:lnTo>
                  <a:pt x="1628" y="853"/>
                </a:lnTo>
                <a:lnTo>
                  <a:pt x="1621" y="853"/>
                </a:lnTo>
                <a:lnTo>
                  <a:pt x="1621" y="853"/>
                </a:lnTo>
                <a:lnTo>
                  <a:pt x="1628" y="853"/>
                </a:lnTo>
                <a:lnTo>
                  <a:pt x="1628" y="846"/>
                </a:lnTo>
                <a:lnTo>
                  <a:pt x="1628" y="853"/>
                </a:lnTo>
                <a:lnTo>
                  <a:pt x="1635" y="860"/>
                </a:lnTo>
                <a:lnTo>
                  <a:pt x="1628" y="860"/>
                </a:lnTo>
                <a:lnTo>
                  <a:pt x="1628" y="860"/>
                </a:lnTo>
                <a:lnTo>
                  <a:pt x="1628" y="867"/>
                </a:lnTo>
                <a:lnTo>
                  <a:pt x="1635" y="860"/>
                </a:lnTo>
                <a:lnTo>
                  <a:pt x="1635" y="867"/>
                </a:lnTo>
                <a:lnTo>
                  <a:pt x="1635" y="867"/>
                </a:lnTo>
                <a:lnTo>
                  <a:pt x="1635" y="874"/>
                </a:lnTo>
                <a:lnTo>
                  <a:pt x="1642" y="874"/>
                </a:lnTo>
                <a:lnTo>
                  <a:pt x="1642" y="874"/>
                </a:lnTo>
                <a:lnTo>
                  <a:pt x="1642" y="881"/>
                </a:lnTo>
                <a:lnTo>
                  <a:pt x="1628" y="881"/>
                </a:lnTo>
                <a:lnTo>
                  <a:pt x="1628" y="881"/>
                </a:lnTo>
                <a:lnTo>
                  <a:pt x="1628" y="881"/>
                </a:lnTo>
                <a:lnTo>
                  <a:pt x="1628" y="874"/>
                </a:lnTo>
                <a:lnTo>
                  <a:pt x="1621" y="874"/>
                </a:lnTo>
                <a:lnTo>
                  <a:pt x="1621" y="867"/>
                </a:lnTo>
                <a:lnTo>
                  <a:pt x="1621" y="874"/>
                </a:lnTo>
                <a:lnTo>
                  <a:pt x="1621" y="867"/>
                </a:lnTo>
                <a:lnTo>
                  <a:pt x="1621" y="874"/>
                </a:lnTo>
                <a:lnTo>
                  <a:pt x="1614" y="874"/>
                </a:lnTo>
                <a:lnTo>
                  <a:pt x="1614" y="867"/>
                </a:lnTo>
                <a:lnTo>
                  <a:pt x="1614" y="867"/>
                </a:lnTo>
                <a:lnTo>
                  <a:pt x="1621" y="867"/>
                </a:lnTo>
                <a:lnTo>
                  <a:pt x="1614" y="867"/>
                </a:lnTo>
                <a:lnTo>
                  <a:pt x="1614" y="867"/>
                </a:lnTo>
                <a:lnTo>
                  <a:pt x="1614" y="860"/>
                </a:lnTo>
                <a:lnTo>
                  <a:pt x="1607" y="860"/>
                </a:lnTo>
                <a:lnTo>
                  <a:pt x="1614" y="860"/>
                </a:lnTo>
                <a:lnTo>
                  <a:pt x="1607" y="867"/>
                </a:lnTo>
                <a:lnTo>
                  <a:pt x="1607" y="860"/>
                </a:lnTo>
                <a:lnTo>
                  <a:pt x="1600" y="860"/>
                </a:lnTo>
                <a:lnTo>
                  <a:pt x="1600" y="867"/>
                </a:lnTo>
                <a:lnTo>
                  <a:pt x="1600" y="860"/>
                </a:lnTo>
                <a:lnTo>
                  <a:pt x="1586" y="860"/>
                </a:lnTo>
                <a:lnTo>
                  <a:pt x="1586" y="860"/>
                </a:lnTo>
                <a:lnTo>
                  <a:pt x="1586" y="853"/>
                </a:lnTo>
                <a:lnTo>
                  <a:pt x="1600" y="853"/>
                </a:lnTo>
                <a:lnTo>
                  <a:pt x="1593" y="853"/>
                </a:lnTo>
                <a:lnTo>
                  <a:pt x="1593" y="853"/>
                </a:lnTo>
                <a:lnTo>
                  <a:pt x="1593" y="853"/>
                </a:lnTo>
                <a:lnTo>
                  <a:pt x="1586" y="846"/>
                </a:lnTo>
                <a:lnTo>
                  <a:pt x="1586" y="846"/>
                </a:lnTo>
                <a:lnTo>
                  <a:pt x="1593" y="839"/>
                </a:lnTo>
                <a:lnTo>
                  <a:pt x="1586" y="846"/>
                </a:lnTo>
                <a:lnTo>
                  <a:pt x="1579" y="846"/>
                </a:lnTo>
                <a:lnTo>
                  <a:pt x="1579" y="839"/>
                </a:lnTo>
                <a:lnTo>
                  <a:pt x="1579" y="832"/>
                </a:lnTo>
                <a:lnTo>
                  <a:pt x="1579" y="825"/>
                </a:lnTo>
                <a:lnTo>
                  <a:pt x="1579" y="825"/>
                </a:lnTo>
                <a:lnTo>
                  <a:pt x="1572" y="811"/>
                </a:lnTo>
                <a:lnTo>
                  <a:pt x="1558" y="811"/>
                </a:lnTo>
                <a:lnTo>
                  <a:pt x="1558" y="811"/>
                </a:lnTo>
                <a:lnTo>
                  <a:pt x="1558" y="804"/>
                </a:lnTo>
                <a:lnTo>
                  <a:pt x="1558" y="804"/>
                </a:lnTo>
                <a:lnTo>
                  <a:pt x="1565" y="804"/>
                </a:lnTo>
                <a:lnTo>
                  <a:pt x="1565" y="804"/>
                </a:lnTo>
                <a:lnTo>
                  <a:pt x="1572" y="804"/>
                </a:lnTo>
                <a:lnTo>
                  <a:pt x="1579" y="804"/>
                </a:lnTo>
                <a:lnTo>
                  <a:pt x="1579" y="811"/>
                </a:lnTo>
                <a:lnTo>
                  <a:pt x="1579" y="811"/>
                </a:lnTo>
                <a:lnTo>
                  <a:pt x="1579" y="818"/>
                </a:lnTo>
                <a:lnTo>
                  <a:pt x="1593" y="818"/>
                </a:lnTo>
                <a:lnTo>
                  <a:pt x="1600" y="825"/>
                </a:lnTo>
                <a:lnTo>
                  <a:pt x="1607" y="832"/>
                </a:lnTo>
                <a:lnTo>
                  <a:pt x="1607" y="832"/>
                </a:lnTo>
                <a:lnTo>
                  <a:pt x="1614" y="839"/>
                </a:lnTo>
                <a:lnTo>
                  <a:pt x="1621" y="839"/>
                </a:lnTo>
                <a:lnTo>
                  <a:pt x="1621" y="839"/>
                </a:lnTo>
                <a:lnTo>
                  <a:pt x="1607" y="832"/>
                </a:lnTo>
                <a:lnTo>
                  <a:pt x="1607" y="839"/>
                </a:lnTo>
                <a:lnTo>
                  <a:pt x="1607" y="839"/>
                </a:lnTo>
                <a:lnTo>
                  <a:pt x="1607" y="846"/>
                </a:lnTo>
                <a:lnTo>
                  <a:pt x="1607" y="839"/>
                </a:lnTo>
                <a:lnTo>
                  <a:pt x="1607" y="839"/>
                </a:lnTo>
                <a:close/>
                <a:moveTo>
                  <a:pt x="1642" y="839"/>
                </a:moveTo>
                <a:lnTo>
                  <a:pt x="1628" y="839"/>
                </a:lnTo>
                <a:lnTo>
                  <a:pt x="1635" y="832"/>
                </a:lnTo>
                <a:lnTo>
                  <a:pt x="1635" y="825"/>
                </a:lnTo>
                <a:lnTo>
                  <a:pt x="1635" y="825"/>
                </a:lnTo>
                <a:lnTo>
                  <a:pt x="1628" y="825"/>
                </a:lnTo>
                <a:lnTo>
                  <a:pt x="1635" y="818"/>
                </a:lnTo>
                <a:lnTo>
                  <a:pt x="1628" y="818"/>
                </a:lnTo>
                <a:lnTo>
                  <a:pt x="1635" y="811"/>
                </a:lnTo>
                <a:lnTo>
                  <a:pt x="1628" y="811"/>
                </a:lnTo>
                <a:lnTo>
                  <a:pt x="1635" y="811"/>
                </a:lnTo>
                <a:lnTo>
                  <a:pt x="1628" y="811"/>
                </a:lnTo>
                <a:lnTo>
                  <a:pt x="1642" y="804"/>
                </a:lnTo>
                <a:lnTo>
                  <a:pt x="1656" y="818"/>
                </a:lnTo>
                <a:lnTo>
                  <a:pt x="1663" y="832"/>
                </a:lnTo>
                <a:lnTo>
                  <a:pt x="1656" y="832"/>
                </a:lnTo>
                <a:lnTo>
                  <a:pt x="1663" y="839"/>
                </a:lnTo>
                <a:lnTo>
                  <a:pt x="1656" y="846"/>
                </a:lnTo>
                <a:lnTo>
                  <a:pt x="1649" y="846"/>
                </a:lnTo>
                <a:lnTo>
                  <a:pt x="1656" y="839"/>
                </a:lnTo>
                <a:lnTo>
                  <a:pt x="1649" y="832"/>
                </a:lnTo>
                <a:lnTo>
                  <a:pt x="1649" y="839"/>
                </a:lnTo>
                <a:lnTo>
                  <a:pt x="1649" y="839"/>
                </a:lnTo>
                <a:lnTo>
                  <a:pt x="1649" y="832"/>
                </a:lnTo>
                <a:lnTo>
                  <a:pt x="1642" y="818"/>
                </a:lnTo>
                <a:lnTo>
                  <a:pt x="1649" y="832"/>
                </a:lnTo>
                <a:lnTo>
                  <a:pt x="1642" y="839"/>
                </a:lnTo>
                <a:lnTo>
                  <a:pt x="1642" y="825"/>
                </a:lnTo>
                <a:lnTo>
                  <a:pt x="1642" y="832"/>
                </a:lnTo>
                <a:lnTo>
                  <a:pt x="1642" y="839"/>
                </a:lnTo>
                <a:lnTo>
                  <a:pt x="1642" y="839"/>
                </a:lnTo>
                <a:lnTo>
                  <a:pt x="1642" y="839"/>
                </a:lnTo>
                <a:lnTo>
                  <a:pt x="1642" y="839"/>
                </a:lnTo>
                <a:close/>
                <a:moveTo>
                  <a:pt x="908" y="860"/>
                </a:moveTo>
                <a:lnTo>
                  <a:pt x="901" y="860"/>
                </a:lnTo>
                <a:lnTo>
                  <a:pt x="901" y="860"/>
                </a:lnTo>
                <a:lnTo>
                  <a:pt x="901" y="867"/>
                </a:lnTo>
                <a:lnTo>
                  <a:pt x="894" y="867"/>
                </a:lnTo>
                <a:lnTo>
                  <a:pt x="901" y="867"/>
                </a:lnTo>
                <a:lnTo>
                  <a:pt x="894" y="867"/>
                </a:lnTo>
                <a:lnTo>
                  <a:pt x="901" y="867"/>
                </a:lnTo>
                <a:lnTo>
                  <a:pt x="901" y="874"/>
                </a:lnTo>
                <a:lnTo>
                  <a:pt x="894" y="874"/>
                </a:lnTo>
                <a:lnTo>
                  <a:pt x="894" y="874"/>
                </a:lnTo>
                <a:lnTo>
                  <a:pt x="894" y="874"/>
                </a:lnTo>
                <a:lnTo>
                  <a:pt x="887" y="888"/>
                </a:lnTo>
                <a:lnTo>
                  <a:pt x="880" y="881"/>
                </a:lnTo>
                <a:lnTo>
                  <a:pt x="894" y="867"/>
                </a:lnTo>
                <a:lnTo>
                  <a:pt x="887" y="867"/>
                </a:lnTo>
                <a:lnTo>
                  <a:pt x="894" y="860"/>
                </a:lnTo>
                <a:lnTo>
                  <a:pt x="894" y="860"/>
                </a:lnTo>
                <a:lnTo>
                  <a:pt x="880" y="874"/>
                </a:lnTo>
                <a:lnTo>
                  <a:pt x="880" y="867"/>
                </a:lnTo>
                <a:lnTo>
                  <a:pt x="887" y="860"/>
                </a:lnTo>
                <a:lnTo>
                  <a:pt x="873" y="860"/>
                </a:lnTo>
                <a:lnTo>
                  <a:pt x="873" y="867"/>
                </a:lnTo>
                <a:lnTo>
                  <a:pt x="873" y="867"/>
                </a:lnTo>
                <a:lnTo>
                  <a:pt x="880" y="860"/>
                </a:lnTo>
                <a:lnTo>
                  <a:pt x="880" y="860"/>
                </a:lnTo>
                <a:lnTo>
                  <a:pt x="880" y="874"/>
                </a:lnTo>
                <a:lnTo>
                  <a:pt x="880" y="874"/>
                </a:lnTo>
                <a:lnTo>
                  <a:pt x="880" y="874"/>
                </a:lnTo>
                <a:lnTo>
                  <a:pt x="880" y="874"/>
                </a:lnTo>
                <a:lnTo>
                  <a:pt x="873" y="881"/>
                </a:lnTo>
                <a:lnTo>
                  <a:pt x="873" y="874"/>
                </a:lnTo>
                <a:lnTo>
                  <a:pt x="866" y="867"/>
                </a:lnTo>
                <a:lnTo>
                  <a:pt x="866" y="860"/>
                </a:lnTo>
                <a:lnTo>
                  <a:pt x="866" y="853"/>
                </a:lnTo>
                <a:lnTo>
                  <a:pt x="859" y="853"/>
                </a:lnTo>
                <a:lnTo>
                  <a:pt x="859" y="853"/>
                </a:lnTo>
                <a:lnTo>
                  <a:pt x="859" y="846"/>
                </a:lnTo>
                <a:lnTo>
                  <a:pt x="866" y="846"/>
                </a:lnTo>
                <a:lnTo>
                  <a:pt x="866" y="846"/>
                </a:lnTo>
                <a:lnTo>
                  <a:pt x="866" y="839"/>
                </a:lnTo>
                <a:lnTo>
                  <a:pt x="873" y="839"/>
                </a:lnTo>
                <a:lnTo>
                  <a:pt x="873" y="832"/>
                </a:lnTo>
                <a:lnTo>
                  <a:pt x="873" y="832"/>
                </a:lnTo>
                <a:lnTo>
                  <a:pt x="873" y="832"/>
                </a:lnTo>
                <a:lnTo>
                  <a:pt x="873" y="832"/>
                </a:lnTo>
                <a:lnTo>
                  <a:pt x="880" y="825"/>
                </a:lnTo>
                <a:lnTo>
                  <a:pt x="887" y="832"/>
                </a:lnTo>
                <a:lnTo>
                  <a:pt x="887" y="832"/>
                </a:lnTo>
                <a:lnTo>
                  <a:pt x="880" y="839"/>
                </a:lnTo>
                <a:lnTo>
                  <a:pt x="887" y="839"/>
                </a:lnTo>
                <a:lnTo>
                  <a:pt x="887" y="846"/>
                </a:lnTo>
                <a:lnTo>
                  <a:pt x="901" y="853"/>
                </a:lnTo>
                <a:lnTo>
                  <a:pt x="894" y="846"/>
                </a:lnTo>
                <a:lnTo>
                  <a:pt x="894" y="832"/>
                </a:lnTo>
                <a:lnTo>
                  <a:pt x="894" y="839"/>
                </a:lnTo>
                <a:lnTo>
                  <a:pt x="887" y="832"/>
                </a:lnTo>
                <a:lnTo>
                  <a:pt x="901" y="832"/>
                </a:lnTo>
                <a:lnTo>
                  <a:pt x="887" y="825"/>
                </a:lnTo>
                <a:lnTo>
                  <a:pt x="887" y="818"/>
                </a:lnTo>
                <a:lnTo>
                  <a:pt x="901" y="818"/>
                </a:lnTo>
                <a:lnTo>
                  <a:pt x="901" y="832"/>
                </a:lnTo>
                <a:lnTo>
                  <a:pt x="901" y="825"/>
                </a:lnTo>
                <a:lnTo>
                  <a:pt x="901" y="825"/>
                </a:lnTo>
                <a:lnTo>
                  <a:pt x="901" y="825"/>
                </a:lnTo>
                <a:lnTo>
                  <a:pt x="908" y="825"/>
                </a:lnTo>
                <a:lnTo>
                  <a:pt x="901" y="818"/>
                </a:lnTo>
                <a:lnTo>
                  <a:pt x="915" y="818"/>
                </a:lnTo>
                <a:lnTo>
                  <a:pt x="915" y="825"/>
                </a:lnTo>
                <a:lnTo>
                  <a:pt x="908" y="818"/>
                </a:lnTo>
                <a:lnTo>
                  <a:pt x="915" y="818"/>
                </a:lnTo>
                <a:lnTo>
                  <a:pt x="908" y="811"/>
                </a:lnTo>
                <a:lnTo>
                  <a:pt x="922" y="811"/>
                </a:lnTo>
                <a:lnTo>
                  <a:pt x="922" y="818"/>
                </a:lnTo>
                <a:lnTo>
                  <a:pt x="922" y="825"/>
                </a:lnTo>
                <a:lnTo>
                  <a:pt x="922" y="818"/>
                </a:lnTo>
                <a:lnTo>
                  <a:pt x="929" y="818"/>
                </a:lnTo>
                <a:lnTo>
                  <a:pt x="929" y="811"/>
                </a:lnTo>
                <a:lnTo>
                  <a:pt x="943" y="818"/>
                </a:lnTo>
                <a:lnTo>
                  <a:pt x="936" y="825"/>
                </a:lnTo>
                <a:lnTo>
                  <a:pt x="936" y="825"/>
                </a:lnTo>
                <a:lnTo>
                  <a:pt x="936" y="832"/>
                </a:lnTo>
                <a:lnTo>
                  <a:pt x="936" y="825"/>
                </a:lnTo>
                <a:lnTo>
                  <a:pt x="936" y="832"/>
                </a:lnTo>
                <a:lnTo>
                  <a:pt x="943" y="832"/>
                </a:lnTo>
                <a:lnTo>
                  <a:pt x="943" y="846"/>
                </a:lnTo>
                <a:lnTo>
                  <a:pt x="922" y="839"/>
                </a:lnTo>
                <a:lnTo>
                  <a:pt x="922" y="839"/>
                </a:lnTo>
                <a:lnTo>
                  <a:pt x="915" y="846"/>
                </a:lnTo>
                <a:lnTo>
                  <a:pt x="922" y="839"/>
                </a:lnTo>
                <a:lnTo>
                  <a:pt x="929" y="846"/>
                </a:lnTo>
                <a:lnTo>
                  <a:pt x="929" y="846"/>
                </a:lnTo>
                <a:lnTo>
                  <a:pt x="922" y="853"/>
                </a:lnTo>
                <a:lnTo>
                  <a:pt x="922" y="846"/>
                </a:lnTo>
                <a:lnTo>
                  <a:pt x="915" y="846"/>
                </a:lnTo>
                <a:lnTo>
                  <a:pt x="915" y="853"/>
                </a:lnTo>
                <a:lnTo>
                  <a:pt x="922" y="853"/>
                </a:lnTo>
                <a:lnTo>
                  <a:pt x="908" y="853"/>
                </a:lnTo>
                <a:lnTo>
                  <a:pt x="908" y="860"/>
                </a:lnTo>
                <a:lnTo>
                  <a:pt x="908" y="860"/>
                </a:lnTo>
                <a:close/>
                <a:moveTo>
                  <a:pt x="1572" y="811"/>
                </a:moveTo>
                <a:lnTo>
                  <a:pt x="1572" y="825"/>
                </a:lnTo>
                <a:lnTo>
                  <a:pt x="1565" y="825"/>
                </a:lnTo>
                <a:lnTo>
                  <a:pt x="1565" y="832"/>
                </a:lnTo>
                <a:lnTo>
                  <a:pt x="1558" y="832"/>
                </a:lnTo>
                <a:lnTo>
                  <a:pt x="1558" y="818"/>
                </a:lnTo>
                <a:lnTo>
                  <a:pt x="1565" y="818"/>
                </a:lnTo>
                <a:lnTo>
                  <a:pt x="1558" y="818"/>
                </a:lnTo>
                <a:lnTo>
                  <a:pt x="1572" y="811"/>
                </a:lnTo>
                <a:lnTo>
                  <a:pt x="1572" y="811"/>
                </a:lnTo>
                <a:close/>
                <a:moveTo>
                  <a:pt x="1635" y="839"/>
                </a:moveTo>
                <a:lnTo>
                  <a:pt x="1642" y="846"/>
                </a:lnTo>
                <a:lnTo>
                  <a:pt x="1635" y="846"/>
                </a:lnTo>
                <a:lnTo>
                  <a:pt x="1642" y="853"/>
                </a:lnTo>
                <a:lnTo>
                  <a:pt x="1635" y="853"/>
                </a:lnTo>
                <a:lnTo>
                  <a:pt x="1635" y="839"/>
                </a:lnTo>
                <a:lnTo>
                  <a:pt x="1635" y="839"/>
                </a:lnTo>
                <a:lnTo>
                  <a:pt x="1635" y="839"/>
                </a:lnTo>
                <a:close/>
                <a:moveTo>
                  <a:pt x="1649" y="846"/>
                </a:moveTo>
                <a:lnTo>
                  <a:pt x="1649" y="846"/>
                </a:lnTo>
                <a:lnTo>
                  <a:pt x="1656" y="853"/>
                </a:lnTo>
                <a:lnTo>
                  <a:pt x="1649" y="860"/>
                </a:lnTo>
                <a:lnTo>
                  <a:pt x="1649" y="853"/>
                </a:lnTo>
                <a:lnTo>
                  <a:pt x="1649" y="860"/>
                </a:lnTo>
                <a:lnTo>
                  <a:pt x="1649" y="860"/>
                </a:lnTo>
                <a:lnTo>
                  <a:pt x="1649" y="853"/>
                </a:lnTo>
                <a:lnTo>
                  <a:pt x="1649" y="853"/>
                </a:lnTo>
                <a:lnTo>
                  <a:pt x="1642" y="846"/>
                </a:lnTo>
                <a:lnTo>
                  <a:pt x="1649" y="846"/>
                </a:lnTo>
                <a:lnTo>
                  <a:pt x="1649" y="846"/>
                </a:lnTo>
                <a:close/>
                <a:moveTo>
                  <a:pt x="1593" y="860"/>
                </a:moveTo>
                <a:lnTo>
                  <a:pt x="1600" y="874"/>
                </a:lnTo>
                <a:lnTo>
                  <a:pt x="1600" y="874"/>
                </a:lnTo>
                <a:lnTo>
                  <a:pt x="1614" y="881"/>
                </a:lnTo>
                <a:lnTo>
                  <a:pt x="1614" y="888"/>
                </a:lnTo>
                <a:lnTo>
                  <a:pt x="1614" y="888"/>
                </a:lnTo>
                <a:lnTo>
                  <a:pt x="1621" y="888"/>
                </a:lnTo>
                <a:lnTo>
                  <a:pt x="1614" y="895"/>
                </a:lnTo>
                <a:lnTo>
                  <a:pt x="1607" y="888"/>
                </a:lnTo>
                <a:lnTo>
                  <a:pt x="1607" y="881"/>
                </a:lnTo>
                <a:lnTo>
                  <a:pt x="1600" y="881"/>
                </a:lnTo>
                <a:lnTo>
                  <a:pt x="1593" y="874"/>
                </a:lnTo>
                <a:lnTo>
                  <a:pt x="1593" y="874"/>
                </a:lnTo>
                <a:lnTo>
                  <a:pt x="1593" y="867"/>
                </a:lnTo>
                <a:lnTo>
                  <a:pt x="1593" y="860"/>
                </a:lnTo>
                <a:lnTo>
                  <a:pt x="1593" y="860"/>
                </a:lnTo>
                <a:close/>
                <a:moveTo>
                  <a:pt x="531" y="986"/>
                </a:moveTo>
                <a:lnTo>
                  <a:pt x="524" y="993"/>
                </a:lnTo>
                <a:lnTo>
                  <a:pt x="517" y="993"/>
                </a:lnTo>
                <a:lnTo>
                  <a:pt x="510" y="993"/>
                </a:lnTo>
                <a:lnTo>
                  <a:pt x="503" y="986"/>
                </a:lnTo>
                <a:lnTo>
                  <a:pt x="517" y="979"/>
                </a:lnTo>
                <a:lnTo>
                  <a:pt x="524" y="965"/>
                </a:lnTo>
                <a:lnTo>
                  <a:pt x="531" y="972"/>
                </a:lnTo>
                <a:lnTo>
                  <a:pt x="538" y="965"/>
                </a:lnTo>
                <a:lnTo>
                  <a:pt x="552" y="958"/>
                </a:lnTo>
                <a:lnTo>
                  <a:pt x="559" y="965"/>
                </a:lnTo>
                <a:lnTo>
                  <a:pt x="559" y="979"/>
                </a:lnTo>
                <a:lnTo>
                  <a:pt x="566" y="979"/>
                </a:lnTo>
                <a:lnTo>
                  <a:pt x="573" y="986"/>
                </a:lnTo>
                <a:lnTo>
                  <a:pt x="559" y="979"/>
                </a:lnTo>
                <a:lnTo>
                  <a:pt x="559" y="986"/>
                </a:lnTo>
                <a:lnTo>
                  <a:pt x="552" y="986"/>
                </a:lnTo>
                <a:lnTo>
                  <a:pt x="531" y="986"/>
                </a:lnTo>
                <a:lnTo>
                  <a:pt x="531" y="986"/>
                </a:lnTo>
                <a:close/>
                <a:moveTo>
                  <a:pt x="433" y="1035"/>
                </a:moveTo>
                <a:lnTo>
                  <a:pt x="433" y="1035"/>
                </a:lnTo>
                <a:lnTo>
                  <a:pt x="433" y="1035"/>
                </a:lnTo>
                <a:lnTo>
                  <a:pt x="433" y="1035"/>
                </a:lnTo>
                <a:lnTo>
                  <a:pt x="433" y="1042"/>
                </a:lnTo>
                <a:lnTo>
                  <a:pt x="426" y="1035"/>
                </a:lnTo>
                <a:lnTo>
                  <a:pt x="419" y="1035"/>
                </a:lnTo>
                <a:lnTo>
                  <a:pt x="398" y="1042"/>
                </a:lnTo>
                <a:lnTo>
                  <a:pt x="398" y="1042"/>
                </a:lnTo>
                <a:lnTo>
                  <a:pt x="391" y="1042"/>
                </a:lnTo>
                <a:lnTo>
                  <a:pt x="398" y="1035"/>
                </a:lnTo>
                <a:lnTo>
                  <a:pt x="405" y="1035"/>
                </a:lnTo>
                <a:lnTo>
                  <a:pt x="405" y="1035"/>
                </a:lnTo>
                <a:lnTo>
                  <a:pt x="412" y="1035"/>
                </a:lnTo>
                <a:lnTo>
                  <a:pt x="412" y="1035"/>
                </a:lnTo>
                <a:lnTo>
                  <a:pt x="419" y="1035"/>
                </a:lnTo>
                <a:lnTo>
                  <a:pt x="412" y="1035"/>
                </a:lnTo>
                <a:lnTo>
                  <a:pt x="426" y="1035"/>
                </a:lnTo>
                <a:lnTo>
                  <a:pt x="419" y="1028"/>
                </a:lnTo>
                <a:lnTo>
                  <a:pt x="426" y="1028"/>
                </a:lnTo>
                <a:lnTo>
                  <a:pt x="419" y="1021"/>
                </a:lnTo>
                <a:lnTo>
                  <a:pt x="426" y="1021"/>
                </a:lnTo>
                <a:lnTo>
                  <a:pt x="426" y="1021"/>
                </a:lnTo>
                <a:lnTo>
                  <a:pt x="433" y="1028"/>
                </a:lnTo>
                <a:lnTo>
                  <a:pt x="433" y="1021"/>
                </a:lnTo>
                <a:lnTo>
                  <a:pt x="433" y="1021"/>
                </a:lnTo>
                <a:lnTo>
                  <a:pt x="426" y="1021"/>
                </a:lnTo>
                <a:lnTo>
                  <a:pt x="419" y="1014"/>
                </a:lnTo>
                <a:lnTo>
                  <a:pt x="433" y="1007"/>
                </a:lnTo>
                <a:lnTo>
                  <a:pt x="440" y="1007"/>
                </a:lnTo>
                <a:lnTo>
                  <a:pt x="440" y="1014"/>
                </a:lnTo>
                <a:lnTo>
                  <a:pt x="440" y="1021"/>
                </a:lnTo>
                <a:lnTo>
                  <a:pt x="447" y="1014"/>
                </a:lnTo>
                <a:lnTo>
                  <a:pt x="447" y="1007"/>
                </a:lnTo>
                <a:lnTo>
                  <a:pt x="447" y="1014"/>
                </a:lnTo>
                <a:lnTo>
                  <a:pt x="454" y="1014"/>
                </a:lnTo>
                <a:lnTo>
                  <a:pt x="454" y="1014"/>
                </a:lnTo>
                <a:lnTo>
                  <a:pt x="454" y="1014"/>
                </a:lnTo>
                <a:lnTo>
                  <a:pt x="440" y="1021"/>
                </a:lnTo>
                <a:lnTo>
                  <a:pt x="440" y="1021"/>
                </a:lnTo>
                <a:lnTo>
                  <a:pt x="440" y="1028"/>
                </a:lnTo>
                <a:lnTo>
                  <a:pt x="440" y="1028"/>
                </a:lnTo>
                <a:lnTo>
                  <a:pt x="447" y="1021"/>
                </a:lnTo>
                <a:lnTo>
                  <a:pt x="447" y="1028"/>
                </a:lnTo>
                <a:lnTo>
                  <a:pt x="447" y="1021"/>
                </a:lnTo>
                <a:lnTo>
                  <a:pt x="447" y="1028"/>
                </a:lnTo>
                <a:lnTo>
                  <a:pt x="440" y="1028"/>
                </a:lnTo>
                <a:lnTo>
                  <a:pt x="440" y="1035"/>
                </a:lnTo>
                <a:lnTo>
                  <a:pt x="433" y="1028"/>
                </a:lnTo>
                <a:lnTo>
                  <a:pt x="433" y="1035"/>
                </a:lnTo>
                <a:lnTo>
                  <a:pt x="433" y="1035"/>
                </a:lnTo>
                <a:close/>
                <a:moveTo>
                  <a:pt x="7" y="1035"/>
                </a:moveTo>
                <a:lnTo>
                  <a:pt x="0" y="1028"/>
                </a:lnTo>
                <a:lnTo>
                  <a:pt x="7" y="1021"/>
                </a:lnTo>
                <a:lnTo>
                  <a:pt x="0" y="1014"/>
                </a:lnTo>
                <a:lnTo>
                  <a:pt x="7" y="1014"/>
                </a:lnTo>
                <a:lnTo>
                  <a:pt x="14" y="1021"/>
                </a:lnTo>
                <a:lnTo>
                  <a:pt x="21" y="1021"/>
                </a:lnTo>
                <a:lnTo>
                  <a:pt x="14" y="1021"/>
                </a:lnTo>
                <a:lnTo>
                  <a:pt x="7" y="1035"/>
                </a:lnTo>
                <a:lnTo>
                  <a:pt x="7" y="1035"/>
                </a:lnTo>
                <a:close/>
                <a:moveTo>
                  <a:pt x="454" y="1028"/>
                </a:moveTo>
                <a:lnTo>
                  <a:pt x="447" y="1021"/>
                </a:lnTo>
                <a:lnTo>
                  <a:pt x="461" y="1021"/>
                </a:lnTo>
                <a:lnTo>
                  <a:pt x="454" y="1028"/>
                </a:lnTo>
                <a:lnTo>
                  <a:pt x="454" y="1028"/>
                </a:lnTo>
                <a:close/>
                <a:moveTo>
                  <a:pt x="391" y="1028"/>
                </a:moveTo>
                <a:lnTo>
                  <a:pt x="391" y="1035"/>
                </a:lnTo>
                <a:lnTo>
                  <a:pt x="370" y="1042"/>
                </a:lnTo>
                <a:lnTo>
                  <a:pt x="363" y="1049"/>
                </a:lnTo>
                <a:lnTo>
                  <a:pt x="335" y="1056"/>
                </a:lnTo>
                <a:lnTo>
                  <a:pt x="349" y="1056"/>
                </a:lnTo>
                <a:lnTo>
                  <a:pt x="356" y="1049"/>
                </a:lnTo>
                <a:lnTo>
                  <a:pt x="356" y="1042"/>
                </a:lnTo>
                <a:lnTo>
                  <a:pt x="363" y="1035"/>
                </a:lnTo>
                <a:lnTo>
                  <a:pt x="370" y="1035"/>
                </a:lnTo>
                <a:lnTo>
                  <a:pt x="370" y="1035"/>
                </a:lnTo>
                <a:lnTo>
                  <a:pt x="377" y="1028"/>
                </a:lnTo>
                <a:lnTo>
                  <a:pt x="384" y="1021"/>
                </a:lnTo>
                <a:lnTo>
                  <a:pt x="391" y="1028"/>
                </a:lnTo>
                <a:lnTo>
                  <a:pt x="391" y="1028"/>
                </a:lnTo>
                <a:close/>
                <a:moveTo>
                  <a:pt x="42" y="1049"/>
                </a:moveTo>
                <a:lnTo>
                  <a:pt x="42" y="1042"/>
                </a:lnTo>
                <a:lnTo>
                  <a:pt x="49" y="1035"/>
                </a:lnTo>
                <a:lnTo>
                  <a:pt x="42" y="1035"/>
                </a:lnTo>
                <a:lnTo>
                  <a:pt x="49" y="1042"/>
                </a:lnTo>
                <a:lnTo>
                  <a:pt x="49" y="1035"/>
                </a:lnTo>
                <a:lnTo>
                  <a:pt x="56" y="1035"/>
                </a:lnTo>
                <a:lnTo>
                  <a:pt x="49" y="1028"/>
                </a:lnTo>
                <a:lnTo>
                  <a:pt x="63" y="1028"/>
                </a:lnTo>
                <a:lnTo>
                  <a:pt x="56" y="1035"/>
                </a:lnTo>
                <a:lnTo>
                  <a:pt x="56" y="1035"/>
                </a:lnTo>
                <a:lnTo>
                  <a:pt x="63" y="1042"/>
                </a:lnTo>
                <a:lnTo>
                  <a:pt x="63" y="1042"/>
                </a:lnTo>
                <a:lnTo>
                  <a:pt x="56" y="1042"/>
                </a:lnTo>
                <a:lnTo>
                  <a:pt x="42" y="1049"/>
                </a:lnTo>
                <a:lnTo>
                  <a:pt x="42" y="1042"/>
                </a:lnTo>
                <a:lnTo>
                  <a:pt x="42" y="1049"/>
                </a:lnTo>
                <a:lnTo>
                  <a:pt x="42" y="1049"/>
                </a:lnTo>
                <a:close/>
                <a:moveTo>
                  <a:pt x="153" y="1035"/>
                </a:moveTo>
                <a:lnTo>
                  <a:pt x="160" y="1042"/>
                </a:lnTo>
                <a:lnTo>
                  <a:pt x="153" y="1042"/>
                </a:lnTo>
                <a:lnTo>
                  <a:pt x="146" y="1042"/>
                </a:lnTo>
                <a:lnTo>
                  <a:pt x="146" y="1049"/>
                </a:lnTo>
                <a:lnTo>
                  <a:pt x="139" y="1049"/>
                </a:lnTo>
                <a:lnTo>
                  <a:pt x="139" y="1049"/>
                </a:lnTo>
                <a:lnTo>
                  <a:pt x="139" y="1049"/>
                </a:lnTo>
                <a:lnTo>
                  <a:pt x="132" y="1049"/>
                </a:lnTo>
                <a:lnTo>
                  <a:pt x="132" y="1049"/>
                </a:lnTo>
                <a:lnTo>
                  <a:pt x="125" y="1049"/>
                </a:lnTo>
                <a:lnTo>
                  <a:pt x="125" y="1049"/>
                </a:lnTo>
                <a:lnTo>
                  <a:pt x="104" y="1042"/>
                </a:lnTo>
                <a:lnTo>
                  <a:pt x="118" y="1049"/>
                </a:lnTo>
                <a:lnTo>
                  <a:pt x="118" y="1042"/>
                </a:lnTo>
                <a:lnTo>
                  <a:pt x="132" y="1049"/>
                </a:lnTo>
                <a:lnTo>
                  <a:pt x="132" y="1042"/>
                </a:lnTo>
                <a:lnTo>
                  <a:pt x="132" y="1042"/>
                </a:lnTo>
                <a:lnTo>
                  <a:pt x="146" y="1042"/>
                </a:lnTo>
                <a:lnTo>
                  <a:pt x="139" y="1035"/>
                </a:lnTo>
                <a:lnTo>
                  <a:pt x="153" y="1035"/>
                </a:lnTo>
                <a:lnTo>
                  <a:pt x="153" y="1035"/>
                </a:lnTo>
                <a:close/>
                <a:moveTo>
                  <a:pt x="1446" y="741"/>
                </a:moveTo>
                <a:lnTo>
                  <a:pt x="1446" y="734"/>
                </a:lnTo>
                <a:lnTo>
                  <a:pt x="1453" y="741"/>
                </a:lnTo>
                <a:lnTo>
                  <a:pt x="1439" y="727"/>
                </a:lnTo>
                <a:lnTo>
                  <a:pt x="1446" y="727"/>
                </a:lnTo>
                <a:lnTo>
                  <a:pt x="1439" y="720"/>
                </a:lnTo>
                <a:lnTo>
                  <a:pt x="1439" y="720"/>
                </a:lnTo>
                <a:lnTo>
                  <a:pt x="1446" y="727"/>
                </a:lnTo>
                <a:lnTo>
                  <a:pt x="1446" y="727"/>
                </a:lnTo>
                <a:lnTo>
                  <a:pt x="1446" y="720"/>
                </a:lnTo>
                <a:lnTo>
                  <a:pt x="1446" y="720"/>
                </a:lnTo>
                <a:lnTo>
                  <a:pt x="1453" y="720"/>
                </a:lnTo>
                <a:lnTo>
                  <a:pt x="1453" y="713"/>
                </a:lnTo>
                <a:lnTo>
                  <a:pt x="1467" y="720"/>
                </a:lnTo>
                <a:lnTo>
                  <a:pt x="1467" y="727"/>
                </a:lnTo>
                <a:lnTo>
                  <a:pt x="1460" y="727"/>
                </a:lnTo>
                <a:lnTo>
                  <a:pt x="1467" y="727"/>
                </a:lnTo>
                <a:lnTo>
                  <a:pt x="1460" y="727"/>
                </a:lnTo>
                <a:lnTo>
                  <a:pt x="1467" y="734"/>
                </a:lnTo>
                <a:lnTo>
                  <a:pt x="1467" y="720"/>
                </a:lnTo>
                <a:lnTo>
                  <a:pt x="1488" y="720"/>
                </a:lnTo>
                <a:lnTo>
                  <a:pt x="1488" y="727"/>
                </a:lnTo>
                <a:lnTo>
                  <a:pt x="1488" y="727"/>
                </a:lnTo>
                <a:lnTo>
                  <a:pt x="1488" y="734"/>
                </a:lnTo>
                <a:lnTo>
                  <a:pt x="1481" y="727"/>
                </a:lnTo>
                <a:lnTo>
                  <a:pt x="1488" y="734"/>
                </a:lnTo>
                <a:lnTo>
                  <a:pt x="1488" y="734"/>
                </a:lnTo>
                <a:lnTo>
                  <a:pt x="1481" y="734"/>
                </a:lnTo>
                <a:lnTo>
                  <a:pt x="1460" y="734"/>
                </a:lnTo>
                <a:lnTo>
                  <a:pt x="1474" y="734"/>
                </a:lnTo>
                <a:lnTo>
                  <a:pt x="1481" y="741"/>
                </a:lnTo>
                <a:lnTo>
                  <a:pt x="1481" y="741"/>
                </a:lnTo>
                <a:lnTo>
                  <a:pt x="1488" y="734"/>
                </a:lnTo>
                <a:lnTo>
                  <a:pt x="1502" y="748"/>
                </a:lnTo>
                <a:lnTo>
                  <a:pt x="1495" y="755"/>
                </a:lnTo>
                <a:lnTo>
                  <a:pt x="1460" y="741"/>
                </a:lnTo>
                <a:lnTo>
                  <a:pt x="1467" y="748"/>
                </a:lnTo>
                <a:lnTo>
                  <a:pt x="1467" y="748"/>
                </a:lnTo>
                <a:lnTo>
                  <a:pt x="1474" y="748"/>
                </a:lnTo>
                <a:lnTo>
                  <a:pt x="1474" y="755"/>
                </a:lnTo>
                <a:lnTo>
                  <a:pt x="1474" y="755"/>
                </a:lnTo>
                <a:lnTo>
                  <a:pt x="1474" y="755"/>
                </a:lnTo>
                <a:lnTo>
                  <a:pt x="1474" y="762"/>
                </a:lnTo>
                <a:lnTo>
                  <a:pt x="1467" y="762"/>
                </a:lnTo>
                <a:lnTo>
                  <a:pt x="1460" y="762"/>
                </a:lnTo>
                <a:lnTo>
                  <a:pt x="1467" y="762"/>
                </a:lnTo>
                <a:lnTo>
                  <a:pt x="1460" y="755"/>
                </a:lnTo>
                <a:lnTo>
                  <a:pt x="1460" y="755"/>
                </a:lnTo>
                <a:lnTo>
                  <a:pt x="1453" y="755"/>
                </a:lnTo>
                <a:lnTo>
                  <a:pt x="1453" y="748"/>
                </a:lnTo>
                <a:lnTo>
                  <a:pt x="1453" y="748"/>
                </a:lnTo>
                <a:lnTo>
                  <a:pt x="1446" y="741"/>
                </a:lnTo>
                <a:lnTo>
                  <a:pt x="1446" y="741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17" name="Freeform 6"/>
          <p:cNvSpPr>
            <a:spLocks/>
          </p:cNvSpPr>
          <p:nvPr userDrawn="1"/>
        </p:nvSpPr>
        <p:spPr bwMode="auto">
          <a:xfrm>
            <a:off x="2222507" y="3508377"/>
            <a:ext cx="846667" cy="1025525"/>
          </a:xfrm>
          <a:custGeom>
            <a:avLst/>
            <a:gdLst/>
            <a:ahLst/>
            <a:cxnLst>
              <a:cxn ang="0">
                <a:pos x="35" y="496"/>
              </a:cxn>
              <a:cxn ang="0">
                <a:pos x="49" y="468"/>
              </a:cxn>
              <a:cxn ang="0">
                <a:pos x="28" y="454"/>
              </a:cxn>
              <a:cxn ang="0">
                <a:pos x="35" y="426"/>
              </a:cxn>
              <a:cxn ang="0">
                <a:pos x="35" y="419"/>
              </a:cxn>
              <a:cxn ang="0">
                <a:pos x="42" y="412"/>
              </a:cxn>
              <a:cxn ang="0">
                <a:pos x="56" y="384"/>
              </a:cxn>
              <a:cxn ang="0">
                <a:pos x="63" y="363"/>
              </a:cxn>
              <a:cxn ang="0">
                <a:pos x="63" y="349"/>
              </a:cxn>
              <a:cxn ang="0">
                <a:pos x="77" y="335"/>
              </a:cxn>
              <a:cxn ang="0">
                <a:pos x="112" y="314"/>
              </a:cxn>
              <a:cxn ang="0">
                <a:pos x="91" y="286"/>
              </a:cxn>
              <a:cxn ang="0">
                <a:pos x="91" y="259"/>
              </a:cxn>
              <a:cxn ang="0">
                <a:pos x="84" y="224"/>
              </a:cxn>
              <a:cxn ang="0">
                <a:pos x="84" y="217"/>
              </a:cxn>
              <a:cxn ang="0">
                <a:pos x="91" y="210"/>
              </a:cxn>
              <a:cxn ang="0">
                <a:pos x="91" y="182"/>
              </a:cxn>
              <a:cxn ang="0">
                <a:pos x="91" y="154"/>
              </a:cxn>
              <a:cxn ang="0">
                <a:pos x="91" y="119"/>
              </a:cxn>
              <a:cxn ang="0">
                <a:pos x="91" y="105"/>
              </a:cxn>
              <a:cxn ang="0">
                <a:pos x="105" y="91"/>
              </a:cxn>
              <a:cxn ang="0">
                <a:pos x="126" y="91"/>
              </a:cxn>
              <a:cxn ang="0">
                <a:pos x="140" y="112"/>
              </a:cxn>
              <a:cxn ang="0">
                <a:pos x="168" y="91"/>
              </a:cxn>
              <a:cxn ang="0">
                <a:pos x="182" y="0"/>
              </a:cxn>
              <a:cxn ang="0">
                <a:pos x="321" y="21"/>
              </a:cxn>
              <a:cxn ang="0">
                <a:pos x="489" y="49"/>
              </a:cxn>
              <a:cxn ang="0">
                <a:pos x="650" y="77"/>
              </a:cxn>
              <a:cxn ang="0">
                <a:pos x="615" y="321"/>
              </a:cxn>
              <a:cxn ang="0">
                <a:pos x="601" y="461"/>
              </a:cxn>
              <a:cxn ang="0">
                <a:pos x="580" y="580"/>
              </a:cxn>
              <a:cxn ang="0">
                <a:pos x="559" y="755"/>
              </a:cxn>
              <a:cxn ang="0">
                <a:pos x="349" y="720"/>
              </a:cxn>
              <a:cxn ang="0">
                <a:pos x="140" y="601"/>
              </a:cxn>
              <a:cxn ang="0">
                <a:pos x="7" y="503"/>
              </a:cxn>
            </a:cxnLst>
            <a:rect l="0" t="0" r="r" b="b"/>
            <a:pathLst>
              <a:path w="650" h="755">
                <a:moveTo>
                  <a:pt x="14" y="489"/>
                </a:moveTo>
                <a:lnTo>
                  <a:pt x="35" y="496"/>
                </a:lnTo>
                <a:lnTo>
                  <a:pt x="49" y="482"/>
                </a:lnTo>
                <a:lnTo>
                  <a:pt x="49" y="468"/>
                </a:lnTo>
                <a:lnTo>
                  <a:pt x="42" y="461"/>
                </a:lnTo>
                <a:lnTo>
                  <a:pt x="28" y="454"/>
                </a:lnTo>
                <a:lnTo>
                  <a:pt x="28" y="447"/>
                </a:lnTo>
                <a:lnTo>
                  <a:pt x="35" y="426"/>
                </a:lnTo>
                <a:lnTo>
                  <a:pt x="28" y="419"/>
                </a:lnTo>
                <a:lnTo>
                  <a:pt x="35" y="419"/>
                </a:lnTo>
                <a:lnTo>
                  <a:pt x="35" y="412"/>
                </a:lnTo>
                <a:lnTo>
                  <a:pt x="42" y="412"/>
                </a:lnTo>
                <a:lnTo>
                  <a:pt x="56" y="398"/>
                </a:lnTo>
                <a:lnTo>
                  <a:pt x="56" y="384"/>
                </a:lnTo>
                <a:lnTo>
                  <a:pt x="63" y="377"/>
                </a:lnTo>
                <a:lnTo>
                  <a:pt x="63" y="363"/>
                </a:lnTo>
                <a:lnTo>
                  <a:pt x="70" y="356"/>
                </a:lnTo>
                <a:lnTo>
                  <a:pt x="63" y="349"/>
                </a:lnTo>
                <a:lnTo>
                  <a:pt x="77" y="342"/>
                </a:lnTo>
                <a:lnTo>
                  <a:pt x="77" y="335"/>
                </a:lnTo>
                <a:lnTo>
                  <a:pt x="112" y="321"/>
                </a:lnTo>
                <a:lnTo>
                  <a:pt x="112" y="314"/>
                </a:lnTo>
                <a:lnTo>
                  <a:pt x="91" y="293"/>
                </a:lnTo>
                <a:lnTo>
                  <a:pt x="91" y="286"/>
                </a:lnTo>
                <a:lnTo>
                  <a:pt x="91" y="273"/>
                </a:lnTo>
                <a:lnTo>
                  <a:pt x="91" y="259"/>
                </a:lnTo>
                <a:lnTo>
                  <a:pt x="77" y="238"/>
                </a:lnTo>
                <a:lnTo>
                  <a:pt x="84" y="224"/>
                </a:lnTo>
                <a:lnTo>
                  <a:pt x="77" y="217"/>
                </a:lnTo>
                <a:lnTo>
                  <a:pt x="84" y="217"/>
                </a:lnTo>
                <a:lnTo>
                  <a:pt x="84" y="210"/>
                </a:lnTo>
                <a:lnTo>
                  <a:pt x="91" y="210"/>
                </a:lnTo>
                <a:lnTo>
                  <a:pt x="91" y="196"/>
                </a:lnTo>
                <a:lnTo>
                  <a:pt x="91" y="182"/>
                </a:lnTo>
                <a:lnTo>
                  <a:pt x="91" y="161"/>
                </a:lnTo>
                <a:lnTo>
                  <a:pt x="91" y="154"/>
                </a:lnTo>
                <a:lnTo>
                  <a:pt x="91" y="133"/>
                </a:lnTo>
                <a:lnTo>
                  <a:pt x="91" y="119"/>
                </a:lnTo>
                <a:lnTo>
                  <a:pt x="98" y="119"/>
                </a:lnTo>
                <a:lnTo>
                  <a:pt x="91" y="105"/>
                </a:lnTo>
                <a:lnTo>
                  <a:pt x="98" y="91"/>
                </a:lnTo>
                <a:lnTo>
                  <a:pt x="105" y="91"/>
                </a:lnTo>
                <a:lnTo>
                  <a:pt x="119" y="91"/>
                </a:lnTo>
                <a:lnTo>
                  <a:pt x="126" y="91"/>
                </a:lnTo>
                <a:lnTo>
                  <a:pt x="133" y="91"/>
                </a:lnTo>
                <a:lnTo>
                  <a:pt x="140" y="112"/>
                </a:lnTo>
                <a:lnTo>
                  <a:pt x="154" y="112"/>
                </a:lnTo>
                <a:lnTo>
                  <a:pt x="168" y="91"/>
                </a:lnTo>
                <a:lnTo>
                  <a:pt x="175" y="14"/>
                </a:lnTo>
                <a:lnTo>
                  <a:pt x="182" y="0"/>
                </a:lnTo>
                <a:lnTo>
                  <a:pt x="287" y="14"/>
                </a:lnTo>
                <a:lnTo>
                  <a:pt x="321" y="21"/>
                </a:lnTo>
                <a:lnTo>
                  <a:pt x="433" y="42"/>
                </a:lnTo>
                <a:lnTo>
                  <a:pt x="489" y="49"/>
                </a:lnTo>
                <a:lnTo>
                  <a:pt x="559" y="63"/>
                </a:lnTo>
                <a:lnTo>
                  <a:pt x="650" y="77"/>
                </a:lnTo>
                <a:lnTo>
                  <a:pt x="636" y="196"/>
                </a:lnTo>
                <a:lnTo>
                  <a:pt x="615" y="321"/>
                </a:lnTo>
                <a:lnTo>
                  <a:pt x="615" y="363"/>
                </a:lnTo>
                <a:lnTo>
                  <a:pt x="601" y="461"/>
                </a:lnTo>
                <a:lnTo>
                  <a:pt x="587" y="531"/>
                </a:lnTo>
                <a:lnTo>
                  <a:pt x="580" y="580"/>
                </a:lnTo>
                <a:lnTo>
                  <a:pt x="573" y="622"/>
                </a:lnTo>
                <a:lnTo>
                  <a:pt x="559" y="755"/>
                </a:lnTo>
                <a:lnTo>
                  <a:pt x="412" y="734"/>
                </a:lnTo>
                <a:lnTo>
                  <a:pt x="349" y="720"/>
                </a:lnTo>
                <a:lnTo>
                  <a:pt x="321" y="706"/>
                </a:lnTo>
                <a:lnTo>
                  <a:pt x="140" y="601"/>
                </a:lnTo>
                <a:lnTo>
                  <a:pt x="0" y="517"/>
                </a:lnTo>
                <a:lnTo>
                  <a:pt x="7" y="503"/>
                </a:lnTo>
                <a:lnTo>
                  <a:pt x="14" y="489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18" name="Freeform 7"/>
          <p:cNvSpPr>
            <a:spLocks/>
          </p:cNvSpPr>
          <p:nvPr userDrawn="1"/>
        </p:nvSpPr>
        <p:spPr bwMode="auto">
          <a:xfrm>
            <a:off x="4860782" y="3784602"/>
            <a:ext cx="624416" cy="588963"/>
          </a:xfrm>
          <a:custGeom>
            <a:avLst/>
            <a:gdLst/>
            <a:ahLst/>
            <a:cxnLst>
              <a:cxn ang="0">
                <a:pos x="21" y="230"/>
              </a:cxn>
              <a:cxn ang="0">
                <a:pos x="14" y="118"/>
              </a:cxn>
              <a:cxn ang="0">
                <a:pos x="7" y="56"/>
              </a:cxn>
              <a:cxn ang="0">
                <a:pos x="70" y="14"/>
              </a:cxn>
              <a:cxn ang="0">
                <a:pos x="126" y="14"/>
              </a:cxn>
              <a:cxn ang="0">
                <a:pos x="203" y="14"/>
              </a:cxn>
              <a:cxn ang="0">
                <a:pos x="279" y="7"/>
              </a:cxn>
              <a:cxn ang="0">
                <a:pos x="335" y="7"/>
              </a:cxn>
              <a:cxn ang="0">
                <a:pos x="419" y="0"/>
              </a:cxn>
              <a:cxn ang="0">
                <a:pos x="440" y="14"/>
              </a:cxn>
              <a:cxn ang="0">
                <a:pos x="412" y="49"/>
              </a:cxn>
              <a:cxn ang="0">
                <a:pos x="447" y="63"/>
              </a:cxn>
              <a:cxn ang="0">
                <a:pos x="482" y="70"/>
              </a:cxn>
              <a:cxn ang="0">
                <a:pos x="475" y="76"/>
              </a:cxn>
              <a:cxn ang="0">
                <a:pos x="454" y="90"/>
              </a:cxn>
              <a:cxn ang="0">
                <a:pos x="461" y="104"/>
              </a:cxn>
              <a:cxn ang="0">
                <a:pos x="454" y="118"/>
              </a:cxn>
              <a:cxn ang="0">
                <a:pos x="447" y="118"/>
              </a:cxn>
              <a:cxn ang="0">
                <a:pos x="440" y="125"/>
              </a:cxn>
              <a:cxn ang="0">
                <a:pos x="433" y="132"/>
              </a:cxn>
              <a:cxn ang="0">
                <a:pos x="433" y="146"/>
              </a:cxn>
              <a:cxn ang="0">
                <a:pos x="433" y="167"/>
              </a:cxn>
              <a:cxn ang="0">
                <a:pos x="426" y="181"/>
              </a:cxn>
              <a:cxn ang="0">
                <a:pos x="412" y="202"/>
              </a:cxn>
              <a:cxn ang="0">
                <a:pos x="405" y="195"/>
              </a:cxn>
              <a:cxn ang="0">
                <a:pos x="405" y="209"/>
              </a:cxn>
              <a:cxn ang="0">
                <a:pos x="412" y="216"/>
              </a:cxn>
              <a:cxn ang="0">
                <a:pos x="398" y="223"/>
              </a:cxn>
              <a:cxn ang="0">
                <a:pos x="398" y="237"/>
              </a:cxn>
              <a:cxn ang="0">
                <a:pos x="391" y="265"/>
              </a:cxn>
              <a:cxn ang="0">
                <a:pos x="384" y="258"/>
              </a:cxn>
              <a:cxn ang="0">
                <a:pos x="377" y="279"/>
              </a:cxn>
              <a:cxn ang="0">
                <a:pos x="370" y="279"/>
              </a:cxn>
              <a:cxn ang="0">
                <a:pos x="370" y="286"/>
              </a:cxn>
              <a:cxn ang="0">
                <a:pos x="370" y="300"/>
              </a:cxn>
              <a:cxn ang="0">
                <a:pos x="356" y="307"/>
              </a:cxn>
              <a:cxn ang="0">
                <a:pos x="363" y="335"/>
              </a:cxn>
              <a:cxn ang="0">
                <a:pos x="349" y="342"/>
              </a:cxn>
              <a:cxn ang="0">
                <a:pos x="356" y="349"/>
              </a:cxn>
              <a:cxn ang="0">
                <a:pos x="349" y="356"/>
              </a:cxn>
              <a:cxn ang="0">
                <a:pos x="342" y="363"/>
              </a:cxn>
              <a:cxn ang="0">
                <a:pos x="342" y="377"/>
              </a:cxn>
              <a:cxn ang="0">
                <a:pos x="356" y="370"/>
              </a:cxn>
              <a:cxn ang="0">
                <a:pos x="349" y="384"/>
              </a:cxn>
              <a:cxn ang="0">
                <a:pos x="356" y="398"/>
              </a:cxn>
              <a:cxn ang="0">
                <a:pos x="356" y="398"/>
              </a:cxn>
              <a:cxn ang="0">
                <a:pos x="356" y="419"/>
              </a:cxn>
              <a:cxn ang="0">
                <a:pos x="342" y="426"/>
              </a:cxn>
              <a:cxn ang="0">
                <a:pos x="258" y="433"/>
              </a:cxn>
              <a:cxn ang="0">
                <a:pos x="147" y="433"/>
              </a:cxn>
              <a:cxn ang="0">
                <a:pos x="84" y="433"/>
              </a:cxn>
              <a:cxn ang="0">
                <a:pos x="63" y="370"/>
              </a:cxn>
              <a:cxn ang="0">
                <a:pos x="49" y="370"/>
              </a:cxn>
              <a:cxn ang="0">
                <a:pos x="28" y="370"/>
              </a:cxn>
              <a:cxn ang="0">
                <a:pos x="28" y="370"/>
              </a:cxn>
              <a:cxn ang="0">
                <a:pos x="21" y="363"/>
              </a:cxn>
            </a:cxnLst>
            <a:rect l="0" t="0" r="r" b="b"/>
            <a:pathLst>
              <a:path w="482" h="433">
                <a:moveTo>
                  <a:pt x="21" y="293"/>
                </a:moveTo>
                <a:lnTo>
                  <a:pt x="21" y="258"/>
                </a:lnTo>
                <a:lnTo>
                  <a:pt x="21" y="230"/>
                </a:lnTo>
                <a:lnTo>
                  <a:pt x="21" y="209"/>
                </a:lnTo>
                <a:lnTo>
                  <a:pt x="21" y="146"/>
                </a:lnTo>
                <a:lnTo>
                  <a:pt x="14" y="118"/>
                </a:lnTo>
                <a:lnTo>
                  <a:pt x="14" y="104"/>
                </a:lnTo>
                <a:lnTo>
                  <a:pt x="7" y="63"/>
                </a:lnTo>
                <a:lnTo>
                  <a:pt x="7" y="56"/>
                </a:lnTo>
                <a:lnTo>
                  <a:pt x="0" y="21"/>
                </a:lnTo>
                <a:lnTo>
                  <a:pt x="49" y="14"/>
                </a:lnTo>
                <a:lnTo>
                  <a:pt x="70" y="14"/>
                </a:lnTo>
                <a:lnTo>
                  <a:pt x="98" y="14"/>
                </a:lnTo>
                <a:lnTo>
                  <a:pt x="126" y="14"/>
                </a:lnTo>
                <a:lnTo>
                  <a:pt x="126" y="14"/>
                </a:lnTo>
                <a:lnTo>
                  <a:pt x="168" y="14"/>
                </a:lnTo>
                <a:lnTo>
                  <a:pt x="175" y="14"/>
                </a:lnTo>
                <a:lnTo>
                  <a:pt x="203" y="14"/>
                </a:lnTo>
                <a:lnTo>
                  <a:pt x="237" y="14"/>
                </a:lnTo>
                <a:lnTo>
                  <a:pt x="237" y="14"/>
                </a:lnTo>
                <a:lnTo>
                  <a:pt x="279" y="7"/>
                </a:lnTo>
                <a:lnTo>
                  <a:pt x="300" y="7"/>
                </a:lnTo>
                <a:lnTo>
                  <a:pt x="307" y="7"/>
                </a:lnTo>
                <a:lnTo>
                  <a:pt x="335" y="7"/>
                </a:lnTo>
                <a:lnTo>
                  <a:pt x="363" y="7"/>
                </a:lnTo>
                <a:lnTo>
                  <a:pt x="384" y="7"/>
                </a:lnTo>
                <a:lnTo>
                  <a:pt x="419" y="0"/>
                </a:lnTo>
                <a:lnTo>
                  <a:pt x="426" y="0"/>
                </a:lnTo>
                <a:lnTo>
                  <a:pt x="433" y="14"/>
                </a:lnTo>
                <a:lnTo>
                  <a:pt x="440" y="14"/>
                </a:lnTo>
                <a:lnTo>
                  <a:pt x="440" y="28"/>
                </a:lnTo>
                <a:lnTo>
                  <a:pt x="426" y="35"/>
                </a:lnTo>
                <a:lnTo>
                  <a:pt x="412" y="49"/>
                </a:lnTo>
                <a:lnTo>
                  <a:pt x="412" y="63"/>
                </a:lnTo>
                <a:lnTo>
                  <a:pt x="419" y="63"/>
                </a:lnTo>
                <a:lnTo>
                  <a:pt x="447" y="63"/>
                </a:lnTo>
                <a:lnTo>
                  <a:pt x="475" y="56"/>
                </a:lnTo>
                <a:lnTo>
                  <a:pt x="482" y="70"/>
                </a:lnTo>
                <a:lnTo>
                  <a:pt x="482" y="70"/>
                </a:lnTo>
                <a:lnTo>
                  <a:pt x="468" y="70"/>
                </a:lnTo>
                <a:lnTo>
                  <a:pt x="468" y="70"/>
                </a:lnTo>
                <a:lnTo>
                  <a:pt x="475" y="76"/>
                </a:lnTo>
                <a:lnTo>
                  <a:pt x="468" y="83"/>
                </a:lnTo>
                <a:lnTo>
                  <a:pt x="461" y="90"/>
                </a:lnTo>
                <a:lnTo>
                  <a:pt x="454" y="90"/>
                </a:lnTo>
                <a:lnTo>
                  <a:pt x="454" y="97"/>
                </a:lnTo>
                <a:lnTo>
                  <a:pt x="461" y="97"/>
                </a:lnTo>
                <a:lnTo>
                  <a:pt x="461" y="104"/>
                </a:lnTo>
                <a:lnTo>
                  <a:pt x="454" y="104"/>
                </a:lnTo>
                <a:lnTo>
                  <a:pt x="454" y="111"/>
                </a:lnTo>
                <a:lnTo>
                  <a:pt x="454" y="118"/>
                </a:lnTo>
                <a:lnTo>
                  <a:pt x="447" y="111"/>
                </a:lnTo>
                <a:lnTo>
                  <a:pt x="447" y="111"/>
                </a:lnTo>
                <a:lnTo>
                  <a:pt x="447" y="118"/>
                </a:lnTo>
                <a:lnTo>
                  <a:pt x="447" y="125"/>
                </a:lnTo>
                <a:lnTo>
                  <a:pt x="447" y="132"/>
                </a:lnTo>
                <a:lnTo>
                  <a:pt x="440" y="125"/>
                </a:lnTo>
                <a:lnTo>
                  <a:pt x="433" y="125"/>
                </a:lnTo>
                <a:lnTo>
                  <a:pt x="433" y="132"/>
                </a:lnTo>
                <a:lnTo>
                  <a:pt x="433" y="132"/>
                </a:lnTo>
                <a:lnTo>
                  <a:pt x="440" y="132"/>
                </a:lnTo>
                <a:lnTo>
                  <a:pt x="440" y="146"/>
                </a:lnTo>
                <a:lnTo>
                  <a:pt x="433" y="146"/>
                </a:lnTo>
                <a:lnTo>
                  <a:pt x="440" y="153"/>
                </a:lnTo>
                <a:lnTo>
                  <a:pt x="447" y="160"/>
                </a:lnTo>
                <a:lnTo>
                  <a:pt x="433" y="167"/>
                </a:lnTo>
                <a:lnTo>
                  <a:pt x="433" y="174"/>
                </a:lnTo>
                <a:lnTo>
                  <a:pt x="426" y="174"/>
                </a:lnTo>
                <a:lnTo>
                  <a:pt x="426" y="181"/>
                </a:lnTo>
                <a:lnTo>
                  <a:pt x="433" y="188"/>
                </a:lnTo>
                <a:lnTo>
                  <a:pt x="426" y="195"/>
                </a:lnTo>
                <a:lnTo>
                  <a:pt x="412" y="202"/>
                </a:lnTo>
                <a:lnTo>
                  <a:pt x="412" y="202"/>
                </a:lnTo>
                <a:lnTo>
                  <a:pt x="412" y="195"/>
                </a:lnTo>
                <a:lnTo>
                  <a:pt x="405" y="195"/>
                </a:lnTo>
                <a:lnTo>
                  <a:pt x="412" y="216"/>
                </a:lnTo>
                <a:lnTo>
                  <a:pt x="405" y="216"/>
                </a:lnTo>
                <a:lnTo>
                  <a:pt x="405" y="209"/>
                </a:lnTo>
                <a:lnTo>
                  <a:pt x="398" y="209"/>
                </a:lnTo>
                <a:lnTo>
                  <a:pt x="405" y="216"/>
                </a:lnTo>
                <a:lnTo>
                  <a:pt x="412" y="216"/>
                </a:lnTo>
                <a:lnTo>
                  <a:pt x="412" y="223"/>
                </a:lnTo>
                <a:lnTo>
                  <a:pt x="405" y="230"/>
                </a:lnTo>
                <a:lnTo>
                  <a:pt x="398" y="223"/>
                </a:lnTo>
                <a:lnTo>
                  <a:pt x="398" y="223"/>
                </a:lnTo>
                <a:lnTo>
                  <a:pt x="405" y="237"/>
                </a:lnTo>
                <a:lnTo>
                  <a:pt x="398" y="237"/>
                </a:lnTo>
                <a:lnTo>
                  <a:pt x="398" y="251"/>
                </a:lnTo>
                <a:lnTo>
                  <a:pt x="391" y="258"/>
                </a:lnTo>
                <a:lnTo>
                  <a:pt x="391" y="265"/>
                </a:lnTo>
                <a:lnTo>
                  <a:pt x="391" y="265"/>
                </a:lnTo>
                <a:lnTo>
                  <a:pt x="391" y="258"/>
                </a:lnTo>
                <a:lnTo>
                  <a:pt x="384" y="258"/>
                </a:lnTo>
                <a:lnTo>
                  <a:pt x="384" y="272"/>
                </a:lnTo>
                <a:lnTo>
                  <a:pt x="377" y="272"/>
                </a:lnTo>
                <a:lnTo>
                  <a:pt x="377" y="279"/>
                </a:lnTo>
                <a:lnTo>
                  <a:pt x="377" y="279"/>
                </a:lnTo>
                <a:lnTo>
                  <a:pt x="370" y="279"/>
                </a:lnTo>
                <a:lnTo>
                  <a:pt x="370" y="279"/>
                </a:lnTo>
                <a:lnTo>
                  <a:pt x="377" y="286"/>
                </a:lnTo>
                <a:lnTo>
                  <a:pt x="377" y="286"/>
                </a:lnTo>
                <a:lnTo>
                  <a:pt x="370" y="286"/>
                </a:lnTo>
                <a:lnTo>
                  <a:pt x="363" y="293"/>
                </a:lnTo>
                <a:lnTo>
                  <a:pt x="377" y="293"/>
                </a:lnTo>
                <a:lnTo>
                  <a:pt x="370" y="300"/>
                </a:lnTo>
                <a:lnTo>
                  <a:pt x="363" y="307"/>
                </a:lnTo>
                <a:lnTo>
                  <a:pt x="363" y="314"/>
                </a:lnTo>
                <a:lnTo>
                  <a:pt x="356" y="307"/>
                </a:lnTo>
                <a:lnTo>
                  <a:pt x="363" y="314"/>
                </a:lnTo>
                <a:lnTo>
                  <a:pt x="356" y="328"/>
                </a:lnTo>
                <a:lnTo>
                  <a:pt x="363" y="335"/>
                </a:lnTo>
                <a:lnTo>
                  <a:pt x="363" y="335"/>
                </a:lnTo>
                <a:lnTo>
                  <a:pt x="349" y="335"/>
                </a:lnTo>
                <a:lnTo>
                  <a:pt x="349" y="342"/>
                </a:lnTo>
                <a:lnTo>
                  <a:pt x="356" y="342"/>
                </a:lnTo>
                <a:lnTo>
                  <a:pt x="363" y="342"/>
                </a:lnTo>
                <a:lnTo>
                  <a:pt x="356" y="349"/>
                </a:lnTo>
                <a:lnTo>
                  <a:pt x="349" y="342"/>
                </a:lnTo>
                <a:lnTo>
                  <a:pt x="342" y="342"/>
                </a:lnTo>
                <a:lnTo>
                  <a:pt x="349" y="356"/>
                </a:lnTo>
                <a:lnTo>
                  <a:pt x="349" y="356"/>
                </a:lnTo>
                <a:lnTo>
                  <a:pt x="342" y="356"/>
                </a:lnTo>
                <a:lnTo>
                  <a:pt x="342" y="363"/>
                </a:lnTo>
                <a:lnTo>
                  <a:pt x="342" y="363"/>
                </a:lnTo>
                <a:lnTo>
                  <a:pt x="349" y="370"/>
                </a:lnTo>
                <a:lnTo>
                  <a:pt x="342" y="377"/>
                </a:lnTo>
                <a:lnTo>
                  <a:pt x="349" y="377"/>
                </a:lnTo>
                <a:lnTo>
                  <a:pt x="349" y="370"/>
                </a:lnTo>
                <a:lnTo>
                  <a:pt x="356" y="370"/>
                </a:lnTo>
                <a:lnTo>
                  <a:pt x="342" y="377"/>
                </a:lnTo>
                <a:lnTo>
                  <a:pt x="349" y="384"/>
                </a:lnTo>
                <a:lnTo>
                  <a:pt x="349" y="384"/>
                </a:lnTo>
                <a:lnTo>
                  <a:pt x="356" y="370"/>
                </a:lnTo>
                <a:lnTo>
                  <a:pt x="349" y="391"/>
                </a:lnTo>
                <a:lnTo>
                  <a:pt x="356" y="398"/>
                </a:lnTo>
                <a:lnTo>
                  <a:pt x="356" y="391"/>
                </a:lnTo>
                <a:lnTo>
                  <a:pt x="363" y="391"/>
                </a:lnTo>
                <a:lnTo>
                  <a:pt x="356" y="398"/>
                </a:lnTo>
                <a:lnTo>
                  <a:pt x="356" y="412"/>
                </a:lnTo>
                <a:lnTo>
                  <a:pt x="349" y="412"/>
                </a:lnTo>
                <a:lnTo>
                  <a:pt x="356" y="419"/>
                </a:lnTo>
                <a:lnTo>
                  <a:pt x="349" y="426"/>
                </a:lnTo>
                <a:lnTo>
                  <a:pt x="349" y="426"/>
                </a:lnTo>
                <a:lnTo>
                  <a:pt x="342" y="426"/>
                </a:lnTo>
                <a:lnTo>
                  <a:pt x="328" y="426"/>
                </a:lnTo>
                <a:lnTo>
                  <a:pt x="321" y="426"/>
                </a:lnTo>
                <a:lnTo>
                  <a:pt x="258" y="433"/>
                </a:lnTo>
                <a:lnTo>
                  <a:pt x="196" y="433"/>
                </a:lnTo>
                <a:lnTo>
                  <a:pt x="168" y="433"/>
                </a:lnTo>
                <a:lnTo>
                  <a:pt x="147" y="433"/>
                </a:lnTo>
                <a:lnTo>
                  <a:pt x="119" y="433"/>
                </a:lnTo>
                <a:lnTo>
                  <a:pt x="119" y="433"/>
                </a:lnTo>
                <a:lnTo>
                  <a:pt x="84" y="433"/>
                </a:lnTo>
                <a:lnTo>
                  <a:pt x="63" y="433"/>
                </a:lnTo>
                <a:lnTo>
                  <a:pt x="63" y="405"/>
                </a:lnTo>
                <a:lnTo>
                  <a:pt x="63" y="370"/>
                </a:lnTo>
                <a:lnTo>
                  <a:pt x="56" y="370"/>
                </a:lnTo>
                <a:lnTo>
                  <a:pt x="49" y="370"/>
                </a:lnTo>
                <a:lnTo>
                  <a:pt x="49" y="370"/>
                </a:lnTo>
                <a:lnTo>
                  <a:pt x="42" y="370"/>
                </a:lnTo>
                <a:lnTo>
                  <a:pt x="42" y="370"/>
                </a:lnTo>
                <a:lnTo>
                  <a:pt x="28" y="370"/>
                </a:lnTo>
                <a:lnTo>
                  <a:pt x="28" y="370"/>
                </a:lnTo>
                <a:lnTo>
                  <a:pt x="28" y="370"/>
                </a:lnTo>
                <a:lnTo>
                  <a:pt x="28" y="370"/>
                </a:lnTo>
                <a:lnTo>
                  <a:pt x="21" y="370"/>
                </a:lnTo>
                <a:lnTo>
                  <a:pt x="21" y="363"/>
                </a:lnTo>
                <a:lnTo>
                  <a:pt x="21" y="363"/>
                </a:lnTo>
                <a:lnTo>
                  <a:pt x="21" y="328"/>
                </a:lnTo>
                <a:lnTo>
                  <a:pt x="21" y="293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19" name="Freeform 8"/>
          <p:cNvSpPr>
            <a:spLocks noEditPoints="1"/>
          </p:cNvSpPr>
          <p:nvPr userDrawn="1"/>
        </p:nvSpPr>
        <p:spPr bwMode="auto">
          <a:xfrm>
            <a:off x="1369795" y="2397125"/>
            <a:ext cx="1000881" cy="1785938"/>
          </a:xfrm>
          <a:custGeom>
            <a:avLst/>
            <a:gdLst/>
            <a:ahLst/>
            <a:cxnLst>
              <a:cxn ang="0">
                <a:pos x="140" y="510"/>
              </a:cxn>
              <a:cxn ang="0">
                <a:pos x="112" y="489"/>
              </a:cxn>
              <a:cxn ang="0">
                <a:pos x="98" y="496"/>
              </a:cxn>
              <a:cxn ang="0">
                <a:pos x="91" y="510"/>
              </a:cxn>
              <a:cxn ang="0">
                <a:pos x="77" y="531"/>
              </a:cxn>
              <a:cxn ang="0">
                <a:pos x="49" y="496"/>
              </a:cxn>
              <a:cxn ang="0">
                <a:pos x="56" y="461"/>
              </a:cxn>
              <a:cxn ang="0">
                <a:pos x="21" y="399"/>
              </a:cxn>
              <a:cxn ang="0">
                <a:pos x="28" y="301"/>
              </a:cxn>
              <a:cxn ang="0">
                <a:pos x="21" y="224"/>
              </a:cxn>
              <a:cxn ang="0">
                <a:pos x="49" y="119"/>
              </a:cxn>
              <a:cxn ang="0">
                <a:pos x="70" y="35"/>
              </a:cxn>
              <a:cxn ang="0">
                <a:pos x="105" y="14"/>
              </a:cxn>
              <a:cxn ang="0">
                <a:pos x="314" y="70"/>
              </a:cxn>
              <a:cxn ang="0">
                <a:pos x="370" y="371"/>
              </a:cxn>
              <a:cxn ang="0">
                <a:pos x="349" y="441"/>
              </a:cxn>
              <a:cxn ang="0">
                <a:pos x="377" y="496"/>
              </a:cxn>
              <a:cxn ang="0">
                <a:pos x="496" y="685"/>
              </a:cxn>
              <a:cxn ang="0">
                <a:pos x="741" y="1042"/>
              </a:cxn>
              <a:cxn ang="0">
                <a:pos x="748" y="1104"/>
              </a:cxn>
              <a:cxn ang="0">
                <a:pos x="734" y="1153"/>
              </a:cxn>
              <a:cxn ang="0">
                <a:pos x="720" y="1181"/>
              </a:cxn>
              <a:cxn ang="0">
                <a:pos x="699" y="1230"/>
              </a:cxn>
              <a:cxn ang="0">
                <a:pos x="692" y="1244"/>
              </a:cxn>
              <a:cxn ang="0">
                <a:pos x="706" y="1286"/>
              </a:cxn>
              <a:cxn ang="0">
                <a:pos x="531" y="1293"/>
              </a:cxn>
              <a:cxn ang="0">
                <a:pos x="433" y="1265"/>
              </a:cxn>
              <a:cxn ang="0">
                <a:pos x="426" y="1237"/>
              </a:cxn>
              <a:cxn ang="0">
                <a:pos x="370" y="1118"/>
              </a:cxn>
              <a:cxn ang="0">
                <a:pos x="335" y="1104"/>
              </a:cxn>
              <a:cxn ang="0">
                <a:pos x="307" y="1070"/>
              </a:cxn>
              <a:cxn ang="0">
                <a:pos x="252" y="1014"/>
              </a:cxn>
              <a:cxn ang="0">
                <a:pos x="196" y="986"/>
              </a:cxn>
              <a:cxn ang="0">
                <a:pos x="161" y="944"/>
              </a:cxn>
              <a:cxn ang="0">
                <a:pos x="161" y="909"/>
              </a:cxn>
              <a:cxn ang="0">
                <a:pos x="147" y="874"/>
              </a:cxn>
              <a:cxn ang="0">
                <a:pos x="133" y="825"/>
              </a:cxn>
              <a:cxn ang="0">
                <a:pos x="105" y="741"/>
              </a:cxn>
              <a:cxn ang="0">
                <a:pos x="98" y="692"/>
              </a:cxn>
              <a:cxn ang="0">
                <a:pos x="112" y="650"/>
              </a:cxn>
              <a:cxn ang="0">
                <a:pos x="70" y="601"/>
              </a:cxn>
              <a:cxn ang="0">
                <a:pos x="77" y="545"/>
              </a:cxn>
              <a:cxn ang="0">
                <a:pos x="91" y="552"/>
              </a:cxn>
              <a:cxn ang="0">
                <a:pos x="105" y="580"/>
              </a:cxn>
              <a:cxn ang="0">
                <a:pos x="98" y="524"/>
              </a:cxn>
              <a:cxn ang="0">
                <a:pos x="161" y="531"/>
              </a:cxn>
              <a:cxn ang="0">
                <a:pos x="175" y="524"/>
              </a:cxn>
              <a:cxn ang="0">
                <a:pos x="168" y="510"/>
              </a:cxn>
              <a:cxn ang="0">
                <a:pos x="189" y="1035"/>
              </a:cxn>
              <a:cxn ang="0">
                <a:pos x="175" y="1049"/>
              </a:cxn>
              <a:cxn ang="0">
                <a:pos x="238" y="1049"/>
              </a:cxn>
              <a:cxn ang="0">
                <a:pos x="203" y="1042"/>
              </a:cxn>
              <a:cxn ang="0">
                <a:pos x="210" y="1035"/>
              </a:cxn>
              <a:cxn ang="0">
                <a:pos x="335" y="1160"/>
              </a:cxn>
              <a:cxn ang="0">
                <a:pos x="314" y="1139"/>
              </a:cxn>
              <a:cxn ang="0">
                <a:pos x="300" y="1188"/>
              </a:cxn>
            </a:cxnLst>
            <a:rect l="0" t="0" r="r" b="b"/>
            <a:pathLst>
              <a:path w="769" h="1314">
                <a:moveTo>
                  <a:pt x="168" y="510"/>
                </a:moveTo>
                <a:lnTo>
                  <a:pt x="154" y="524"/>
                </a:lnTo>
                <a:lnTo>
                  <a:pt x="147" y="517"/>
                </a:lnTo>
                <a:lnTo>
                  <a:pt x="140" y="510"/>
                </a:lnTo>
                <a:lnTo>
                  <a:pt x="112" y="510"/>
                </a:lnTo>
                <a:lnTo>
                  <a:pt x="112" y="496"/>
                </a:lnTo>
                <a:lnTo>
                  <a:pt x="112" y="489"/>
                </a:lnTo>
                <a:lnTo>
                  <a:pt x="112" y="489"/>
                </a:lnTo>
                <a:lnTo>
                  <a:pt x="112" y="496"/>
                </a:lnTo>
                <a:lnTo>
                  <a:pt x="112" y="503"/>
                </a:lnTo>
                <a:lnTo>
                  <a:pt x="105" y="496"/>
                </a:lnTo>
                <a:lnTo>
                  <a:pt x="98" y="496"/>
                </a:lnTo>
                <a:lnTo>
                  <a:pt x="91" y="496"/>
                </a:lnTo>
                <a:lnTo>
                  <a:pt x="91" y="489"/>
                </a:lnTo>
                <a:lnTo>
                  <a:pt x="91" y="503"/>
                </a:lnTo>
                <a:lnTo>
                  <a:pt x="91" y="510"/>
                </a:lnTo>
                <a:lnTo>
                  <a:pt x="91" y="517"/>
                </a:lnTo>
                <a:lnTo>
                  <a:pt x="84" y="517"/>
                </a:lnTo>
                <a:lnTo>
                  <a:pt x="84" y="531"/>
                </a:lnTo>
                <a:lnTo>
                  <a:pt x="77" y="531"/>
                </a:lnTo>
                <a:lnTo>
                  <a:pt x="70" y="517"/>
                </a:lnTo>
                <a:lnTo>
                  <a:pt x="70" y="517"/>
                </a:lnTo>
                <a:lnTo>
                  <a:pt x="56" y="503"/>
                </a:lnTo>
                <a:lnTo>
                  <a:pt x="49" y="496"/>
                </a:lnTo>
                <a:lnTo>
                  <a:pt x="49" y="503"/>
                </a:lnTo>
                <a:lnTo>
                  <a:pt x="42" y="496"/>
                </a:lnTo>
                <a:lnTo>
                  <a:pt x="56" y="482"/>
                </a:lnTo>
                <a:lnTo>
                  <a:pt x="56" y="461"/>
                </a:lnTo>
                <a:lnTo>
                  <a:pt x="49" y="461"/>
                </a:lnTo>
                <a:lnTo>
                  <a:pt x="49" y="447"/>
                </a:lnTo>
                <a:lnTo>
                  <a:pt x="35" y="427"/>
                </a:lnTo>
                <a:lnTo>
                  <a:pt x="21" y="399"/>
                </a:lnTo>
                <a:lnTo>
                  <a:pt x="7" y="371"/>
                </a:lnTo>
                <a:lnTo>
                  <a:pt x="14" y="357"/>
                </a:lnTo>
                <a:lnTo>
                  <a:pt x="14" y="322"/>
                </a:lnTo>
                <a:lnTo>
                  <a:pt x="28" y="301"/>
                </a:lnTo>
                <a:lnTo>
                  <a:pt x="28" y="280"/>
                </a:lnTo>
                <a:lnTo>
                  <a:pt x="28" y="266"/>
                </a:lnTo>
                <a:lnTo>
                  <a:pt x="21" y="238"/>
                </a:lnTo>
                <a:lnTo>
                  <a:pt x="21" y="224"/>
                </a:lnTo>
                <a:lnTo>
                  <a:pt x="0" y="203"/>
                </a:lnTo>
                <a:lnTo>
                  <a:pt x="7" y="189"/>
                </a:lnTo>
                <a:lnTo>
                  <a:pt x="7" y="175"/>
                </a:lnTo>
                <a:lnTo>
                  <a:pt x="49" y="119"/>
                </a:lnTo>
                <a:lnTo>
                  <a:pt x="49" y="105"/>
                </a:lnTo>
                <a:lnTo>
                  <a:pt x="63" y="84"/>
                </a:lnTo>
                <a:lnTo>
                  <a:pt x="70" y="70"/>
                </a:lnTo>
                <a:lnTo>
                  <a:pt x="70" y="35"/>
                </a:lnTo>
                <a:lnTo>
                  <a:pt x="63" y="28"/>
                </a:lnTo>
                <a:lnTo>
                  <a:pt x="70" y="21"/>
                </a:lnTo>
                <a:lnTo>
                  <a:pt x="77" y="0"/>
                </a:lnTo>
                <a:lnTo>
                  <a:pt x="105" y="14"/>
                </a:lnTo>
                <a:lnTo>
                  <a:pt x="133" y="21"/>
                </a:lnTo>
                <a:lnTo>
                  <a:pt x="161" y="28"/>
                </a:lnTo>
                <a:lnTo>
                  <a:pt x="238" y="49"/>
                </a:lnTo>
                <a:lnTo>
                  <a:pt x="314" y="70"/>
                </a:lnTo>
                <a:lnTo>
                  <a:pt x="363" y="84"/>
                </a:lnTo>
                <a:lnTo>
                  <a:pt x="433" y="105"/>
                </a:lnTo>
                <a:lnTo>
                  <a:pt x="412" y="203"/>
                </a:lnTo>
                <a:lnTo>
                  <a:pt x="370" y="371"/>
                </a:lnTo>
                <a:lnTo>
                  <a:pt x="356" y="406"/>
                </a:lnTo>
                <a:lnTo>
                  <a:pt x="356" y="420"/>
                </a:lnTo>
                <a:lnTo>
                  <a:pt x="349" y="434"/>
                </a:lnTo>
                <a:lnTo>
                  <a:pt x="349" y="441"/>
                </a:lnTo>
                <a:lnTo>
                  <a:pt x="349" y="447"/>
                </a:lnTo>
                <a:lnTo>
                  <a:pt x="342" y="454"/>
                </a:lnTo>
                <a:lnTo>
                  <a:pt x="349" y="468"/>
                </a:lnTo>
                <a:lnTo>
                  <a:pt x="377" y="496"/>
                </a:lnTo>
                <a:lnTo>
                  <a:pt x="391" y="524"/>
                </a:lnTo>
                <a:lnTo>
                  <a:pt x="405" y="545"/>
                </a:lnTo>
                <a:lnTo>
                  <a:pt x="454" y="622"/>
                </a:lnTo>
                <a:lnTo>
                  <a:pt x="496" y="685"/>
                </a:lnTo>
                <a:lnTo>
                  <a:pt x="545" y="762"/>
                </a:lnTo>
                <a:lnTo>
                  <a:pt x="643" y="895"/>
                </a:lnTo>
                <a:lnTo>
                  <a:pt x="664" y="930"/>
                </a:lnTo>
                <a:lnTo>
                  <a:pt x="741" y="1042"/>
                </a:lnTo>
                <a:lnTo>
                  <a:pt x="734" y="1056"/>
                </a:lnTo>
                <a:lnTo>
                  <a:pt x="748" y="1077"/>
                </a:lnTo>
                <a:lnTo>
                  <a:pt x="748" y="1091"/>
                </a:lnTo>
                <a:lnTo>
                  <a:pt x="748" y="1104"/>
                </a:lnTo>
                <a:lnTo>
                  <a:pt x="748" y="1111"/>
                </a:lnTo>
                <a:lnTo>
                  <a:pt x="769" y="1132"/>
                </a:lnTo>
                <a:lnTo>
                  <a:pt x="769" y="1139"/>
                </a:lnTo>
                <a:lnTo>
                  <a:pt x="734" y="1153"/>
                </a:lnTo>
                <a:lnTo>
                  <a:pt x="734" y="1160"/>
                </a:lnTo>
                <a:lnTo>
                  <a:pt x="720" y="1167"/>
                </a:lnTo>
                <a:lnTo>
                  <a:pt x="727" y="1174"/>
                </a:lnTo>
                <a:lnTo>
                  <a:pt x="720" y="1181"/>
                </a:lnTo>
                <a:lnTo>
                  <a:pt x="720" y="1195"/>
                </a:lnTo>
                <a:lnTo>
                  <a:pt x="713" y="1202"/>
                </a:lnTo>
                <a:lnTo>
                  <a:pt x="713" y="1216"/>
                </a:lnTo>
                <a:lnTo>
                  <a:pt x="699" y="1230"/>
                </a:lnTo>
                <a:lnTo>
                  <a:pt x="692" y="1230"/>
                </a:lnTo>
                <a:lnTo>
                  <a:pt x="692" y="1237"/>
                </a:lnTo>
                <a:lnTo>
                  <a:pt x="685" y="1237"/>
                </a:lnTo>
                <a:lnTo>
                  <a:pt x="692" y="1244"/>
                </a:lnTo>
                <a:lnTo>
                  <a:pt x="685" y="1265"/>
                </a:lnTo>
                <a:lnTo>
                  <a:pt x="685" y="1272"/>
                </a:lnTo>
                <a:lnTo>
                  <a:pt x="699" y="1279"/>
                </a:lnTo>
                <a:lnTo>
                  <a:pt x="706" y="1286"/>
                </a:lnTo>
                <a:lnTo>
                  <a:pt x="706" y="1300"/>
                </a:lnTo>
                <a:lnTo>
                  <a:pt x="692" y="1314"/>
                </a:lnTo>
                <a:lnTo>
                  <a:pt x="671" y="1307"/>
                </a:lnTo>
                <a:lnTo>
                  <a:pt x="531" y="1293"/>
                </a:lnTo>
                <a:lnTo>
                  <a:pt x="433" y="1279"/>
                </a:lnTo>
                <a:lnTo>
                  <a:pt x="426" y="1258"/>
                </a:lnTo>
                <a:lnTo>
                  <a:pt x="433" y="1272"/>
                </a:lnTo>
                <a:lnTo>
                  <a:pt x="433" y="1265"/>
                </a:lnTo>
                <a:lnTo>
                  <a:pt x="433" y="1258"/>
                </a:lnTo>
                <a:lnTo>
                  <a:pt x="426" y="1265"/>
                </a:lnTo>
                <a:lnTo>
                  <a:pt x="426" y="1244"/>
                </a:lnTo>
                <a:lnTo>
                  <a:pt x="426" y="1237"/>
                </a:lnTo>
                <a:lnTo>
                  <a:pt x="426" y="1209"/>
                </a:lnTo>
                <a:lnTo>
                  <a:pt x="419" y="1195"/>
                </a:lnTo>
                <a:lnTo>
                  <a:pt x="405" y="1167"/>
                </a:lnTo>
                <a:lnTo>
                  <a:pt x="370" y="1118"/>
                </a:lnTo>
                <a:lnTo>
                  <a:pt x="356" y="1111"/>
                </a:lnTo>
                <a:lnTo>
                  <a:pt x="349" y="1118"/>
                </a:lnTo>
                <a:lnTo>
                  <a:pt x="342" y="1111"/>
                </a:lnTo>
                <a:lnTo>
                  <a:pt x="335" y="1104"/>
                </a:lnTo>
                <a:lnTo>
                  <a:pt x="342" y="1104"/>
                </a:lnTo>
                <a:lnTo>
                  <a:pt x="342" y="1091"/>
                </a:lnTo>
                <a:lnTo>
                  <a:pt x="335" y="1070"/>
                </a:lnTo>
                <a:lnTo>
                  <a:pt x="307" y="1070"/>
                </a:lnTo>
                <a:lnTo>
                  <a:pt x="294" y="1063"/>
                </a:lnTo>
                <a:lnTo>
                  <a:pt x="273" y="1042"/>
                </a:lnTo>
                <a:lnTo>
                  <a:pt x="273" y="1035"/>
                </a:lnTo>
                <a:lnTo>
                  <a:pt x="252" y="1014"/>
                </a:lnTo>
                <a:lnTo>
                  <a:pt x="245" y="1000"/>
                </a:lnTo>
                <a:lnTo>
                  <a:pt x="217" y="1000"/>
                </a:lnTo>
                <a:lnTo>
                  <a:pt x="210" y="986"/>
                </a:lnTo>
                <a:lnTo>
                  <a:pt x="196" y="986"/>
                </a:lnTo>
                <a:lnTo>
                  <a:pt x="161" y="979"/>
                </a:lnTo>
                <a:lnTo>
                  <a:pt x="161" y="965"/>
                </a:lnTo>
                <a:lnTo>
                  <a:pt x="147" y="958"/>
                </a:lnTo>
                <a:lnTo>
                  <a:pt x="161" y="944"/>
                </a:lnTo>
                <a:lnTo>
                  <a:pt x="154" y="937"/>
                </a:lnTo>
                <a:lnTo>
                  <a:pt x="161" y="930"/>
                </a:lnTo>
                <a:lnTo>
                  <a:pt x="161" y="923"/>
                </a:lnTo>
                <a:lnTo>
                  <a:pt x="161" y="909"/>
                </a:lnTo>
                <a:lnTo>
                  <a:pt x="168" y="902"/>
                </a:lnTo>
                <a:lnTo>
                  <a:pt x="168" y="895"/>
                </a:lnTo>
                <a:lnTo>
                  <a:pt x="147" y="881"/>
                </a:lnTo>
                <a:lnTo>
                  <a:pt x="147" y="874"/>
                </a:lnTo>
                <a:lnTo>
                  <a:pt x="154" y="860"/>
                </a:lnTo>
                <a:lnTo>
                  <a:pt x="154" y="853"/>
                </a:lnTo>
                <a:lnTo>
                  <a:pt x="147" y="846"/>
                </a:lnTo>
                <a:lnTo>
                  <a:pt x="133" y="825"/>
                </a:lnTo>
                <a:lnTo>
                  <a:pt x="126" y="818"/>
                </a:lnTo>
                <a:lnTo>
                  <a:pt x="126" y="797"/>
                </a:lnTo>
                <a:lnTo>
                  <a:pt x="112" y="783"/>
                </a:lnTo>
                <a:lnTo>
                  <a:pt x="105" y="741"/>
                </a:lnTo>
                <a:lnTo>
                  <a:pt x="91" y="727"/>
                </a:lnTo>
                <a:lnTo>
                  <a:pt x="91" y="692"/>
                </a:lnTo>
                <a:lnTo>
                  <a:pt x="98" y="685"/>
                </a:lnTo>
                <a:lnTo>
                  <a:pt x="98" y="692"/>
                </a:lnTo>
                <a:lnTo>
                  <a:pt x="105" y="685"/>
                </a:lnTo>
                <a:lnTo>
                  <a:pt x="119" y="671"/>
                </a:lnTo>
                <a:lnTo>
                  <a:pt x="112" y="664"/>
                </a:lnTo>
                <a:lnTo>
                  <a:pt x="112" y="650"/>
                </a:lnTo>
                <a:lnTo>
                  <a:pt x="91" y="643"/>
                </a:lnTo>
                <a:lnTo>
                  <a:pt x="84" y="636"/>
                </a:lnTo>
                <a:lnTo>
                  <a:pt x="77" y="622"/>
                </a:lnTo>
                <a:lnTo>
                  <a:pt x="70" y="601"/>
                </a:lnTo>
                <a:lnTo>
                  <a:pt x="77" y="587"/>
                </a:lnTo>
                <a:lnTo>
                  <a:pt x="77" y="573"/>
                </a:lnTo>
                <a:lnTo>
                  <a:pt x="70" y="566"/>
                </a:lnTo>
                <a:lnTo>
                  <a:pt x="77" y="545"/>
                </a:lnTo>
                <a:lnTo>
                  <a:pt x="84" y="538"/>
                </a:lnTo>
                <a:lnTo>
                  <a:pt x="91" y="538"/>
                </a:lnTo>
                <a:lnTo>
                  <a:pt x="91" y="545"/>
                </a:lnTo>
                <a:lnTo>
                  <a:pt x="91" y="552"/>
                </a:lnTo>
                <a:lnTo>
                  <a:pt x="84" y="559"/>
                </a:lnTo>
                <a:lnTo>
                  <a:pt x="105" y="587"/>
                </a:lnTo>
                <a:lnTo>
                  <a:pt x="119" y="587"/>
                </a:lnTo>
                <a:lnTo>
                  <a:pt x="105" y="580"/>
                </a:lnTo>
                <a:lnTo>
                  <a:pt x="105" y="552"/>
                </a:lnTo>
                <a:lnTo>
                  <a:pt x="98" y="538"/>
                </a:lnTo>
                <a:lnTo>
                  <a:pt x="105" y="531"/>
                </a:lnTo>
                <a:lnTo>
                  <a:pt x="98" y="524"/>
                </a:lnTo>
                <a:lnTo>
                  <a:pt x="98" y="517"/>
                </a:lnTo>
                <a:lnTo>
                  <a:pt x="105" y="517"/>
                </a:lnTo>
                <a:lnTo>
                  <a:pt x="133" y="517"/>
                </a:lnTo>
                <a:lnTo>
                  <a:pt x="161" y="531"/>
                </a:lnTo>
                <a:lnTo>
                  <a:pt x="168" y="524"/>
                </a:lnTo>
                <a:lnTo>
                  <a:pt x="175" y="524"/>
                </a:lnTo>
                <a:lnTo>
                  <a:pt x="175" y="524"/>
                </a:lnTo>
                <a:lnTo>
                  <a:pt x="175" y="524"/>
                </a:lnTo>
                <a:lnTo>
                  <a:pt x="175" y="524"/>
                </a:lnTo>
                <a:lnTo>
                  <a:pt x="175" y="517"/>
                </a:lnTo>
                <a:lnTo>
                  <a:pt x="168" y="524"/>
                </a:lnTo>
                <a:lnTo>
                  <a:pt x="168" y="510"/>
                </a:lnTo>
                <a:lnTo>
                  <a:pt x="168" y="510"/>
                </a:lnTo>
                <a:close/>
                <a:moveTo>
                  <a:pt x="175" y="1049"/>
                </a:moveTo>
                <a:lnTo>
                  <a:pt x="168" y="1035"/>
                </a:lnTo>
                <a:lnTo>
                  <a:pt x="189" y="1035"/>
                </a:lnTo>
                <a:lnTo>
                  <a:pt x="196" y="1049"/>
                </a:lnTo>
                <a:lnTo>
                  <a:pt x="182" y="1049"/>
                </a:lnTo>
                <a:lnTo>
                  <a:pt x="175" y="1049"/>
                </a:lnTo>
                <a:lnTo>
                  <a:pt x="175" y="1049"/>
                </a:lnTo>
                <a:close/>
                <a:moveTo>
                  <a:pt x="210" y="1035"/>
                </a:moveTo>
                <a:lnTo>
                  <a:pt x="224" y="1049"/>
                </a:lnTo>
                <a:lnTo>
                  <a:pt x="238" y="1049"/>
                </a:lnTo>
                <a:lnTo>
                  <a:pt x="238" y="1049"/>
                </a:lnTo>
                <a:lnTo>
                  <a:pt x="238" y="1056"/>
                </a:lnTo>
                <a:lnTo>
                  <a:pt x="217" y="1056"/>
                </a:lnTo>
                <a:lnTo>
                  <a:pt x="210" y="1049"/>
                </a:lnTo>
                <a:lnTo>
                  <a:pt x="203" y="1042"/>
                </a:lnTo>
                <a:lnTo>
                  <a:pt x="210" y="1042"/>
                </a:lnTo>
                <a:lnTo>
                  <a:pt x="203" y="1035"/>
                </a:lnTo>
                <a:lnTo>
                  <a:pt x="210" y="1035"/>
                </a:lnTo>
                <a:lnTo>
                  <a:pt x="210" y="1035"/>
                </a:lnTo>
                <a:close/>
                <a:moveTo>
                  <a:pt x="314" y="1139"/>
                </a:moveTo>
                <a:lnTo>
                  <a:pt x="335" y="1153"/>
                </a:lnTo>
                <a:lnTo>
                  <a:pt x="342" y="1160"/>
                </a:lnTo>
                <a:lnTo>
                  <a:pt x="335" y="1160"/>
                </a:lnTo>
                <a:lnTo>
                  <a:pt x="321" y="1160"/>
                </a:lnTo>
                <a:lnTo>
                  <a:pt x="321" y="1146"/>
                </a:lnTo>
                <a:lnTo>
                  <a:pt x="314" y="1146"/>
                </a:lnTo>
                <a:lnTo>
                  <a:pt x="314" y="1139"/>
                </a:lnTo>
                <a:lnTo>
                  <a:pt x="314" y="1139"/>
                </a:lnTo>
                <a:close/>
                <a:moveTo>
                  <a:pt x="321" y="1223"/>
                </a:moveTo>
                <a:lnTo>
                  <a:pt x="314" y="1223"/>
                </a:lnTo>
                <a:lnTo>
                  <a:pt x="300" y="1188"/>
                </a:lnTo>
                <a:lnTo>
                  <a:pt x="300" y="1188"/>
                </a:lnTo>
                <a:lnTo>
                  <a:pt x="321" y="1223"/>
                </a:lnTo>
                <a:lnTo>
                  <a:pt x="321" y="1223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20" name="Freeform 9"/>
          <p:cNvSpPr>
            <a:spLocks/>
          </p:cNvSpPr>
          <p:nvPr userDrawn="1"/>
        </p:nvSpPr>
        <p:spPr bwMode="auto">
          <a:xfrm>
            <a:off x="3069170" y="2959119"/>
            <a:ext cx="907143" cy="739775"/>
          </a:xfrm>
          <a:custGeom>
            <a:avLst/>
            <a:gdLst/>
            <a:ahLst/>
            <a:cxnLst>
              <a:cxn ang="0">
                <a:pos x="671" y="461"/>
              </a:cxn>
              <a:cxn ang="0">
                <a:pos x="671" y="468"/>
              </a:cxn>
              <a:cxn ang="0">
                <a:pos x="671" y="503"/>
              </a:cxn>
              <a:cxn ang="0">
                <a:pos x="664" y="545"/>
              </a:cxn>
              <a:cxn ang="0">
                <a:pos x="573" y="538"/>
              </a:cxn>
              <a:cxn ang="0">
                <a:pos x="566" y="538"/>
              </a:cxn>
              <a:cxn ang="0">
                <a:pos x="482" y="531"/>
              </a:cxn>
              <a:cxn ang="0">
                <a:pos x="370" y="524"/>
              </a:cxn>
              <a:cxn ang="0">
                <a:pos x="363" y="524"/>
              </a:cxn>
              <a:cxn ang="0">
                <a:pos x="314" y="517"/>
              </a:cxn>
              <a:cxn ang="0">
                <a:pos x="294" y="517"/>
              </a:cxn>
              <a:cxn ang="0">
                <a:pos x="245" y="510"/>
              </a:cxn>
              <a:cxn ang="0">
                <a:pos x="154" y="503"/>
              </a:cxn>
              <a:cxn ang="0">
                <a:pos x="154" y="496"/>
              </a:cxn>
              <a:cxn ang="0">
                <a:pos x="63" y="489"/>
              </a:cxn>
              <a:cxn ang="0">
                <a:pos x="0" y="482"/>
              </a:cxn>
              <a:cxn ang="0">
                <a:pos x="14" y="405"/>
              </a:cxn>
              <a:cxn ang="0">
                <a:pos x="14" y="370"/>
              </a:cxn>
              <a:cxn ang="0">
                <a:pos x="21" y="342"/>
              </a:cxn>
              <a:cxn ang="0">
                <a:pos x="28" y="300"/>
              </a:cxn>
              <a:cxn ang="0">
                <a:pos x="42" y="195"/>
              </a:cxn>
              <a:cxn ang="0">
                <a:pos x="42" y="174"/>
              </a:cxn>
              <a:cxn ang="0">
                <a:pos x="49" y="160"/>
              </a:cxn>
              <a:cxn ang="0">
                <a:pos x="56" y="90"/>
              </a:cxn>
              <a:cxn ang="0">
                <a:pos x="63" y="41"/>
              </a:cxn>
              <a:cxn ang="0">
                <a:pos x="70" y="0"/>
              </a:cxn>
              <a:cxn ang="0">
                <a:pos x="168" y="14"/>
              </a:cxn>
              <a:cxn ang="0">
                <a:pos x="224" y="21"/>
              </a:cxn>
              <a:cxn ang="0">
                <a:pos x="266" y="21"/>
              </a:cxn>
              <a:cxn ang="0">
                <a:pos x="314" y="28"/>
              </a:cxn>
              <a:cxn ang="0">
                <a:pos x="321" y="28"/>
              </a:cxn>
              <a:cxn ang="0">
                <a:pos x="405" y="41"/>
              </a:cxn>
              <a:cxn ang="0">
                <a:pos x="440" y="41"/>
              </a:cxn>
              <a:cxn ang="0">
                <a:pos x="517" y="48"/>
              </a:cxn>
              <a:cxn ang="0">
                <a:pos x="559" y="55"/>
              </a:cxn>
              <a:cxn ang="0">
                <a:pos x="580" y="55"/>
              </a:cxn>
              <a:cxn ang="0">
                <a:pos x="643" y="55"/>
              </a:cxn>
              <a:cxn ang="0">
                <a:pos x="643" y="55"/>
              </a:cxn>
              <a:cxn ang="0">
                <a:pos x="699" y="62"/>
              </a:cxn>
              <a:cxn ang="0">
                <a:pos x="692" y="90"/>
              </a:cxn>
              <a:cxn ang="0">
                <a:pos x="692" y="97"/>
              </a:cxn>
              <a:cxn ang="0">
                <a:pos x="692" y="132"/>
              </a:cxn>
              <a:cxn ang="0">
                <a:pos x="692" y="139"/>
              </a:cxn>
              <a:cxn ang="0">
                <a:pos x="692" y="181"/>
              </a:cxn>
              <a:cxn ang="0">
                <a:pos x="685" y="237"/>
              </a:cxn>
              <a:cxn ang="0">
                <a:pos x="685" y="237"/>
              </a:cxn>
              <a:cxn ang="0">
                <a:pos x="685" y="286"/>
              </a:cxn>
              <a:cxn ang="0">
                <a:pos x="685" y="300"/>
              </a:cxn>
              <a:cxn ang="0">
                <a:pos x="678" y="342"/>
              </a:cxn>
              <a:cxn ang="0">
                <a:pos x="678" y="349"/>
              </a:cxn>
              <a:cxn ang="0">
                <a:pos x="678" y="391"/>
              </a:cxn>
              <a:cxn ang="0">
                <a:pos x="678" y="398"/>
              </a:cxn>
              <a:cxn ang="0">
                <a:pos x="671" y="461"/>
              </a:cxn>
            </a:cxnLst>
            <a:rect l="0" t="0" r="r" b="b"/>
            <a:pathLst>
              <a:path w="699" h="545">
                <a:moveTo>
                  <a:pt x="671" y="461"/>
                </a:moveTo>
                <a:lnTo>
                  <a:pt x="671" y="468"/>
                </a:lnTo>
                <a:lnTo>
                  <a:pt x="671" y="503"/>
                </a:lnTo>
                <a:lnTo>
                  <a:pt x="664" y="545"/>
                </a:lnTo>
                <a:lnTo>
                  <a:pt x="573" y="538"/>
                </a:lnTo>
                <a:lnTo>
                  <a:pt x="566" y="538"/>
                </a:lnTo>
                <a:lnTo>
                  <a:pt x="482" y="531"/>
                </a:lnTo>
                <a:lnTo>
                  <a:pt x="370" y="524"/>
                </a:lnTo>
                <a:lnTo>
                  <a:pt x="363" y="524"/>
                </a:lnTo>
                <a:lnTo>
                  <a:pt x="314" y="517"/>
                </a:lnTo>
                <a:lnTo>
                  <a:pt x="294" y="517"/>
                </a:lnTo>
                <a:lnTo>
                  <a:pt x="245" y="510"/>
                </a:lnTo>
                <a:lnTo>
                  <a:pt x="154" y="503"/>
                </a:lnTo>
                <a:lnTo>
                  <a:pt x="154" y="496"/>
                </a:lnTo>
                <a:lnTo>
                  <a:pt x="63" y="489"/>
                </a:lnTo>
                <a:lnTo>
                  <a:pt x="0" y="482"/>
                </a:lnTo>
                <a:lnTo>
                  <a:pt x="14" y="405"/>
                </a:lnTo>
                <a:lnTo>
                  <a:pt x="14" y="370"/>
                </a:lnTo>
                <a:lnTo>
                  <a:pt x="21" y="342"/>
                </a:lnTo>
                <a:lnTo>
                  <a:pt x="28" y="300"/>
                </a:lnTo>
                <a:lnTo>
                  <a:pt x="42" y="195"/>
                </a:lnTo>
                <a:lnTo>
                  <a:pt x="42" y="174"/>
                </a:lnTo>
                <a:lnTo>
                  <a:pt x="49" y="160"/>
                </a:lnTo>
                <a:lnTo>
                  <a:pt x="56" y="90"/>
                </a:lnTo>
                <a:lnTo>
                  <a:pt x="63" y="41"/>
                </a:lnTo>
                <a:lnTo>
                  <a:pt x="70" y="0"/>
                </a:lnTo>
                <a:lnTo>
                  <a:pt x="168" y="14"/>
                </a:lnTo>
                <a:lnTo>
                  <a:pt x="224" y="21"/>
                </a:lnTo>
                <a:lnTo>
                  <a:pt x="266" y="21"/>
                </a:lnTo>
                <a:lnTo>
                  <a:pt x="314" y="28"/>
                </a:lnTo>
                <a:lnTo>
                  <a:pt x="321" y="28"/>
                </a:lnTo>
                <a:lnTo>
                  <a:pt x="405" y="41"/>
                </a:lnTo>
                <a:lnTo>
                  <a:pt x="440" y="41"/>
                </a:lnTo>
                <a:lnTo>
                  <a:pt x="517" y="48"/>
                </a:lnTo>
                <a:lnTo>
                  <a:pt x="559" y="55"/>
                </a:lnTo>
                <a:lnTo>
                  <a:pt x="580" y="55"/>
                </a:lnTo>
                <a:lnTo>
                  <a:pt x="643" y="55"/>
                </a:lnTo>
                <a:lnTo>
                  <a:pt x="643" y="55"/>
                </a:lnTo>
                <a:lnTo>
                  <a:pt x="699" y="62"/>
                </a:lnTo>
                <a:lnTo>
                  <a:pt x="692" y="90"/>
                </a:lnTo>
                <a:lnTo>
                  <a:pt x="692" y="97"/>
                </a:lnTo>
                <a:lnTo>
                  <a:pt x="692" y="132"/>
                </a:lnTo>
                <a:lnTo>
                  <a:pt x="692" y="139"/>
                </a:lnTo>
                <a:lnTo>
                  <a:pt x="692" y="181"/>
                </a:lnTo>
                <a:lnTo>
                  <a:pt x="685" y="237"/>
                </a:lnTo>
                <a:lnTo>
                  <a:pt x="685" y="237"/>
                </a:lnTo>
                <a:lnTo>
                  <a:pt x="685" y="286"/>
                </a:lnTo>
                <a:lnTo>
                  <a:pt x="685" y="300"/>
                </a:lnTo>
                <a:lnTo>
                  <a:pt x="678" y="342"/>
                </a:lnTo>
                <a:lnTo>
                  <a:pt x="678" y="349"/>
                </a:lnTo>
                <a:lnTo>
                  <a:pt x="678" y="391"/>
                </a:lnTo>
                <a:lnTo>
                  <a:pt x="678" y="398"/>
                </a:lnTo>
                <a:lnTo>
                  <a:pt x="671" y="461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21" name="Freeform 10"/>
          <p:cNvSpPr>
            <a:spLocks/>
          </p:cNvSpPr>
          <p:nvPr userDrawn="1"/>
        </p:nvSpPr>
        <p:spPr bwMode="auto">
          <a:xfrm>
            <a:off x="7267736" y="2530494"/>
            <a:ext cx="208643" cy="219075"/>
          </a:xfrm>
          <a:custGeom>
            <a:avLst/>
            <a:gdLst/>
            <a:ahLst/>
            <a:cxnLst>
              <a:cxn ang="0">
                <a:pos x="7" y="77"/>
              </a:cxn>
              <a:cxn ang="0">
                <a:pos x="0" y="28"/>
              </a:cxn>
              <a:cxn ang="0">
                <a:pos x="35" y="21"/>
              </a:cxn>
              <a:cxn ang="0">
                <a:pos x="42" y="21"/>
              </a:cxn>
              <a:cxn ang="0">
                <a:pos x="56" y="21"/>
              </a:cxn>
              <a:cxn ang="0">
                <a:pos x="56" y="21"/>
              </a:cxn>
              <a:cxn ang="0">
                <a:pos x="63" y="21"/>
              </a:cxn>
              <a:cxn ang="0">
                <a:pos x="63" y="21"/>
              </a:cxn>
              <a:cxn ang="0">
                <a:pos x="84" y="14"/>
              </a:cxn>
              <a:cxn ang="0">
                <a:pos x="119" y="7"/>
              </a:cxn>
              <a:cxn ang="0">
                <a:pos x="119" y="7"/>
              </a:cxn>
              <a:cxn ang="0">
                <a:pos x="147" y="0"/>
              </a:cxn>
              <a:cxn ang="0">
                <a:pos x="154" y="35"/>
              </a:cxn>
              <a:cxn ang="0">
                <a:pos x="154" y="42"/>
              </a:cxn>
              <a:cxn ang="0">
                <a:pos x="161" y="49"/>
              </a:cxn>
              <a:cxn ang="0">
                <a:pos x="161" y="70"/>
              </a:cxn>
              <a:cxn ang="0">
                <a:pos x="161" y="70"/>
              </a:cxn>
              <a:cxn ang="0">
                <a:pos x="161" y="77"/>
              </a:cxn>
              <a:cxn ang="0">
                <a:pos x="161" y="84"/>
              </a:cxn>
              <a:cxn ang="0">
                <a:pos x="126" y="98"/>
              </a:cxn>
              <a:cxn ang="0">
                <a:pos x="119" y="98"/>
              </a:cxn>
              <a:cxn ang="0">
                <a:pos x="112" y="91"/>
              </a:cxn>
              <a:cxn ang="0">
                <a:pos x="119" y="98"/>
              </a:cxn>
              <a:cxn ang="0">
                <a:pos x="105" y="105"/>
              </a:cxn>
              <a:cxn ang="0">
                <a:pos x="70" y="112"/>
              </a:cxn>
              <a:cxn ang="0">
                <a:pos x="56" y="126"/>
              </a:cxn>
              <a:cxn ang="0">
                <a:pos x="14" y="161"/>
              </a:cxn>
              <a:cxn ang="0">
                <a:pos x="7" y="147"/>
              </a:cxn>
              <a:cxn ang="0">
                <a:pos x="21" y="133"/>
              </a:cxn>
              <a:cxn ang="0">
                <a:pos x="14" y="119"/>
              </a:cxn>
              <a:cxn ang="0">
                <a:pos x="14" y="112"/>
              </a:cxn>
              <a:cxn ang="0">
                <a:pos x="7" y="91"/>
              </a:cxn>
              <a:cxn ang="0">
                <a:pos x="7" y="77"/>
              </a:cxn>
            </a:cxnLst>
            <a:rect l="0" t="0" r="r" b="b"/>
            <a:pathLst>
              <a:path w="161" h="161">
                <a:moveTo>
                  <a:pt x="7" y="77"/>
                </a:moveTo>
                <a:lnTo>
                  <a:pt x="0" y="28"/>
                </a:lnTo>
                <a:lnTo>
                  <a:pt x="35" y="21"/>
                </a:lnTo>
                <a:lnTo>
                  <a:pt x="42" y="21"/>
                </a:lnTo>
                <a:lnTo>
                  <a:pt x="56" y="21"/>
                </a:lnTo>
                <a:lnTo>
                  <a:pt x="56" y="21"/>
                </a:lnTo>
                <a:lnTo>
                  <a:pt x="63" y="21"/>
                </a:lnTo>
                <a:lnTo>
                  <a:pt x="63" y="21"/>
                </a:lnTo>
                <a:lnTo>
                  <a:pt x="84" y="14"/>
                </a:lnTo>
                <a:lnTo>
                  <a:pt x="119" y="7"/>
                </a:lnTo>
                <a:lnTo>
                  <a:pt x="119" y="7"/>
                </a:lnTo>
                <a:lnTo>
                  <a:pt x="147" y="0"/>
                </a:lnTo>
                <a:lnTo>
                  <a:pt x="154" y="35"/>
                </a:lnTo>
                <a:lnTo>
                  <a:pt x="154" y="42"/>
                </a:lnTo>
                <a:lnTo>
                  <a:pt x="161" y="49"/>
                </a:lnTo>
                <a:lnTo>
                  <a:pt x="161" y="70"/>
                </a:lnTo>
                <a:lnTo>
                  <a:pt x="161" y="70"/>
                </a:lnTo>
                <a:lnTo>
                  <a:pt x="161" y="77"/>
                </a:lnTo>
                <a:lnTo>
                  <a:pt x="161" y="84"/>
                </a:lnTo>
                <a:lnTo>
                  <a:pt x="126" y="98"/>
                </a:lnTo>
                <a:lnTo>
                  <a:pt x="119" y="98"/>
                </a:lnTo>
                <a:lnTo>
                  <a:pt x="112" y="91"/>
                </a:lnTo>
                <a:lnTo>
                  <a:pt x="119" y="98"/>
                </a:lnTo>
                <a:lnTo>
                  <a:pt x="105" y="105"/>
                </a:lnTo>
                <a:lnTo>
                  <a:pt x="70" y="112"/>
                </a:lnTo>
                <a:lnTo>
                  <a:pt x="56" y="126"/>
                </a:lnTo>
                <a:lnTo>
                  <a:pt x="14" y="161"/>
                </a:lnTo>
                <a:lnTo>
                  <a:pt x="7" y="147"/>
                </a:lnTo>
                <a:lnTo>
                  <a:pt x="21" y="133"/>
                </a:lnTo>
                <a:lnTo>
                  <a:pt x="14" y="119"/>
                </a:lnTo>
                <a:lnTo>
                  <a:pt x="14" y="112"/>
                </a:lnTo>
                <a:lnTo>
                  <a:pt x="7" y="91"/>
                </a:lnTo>
                <a:lnTo>
                  <a:pt x="7" y="77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22" name="Freeform 11"/>
          <p:cNvSpPr>
            <a:spLocks/>
          </p:cNvSpPr>
          <p:nvPr userDrawn="1"/>
        </p:nvSpPr>
        <p:spPr bwMode="auto">
          <a:xfrm>
            <a:off x="7086300" y="2987694"/>
            <a:ext cx="125488" cy="225425"/>
          </a:xfrm>
          <a:custGeom>
            <a:avLst/>
            <a:gdLst/>
            <a:ahLst/>
            <a:cxnLst>
              <a:cxn ang="0">
                <a:pos x="35" y="139"/>
              </a:cxn>
              <a:cxn ang="0">
                <a:pos x="28" y="118"/>
              </a:cxn>
              <a:cxn ang="0">
                <a:pos x="14" y="83"/>
              </a:cxn>
              <a:cxn ang="0">
                <a:pos x="14" y="69"/>
              </a:cxn>
              <a:cxn ang="0">
                <a:pos x="14" y="69"/>
              </a:cxn>
              <a:cxn ang="0">
                <a:pos x="7" y="55"/>
              </a:cxn>
              <a:cxn ang="0">
                <a:pos x="0" y="13"/>
              </a:cxn>
              <a:cxn ang="0">
                <a:pos x="7" y="7"/>
              </a:cxn>
              <a:cxn ang="0">
                <a:pos x="14" y="0"/>
              </a:cxn>
              <a:cxn ang="0">
                <a:pos x="28" y="0"/>
              </a:cxn>
              <a:cxn ang="0">
                <a:pos x="28" y="0"/>
              </a:cxn>
              <a:cxn ang="0">
                <a:pos x="28" y="13"/>
              </a:cxn>
              <a:cxn ang="0">
                <a:pos x="14" y="27"/>
              </a:cxn>
              <a:cxn ang="0">
                <a:pos x="21" y="27"/>
              </a:cxn>
              <a:cxn ang="0">
                <a:pos x="21" y="41"/>
              </a:cxn>
              <a:cxn ang="0">
                <a:pos x="35" y="55"/>
              </a:cxn>
              <a:cxn ang="0">
                <a:pos x="42" y="62"/>
              </a:cxn>
              <a:cxn ang="0">
                <a:pos x="49" y="83"/>
              </a:cxn>
              <a:cxn ang="0">
                <a:pos x="56" y="90"/>
              </a:cxn>
              <a:cxn ang="0">
                <a:pos x="63" y="97"/>
              </a:cxn>
              <a:cxn ang="0">
                <a:pos x="77" y="111"/>
              </a:cxn>
              <a:cxn ang="0">
                <a:pos x="84" y="111"/>
              </a:cxn>
              <a:cxn ang="0">
                <a:pos x="98" y="153"/>
              </a:cxn>
              <a:cxn ang="0">
                <a:pos x="98" y="153"/>
              </a:cxn>
              <a:cxn ang="0">
                <a:pos x="91" y="153"/>
              </a:cxn>
              <a:cxn ang="0">
                <a:pos x="70" y="160"/>
              </a:cxn>
              <a:cxn ang="0">
                <a:pos x="35" y="167"/>
              </a:cxn>
              <a:cxn ang="0">
                <a:pos x="35" y="153"/>
              </a:cxn>
              <a:cxn ang="0">
                <a:pos x="35" y="139"/>
              </a:cxn>
            </a:cxnLst>
            <a:rect l="0" t="0" r="r" b="b"/>
            <a:pathLst>
              <a:path w="98" h="167">
                <a:moveTo>
                  <a:pt x="35" y="139"/>
                </a:moveTo>
                <a:lnTo>
                  <a:pt x="28" y="118"/>
                </a:lnTo>
                <a:lnTo>
                  <a:pt x="14" y="83"/>
                </a:lnTo>
                <a:lnTo>
                  <a:pt x="14" y="69"/>
                </a:lnTo>
                <a:lnTo>
                  <a:pt x="14" y="69"/>
                </a:lnTo>
                <a:lnTo>
                  <a:pt x="7" y="55"/>
                </a:lnTo>
                <a:lnTo>
                  <a:pt x="0" y="13"/>
                </a:lnTo>
                <a:lnTo>
                  <a:pt x="7" y="7"/>
                </a:lnTo>
                <a:lnTo>
                  <a:pt x="14" y="0"/>
                </a:lnTo>
                <a:lnTo>
                  <a:pt x="28" y="0"/>
                </a:lnTo>
                <a:lnTo>
                  <a:pt x="28" y="0"/>
                </a:lnTo>
                <a:lnTo>
                  <a:pt x="28" y="13"/>
                </a:lnTo>
                <a:lnTo>
                  <a:pt x="14" y="27"/>
                </a:lnTo>
                <a:lnTo>
                  <a:pt x="21" y="27"/>
                </a:lnTo>
                <a:lnTo>
                  <a:pt x="21" y="41"/>
                </a:lnTo>
                <a:lnTo>
                  <a:pt x="35" y="55"/>
                </a:lnTo>
                <a:lnTo>
                  <a:pt x="42" y="62"/>
                </a:lnTo>
                <a:lnTo>
                  <a:pt x="49" y="83"/>
                </a:lnTo>
                <a:lnTo>
                  <a:pt x="56" y="90"/>
                </a:lnTo>
                <a:lnTo>
                  <a:pt x="63" y="97"/>
                </a:lnTo>
                <a:lnTo>
                  <a:pt x="77" y="111"/>
                </a:lnTo>
                <a:lnTo>
                  <a:pt x="84" y="111"/>
                </a:lnTo>
                <a:lnTo>
                  <a:pt x="98" y="153"/>
                </a:lnTo>
                <a:lnTo>
                  <a:pt x="98" y="153"/>
                </a:lnTo>
                <a:lnTo>
                  <a:pt x="91" y="153"/>
                </a:lnTo>
                <a:lnTo>
                  <a:pt x="70" y="160"/>
                </a:lnTo>
                <a:lnTo>
                  <a:pt x="35" y="167"/>
                </a:lnTo>
                <a:lnTo>
                  <a:pt x="35" y="153"/>
                </a:lnTo>
                <a:lnTo>
                  <a:pt x="35" y="139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23" name="Freeform 13"/>
          <p:cNvSpPr>
            <a:spLocks noEditPoints="1"/>
          </p:cNvSpPr>
          <p:nvPr userDrawn="1"/>
        </p:nvSpPr>
        <p:spPr bwMode="auto">
          <a:xfrm>
            <a:off x="5813278" y="4591069"/>
            <a:ext cx="1115786" cy="912813"/>
          </a:xfrm>
          <a:custGeom>
            <a:avLst/>
            <a:gdLst/>
            <a:ahLst/>
            <a:cxnLst>
              <a:cxn ang="0">
                <a:pos x="433" y="153"/>
              </a:cxn>
              <a:cxn ang="0">
                <a:pos x="342" y="126"/>
              </a:cxn>
              <a:cxn ang="0">
                <a:pos x="335" y="146"/>
              </a:cxn>
              <a:cxn ang="0">
                <a:pos x="237" y="174"/>
              </a:cxn>
              <a:cxn ang="0">
                <a:pos x="251" y="167"/>
              </a:cxn>
              <a:cxn ang="0">
                <a:pos x="230" y="139"/>
              </a:cxn>
              <a:cxn ang="0">
                <a:pos x="202" y="119"/>
              </a:cxn>
              <a:cxn ang="0">
                <a:pos x="188" y="126"/>
              </a:cxn>
              <a:cxn ang="0">
                <a:pos x="126" y="112"/>
              </a:cxn>
              <a:cxn ang="0">
                <a:pos x="126" y="105"/>
              </a:cxn>
              <a:cxn ang="0">
                <a:pos x="63" y="105"/>
              </a:cxn>
              <a:cxn ang="0">
                <a:pos x="49" y="112"/>
              </a:cxn>
              <a:cxn ang="0">
                <a:pos x="21" y="112"/>
              </a:cxn>
              <a:cxn ang="0">
                <a:pos x="42" y="49"/>
              </a:cxn>
              <a:cxn ang="0">
                <a:pos x="216" y="28"/>
              </a:cxn>
              <a:cxn ang="0">
                <a:pos x="279" y="56"/>
              </a:cxn>
              <a:cxn ang="0">
                <a:pos x="412" y="49"/>
              </a:cxn>
              <a:cxn ang="0">
                <a:pos x="531" y="42"/>
              </a:cxn>
              <a:cxn ang="0">
                <a:pos x="573" y="56"/>
              </a:cxn>
              <a:cxn ang="0">
                <a:pos x="580" y="0"/>
              </a:cxn>
              <a:cxn ang="0">
                <a:pos x="636" y="42"/>
              </a:cxn>
              <a:cxn ang="0">
                <a:pos x="671" y="119"/>
              </a:cxn>
              <a:cxn ang="0">
                <a:pos x="734" y="223"/>
              </a:cxn>
              <a:cxn ang="0">
                <a:pos x="796" y="349"/>
              </a:cxn>
              <a:cxn ang="0">
                <a:pos x="817" y="405"/>
              </a:cxn>
              <a:cxn ang="0">
                <a:pos x="859" y="503"/>
              </a:cxn>
              <a:cxn ang="0">
                <a:pos x="845" y="636"/>
              </a:cxn>
              <a:cxn ang="0">
                <a:pos x="769" y="664"/>
              </a:cxn>
              <a:cxn ang="0">
                <a:pos x="789" y="643"/>
              </a:cxn>
              <a:cxn ang="0">
                <a:pos x="713" y="573"/>
              </a:cxn>
              <a:cxn ang="0">
                <a:pos x="664" y="517"/>
              </a:cxn>
              <a:cxn ang="0">
                <a:pos x="657" y="496"/>
              </a:cxn>
              <a:cxn ang="0">
                <a:pos x="629" y="468"/>
              </a:cxn>
              <a:cxn ang="0">
                <a:pos x="615" y="461"/>
              </a:cxn>
              <a:cxn ang="0">
                <a:pos x="601" y="468"/>
              </a:cxn>
              <a:cxn ang="0">
                <a:pos x="580" y="433"/>
              </a:cxn>
              <a:cxn ang="0">
                <a:pos x="566" y="405"/>
              </a:cxn>
              <a:cxn ang="0">
                <a:pos x="573" y="405"/>
              </a:cxn>
              <a:cxn ang="0">
                <a:pos x="573" y="391"/>
              </a:cxn>
              <a:cxn ang="0">
                <a:pos x="566" y="356"/>
              </a:cxn>
              <a:cxn ang="0">
                <a:pos x="552" y="349"/>
              </a:cxn>
              <a:cxn ang="0">
                <a:pos x="538" y="370"/>
              </a:cxn>
              <a:cxn ang="0">
                <a:pos x="545" y="265"/>
              </a:cxn>
              <a:cxn ang="0">
                <a:pos x="496" y="216"/>
              </a:cxn>
              <a:cxn ang="0">
                <a:pos x="35" y="126"/>
              </a:cxn>
              <a:cxn ang="0">
                <a:pos x="741" y="223"/>
              </a:cxn>
              <a:cxn ang="0">
                <a:pos x="741" y="223"/>
              </a:cxn>
              <a:cxn ang="0">
                <a:pos x="762" y="244"/>
              </a:cxn>
              <a:cxn ang="0">
                <a:pos x="741" y="230"/>
              </a:cxn>
              <a:cxn ang="0">
                <a:pos x="755" y="244"/>
              </a:cxn>
              <a:cxn ang="0">
                <a:pos x="748" y="244"/>
              </a:cxn>
              <a:cxn ang="0">
                <a:pos x="629" y="496"/>
              </a:cxn>
              <a:cxn ang="0">
                <a:pos x="852" y="636"/>
              </a:cxn>
            </a:cxnLst>
            <a:rect l="0" t="0" r="r" b="b"/>
            <a:pathLst>
              <a:path w="859" h="671">
                <a:moveTo>
                  <a:pt x="482" y="195"/>
                </a:moveTo>
                <a:lnTo>
                  <a:pt x="475" y="195"/>
                </a:lnTo>
                <a:lnTo>
                  <a:pt x="468" y="188"/>
                </a:lnTo>
                <a:lnTo>
                  <a:pt x="454" y="181"/>
                </a:lnTo>
                <a:lnTo>
                  <a:pt x="447" y="160"/>
                </a:lnTo>
                <a:lnTo>
                  <a:pt x="433" y="153"/>
                </a:lnTo>
                <a:lnTo>
                  <a:pt x="419" y="132"/>
                </a:lnTo>
                <a:lnTo>
                  <a:pt x="384" y="119"/>
                </a:lnTo>
                <a:lnTo>
                  <a:pt x="370" y="119"/>
                </a:lnTo>
                <a:lnTo>
                  <a:pt x="363" y="119"/>
                </a:lnTo>
                <a:lnTo>
                  <a:pt x="356" y="119"/>
                </a:lnTo>
                <a:lnTo>
                  <a:pt x="342" y="126"/>
                </a:lnTo>
                <a:lnTo>
                  <a:pt x="342" y="139"/>
                </a:lnTo>
                <a:lnTo>
                  <a:pt x="335" y="132"/>
                </a:lnTo>
                <a:lnTo>
                  <a:pt x="335" y="139"/>
                </a:lnTo>
                <a:lnTo>
                  <a:pt x="349" y="139"/>
                </a:lnTo>
                <a:lnTo>
                  <a:pt x="342" y="146"/>
                </a:lnTo>
                <a:lnTo>
                  <a:pt x="335" y="146"/>
                </a:lnTo>
                <a:lnTo>
                  <a:pt x="293" y="167"/>
                </a:lnTo>
                <a:lnTo>
                  <a:pt x="286" y="167"/>
                </a:lnTo>
                <a:lnTo>
                  <a:pt x="279" y="174"/>
                </a:lnTo>
                <a:lnTo>
                  <a:pt x="258" y="181"/>
                </a:lnTo>
                <a:lnTo>
                  <a:pt x="244" y="181"/>
                </a:lnTo>
                <a:lnTo>
                  <a:pt x="237" y="174"/>
                </a:lnTo>
                <a:lnTo>
                  <a:pt x="237" y="160"/>
                </a:lnTo>
                <a:lnTo>
                  <a:pt x="237" y="160"/>
                </a:lnTo>
                <a:lnTo>
                  <a:pt x="237" y="174"/>
                </a:lnTo>
                <a:lnTo>
                  <a:pt x="244" y="181"/>
                </a:lnTo>
                <a:lnTo>
                  <a:pt x="251" y="181"/>
                </a:lnTo>
                <a:lnTo>
                  <a:pt x="251" y="167"/>
                </a:lnTo>
                <a:lnTo>
                  <a:pt x="237" y="153"/>
                </a:lnTo>
                <a:lnTo>
                  <a:pt x="209" y="139"/>
                </a:lnTo>
                <a:lnTo>
                  <a:pt x="216" y="139"/>
                </a:lnTo>
                <a:lnTo>
                  <a:pt x="230" y="146"/>
                </a:lnTo>
                <a:lnTo>
                  <a:pt x="230" y="146"/>
                </a:lnTo>
                <a:lnTo>
                  <a:pt x="230" y="139"/>
                </a:lnTo>
                <a:lnTo>
                  <a:pt x="237" y="146"/>
                </a:lnTo>
                <a:lnTo>
                  <a:pt x="237" y="139"/>
                </a:lnTo>
                <a:lnTo>
                  <a:pt x="230" y="139"/>
                </a:lnTo>
                <a:lnTo>
                  <a:pt x="223" y="132"/>
                </a:lnTo>
                <a:lnTo>
                  <a:pt x="202" y="126"/>
                </a:lnTo>
                <a:lnTo>
                  <a:pt x="202" y="119"/>
                </a:lnTo>
                <a:lnTo>
                  <a:pt x="209" y="119"/>
                </a:lnTo>
                <a:lnTo>
                  <a:pt x="216" y="112"/>
                </a:lnTo>
                <a:lnTo>
                  <a:pt x="202" y="119"/>
                </a:lnTo>
                <a:lnTo>
                  <a:pt x="195" y="119"/>
                </a:lnTo>
                <a:lnTo>
                  <a:pt x="188" y="119"/>
                </a:lnTo>
                <a:lnTo>
                  <a:pt x="188" y="126"/>
                </a:lnTo>
                <a:lnTo>
                  <a:pt x="195" y="126"/>
                </a:lnTo>
                <a:lnTo>
                  <a:pt x="202" y="132"/>
                </a:lnTo>
                <a:lnTo>
                  <a:pt x="167" y="119"/>
                </a:lnTo>
                <a:lnTo>
                  <a:pt x="126" y="112"/>
                </a:lnTo>
                <a:lnTo>
                  <a:pt x="119" y="112"/>
                </a:lnTo>
                <a:lnTo>
                  <a:pt x="126" y="112"/>
                </a:lnTo>
                <a:lnTo>
                  <a:pt x="146" y="112"/>
                </a:lnTo>
                <a:lnTo>
                  <a:pt x="139" y="105"/>
                </a:lnTo>
                <a:lnTo>
                  <a:pt x="153" y="112"/>
                </a:lnTo>
                <a:lnTo>
                  <a:pt x="153" y="105"/>
                </a:lnTo>
                <a:lnTo>
                  <a:pt x="146" y="98"/>
                </a:lnTo>
                <a:lnTo>
                  <a:pt x="126" y="105"/>
                </a:lnTo>
                <a:lnTo>
                  <a:pt x="119" y="98"/>
                </a:lnTo>
                <a:lnTo>
                  <a:pt x="105" y="112"/>
                </a:lnTo>
                <a:lnTo>
                  <a:pt x="84" y="112"/>
                </a:lnTo>
                <a:lnTo>
                  <a:pt x="49" y="126"/>
                </a:lnTo>
                <a:lnTo>
                  <a:pt x="70" y="105"/>
                </a:lnTo>
                <a:lnTo>
                  <a:pt x="63" y="105"/>
                </a:lnTo>
                <a:lnTo>
                  <a:pt x="63" y="91"/>
                </a:lnTo>
                <a:lnTo>
                  <a:pt x="63" y="91"/>
                </a:lnTo>
                <a:lnTo>
                  <a:pt x="56" y="112"/>
                </a:lnTo>
                <a:lnTo>
                  <a:pt x="49" y="98"/>
                </a:lnTo>
                <a:lnTo>
                  <a:pt x="49" y="98"/>
                </a:lnTo>
                <a:lnTo>
                  <a:pt x="49" y="112"/>
                </a:lnTo>
                <a:lnTo>
                  <a:pt x="35" y="126"/>
                </a:lnTo>
                <a:lnTo>
                  <a:pt x="21" y="132"/>
                </a:lnTo>
                <a:lnTo>
                  <a:pt x="21" y="119"/>
                </a:lnTo>
                <a:lnTo>
                  <a:pt x="28" y="119"/>
                </a:lnTo>
                <a:lnTo>
                  <a:pt x="28" y="112"/>
                </a:lnTo>
                <a:lnTo>
                  <a:pt x="21" y="112"/>
                </a:lnTo>
                <a:lnTo>
                  <a:pt x="21" y="105"/>
                </a:lnTo>
                <a:lnTo>
                  <a:pt x="21" y="91"/>
                </a:lnTo>
                <a:lnTo>
                  <a:pt x="21" y="91"/>
                </a:lnTo>
                <a:lnTo>
                  <a:pt x="0" y="70"/>
                </a:lnTo>
                <a:lnTo>
                  <a:pt x="0" y="49"/>
                </a:lnTo>
                <a:lnTo>
                  <a:pt x="42" y="49"/>
                </a:lnTo>
                <a:lnTo>
                  <a:pt x="84" y="42"/>
                </a:lnTo>
                <a:lnTo>
                  <a:pt x="91" y="42"/>
                </a:lnTo>
                <a:lnTo>
                  <a:pt x="119" y="42"/>
                </a:lnTo>
                <a:lnTo>
                  <a:pt x="139" y="35"/>
                </a:lnTo>
                <a:lnTo>
                  <a:pt x="160" y="35"/>
                </a:lnTo>
                <a:lnTo>
                  <a:pt x="216" y="28"/>
                </a:lnTo>
                <a:lnTo>
                  <a:pt x="216" y="28"/>
                </a:lnTo>
                <a:lnTo>
                  <a:pt x="265" y="21"/>
                </a:lnTo>
                <a:lnTo>
                  <a:pt x="272" y="35"/>
                </a:lnTo>
                <a:lnTo>
                  <a:pt x="272" y="49"/>
                </a:lnTo>
                <a:lnTo>
                  <a:pt x="279" y="56"/>
                </a:lnTo>
                <a:lnTo>
                  <a:pt x="279" y="56"/>
                </a:lnTo>
                <a:lnTo>
                  <a:pt x="328" y="49"/>
                </a:lnTo>
                <a:lnTo>
                  <a:pt x="342" y="49"/>
                </a:lnTo>
                <a:lnTo>
                  <a:pt x="363" y="49"/>
                </a:lnTo>
                <a:lnTo>
                  <a:pt x="370" y="49"/>
                </a:lnTo>
                <a:lnTo>
                  <a:pt x="398" y="49"/>
                </a:lnTo>
                <a:lnTo>
                  <a:pt x="412" y="49"/>
                </a:lnTo>
                <a:lnTo>
                  <a:pt x="440" y="42"/>
                </a:lnTo>
                <a:lnTo>
                  <a:pt x="440" y="42"/>
                </a:lnTo>
                <a:lnTo>
                  <a:pt x="461" y="42"/>
                </a:lnTo>
                <a:lnTo>
                  <a:pt x="503" y="42"/>
                </a:lnTo>
                <a:lnTo>
                  <a:pt x="517" y="42"/>
                </a:lnTo>
                <a:lnTo>
                  <a:pt x="531" y="42"/>
                </a:lnTo>
                <a:lnTo>
                  <a:pt x="538" y="42"/>
                </a:lnTo>
                <a:lnTo>
                  <a:pt x="552" y="35"/>
                </a:lnTo>
                <a:lnTo>
                  <a:pt x="552" y="42"/>
                </a:lnTo>
                <a:lnTo>
                  <a:pt x="559" y="49"/>
                </a:lnTo>
                <a:lnTo>
                  <a:pt x="559" y="63"/>
                </a:lnTo>
                <a:lnTo>
                  <a:pt x="573" y="56"/>
                </a:lnTo>
                <a:lnTo>
                  <a:pt x="573" y="35"/>
                </a:lnTo>
                <a:lnTo>
                  <a:pt x="573" y="28"/>
                </a:lnTo>
                <a:lnTo>
                  <a:pt x="573" y="14"/>
                </a:lnTo>
                <a:lnTo>
                  <a:pt x="573" y="7"/>
                </a:lnTo>
                <a:lnTo>
                  <a:pt x="573" y="7"/>
                </a:lnTo>
                <a:lnTo>
                  <a:pt x="580" y="0"/>
                </a:lnTo>
                <a:lnTo>
                  <a:pt x="580" y="0"/>
                </a:lnTo>
                <a:lnTo>
                  <a:pt x="594" y="7"/>
                </a:lnTo>
                <a:lnTo>
                  <a:pt x="622" y="7"/>
                </a:lnTo>
                <a:lnTo>
                  <a:pt x="629" y="21"/>
                </a:lnTo>
                <a:lnTo>
                  <a:pt x="629" y="28"/>
                </a:lnTo>
                <a:lnTo>
                  <a:pt x="636" y="42"/>
                </a:lnTo>
                <a:lnTo>
                  <a:pt x="636" y="49"/>
                </a:lnTo>
                <a:lnTo>
                  <a:pt x="636" y="49"/>
                </a:lnTo>
                <a:lnTo>
                  <a:pt x="643" y="63"/>
                </a:lnTo>
                <a:lnTo>
                  <a:pt x="664" y="98"/>
                </a:lnTo>
                <a:lnTo>
                  <a:pt x="664" y="112"/>
                </a:lnTo>
                <a:lnTo>
                  <a:pt x="671" y="119"/>
                </a:lnTo>
                <a:lnTo>
                  <a:pt x="671" y="126"/>
                </a:lnTo>
                <a:lnTo>
                  <a:pt x="692" y="153"/>
                </a:lnTo>
                <a:lnTo>
                  <a:pt x="692" y="160"/>
                </a:lnTo>
                <a:lnTo>
                  <a:pt x="734" y="223"/>
                </a:lnTo>
                <a:lnTo>
                  <a:pt x="741" y="230"/>
                </a:lnTo>
                <a:lnTo>
                  <a:pt x="734" y="223"/>
                </a:lnTo>
                <a:lnTo>
                  <a:pt x="727" y="223"/>
                </a:lnTo>
                <a:lnTo>
                  <a:pt x="748" y="272"/>
                </a:lnTo>
                <a:lnTo>
                  <a:pt x="783" y="328"/>
                </a:lnTo>
                <a:lnTo>
                  <a:pt x="783" y="335"/>
                </a:lnTo>
                <a:lnTo>
                  <a:pt x="783" y="328"/>
                </a:lnTo>
                <a:lnTo>
                  <a:pt x="796" y="349"/>
                </a:lnTo>
                <a:lnTo>
                  <a:pt x="803" y="363"/>
                </a:lnTo>
                <a:lnTo>
                  <a:pt x="824" y="398"/>
                </a:lnTo>
                <a:lnTo>
                  <a:pt x="831" y="405"/>
                </a:lnTo>
                <a:lnTo>
                  <a:pt x="817" y="398"/>
                </a:lnTo>
                <a:lnTo>
                  <a:pt x="810" y="398"/>
                </a:lnTo>
                <a:lnTo>
                  <a:pt x="817" y="405"/>
                </a:lnTo>
                <a:lnTo>
                  <a:pt x="824" y="405"/>
                </a:lnTo>
                <a:lnTo>
                  <a:pt x="838" y="412"/>
                </a:lnTo>
                <a:lnTo>
                  <a:pt x="845" y="426"/>
                </a:lnTo>
                <a:lnTo>
                  <a:pt x="838" y="426"/>
                </a:lnTo>
                <a:lnTo>
                  <a:pt x="852" y="447"/>
                </a:lnTo>
                <a:lnTo>
                  <a:pt x="859" y="503"/>
                </a:lnTo>
                <a:lnTo>
                  <a:pt x="859" y="545"/>
                </a:lnTo>
                <a:lnTo>
                  <a:pt x="859" y="573"/>
                </a:lnTo>
                <a:lnTo>
                  <a:pt x="845" y="587"/>
                </a:lnTo>
                <a:lnTo>
                  <a:pt x="845" y="608"/>
                </a:lnTo>
                <a:lnTo>
                  <a:pt x="852" y="615"/>
                </a:lnTo>
                <a:lnTo>
                  <a:pt x="845" y="636"/>
                </a:lnTo>
                <a:lnTo>
                  <a:pt x="845" y="643"/>
                </a:lnTo>
                <a:lnTo>
                  <a:pt x="831" y="643"/>
                </a:lnTo>
                <a:lnTo>
                  <a:pt x="817" y="650"/>
                </a:lnTo>
                <a:lnTo>
                  <a:pt x="796" y="650"/>
                </a:lnTo>
                <a:lnTo>
                  <a:pt x="783" y="657"/>
                </a:lnTo>
                <a:lnTo>
                  <a:pt x="769" y="664"/>
                </a:lnTo>
                <a:lnTo>
                  <a:pt x="762" y="657"/>
                </a:lnTo>
                <a:lnTo>
                  <a:pt x="762" y="643"/>
                </a:lnTo>
                <a:lnTo>
                  <a:pt x="762" y="636"/>
                </a:lnTo>
                <a:lnTo>
                  <a:pt x="776" y="650"/>
                </a:lnTo>
                <a:lnTo>
                  <a:pt x="783" y="650"/>
                </a:lnTo>
                <a:lnTo>
                  <a:pt x="789" y="643"/>
                </a:lnTo>
                <a:lnTo>
                  <a:pt x="783" y="636"/>
                </a:lnTo>
                <a:lnTo>
                  <a:pt x="762" y="629"/>
                </a:lnTo>
                <a:lnTo>
                  <a:pt x="741" y="601"/>
                </a:lnTo>
                <a:lnTo>
                  <a:pt x="748" y="594"/>
                </a:lnTo>
                <a:lnTo>
                  <a:pt x="741" y="587"/>
                </a:lnTo>
                <a:lnTo>
                  <a:pt x="713" y="573"/>
                </a:lnTo>
                <a:lnTo>
                  <a:pt x="692" y="580"/>
                </a:lnTo>
                <a:lnTo>
                  <a:pt x="692" y="566"/>
                </a:lnTo>
                <a:lnTo>
                  <a:pt x="678" y="559"/>
                </a:lnTo>
                <a:lnTo>
                  <a:pt x="671" y="538"/>
                </a:lnTo>
                <a:lnTo>
                  <a:pt x="671" y="531"/>
                </a:lnTo>
                <a:lnTo>
                  <a:pt x="664" y="517"/>
                </a:lnTo>
                <a:lnTo>
                  <a:pt x="657" y="517"/>
                </a:lnTo>
                <a:lnTo>
                  <a:pt x="650" y="510"/>
                </a:lnTo>
                <a:lnTo>
                  <a:pt x="657" y="510"/>
                </a:lnTo>
                <a:lnTo>
                  <a:pt x="657" y="496"/>
                </a:lnTo>
                <a:lnTo>
                  <a:pt x="671" y="489"/>
                </a:lnTo>
                <a:lnTo>
                  <a:pt x="657" y="496"/>
                </a:lnTo>
                <a:lnTo>
                  <a:pt x="657" y="510"/>
                </a:lnTo>
                <a:lnTo>
                  <a:pt x="643" y="510"/>
                </a:lnTo>
                <a:lnTo>
                  <a:pt x="636" y="489"/>
                </a:lnTo>
                <a:lnTo>
                  <a:pt x="636" y="482"/>
                </a:lnTo>
                <a:lnTo>
                  <a:pt x="636" y="475"/>
                </a:lnTo>
                <a:lnTo>
                  <a:pt x="629" y="468"/>
                </a:lnTo>
                <a:lnTo>
                  <a:pt x="643" y="461"/>
                </a:lnTo>
                <a:lnTo>
                  <a:pt x="643" y="454"/>
                </a:lnTo>
                <a:lnTo>
                  <a:pt x="643" y="454"/>
                </a:lnTo>
                <a:lnTo>
                  <a:pt x="636" y="461"/>
                </a:lnTo>
                <a:lnTo>
                  <a:pt x="622" y="468"/>
                </a:lnTo>
                <a:lnTo>
                  <a:pt x="615" y="461"/>
                </a:lnTo>
                <a:lnTo>
                  <a:pt x="608" y="454"/>
                </a:lnTo>
                <a:lnTo>
                  <a:pt x="615" y="461"/>
                </a:lnTo>
                <a:lnTo>
                  <a:pt x="622" y="468"/>
                </a:lnTo>
                <a:lnTo>
                  <a:pt x="629" y="482"/>
                </a:lnTo>
                <a:lnTo>
                  <a:pt x="608" y="475"/>
                </a:lnTo>
                <a:lnTo>
                  <a:pt x="601" y="468"/>
                </a:lnTo>
                <a:lnTo>
                  <a:pt x="594" y="461"/>
                </a:lnTo>
                <a:lnTo>
                  <a:pt x="601" y="468"/>
                </a:lnTo>
                <a:lnTo>
                  <a:pt x="608" y="475"/>
                </a:lnTo>
                <a:lnTo>
                  <a:pt x="601" y="468"/>
                </a:lnTo>
                <a:lnTo>
                  <a:pt x="580" y="433"/>
                </a:lnTo>
                <a:lnTo>
                  <a:pt x="580" y="433"/>
                </a:lnTo>
                <a:lnTo>
                  <a:pt x="580" y="440"/>
                </a:lnTo>
                <a:lnTo>
                  <a:pt x="573" y="433"/>
                </a:lnTo>
                <a:lnTo>
                  <a:pt x="580" y="426"/>
                </a:lnTo>
                <a:lnTo>
                  <a:pt x="573" y="419"/>
                </a:lnTo>
                <a:lnTo>
                  <a:pt x="559" y="412"/>
                </a:lnTo>
                <a:lnTo>
                  <a:pt x="566" y="405"/>
                </a:lnTo>
                <a:lnTo>
                  <a:pt x="559" y="405"/>
                </a:lnTo>
                <a:lnTo>
                  <a:pt x="559" y="405"/>
                </a:lnTo>
                <a:lnTo>
                  <a:pt x="580" y="405"/>
                </a:lnTo>
                <a:lnTo>
                  <a:pt x="573" y="405"/>
                </a:lnTo>
                <a:lnTo>
                  <a:pt x="587" y="398"/>
                </a:lnTo>
                <a:lnTo>
                  <a:pt x="573" y="405"/>
                </a:lnTo>
                <a:lnTo>
                  <a:pt x="559" y="405"/>
                </a:lnTo>
                <a:lnTo>
                  <a:pt x="573" y="398"/>
                </a:lnTo>
                <a:lnTo>
                  <a:pt x="573" y="398"/>
                </a:lnTo>
                <a:lnTo>
                  <a:pt x="566" y="398"/>
                </a:lnTo>
                <a:lnTo>
                  <a:pt x="573" y="391"/>
                </a:lnTo>
                <a:lnTo>
                  <a:pt x="573" y="391"/>
                </a:lnTo>
                <a:lnTo>
                  <a:pt x="580" y="370"/>
                </a:lnTo>
                <a:lnTo>
                  <a:pt x="580" y="356"/>
                </a:lnTo>
                <a:lnTo>
                  <a:pt x="573" y="349"/>
                </a:lnTo>
                <a:lnTo>
                  <a:pt x="573" y="363"/>
                </a:lnTo>
                <a:lnTo>
                  <a:pt x="573" y="363"/>
                </a:lnTo>
                <a:lnTo>
                  <a:pt x="566" y="356"/>
                </a:lnTo>
                <a:lnTo>
                  <a:pt x="552" y="342"/>
                </a:lnTo>
                <a:lnTo>
                  <a:pt x="552" y="349"/>
                </a:lnTo>
                <a:lnTo>
                  <a:pt x="545" y="342"/>
                </a:lnTo>
                <a:lnTo>
                  <a:pt x="552" y="349"/>
                </a:lnTo>
                <a:lnTo>
                  <a:pt x="552" y="349"/>
                </a:lnTo>
                <a:lnTo>
                  <a:pt x="552" y="349"/>
                </a:lnTo>
                <a:lnTo>
                  <a:pt x="545" y="356"/>
                </a:lnTo>
                <a:lnTo>
                  <a:pt x="566" y="363"/>
                </a:lnTo>
                <a:lnTo>
                  <a:pt x="559" y="363"/>
                </a:lnTo>
                <a:lnTo>
                  <a:pt x="559" y="384"/>
                </a:lnTo>
                <a:lnTo>
                  <a:pt x="552" y="384"/>
                </a:lnTo>
                <a:lnTo>
                  <a:pt x="538" y="370"/>
                </a:lnTo>
                <a:lnTo>
                  <a:pt x="552" y="384"/>
                </a:lnTo>
                <a:lnTo>
                  <a:pt x="552" y="384"/>
                </a:lnTo>
                <a:lnTo>
                  <a:pt x="538" y="370"/>
                </a:lnTo>
                <a:lnTo>
                  <a:pt x="538" y="328"/>
                </a:lnTo>
                <a:lnTo>
                  <a:pt x="545" y="300"/>
                </a:lnTo>
                <a:lnTo>
                  <a:pt x="545" y="265"/>
                </a:lnTo>
                <a:lnTo>
                  <a:pt x="538" y="251"/>
                </a:lnTo>
                <a:lnTo>
                  <a:pt x="538" y="251"/>
                </a:lnTo>
                <a:lnTo>
                  <a:pt x="538" y="244"/>
                </a:lnTo>
                <a:lnTo>
                  <a:pt x="524" y="230"/>
                </a:lnTo>
                <a:lnTo>
                  <a:pt x="517" y="216"/>
                </a:lnTo>
                <a:lnTo>
                  <a:pt x="496" y="216"/>
                </a:lnTo>
                <a:lnTo>
                  <a:pt x="489" y="202"/>
                </a:lnTo>
                <a:lnTo>
                  <a:pt x="482" y="202"/>
                </a:lnTo>
                <a:lnTo>
                  <a:pt x="482" y="195"/>
                </a:lnTo>
                <a:lnTo>
                  <a:pt x="482" y="195"/>
                </a:lnTo>
                <a:close/>
                <a:moveTo>
                  <a:pt x="84" y="119"/>
                </a:moveTo>
                <a:lnTo>
                  <a:pt x="35" y="126"/>
                </a:lnTo>
                <a:lnTo>
                  <a:pt x="84" y="112"/>
                </a:lnTo>
                <a:lnTo>
                  <a:pt x="84" y="112"/>
                </a:lnTo>
                <a:lnTo>
                  <a:pt x="84" y="119"/>
                </a:lnTo>
                <a:lnTo>
                  <a:pt x="84" y="119"/>
                </a:lnTo>
                <a:lnTo>
                  <a:pt x="84" y="119"/>
                </a:lnTo>
                <a:close/>
                <a:moveTo>
                  <a:pt x="741" y="223"/>
                </a:moveTo>
                <a:lnTo>
                  <a:pt x="727" y="209"/>
                </a:lnTo>
                <a:lnTo>
                  <a:pt x="720" y="195"/>
                </a:lnTo>
                <a:lnTo>
                  <a:pt x="734" y="209"/>
                </a:lnTo>
                <a:lnTo>
                  <a:pt x="741" y="223"/>
                </a:lnTo>
                <a:lnTo>
                  <a:pt x="741" y="223"/>
                </a:lnTo>
                <a:close/>
                <a:moveTo>
                  <a:pt x="741" y="223"/>
                </a:moveTo>
                <a:lnTo>
                  <a:pt x="762" y="244"/>
                </a:lnTo>
                <a:lnTo>
                  <a:pt x="769" y="258"/>
                </a:lnTo>
                <a:lnTo>
                  <a:pt x="762" y="265"/>
                </a:lnTo>
                <a:lnTo>
                  <a:pt x="762" y="265"/>
                </a:lnTo>
                <a:lnTo>
                  <a:pt x="762" y="251"/>
                </a:lnTo>
                <a:lnTo>
                  <a:pt x="762" y="244"/>
                </a:lnTo>
                <a:lnTo>
                  <a:pt x="755" y="244"/>
                </a:lnTo>
                <a:lnTo>
                  <a:pt x="748" y="244"/>
                </a:lnTo>
                <a:lnTo>
                  <a:pt x="741" y="244"/>
                </a:lnTo>
                <a:lnTo>
                  <a:pt x="741" y="237"/>
                </a:lnTo>
                <a:lnTo>
                  <a:pt x="741" y="230"/>
                </a:lnTo>
                <a:lnTo>
                  <a:pt x="741" y="230"/>
                </a:lnTo>
                <a:lnTo>
                  <a:pt x="755" y="237"/>
                </a:lnTo>
                <a:lnTo>
                  <a:pt x="741" y="223"/>
                </a:lnTo>
                <a:lnTo>
                  <a:pt x="741" y="223"/>
                </a:lnTo>
                <a:close/>
                <a:moveTo>
                  <a:pt x="748" y="244"/>
                </a:moveTo>
                <a:lnTo>
                  <a:pt x="755" y="244"/>
                </a:lnTo>
                <a:lnTo>
                  <a:pt x="755" y="244"/>
                </a:lnTo>
                <a:lnTo>
                  <a:pt x="755" y="265"/>
                </a:lnTo>
                <a:lnTo>
                  <a:pt x="755" y="279"/>
                </a:lnTo>
                <a:lnTo>
                  <a:pt x="769" y="300"/>
                </a:lnTo>
                <a:lnTo>
                  <a:pt x="748" y="272"/>
                </a:lnTo>
                <a:lnTo>
                  <a:pt x="748" y="244"/>
                </a:lnTo>
                <a:lnTo>
                  <a:pt x="748" y="244"/>
                </a:lnTo>
                <a:close/>
                <a:moveTo>
                  <a:pt x="636" y="503"/>
                </a:moveTo>
                <a:lnTo>
                  <a:pt x="643" y="517"/>
                </a:lnTo>
                <a:lnTo>
                  <a:pt x="636" y="517"/>
                </a:lnTo>
                <a:lnTo>
                  <a:pt x="629" y="503"/>
                </a:lnTo>
                <a:lnTo>
                  <a:pt x="629" y="496"/>
                </a:lnTo>
                <a:lnTo>
                  <a:pt x="629" y="496"/>
                </a:lnTo>
                <a:lnTo>
                  <a:pt x="636" y="503"/>
                </a:lnTo>
                <a:lnTo>
                  <a:pt x="636" y="503"/>
                </a:lnTo>
                <a:close/>
                <a:moveTo>
                  <a:pt x="859" y="622"/>
                </a:moveTo>
                <a:lnTo>
                  <a:pt x="852" y="643"/>
                </a:lnTo>
                <a:lnTo>
                  <a:pt x="831" y="671"/>
                </a:lnTo>
                <a:lnTo>
                  <a:pt x="852" y="636"/>
                </a:lnTo>
                <a:lnTo>
                  <a:pt x="852" y="629"/>
                </a:lnTo>
                <a:lnTo>
                  <a:pt x="845" y="629"/>
                </a:lnTo>
                <a:lnTo>
                  <a:pt x="859" y="622"/>
                </a:lnTo>
                <a:lnTo>
                  <a:pt x="859" y="622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24" name="Freeform 14"/>
          <p:cNvSpPr>
            <a:spLocks noEditPoints="1"/>
          </p:cNvSpPr>
          <p:nvPr userDrawn="1"/>
        </p:nvSpPr>
        <p:spPr bwMode="auto">
          <a:xfrm>
            <a:off x="6002262" y="3935413"/>
            <a:ext cx="672798" cy="741362"/>
          </a:xfrm>
          <a:custGeom>
            <a:avLst/>
            <a:gdLst/>
            <a:ahLst/>
            <a:cxnLst>
              <a:cxn ang="0">
                <a:pos x="91" y="406"/>
              </a:cxn>
              <a:cxn ang="0">
                <a:pos x="98" y="364"/>
              </a:cxn>
              <a:cxn ang="0">
                <a:pos x="98" y="343"/>
              </a:cxn>
              <a:cxn ang="0">
                <a:pos x="84" y="315"/>
              </a:cxn>
              <a:cxn ang="0">
                <a:pos x="63" y="252"/>
              </a:cxn>
              <a:cxn ang="0">
                <a:pos x="49" y="210"/>
              </a:cxn>
              <a:cxn ang="0">
                <a:pos x="35" y="154"/>
              </a:cxn>
              <a:cxn ang="0">
                <a:pos x="14" y="91"/>
              </a:cxn>
              <a:cxn ang="0">
                <a:pos x="7" y="49"/>
              </a:cxn>
              <a:cxn ang="0">
                <a:pos x="28" y="28"/>
              </a:cxn>
              <a:cxn ang="0">
                <a:pos x="63" y="28"/>
              </a:cxn>
              <a:cxn ang="0">
                <a:pos x="98" y="21"/>
              </a:cxn>
              <a:cxn ang="0">
                <a:pos x="161" y="14"/>
              </a:cxn>
              <a:cxn ang="0">
                <a:pos x="203" y="7"/>
              </a:cxn>
              <a:cxn ang="0">
                <a:pos x="231" y="21"/>
              </a:cxn>
              <a:cxn ang="0">
                <a:pos x="245" y="49"/>
              </a:cxn>
              <a:cxn ang="0">
                <a:pos x="266" y="63"/>
              </a:cxn>
              <a:cxn ang="0">
                <a:pos x="294" y="91"/>
              </a:cxn>
              <a:cxn ang="0">
                <a:pos x="343" y="133"/>
              </a:cxn>
              <a:cxn ang="0">
                <a:pos x="364" y="154"/>
              </a:cxn>
              <a:cxn ang="0">
                <a:pos x="385" y="168"/>
              </a:cxn>
              <a:cxn ang="0">
                <a:pos x="399" y="189"/>
              </a:cxn>
              <a:cxn ang="0">
                <a:pos x="399" y="196"/>
              </a:cxn>
              <a:cxn ang="0">
                <a:pos x="427" y="210"/>
              </a:cxn>
              <a:cxn ang="0">
                <a:pos x="441" y="224"/>
              </a:cxn>
              <a:cxn ang="0">
                <a:pos x="448" y="238"/>
              </a:cxn>
              <a:cxn ang="0">
                <a:pos x="455" y="266"/>
              </a:cxn>
              <a:cxn ang="0">
                <a:pos x="490" y="308"/>
              </a:cxn>
              <a:cxn ang="0">
                <a:pos x="511" y="336"/>
              </a:cxn>
              <a:cxn ang="0">
                <a:pos x="490" y="343"/>
              </a:cxn>
              <a:cxn ang="0">
                <a:pos x="483" y="343"/>
              </a:cxn>
              <a:cxn ang="0">
                <a:pos x="490" y="343"/>
              </a:cxn>
              <a:cxn ang="0">
                <a:pos x="497" y="350"/>
              </a:cxn>
              <a:cxn ang="0">
                <a:pos x="497" y="364"/>
              </a:cxn>
              <a:cxn ang="0">
                <a:pos x="497" y="364"/>
              </a:cxn>
              <a:cxn ang="0">
                <a:pos x="497" y="378"/>
              </a:cxn>
              <a:cxn ang="0">
                <a:pos x="497" y="392"/>
              </a:cxn>
              <a:cxn ang="0">
                <a:pos x="483" y="413"/>
              </a:cxn>
              <a:cxn ang="0">
                <a:pos x="483" y="420"/>
              </a:cxn>
              <a:cxn ang="0">
                <a:pos x="483" y="441"/>
              </a:cxn>
              <a:cxn ang="0">
                <a:pos x="476" y="455"/>
              </a:cxn>
              <a:cxn ang="0">
                <a:pos x="469" y="462"/>
              </a:cxn>
              <a:cxn ang="0">
                <a:pos x="476" y="483"/>
              </a:cxn>
              <a:cxn ang="0">
                <a:pos x="434" y="483"/>
              </a:cxn>
              <a:cxn ang="0">
                <a:pos x="427" y="490"/>
              </a:cxn>
              <a:cxn ang="0">
                <a:pos x="427" y="518"/>
              </a:cxn>
              <a:cxn ang="0">
                <a:pos x="413" y="532"/>
              </a:cxn>
              <a:cxn ang="0">
                <a:pos x="392" y="525"/>
              </a:cxn>
              <a:cxn ang="0">
                <a:pos x="357" y="525"/>
              </a:cxn>
              <a:cxn ang="0">
                <a:pos x="294" y="525"/>
              </a:cxn>
              <a:cxn ang="0">
                <a:pos x="224" y="532"/>
              </a:cxn>
              <a:cxn ang="0">
                <a:pos x="182" y="532"/>
              </a:cxn>
              <a:cxn ang="0">
                <a:pos x="126" y="532"/>
              </a:cxn>
              <a:cxn ang="0">
                <a:pos x="112" y="497"/>
              </a:cxn>
              <a:cxn ang="0">
                <a:pos x="105" y="441"/>
              </a:cxn>
              <a:cxn ang="0">
                <a:pos x="476" y="469"/>
              </a:cxn>
              <a:cxn ang="0">
                <a:pos x="483" y="490"/>
              </a:cxn>
              <a:cxn ang="0">
                <a:pos x="476" y="469"/>
              </a:cxn>
            </a:cxnLst>
            <a:rect l="0" t="0" r="r" b="b"/>
            <a:pathLst>
              <a:path w="518" h="546">
                <a:moveTo>
                  <a:pt x="91" y="413"/>
                </a:moveTo>
                <a:lnTo>
                  <a:pt x="91" y="413"/>
                </a:lnTo>
                <a:lnTo>
                  <a:pt x="91" y="406"/>
                </a:lnTo>
                <a:lnTo>
                  <a:pt x="98" y="392"/>
                </a:lnTo>
                <a:lnTo>
                  <a:pt x="98" y="378"/>
                </a:lnTo>
                <a:lnTo>
                  <a:pt x="98" y="364"/>
                </a:lnTo>
                <a:lnTo>
                  <a:pt x="105" y="357"/>
                </a:lnTo>
                <a:lnTo>
                  <a:pt x="112" y="350"/>
                </a:lnTo>
                <a:lnTo>
                  <a:pt x="98" y="343"/>
                </a:lnTo>
                <a:lnTo>
                  <a:pt x="98" y="343"/>
                </a:lnTo>
                <a:lnTo>
                  <a:pt x="98" y="322"/>
                </a:lnTo>
                <a:lnTo>
                  <a:pt x="84" y="315"/>
                </a:lnTo>
                <a:lnTo>
                  <a:pt x="77" y="301"/>
                </a:lnTo>
                <a:lnTo>
                  <a:pt x="70" y="280"/>
                </a:lnTo>
                <a:lnTo>
                  <a:pt x="63" y="252"/>
                </a:lnTo>
                <a:lnTo>
                  <a:pt x="63" y="252"/>
                </a:lnTo>
                <a:lnTo>
                  <a:pt x="56" y="217"/>
                </a:lnTo>
                <a:lnTo>
                  <a:pt x="49" y="210"/>
                </a:lnTo>
                <a:lnTo>
                  <a:pt x="49" y="189"/>
                </a:lnTo>
                <a:lnTo>
                  <a:pt x="35" y="161"/>
                </a:lnTo>
                <a:lnTo>
                  <a:pt x="35" y="154"/>
                </a:lnTo>
                <a:lnTo>
                  <a:pt x="35" y="140"/>
                </a:lnTo>
                <a:lnTo>
                  <a:pt x="28" y="119"/>
                </a:lnTo>
                <a:lnTo>
                  <a:pt x="14" y="91"/>
                </a:lnTo>
                <a:lnTo>
                  <a:pt x="14" y="84"/>
                </a:lnTo>
                <a:lnTo>
                  <a:pt x="14" y="77"/>
                </a:lnTo>
                <a:lnTo>
                  <a:pt x="7" y="49"/>
                </a:lnTo>
                <a:lnTo>
                  <a:pt x="0" y="35"/>
                </a:lnTo>
                <a:lnTo>
                  <a:pt x="14" y="35"/>
                </a:lnTo>
                <a:lnTo>
                  <a:pt x="28" y="28"/>
                </a:lnTo>
                <a:lnTo>
                  <a:pt x="35" y="28"/>
                </a:lnTo>
                <a:lnTo>
                  <a:pt x="63" y="28"/>
                </a:lnTo>
                <a:lnTo>
                  <a:pt x="63" y="28"/>
                </a:lnTo>
                <a:lnTo>
                  <a:pt x="77" y="21"/>
                </a:lnTo>
                <a:lnTo>
                  <a:pt x="84" y="21"/>
                </a:lnTo>
                <a:lnTo>
                  <a:pt x="98" y="21"/>
                </a:lnTo>
                <a:lnTo>
                  <a:pt x="126" y="21"/>
                </a:lnTo>
                <a:lnTo>
                  <a:pt x="147" y="14"/>
                </a:lnTo>
                <a:lnTo>
                  <a:pt x="161" y="14"/>
                </a:lnTo>
                <a:lnTo>
                  <a:pt x="161" y="14"/>
                </a:lnTo>
                <a:lnTo>
                  <a:pt x="203" y="7"/>
                </a:lnTo>
                <a:lnTo>
                  <a:pt x="203" y="7"/>
                </a:lnTo>
                <a:lnTo>
                  <a:pt x="245" y="0"/>
                </a:lnTo>
                <a:lnTo>
                  <a:pt x="245" y="7"/>
                </a:lnTo>
                <a:lnTo>
                  <a:pt x="231" y="21"/>
                </a:lnTo>
                <a:lnTo>
                  <a:pt x="224" y="42"/>
                </a:lnTo>
                <a:lnTo>
                  <a:pt x="224" y="42"/>
                </a:lnTo>
                <a:lnTo>
                  <a:pt x="245" y="49"/>
                </a:lnTo>
                <a:lnTo>
                  <a:pt x="252" y="56"/>
                </a:lnTo>
                <a:lnTo>
                  <a:pt x="259" y="63"/>
                </a:lnTo>
                <a:lnTo>
                  <a:pt x="266" y="63"/>
                </a:lnTo>
                <a:lnTo>
                  <a:pt x="280" y="63"/>
                </a:lnTo>
                <a:lnTo>
                  <a:pt x="287" y="84"/>
                </a:lnTo>
                <a:lnTo>
                  <a:pt x="294" y="91"/>
                </a:lnTo>
                <a:lnTo>
                  <a:pt x="308" y="112"/>
                </a:lnTo>
                <a:lnTo>
                  <a:pt x="315" y="119"/>
                </a:lnTo>
                <a:lnTo>
                  <a:pt x="343" y="133"/>
                </a:lnTo>
                <a:lnTo>
                  <a:pt x="350" y="147"/>
                </a:lnTo>
                <a:lnTo>
                  <a:pt x="357" y="154"/>
                </a:lnTo>
                <a:lnTo>
                  <a:pt x="364" y="154"/>
                </a:lnTo>
                <a:lnTo>
                  <a:pt x="371" y="161"/>
                </a:lnTo>
                <a:lnTo>
                  <a:pt x="378" y="161"/>
                </a:lnTo>
                <a:lnTo>
                  <a:pt x="385" y="168"/>
                </a:lnTo>
                <a:lnTo>
                  <a:pt x="385" y="182"/>
                </a:lnTo>
                <a:lnTo>
                  <a:pt x="392" y="189"/>
                </a:lnTo>
                <a:lnTo>
                  <a:pt x="399" y="189"/>
                </a:lnTo>
                <a:lnTo>
                  <a:pt x="399" y="189"/>
                </a:lnTo>
                <a:lnTo>
                  <a:pt x="399" y="189"/>
                </a:lnTo>
                <a:lnTo>
                  <a:pt x="399" y="196"/>
                </a:lnTo>
                <a:lnTo>
                  <a:pt x="406" y="196"/>
                </a:lnTo>
                <a:lnTo>
                  <a:pt x="413" y="203"/>
                </a:lnTo>
                <a:lnTo>
                  <a:pt x="427" y="210"/>
                </a:lnTo>
                <a:lnTo>
                  <a:pt x="434" y="217"/>
                </a:lnTo>
                <a:lnTo>
                  <a:pt x="441" y="217"/>
                </a:lnTo>
                <a:lnTo>
                  <a:pt x="441" y="224"/>
                </a:lnTo>
                <a:lnTo>
                  <a:pt x="441" y="231"/>
                </a:lnTo>
                <a:lnTo>
                  <a:pt x="441" y="231"/>
                </a:lnTo>
                <a:lnTo>
                  <a:pt x="448" y="238"/>
                </a:lnTo>
                <a:lnTo>
                  <a:pt x="455" y="245"/>
                </a:lnTo>
                <a:lnTo>
                  <a:pt x="455" y="259"/>
                </a:lnTo>
                <a:lnTo>
                  <a:pt x="455" y="266"/>
                </a:lnTo>
                <a:lnTo>
                  <a:pt x="469" y="266"/>
                </a:lnTo>
                <a:lnTo>
                  <a:pt x="490" y="294"/>
                </a:lnTo>
                <a:lnTo>
                  <a:pt x="490" y="308"/>
                </a:lnTo>
                <a:lnTo>
                  <a:pt x="497" y="322"/>
                </a:lnTo>
                <a:lnTo>
                  <a:pt x="518" y="329"/>
                </a:lnTo>
                <a:lnTo>
                  <a:pt x="511" y="336"/>
                </a:lnTo>
                <a:lnTo>
                  <a:pt x="511" y="343"/>
                </a:lnTo>
                <a:lnTo>
                  <a:pt x="497" y="350"/>
                </a:lnTo>
                <a:lnTo>
                  <a:pt x="490" y="343"/>
                </a:lnTo>
                <a:lnTo>
                  <a:pt x="490" y="343"/>
                </a:lnTo>
                <a:lnTo>
                  <a:pt x="490" y="343"/>
                </a:lnTo>
                <a:lnTo>
                  <a:pt x="483" y="343"/>
                </a:lnTo>
                <a:lnTo>
                  <a:pt x="476" y="343"/>
                </a:lnTo>
                <a:lnTo>
                  <a:pt x="483" y="350"/>
                </a:lnTo>
                <a:lnTo>
                  <a:pt x="490" y="343"/>
                </a:lnTo>
                <a:lnTo>
                  <a:pt x="483" y="350"/>
                </a:lnTo>
                <a:lnTo>
                  <a:pt x="490" y="343"/>
                </a:lnTo>
                <a:lnTo>
                  <a:pt x="497" y="350"/>
                </a:lnTo>
                <a:lnTo>
                  <a:pt x="504" y="350"/>
                </a:lnTo>
                <a:lnTo>
                  <a:pt x="504" y="357"/>
                </a:lnTo>
                <a:lnTo>
                  <a:pt x="497" y="364"/>
                </a:lnTo>
                <a:lnTo>
                  <a:pt x="490" y="357"/>
                </a:lnTo>
                <a:lnTo>
                  <a:pt x="490" y="357"/>
                </a:lnTo>
                <a:lnTo>
                  <a:pt x="497" y="364"/>
                </a:lnTo>
                <a:lnTo>
                  <a:pt x="483" y="357"/>
                </a:lnTo>
                <a:lnTo>
                  <a:pt x="497" y="378"/>
                </a:lnTo>
                <a:lnTo>
                  <a:pt x="497" y="378"/>
                </a:lnTo>
                <a:lnTo>
                  <a:pt x="490" y="378"/>
                </a:lnTo>
                <a:lnTo>
                  <a:pt x="490" y="385"/>
                </a:lnTo>
                <a:lnTo>
                  <a:pt x="497" y="392"/>
                </a:lnTo>
                <a:lnTo>
                  <a:pt x="497" y="399"/>
                </a:lnTo>
                <a:lnTo>
                  <a:pt x="490" y="413"/>
                </a:lnTo>
                <a:lnTo>
                  <a:pt x="483" y="413"/>
                </a:lnTo>
                <a:lnTo>
                  <a:pt x="476" y="420"/>
                </a:lnTo>
                <a:lnTo>
                  <a:pt x="483" y="427"/>
                </a:lnTo>
                <a:lnTo>
                  <a:pt x="483" y="420"/>
                </a:lnTo>
                <a:lnTo>
                  <a:pt x="490" y="420"/>
                </a:lnTo>
                <a:lnTo>
                  <a:pt x="490" y="427"/>
                </a:lnTo>
                <a:lnTo>
                  <a:pt x="483" y="441"/>
                </a:lnTo>
                <a:lnTo>
                  <a:pt x="469" y="441"/>
                </a:lnTo>
                <a:lnTo>
                  <a:pt x="469" y="448"/>
                </a:lnTo>
                <a:lnTo>
                  <a:pt x="476" y="455"/>
                </a:lnTo>
                <a:lnTo>
                  <a:pt x="469" y="448"/>
                </a:lnTo>
                <a:lnTo>
                  <a:pt x="476" y="462"/>
                </a:lnTo>
                <a:lnTo>
                  <a:pt x="469" y="462"/>
                </a:lnTo>
                <a:lnTo>
                  <a:pt x="476" y="462"/>
                </a:lnTo>
                <a:lnTo>
                  <a:pt x="476" y="476"/>
                </a:lnTo>
                <a:lnTo>
                  <a:pt x="476" y="483"/>
                </a:lnTo>
                <a:lnTo>
                  <a:pt x="476" y="490"/>
                </a:lnTo>
                <a:lnTo>
                  <a:pt x="448" y="490"/>
                </a:lnTo>
                <a:lnTo>
                  <a:pt x="434" y="483"/>
                </a:lnTo>
                <a:lnTo>
                  <a:pt x="434" y="483"/>
                </a:lnTo>
                <a:lnTo>
                  <a:pt x="427" y="490"/>
                </a:lnTo>
                <a:lnTo>
                  <a:pt x="427" y="490"/>
                </a:lnTo>
                <a:lnTo>
                  <a:pt x="427" y="497"/>
                </a:lnTo>
                <a:lnTo>
                  <a:pt x="427" y="511"/>
                </a:lnTo>
                <a:lnTo>
                  <a:pt x="427" y="518"/>
                </a:lnTo>
                <a:lnTo>
                  <a:pt x="427" y="539"/>
                </a:lnTo>
                <a:lnTo>
                  <a:pt x="413" y="546"/>
                </a:lnTo>
                <a:lnTo>
                  <a:pt x="413" y="532"/>
                </a:lnTo>
                <a:lnTo>
                  <a:pt x="406" y="525"/>
                </a:lnTo>
                <a:lnTo>
                  <a:pt x="406" y="518"/>
                </a:lnTo>
                <a:lnTo>
                  <a:pt x="392" y="525"/>
                </a:lnTo>
                <a:lnTo>
                  <a:pt x="385" y="525"/>
                </a:lnTo>
                <a:lnTo>
                  <a:pt x="371" y="525"/>
                </a:lnTo>
                <a:lnTo>
                  <a:pt x="357" y="525"/>
                </a:lnTo>
                <a:lnTo>
                  <a:pt x="315" y="525"/>
                </a:lnTo>
                <a:lnTo>
                  <a:pt x="294" y="525"/>
                </a:lnTo>
                <a:lnTo>
                  <a:pt x="294" y="525"/>
                </a:lnTo>
                <a:lnTo>
                  <a:pt x="266" y="532"/>
                </a:lnTo>
                <a:lnTo>
                  <a:pt x="252" y="532"/>
                </a:lnTo>
                <a:lnTo>
                  <a:pt x="224" y="532"/>
                </a:lnTo>
                <a:lnTo>
                  <a:pt x="217" y="532"/>
                </a:lnTo>
                <a:lnTo>
                  <a:pt x="196" y="532"/>
                </a:lnTo>
                <a:lnTo>
                  <a:pt x="182" y="532"/>
                </a:lnTo>
                <a:lnTo>
                  <a:pt x="133" y="539"/>
                </a:lnTo>
                <a:lnTo>
                  <a:pt x="133" y="539"/>
                </a:lnTo>
                <a:lnTo>
                  <a:pt x="126" y="532"/>
                </a:lnTo>
                <a:lnTo>
                  <a:pt x="126" y="518"/>
                </a:lnTo>
                <a:lnTo>
                  <a:pt x="119" y="504"/>
                </a:lnTo>
                <a:lnTo>
                  <a:pt x="112" y="497"/>
                </a:lnTo>
                <a:lnTo>
                  <a:pt x="105" y="483"/>
                </a:lnTo>
                <a:lnTo>
                  <a:pt x="105" y="469"/>
                </a:lnTo>
                <a:lnTo>
                  <a:pt x="105" y="441"/>
                </a:lnTo>
                <a:lnTo>
                  <a:pt x="91" y="413"/>
                </a:lnTo>
                <a:lnTo>
                  <a:pt x="91" y="413"/>
                </a:lnTo>
                <a:close/>
                <a:moveTo>
                  <a:pt x="476" y="469"/>
                </a:moveTo>
                <a:lnTo>
                  <a:pt x="483" y="462"/>
                </a:lnTo>
                <a:lnTo>
                  <a:pt x="483" y="462"/>
                </a:lnTo>
                <a:lnTo>
                  <a:pt x="483" y="490"/>
                </a:lnTo>
                <a:lnTo>
                  <a:pt x="483" y="490"/>
                </a:lnTo>
                <a:lnTo>
                  <a:pt x="483" y="476"/>
                </a:lnTo>
                <a:lnTo>
                  <a:pt x="476" y="469"/>
                </a:lnTo>
                <a:lnTo>
                  <a:pt x="476" y="469"/>
                </a:lnTo>
                <a:lnTo>
                  <a:pt x="476" y="469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25" name="Freeform 15"/>
          <p:cNvSpPr>
            <a:spLocks noEditPoints="1"/>
          </p:cNvSpPr>
          <p:nvPr userDrawn="1"/>
        </p:nvSpPr>
        <p:spPr bwMode="auto">
          <a:xfrm>
            <a:off x="418800" y="4189413"/>
            <a:ext cx="801310" cy="531812"/>
          </a:xfrm>
          <a:custGeom>
            <a:avLst/>
            <a:gdLst/>
            <a:ahLst/>
            <a:cxnLst>
              <a:cxn ang="0">
                <a:pos x="90" y="42"/>
              </a:cxn>
              <a:cxn ang="0">
                <a:pos x="63" y="28"/>
              </a:cxn>
              <a:cxn ang="0">
                <a:pos x="49" y="21"/>
              </a:cxn>
              <a:cxn ang="0">
                <a:pos x="70" y="0"/>
              </a:cxn>
              <a:cxn ang="0">
                <a:pos x="104" y="14"/>
              </a:cxn>
              <a:cxn ang="0">
                <a:pos x="97" y="35"/>
              </a:cxn>
              <a:cxn ang="0">
                <a:pos x="21" y="28"/>
              </a:cxn>
              <a:cxn ang="0">
                <a:pos x="7" y="42"/>
              </a:cxn>
              <a:cxn ang="0">
                <a:pos x="0" y="49"/>
              </a:cxn>
              <a:cxn ang="0">
                <a:pos x="14" y="21"/>
              </a:cxn>
              <a:cxn ang="0">
                <a:pos x="286" y="112"/>
              </a:cxn>
              <a:cxn ang="0">
                <a:pos x="272" y="119"/>
              </a:cxn>
              <a:cxn ang="0">
                <a:pos x="237" y="112"/>
              </a:cxn>
              <a:cxn ang="0">
                <a:pos x="223" y="77"/>
              </a:cxn>
              <a:cxn ang="0">
                <a:pos x="244" y="63"/>
              </a:cxn>
              <a:cxn ang="0">
                <a:pos x="258" y="70"/>
              </a:cxn>
              <a:cxn ang="0">
                <a:pos x="279" y="91"/>
              </a:cxn>
              <a:cxn ang="0">
                <a:pos x="286" y="112"/>
              </a:cxn>
              <a:cxn ang="0">
                <a:pos x="391" y="140"/>
              </a:cxn>
              <a:cxn ang="0">
                <a:pos x="356" y="133"/>
              </a:cxn>
              <a:cxn ang="0">
                <a:pos x="328" y="133"/>
              </a:cxn>
              <a:cxn ang="0">
                <a:pos x="335" y="119"/>
              </a:cxn>
              <a:cxn ang="0">
                <a:pos x="363" y="126"/>
              </a:cxn>
              <a:cxn ang="0">
                <a:pos x="370" y="126"/>
              </a:cxn>
              <a:cxn ang="0">
                <a:pos x="398" y="133"/>
              </a:cxn>
              <a:cxn ang="0">
                <a:pos x="447" y="196"/>
              </a:cxn>
              <a:cxn ang="0">
                <a:pos x="419" y="168"/>
              </a:cxn>
              <a:cxn ang="0">
                <a:pos x="398" y="154"/>
              </a:cxn>
              <a:cxn ang="0">
                <a:pos x="412" y="140"/>
              </a:cxn>
              <a:cxn ang="0">
                <a:pos x="433" y="154"/>
              </a:cxn>
              <a:cxn ang="0">
                <a:pos x="475" y="168"/>
              </a:cxn>
              <a:cxn ang="0">
                <a:pos x="475" y="189"/>
              </a:cxn>
              <a:cxn ang="0">
                <a:pos x="454" y="189"/>
              </a:cxn>
              <a:cxn ang="0">
                <a:pos x="370" y="154"/>
              </a:cxn>
              <a:cxn ang="0">
                <a:pos x="384" y="168"/>
              </a:cxn>
              <a:cxn ang="0">
                <a:pos x="370" y="175"/>
              </a:cxn>
              <a:cxn ang="0">
                <a:pos x="356" y="161"/>
              </a:cxn>
              <a:cxn ang="0">
                <a:pos x="356" y="154"/>
              </a:cxn>
              <a:cxn ang="0">
                <a:pos x="503" y="385"/>
              </a:cxn>
              <a:cxn ang="0">
                <a:pos x="489" y="371"/>
              </a:cxn>
              <a:cxn ang="0">
                <a:pos x="482" y="329"/>
              </a:cxn>
              <a:cxn ang="0">
                <a:pos x="475" y="294"/>
              </a:cxn>
              <a:cxn ang="0">
                <a:pos x="489" y="245"/>
              </a:cxn>
              <a:cxn ang="0">
                <a:pos x="566" y="266"/>
              </a:cxn>
              <a:cxn ang="0">
                <a:pos x="580" y="301"/>
              </a:cxn>
              <a:cxn ang="0">
                <a:pos x="594" y="308"/>
              </a:cxn>
              <a:cxn ang="0">
                <a:pos x="615" y="329"/>
              </a:cxn>
              <a:cxn ang="0">
                <a:pos x="587" y="343"/>
              </a:cxn>
              <a:cxn ang="0">
                <a:pos x="531" y="371"/>
              </a:cxn>
              <a:cxn ang="0">
                <a:pos x="517" y="392"/>
              </a:cxn>
            </a:cxnLst>
            <a:rect l="0" t="0" r="r" b="b"/>
            <a:pathLst>
              <a:path w="615" h="392">
                <a:moveTo>
                  <a:pt x="97" y="35"/>
                </a:moveTo>
                <a:lnTo>
                  <a:pt x="90" y="42"/>
                </a:lnTo>
                <a:lnTo>
                  <a:pt x="70" y="42"/>
                </a:lnTo>
                <a:lnTo>
                  <a:pt x="63" y="28"/>
                </a:lnTo>
                <a:lnTo>
                  <a:pt x="56" y="28"/>
                </a:lnTo>
                <a:lnTo>
                  <a:pt x="49" y="21"/>
                </a:lnTo>
                <a:lnTo>
                  <a:pt x="56" y="7"/>
                </a:lnTo>
                <a:lnTo>
                  <a:pt x="70" y="0"/>
                </a:lnTo>
                <a:lnTo>
                  <a:pt x="90" y="0"/>
                </a:lnTo>
                <a:lnTo>
                  <a:pt x="104" y="14"/>
                </a:lnTo>
                <a:lnTo>
                  <a:pt x="97" y="35"/>
                </a:lnTo>
                <a:lnTo>
                  <a:pt x="97" y="35"/>
                </a:lnTo>
                <a:close/>
                <a:moveTo>
                  <a:pt x="14" y="21"/>
                </a:moveTo>
                <a:lnTo>
                  <a:pt x="21" y="28"/>
                </a:lnTo>
                <a:lnTo>
                  <a:pt x="14" y="35"/>
                </a:lnTo>
                <a:lnTo>
                  <a:pt x="7" y="42"/>
                </a:lnTo>
                <a:lnTo>
                  <a:pt x="0" y="49"/>
                </a:lnTo>
                <a:lnTo>
                  <a:pt x="0" y="49"/>
                </a:lnTo>
                <a:lnTo>
                  <a:pt x="0" y="35"/>
                </a:lnTo>
                <a:lnTo>
                  <a:pt x="14" y="21"/>
                </a:lnTo>
                <a:lnTo>
                  <a:pt x="14" y="21"/>
                </a:lnTo>
                <a:close/>
                <a:moveTo>
                  <a:pt x="286" y="112"/>
                </a:moveTo>
                <a:lnTo>
                  <a:pt x="286" y="112"/>
                </a:lnTo>
                <a:lnTo>
                  <a:pt x="272" y="119"/>
                </a:lnTo>
                <a:lnTo>
                  <a:pt x="258" y="105"/>
                </a:lnTo>
                <a:lnTo>
                  <a:pt x="237" y="112"/>
                </a:lnTo>
                <a:lnTo>
                  <a:pt x="223" y="91"/>
                </a:lnTo>
                <a:lnTo>
                  <a:pt x="223" y="77"/>
                </a:lnTo>
                <a:lnTo>
                  <a:pt x="237" y="77"/>
                </a:lnTo>
                <a:lnTo>
                  <a:pt x="244" y="63"/>
                </a:lnTo>
                <a:lnTo>
                  <a:pt x="251" y="63"/>
                </a:lnTo>
                <a:lnTo>
                  <a:pt x="258" y="70"/>
                </a:lnTo>
                <a:lnTo>
                  <a:pt x="272" y="91"/>
                </a:lnTo>
                <a:lnTo>
                  <a:pt x="279" y="91"/>
                </a:lnTo>
                <a:lnTo>
                  <a:pt x="286" y="112"/>
                </a:lnTo>
                <a:lnTo>
                  <a:pt x="286" y="112"/>
                </a:lnTo>
                <a:close/>
                <a:moveTo>
                  <a:pt x="398" y="133"/>
                </a:moveTo>
                <a:lnTo>
                  <a:pt x="391" y="140"/>
                </a:lnTo>
                <a:lnTo>
                  <a:pt x="377" y="140"/>
                </a:lnTo>
                <a:lnTo>
                  <a:pt x="356" y="133"/>
                </a:lnTo>
                <a:lnTo>
                  <a:pt x="328" y="133"/>
                </a:lnTo>
                <a:lnTo>
                  <a:pt x="328" y="133"/>
                </a:lnTo>
                <a:lnTo>
                  <a:pt x="335" y="126"/>
                </a:lnTo>
                <a:lnTo>
                  <a:pt x="335" y="119"/>
                </a:lnTo>
                <a:lnTo>
                  <a:pt x="342" y="126"/>
                </a:lnTo>
                <a:lnTo>
                  <a:pt x="363" y="126"/>
                </a:lnTo>
                <a:lnTo>
                  <a:pt x="370" y="119"/>
                </a:lnTo>
                <a:lnTo>
                  <a:pt x="370" y="126"/>
                </a:lnTo>
                <a:lnTo>
                  <a:pt x="398" y="133"/>
                </a:lnTo>
                <a:lnTo>
                  <a:pt x="398" y="133"/>
                </a:lnTo>
                <a:close/>
                <a:moveTo>
                  <a:pt x="454" y="189"/>
                </a:moveTo>
                <a:lnTo>
                  <a:pt x="447" y="196"/>
                </a:lnTo>
                <a:lnTo>
                  <a:pt x="433" y="196"/>
                </a:lnTo>
                <a:lnTo>
                  <a:pt x="419" y="168"/>
                </a:lnTo>
                <a:lnTo>
                  <a:pt x="405" y="168"/>
                </a:lnTo>
                <a:lnTo>
                  <a:pt x="398" y="154"/>
                </a:lnTo>
                <a:lnTo>
                  <a:pt x="405" y="147"/>
                </a:lnTo>
                <a:lnTo>
                  <a:pt x="412" y="140"/>
                </a:lnTo>
                <a:lnTo>
                  <a:pt x="419" y="161"/>
                </a:lnTo>
                <a:lnTo>
                  <a:pt x="433" y="154"/>
                </a:lnTo>
                <a:lnTo>
                  <a:pt x="447" y="154"/>
                </a:lnTo>
                <a:lnTo>
                  <a:pt x="475" y="168"/>
                </a:lnTo>
                <a:lnTo>
                  <a:pt x="475" y="175"/>
                </a:lnTo>
                <a:lnTo>
                  <a:pt x="475" y="189"/>
                </a:lnTo>
                <a:lnTo>
                  <a:pt x="454" y="189"/>
                </a:lnTo>
                <a:lnTo>
                  <a:pt x="454" y="189"/>
                </a:lnTo>
                <a:close/>
                <a:moveTo>
                  <a:pt x="356" y="154"/>
                </a:moveTo>
                <a:lnTo>
                  <a:pt x="370" y="154"/>
                </a:lnTo>
                <a:lnTo>
                  <a:pt x="384" y="168"/>
                </a:lnTo>
                <a:lnTo>
                  <a:pt x="384" y="168"/>
                </a:lnTo>
                <a:lnTo>
                  <a:pt x="377" y="175"/>
                </a:lnTo>
                <a:lnTo>
                  <a:pt x="370" y="175"/>
                </a:lnTo>
                <a:lnTo>
                  <a:pt x="363" y="168"/>
                </a:lnTo>
                <a:lnTo>
                  <a:pt x="356" y="161"/>
                </a:lnTo>
                <a:lnTo>
                  <a:pt x="356" y="154"/>
                </a:lnTo>
                <a:lnTo>
                  <a:pt x="356" y="154"/>
                </a:lnTo>
                <a:close/>
                <a:moveTo>
                  <a:pt x="517" y="392"/>
                </a:moveTo>
                <a:lnTo>
                  <a:pt x="503" y="385"/>
                </a:lnTo>
                <a:lnTo>
                  <a:pt x="496" y="385"/>
                </a:lnTo>
                <a:lnTo>
                  <a:pt x="489" y="371"/>
                </a:lnTo>
                <a:lnTo>
                  <a:pt x="489" y="343"/>
                </a:lnTo>
                <a:lnTo>
                  <a:pt x="482" y="329"/>
                </a:lnTo>
                <a:lnTo>
                  <a:pt x="482" y="308"/>
                </a:lnTo>
                <a:lnTo>
                  <a:pt x="475" y="294"/>
                </a:lnTo>
                <a:lnTo>
                  <a:pt x="496" y="266"/>
                </a:lnTo>
                <a:lnTo>
                  <a:pt x="489" y="245"/>
                </a:lnTo>
                <a:lnTo>
                  <a:pt x="496" y="231"/>
                </a:lnTo>
                <a:lnTo>
                  <a:pt x="566" y="266"/>
                </a:lnTo>
                <a:lnTo>
                  <a:pt x="580" y="280"/>
                </a:lnTo>
                <a:lnTo>
                  <a:pt x="580" y="301"/>
                </a:lnTo>
                <a:lnTo>
                  <a:pt x="594" y="294"/>
                </a:lnTo>
                <a:lnTo>
                  <a:pt x="594" y="308"/>
                </a:lnTo>
                <a:lnTo>
                  <a:pt x="615" y="322"/>
                </a:lnTo>
                <a:lnTo>
                  <a:pt x="615" y="329"/>
                </a:lnTo>
                <a:lnTo>
                  <a:pt x="601" y="336"/>
                </a:lnTo>
                <a:lnTo>
                  <a:pt x="587" y="343"/>
                </a:lnTo>
                <a:lnTo>
                  <a:pt x="559" y="357"/>
                </a:lnTo>
                <a:lnTo>
                  <a:pt x="531" y="371"/>
                </a:lnTo>
                <a:lnTo>
                  <a:pt x="531" y="378"/>
                </a:lnTo>
                <a:lnTo>
                  <a:pt x="517" y="392"/>
                </a:lnTo>
                <a:lnTo>
                  <a:pt x="517" y="392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26" name="Freeform 16"/>
          <p:cNvSpPr>
            <a:spLocks/>
          </p:cNvSpPr>
          <p:nvPr userDrawn="1"/>
        </p:nvSpPr>
        <p:spPr bwMode="auto">
          <a:xfrm>
            <a:off x="2269379" y="1504959"/>
            <a:ext cx="745369" cy="1254125"/>
          </a:xfrm>
          <a:custGeom>
            <a:avLst/>
            <a:gdLst/>
            <a:ahLst/>
            <a:cxnLst>
              <a:cxn ang="0">
                <a:pos x="545" y="769"/>
              </a:cxn>
              <a:cxn ang="0">
                <a:pos x="524" y="923"/>
              </a:cxn>
              <a:cxn ang="0">
                <a:pos x="426" y="909"/>
              </a:cxn>
              <a:cxn ang="0">
                <a:pos x="245" y="874"/>
              </a:cxn>
              <a:cxn ang="0">
                <a:pos x="0" y="825"/>
              </a:cxn>
              <a:cxn ang="0">
                <a:pos x="56" y="601"/>
              </a:cxn>
              <a:cxn ang="0">
                <a:pos x="70" y="573"/>
              </a:cxn>
              <a:cxn ang="0">
                <a:pos x="63" y="559"/>
              </a:cxn>
              <a:cxn ang="0">
                <a:pos x="49" y="524"/>
              </a:cxn>
              <a:cxn ang="0">
                <a:pos x="84" y="496"/>
              </a:cxn>
              <a:cxn ang="0">
                <a:pos x="98" y="468"/>
              </a:cxn>
              <a:cxn ang="0">
                <a:pos x="119" y="434"/>
              </a:cxn>
              <a:cxn ang="0">
                <a:pos x="126" y="371"/>
              </a:cxn>
              <a:cxn ang="0">
                <a:pos x="119" y="336"/>
              </a:cxn>
              <a:cxn ang="0">
                <a:pos x="119" y="301"/>
              </a:cxn>
              <a:cxn ang="0">
                <a:pos x="140" y="203"/>
              </a:cxn>
              <a:cxn ang="0">
                <a:pos x="161" y="112"/>
              </a:cxn>
              <a:cxn ang="0">
                <a:pos x="258" y="21"/>
              </a:cxn>
              <a:cxn ang="0">
                <a:pos x="238" y="140"/>
              </a:cxn>
              <a:cxn ang="0">
                <a:pos x="252" y="175"/>
              </a:cxn>
              <a:cxn ang="0">
                <a:pos x="252" y="196"/>
              </a:cxn>
              <a:cxn ang="0">
                <a:pos x="258" y="217"/>
              </a:cxn>
              <a:cxn ang="0">
                <a:pos x="279" y="245"/>
              </a:cxn>
              <a:cxn ang="0">
                <a:pos x="300" y="280"/>
              </a:cxn>
              <a:cxn ang="0">
                <a:pos x="300" y="294"/>
              </a:cxn>
              <a:cxn ang="0">
                <a:pos x="314" y="308"/>
              </a:cxn>
              <a:cxn ang="0">
                <a:pos x="335" y="336"/>
              </a:cxn>
              <a:cxn ang="0">
                <a:pos x="328" y="364"/>
              </a:cxn>
              <a:cxn ang="0">
                <a:pos x="314" y="378"/>
              </a:cxn>
              <a:cxn ang="0">
                <a:pos x="321" y="399"/>
              </a:cxn>
              <a:cxn ang="0">
                <a:pos x="314" y="413"/>
              </a:cxn>
              <a:cxn ang="0">
                <a:pos x="307" y="434"/>
              </a:cxn>
              <a:cxn ang="0">
                <a:pos x="300" y="447"/>
              </a:cxn>
              <a:cxn ang="0">
                <a:pos x="321" y="461"/>
              </a:cxn>
              <a:cxn ang="0">
                <a:pos x="349" y="447"/>
              </a:cxn>
              <a:cxn ang="0">
                <a:pos x="356" y="447"/>
              </a:cxn>
              <a:cxn ang="0">
                <a:pos x="363" y="461"/>
              </a:cxn>
              <a:cxn ang="0">
                <a:pos x="370" y="517"/>
              </a:cxn>
              <a:cxn ang="0">
                <a:pos x="377" y="524"/>
              </a:cxn>
              <a:cxn ang="0">
                <a:pos x="377" y="545"/>
              </a:cxn>
              <a:cxn ang="0">
                <a:pos x="398" y="566"/>
              </a:cxn>
              <a:cxn ang="0">
                <a:pos x="405" y="594"/>
              </a:cxn>
              <a:cxn ang="0">
                <a:pos x="419" y="608"/>
              </a:cxn>
              <a:cxn ang="0">
                <a:pos x="461" y="608"/>
              </a:cxn>
              <a:cxn ang="0">
                <a:pos x="482" y="608"/>
              </a:cxn>
              <a:cxn ang="0">
                <a:pos x="517" y="608"/>
              </a:cxn>
              <a:cxn ang="0">
                <a:pos x="531" y="608"/>
              </a:cxn>
              <a:cxn ang="0">
                <a:pos x="538" y="594"/>
              </a:cxn>
              <a:cxn ang="0">
                <a:pos x="552" y="594"/>
              </a:cxn>
              <a:cxn ang="0">
                <a:pos x="559" y="615"/>
              </a:cxn>
              <a:cxn ang="0">
                <a:pos x="559" y="685"/>
              </a:cxn>
            </a:cxnLst>
            <a:rect l="0" t="0" r="r" b="b"/>
            <a:pathLst>
              <a:path w="573" h="923">
                <a:moveTo>
                  <a:pt x="559" y="685"/>
                </a:moveTo>
                <a:lnTo>
                  <a:pt x="552" y="741"/>
                </a:lnTo>
                <a:lnTo>
                  <a:pt x="545" y="769"/>
                </a:lnTo>
                <a:lnTo>
                  <a:pt x="545" y="804"/>
                </a:lnTo>
                <a:lnTo>
                  <a:pt x="531" y="860"/>
                </a:lnTo>
                <a:lnTo>
                  <a:pt x="524" y="923"/>
                </a:lnTo>
                <a:lnTo>
                  <a:pt x="482" y="916"/>
                </a:lnTo>
                <a:lnTo>
                  <a:pt x="433" y="909"/>
                </a:lnTo>
                <a:lnTo>
                  <a:pt x="426" y="909"/>
                </a:lnTo>
                <a:lnTo>
                  <a:pt x="356" y="895"/>
                </a:lnTo>
                <a:lnTo>
                  <a:pt x="258" y="874"/>
                </a:lnTo>
                <a:lnTo>
                  <a:pt x="245" y="874"/>
                </a:lnTo>
                <a:lnTo>
                  <a:pt x="175" y="860"/>
                </a:lnTo>
                <a:lnTo>
                  <a:pt x="7" y="825"/>
                </a:lnTo>
                <a:lnTo>
                  <a:pt x="0" y="825"/>
                </a:lnTo>
                <a:lnTo>
                  <a:pt x="49" y="622"/>
                </a:lnTo>
                <a:lnTo>
                  <a:pt x="49" y="608"/>
                </a:lnTo>
                <a:lnTo>
                  <a:pt x="56" y="601"/>
                </a:lnTo>
                <a:lnTo>
                  <a:pt x="63" y="587"/>
                </a:lnTo>
                <a:lnTo>
                  <a:pt x="63" y="580"/>
                </a:lnTo>
                <a:lnTo>
                  <a:pt x="70" y="573"/>
                </a:lnTo>
                <a:lnTo>
                  <a:pt x="70" y="566"/>
                </a:lnTo>
                <a:lnTo>
                  <a:pt x="63" y="566"/>
                </a:lnTo>
                <a:lnTo>
                  <a:pt x="63" y="559"/>
                </a:lnTo>
                <a:lnTo>
                  <a:pt x="49" y="552"/>
                </a:lnTo>
                <a:lnTo>
                  <a:pt x="49" y="545"/>
                </a:lnTo>
                <a:lnTo>
                  <a:pt x="49" y="524"/>
                </a:lnTo>
                <a:lnTo>
                  <a:pt x="56" y="524"/>
                </a:lnTo>
                <a:lnTo>
                  <a:pt x="70" y="496"/>
                </a:lnTo>
                <a:lnTo>
                  <a:pt x="84" y="496"/>
                </a:lnTo>
                <a:lnTo>
                  <a:pt x="84" y="489"/>
                </a:lnTo>
                <a:lnTo>
                  <a:pt x="98" y="482"/>
                </a:lnTo>
                <a:lnTo>
                  <a:pt x="98" y="468"/>
                </a:lnTo>
                <a:lnTo>
                  <a:pt x="105" y="461"/>
                </a:lnTo>
                <a:lnTo>
                  <a:pt x="119" y="447"/>
                </a:lnTo>
                <a:lnTo>
                  <a:pt x="119" y="434"/>
                </a:lnTo>
                <a:lnTo>
                  <a:pt x="140" y="406"/>
                </a:lnTo>
                <a:lnTo>
                  <a:pt x="140" y="392"/>
                </a:lnTo>
                <a:lnTo>
                  <a:pt x="126" y="371"/>
                </a:lnTo>
                <a:lnTo>
                  <a:pt x="119" y="357"/>
                </a:lnTo>
                <a:lnTo>
                  <a:pt x="112" y="343"/>
                </a:lnTo>
                <a:lnTo>
                  <a:pt x="119" y="336"/>
                </a:lnTo>
                <a:lnTo>
                  <a:pt x="119" y="315"/>
                </a:lnTo>
                <a:lnTo>
                  <a:pt x="112" y="308"/>
                </a:lnTo>
                <a:lnTo>
                  <a:pt x="119" y="301"/>
                </a:lnTo>
                <a:lnTo>
                  <a:pt x="119" y="287"/>
                </a:lnTo>
                <a:lnTo>
                  <a:pt x="133" y="217"/>
                </a:lnTo>
                <a:lnTo>
                  <a:pt x="140" y="203"/>
                </a:lnTo>
                <a:lnTo>
                  <a:pt x="140" y="189"/>
                </a:lnTo>
                <a:lnTo>
                  <a:pt x="161" y="119"/>
                </a:lnTo>
                <a:lnTo>
                  <a:pt x="161" y="112"/>
                </a:lnTo>
                <a:lnTo>
                  <a:pt x="182" y="21"/>
                </a:lnTo>
                <a:lnTo>
                  <a:pt x="189" y="0"/>
                </a:lnTo>
                <a:lnTo>
                  <a:pt x="258" y="21"/>
                </a:lnTo>
                <a:lnTo>
                  <a:pt x="252" y="77"/>
                </a:lnTo>
                <a:lnTo>
                  <a:pt x="245" y="112"/>
                </a:lnTo>
                <a:lnTo>
                  <a:pt x="238" y="140"/>
                </a:lnTo>
                <a:lnTo>
                  <a:pt x="245" y="161"/>
                </a:lnTo>
                <a:lnTo>
                  <a:pt x="252" y="168"/>
                </a:lnTo>
                <a:lnTo>
                  <a:pt x="252" y="175"/>
                </a:lnTo>
                <a:lnTo>
                  <a:pt x="252" y="182"/>
                </a:lnTo>
                <a:lnTo>
                  <a:pt x="258" y="189"/>
                </a:lnTo>
                <a:lnTo>
                  <a:pt x="252" y="196"/>
                </a:lnTo>
                <a:lnTo>
                  <a:pt x="258" y="203"/>
                </a:lnTo>
                <a:lnTo>
                  <a:pt x="245" y="210"/>
                </a:lnTo>
                <a:lnTo>
                  <a:pt x="258" y="217"/>
                </a:lnTo>
                <a:lnTo>
                  <a:pt x="265" y="231"/>
                </a:lnTo>
                <a:lnTo>
                  <a:pt x="279" y="238"/>
                </a:lnTo>
                <a:lnTo>
                  <a:pt x="279" y="245"/>
                </a:lnTo>
                <a:lnTo>
                  <a:pt x="286" y="259"/>
                </a:lnTo>
                <a:lnTo>
                  <a:pt x="293" y="273"/>
                </a:lnTo>
                <a:lnTo>
                  <a:pt x="300" y="280"/>
                </a:lnTo>
                <a:lnTo>
                  <a:pt x="300" y="280"/>
                </a:lnTo>
                <a:lnTo>
                  <a:pt x="300" y="287"/>
                </a:lnTo>
                <a:lnTo>
                  <a:pt x="300" y="294"/>
                </a:lnTo>
                <a:lnTo>
                  <a:pt x="307" y="301"/>
                </a:lnTo>
                <a:lnTo>
                  <a:pt x="307" y="308"/>
                </a:lnTo>
                <a:lnTo>
                  <a:pt x="314" y="308"/>
                </a:lnTo>
                <a:lnTo>
                  <a:pt x="321" y="322"/>
                </a:lnTo>
                <a:lnTo>
                  <a:pt x="342" y="322"/>
                </a:lnTo>
                <a:lnTo>
                  <a:pt x="335" y="336"/>
                </a:lnTo>
                <a:lnTo>
                  <a:pt x="335" y="336"/>
                </a:lnTo>
                <a:lnTo>
                  <a:pt x="335" y="350"/>
                </a:lnTo>
                <a:lnTo>
                  <a:pt x="328" y="364"/>
                </a:lnTo>
                <a:lnTo>
                  <a:pt x="321" y="364"/>
                </a:lnTo>
                <a:lnTo>
                  <a:pt x="321" y="378"/>
                </a:lnTo>
                <a:lnTo>
                  <a:pt x="314" y="378"/>
                </a:lnTo>
                <a:lnTo>
                  <a:pt x="321" y="385"/>
                </a:lnTo>
                <a:lnTo>
                  <a:pt x="314" y="399"/>
                </a:lnTo>
                <a:lnTo>
                  <a:pt x="321" y="399"/>
                </a:lnTo>
                <a:lnTo>
                  <a:pt x="321" y="406"/>
                </a:lnTo>
                <a:lnTo>
                  <a:pt x="321" y="413"/>
                </a:lnTo>
                <a:lnTo>
                  <a:pt x="314" y="413"/>
                </a:lnTo>
                <a:lnTo>
                  <a:pt x="300" y="420"/>
                </a:lnTo>
                <a:lnTo>
                  <a:pt x="307" y="434"/>
                </a:lnTo>
                <a:lnTo>
                  <a:pt x="307" y="434"/>
                </a:lnTo>
                <a:lnTo>
                  <a:pt x="300" y="441"/>
                </a:lnTo>
                <a:lnTo>
                  <a:pt x="300" y="441"/>
                </a:lnTo>
                <a:lnTo>
                  <a:pt x="300" y="447"/>
                </a:lnTo>
                <a:lnTo>
                  <a:pt x="307" y="447"/>
                </a:lnTo>
                <a:lnTo>
                  <a:pt x="314" y="461"/>
                </a:lnTo>
                <a:lnTo>
                  <a:pt x="321" y="461"/>
                </a:lnTo>
                <a:lnTo>
                  <a:pt x="328" y="454"/>
                </a:lnTo>
                <a:lnTo>
                  <a:pt x="335" y="454"/>
                </a:lnTo>
                <a:lnTo>
                  <a:pt x="349" y="447"/>
                </a:lnTo>
                <a:lnTo>
                  <a:pt x="349" y="441"/>
                </a:lnTo>
                <a:lnTo>
                  <a:pt x="356" y="441"/>
                </a:lnTo>
                <a:lnTo>
                  <a:pt x="356" y="447"/>
                </a:lnTo>
                <a:lnTo>
                  <a:pt x="363" y="454"/>
                </a:lnTo>
                <a:lnTo>
                  <a:pt x="356" y="461"/>
                </a:lnTo>
                <a:lnTo>
                  <a:pt x="363" y="461"/>
                </a:lnTo>
                <a:lnTo>
                  <a:pt x="363" y="468"/>
                </a:lnTo>
                <a:lnTo>
                  <a:pt x="363" y="489"/>
                </a:lnTo>
                <a:lnTo>
                  <a:pt x="370" y="517"/>
                </a:lnTo>
                <a:lnTo>
                  <a:pt x="377" y="517"/>
                </a:lnTo>
                <a:lnTo>
                  <a:pt x="377" y="517"/>
                </a:lnTo>
                <a:lnTo>
                  <a:pt x="377" y="524"/>
                </a:lnTo>
                <a:lnTo>
                  <a:pt x="377" y="538"/>
                </a:lnTo>
                <a:lnTo>
                  <a:pt x="370" y="538"/>
                </a:lnTo>
                <a:lnTo>
                  <a:pt x="377" y="545"/>
                </a:lnTo>
                <a:lnTo>
                  <a:pt x="384" y="559"/>
                </a:lnTo>
                <a:lnTo>
                  <a:pt x="391" y="552"/>
                </a:lnTo>
                <a:lnTo>
                  <a:pt x="398" y="566"/>
                </a:lnTo>
                <a:lnTo>
                  <a:pt x="405" y="580"/>
                </a:lnTo>
                <a:lnTo>
                  <a:pt x="398" y="587"/>
                </a:lnTo>
                <a:lnTo>
                  <a:pt x="405" y="594"/>
                </a:lnTo>
                <a:lnTo>
                  <a:pt x="405" y="601"/>
                </a:lnTo>
                <a:lnTo>
                  <a:pt x="419" y="615"/>
                </a:lnTo>
                <a:lnTo>
                  <a:pt x="419" y="608"/>
                </a:lnTo>
                <a:lnTo>
                  <a:pt x="419" y="601"/>
                </a:lnTo>
                <a:lnTo>
                  <a:pt x="433" y="601"/>
                </a:lnTo>
                <a:lnTo>
                  <a:pt x="461" y="608"/>
                </a:lnTo>
                <a:lnTo>
                  <a:pt x="461" y="601"/>
                </a:lnTo>
                <a:lnTo>
                  <a:pt x="468" y="601"/>
                </a:lnTo>
                <a:lnTo>
                  <a:pt x="482" y="608"/>
                </a:lnTo>
                <a:lnTo>
                  <a:pt x="503" y="608"/>
                </a:lnTo>
                <a:lnTo>
                  <a:pt x="510" y="615"/>
                </a:lnTo>
                <a:lnTo>
                  <a:pt x="517" y="608"/>
                </a:lnTo>
                <a:lnTo>
                  <a:pt x="524" y="608"/>
                </a:lnTo>
                <a:lnTo>
                  <a:pt x="538" y="615"/>
                </a:lnTo>
                <a:lnTo>
                  <a:pt x="531" y="608"/>
                </a:lnTo>
                <a:lnTo>
                  <a:pt x="538" y="601"/>
                </a:lnTo>
                <a:lnTo>
                  <a:pt x="538" y="601"/>
                </a:lnTo>
                <a:lnTo>
                  <a:pt x="538" y="594"/>
                </a:lnTo>
                <a:lnTo>
                  <a:pt x="545" y="594"/>
                </a:lnTo>
                <a:lnTo>
                  <a:pt x="552" y="587"/>
                </a:lnTo>
                <a:lnTo>
                  <a:pt x="552" y="594"/>
                </a:lnTo>
                <a:lnTo>
                  <a:pt x="552" y="601"/>
                </a:lnTo>
                <a:lnTo>
                  <a:pt x="559" y="608"/>
                </a:lnTo>
                <a:lnTo>
                  <a:pt x="559" y="615"/>
                </a:lnTo>
                <a:lnTo>
                  <a:pt x="566" y="622"/>
                </a:lnTo>
                <a:lnTo>
                  <a:pt x="573" y="629"/>
                </a:lnTo>
                <a:lnTo>
                  <a:pt x="559" y="685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27" name="Freeform 17"/>
          <p:cNvSpPr>
            <a:spLocks/>
          </p:cNvSpPr>
          <p:nvPr userDrawn="1"/>
        </p:nvSpPr>
        <p:spPr bwMode="auto">
          <a:xfrm>
            <a:off x="5220617" y="2778125"/>
            <a:ext cx="491369" cy="920750"/>
          </a:xfrm>
          <a:custGeom>
            <a:avLst/>
            <a:gdLst/>
            <a:ahLst/>
            <a:cxnLst>
              <a:cxn ang="0">
                <a:pos x="133" y="461"/>
              </a:cxn>
              <a:cxn ang="0">
                <a:pos x="98" y="447"/>
              </a:cxn>
              <a:cxn ang="0">
                <a:pos x="84" y="447"/>
              </a:cxn>
              <a:cxn ang="0">
                <a:pos x="56" y="391"/>
              </a:cxn>
              <a:cxn ang="0">
                <a:pos x="14" y="349"/>
              </a:cxn>
              <a:cxn ang="0">
                <a:pos x="0" y="314"/>
              </a:cxn>
              <a:cxn ang="0">
                <a:pos x="0" y="279"/>
              </a:cxn>
              <a:cxn ang="0">
                <a:pos x="0" y="251"/>
              </a:cxn>
              <a:cxn ang="0">
                <a:pos x="28" y="223"/>
              </a:cxn>
              <a:cxn ang="0">
                <a:pos x="35" y="181"/>
              </a:cxn>
              <a:cxn ang="0">
                <a:pos x="35" y="147"/>
              </a:cxn>
              <a:cxn ang="0">
                <a:pos x="70" y="140"/>
              </a:cxn>
              <a:cxn ang="0">
                <a:pos x="91" y="112"/>
              </a:cxn>
              <a:cxn ang="0">
                <a:pos x="105" y="84"/>
              </a:cxn>
              <a:cxn ang="0">
                <a:pos x="91" y="56"/>
              </a:cxn>
              <a:cxn ang="0">
                <a:pos x="77" y="28"/>
              </a:cxn>
              <a:cxn ang="0">
                <a:pos x="77" y="14"/>
              </a:cxn>
              <a:cxn ang="0">
                <a:pos x="168" y="14"/>
              </a:cxn>
              <a:cxn ang="0">
                <a:pos x="224" y="7"/>
              </a:cxn>
              <a:cxn ang="0">
                <a:pos x="273" y="7"/>
              </a:cxn>
              <a:cxn ang="0">
                <a:pos x="315" y="42"/>
              </a:cxn>
              <a:cxn ang="0">
                <a:pos x="343" y="91"/>
              </a:cxn>
              <a:cxn ang="0">
                <a:pos x="350" y="161"/>
              </a:cxn>
              <a:cxn ang="0">
                <a:pos x="357" y="237"/>
              </a:cxn>
              <a:cxn ang="0">
                <a:pos x="364" y="314"/>
              </a:cxn>
              <a:cxn ang="0">
                <a:pos x="371" y="377"/>
              </a:cxn>
              <a:cxn ang="0">
                <a:pos x="364" y="398"/>
              </a:cxn>
              <a:cxn ang="0">
                <a:pos x="364" y="412"/>
              </a:cxn>
              <a:cxn ang="0">
                <a:pos x="371" y="433"/>
              </a:cxn>
              <a:cxn ang="0">
                <a:pos x="364" y="461"/>
              </a:cxn>
              <a:cxn ang="0">
                <a:pos x="364" y="482"/>
              </a:cxn>
              <a:cxn ang="0">
                <a:pos x="350" y="503"/>
              </a:cxn>
              <a:cxn ang="0">
                <a:pos x="343" y="510"/>
              </a:cxn>
              <a:cxn ang="0">
                <a:pos x="336" y="517"/>
              </a:cxn>
              <a:cxn ang="0">
                <a:pos x="343" y="531"/>
              </a:cxn>
              <a:cxn ang="0">
                <a:pos x="336" y="545"/>
              </a:cxn>
              <a:cxn ang="0">
                <a:pos x="329" y="559"/>
              </a:cxn>
              <a:cxn ang="0">
                <a:pos x="336" y="566"/>
              </a:cxn>
              <a:cxn ang="0">
                <a:pos x="336" y="601"/>
              </a:cxn>
              <a:cxn ang="0">
                <a:pos x="308" y="622"/>
              </a:cxn>
              <a:cxn ang="0">
                <a:pos x="301" y="636"/>
              </a:cxn>
              <a:cxn ang="0">
                <a:pos x="294" y="664"/>
              </a:cxn>
              <a:cxn ang="0">
                <a:pos x="238" y="664"/>
              </a:cxn>
              <a:cxn ang="0">
                <a:pos x="238" y="678"/>
              </a:cxn>
              <a:cxn ang="0">
                <a:pos x="231" y="671"/>
              </a:cxn>
              <a:cxn ang="0">
                <a:pos x="217" y="664"/>
              </a:cxn>
              <a:cxn ang="0">
                <a:pos x="210" y="636"/>
              </a:cxn>
              <a:cxn ang="0">
                <a:pos x="196" y="608"/>
              </a:cxn>
              <a:cxn ang="0">
                <a:pos x="182" y="580"/>
              </a:cxn>
              <a:cxn ang="0">
                <a:pos x="154" y="566"/>
              </a:cxn>
              <a:cxn ang="0">
                <a:pos x="126" y="545"/>
              </a:cxn>
              <a:cxn ang="0">
                <a:pos x="119" y="496"/>
              </a:cxn>
              <a:cxn ang="0">
                <a:pos x="126" y="482"/>
              </a:cxn>
            </a:cxnLst>
            <a:rect l="0" t="0" r="r" b="b"/>
            <a:pathLst>
              <a:path w="378" h="678">
                <a:moveTo>
                  <a:pt x="126" y="482"/>
                </a:moveTo>
                <a:lnTo>
                  <a:pt x="126" y="475"/>
                </a:lnTo>
                <a:lnTo>
                  <a:pt x="133" y="461"/>
                </a:lnTo>
                <a:lnTo>
                  <a:pt x="133" y="454"/>
                </a:lnTo>
                <a:lnTo>
                  <a:pt x="119" y="447"/>
                </a:lnTo>
                <a:lnTo>
                  <a:pt x="98" y="447"/>
                </a:lnTo>
                <a:lnTo>
                  <a:pt x="91" y="454"/>
                </a:lnTo>
                <a:lnTo>
                  <a:pt x="84" y="454"/>
                </a:lnTo>
                <a:lnTo>
                  <a:pt x="84" y="447"/>
                </a:lnTo>
                <a:lnTo>
                  <a:pt x="77" y="412"/>
                </a:lnTo>
                <a:lnTo>
                  <a:pt x="70" y="405"/>
                </a:lnTo>
                <a:lnTo>
                  <a:pt x="56" y="391"/>
                </a:lnTo>
                <a:lnTo>
                  <a:pt x="28" y="370"/>
                </a:lnTo>
                <a:lnTo>
                  <a:pt x="14" y="363"/>
                </a:lnTo>
                <a:lnTo>
                  <a:pt x="14" y="349"/>
                </a:lnTo>
                <a:lnTo>
                  <a:pt x="7" y="342"/>
                </a:lnTo>
                <a:lnTo>
                  <a:pt x="7" y="328"/>
                </a:lnTo>
                <a:lnTo>
                  <a:pt x="0" y="314"/>
                </a:lnTo>
                <a:lnTo>
                  <a:pt x="0" y="300"/>
                </a:lnTo>
                <a:lnTo>
                  <a:pt x="0" y="293"/>
                </a:lnTo>
                <a:lnTo>
                  <a:pt x="0" y="279"/>
                </a:lnTo>
                <a:lnTo>
                  <a:pt x="7" y="272"/>
                </a:lnTo>
                <a:lnTo>
                  <a:pt x="7" y="265"/>
                </a:lnTo>
                <a:lnTo>
                  <a:pt x="0" y="251"/>
                </a:lnTo>
                <a:lnTo>
                  <a:pt x="21" y="244"/>
                </a:lnTo>
                <a:lnTo>
                  <a:pt x="28" y="237"/>
                </a:lnTo>
                <a:lnTo>
                  <a:pt x="28" y="223"/>
                </a:lnTo>
                <a:lnTo>
                  <a:pt x="42" y="209"/>
                </a:lnTo>
                <a:lnTo>
                  <a:pt x="42" y="188"/>
                </a:lnTo>
                <a:lnTo>
                  <a:pt x="35" y="181"/>
                </a:lnTo>
                <a:lnTo>
                  <a:pt x="28" y="174"/>
                </a:lnTo>
                <a:lnTo>
                  <a:pt x="28" y="161"/>
                </a:lnTo>
                <a:lnTo>
                  <a:pt x="35" y="147"/>
                </a:lnTo>
                <a:lnTo>
                  <a:pt x="56" y="147"/>
                </a:lnTo>
                <a:lnTo>
                  <a:pt x="63" y="147"/>
                </a:lnTo>
                <a:lnTo>
                  <a:pt x="70" y="140"/>
                </a:lnTo>
                <a:lnTo>
                  <a:pt x="84" y="133"/>
                </a:lnTo>
                <a:lnTo>
                  <a:pt x="91" y="126"/>
                </a:lnTo>
                <a:lnTo>
                  <a:pt x="91" y="112"/>
                </a:lnTo>
                <a:lnTo>
                  <a:pt x="98" y="105"/>
                </a:lnTo>
                <a:lnTo>
                  <a:pt x="105" y="98"/>
                </a:lnTo>
                <a:lnTo>
                  <a:pt x="105" y="84"/>
                </a:lnTo>
                <a:lnTo>
                  <a:pt x="105" y="70"/>
                </a:lnTo>
                <a:lnTo>
                  <a:pt x="105" y="63"/>
                </a:lnTo>
                <a:lnTo>
                  <a:pt x="91" y="56"/>
                </a:lnTo>
                <a:lnTo>
                  <a:pt x="84" y="49"/>
                </a:lnTo>
                <a:lnTo>
                  <a:pt x="77" y="35"/>
                </a:lnTo>
                <a:lnTo>
                  <a:pt x="77" y="28"/>
                </a:lnTo>
                <a:lnTo>
                  <a:pt x="63" y="21"/>
                </a:lnTo>
                <a:lnTo>
                  <a:pt x="63" y="14"/>
                </a:lnTo>
                <a:lnTo>
                  <a:pt x="77" y="14"/>
                </a:lnTo>
                <a:lnTo>
                  <a:pt x="126" y="14"/>
                </a:lnTo>
                <a:lnTo>
                  <a:pt x="133" y="14"/>
                </a:lnTo>
                <a:lnTo>
                  <a:pt x="168" y="14"/>
                </a:lnTo>
                <a:lnTo>
                  <a:pt x="175" y="14"/>
                </a:lnTo>
                <a:lnTo>
                  <a:pt x="210" y="7"/>
                </a:lnTo>
                <a:lnTo>
                  <a:pt x="224" y="7"/>
                </a:lnTo>
                <a:lnTo>
                  <a:pt x="231" y="7"/>
                </a:lnTo>
                <a:lnTo>
                  <a:pt x="266" y="7"/>
                </a:lnTo>
                <a:lnTo>
                  <a:pt x="273" y="7"/>
                </a:lnTo>
                <a:lnTo>
                  <a:pt x="308" y="0"/>
                </a:lnTo>
                <a:lnTo>
                  <a:pt x="308" y="21"/>
                </a:lnTo>
                <a:lnTo>
                  <a:pt x="315" y="42"/>
                </a:lnTo>
                <a:lnTo>
                  <a:pt x="329" y="49"/>
                </a:lnTo>
                <a:lnTo>
                  <a:pt x="336" y="77"/>
                </a:lnTo>
                <a:lnTo>
                  <a:pt x="343" y="91"/>
                </a:lnTo>
                <a:lnTo>
                  <a:pt x="343" y="119"/>
                </a:lnTo>
                <a:lnTo>
                  <a:pt x="350" y="140"/>
                </a:lnTo>
                <a:lnTo>
                  <a:pt x="350" y="161"/>
                </a:lnTo>
                <a:lnTo>
                  <a:pt x="350" y="174"/>
                </a:lnTo>
                <a:lnTo>
                  <a:pt x="350" y="209"/>
                </a:lnTo>
                <a:lnTo>
                  <a:pt x="357" y="237"/>
                </a:lnTo>
                <a:lnTo>
                  <a:pt x="357" y="244"/>
                </a:lnTo>
                <a:lnTo>
                  <a:pt x="357" y="279"/>
                </a:lnTo>
                <a:lnTo>
                  <a:pt x="364" y="314"/>
                </a:lnTo>
                <a:lnTo>
                  <a:pt x="364" y="349"/>
                </a:lnTo>
                <a:lnTo>
                  <a:pt x="364" y="363"/>
                </a:lnTo>
                <a:lnTo>
                  <a:pt x="371" y="377"/>
                </a:lnTo>
                <a:lnTo>
                  <a:pt x="357" y="384"/>
                </a:lnTo>
                <a:lnTo>
                  <a:pt x="364" y="391"/>
                </a:lnTo>
                <a:lnTo>
                  <a:pt x="364" y="398"/>
                </a:lnTo>
                <a:lnTo>
                  <a:pt x="357" y="398"/>
                </a:lnTo>
                <a:lnTo>
                  <a:pt x="357" y="405"/>
                </a:lnTo>
                <a:lnTo>
                  <a:pt x="364" y="412"/>
                </a:lnTo>
                <a:lnTo>
                  <a:pt x="364" y="419"/>
                </a:lnTo>
                <a:lnTo>
                  <a:pt x="371" y="426"/>
                </a:lnTo>
                <a:lnTo>
                  <a:pt x="371" y="433"/>
                </a:lnTo>
                <a:lnTo>
                  <a:pt x="371" y="440"/>
                </a:lnTo>
                <a:lnTo>
                  <a:pt x="378" y="454"/>
                </a:lnTo>
                <a:lnTo>
                  <a:pt x="364" y="461"/>
                </a:lnTo>
                <a:lnTo>
                  <a:pt x="371" y="468"/>
                </a:lnTo>
                <a:lnTo>
                  <a:pt x="364" y="475"/>
                </a:lnTo>
                <a:lnTo>
                  <a:pt x="364" y="482"/>
                </a:lnTo>
                <a:lnTo>
                  <a:pt x="357" y="489"/>
                </a:lnTo>
                <a:lnTo>
                  <a:pt x="357" y="489"/>
                </a:lnTo>
                <a:lnTo>
                  <a:pt x="350" y="503"/>
                </a:lnTo>
                <a:lnTo>
                  <a:pt x="350" y="510"/>
                </a:lnTo>
                <a:lnTo>
                  <a:pt x="350" y="503"/>
                </a:lnTo>
                <a:lnTo>
                  <a:pt x="343" y="510"/>
                </a:lnTo>
                <a:lnTo>
                  <a:pt x="343" y="510"/>
                </a:lnTo>
                <a:lnTo>
                  <a:pt x="336" y="517"/>
                </a:lnTo>
                <a:lnTo>
                  <a:pt x="336" y="517"/>
                </a:lnTo>
                <a:lnTo>
                  <a:pt x="343" y="524"/>
                </a:lnTo>
                <a:lnTo>
                  <a:pt x="336" y="531"/>
                </a:lnTo>
                <a:lnTo>
                  <a:pt x="343" y="531"/>
                </a:lnTo>
                <a:lnTo>
                  <a:pt x="343" y="538"/>
                </a:lnTo>
                <a:lnTo>
                  <a:pt x="336" y="538"/>
                </a:lnTo>
                <a:lnTo>
                  <a:pt x="336" y="545"/>
                </a:lnTo>
                <a:lnTo>
                  <a:pt x="329" y="552"/>
                </a:lnTo>
                <a:lnTo>
                  <a:pt x="336" y="559"/>
                </a:lnTo>
                <a:lnTo>
                  <a:pt x="329" y="559"/>
                </a:lnTo>
                <a:lnTo>
                  <a:pt x="336" y="566"/>
                </a:lnTo>
                <a:lnTo>
                  <a:pt x="336" y="566"/>
                </a:lnTo>
                <a:lnTo>
                  <a:pt x="336" y="566"/>
                </a:lnTo>
                <a:lnTo>
                  <a:pt x="329" y="587"/>
                </a:lnTo>
                <a:lnTo>
                  <a:pt x="329" y="594"/>
                </a:lnTo>
                <a:lnTo>
                  <a:pt x="336" y="601"/>
                </a:lnTo>
                <a:lnTo>
                  <a:pt x="336" y="608"/>
                </a:lnTo>
                <a:lnTo>
                  <a:pt x="315" y="615"/>
                </a:lnTo>
                <a:lnTo>
                  <a:pt x="308" y="622"/>
                </a:lnTo>
                <a:lnTo>
                  <a:pt x="308" y="615"/>
                </a:lnTo>
                <a:lnTo>
                  <a:pt x="301" y="622"/>
                </a:lnTo>
                <a:lnTo>
                  <a:pt x="301" y="636"/>
                </a:lnTo>
                <a:lnTo>
                  <a:pt x="308" y="650"/>
                </a:lnTo>
                <a:lnTo>
                  <a:pt x="301" y="664"/>
                </a:lnTo>
                <a:lnTo>
                  <a:pt x="294" y="664"/>
                </a:lnTo>
                <a:lnTo>
                  <a:pt x="259" y="643"/>
                </a:lnTo>
                <a:lnTo>
                  <a:pt x="245" y="650"/>
                </a:lnTo>
                <a:lnTo>
                  <a:pt x="238" y="664"/>
                </a:lnTo>
                <a:lnTo>
                  <a:pt x="238" y="671"/>
                </a:lnTo>
                <a:lnTo>
                  <a:pt x="245" y="678"/>
                </a:lnTo>
                <a:lnTo>
                  <a:pt x="238" y="678"/>
                </a:lnTo>
                <a:lnTo>
                  <a:pt x="224" y="664"/>
                </a:lnTo>
                <a:lnTo>
                  <a:pt x="224" y="671"/>
                </a:lnTo>
                <a:lnTo>
                  <a:pt x="231" y="671"/>
                </a:lnTo>
                <a:lnTo>
                  <a:pt x="224" y="671"/>
                </a:lnTo>
                <a:lnTo>
                  <a:pt x="217" y="671"/>
                </a:lnTo>
                <a:lnTo>
                  <a:pt x="217" y="664"/>
                </a:lnTo>
                <a:lnTo>
                  <a:pt x="203" y="643"/>
                </a:lnTo>
                <a:lnTo>
                  <a:pt x="203" y="643"/>
                </a:lnTo>
                <a:lnTo>
                  <a:pt x="210" y="636"/>
                </a:lnTo>
                <a:lnTo>
                  <a:pt x="210" y="636"/>
                </a:lnTo>
                <a:lnTo>
                  <a:pt x="210" y="629"/>
                </a:lnTo>
                <a:lnTo>
                  <a:pt x="196" y="608"/>
                </a:lnTo>
                <a:lnTo>
                  <a:pt x="196" y="594"/>
                </a:lnTo>
                <a:lnTo>
                  <a:pt x="182" y="587"/>
                </a:lnTo>
                <a:lnTo>
                  <a:pt x="182" y="580"/>
                </a:lnTo>
                <a:lnTo>
                  <a:pt x="168" y="566"/>
                </a:lnTo>
                <a:lnTo>
                  <a:pt x="161" y="573"/>
                </a:lnTo>
                <a:lnTo>
                  <a:pt x="154" y="566"/>
                </a:lnTo>
                <a:lnTo>
                  <a:pt x="154" y="566"/>
                </a:lnTo>
                <a:lnTo>
                  <a:pt x="133" y="552"/>
                </a:lnTo>
                <a:lnTo>
                  <a:pt x="126" y="545"/>
                </a:lnTo>
                <a:lnTo>
                  <a:pt x="112" y="531"/>
                </a:lnTo>
                <a:lnTo>
                  <a:pt x="119" y="510"/>
                </a:lnTo>
                <a:lnTo>
                  <a:pt x="119" y="496"/>
                </a:lnTo>
                <a:lnTo>
                  <a:pt x="126" y="496"/>
                </a:lnTo>
                <a:lnTo>
                  <a:pt x="126" y="489"/>
                </a:lnTo>
                <a:lnTo>
                  <a:pt x="126" y="482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28" name="Freeform 18"/>
          <p:cNvSpPr>
            <a:spLocks/>
          </p:cNvSpPr>
          <p:nvPr userDrawn="1"/>
        </p:nvSpPr>
        <p:spPr bwMode="auto">
          <a:xfrm>
            <a:off x="5648486" y="2863850"/>
            <a:ext cx="390071" cy="692150"/>
          </a:xfrm>
          <a:custGeom>
            <a:avLst/>
            <a:gdLst/>
            <a:ahLst/>
            <a:cxnLst>
              <a:cxn ang="0">
                <a:pos x="42" y="363"/>
              </a:cxn>
              <a:cxn ang="0">
                <a:pos x="28" y="342"/>
              </a:cxn>
              <a:cxn ang="0">
                <a:pos x="35" y="328"/>
              </a:cxn>
              <a:cxn ang="0">
                <a:pos x="35" y="300"/>
              </a:cxn>
              <a:cxn ang="0">
                <a:pos x="28" y="216"/>
              </a:cxn>
              <a:cxn ang="0">
                <a:pos x="21" y="146"/>
              </a:cxn>
              <a:cxn ang="0">
                <a:pos x="21" y="77"/>
              </a:cxn>
              <a:cxn ang="0">
                <a:pos x="21" y="35"/>
              </a:cxn>
              <a:cxn ang="0">
                <a:pos x="28" y="35"/>
              </a:cxn>
              <a:cxn ang="0">
                <a:pos x="77" y="21"/>
              </a:cxn>
              <a:cxn ang="0">
                <a:pos x="147" y="14"/>
              </a:cxn>
              <a:cxn ang="0">
                <a:pos x="210" y="7"/>
              </a:cxn>
              <a:cxn ang="0">
                <a:pos x="259" y="0"/>
              </a:cxn>
              <a:cxn ang="0">
                <a:pos x="259" y="42"/>
              </a:cxn>
              <a:cxn ang="0">
                <a:pos x="265" y="91"/>
              </a:cxn>
              <a:cxn ang="0">
                <a:pos x="272" y="139"/>
              </a:cxn>
              <a:cxn ang="0">
                <a:pos x="279" y="209"/>
              </a:cxn>
              <a:cxn ang="0">
                <a:pos x="286" y="265"/>
              </a:cxn>
              <a:cxn ang="0">
                <a:pos x="293" y="293"/>
              </a:cxn>
              <a:cxn ang="0">
                <a:pos x="286" y="328"/>
              </a:cxn>
              <a:cxn ang="0">
                <a:pos x="293" y="342"/>
              </a:cxn>
              <a:cxn ang="0">
                <a:pos x="293" y="356"/>
              </a:cxn>
              <a:cxn ang="0">
                <a:pos x="259" y="370"/>
              </a:cxn>
              <a:cxn ang="0">
                <a:pos x="245" y="384"/>
              </a:cxn>
              <a:cxn ang="0">
                <a:pos x="231" y="405"/>
              </a:cxn>
              <a:cxn ang="0">
                <a:pos x="217" y="426"/>
              </a:cxn>
              <a:cxn ang="0">
                <a:pos x="203" y="454"/>
              </a:cxn>
              <a:cxn ang="0">
                <a:pos x="196" y="468"/>
              </a:cxn>
              <a:cxn ang="0">
                <a:pos x="168" y="454"/>
              </a:cxn>
              <a:cxn ang="0">
                <a:pos x="161" y="447"/>
              </a:cxn>
              <a:cxn ang="0">
                <a:pos x="154" y="454"/>
              </a:cxn>
              <a:cxn ang="0">
                <a:pos x="147" y="475"/>
              </a:cxn>
              <a:cxn ang="0">
                <a:pos x="140" y="489"/>
              </a:cxn>
              <a:cxn ang="0">
                <a:pos x="119" y="475"/>
              </a:cxn>
              <a:cxn ang="0">
                <a:pos x="98" y="503"/>
              </a:cxn>
              <a:cxn ang="0">
                <a:pos x="63" y="482"/>
              </a:cxn>
              <a:cxn ang="0">
                <a:pos x="49" y="489"/>
              </a:cxn>
              <a:cxn ang="0">
                <a:pos x="42" y="496"/>
              </a:cxn>
              <a:cxn ang="0">
                <a:pos x="28" y="496"/>
              </a:cxn>
              <a:cxn ang="0">
                <a:pos x="21" y="503"/>
              </a:cxn>
              <a:cxn ang="0">
                <a:pos x="7" y="503"/>
              </a:cxn>
              <a:cxn ang="0">
                <a:pos x="7" y="496"/>
              </a:cxn>
              <a:cxn ang="0">
                <a:pos x="7" y="475"/>
              </a:cxn>
              <a:cxn ang="0">
                <a:pos x="7" y="468"/>
              </a:cxn>
              <a:cxn ang="0">
                <a:pos x="7" y="454"/>
              </a:cxn>
              <a:cxn ang="0">
                <a:pos x="21" y="440"/>
              </a:cxn>
              <a:cxn ang="0">
                <a:pos x="28" y="426"/>
              </a:cxn>
              <a:cxn ang="0">
                <a:pos x="35" y="412"/>
              </a:cxn>
              <a:cxn ang="0">
                <a:pos x="49" y="391"/>
              </a:cxn>
            </a:cxnLst>
            <a:rect l="0" t="0" r="r" b="b"/>
            <a:pathLst>
              <a:path w="300" h="510">
                <a:moveTo>
                  <a:pt x="42" y="377"/>
                </a:moveTo>
                <a:lnTo>
                  <a:pt x="42" y="370"/>
                </a:lnTo>
                <a:lnTo>
                  <a:pt x="42" y="363"/>
                </a:lnTo>
                <a:lnTo>
                  <a:pt x="35" y="356"/>
                </a:lnTo>
                <a:lnTo>
                  <a:pt x="35" y="349"/>
                </a:lnTo>
                <a:lnTo>
                  <a:pt x="28" y="342"/>
                </a:lnTo>
                <a:lnTo>
                  <a:pt x="28" y="335"/>
                </a:lnTo>
                <a:lnTo>
                  <a:pt x="35" y="335"/>
                </a:lnTo>
                <a:lnTo>
                  <a:pt x="35" y="328"/>
                </a:lnTo>
                <a:lnTo>
                  <a:pt x="28" y="321"/>
                </a:lnTo>
                <a:lnTo>
                  <a:pt x="42" y="314"/>
                </a:lnTo>
                <a:lnTo>
                  <a:pt x="35" y="300"/>
                </a:lnTo>
                <a:lnTo>
                  <a:pt x="35" y="286"/>
                </a:lnTo>
                <a:lnTo>
                  <a:pt x="35" y="251"/>
                </a:lnTo>
                <a:lnTo>
                  <a:pt x="28" y="216"/>
                </a:lnTo>
                <a:lnTo>
                  <a:pt x="28" y="181"/>
                </a:lnTo>
                <a:lnTo>
                  <a:pt x="28" y="174"/>
                </a:lnTo>
                <a:lnTo>
                  <a:pt x="21" y="146"/>
                </a:lnTo>
                <a:lnTo>
                  <a:pt x="21" y="111"/>
                </a:lnTo>
                <a:lnTo>
                  <a:pt x="21" y="98"/>
                </a:lnTo>
                <a:lnTo>
                  <a:pt x="21" y="77"/>
                </a:lnTo>
                <a:lnTo>
                  <a:pt x="14" y="56"/>
                </a:lnTo>
                <a:lnTo>
                  <a:pt x="14" y="28"/>
                </a:lnTo>
                <a:lnTo>
                  <a:pt x="21" y="35"/>
                </a:lnTo>
                <a:lnTo>
                  <a:pt x="21" y="35"/>
                </a:lnTo>
                <a:lnTo>
                  <a:pt x="21" y="35"/>
                </a:lnTo>
                <a:lnTo>
                  <a:pt x="28" y="35"/>
                </a:lnTo>
                <a:lnTo>
                  <a:pt x="42" y="35"/>
                </a:lnTo>
                <a:lnTo>
                  <a:pt x="70" y="28"/>
                </a:lnTo>
                <a:lnTo>
                  <a:pt x="77" y="21"/>
                </a:lnTo>
                <a:lnTo>
                  <a:pt x="105" y="14"/>
                </a:lnTo>
                <a:lnTo>
                  <a:pt x="126" y="14"/>
                </a:lnTo>
                <a:lnTo>
                  <a:pt x="147" y="14"/>
                </a:lnTo>
                <a:lnTo>
                  <a:pt x="168" y="7"/>
                </a:lnTo>
                <a:lnTo>
                  <a:pt x="182" y="7"/>
                </a:lnTo>
                <a:lnTo>
                  <a:pt x="210" y="7"/>
                </a:lnTo>
                <a:lnTo>
                  <a:pt x="224" y="0"/>
                </a:lnTo>
                <a:lnTo>
                  <a:pt x="252" y="0"/>
                </a:lnTo>
                <a:lnTo>
                  <a:pt x="259" y="0"/>
                </a:lnTo>
                <a:lnTo>
                  <a:pt x="259" y="7"/>
                </a:lnTo>
                <a:lnTo>
                  <a:pt x="259" y="28"/>
                </a:lnTo>
                <a:lnTo>
                  <a:pt x="259" y="42"/>
                </a:lnTo>
                <a:lnTo>
                  <a:pt x="265" y="56"/>
                </a:lnTo>
                <a:lnTo>
                  <a:pt x="265" y="63"/>
                </a:lnTo>
                <a:lnTo>
                  <a:pt x="265" y="91"/>
                </a:lnTo>
                <a:lnTo>
                  <a:pt x="265" y="98"/>
                </a:lnTo>
                <a:lnTo>
                  <a:pt x="272" y="125"/>
                </a:lnTo>
                <a:lnTo>
                  <a:pt x="272" y="139"/>
                </a:lnTo>
                <a:lnTo>
                  <a:pt x="279" y="167"/>
                </a:lnTo>
                <a:lnTo>
                  <a:pt x="279" y="174"/>
                </a:lnTo>
                <a:lnTo>
                  <a:pt x="279" y="209"/>
                </a:lnTo>
                <a:lnTo>
                  <a:pt x="279" y="223"/>
                </a:lnTo>
                <a:lnTo>
                  <a:pt x="286" y="244"/>
                </a:lnTo>
                <a:lnTo>
                  <a:pt x="286" y="265"/>
                </a:lnTo>
                <a:lnTo>
                  <a:pt x="286" y="272"/>
                </a:lnTo>
                <a:lnTo>
                  <a:pt x="286" y="293"/>
                </a:lnTo>
                <a:lnTo>
                  <a:pt x="293" y="293"/>
                </a:lnTo>
                <a:lnTo>
                  <a:pt x="293" y="321"/>
                </a:lnTo>
                <a:lnTo>
                  <a:pt x="286" y="321"/>
                </a:lnTo>
                <a:lnTo>
                  <a:pt x="286" y="328"/>
                </a:lnTo>
                <a:lnTo>
                  <a:pt x="293" y="335"/>
                </a:lnTo>
                <a:lnTo>
                  <a:pt x="286" y="342"/>
                </a:lnTo>
                <a:lnTo>
                  <a:pt x="293" y="342"/>
                </a:lnTo>
                <a:lnTo>
                  <a:pt x="300" y="349"/>
                </a:lnTo>
                <a:lnTo>
                  <a:pt x="293" y="349"/>
                </a:lnTo>
                <a:lnTo>
                  <a:pt x="293" y="356"/>
                </a:lnTo>
                <a:lnTo>
                  <a:pt x="279" y="363"/>
                </a:lnTo>
                <a:lnTo>
                  <a:pt x="265" y="370"/>
                </a:lnTo>
                <a:lnTo>
                  <a:pt x="259" y="370"/>
                </a:lnTo>
                <a:lnTo>
                  <a:pt x="252" y="370"/>
                </a:lnTo>
                <a:lnTo>
                  <a:pt x="238" y="370"/>
                </a:lnTo>
                <a:lnTo>
                  <a:pt x="245" y="384"/>
                </a:lnTo>
                <a:lnTo>
                  <a:pt x="245" y="391"/>
                </a:lnTo>
                <a:lnTo>
                  <a:pt x="238" y="405"/>
                </a:lnTo>
                <a:lnTo>
                  <a:pt x="231" y="405"/>
                </a:lnTo>
                <a:lnTo>
                  <a:pt x="224" y="412"/>
                </a:lnTo>
                <a:lnTo>
                  <a:pt x="224" y="426"/>
                </a:lnTo>
                <a:lnTo>
                  <a:pt x="217" y="426"/>
                </a:lnTo>
                <a:lnTo>
                  <a:pt x="210" y="426"/>
                </a:lnTo>
                <a:lnTo>
                  <a:pt x="203" y="440"/>
                </a:lnTo>
                <a:lnTo>
                  <a:pt x="203" y="454"/>
                </a:lnTo>
                <a:lnTo>
                  <a:pt x="203" y="461"/>
                </a:lnTo>
                <a:lnTo>
                  <a:pt x="196" y="461"/>
                </a:lnTo>
                <a:lnTo>
                  <a:pt x="196" y="468"/>
                </a:lnTo>
                <a:lnTo>
                  <a:pt x="189" y="461"/>
                </a:lnTo>
                <a:lnTo>
                  <a:pt x="175" y="461"/>
                </a:lnTo>
                <a:lnTo>
                  <a:pt x="168" y="454"/>
                </a:lnTo>
                <a:lnTo>
                  <a:pt x="168" y="447"/>
                </a:lnTo>
                <a:lnTo>
                  <a:pt x="161" y="447"/>
                </a:lnTo>
                <a:lnTo>
                  <a:pt x="161" y="447"/>
                </a:lnTo>
                <a:lnTo>
                  <a:pt x="168" y="447"/>
                </a:lnTo>
                <a:lnTo>
                  <a:pt x="161" y="454"/>
                </a:lnTo>
                <a:lnTo>
                  <a:pt x="154" y="454"/>
                </a:lnTo>
                <a:lnTo>
                  <a:pt x="154" y="461"/>
                </a:lnTo>
                <a:lnTo>
                  <a:pt x="147" y="461"/>
                </a:lnTo>
                <a:lnTo>
                  <a:pt x="147" y="475"/>
                </a:lnTo>
                <a:lnTo>
                  <a:pt x="140" y="482"/>
                </a:lnTo>
                <a:lnTo>
                  <a:pt x="140" y="489"/>
                </a:lnTo>
                <a:lnTo>
                  <a:pt x="140" y="489"/>
                </a:lnTo>
                <a:lnTo>
                  <a:pt x="133" y="482"/>
                </a:lnTo>
                <a:lnTo>
                  <a:pt x="126" y="482"/>
                </a:lnTo>
                <a:lnTo>
                  <a:pt x="119" y="475"/>
                </a:lnTo>
                <a:lnTo>
                  <a:pt x="105" y="482"/>
                </a:lnTo>
                <a:lnTo>
                  <a:pt x="105" y="482"/>
                </a:lnTo>
                <a:lnTo>
                  <a:pt x="98" y="503"/>
                </a:lnTo>
                <a:lnTo>
                  <a:pt x="77" y="489"/>
                </a:lnTo>
                <a:lnTo>
                  <a:pt x="77" y="489"/>
                </a:lnTo>
                <a:lnTo>
                  <a:pt x="63" y="482"/>
                </a:lnTo>
                <a:lnTo>
                  <a:pt x="56" y="489"/>
                </a:lnTo>
                <a:lnTo>
                  <a:pt x="49" y="482"/>
                </a:lnTo>
                <a:lnTo>
                  <a:pt x="49" y="489"/>
                </a:lnTo>
                <a:lnTo>
                  <a:pt x="49" y="496"/>
                </a:lnTo>
                <a:lnTo>
                  <a:pt x="42" y="503"/>
                </a:lnTo>
                <a:lnTo>
                  <a:pt x="42" y="496"/>
                </a:lnTo>
                <a:lnTo>
                  <a:pt x="42" y="489"/>
                </a:lnTo>
                <a:lnTo>
                  <a:pt x="42" y="489"/>
                </a:lnTo>
                <a:lnTo>
                  <a:pt x="28" y="496"/>
                </a:lnTo>
                <a:lnTo>
                  <a:pt x="21" y="489"/>
                </a:lnTo>
                <a:lnTo>
                  <a:pt x="14" y="496"/>
                </a:lnTo>
                <a:lnTo>
                  <a:pt x="21" y="503"/>
                </a:lnTo>
                <a:lnTo>
                  <a:pt x="14" y="510"/>
                </a:lnTo>
                <a:lnTo>
                  <a:pt x="7" y="503"/>
                </a:lnTo>
                <a:lnTo>
                  <a:pt x="7" y="503"/>
                </a:lnTo>
                <a:lnTo>
                  <a:pt x="7" y="503"/>
                </a:lnTo>
                <a:lnTo>
                  <a:pt x="0" y="496"/>
                </a:lnTo>
                <a:lnTo>
                  <a:pt x="7" y="496"/>
                </a:lnTo>
                <a:lnTo>
                  <a:pt x="0" y="489"/>
                </a:lnTo>
                <a:lnTo>
                  <a:pt x="7" y="482"/>
                </a:lnTo>
                <a:lnTo>
                  <a:pt x="7" y="475"/>
                </a:lnTo>
                <a:lnTo>
                  <a:pt x="14" y="475"/>
                </a:lnTo>
                <a:lnTo>
                  <a:pt x="14" y="468"/>
                </a:lnTo>
                <a:lnTo>
                  <a:pt x="7" y="468"/>
                </a:lnTo>
                <a:lnTo>
                  <a:pt x="14" y="461"/>
                </a:lnTo>
                <a:lnTo>
                  <a:pt x="7" y="454"/>
                </a:lnTo>
                <a:lnTo>
                  <a:pt x="7" y="454"/>
                </a:lnTo>
                <a:lnTo>
                  <a:pt x="14" y="447"/>
                </a:lnTo>
                <a:lnTo>
                  <a:pt x="14" y="447"/>
                </a:lnTo>
                <a:lnTo>
                  <a:pt x="21" y="440"/>
                </a:lnTo>
                <a:lnTo>
                  <a:pt x="21" y="447"/>
                </a:lnTo>
                <a:lnTo>
                  <a:pt x="21" y="440"/>
                </a:lnTo>
                <a:lnTo>
                  <a:pt x="28" y="426"/>
                </a:lnTo>
                <a:lnTo>
                  <a:pt x="28" y="426"/>
                </a:lnTo>
                <a:lnTo>
                  <a:pt x="35" y="419"/>
                </a:lnTo>
                <a:lnTo>
                  <a:pt x="35" y="412"/>
                </a:lnTo>
                <a:lnTo>
                  <a:pt x="42" y="405"/>
                </a:lnTo>
                <a:lnTo>
                  <a:pt x="35" y="398"/>
                </a:lnTo>
                <a:lnTo>
                  <a:pt x="49" y="391"/>
                </a:lnTo>
                <a:lnTo>
                  <a:pt x="42" y="377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29" name="Freeform 19"/>
          <p:cNvSpPr>
            <a:spLocks/>
          </p:cNvSpPr>
          <p:nvPr userDrawn="1"/>
        </p:nvSpPr>
        <p:spPr bwMode="auto">
          <a:xfrm>
            <a:off x="4611319" y="2644794"/>
            <a:ext cx="746881" cy="512763"/>
          </a:xfrm>
          <a:custGeom>
            <a:avLst/>
            <a:gdLst/>
            <a:ahLst/>
            <a:cxnLst>
              <a:cxn ang="0">
                <a:pos x="70" y="286"/>
              </a:cxn>
              <a:cxn ang="0">
                <a:pos x="63" y="272"/>
              </a:cxn>
              <a:cxn ang="0">
                <a:pos x="63" y="252"/>
              </a:cxn>
              <a:cxn ang="0">
                <a:pos x="56" y="245"/>
              </a:cxn>
              <a:cxn ang="0">
                <a:pos x="49" y="224"/>
              </a:cxn>
              <a:cxn ang="0">
                <a:pos x="42" y="196"/>
              </a:cxn>
              <a:cxn ang="0">
                <a:pos x="28" y="175"/>
              </a:cxn>
              <a:cxn ang="0">
                <a:pos x="28" y="161"/>
              </a:cxn>
              <a:cxn ang="0">
                <a:pos x="21" y="133"/>
              </a:cxn>
              <a:cxn ang="0">
                <a:pos x="7" y="112"/>
              </a:cxn>
              <a:cxn ang="0">
                <a:pos x="7" y="77"/>
              </a:cxn>
              <a:cxn ang="0">
                <a:pos x="14" y="56"/>
              </a:cxn>
              <a:cxn ang="0">
                <a:pos x="7" y="35"/>
              </a:cxn>
              <a:cxn ang="0">
                <a:pos x="0" y="7"/>
              </a:cxn>
              <a:cxn ang="0">
                <a:pos x="63" y="7"/>
              </a:cxn>
              <a:cxn ang="0">
                <a:pos x="147" y="7"/>
              </a:cxn>
              <a:cxn ang="0">
                <a:pos x="210" y="7"/>
              </a:cxn>
              <a:cxn ang="0">
                <a:pos x="273" y="7"/>
              </a:cxn>
              <a:cxn ang="0">
                <a:pos x="357" y="0"/>
              </a:cxn>
              <a:cxn ang="0">
                <a:pos x="426" y="0"/>
              </a:cxn>
              <a:cxn ang="0">
                <a:pos x="475" y="7"/>
              </a:cxn>
              <a:cxn ang="0">
                <a:pos x="482" y="21"/>
              </a:cxn>
              <a:cxn ang="0">
                <a:pos x="482" y="56"/>
              </a:cxn>
              <a:cxn ang="0">
                <a:pos x="524" y="98"/>
              </a:cxn>
              <a:cxn ang="0">
                <a:pos x="545" y="126"/>
              </a:cxn>
              <a:cxn ang="0">
                <a:pos x="559" y="154"/>
              </a:cxn>
              <a:cxn ang="0">
                <a:pos x="573" y="182"/>
              </a:cxn>
              <a:cxn ang="0">
                <a:pos x="559" y="210"/>
              </a:cxn>
              <a:cxn ang="0">
                <a:pos x="538" y="238"/>
              </a:cxn>
              <a:cxn ang="0">
                <a:pos x="503" y="245"/>
              </a:cxn>
              <a:cxn ang="0">
                <a:pos x="503" y="279"/>
              </a:cxn>
              <a:cxn ang="0">
                <a:pos x="496" y="321"/>
              </a:cxn>
              <a:cxn ang="0">
                <a:pos x="468" y="349"/>
              </a:cxn>
              <a:cxn ang="0">
                <a:pos x="468" y="377"/>
              </a:cxn>
              <a:cxn ang="0">
                <a:pos x="454" y="363"/>
              </a:cxn>
              <a:cxn ang="0">
                <a:pos x="440" y="349"/>
              </a:cxn>
              <a:cxn ang="0">
                <a:pos x="385" y="349"/>
              </a:cxn>
              <a:cxn ang="0">
                <a:pos x="322" y="356"/>
              </a:cxn>
              <a:cxn ang="0">
                <a:pos x="259" y="356"/>
              </a:cxn>
              <a:cxn ang="0">
                <a:pos x="196" y="363"/>
              </a:cxn>
              <a:cxn ang="0">
                <a:pos x="126" y="363"/>
              </a:cxn>
              <a:cxn ang="0">
                <a:pos x="77" y="356"/>
              </a:cxn>
              <a:cxn ang="0">
                <a:pos x="70" y="321"/>
              </a:cxn>
            </a:cxnLst>
            <a:rect l="0" t="0" r="r" b="b"/>
            <a:pathLst>
              <a:path w="573" h="377">
                <a:moveTo>
                  <a:pt x="63" y="300"/>
                </a:moveTo>
                <a:lnTo>
                  <a:pt x="63" y="293"/>
                </a:lnTo>
                <a:lnTo>
                  <a:pt x="70" y="286"/>
                </a:lnTo>
                <a:lnTo>
                  <a:pt x="63" y="286"/>
                </a:lnTo>
                <a:lnTo>
                  <a:pt x="63" y="272"/>
                </a:lnTo>
                <a:lnTo>
                  <a:pt x="63" y="272"/>
                </a:lnTo>
                <a:lnTo>
                  <a:pt x="63" y="272"/>
                </a:lnTo>
                <a:lnTo>
                  <a:pt x="63" y="265"/>
                </a:lnTo>
                <a:lnTo>
                  <a:pt x="63" y="252"/>
                </a:lnTo>
                <a:lnTo>
                  <a:pt x="56" y="252"/>
                </a:lnTo>
                <a:lnTo>
                  <a:pt x="56" y="252"/>
                </a:lnTo>
                <a:lnTo>
                  <a:pt x="56" y="245"/>
                </a:lnTo>
                <a:lnTo>
                  <a:pt x="49" y="245"/>
                </a:lnTo>
                <a:lnTo>
                  <a:pt x="42" y="231"/>
                </a:lnTo>
                <a:lnTo>
                  <a:pt x="49" y="224"/>
                </a:lnTo>
                <a:lnTo>
                  <a:pt x="49" y="217"/>
                </a:lnTo>
                <a:lnTo>
                  <a:pt x="42" y="203"/>
                </a:lnTo>
                <a:lnTo>
                  <a:pt x="42" y="196"/>
                </a:lnTo>
                <a:lnTo>
                  <a:pt x="35" y="189"/>
                </a:lnTo>
                <a:lnTo>
                  <a:pt x="28" y="182"/>
                </a:lnTo>
                <a:lnTo>
                  <a:pt x="28" y="175"/>
                </a:lnTo>
                <a:lnTo>
                  <a:pt x="21" y="168"/>
                </a:lnTo>
                <a:lnTo>
                  <a:pt x="21" y="161"/>
                </a:lnTo>
                <a:lnTo>
                  <a:pt x="28" y="161"/>
                </a:lnTo>
                <a:lnTo>
                  <a:pt x="21" y="154"/>
                </a:lnTo>
                <a:lnTo>
                  <a:pt x="14" y="147"/>
                </a:lnTo>
                <a:lnTo>
                  <a:pt x="21" y="133"/>
                </a:lnTo>
                <a:lnTo>
                  <a:pt x="14" y="133"/>
                </a:lnTo>
                <a:lnTo>
                  <a:pt x="14" y="119"/>
                </a:lnTo>
                <a:lnTo>
                  <a:pt x="7" y="112"/>
                </a:lnTo>
                <a:lnTo>
                  <a:pt x="0" y="98"/>
                </a:lnTo>
                <a:lnTo>
                  <a:pt x="7" y="84"/>
                </a:lnTo>
                <a:lnTo>
                  <a:pt x="7" y="77"/>
                </a:lnTo>
                <a:lnTo>
                  <a:pt x="14" y="70"/>
                </a:lnTo>
                <a:lnTo>
                  <a:pt x="7" y="63"/>
                </a:lnTo>
                <a:lnTo>
                  <a:pt x="14" y="56"/>
                </a:lnTo>
                <a:lnTo>
                  <a:pt x="14" y="42"/>
                </a:lnTo>
                <a:lnTo>
                  <a:pt x="7" y="42"/>
                </a:lnTo>
                <a:lnTo>
                  <a:pt x="7" y="35"/>
                </a:lnTo>
                <a:lnTo>
                  <a:pt x="7" y="21"/>
                </a:lnTo>
                <a:lnTo>
                  <a:pt x="0" y="14"/>
                </a:lnTo>
                <a:lnTo>
                  <a:pt x="0" y="7"/>
                </a:lnTo>
                <a:lnTo>
                  <a:pt x="14" y="7"/>
                </a:lnTo>
                <a:lnTo>
                  <a:pt x="49" y="7"/>
                </a:lnTo>
                <a:lnTo>
                  <a:pt x="63" y="7"/>
                </a:lnTo>
                <a:lnTo>
                  <a:pt x="105" y="7"/>
                </a:lnTo>
                <a:lnTo>
                  <a:pt x="105" y="7"/>
                </a:lnTo>
                <a:lnTo>
                  <a:pt x="147" y="7"/>
                </a:lnTo>
                <a:lnTo>
                  <a:pt x="154" y="7"/>
                </a:lnTo>
                <a:lnTo>
                  <a:pt x="189" y="7"/>
                </a:lnTo>
                <a:lnTo>
                  <a:pt x="210" y="7"/>
                </a:lnTo>
                <a:lnTo>
                  <a:pt x="231" y="7"/>
                </a:lnTo>
                <a:lnTo>
                  <a:pt x="259" y="7"/>
                </a:lnTo>
                <a:lnTo>
                  <a:pt x="273" y="7"/>
                </a:lnTo>
                <a:lnTo>
                  <a:pt x="315" y="7"/>
                </a:lnTo>
                <a:lnTo>
                  <a:pt x="315" y="7"/>
                </a:lnTo>
                <a:lnTo>
                  <a:pt x="357" y="0"/>
                </a:lnTo>
                <a:lnTo>
                  <a:pt x="364" y="0"/>
                </a:lnTo>
                <a:lnTo>
                  <a:pt x="399" y="0"/>
                </a:lnTo>
                <a:lnTo>
                  <a:pt x="426" y="0"/>
                </a:lnTo>
                <a:lnTo>
                  <a:pt x="440" y="0"/>
                </a:lnTo>
                <a:lnTo>
                  <a:pt x="468" y="0"/>
                </a:lnTo>
                <a:lnTo>
                  <a:pt x="475" y="7"/>
                </a:lnTo>
                <a:lnTo>
                  <a:pt x="475" y="14"/>
                </a:lnTo>
                <a:lnTo>
                  <a:pt x="482" y="21"/>
                </a:lnTo>
                <a:lnTo>
                  <a:pt x="482" y="21"/>
                </a:lnTo>
                <a:lnTo>
                  <a:pt x="475" y="42"/>
                </a:lnTo>
                <a:lnTo>
                  <a:pt x="475" y="49"/>
                </a:lnTo>
                <a:lnTo>
                  <a:pt x="482" y="56"/>
                </a:lnTo>
                <a:lnTo>
                  <a:pt x="489" y="91"/>
                </a:lnTo>
                <a:lnTo>
                  <a:pt x="503" y="98"/>
                </a:lnTo>
                <a:lnTo>
                  <a:pt x="524" y="98"/>
                </a:lnTo>
                <a:lnTo>
                  <a:pt x="531" y="112"/>
                </a:lnTo>
                <a:lnTo>
                  <a:pt x="531" y="119"/>
                </a:lnTo>
                <a:lnTo>
                  <a:pt x="545" y="126"/>
                </a:lnTo>
                <a:lnTo>
                  <a:pt x="545" y="133"/>
                </a:lnTo>
                <a:lnTo>
                  <a:pt x="552" y="147"/>
                </a:lnTo>
                <a:lnTo>
                  <a:pt x="559" y="154"/>
                </a:lnTo>
                <a:lnTo>
                  <a:pt x="573" y="161"/>
                </a:lnTo>
                <a:lnTo>
                  <a:pt x="573" y="168"/>
                </a:lnTo>
                <a:lnTo>
                  <a:pt x="573" y="182"/>
                </a:lnTo>
                <a:lnTo>
                  <a:pt x="573" y="196"/>
                </a:lnTo>
                <a:lnTo>
                  <a:pt x="566" y="203"/>
                </a:lnTo>
                <a:lnTo>
                  <a:pt x="559" y="210"/>
                </a:lnTo>
                <a:lnTo>
                  <a:pt x="559" y="224"/>
                </a:lnTo>
                <a:lnTo>
                  <a:pt x="552" y="231"/>
                </a:lnTo>
                <a:lnTo>
                  <a:pt x="538" y="238"/>
                </a:lnTo>
                <a:lnTo>
                  <a:pt x="531" y="245"/>
                </a:lnTo>
                <a:lnTo>
                  <a:pt x="524" y="245"/>
                </a:lnTo>
                <a:lnTo>
                  <a:pt x="503" y="245"/>
                </a:lnTo>
                <a:lnTo>
                  <a:pt x="496" y="259"/>
                </a:lnTo>
                <a:lnTo>
                  <a:pt x="496" y="272"/>
                </a:lnTo>
                <a:lnTo>
                  <a:pt x="503" y="279"/>
                </a:lnTo>
                <a:lnTo>
                  <a:pt x="510" y="286"/>
                </a:lnTo>
                <a:lnTo>
                  <a:pt x="510" y="307"/>
                </a:lnTo>
                <a:lnTo>
                  <a:pt x="496" y="321"/>
                </a:lnTo>
                <a:lnTo>
                  <a:pt x="496" y="335"/>
                </a:lnTo>
                <a:lnTo>
                  <a:pt x="489" y="342"/>
                </a:lnTo>
                <a:lnTo>
                  <a:pt x="468" y="349"/>
                </a:lnTo>
                <a:lnTo>
                  <a:pt x="475" y="363"/>
                </a:lnTo>
                <a:lnTo>
                  <a:pt x="475" y="370"/>
                </a:lnTo>
                <a:lnTo>
                  <a:pt x="468" y="377"/>
                </a:lnTo>
                <a:lnTo>
                  <a:pt x="461" y="370"/>
                </a:lnTo>
                <a:lnTo>
                  <a:pt x="461" y="370"/>
                </a:lnTo>
                <a:lnTo>
                  <a:pt x="454" y="363"/>
                </a:lnTo>
                <a:lnTo>
                  <a:pt x="454" y="356"/>
                </a:lnTo>
                <a:lnTo>
                  <a:pt x="447" y="356"/>
                </a:lnTo>
                <a:lnTo>
                  <a:pt x="440" y="349"/>
                </a:lnTo>
                <a:lnTo>
                  <a:pt x="419" y="349"/>
                </a:lnTo>
                <a:lnTo>
                  <a:pt x="399" y="349"/>
                </a:lnTo>
                <a:lnTo>
                  <a:pt x="385" y="349"/>
                </a:lnTo>
                <a:lnTo>
                  <a:pt x="357" y="356"/>
                </a:lnTo>
                <a:lnTo>
                  <a:pt x="350" y="356"/>
                </a:lnTo>
                <a:lnTo>
                  <a:pt x="322" y="356"/>
                </a:lnTo>
                <a:lnTo>
                  <a:pt x="294" y="356"/>
                </a:lnTo>
                <a:lnTo>
                  <a:pt x="280" y="356"/>
                </a:lnTo>
                <a:lnTo>
                  <a:pt x="259" y="356"/>
                </a:lnTo>
                <a:lnTo>
                  <a:pt x="238" y="363"/>
                </a:lnTo>
                <a:lnTo>
                  <a:pt x="217" y="363"/>
                </a:lnTo>
                <a:lnTo>
                  <a:pt x="196" y="363"/>
                </a:lnTo>
                <a:lnTo>
                  <a:pt x="182" y="363"/>
                </a:lnTo>
                <a:lnTo>
                  <a:pt x="154" y="363"/>
                </a:lnTo>
                <a:lnTo>
                  <a:pt x="126" y="363"/>
                </a:lnTo>
                <a:lnTo>
                  <a:pt x="112" y="363"/>
                </a:lnTo>
                <a:lnTo>
                  <a:pt x="77" y="363"/>
                </a:lnTo>
                <a:lnTo>
                  <a:pt x="77" y="356"/>
                </a:lnTo>
                <a:lnTo>
                  <a:pt x="63" y="342"/>
                </a:lnTo>
                <a:lnTo>
                  <a:pt x="70" y="335"/>
                </a:lnTo>
                <a:lnTo>
                  <a:pt x="70" y="321"/>
                </a:lnTo>
                <a:lnTo>
                  <a:pt x="63" y="300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30" name="Freeform 20"/>
          <p:cNvSpPr>
            <a:spLocks/>
          </p:cNvSpPr>
          <p:nvPr userDrawn="1"/>
        </p:nvSpPr>
        <p:spPr bwMode="auto">
          <a:xfrm>
            <a:off x="3930959" y="3203580"/>
            <a:ext cx="929822" cy="523875"/>
          </a:xfrm>
          <a:custGeom>
            <a:avLst/>
            <a:gdLst/>
            <a:ahLst/>
            <a:cxnLst>
              <a:cxn ang="0">
                <a:pos x="7" y="322"/>
              </a:cxn>
              <a:cxn ang="0">
                <a:pos x="7" y="280"/>
              </a:cxn>
              <a:cxn ang="0">
                <a:pos x="14" y="210"/>
              </a:cxn>
              <a:cxn ang="0">
                <a:pos x="14" y="161"/>
              </a:cxn>
              <a:cxn ang="0">
                <a:pos x="21" y="105"/>
              </a:cxn>
              <a:cxn ang="0">
                <a:pos x="21" y="56"/>
              </a:cxn>
              <a:cxn ang="0">
                <a:pos x="84" y="7"/>
              </a:cxn>
              <a:cxn ang="0">
                <a:pos x="147" y="7"/>
              </a:cxn>
              <a:cxn ang="0">
                <a:pos x="196" y="14"/>
              </a:cxn>
              <a:cxn ang="0">
                <a:pos x="245" y="14"/>
              </a:cxn>
              <a:cxn ang="0">
                <a:pos x="300" y="14"/>
              </a:cxn>
              <a:cxn ang="0">
                <a:pos x="349" y="14"/>
              </a:cxn>
              <a:cxn ang="0">
                <a:pos x="405" y="21"/>
              </a:cxn>
              <a:cxn ang="0">
                <a:pos x="454" y="21"/>
              </a:cxn>
              <a:cxn ang="0">
                <a:pos x="503" y="21"/>
              </a:cxn>
              <a:cxn ang="0">
                <a:pos x="559" y="21"/>
              </a:cxn>
              <a:cxn ang="0">
                <a:pos x="601" y="21"/>
              </a:cxn>
              <a:cxn ang="0">
                <a:pos x="643" y="21"/>
              </a:cxn>
              <a:cxn ang="0">
                <a:pos x="671" y="28"/>
              </a:cxn>
              <a:cxn ang="0">
                <a:pos x="678" y="49"/>
              </a:cxn>
              <a:cxn ang="0">
                <a:pos x="671" y="49"/>
              </a:cxn>
              <a:cxn ang="0">
                <a:pos x="664" y="77"/>
              </a:cxn>
              <a:cxn ang="0">
                <a:pos x="678" y="91"/>
              </a:cxn>
              <a:cxn ang="0">
                <a:pos x="692" y="119"/>
              </a:cxn>
              <a:cxn ang="0">
                <a:pos x="706" y="126"/>
              </a:cxn>
              <a:cxn ang="0">
                <a:pos x="706" y="161"/>
              </a:cxn>
              <a:cxn ang="0">
                <a:pos x="706" y="203"/>
              </a:cxn>
              <a:cxn ang="0">
                <a:pos x="706" y="252"/>
              </a:cxn>
              <a:cxn ang="0">
                <a:pos x="713" y="301"/>
              </a:cxn>
              <a:cxn ang="0">
                <a:pos x="713" y="336"/>
              </a:cxn>
              <a:cxn ang="0">
                <a:pos x="713" y="378"/>
              </a:cxn>
              <a:cxn ang="0">
                <a:pos x="671" y="385"/>
              </a:cxn>
              <a:cxn ang="0">
                <a:pos x="636" y="385"/>
              </a:cxn>
              <a:cxn ang="0">
                <a:pos x="601" y="385"/>
              </a:cxn>
              <a:cxn ang="0">
                <a:pos x="580" y="385"/>
              </a:cxn>
              <a:cxn ang="0">
                <a:pos x="510" y="385"/>
              </a:cxn>
              <a:cxn ang="0">
                <a:pos x="440" y="385"/>
              </a:cxn>
              <a:cxn ang="0">
                <a:pos x="377" y="385"/>
              </a:cxn>
              <a:cxn ang="0">
                <a:pos x="335" y="378"/>
              </a:cxn>
              <a:cxn ang="0">
                <a:pos x="252" y="378"/>
              </a:cxn>
              <a:cxn ang="0">
                <a:pos x="196" y="378"/>
              </a:cxn>
              <a:cxn ang="0">
                <a:pos x="140" y="371"/>
              </a:cxn>
              <a:cxn ang="0">
                <a:pos x="98" y="371"/>
              </a:cxn>
              <a:cxn ang="0">
                <a:pos x="7" y="364"/>
              </a:cxn>
            </a:cxnLst>
            <a:rect l="0" t="0" r="r" b="b"/>
            <a:pathLst>
              <a:path w="713" h="385">
                <a:moveTo>
                  <a:pt x="0" y="364"/>
                </a:moveTo>
                <a:lnTo>
                  <a:pt x="7" y="322"/>
                </a:lnTo>
                <a:lnTo>
                  <a:pt x="7" y="287"/>
                </a:lnTo>
                <a:lnTo>
                  <a:pt x="7" y="280"/>
                </a:lnTo>
                <a:lnTo>
                  <a:pt x="14" y="217"/>
                </a:lnTo>
                <a:lnTo>
                  <a:pt x="14" y="210"/>
                </a:lnTo>
                <a:lnTo>
                  <a:pt x="14" y="168"/>
                </a:lnTo>
                <a:lnTo>
                  <a:pt x="14" y="161"/>
                </a:lnTo>
                <a:lnTo>
                  <a:pt x="21" y="119"/>
                </a:lnTo>
                <a:lnTo>
                  <a:pt x="21" y="105"/>
                </a:lnTo>
                <a:lnTo>
                  <a:pt x="21" y="56"/>
                </a:lnTo>
                <a:lnTo>
                  <a:pt x="21" y="56"/>
                </a:lnTo>
                <a:lnTo>
                  <a:pt x="28" y="0"/>
                </a:lnTo>
                <a:lnTo>
                  <a:pt x="84" y="7"/>
                </a:lnTo>
                <a:lnTo>
                  <a:pt x="91" y="7"/>
                </a:lnTo>
                <a:lnTo>
                  <a:pt x="147" y="7"/>
                </a:lnTo>
                <a:lnTo>
                  <a:pt x="147" y="7"/>
                </a:lnTo>
                <a:lnTo>
                  <a:pt x="196" y="14"/>
                </a:lnTo>
                <a:lnTo>
                  <a:pt x="196" y="14"/>
                </a:lnTo>
                <a:lnTo>
                  <a:pt x="245" y="14"/>
                </a:lnTo>
                <a:lnTo>
                  <a:pt x="286" y="14"/>
                </a:lnTo>
                <a:lnTo>
                  <a:pt x="300" y="14"/>
                </a:lnTo>
                <a:lnTo>
                  <a:pt x="328" y="14"/>
                </a:lnTo>
                <a:lnTo>
                  <a:pt x="349" y="14"/>
                </a:lnTo>
                <a:lnTo>
                  <a:pt x="370" y="14"/>
                </a:lnTo>
                <a:lnTo>
                  <a:pt x="405" y="21"/>
                </a:lnTo>
                <a:lnTo>
                  <a:pt x="412" y="21"/>
                </a:lnTo>
                <a:lnTo>
                  <a:pt x="454" y="21"/>
                </a:lnTo>
                <a:lnTo>
                  <a:pt x="496" y="21"/>
                </a:lnTo>
                <a:lnTo>
                  <a:pt x="503" y="21"/>
                </a:lnTo>
                <a:lnTo>
                  <a:pt x="538" y="21"/>
                </a:lnTo>
                <a:lnTo>
                  <a:pt x="559" y="21"/>
                </a:lnTo>
                <a:lnTo>
                  <a:pt x="580" y="21"/>
                </a:lnTo>
                <a:lnTo>
                  <a:pt x="601" y="21"/>
                </a:lnTo>
                <a:lnTo>
                  <a:pt x="643" y="21"/>
                </a:lnTo>
                <a:lnTo>
                  <a:pt x="643" y="21"/>
                </a:lnTo>
                <a:lnTo>
                  <a:pt x="664" y="35"/>
                </a:lnTo>
                <a:lnTo>
                  <a:pt x="671" y="28"/>
                </a:lnTo>
                <a:lnTo>
                  <a:pt x="678" y="42"/>
                </a:lnTo>
                <a:lnTo>
                  <a:pt x="678" y="49"/>
                </a:lnTo>
                <a:lnTo>
                  <a:pt x="685" y="49"/>
                </a:lnTo>
                <a:lnTo>
                  <a:pt x="671" y="49"/>
                </a:lnTo>
                <a:lnTo>
                  <a:pt x="664" y="63"/>
                </a:lnTo>
                <a:lnTo>
                  <a:pt x="664" y="77"/>
                </a:lnTo>
                <a:lnTo>
                  <a:pt x="678" y="91"/>
                </a:lnTo>
                <a:lnTo>
                  <a:pt x="678" y="91"/>
                </a:lnTo>
                <a:lnTo>
                  <a:pt x="678" y="98"/>
                </a:lnTo>
                <a:lnTo>
                  <a:pt x="692" y="119"/>
                </a:lnTo>
                <a:lnTo>
                  <a:pt x="706" y="119"/>
                </a:lnTo>
                <a:lnTo>
                  <a:pt x="706" y="126"/>
                </a:lnTo>
                <a:lnTo>
                  <a:pt x="706" y="133"/>
                </a:lnTo>
                <a:lnTo>
                  <a:pt x="706" y="161"/>
                </a:lnTo>
                <a:lnTo>
                  <a:pt x="706" y="175"/>
                </a:lnTo>
                <a:lnTo>
                  <a:pt x="706" y="203"/>
                </a:lnTo>
                <a:lnTo>
                  <a:pt x="706" y="217"/>
                </a:lnTo>
                <a:lnTo>
                  <a:pt x="706" y="252"/>
                </a:lnTo>
                <a:lnTo>
                  <a:pt x="706" y="259"/>
                </a:lnTo>
                <a:lnTo>
                  <a:pt x="713" y="301"/>
                </a:lnTo>
                <a:lnTo>
                  <a:pt x="713" y="301"/>
                </a:lnTo>
                <a:lnTo>
                  <a:pt x="713" y="336"/>
                </a:lnTo>
                <a:lnTo>
                  <a:pt x="713" y="343"/>
                </a:lnTo>
                <a:lnTo>
                  <a:pt x="713" y="378"/>
                </a:lnTo>
                <a:lnTo>
                  <a:pt x="713" y="385"/>
                </a:lnTo>
                <a:lnTo>
                  <a:pt x="671" y="385"/>
                </a:lnTo>
                <a:lnTo>
                  <a:pt x="671" y="385"/>
                </a:lnTo>
                <a:lnTo>
                  <a:pt x="636" y="385"/>
                </a:lnTo>
                <a:lnTo>
                  <a:pt x="622" y="385"/>
                </a:lnTo>
                <a:lnTo>
                  <a:pt x="601" y="385"/>
                </a:lnTo>
                <a:lnTo>
                  <a:pt x="580" y="385"/>
                </a:lnTo>
                <a:lnTo>
                  <a:pt x="580" y="385"/>
                </a:lnTo>
                <a:lnTo>
                  <a:pt x="531" y="385"/>
                </a:lnTo>
                <a:lnTo>
                  <a:pt x="510" y="385"/>
                </a:lnTo>
                <a:lnTo>
                  <a:pt x="468" y="385"/>
                </a:lnTo>
                <a:lnTo>
                  <a:pt x="440" y="385"/>
                </a:lnTo>
                <a:lnTo>
                  <a:pt x="405" y="385"/>
                </a:lnTo>
                <a:lnTo>
                  <a:pt x="377" y="385"/>
                </a:lnTo>
                <a:lnTo>
                  <a:pt x="356" y="378"/>
                </a:lnTo>
                <a:lnTo>
                  <a:pt x="335" y="378"/>
                </a:lnTo>
                <a:lnTo>
                  <a:pt x="293" y="378"/>
                </a:lnTo>
                <a:lnTo>
                  <a:pt x="252" y="378"/>
                </a:lnTo>
                <a:lnTo>
                  <a:pt x="238" y="378"/>
                </a:lnTo>
                <a:lnTo>
                  <a:pt x="196" y="378"/>
                </a:lnTo>
                <a:lnTo>
                  <a:pt x="189" y="378"/>
                </a:lnTo>
                <a:lnTo>
                  <a:pt x="140" y="371"/>
                </a:lnTo>
                <a:lnTo>
                  <a:pt x="105" y="371"/>
                </a:lnTo>
                <a:lnTo>
                  <a:pt x="98" y="371"/>
                </a:lnTo>
                <a:lnTo>
                  <a:pt x="49" y="371"/>
                </a:lnTo>
                <a:lnTo>
                  <a:pt x="7" y="364"/>
                </a:lnTo>
                <a:lnTo>
                  <a:pt x="0" y="364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31" name="Freeform 21"/>
          <p:cNvSpPr>
            <a:spLocks noEditPoints="1"/>
          </p:cNvSpPr>
          <p:nvPr userDrawn="1"/>
        </p:nvSpPr>
        <p:spPr bwMode="auto">
          <a:xfrm>
            <a:off x="5485198" y="3290888"/>
            <a:ext cx="917727" cy="493712"/>
          </a:xfrm>
          <a:custGeom>
            <a:avLst/>
            <a:gdLst/>
            <a:ahLst/>
            <a:cxnLst>
              <a:cxn ang="0">
                <a:pos x="454" y="308"/>
              </a:cxn>
              <a:cxn ang="0">
                <a:pos x="405" y="308"/>
              </a:cxn>
              <a:cxn ang="0">
                <a:pos x="343" y="315"/>
              </a:cxn>
              <a:cxn ang="0">
                <a:pos x="294" y="315"/>
              </a:cxn>
              <a:cxn ang="0">
                <a:pos x="238" y="322"/>
              </a:cxn>
              <a:cxn ang="0">
                <a:pos x="182" y="329"/>
              </a:cxn>
              <a:cxn ang="0">
                <a:pos x="105" y="350"/>
              </a:cxn>
              <a:cxn ang="0">
                <a:pos x="70" y="357"/>
              </a:cxn>
              <a:cxn ang="0">
                <a:pos x="14" y="357"/>
              </a:cxn>
              <a:cxn ang="0">
                <a:pos x="35" y="350"/>
              </a:cxn>
              <a:cxn ang="0">
                <a:pos x="42" y="322"/>
              </a:cxn>
              <a:cxn ang="0">
                <a:pos x="42" y="301"/>
              </a:cxn>
              <a:cxn ang="0">
                <a:pos x="35" y="287"/>
              </a:cxn>
              <a:cxn ang="0">
                <a:pos x="91" y="287"/>
              </a:cxn>
              <a:cxn ang="0">
                <a:pos x="98" y="259"/>
              </a:cxn>
              <a:cxn ang="0">
                <a:pos x="105" y="245"/>
              </a:cxn>
              <a:cxn ang="0">
                <a:pos x="133" y="224"/>
              </a:cxn>
              <a:cxn ang="0">
                <a:pos x="133" y="189"/>
              </a:cxn>
              <a:cxn ang="0">
                <a:pos x="140" y="182"/>
              </a:cxn>
              <a:cxn ang="0">
                <a:pos x="168" y="175"/>
              </a:cxn>
              <a:cxn ang="0">
                <a:pos x="168" y="189"/>
              </a:cxn>
              <a:cxn ang="0">
                <a:pos x="175" y="168"/>
              </a:cxn>
              <a:cxn ang="0">
                <a:pos x="203" y="175"/>
              </a:cxn>
              <a:cxn ang="0">
                <a:pos x="231" y="168"/>
              </a:cxn>
              <a:cxn ang="0">
                <a:pos x="252" y="168"/>
              </a:cxn>
              <a:cxn ang="0">
                <a:pos x="266" y="175"/>
              </a:cxn>
              <a:cxn ang="0">
                <a:pos x="273" y="147"/>
              </a:cxn>
              <a:cxn ang="0">
                <a:pos x="287" y="140"/>
              </a:cxn>
              <a:cxn ang="0">
                <a:pos x="287" y="133"/>
              </a:cxn>
              <a:cxn ang="0">
                <a:pos x="301" y="147"/>
              </a:cxn>
              <a:cxn ang="0">
                <a:pos x="322" y="147"/>
              </a:cxn>
              <a:cxn ang="0">
                <a:pos x="329" y="126"/>
              </a:cxn>
              <a:cxn ang="0">
                <a:pos x="350" y="112"/>
              </a:cxn>
              <a:cxn ang="0">
                <a:pos x="364" y="91"/>
              </a:cxn>
              <a:cxn ang="0">
                <a:pos x="364" y="56"/>
              </a:cxn>
              <a:cxn ang="0">
                <a:pos x="391" y="56"/>
              </a:cxn>
              <a:cxn ang="0">
                <a:pos x="419" y="35"/>
              </a:cxn>
              <a:cxn ang="0">
                <a:pos x="412" y="28"/>
              </a:cxn>
              <a:cxn ang="0">
                <a:pos x="412" y="7"/>
              </a:cxn>
              <a:cxn ang="0">
                <a:pos x="433" y="7"/>
              </a:cxn>
              <a:cxn ang="0">
                <a:pos x="454" y="7"/>
              </a:cxn>
              <a:cxn ang="0">
                <a:pos x="475" y="35"/>
              </a:cxn>
              <a:cxn ang="0">
                <a:pos x="524" y="49"/>
              </a:cxn>
              <a:cxn ang="0">
                <a:pos x="545" y="42"/>
              </a:cxn>
              <a:cxn ang="0">
                <a:pos x="566" y="49"/>
              </a:cxn>
              <a:cxn ang="0">
                <a:pos x="601" y="28"/>
              </a:cxn>
              <a:cxn ang="0">
                <a:pos x="629" y="49"/>
              </a:cxn>
              <a:cxn ang="0">
                <a:pos x="636" y="84"/>
              </a:cxn>
              <a:cxn ang="0">
                <a:pos x="636" y="91"/>
              </a:cxn>
              <a:cxn ang="0">
                <a:pos x="657" y="126"/>
              </a:cxn>
              <a:cxn ang="0">
                <a:pos x="671" y="140"/>
              </a:cxn>
              <a:cxn ang="0">
                <a:pos x="685" y="147"/>
              </a:cxn>
              <a:cxn ang="0">
                <a:pos x="706" y="161"/>
              </a:cxn>
              <a:cxn ang="0">
                <a:pos x="657" y="210"/>
              </a:cxn>
              <a:cxn ang="0">
                <a:pos x="636" y="238"/>
              </a:cxn>
              <a:cxn ang="0">
                <a:pos x="608" y="266"/>
              </a:cxn>
              <a:cxn ang="0">
                <a:pos x="538" y="294"/>
              </a:cxn>
              <a:cxn ang="0">
                <a:pos x="510" y="301"/>
              </a:cxn>
              <a:cxn ang="0">
                <a:pos x="7" y="364"/>
              </a:cxn>
              <a:cxn ang="0">
                <a:pos x="7" y="357"/>
              </a:cxn>
            </a:cxnLst>
            <a:rect l="0" t="0" r="r" b="b"/>
            <a:pathLst>
              <a:path w="706" h="364">
                <a:moveTo>
                  <a:pt x="510" y="301"/>
                </a:moveTo>
                <a:lnTo>
                  <a:pt x="454" y="308"/>
                </a:lnTo>
                <a:lnTo>
                  <a:pt x="454" y="308"/>
                </a:lnTo>
                <a:lnTo>
                  <a:pt x="433" y="308"/>
                </a:lnTo>
                <a:lnTo>
                  <a:pt x="412" y="308"/>
                </a:lnTo>
                <a:lnTo>
                  <a:pt x="405" y="308"/>
                </a:lnTo>
                <a:lnTo>
                  <a:pt x="391" y="308"/>
                </a:lnTo>
                <a:lnTo>
                  <a:pt x="364" y="315"/>
                </a:lnTo>
                <a:lnTo>
                  <a:pt x="343" y="315"/>
                </a:lnTo>
                <a:lnTo>
                  <a:pt x="322" y="315"/>
                </a:lnTo>
                <a:lnTo>
                  <a:pt x="301" y="315"/>
                </a:lnTo>
                <a:lnTo>
                  <a:pt x="294" y="315"/>
                </a:lnTo>
                <a:lnTo>
                  <a:pt x="266" y="322"/>
                </a:lnTo>
                <a:lnTo>
                  <a:pt x="238" y="322"/>
                </a:lnTo>
                <a:lnTo>
                  <a:pt x="238" y="322"/>
                </a:lnTo>
                <a:lnTo>
                  <a:pt x="210" y="329"/>
                </a:lnTo>
                <a:lnTo>
                  <a:pt x="182" y="329"/>
                </a:lnTo>
                <a:lnTo>
                  <a:pt x="182" y="329"/>
                </a:lnTo>
                <a:lnTo>
                  <a:pt x="140" y="329"/>
                </a:lnTo>
                <a:lnTo>
                  <a:pt x="147" y="350"/>
                </a:lnTo>
                <a:lnTo>
                  <a:pt x="105" y="350"/>
                </a:lnTo>
                <a:lnTo>
                  <a:pt x="105" y="350"/>
                </a:lnTo>
                <a:lnTo>
                  <a:pt x="77" y="357"/>
                </a:lnTo>
                <a:lnTo>
                  <a:pt x="70" y="357"/>
                </a:lnTo>
                <a:lnTo>
                  <a:pt x="70" y="357"/>
                </a:lnTo>
                <a:lnTo>
                  <a:pt x="21" y="357"/>
                </a:lnTo>
                <a:lnTo>
                  <a:pt x="14" y="357"/>
                </a:lnTo>
                <a:lnTo>
                  <a:pt x="21" y="343"/>
                </a:lnTo>
                <a:lnTo>
                  <a:pt x="21" y="343"/>
                </a:lnTo>
                <a:lnTo>
                  <a:pt x="35" y="350"/>
                </a:lnTo>
                <a:lnTo>
                  <a:pt x="35" y="343"/>
                </a:lnTo>
                <a:lnTo>
                  <a:pt x="35" y="329"/>
                </a:lnTo>
                <a:lnTo>
                  <a:pt x="42" y="322"/>
                </a:lnTo>
                <a:lnTo>
                  <a:pt x="35" y="315"/>
                </a:lnTo>
                <a:lnTo>
                  <a:pt x="42" y="315"/>
                </a:lnTo>
                <a:lnTo>
                  <a:pt x="42" y="301"/>
                </a:lnTo>
                <a:lnTo>
                  <a:pt x="42" y="301"/>
                </a:lnTo>
                <a:lnTo>
                  <a:pt x="35" y="294"/>
                </a:lnTo>
                <a:lnTo>
                  <a:pt x="35" y="287"/>
                </a:lnTo>
                <a:lnTo>
                  <a:pt x="42" y="273"/>
                </a:lnTo>
                <a:lnTo>
                  <a:pt x="56" y="266"/>
                </a:lnTo>
                <a:lnTo>
                  <a:pt x="91" y="287"/>
                </a:lnTo>
                <a:lnTo>
                  <a:pt x="98" y="287"/>
                </a:lnTo>
                <a:lnTo>
                  <a:pt x="105" y="273"/>
                </a:lnTo>
                <a:lnTo>
                  <a:pt x="98" y="259"/>
                </a:lnTo>
                <a:lnTo>
                  <a:pt x="98" y="245"/>
                </a:lnTo>
                <a:lnTo>
                  <a:pt x="105" y="238"/>
                </a:lnTo>
                <a:lnTo>
                  <a:pt x="105" y="245"/>
                </a:lnTo>
                <a:lnTo>
                  <a:pt x="112" y="238"/>
                </a:lnTo>
                <a:lnTo>
                  <a:pt x="133" y="231"/>
                </a:lnTo>
                <a:lnTo>
                  <a:pt x="133" y="224"/>
                </a:lnTo>
                <a:lnTo>
                  <a:pt x="126" y="217"/>
                </a:lnTo>
                <a:lnTo>
                  <a:pt x="126" y="210"/>
                </a:lnTo>
                <a:lnTo>
                  <a:pt x="133" y="189"/>
                </a:lnTo>
                <a:lnTo>
                  <a:pt x="140" y="196"/>
                </a:lnTo>
                <a:lnTo>
                  <a:pt x="147" y="189"/>
                </a:lnTo>
                <a:lnTo>
                  <a:pt x="140" y="182"/>
                </a:lnTo>
                <a:lnTo>
                  <a:pt x="147" y="175"/>
                </a:lnTo>
                <a:lnTo>
                  <a:pt x="154" y="182"/>
                </a:lnTo>
                <a:lnTo>
                  <a:pt x="168" y="175"/>
                </a:lnTo>
                <a:lnTo>
                  <a:pt x="168" y="175"/>
                </a:lnTo>
                <a:lnTo>
                  <a:pt x="168" y="182"/>
                </a:lnTo>
                <a:lnTo>
                  <a:pt x="168" y="189"/>
                </a:lnTo>
                <a:lnTo>
                  <a:pt x="175" y="182"/>
                </a:lnTo>
                <a:lnTo>
                  <a:pt x="175" y="175"/>
                </a:lnTo>
                <a:lnTo>
                  <a:pt x="175" y="168"/>
                </a:lnTo>
                <a:lnTo>
                  <a:pt x="182" y="175"/>
                </a:lnTo>
                <a:lnTo>
                  <a:pt x="189" y="168"/>
                </a:lnTo>
                <a:lnTo>
                  <a:pt x="203" y="175"/>
                </a:lnTo>
                <a:lnTo>
                  <a:pt x="203" y="175"/>
                </a:lnTo>
                <a:lnTo>
                  <a:pt x="224" y="189"/>
                </a:lnTo>
                <a:lnTo>
                  <a:pt x="231" y="168"/>
                </a:lnTo>
                <a:lnTo>
                  <a:pt x="231" y="168"/>
                </a:lnTo>
                <a:lnTo>
                  <a:pt x="245" y="161"/>
                </a:lnTo>
                <a:lnTo>
                  <a:pt x="252" y="168"/>
                </a:lnTo>
                <a:lnTo>
                  <a:pt x="259" y="168"/>
                </a:lnTo>
                <a:lnTo>
                  <a:pt x="266" y="175"/>
                </a:lnTo>
                <a:lnTo>
                  <a:pt x="266" y="175"/>
                </a:lnTo>
                <a:lnTo>
                  <a:pt x="266" y="168"/>
                </a:lnTo>
                <a:lnTo>
                  <a:pt x="273" y="161"/>
                </a:lnTo>
                <a:lnTo>
                  <a:pt x="273" y="147"/>
                </a:lnTo>
                <a:lnTo>
                  <a:pt x="280" y="147"/>
                </a:lnTo>
                <a:lnTo>
                  <a:pt x="280" y="140"/>
                </a:lnTo>
                <a:lnTo>
                  <a:pt x="287" y="140"/>
                </a:lnTo>
                <a:lnTo>
                  <a:pt x="294" y="133"/>
                </a:lnTo>
                <a:lnTo>
                  <a:pt x="287" y="133"/>
                </a:lnTo>
                <a:lnTo>
                  <a:pt x="287" y="133"/>
                </a:lnTo>
                <a:lnTo>
                  <a:pt x="294" y="133"/>
                </a:lnTo>
                <a:lnTo>
                  <a:pt x="294" y="140"/>
                </a:lnTo>
                <a:lnTo>
                  <a:pt x="301" y="147"/>
                </a:lnTo>
                <a:lnTo>
                  <a:pt x="315" y="147"/>
                </a:lnTo>
                <a:lnTo>
                  <a:pt x="322" y="154"/>
                </a:lnTo>
                <a:lnTo>
                  <a:pt x="322" y="147"/>
                </a:lnTo>
                <a:lnTo>
                  <a:pt x="329" y="147"/>
                </a:lnTo>
                <a:lnTo>
                  <a:pt x="329" y="140"/>
                </a:lnTo>
                <a:lnTo>
                  <a:pt x="329" y="126"/>
                </a:lnTo>
                <a:lnTo>
                  <a:pt x="336" y="112"/>
                </a:lnTo>
                <a:lnTo>
                  <a:pt x="343" y="112"/>
                </a:lnTo>
                <a:lnTo>
                  <a:pt x="350" y="112"/>
                </a:lnTo>
                <a:lnTo>
                  <a:pt x="350" y="98"/>
                </a:lnTo>
                <a:lnTo>
                  <a:pt x="357" y="91"/>
                </a:lnTo>
                <a:lnTo>
                  <a:pt x="364" y="91"/>
                </a:lnTo>
                <a:lnTo>
                  <a:pt x="371" y="77"/>
                </a:lnTo>
                <a:lnTo>
                  <a:pt x="371" y="70"/>
                </a:lnTo>
                <a:lnTo>
                  <a:pt x="364" y="56"/>
                </a:lnTo>
                <a:lnTo>
                  <a:pt x="378" y="56"/>
                </a:lnTo>
                <a:lnTo>
                  <a:pt x="385" y="56"/>
                </a:lnTo>
                <a:lnTo>
                  <a:pt x="391" y="56"/>
                </a:lnTo>
                <a:lnTo>
                  <a:pt x="405" y="49"/>
                </a:lnTo>
                <a:lnTo>
                  <a:pt x="419" y="42"/>
                </a:lnTo>
                <a:lnTo>
                  <a:pt x="419" y="35"/>
                </a:lnTo>
                <a:lnTo>
                  <a:pt x="426" y="35"/>
                </a:lnTo>
                <a:lnTo>
                  <a:pt x="419" y="28"/>
                </a:lnTo>
                <a:lnTo>
                  <a:pt x="412" y="28"/>
                </a:lnTo>
                <a:lnTo>
                  <a:pt x="419" y="21"/>
                </a:lnTo>
                <a:lnTo>
                  <a:pt x="412" y="14"/>
                </a:lnTo>
                <a:lnTo>
                  <a:pt x="412" y="7"/>
                </a:lnTo>
                <a:lnTo>
                  <a:pt x="419" y="7"/>
                </a:lnTo>
                <a:lnTo>
                  <a:pt x="426" y="0"/>
                </a:lnTo>
                <a:lnTo>
                  <a:pt x="433" y="7"/>
                </a:lnTo>
                <a:lnTo>
                  <a:pt x="447" y="0"/>
                </a:lnTo>
                <a:lnTo>
                  <a:pt x="454" y="0"/>
                </a:lnTo>
                <a:lnTo>
                  <a:pt x="454" y="7"/>
                </a:lnTo>
                <a:lnTo>
                  <a:pt x="468" y="7"/>
                </a:lnTo>
                <a:lnTo>
                  <a:pt x="475" y="28"/>
                </a:lnTo>
                <a:lnTo>
                  <a:pt x="475" y="35"/>
                </a:lnTo>
                <a:lnTo>
                  <a:pt x="496" y="35"/>
                </a:lnTo>
                <a:lnTo>
                  <a:pt x="510" y="35"/>
                </a:lnTo>
                <a:lnTo>
                  <a:pt x="524" y="49"/>
                </a:lnTo>
                <a:lnTo>
                  <a:pt x="531" y="49"/>
                </a:lnTo>
                <a:lnTo>
                  <a:pt x="538" y="42"/>
                </a:lnTo>
                <a:lnTo>
                  <a:pt x="545" y="42"/>
                </a:lnTo>
                <a:lnTo>
                  <a:pt x="559" y="42"/>
                </a:lnTo>
                <a:lnTo>
                  <a:pt x="566" y="49"/>
                </a:lnTo>
                <a:lnTo>
                  <a:pt x="566" y="49"/>
                </a:lnTo>
                <a:lnTo>
                  <a:pt x="580" y="42"/>
                </a:lnTo>
                <a:lnTo>
                  <a:pt x="587" y="28"/>
                </a:lnTo>
                <a:lnTo>
                  <a:pt x="601" y="28"/>
                </a:lnTo>
                <a:lnTo>
                  <a:pt x="608" y="42"/>
                </a:lnTo>
                <a:lnTo>
                  <a:pt x="622" y="49"/>
                </a:lnTo>
                <a:lnTo>
                  <a:pt x="629" y="49"/>
                </a:lnTo>
                <a:lnTo>
                  <a:pt x="629" y="56"/>
                </a:lnTo>
                <a:lnTo>
                  <a:pt x="636" y="63"/>
                </a:lnTo>
                <a:lnTo>
                  <a:pt x="636" y="84"/>
                </a:lnTo>
                <a:lnTo>
                  <a:pt x="636" y="84"/>
                </a:lnTo>
                <a:lnTo>
                  <a:pt x="636" y="84"/>
                </a:lnTo>
                <a:lnTo>
                  <a:pt x="636" y="91"/>
                </a:lnTo>
                <a:lnTo>
                  <a:pt x="650" y="112"/>
                </a:lnTo>
                <a:lnTo>
                  <a:pt x="650" y="119"/>
                </a:lnTo>
                <a:lnTo>
                  <a:pt x="657" y="126"/>
                </a:lnTo>
                <a:lnTo>
                  <a:pt x="664" y="133"/>
                </a:lnTo>
                <a:lnTo>
                  <a:pt x="671" y="133"/>
                </a:lnTo>
                <a:lnTo>
                  <a:pt x="671" y="140"/>
                </a:lnTo>
                <a:lnTo>
                  <a:pt x="678" y="147"/>
                </a:lnTo>
                <a:lnTo>
                  <a:pt x="685" y="147"/>
                </a:lnTo>
                <a:lnTo>
                  <a:pt x="685" y="147"/>
                </a:lnTo>
                <a:lnTo>
                  <a:pt x="692" y="154"/>
                </a:lnTo>
                <a:lnTo>
                  <a:pt x="692" y="161"/>
                </a:lnTo>
                <a:lnTo>
                  <a:pt x="706" y="161"/>
                </a:lnTo>
                <a:lnTo>
                  <a:pt x="685" y="189"/>
                </a:lnTo>
                <a:lnTo>
                  <a:pt x="657" y="203"/>
                </a:lnTo>
                <a:lnTo>
                  <a:pt x="657" y="210"/>
                </a:lnTo>
                <a:lnTo>
                  <a:pt x="643" y="217"/>
                </a:lnTo>
                <a:lnTo>
                  <a:pt x="643" y="231"/>
                </a:lnTo>
                <a:lnTo>
                  <a:pt x="636" y="238"/>
                </a:lnTo>
                <a:lnTo>
                  <a:pt x="636" y="245"/>
                </a:lnTo>
                <a:lnTo>
                  <a:pt x="615" y="252"/>
                </a:lnTo>
                <a:lnTo>
                  <a:pt x="608" y="266"/>
                </a:lnTo>
                <a:lnTo>
                  <a:pt x="580" y="280"/>
                </a:lnTo>
                <a:lnTo>
                  <a:pt x="566" y="294"/>
                </a:lnTo>
                <a:lnTo>
                  <a:pt x="538" y="294"/>
                </a:lnTo>
                <a:lnTo>
                  <a:pt x="531" y="301"/>
                </a:lnTo>
                <a:lnTo>
                  <a:pt x="510" y="301"/>
                </a:lnTo>
                <a:lnTo>
                  <a:pt x="510" y="301"/>
                </a:lnTo>
                <a:lnTo>
                  <a:pt x="510" y="301"/>
                </a:lnTo>
                <a:close/>
                <a:moveTo>
                  <a:pt x="7" y="357"/>
                </a:moveTo>
                <a:lnTo>
                  <a:pt x="7" y="364"/>
                </a:lnTo>
                <a:lnTo>
                  <a:pt x="0" y="357"/>
                </a:lnTo>
                <a:lnTo>
                  <a:pt x="7" y="350"/>
                </a:lnTo>
                <a:lnTo>
                  <a:pt x="7" y="357"/>
                </a:lnTo>
                <a:lnTo>
                  <a:pt x="7" y="357"/>
                </a:lnTo>
                <a:lnTo>
                  <a:pt x="7" y="357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32" name="Freeform 22"/>
          <p:cNvSpPr>
            <a:spLocks noEditPoints="1"/>
          </p:cNvSpPr>
          <p:nvPr userDrawn="1"/>
        </p:nvSpPr>
        <p:spPr bwMode="auto">
          <a:xfrm>
            <a:off x="4940907" y="4364038"/>
            <a:ext cx="698500" cy="654050"/>
          </a:xfrm>
          <a:custGeom>
            <a:avLst/>
            <a:gdLst/>
            <a:ahLst/>
            <a:cxnLst>
              <a:cxn ang="0">
                <a:pos x="398" y="314"/>
              </a:cxn>
              <a:cxn ang="0">
                <a:pos x="426" y="349"/>
              </a:cxn>
              <a:cxn ang="0">
                <a:pos x="461" y="342"/>
              </a:cxn>
              <a:cxn ang="0">
                <a:pos x="468" y="370"/>
              </a:cxn>
              <a:cxn ang="0">
                <a:pos x="489" y="356"/>
              </a:cxn>
              <a:cxn ang="0">
                <a:pos x="475" y="384"/>
              </a:cxn>
              <a:cxn ang="0">
                <a:pos x="461" y="391"/>
              </a:cxn>
              <a:cxn ang="0">
                <a:pos x="482" y="419"/>
              </a:cxn>
              <a:cxn ang="0">
                <a:pos x="517" y="426"/>
              </a:cxn>
              <a:cxn ang="0">
                <a:pos x="531" y="461"/>
              </a:cxn>
              <a:cxn ang="0">
                <a:pos x="517" y="461"/>
              </a:cxn>
              <a:cxn ang="0">
                <a:pos x="496" y="454"/>
              </a:cxn>
              <a:cxn ang="0">
                <a:pos x="454" y="433"/>
              </a:cxn>
              <a:cxn ang="0">
                <a:pos x="433" y="419"/>
              </a:cxn>
              <a:cxn ang="0">
                <a:pos x="426" y="426"/>
              </a:cxn>
              <a:cxn ang="0">
                <a:pos x="426" y="454"/>
              </a:cxn>
              <a:cxn ang="0">
                <a:pos x="405" y="447"/>
              </a:cxn>
              <a:cxn ang="0">
                <a:pos x="384" y="440"/>
              </a:cxn>
              <a:cxn ang="0">
                <a:pos x="363" y="461"/>
              </a:cxn>
              <a:cxn ang="0">
                <a:pos x="335" y="461"/>
              </a:cxn>
              <a:cxn ang="0">
                <a:pos x="321" y="447"/>
              </a:cxn>
              <a:cxn ang="0">
                <a:pos x="258" y="405"/>
              </a:cxn>
              <a:cxn ang="0">
                <a:pos x="237" y="384"/>
              </a:cxn>
              <a:cxn ang="0">
                <a:pos x="216" y="412"/>
              </a:cxn>
              <a:cxn ang="0">
                <a:pos x="21" y="398"/>
              </a:cxn>
              <a:cxn ang="0">
                <a:pos x="42" y="335"/>
              </a:cxn>
              <a:cxn ang="0">
                <a:pos x="42" y="300"/>
              </a:cxn>
              <a:cxn ang="0">
                <a:pos x="56" y="259"/>
              </a:cxn>
              <a:cxn ang="0">
                <a:pos x="56" y="231"/>
              </a:cxn>
              <a:cxn ang="0">
                <a:pos x="35" y="189"/>
              </a:cxn>
              <a:cxn ang="0">
                <a:pos x="0" y="133"/>
              </a:cxn>
              <a:cxn ang="0">
                <a:pos x="21" y="7"/>
              </a:cxn>
              <a:cxn ang="0">
                <a:pos x="195" y="7"/>
              </a:cxn>
              <a:cxn ang="0">
                <a:pos x="293" y="14"/>
              </a:cxn>
              <a:cxn ang="0">
                <a:pos x="300" y="35"/>
              </a:cxn>
              <a:cxn ang="0">
                <a:pos x="307" y="63"/>
              </a:cxn>
              <a:cxn ang="0">
                <a:pos x="307" y="77"/>
              </a:cxn>
              <a:cxn ang="0">
                <a:pos x="314" y="98"/>
              </a:cxn>
              <a:cxn ang="0">
                <a:pos x="307" y="98"/>
              </a:cxn>
              <a:cxn ang="0">
                <a:pos x="293" y="126"/>
              </a:cxn>
              <a:cxn ang="0">
                <a:pos x="279" y="154"/>
              </a:cxn>
              <a:cxn ang="0">
                <a:pos x="265" y="182"/>
              </a:cxn>
              <a:cxn ang="0">
                <a:pos x="251" y="210"/>
              </a:cxn>
              <a:cxn ang="0">
                <a:pos x="314" y="245"/>
              </a:cxn>
              <a:cxn ang="0">
                <a:pos x="440" y="238"/>
              </a:cxn>
              <a:cxn ang="0">
                <a:pos x="440" y="273"/>
              </a:cxn>
              <a:cxn ang="0">
                <a:pos x="461" y="321"/>
              </a:cxn>
              <a:cxn ang="0">
                <a:pos x="251" y="419"/>
              </a:cxn>
              <a:cxn ang="0">
                <a:pos x="293" y="440"/>
              </a:cxn>
              <a:cxn ang="0">
                <a:pos x="307" y="447"/>
              </a:cxn>
              <a:cxn ang="0">
                <a:pos x="300" y="454"/>
              </a:cxn>
              <a:cxn ang="0">
                <a:pos x="328" y="447"/>
              </a:cxn>
              <a:cxn ang="0">
                <a:pos x="321" y="454"/>
              </a:cxn>
              <a:cxn ang="0">
                <a:pos x="328" y="447"/>
              </a:cxn>
            </a:cxnLst>
            <a:rect l="0" t="0" r="r" b="b"/>
            <a:pathLst>
              <a:path w="538" h="482">
                <a:moveTo>
                  <a:pt x="468" y="328"/>
                </a:moveTo>
                <a:lnTo>
                  <a:pt x="454" y="335"/>
                </a:lnTo>
                <a:lnTo>
                  <a:pt x="454" y="328"/>
                </a:lnTo>
                <a:lnTo>
                  <a:pt x="433" y="321"/>
                </a:lnTo>
                <a:lnTo>
                  <a:pt x="419" y="314"/>
                </a:lnTo>
                <a:lnTo>
                  <a:pt x="398" y="314"/>
                </a:lnTo>
                <a:lnTo>
                  <a:pt x="391" y="321"/>
                </a:lnTo>
                <a:lnTo>
                  <a:pt x="384" y="335"/>
                </a:lnTo>
                <a:lnTo>
                  <a:pt x="384" y="349"/>
                </a:lnTo>
                <a:lnTo>
                  <a:pt x="398" y="349"/>
                </a:lnTo>
                <a:lnTo>
                  <a:pt x="419" y="349"/>
                </a:lnTo>
                <a:lnTo>
                  <a:pt x="426" y="349"/>
                </a:lnTo>
                <a:lnTo>
                  <a:pt x="440" y="335"/>
                </a:lnTo>
                <a:lnTo>
                  <a:pt x="447" y="342"/>
                </a:lnTo>
                <a:lnTo>
                  <a:pt x="454" y="335"/>
                </a:lnTo>
                <a:lnTo>
                  <a:pt x="454" y="342"/>
                </a:lnTo>
                <a:lnTo>
                  <a:pt x="461" y="335"/>
                </a:lnTo>
                <a:lnTo>
                  <a:pt x="461" y="342"/>
                </a:lnTo>
                <a:lnTo>
                  <a:pt x="454" y="349"/>
                </a:lnTo>
                <a:lnTo>
                  <a:pt x="447" y="356"/>
                </a:lnTo>
                <a:lnTo>
                  <a:pt x="447" y="363"/>
                </a:lnTo>
                <a:lnTo>
                  <a:pt x="461" y="356"/>
                </a:lnTo>
                <a:lnTo>
                  <a:pt x="461" y="363"/>
                </a:lnTo>
                <a:lnTo>
                  <a:pt x="468" y="370"/>
                </a:lnTo>
                <a:lnTo>
                  <a:pt x="475" y="363"/>
                </a:lnTo>
                <a:lnTo>
                  <a:pt x="475" y="349"/>
                </a:lnTo>
                <a:lnTo>
                  <a:pt x="489" y="349"/>
                </a:lnTo>
                <a:lnTo>
                  <a:pt x="482" y="356"/>
                </a:lnTo>
                <a:lnTo>
                  <a:pt x="496" y="356"/>
                </a:lnTo>
                <a:lnTo>
                  <a:pt x="489" y="356"/>
                </a:lnTo>
                <a:lnTo>
                  <a:pt x="489" y="370"/>
                </a:lnTo>
                <a:lnTo>
                  <a:pt x="489" y="370"/>
                </a:lnTo>
                <a:lnTo>
                  <a:pt x="496" y="377"/>
                </a:lnTo>
                <a:lnTo>
                  <a:pt x="489" y="377"/>
                </a:lnTo>
                <a:lnTo>
                  <a:pt x="482" y="370"/>
                </a:lnTo>
                <a:lnTo>
                  <a:pt x="475" y="384"/>
                </a:lnTo>
                <a:lnTo>
                  <a:pt x="468" y="384"/>
                </a:lnTo>
                <a:lnTo>
                  <a:pt x="475" y="391"/>
                </a:lnTo>
                <a:lnTo>
                  <a:pt x="468" y="391"/>
                </a:lnTo>
                <a:lnTo>
                  <a:pt x="489" y="398"/>
                </a:lnTo>
                <a:lnTo>
                  <a:pt x="461" y="391"/>
                </a:lnTo>
                <a:lnTo>
                  <a:pt x="461" y="391"/>
                </a:lnTo>
                <a:lnTo>
                  <a:pt x="468" y="398"/>
                </a:lnTo>
                <a:lnTo>
                  <a:pt x="461" y="398"/>
                </a:lnTo>
                <a:lnTo>
                  <a:pt x="454" y="398"/>
                </a:lnTo>
                <a:lnTo>
                  <a:pt x="461" y="398"/>
                </a:lnTo>
                <a:lnTo>
                  <a:pt x="454" y="398"/>
                </a:lnTo>
                <a:lnTo>
                  <a:pt x="482" y="419"/>
                </a:lnTo>
                <a:lnTo>
                  <a:pt x="482" y="426"/>
                </a:lnTo>
                <a:lnTo>
                  <a:pt x="496" y="426"/>
                </a:lnTo>
                <a:lnTo>
                  <a:pt x="503" y="433"/>
                </a:lnTo>
                <a:lnTo>
                  <a:pt x="510" y="426"/>
                </a:lnTo>
                <a:lnTo>
                  <a:pt x="510" y="433"/>
                </a:lnTo>
                <a:lnTo>
                  <a:pt x="517" y="426"/>
                </a:lnTo>
                <a:lnTo>
                  <a:pt x="524" y="433"/>
                </a:lnTo>
                <a:lnTo>
                  <a:pt x="524" y="447"/>
                </a:lnTo>
                <a:lnTo>
                  <a:pt x="538" y="440"/>
                </a:lnTo>
                <a:lnTo>
                  <a:pt x="531" y="447"/>
                </a:lnTo>
                <a:lnTo>
                  <a:pt x="538" y="454"/>
                </a:lnTo>
                <a:lnTo>
                  <a:pt x="531" y="461"/>
                </a:lnTo>
                <a:lnTo>
                  <a:pt x="524" y="454"/>
                </a:lnTo>
                <a:lnTo>
                  <a:pt x="531" y="461"/>
                </a:lnTo>
                <a:lnTo>
                  <a:pt x="524" y="461"/>
                </a:lnTo>
                <a:lnTo>
                  <a:pt x="524" y="468"/>
                </a:lnTo>
                <a:lnTo>
                  <a:pt x="517" y="454"/>
                </a:lnTo>
                <a:lnTo>
                  <a:pt x="517" y="461"/>
                </a:lnTo>
                <a:lnTo>
                  <a:pt x="503" y="482"/>
                </a:lnTo>
                <a:lnTo>
                  <a:pt x="510" y="454"/>
                </a:lnTo>
                <a:lnTo>
                  <a:pt x="503" y="447"/>
                </a:lnTo>
                <a:lnTo>
                  <a:pt x="503" y="461"/>
                </a:lnTo>
                <a:lnTo>
                  <a:pt x="496" y="461"/>
                </a:lnTo>
                <a:lnTo>
                  <a:pt x="496" y="454"/>
                </a:lnTo>
                <a:lnTo>
                  <a:pt x="489" y="447"/>
                </a:lnTo>
                <a:lnTo>
                  <a:pt x="489" y="440"/>
                </a:lnTo>
                <a:lnTo>
                  <a:pt x="489" y="447"/>
                </a:lnTo>
                <a:lnTo>
                  <a:pt x="475" y="440"/>
                </a:lnTo>
                <a:lnTo>
                  <a:pt x="475" y="433"/>
                </a:lnTo>
                <a:lnTo>
                  <a:pt x="454" y="433"/>
                </a:lnTo>
                <a:lnTo>
                  <a:pt x="461" y="426"/>
                </a:lnTo>
                <a:lnTo>
                  <a:pt x="454" y="426"/>
                </a:lnTo>
                <a:lnTo>
                  <a:pt x="454" y="419"/>
                </a:lnTo>
                <a:lnTo>
                  <a:pt x="433" y="419"/>
                </a:lnTo>
                <a:lnTo>
                  <a:pt x="433" y="412"/>
                </a:lnTo>
                <a:lnTo>
                  <a:pt x="433" y="419"/>
                </a:lnTo>
                <a:lnTo>
                  <a:pt x="419" y="412"/>
                </a:lnTo>
                <a:lnTo>
                  <a:pt x="419" y="412"/>
                </a:lnTo>
                <a:lnTo>
                  <a:pt x="412" y="405"/>
                </a:lnTo>
                <a:lnTo>
                  <a:pt x="412" y="412"/>
                </a:lnTo>
                <a:lnTo>
                  <a:pt x="412" y="419"/>
                </a:lnTo>
                <a:lnTo>
                  <a:pt x="426" y="426"/>
                </a:lnTo>
                <a:lnTo>
                  <a:pt x="426" y="426"/>
                </a:lnTo>
                <a:lnTo>
                  <a:pt x="433" y="433"/>
                </a:lnTo>
                <a:lnTo>
                  <a:pt x="426" y="433"/>
                </a:lnTo>
                <a:lnTo>
                  <a:pt x="433" y="440"/>
                </a:lnTo>
                <a:lnTo>
                  <a:pt x="419" y="440"/>
                </a:lnTo>
                <a:lnTo>
                  <a:pt x="426" y="454"/>
                </a:lnTo>
                <a:lnTo>
                  <a:pt x="433" y="447"/>
                </a:lnTo>
                <a:lnTo>
                  <a:pt x="426" y="454"/>
                </a:lnTo>
                <a:lnTo>
                  <a:pt x="412" y="468"/>
                </a:lnTo>
                <a:lnTo>
                  <a:pt x="405" y="454"/>
                </a:lnTo>
                <a:lnTo>
                  <a:pt x="405" y="447"/>
                </a:lnTo>
                <a:lnTo>
                  <a:pt x="405" y="447"/>
                </a:lnTo>
                <a:lnTo>
                  <a:pt x="405" y="447"/>
                </a:lnTo>
                <a:lnTo>
                  <a:pt x="398" y="440"/>
                </a:lnTo>
                <a:lnTo>
                  <a:pt x="391" y="447"/>
                </a:lnTo>
                <a:lnTo>
                  <a:pt x="391" y="440"/>
                </a:lnTo>
                <a:lnTo>
                  <a:pt x="384" y="440"/>
                </a:lnTo>
                <a:lnTo>
                  <a:pt x="384" y="440"/>
                </a:lnTo>
                <a:lnTo>
                  <a:pt x="370" y="440"/>
                </a:lnTo>
                <a:lnTo>
                  <a:pt x="370" y="447"/>
                </a:lnTo>
                <a:lnTo>
                  <a:pt x="370" y="454"/>
                </a:lnTo>
                <a:lnTo>
                  <a:pt x="363" y="447"/>
                </a:lnTo>
                <a:lnTo>
                  <a:pt x="370" y="461"/>
                </a:lnTo>
                <a:lnTo>
                  <a:pt x="363" y="461"/>
                </a:lnTo>
                <a:lnTo>
                  <a:pt x="363" y="461"/>
                </a:lnTo>
                <a:lnTo>
                  <a:pt x="349" y="468"/>
                </a:lnTo>
                <a:lnTo>
                  <a:pt x="356" y="461"/>
                </a:lnTo>
                <a:lnTo>
                  <a:pt x="349" y="461"/>
                </a:lnTo>
                <a:lnTo>
                  <a:pt x="342" y="468"/>
                </a:lnTo>
                <a:lnTo>
                  <a:pt x="335" y="461"/>
                </a:lnTo>
                <a:lnTo>
                  <a:pt x="349" y="454"/>
                </a:lnTo>
                <a:lnTo>
                  <a:pt x="349" y="447"/>
                </a:lnTo>
                <a:lnTo>
                  <a:pt x="342" y="447"/>
                </a:lnTo>
                <a:lnTo>
                  <a:pt x="335" y="440"/>
                </a:lnTo>
                <a:lnTo>
                  <a:pt x="321" y="440"/>
                </a:lnTo>
                <a:lnTo>
                  <a:pt x="321" y="447"/>
                </a:lnTo>
                <a:lnTo>
                  <a:pt x="307" y="433"/>
                </a:lnTo>
                <a:lnTo>
                  <a:pt x="300" y="426"/>
                </a:lnTo>
                <a:lnTo>
                  <a:pt x="279" y="419"/>
                </a:lnTo>
                <a:lnTo>
                  <a:pt x="272" y="419"/>
                </a:lnTo>
                <a:lnTo>
                  <a:pt x="272" y="405"/>
                </a:lnTo>
                <a:lnTo>
                  <a:pt x="258" y="405"/>
                </a:lnTo>
                <a:lnTo>
                  <a:pt x="258" y="391"/>
                </a:lnTo>
                <a:lnTo>
                  <a:pt x="237" y="398"/>
                </a:lnTo>
                <a:lnTo>
                  <a:pt x="230" y="398"/>
                </a:lnTo>
                <a:lnTo>
                  <a:pt x="237" y="391"/>
                </a:lnTo>
                <a:lnTo>
                  <a:pt x="237" y="391"/>
                </a:lnTo>
                <a:lnTo>
                  <a:pt x="237" y="384"/>
                </a:lnTo>
                <a:lnTo>
                  <a:pt x="223" y="384"/>
                </a:lnTo>
                <a:lnTo>
                  <a:pt x="223" y="391"/>
                </a:lnTo>
                <a:lnTo>
                  <a:pt x="209" y="398"/>
                </a:lnTo>
                <a:lnTo>
                  <a:pt x="209" y="398"/>
                </a:lnTo>
                <a:lnTo>
                  <a:pt x="202" y="398"/>
                </a:lnTo>
                <a:lnTo>
                  <a:pt x="216" y="412"/>
                </a:lnTo>
                <a:lnTo>
                  <a:pt x="188" y="426"/>
                </a:lnTo>
                <a:lnTo>
                  <a:pt x="160" y="419"/>
                </a:lnTo>
                <a:lnTo>
                  <a:pt x="91" y="398"/>
                </a:lnTo>
                <a:lnTo>
                  <a:pt x="42" y="405"/>
                </a:lnTo>
                <a:lnTo>
                  <a:pt x="35" y="405"/>
                </a:lnTo>
                <a:lnTo>
                  <a:pt x="21" y="398"/>
                </a:lnTo>
                <a:lnTo>
                  <a:pt x="35" y="391"/>
                </a:lnTo>
                <a:lnTo>
                  <a:pt x="35" y="370"/>
                </a:lnTo>
                <a:lnTo>
                  <a:pt x="42" y="363"/>
                </a:lnTo>
                <a:lnTo>
                  <a:pt x="42" y="356"/>
                </a:lnTo>
                <a:lnTo>
                  <a:pt x="42" y="342"/>
                </a:lnTo>
                <a:lnTo>
                  <a:pt x="42" y="335"/>
                </a:lnTo>
                <a:lnTo>
                  <a:pt x="35" y="335"/>
                </a:lnTo>
                <a:lnTo>
                  <a:pt x="35" y="321"/>
                </a:lnTo>
                <a:lnTo>
                  <a:pt x="42" y="321"/>
                </a:lnTo>
                <a:lnTo>
                  <a:pt x="35" y="307"/>
                </a:lnTo>
                <a:lnTo>
                  <a:pt x="42" y="300"/>
                </a:lnTo>
                <a:lnTo>
                  <a:pt x="42" y="300"/>
                </a:lnTo>
                <a:lnTo>
                  <a:pt x="42" y="294"/>
                </a:lnTo>
                <a:lnTo>
                  <a:pt x="49" y="294"/>
                </a:lnTo>
                <a:lnTo>
                  <a:pt x="49" y="287"/>
                </a:lnTo>
                <a:lnTo>
                  <a:pt x="56" y="273"/>
                </a:lnTo>
                <a:lnTo>
                  <a:pt x="56" y="266"/>
                </a:lnTo>
                <a:lnTo>
                  <a:pt x="56" y="259"/>
                </a:lnTo>
                <a:lnTo>
                  <a:pt x="56" y="259"/>
                </a:lnTo>
                <a:lnTo>
                  <a:pt x="56" y="252"/>
                </a:lnTo>
                <a:lnTo>
                  <a:pt x="63" y="245"/>
                </a:lnTo>
                <a:lnTo>
                  <a:pt x="56" y="238"/>
                </a:lnTo>
                <a:lnTo>
                  <a:pt x="56" y="238"/>
                </a:lnTo>
                <a:lnTo>
                  <a:pt x="56" y="231"/>
                </a:lnTo>
                <a:lnTo>
                  <a:pt x="49" y="231"/>
                </a:lnTo>
                <a:lnTo>
                  <a:pt x="49" y="224"/>
                </a:lnTo>
                <a:lnTo>
                  <a:pt x="42" y="217"/>
                </a:lnTo>
                <a:lnTo>
                  <a:pt x="49" y="210"/>
                </a:lnTo>
                <a:lnTo>
                  <a:pt x="35" y="196"/>
                </a:lnTo>
                <a:lnTo>
                  <a:pt x="35" y="189"/>
                </a:lnTo>
                <a:lnTo>
                  <a:pt x="28" y="189"/>
                </a:lnTo>
                <a:lnTo>
                  <a:pt x="28" y="182"/>
                </a:lnTo>
                <a:lnTo>
                  <a:pt x="28" y="168"/>
                </a:lnTo>
                <a:lnTo>
                  <a:pt x="21" y="154"/>
                </a:lnTo>
                <a:lnTo>
                  <a:pt x="7" y="133"/>
                </a:lnTo>
                <a:lnTo>
                  <a:pt x="0" y="133"/>
                </a:lnTo>
                <a:lnTo>
                  <a:pt x="0" y="112"/>
                </a:lnTo>
                <a:lnTo>
                  <a:pt x="0" y="84"/>
                </a:lnTo>
                <a:lnTo>
                  <a:pt x="0" y="49"/>
                </a:lnTo>
                <a:lnTo>
                  <a:pt x="0" y="28"/>
                </a:lnTo>
                <a:lnTo>
                  <a:pt x="0" y="7"/>
                </a:lnTo>
                <a:lnTo>
                  <a:pt x="21" y="7"/>
                </a:lnTo>
                <a:lnTo>
                  <a:pt x="56" y="7"/>
                </a:lnTo>
                <a:lnTo>
                  <a:pt x="56" y="7"/>
                </a:lnTo>
                <a:lnTo>
                  <a:pt x="84" y="7"/>
                </a:lnTo>
                <a:lnTo>
                  <a:pt x="105" y="7"/>
                </a:lnTo>
                <a:lnTo>
                  <a:pt x="133" y="7"/>
                </a:lnTo>
                <a:lnTo>
                  <a:pt x="195" y="7"/>
                </a:lnTo>
                <a:lnTo>
                  <a:pt x="258" y="0"/>
                </a:lnTo>
                <a:lnTo>
                  <a:pt x="265" y="0"/>
                </a:lnTo>
                <a:lnTo>
                  <a:pt x="279" y="0"/>
                </a:lnTo>
                <a:lnTo>
                  <a:pt x="286" y="0"/>
                </a:lnTo>
                <a:lnTo>
                  <a:pt x="286" y="14"/>
                </a:lnTo>
                <a:lnTo>
                  <a:pt x="293" y="14"/>
                </a:lnTo>
                <a:lnTo>
                  <a:pt x="293" y="7"/>
                </a:lnTo>
                <a:lnTo>
                  <a:pt x="300" y="7"/>
                </a:lnTo>
                <a:lnTo>
                  <a:pt x="300" y="14"/>
                </a:lnTo>
                <a:lnTo>
                  <a:pt x="293" y="21"/>
                </a:lnTo>
                <a:lnTo>
                  <a:pt x="293" y="28"/>
                </a:lnTo>
                <a:lnTo>
                  <a:pt x="300" y="35"/>
                </a:lnTo>
                <a:lnTo>
                  <a:pt x="293" y="42"/>
                </a:lnTo>
                <a:lnTo>
                  <a:pt x="293" y="49"/>
                </a:lnTo>
                <a:lnTo>
                  <a:pt x="307" y="42"/>
                </a:lnTo>
                <a:lnTo>
                  <a:pt x="307" y="49"/>
                </a:lnTo>
                <a:lnTo>
                  <a:pt x="300" y="56"/>
                </a:lnTo>
                <a:lnTo>
                  <a:pt x="307" y="63"/>
                </a:lnTo>
                <a:lnTo>
                  <a:pt x="307" y="63"/>
                </a:lnTo>
                <a:lnTo>
                  <a:pt x="300" y="56"/>
                </a:lnTo>
                <a:lnTo>
                  <a:pt x="293" y="63"/>
                </a:lnTo>
                <a:lnTo>
                  <a:pt x="300" y="70"/>
                </a:lnTo>
                <a:lnTo>
                  <a:pt x="314" y="70"/>
                </a:lnTo>
                <a:lnTo>
                  <a:pt x="307" y="77"/>
                </a:lnTo>
                <a:lnTo>
                  <a:pt x="307" y="77"/>
                </a:lnTo>
                <a:lnTo>
                  <a:pt x="321" y="77"/>
                </a:lnTo>
                <a:lnTo>
                  <a:pt x="321" y="77"/>
                </a:lnTo>
                <a:lnTo>
                  <a:pt x="321" y="84"/>
                </a:lnTo>
                <a:lnTo>
                  <a:pt x="314" y="84"/>
                </a:lnTo>
                <a:lnTo>
                  <a:pt x="314" y="98"/>
                </a:lnTo>
                <a:lnTo>
                  <a:pt x="307" y="91"/>
                </a:lnTo>
                <a:lnTo>
                  <a:pt x="300" y="98"/>
                </a:lnTo>
                <a:lnTo>
                  <a:pt x="293" y="98"/>
                </a:lnTo>
                <a:lnTo>
                  <a:pt x="293" y="105"/>
                </a:lnTo>
                <a:lnTo>
                  <a:pt x="307" y="105"/>
                </a:lnTo>
                <a:lnTo>
                  <a:pt x="307" y="98"/>
                </a:lnTo>
                <a:lnTo>
                  <a:pt x="307" y="105"/>
                </a:lnTo>
                <a:lnTo>
                  <a:pt x="300" y="112"/>
                </a:lnTo>
                <a:lnTo>
                  <a:pt x="307" y="119"/>
                </a:lnTo>
                <a:lnTo>
                  <a:pt x="293" y="112"/>
                </a:lnTo>
                <a:lnTo>
                  <a:pt x="307" y="119"/>
                </a:lnTo>
                <a:lnTo>
                  <a:pt x="293" y="126"/>
                </a:lnTo>
                <a:lnTo>
                  <a:pt x="286" y="140"/>
                </a:lnTo>
                <a:lnTo>
                  <a:pt x="286" y="147"/>
                </a:lnTo>
                <a:lnTo>
                  <a:pt x="279" y="140"/>
                </a:lnTo>
                <a:lnTo>
                  <a:pt x="272" y="154"/>
                </a:lnTo>
                <a:lnTo>
                  <a:pt x="286" y="154"/>
                </a:lnTo>
                <a:lnTo>
                  <a:pt x="279" y="154"/>
                </a:lnTo>
                <a:lnTo>
                  <a:pt x="272" y="154"/>
                </a:lnTo>
                <a:lnTo>
                  <a:pt x="272" y="168"/>
                </a:lnTo>
                <a:lnTo>
                  <a:pt x="265" y="168"/>
                </a:lnTo>
                <a:lnTo>
                  <a:pt x="265" y="175"/>
                </a:lnTo>
                <a:lnTo>
                  <a:pt x="272" y="175"/>
                </a:lnTo>
                <a:lnTo>
                  <a:pt x="265" y="182"/>
                </a:lnTo>
                <a:lnTo>
                  <a:pt x="265" y="203"/>
                </a:lnTo>
                <a:lnTo>
                  <a:pt x="258" y="196"/>
                </a:lnTo>
                <a:lnTo>
                  <a:pt x="258" y="196"/>
                </a:lnTo>
                <a:lnTo>
                  <a:pt x="258" y="196"/>
                </a:lnTo>
                <a:lnTo>
                  <a:pt x="265" y="210"/>
                </a:lnTo>
                <a:lnTo>
                  <a:pt x="251" y="210"/>
                </a:lnTo>
                <a:lnTo>
                  <a:pt x="251" y="217"/>
                </a:lnTo>
                <a:lnTo>
                  <a:pt x="251" y="231"/>
                </a:lnTo>
                <a:lnTo>
                  <a:pt x="258" y="238"/>
                </a:lnTo>
                <a:lnTo>
                  <a:pt x="251" y="245"/>
                </a:lnTo>
                <a:lnTo>
                  <a:pt x="300" y="245"/>
                </a:lnTo>
                <a:lnTo>
                  <a:pt x="314" y="245"/>
                </a:lnTo>
                <a:lnTo>
                  <a:pt x="335" y="245"/>
                </a:lnTo>
                <a:lnTo>
                  <a:pt x="363" y="238"/>
                </a:lnTo>
                <a:lnTo>
                  <a:pt x="363" y="238"/>
                </a:lnTo>
                <a:lnTo>
                  <a:pt x="384" y="238"/>
                </a:lnTo>
                <a:lnTo>
                  <a:pt x="391" y="238"/>
                </a:lnTo>
                <a:lnTo>
                  <a:pt x="440" y="238"/>
                </a:lnTo>
                <a:lnTo>
                  <a:pt x="447" y="231"/>
                </a:lnTo>
                <a:lnTo>
                  <a:pt x="447" y="238"/>
                </a:lnTo>
                <a:lnTo>
                  <a:pt x="447" y="252"/>
                </a:lnTo>
                <a:lnTo>
                  <a:pt x="447" y="259"/>
                </a:lnTo>
                <a:lnTo>
                  <a:pt x="440" y="259"/>
                </a:lnTo>
                <a:lnTo>
                  <a:pt x="440" y="273"/>
                </a:lnTo>
                <a:lnTo>
                  <a:pt x="440" y="280"/>
                </a:lnTo>
                <a:lnTo>
                  <a:pt x="447" y="287"/>
                </a:lnTo>
                <a:lnTo>
                  <a:pt x="461" y="300"/>
                </a:lnTo>
                <a:lnTo>
                  <a:pt x="461" y="307"/>
                </a:lnTo>
                <a:lnTo>
                  <a:pt x="468" y="314"/>
                </a:lnTo>
                <a:lnTo>
                  <a:pt x="461" y="321"/>
                </a:lnTo>
                <a:lnTo>
                  <a:pt x="468" y="328"/>
                </a:lnTo>
                <a:lnTo>
                  <a:pt x="468" y="328"/>
                </a:lnTo>
                <a:close/>
                <a:moveTo>
                  <a:pt x="223" y="419"/>
                </a:moveTo>
                <a:lnTo>
                  <a:pt x="230" y="412"/>
                </a:lnTo>
                <a:lnTo>
                  <a:pt x="244" y="419"/>
                </a:lnTo>
                <a:lnTo>
                  <a:pt x="251" y="419"/>
                </a:lnTo>
                <a:lnTo>
                  <a:pt x="244" y="419"/>
                </a:lnTo>
                <a:lnTo>
                  <a:pt x="251" y="426"/>
                </a:lnTo>
                <a:lnTo>
                  <a:pt x="237" y="426"/>
                </a:lnTo>
                <a:lnTo>
                  <a:pt x="223" y="419"/>
                </a:lnTo>
                <a:lnTo>
                  <a:pt x="223" y="419"/>
                </a:lnTo>
                <a:close/>
                <a:moveTo>
                  <a:pt x="293" y="440"/>
                </a:moveTo>
                <a:lnTo>
                  <a:pt x="300" y="447"/>
                </a:lnTo>
                <a:lnTo>
                  <a:pt x="307" y="440"/>
                </a:lnTo>
                <a:lnTo>
                  <a:pt x="307" y="447"/>
                </a:lnTo>
                <a:lnTo>
                  <a:pt x="314" y="447"/>
                </a:lnTo>
                <a:lnTo>
                  <a:pt x="307" y="447"/>
                </a:lnTo>
                <a:lnTo>
                  <a:pt x="307" y="447"/>
                </a:lnTo>
                <a:lnTo>
                  <a:pt x="307" y="447"/>
                </a:lnTo>
                <a:lnTo>
                  <a:pt x="314" y="454"/>
                </a:lnTo>
                <a:lnTo>
                  <a:pt x="314" y="454"/>
                </a:lnTo>
                <a:lnTo>
                  <a:pt x="314" y="454"/>
                </a:lnTo>
                <a:lnTo>
                  <a:pt x="314" y="454"/>
                </a:lnTo>
                <a:lnTo>
                  <a:pt x="300" y="454"/>
                </a:lnTo>
                <a:lnTo>
                  <a:pt x="293" y="440"/>
                </a:lnTo>
                <a:lnTo>
                  <a:pt x="293" y="440"/>
                </a:lnTo>
                <a:close/>
                <a:moveTo>
                  <a:pt x="335" y="454"/>
                </a:moveTo>
                <a:lnTo>
                  <a:pt x="335" y="454"/>
                </a:lnTo>
                <a:lnTo>
                  <a:pt x="335" y="447"/>
                </a:lnTo>
                <a:lnTo>
                  <a:pt x="328" y="447"/>
                </a:lnTo>
                <a:lnTo>
                  <a:pt x="328" y="454"/>
                </a:lnTo>
                <a:lnTo>
                  <a:pt x="335" y="454"/>
                </a:lnTo>
                <a:lnTo>
                  <a:pt x="335" y="461"/>
                </a:lnTo>
                <a:lnTo>
                  <a:pt x="328" y="461"/>
                </a:lnTo>
                <a:lnTo>
                  <a:pt x="328" y="454"/>
                </a:lnTo>
                <a:lnTo>
                  <a:pt x="321" y="454"/>
                </a:lnTo>
                <a:lnTo>
                  <a:pt x="328" y="447"/>
                </a:lnTo>
                <a:lnTo>
                  <a:pt x="321" y="454"/>
                </a:lnTo>
                <a:lnTo>
                  <a:pt x="321" y="461"/>
                </a:lnTo>
                <a:lnTo>
                  <a:pt x="314" y="454"/>
                </a:lnTo>
                <a:lnTo>
                  <a:pt x="314" y="447"/>
                </a:lnTo>
                <a:lnTo>
                  <a:pt x="328" y="447"/>
                </a:lnTo>
                <a:lnTo>
                  <a:pt x="328" y="440"/>
                </a:lnTo>
                <a:lnTo>
                  <a:pt x="335" y="454"/>
                </a:lnTo>
                <a:lnTo>
                  <a:pt x="335" y="454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33" name="Freeform 23"/>
          <p:cNvSpPr>
            <a:spLocks noEditPoints="1"/>
          </p:cNvSpPr>
          <p:nvPr userDrawn="1"/>
        </p:nvSpPr>
        <p:spPr bwMode="auto">
          <a:xfrm>
            <a:off x="7402295" y="1571625"/>
            <a:ext cx="453571" cy="750888"/>
          </a:xfrm>
          <a:custGeom>
            <a:avLst/>
            <a:gdLst/>
            <a:ahLst/>
            <a:cxnLst>
              <a:cxn ang="0">
                <a:pos x="175" y="433"/>
              </a:cxn>
              <a:cxn ang="0">
                <a:pos x="161" y="426"/>
              </a:cxn>
              <a:cxn ang="0">
                <a:pos x="154" y="440"/>
              </a:cxn>
              <a:cxn ang="0">
                <a:pos x="154" y="454"/>
              </a:cxn>
              <a:cxn ang="0">
                <a:pos x="147" y="419"/>
              </a:cxn>
              <a:cxn ang="0">
                <a:pos x="154" y="461"/>
              </a:cxn>
              <a:cxn ang="0">
                <a:pos x="140" y="440"/>
              </a:cxn>
              <a:cxn ang="0">
                <a:pos x="140" y="454"/>
              </a:cxn>
              <a:cxn ang="0">
                <a:pos x="126" y="461"/>
              </a:cxn>
              <a:cxn ang="0">
                <a:pos x="119" y="496"/>
              </a:cxn>
              <a:cxn ang="0">
                <a:pos x="105" y="524"/>
              </a:cxn>
              <a:cxn ang="0">
                <a:pos x="84" y="538"/>
              </a:cxn>
              <a:cxn ang="0">
                <a:pos x="63" y="510"/>
              </a:cxn>
              <a:cxn ang="0">
                <a:pos x="0" y="308"/>
              </a:cxn>
              <a:cxn ang="0">
                <a:pos x="21" y="301"/>
              </a:cxn>
              <a:cxn ang="0">
                <a:pos x="21" y="287"/>
              </a:cxn>
              <a:cxn ang="0">
                <a:pos x="28" y="252"/>
              </a:cxn>
              <a:cxn ang="0">
                <a:pos x="49" y="217"/>
              </a:cxn>
              <a:cxn ang="0">
                <a:pos x="42" y="203"/>
              </a:cxn>
              <a:cxn ang="0">
                <a:pos x="35" y="182"/>
              </a:cxn>
              <a:cxn ang="0">
                <a:pos x="42" y="133"/>
              </a:cxn>
              <a:cxn ang="0">
                <a:pos x="91" y="14"/>
              </a:cxn>
              <a:cxn ang="0">
                <a:pos x="140" y="14"/>
              </a:cxn>
              <a:cxn ang="0">
                <a:pos x="161" y="0"/>
              </a:cxn>
              <a:cxn ang="0">
                <a:pos x="251" y="154"/>
              </a:cxn>
              <a:cxn ang="0">
                <a:pos x="251" y="175"/>
              </a:cxn>
              <a:cxn ang="0">
                <a:pos x="258" y="182"/>
              </a:cxn>
              <a:cxn ang="0">
                <a:pos x="293" y="196"/>
              </a:cxn>
              <a:cxn ang="0">
                <a:pos x="293" y="224"/>
              </a:cxn>
              <a:cxn ang="0">
                <a:pos x="314" y="231"/>
              </a:cxn>
              <a:cxn ang="0">
                <a:pos x="335" y="252"/>
              </a:cxn>
              <a:cxn ang="0">
                <a:pos x="349" y="266"/>
              </a:cxn>
              <a:cxn ang="0">
                <a:pos x="321" y="287"/>
              </a:cxn>
              <a:cxn ang="0">
                <a:pos x="293" y="315"/>
              </a:cxn>
              <a:cxn ang="0">
                <a:pos x="279" y="329"/>
              </a:cxn>
              <a:cxn ang="0">
                <a:pos x="279" y="343"/>
              </a:cxn>
              <a:cxn ang="0">
                <a:pos x="258" y="336"/>
              </a:cxn>
              <a:cxn ang="0">
                <a:pos x="237" y="350"/>
              </a:cxn>
              <a:cxn ang="0">
                <a:pos x="223" y="364"/>
              </a:cxn>
              <a:cxn ang="0">
                <a:pos x="216" y="343"/>
              </a:cxn>
              <a:cxn ang="0">
                <a:pos x="203" y="329"/>
              </a:cxn>
              <a:cxn ang="0">
                <a:pos x="210" y="350"/>
              </a:cxn>
              <a:cxn ang="0">
                <a:pos x="203" y="378"/>
              </a:cxn>
              <a:cxn ang="0">
                <a:pos x="189" y="419"/>
              </a:cxn>
              <a:cxn ang="0">
                <a:pos x="251" y="350"/>
              </a:cxn>
              <a:cxn ang="0">
                <a:pos x="258" y="336"/>
              </a:cxn>
              <a:cxn ang="0">
                <a:pos x="258" y="364"/>
              </a:cxn>
              <a:cxn ang="0">
                <a:pos x="251" y="350"/>
              </a:cxn>
            </a:cxnLst>
            <a:rect l="0" t="0" r="r" b="b"/>
            <a:pathLst>
              <a:path w="349" h="552">
                <a:moveTo>
                  <a:pt x="182" y="412"/>
                </a:moveTo>
                <a:lnTo>
                  <a:pt x="182" y="412"/>
                </a:lnTo>
                <a:lnTo>
                  <a:pt x="175" y="433"/>
                </a:lnTo>
                <a:lnTo>
                  <a:pt x="168" y="440"/>
                </a:lnTo>
                <a:lnTo>
                  <a:pt x="161" y="440"/>
                </a:lnTo>
                <a:lnTo>
                  <a:pt x="161" y="426"/>
                </a:lnTo>
                <a:lnTo>
                  <a:pt x="161" y="419"/>
                </a:lnTo>
                <a:lnTo>
                  <a:pt x="154" y="433"/>
                </a:lnTo>
                <a:lnTo>
                  <a:pt x="154" y="440"/>
                </a:lnTo>
                <a:lnTo>
                  <a:pt x="161" y="447"/>
                </a:lnTo>
                <a:lnTo>
                  <a:pt x="161" y="454"/>
                </a:lnTo>
                <a:lnTo>
                  <a:pt x="154" y="454"/>
                </a:lnTo>
                <a:lnTo>
                  <a:pt x="147" y="426"/>
                </a:lnTo>
                <a:lnTo>
                  <a:pt x="147" y="419"/>
                </a:lnTo>
                <a:lnTo>
                  <a:pt x="147" y="419"/>
                </a:lnTo>
                <a:lnTo>
                  <a:pt x="140" y="426"/>
                </a:lnTo>
                <a:lnTo>
                  <a:pt x="154" y="454"/>
                </a:lnTo>
                <a:lnTo>
                  <a:pt x="154" y="461"/>
                </a:lnTo>
                <a:lnTo>
                  <a:pt x="154" y="461"/>
                </a:lnTo>
                <a:lnTo>
                  <a:pt x="147" y="447"/>
                </a:lnTo>
                <a:lnTo>
                  <a:pt x="140" y="440"/>
                </a:lnTo>
                <a:lnTo>
                  <a:pt x="147" y="454"/>
                </a:lnTo>
                <a:lnTo>
                  <a:pt x="140" y="461"/>
                </a:lnTo>
                <a:lnTo>
                  <a:pt x="140" y="454"/>
                </a:lnTo>
                <a:lnTo>
                  <a:pt x="133" y="447"/>
                </a:lnTo>
                <a:lnTo>
                  <a:pt x="133" y="447"/>
                </a:lnTo>
                <a:lnTo>
                  <a:pt x="126" y="461"/>
                </a:lnTo>
                <a:lnTo>
                  <a:pt x="119" y="475"/>
                </a:lnTo>
                <a:lnTo>
                  <a:pt x="126" y="489"/>
                </a:lnTo>
                <a:lnTo>
                  <a:pt x="119" y="496"/>
                </a:lnTo>
                <a:lnTo>
                  <a:pt x="119" y="503"/>
                </a:lnTo>
                <a:lnTo>
                  <a:pt x="112" y="517"/>
                </a:lnTo>
                <a:lnTo>
                  <a:pt x="105" y="524"/>
                </a:lnTo>
                <a:lnTo>
                  <a:pt x="105" y="552"/>
                </a:lnTo>
                <a:lnTo>
                  <a:pt x="91" y="552"/>
                </a:lnTo>
                <a:lnTo>
                  <a:pt x="84" y="538"/>
                </a:lnTo>
                <a:lnTo>
                  <a:pt x="77" y="538"/>
                </a:lnTo>
                <a:lnTo>
                  <a:pt x="70" y="531"/>
                </a:lnTo>
                <a:lnTo>
                  <a:pt x="63" y="510"/>
                </a:lnTo>
                <a:lnTo>
                  <a:pt x="56" y="475"/>
                </a:lnTo>
                <a:lnTo>
                  <a:pt x="35" y="419"/>
                </a:lnTo>
                <a:lnTo>
                  <a:pt x="0" y="308"/>
                </a:lnTo>
                <a:lnTo>
                  <a:pt x="7" y="301"/>
                </a:lnTo>
                <a:lnTo>
                  <a:pt x="21" y="308"/>
                </a:lnTo>
                <a:lnTo>
                  <a:pt x="21" y="301"/>
                </a:lnTo>
                <a:lnTo>
                  <a:pt x="21" y="294"/>
                </a:lnTo>
                <a:lnTo>
                  <a:pt x="14" y="287"/>
                </a:lnTo>
                <a:lnTo>
                  <a:pt x="21" y="287"/>
                </a:lnTo>
                <a:lnTo>
                  <a:pt x="35" y="287"/>
                </a:lnTo>
                <a:lnTo>
                  <a:pt x="21" y="273"/>
                </a:lnTo>
                <a:lnTo>
                  <a:pt x="28" y="252"/>
                </a:lnTo>
                <a:lnTo>
                  <a:pt x="42" y="238"/>
                </a:lnTo>
                <a:lnTo>
                  <a:pt x="35" y="231"/>
                </a:lnTo>
                <a:lnTo>
                  <a:pt x="49" y="217"/>
                </a:lnTo>
                <a:lnTo>
                  <a:pt x="49" y="210"/>
                </a:lnTo>
                <a:lnTo>
                  <a:pt x="42" y="210"/>
                </a:lnTo>
                <a:lnTo>
                  <a:pt x="42" y="203"/>
                </a:lnTo>
                <a:lnTo>
                  <a:pt x="35" y="196"/>
                </a:lnTo>
                <a:lnTo>
                  <a:pt x="42" y="189"/>
                </a:lnTo>
                <a:lnTo>
                  <a:pt x="35" y="182"/>
                </a:lnTo>
                <a:lnTo>
                  <a:pt x="42" y="168"/>
                </a:lnTo>
                <a:lnTo>
                  <a:pt x="49" y="154"/>
                </a:lnTo>
                <a:lnTo>
                  <a:pt x="42" y="133"/>
                </a:lnTo>
                <a:lnTo>
                  <a:pt x="42" y="119"/>
                </a:lnTo>
                <a:lnTo>
                  <a:pt x="77" y="14"/>
                </a:lnTo>
                <a:lnTo>
                  <a:pt x="91" y="14"/>
                </a:lnTo>
                <a:lnTo>
                  <a:pt x="98" y="35"/>
                </a:lnTo>
                <a:lnTo>
                  <a:pt x="112" y="35"/>
                </a:lnTo>
                <a:lnTo>
                  <a:pt x="140" y="14"/>
                </a:lnTo>
                <a:lnTo>
                  <a:pt x="147" y="14"/>
                </a:lnTo>
                <a:lnTo>
                  <a:pt x="154" y="7"/>
                </a:lnTo>
                <a:lnTo>
                  <a:pt x="161" y="0"/>
                </a:lnTo>
                <a:lnTo>
                  <a:pt x="203" y="28"/>
                </a:lnTo>
                <a:lnTo>
                  <a:pt x="244" y="154"/>
                </a:lnTo>
                <a:lnTo>
                  <a:pt x="251" y="154"/>
                </a:lnTo>
                <a:lnTo>
                  <a:pt x="244" y="161"/>
                </a:lnTo>
                <a:lnTo>
                  <a:pt x="251" y="168"/>
                </a:lnTo>
                <a:lnTo>
                  <a:pt x="251" y="175"/>
                </a:lnTo>
                <a:lnTo>
                  <a:pt x="251" y="182"/>
                </a:lnTo>
                <a:lnTo>
                  <a:pt x="258" y="189"/>
                </a:lnTo>
                <a:lnTo>
                  <a:pt x="258" y="182"/>
                </a:lnTo>
                <a:lnTo>
                  <a:pt x="272" y="189"/>
                </a:lnTo>
                <a:lnTo>
                  <a:pt x="286" y="189"/>
                </a:lnTo>
                <a:lnTo>
                  <a:pt x="293" y="196"/>
                </a:lnTo>
                <a:lnTo>
                  <a:pt x="286" y="203"/>
                </a:lnTo>
                <a:lnTo>
                  <a:pt x="293" y="210"/>
                </a:lnTo>
                <a:lnTo>
                  <a:pt x="293" y="224"/>
                </a:lnTo>
                <a:lnTo>
                  <a:pt x="300" y="231"/>
                </a:lnTo>
                <a:lnTo>
                  <a:pt x="307" y="238"/>
                </a:lnTo>
                <a:lnTo>
                  <a:pt x="314" y="231"/>
                </a:lnTo>
                <a:lnTo>
                  <a:pt x="321" y="231"/>
                </a:lnTo>
                <a:lnTo>
                  <a:pt x="328" y="231"/>
                </a:lnTo>
                <a:lnTo>
                  <a:pt x="335" y="252"/>
                </a:lnTo>
                <a:lnTo>
                  <a:pt x="335" y="259"/>
                </a:lnTo>
                <a:lnTo>
                  <a:pt x="349" y="259"/>
                </a:lnTo>
                <a:lnTo>
                  <a:pt x="349" y="266"/>
                </a:lnTo>
                <a:lnTo>
                  <a:pt x="335" y="287"/>
                </a:lnTo>
                <a:lnTo>
                  <a:pt x="328" y="294"/>
                </a:lnTo>
                <a:lnTo>
                  <a:pt x="321" y="287"/>
                </a:lnTo>
                <a:lnTo>
                  <a:pt x="307" y="301"/>
                </a:lnTo>
                <a:lnTo>
                  <a:pt x="307" y="315"/>
                </a:lnTo>
                <a:lnTo>
                  <a:pt x="293" y="315"/>
                </a:lnTo>
                <a:lnTo>
                  <a:pt x="286" y="315"/>
                </a:lnTo>
                <a:lnTo>
                  <a:pt x="286" y="329"/>
                </a:lnTo>
                <a:lnTo>
                  <a:pt x="279" y="329"/>
                </a:lnTo>
                <a:lnTo>
                  <a:pt x="279" y="322"/>
                </a:lnTo>
                <a:lnTo>
                  <a:pt x="279" y="329"/>
                </a:lnTo>
                <a:lnTo>
                  <a:pt x="279" y="343"/>
                </a:lnTo>
                <a:lnTo>
                  <a:pt x="279" y="343"/>
                </a:lnTo>
                <a:lnTo>
                  <a:pt x="265" y="329"/>
                </a:lnTo>
                <a:lnTo>
                  <a:pt x="258" y="336"/>
                </a:lnTo>
                <a:lnTo>
                  <a:pt x="251" y="343"/>
                </a:lnTo>
                <a:lnTo>
                  <a:pt x="244" y="343"/>
                </a:lnTo>
                <a:lnTo>
                  <a:pt x="237" y="350"/>
                </a:lnTo>
                <a:lnTo>
                  <a:pt x="244" y="364"/>
                </a:lnTo>
                <a:lnTo>
                  <a:pt x="237" y="371"/>
                </a:lnTo>
                <a:lnTo>
                  <a:pt x="223" y="364"/>
                </a:lnTo>
                <a:lnTo>
                  <a:pt x="216" y="364"/>
                </a:lnTo>
                <a:lnTo>
                  <a:pt x="216" y="357"/>
                </a:lnTo>
                <a:lnTo>
                  <a:pt x="216" y="343"/>
                </a:lnTo>
                <a:lnTo>
                  <a:pt x="216" y="336"/>
                </a:lnTo>
                <a:lnTo>
                  <a:pt x="210" y="336"/>
                </a:lnTo>
                <a:lnTo>
                  <a:pt x="203" y="329"/>
                </a:lnTo>
                <a:lnTo>
                  <a:pt x="203" y="336"/>
                </a:lnTo>
                <a:lnTo>
                  <a:pt x="210" y="336"/>
                </a:lnTo>
                <a:lnTo>
                  <a:pt x="210" y="350"/>
                </a:lnTo>
                <a:lnTo>
                  <a:pt x="203" y="357"/>
                </a:lnTo>
                <a:lnTo>
                  <a:pt x="203" y="378"/>
                </a:lnTo>
                <a:lnTo>
                  <a:pt x="203" y="378"/>
                </a:lnTo>
                <a:lnTo>
                  <a:pt x="203" y="398"/>
                </a:lnTo>
                <a:lnTo>
                  <a:pt x="196" y="419"/>
                </a:lnTo>
                <a:lnTo>
                  <a:pt x="189" y="419"/>
                </a:lnTo>
                <a:lnTo>
                  <a:pt x="182" y="412"/>
                </a:lnTo>
                <a:lnTo>
                  <a:pt x="182" y="412"/>
                </a:lnTo>
                <a:close/>
                <a:moveTo>
                  <a:pt x="251" y="350"/>
                </a:moveTo>
                <a:lnTo>
                  <a:pt x="251" y="350"/>
                </a:lnTo>
                <a:lnTo>
                  <a:pt x="251" y="343"/>
                </a:lnTo>
                <a:lnTo>
                  <a:pt x="258" y="336"/>
                </a:lnTo>
                <a:lnTo>
                  <a:pt x="272" y="350"/>
                </a:lnTo>
                <a:lnTo>
                  <a:pt x="258" y="357"/>
                </a:lnTo>
                <a:lnTo>
                  <a:pt x="258" y="364"/>
                </a:lnTo>
                <a:lnTo>
                  <a:pt x="251" y="364"/>
                </a:lnTo>
                <a:lnTo>
                  <a:pt x="251" y="350"/>
                </a:lnTo>
                <a:lnTo>
                  <a:pt x="251" y="350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34" name="Freeform 24"/>
          <p:cNvSpPr>
            <a:spLocks noEditPoints="1"/>
          </p:cNvSpPr>
          <p:nvPr userDrawn="1"/>
        </p:nvSpPr>
        <p:spPr bwMode="auto">
          <a:xfrm>
            <a:off x="6647848" y="3005138"/>
            <a:ext cx="563940" cy="285750"/>
          </a:xfrm>
          <a:custGeom>
            <a:avLst/>
            <a:gdLst/>
            <a:ahLst/>
            <a:cxnLst>
              <a:cxn ang="0">
                <a:pos x="307" y="105"/>
              </a:cxn>
              <a:cxn ang="0">
                <a:pos x="300" y="119"/>
              </a:cxn>
              <a:cxn ang="0">
                <a:pos x="314" y="105"/>
              </a:cxn>
              <a:cxn ang="0">
                <a:pos x="433" y="140"/>
              </a:cxn>
              <a:cxn ang="0">
                <a:pos x="433" y="140"/>
              </a:cxn>
              <a:cxn ang="0">
                <a:pos x="426" y="196"/>
              </a:cxn>
              <a:cxn ang="0">
                <a:pos x="419" y="182"/>
              </a:cxn>
              <a:cxn ang="0">
                <a:pos x="412" y="189"/>
              </a:cxn>
              <a:cxn ang="0">
                <a:pos x="412" y="196"/>
              </a:cxn>
              <a:cxn ang="0">
                <a:pos x="377" y="196"/>
              </a:cxn>
              <a:cxn ang="0">
                <a:pos x="370" y="175"/>
              </a:cxn>
              <a:cxn ang="0">
                <a:pos x="356" y="175"/>
              </a:cxn>
              <a:cxn ang="0">
                <a:pos x="321" y="168"/>
              </a:cxn>
              <a:cxn ang="0">
                <a:pos x="342" y="147"/>
              </a:cxn>
              <a:cxn ang="0">
                <a:pos x="328" y="133"/>
              </a:cxn>
              <a:cxn ang="0">
                <a:pos x="307" y="140"/>
              </a:cxn>
              <a:cxn ang="0">
                <a:pos x="321" y="119"/>
              </a:cxn>
              <a:cxn ang="0">
                <a:pos x="328" y="98"/>
              </a:cxn>
              <a:cxn ang="0">
                <a:pos x="307" y="84"/>
              </a:cxn>
              <a:cxn ang="0">
                <a:pos x="321" y="49"/>
              </a:cxn>
              <a:cxn ang="0">
                <a:pos x="321" y="28"/>
              </a:cxn>
              <a:cxn ang="0">
                <a:pos x="300" y="56"/>
              </a:cxn>
              <a:cxn ang="0">
                <a:pos x="272" y="77"/>
              </a:cxn>
              <a:cxn ang="0">
                <a:pos x="272" y="84"/>
              </a:cxn>
              <a:cxn ang="0">
                <a:pos x="286" y="133"/>
              </a:cxn>
              <a:cxn ang="0">
                <a:pos x="314" y="182"/>
              </a:cxn>
              <a:cxn ang="0">
                <a:pos x="286" y="168"/>
              </a:cxn>
              <a:cxn ang="0">
                <a:pos x="279" y="196"/>
              </a:cxn>
              <a:cxn ang="0">
                <a:pos x="258" y="182"/>
              </a:cxn>
              <a:cxn ang="0">
                <a:pos x="237" y="154"/>
              </a:cxn>
              <a:cxn ang="0">
                <a:pos x="251" y="126"/>
              </a:cxn>
              <a:cxn ang="0">
                <a:pos x="230" y="119"/>
              </a:cxn>
              <a:cxn ang="0">
                <a:pos x="202" y="112"/>
              </a:cxn>
              <a:cxn ang="0">
                <a:pos x="181" y="84"/>
              </a:cxn>
              <a:cxn ang="0">
                <a:pos x="167" y="77"/>
              </a:cxn>
              <a:cxn ang="0">
                <a:pos x="153" y="70"/>
              </a:cxn>
              <a:cxn ang="0">
                <a:pos x="153" y="56"/>
              </a:cxn>
              <a:cxn ang="0">
                <a:pos x="133" y="56"/>
              </a:cxn>
              <a:cxn ang="0">
                <a:pos x="98" y="63"/>
              </a:cxn>
              <a:cxn ang="0">
                <a:pos x="98" y="77"/>
              </a:cxn>
              <a:cxn ang="0">
                <a:pos x="70" y="70"/>
              </a:cxn>
              <a:cxn ang="0">
                <a:pos x="56" y="91"/>
              </a:cxn>
              <a:cxn ang="0">
                <a:pos x="0" y="70"/>
              </a:cxn>
              <a:cxn ang="0">
                <a:pos x="98" y="49"/>
              </a:cxn>
              <a:cxn ang="0">
                <a:pos x="181" y="35"/>
              </a:cxn>
              <a:cxn ang="0">
                <a:pos x="265" y="21"/>
              </a:cxn>
              <a:cxn ang="0">
                <a:pos x="342" y="42"/>
              </a:cxn>
              <a:cxn ang="0">
                <a:pos x="363" y="105"/>
              </a:cxn>
              <a:cxn ang="0">
                <a:pos x="405" y="147"/>
              </a:cxn>
              <a:cxn ang="0">
                <a:pos x="419" y="175"/>
              </a:cxn>
              <a:cxn ang="0">
                <a:pos x="412" y="189"/>
              </a:cxn>
            </a:cxnLst>
            <a:rect l="0" t="0" r="r" b="b"/>
            <a:pathLst>
              <a:path w="433" h="210">
                <a:moveTo>
                  <a:pt x="307" y="112"/>
                </a:moveTo>
                <a:lnTo>
                  <a:pt x="307" y="105"/>
                </a:lnTo>
                <a:lnTo>
                  <a:pt x="300" y="105"/>
                </a:lnTo>
                <a:lnTo>
                  <a:pt x="307" y="105"/>
                </a:lnTo>
                <a:lnTo>
                  <a:pt x="307" y="112"/>
                </a:lnTo>
                <a:lnTo>
                  <a:pt x="300" y="112"/>
                </a:lnTo>
                <a:lnTo>
                  <a:pt x="307" y="112"/>
                </a:lnTo>
                <a:lnTo>
                  <a:pt x="300" y="119"/>
                </a:lnTo>
                <a:lnTo>
                  <a:pt x="300" y="105"/>
                </a:lnTo>
                <a:lnTo>
                  <a:pt x="307" y="91"/>
                </a:lnTo>
                <a:lnTo>
                  <a:pt x="307" y="98"/>
                </a:lnTo>
                <a:lnTo>
                  <a:pt x="314" y="105"/>
                </a:lnTo>
                <a:lnTo>
                  <a:pt x="307" y="105"/>
                </a:lnTo>
                <a:lnTo>
                  <a:pt x="307" y="112"/>
                </a:lnTo>
                <a:lnTo>
                  <a:pt x="307" y="112"/>
                </a:lnTo>
                <a:close/>
                <a:moveTo>
                  <a:pt x="433" y="140"/>
                </a:moveTo>
                <a:lnTo>
                  <a:pt x="433" y="140"/>
                </a:lnTo>
                <a:lnTo>
                  <a:pt x="433" y="154"/>
                </a:lnTo>
                <a:lnTo>
                  <a:pt x="433" y="140"/>
                </a:lnTo>
                <a:lnTo>
                  <a:pt x="433" y="140"/>
                </a:lnTo>
                <a:close/>
                <a:moveTo>
                  <a:pt x="426" y="196"/>
                </a:moveTo>
                <a:lnTo>
                  <a:pt x="433" y="154"/>
                </a:lnTo>
                <a:lnTo>
                  <a:pt x="426" y="196"/>
                </a:lnTo>
                <a:lnTo>
                  <a:pt x="426" y="196"/>
                </a:lnTo>
                <a:lnTo>
                  <a:pt x="426" y="196"/>
                </a:lnTo>
                <a:close/>
                <a:moveTo>
                  <a:pt x="419" y="182"/>
                </a:moveTo>
                <a:lnTo>
                  <a:pt x="419" y="182"/>
                </a:lnTo>
                <a:lnTo>
                  <a:pt x="419" y="182"/>
                </a:lnTo>
                <a:lnTo>
                  <a:pt x="419" y="182"/>
                </a:lnTo>
                <a:lnTo>
                  <a:pt x="419" y="182"/>
                </a:lnTo>
                <a:close/>
                <a:moveTo>
                  <a:pt x="412" y="189"/>
                </a:moveTo>
                <a:lnTo>
                  <a:pt x="412" y="189"/>
                </a:lnTo>
                <a:lnTo>
                  <a:pt x="412" y="189"/>
                </a:lnTo>
                <a:lnTo>
                  <a:pt x="412" y="189"/>
                </a:lnTo>
                <a:lnTo>
                  <a:pt x="412" y="189"/>
                </a:lnTo>
                <a:lnTo>
                  <a:pt x="412" y="196"/>
                </a:lnTo>
                <a:lnTo>
                  <a:pt x="391" y="203"/>
                </a:lnTo>
                <a:lnTo>
                  <a:pt x="391" y="210"/>
                </a:lnTo>
                <a:lnTo>
                  <a:pt x="370" y="210"/>
                </a:lnTo>
                <a:lnTo>
                  <a:pt x="377" y="196"/>
                </a:lnTo>
                <a:lnTo>
                  <a:pt x="363" y="189"/>
                </a:lnTo>
                <a:lnTo>
                  <a:pt x="370" y="182"/>
                </a:lnTo>
                <a:lnTo>
                  <a:pt x="363" y="182"/>
                </a:lnTo>
                <a:lnTo>
                  <a:pt x="370" y="175"/>
                </a:lnTo>
                <a:lnTo>
                  <a:pt x="363" y="182"/>
                </a:lnTo>
                <a:lnTo>
                  <a:pt x="363" y="168"/>
                </a:lnTo>
                <a:lnTo>
                  <a:pt x="356" y="168"/>
                </a:lnTo>
                <a:lnTo>
                  <a:pt x="356" y="175"/>
                </a:lnTo>
                <a:lnTo>
                  <a:pt x="349" y="175"/>
                </a:lnTo>
                <a:lnTo>
                  <a:pt x="349" y="175"/>
                </a:lnTo>
                <a:lnTo>
                  <a:pt x="342" y="182"/>
                </a:lnTo>
                <a:lnTo>
                  <a:pt x="321" y="168"/>
                </a:lnTo>
                <a:lnTo>
                  <a:pt x="321" y="161"/>
                </a:lnTo>
                <a:lnTo>
                  <a:pt x="328" y="154"/>
                </a:lnTo>
                <a:lnTo>
                  <a:pt x="321" y="147"/>
                </a:lnTo>
                <a:lnTo>
                  <a:pt x="342" y="147"/>
                </a:lnTo>
                <a:lnTo>
                  <a:pt x="342" y="140"/>
                </a:lnTo>
                <a:lnTo>
                  <a:pt x="335" y="140"/>
                </a:lnTo>
                <a:lnTo>
                  <a:pt x="335" y="140"/>
                </a:lnTo>
                <a:lnTo>
                  <a:pt x="328" y="133"/>
                </a:lnTo>
                <a:lnTo>
                  <a:pt x="321" y="133"/>
                </a:lnTo>
                <a:lnTo>
                  <a:pt x="321" y="126"/>
                </a:lnTo>
                <a:lnTo>
                  <a:pt x="314" y="126"/>
                </a:lnTo>
                <a:lnTo>
                  <a:pt x="307" y="140"/>
                </a:lnTo>
                <a:lnTo>
                  <a:pt x="307" y="133"/>
                </a:lnTo>
                <a:lnTo>
                  <a:pt x="314" y="119"/>
                </a:lnTo>
                <a:lnTo>
                  <a:pt x="321" y="126"/>
                </a:lnTo>
                <a:lnTo>
                  <a:pt x="321" y="119"/>
                </a:lnTo>
                <a:lnTo>
                  <a:pt x="328" y="112"/>
                </a:lnTo>
                <a:lnTo>
                  <a:pt x="328" y="105"/>
                </a:lnTo>
                <a:lnTo>
                  <a:pt x="328" y="105"/>
                </a:lnTo>
                <a:lnTo>
                  <a:pt x="328" y="98"/>
                </a:lnTo>
                <a:lnTo>
                  <a:pt x="321" y="105"/>
                </a:lnTo>
                <a:lnTo>
                  <a:pt x="314" y="98"/>
                </a:lnTo>
                <a:lnTo>
                  <a:pt x="321" y="84"/>
                </a:lnTo>
                <a:lnTo>
                  <a:pt x="307" y="84"/>
                </a:lnTo>
                <a:lnTo>
                  <a:pt x="307" y="84"/>
                </a:lnTo>
                <a:lnTo>
                  <a:pt x="307" y="70"/>
                </a:lnTo>
                <a:lnTo>
                  <a:pt x="314" y="56"/>
                </a:lnTo>
                <a:lnTo>
                  <a:pt x="321" y="49"/>
                </a:lnTo>
                <a:lnTo>
                  <a:pt x="335" y="42"/>
                </a:lnTo>
                <a:lnTo>
                  <a:pt x="321" y="49"/>
                </a:lnTo>
                <a:lnTo>
                  <a:pt x="321" y="35"/>
                </a:lnTo>
                <a:lnTo>
                  <a:pt x="321" y="28"/>
                </a:lnTo>
                <a:lnTo>
                  <a:pt x="314" y="28"/>
                </a:lnTo>
                <a:lnTo>
                  <a:pt x="314" y="28"/>
                </a:lnTo>
                <a:lnTo>
                  <a:pt x="307" y="49"/>
                </a:lnTo>
                <a:lnTo>
                  <a:pt x="300" y="56"/>
                </a:lnTo>
                <a:lnTo>
                  <a:pt x="286" y="56"/>
                </a:lnTo>
                <a:lnTo>
                  <a:pt x="293" y="70"/>
                </a:lnTo>
                <a:lnTo>
                  <a:pt x="279" y="77"/>
                </a:lnTo>
                <a:lnTo>
                  <a:pt x="272" y="77"/>
                </a:lnTo>
                <a:lnTo>
                  <a:pt x="272" y="77"/>
                </a:lnTo>
                <a:lnTo>
                  <a:pt x="272" y="77"/>
                </a:lnTo>
                <a:lnTo>
                  <a:pt x="272" y="84"/>
                </a:lnTo>
                <a:lnTo>
                  <a:pt x="272" y="84"/>
                </a:lnTo>
                <a:lnTo>
                  <a:pt x="279" y="77"/>
                </a:lnTo>
                <a:lnTo>
                  <a:pt x="293" y="84"/>
                </a:lnTo>
                <a:lnTo>
                  <a:pt x="293" y="112"/>
                </a:lnTo>
                <a:lnTo>
                  <a:pt x="286" y="133"/>
                </a:lnTo>
                <a:lnTo>
                  <a:pt x="293" y="140"/>
                </a:lnTo>
                <a:lnTo>
                  <a:pt x="300" y="161"/>
                </a:lnTo>
                <a:lnTo>
                  <a:pt x="314" y="175"/>
                </a:lnTo>
                <a:lnTo>
                  <a:pt x="314" y="182"/>
                </a:lnTo>
                <a:lnTo>
                  <a:pt x="314" y="182"/>
                </a:lnTo>
                <a:lnTo>
                  <a:pt x="307" y="182"/>
                </a:lnTo>
                <a:lnTo>
                  <a:pt x="300" y="175"/>
                </a:lnTo>
                <a:lnTo>
                  <a:pt x="286" y="168"/>
                </a:lnTo>
                <a:lnTo>
                  <a:pt x="321" y="196"/>
                </a:lnTo>
                <a:lnTo>
                  <a:pt x="328" y="210"/>
                </a:lnTo>
                <a:lnTo>
                  <a:pt x="300" y="196"/>
                </a:lnTo>
                <a:lnTo>
                  <a:pt x="279" y="196"/>
                </a:lnTo>
                <a:lnTo>
                  <a:pt x="265" y="182"/>
                </a:lnTo>
                <a:lnTo>
                  <a:pt x="265" y="196"/>
                </a:lnTo>
                <a:lnTo>
                  <a:pt x="258" y="189"/>
                </a:lnTo>
                <a:lnTo>
                  <a:pt x="258" y="182"/>
                </a:lnTo>
                <a:lnTo>
                  <a:pt x="237" y="189"/>
                </a:lnTo>
                <a:lnTo>
                  <a:pt x="230" y="189"/>
                </a:lnTo>
                <a:lnTo>
                  <a:pt x="230" y="175"/>
                </a:lnTo>
                <a:lnTo>
                  <a:pt x="237" y="154"/>
                </a:lnTo>
                <a:lnTo>
                  <a:pt x="237" y="147"/>
                </a:lnTo>
                <a:lnTo>
                  <a:pt x="244" y="147"/>
                </a:lnTo>
                <a:lnTo>
                  <a:pt x="244" y="140"/>
                </a:lnTo>
                <a:lnTo>
                  <a:pt x="251" y="126"/>
                </a:lnTo>
                <a:lnTo>
                  <a:pt x="244" y="119"/>
                </a:lnTo>
                <a:lnTo>
                  <a:pt x="237" y="112"/>
                </a:lnTo>
                <a:lnTo>
                  <a:pt x="230" y="119"/>
                </a:lnTo>
                <a:lnTo>
                  <a:pt x="230" y="119"/>
                </a:lnTo>
                <a:lnTo>
                  <a:pt x="216" y="119"/>
                </a:lnTo>
                <a:lnTo>
                  <a:pt x="216" y="112"/>
                </a:lnTo>
                <a:lnTo>
                  <a:pt x="209" y="112"/>
                </a:lnTo>
                <a:lnTo>
                  <a:pt x="202" y="112"/>
                </a:lnTo>
                <a:lnTo>
                  <a:pt x="195" y="105"/>
                </a:lnTo>
                <a:lnTo>
                  <a:pt x="188" y="105"/>
                </a:lnTo>
                <a:lnTo>
                  <a:pt x="195" y="91"/>
                </a:lnTo>
                <a:lnTo>
                  <a:pt x="181" y="84"/>
                </a:lnTo>
                <a:lnTo>
                  <a:pt x="174" y="84"/>
                </a:lnTo>
                <a:lnTo>
                  <a:pt x="167" y="84"/>
                </a:lnTo>
                <a:lnTo>
                  <a:pt x="167" y="84"/>
                </a:lnTo>
                <a:lnTo>
                  <a:pt x="167" y="77"/>
                </a:lnTo>
                <a:lnTo>
                  <a:pt x="160" y="77"/>
                </a:lnTo>
                <a:lnTo>
                  <a:pt x="160" y="63"/>
                </a:lnTo>
                <a:lnTo>
                  <a:pt x="153" y="70"/>
                </a:lnTo>
                <a:lnTo>
                  <a:pt x="153" y="70"/>
                </a:lnTo>
                <a:lnTo>
                  <a:pt x="153" y="63"/>
                </a:lnTo>
                <a:lnTo>
                  <a:pt x="153" y="63"/>
                </a:lnTo>
                <a:lnTo>
                  <a:pt x="146" y="63"/>
                </a:lnTo>
                <a:lnTo>
                  <a:pt x="153" y="56"/>
                </a:lnTo>
                <a:lnTo>
                  <a:pt x="153" y="56"/>
                </a:lnTo>
                <a:lnTo>
                  <a:pt x="140" y="56"/>
                </a:lnTo>
                <a:lnTo>
                  <a:pt x="140" y="56"/>
                </a:lnTo>
                <a:lnTo>
                  <a:pt x="133" y="56"/>
                </a:lnTo>
                <a:lnTo>
                  <a:pt x="119" y="49"/>
                </a:lnTo>
                <a:lnTo>
                  <a:pt x="112" y="63"/>
                </a:lnTo>
                <a:lnTo>
                  <a:pt x="105" y="56"/>
                </a:lnTo>
                <a:lnTo>
                  <a:pt x="98" y="63"/>
                </a:lnTo>
                <a:lnTo>
                  <a:pt x="98" y="70"/>
                </a:lnTo>
                <a:lnTo>
                  <a:pt x="98" y="70"/>
                </a:lnTo>
                <a:lnTo>
                  <a:pt x="98" y="70"/>
                </a:lnTo>
                <a:lnTo>
                  <a:pt x="98" y="77"/>
                </a:lnTo>
                <a:lnTo>
                  <a:pt x="77" y="77"/>
                </a:lnTo>
                <a:lnTo>
                  <a:pt x="70" y="70"/>
                </a:lnTo>
                <a:lnTo>
                  <a:pt x="70" y="70"/>
                </a:lnTo>
                <a:lnTo>
                  <a:pt x="70" y="70"/>
                </a:lnTo>
                <a:lnTo>
                  <a:pt x="63" y="63"/>
                </a:lnTo>
                <a:lnTo>
                  <a:pt x="63" y="77"/>
                </a:lnTo>
                <a:lnTo>
                  <a:pt x="63" y="77"/>
                </a:lnTo>
                <a:lnTo>
                  <a:pt x="56" y="91"/>
                </a:lnTo>
                <a:lnTo>
                  <a:pt x="42" y="91"/>
                </a:lnTo>
                <a:lnTo>
                  <a:pt x="28" y="112"/>
                </a:lnTo>
                <a:lnTo>
                  <a:pt x="7" y="133"/>
                </a:lnTo>
                <a:lnTo>
                  <a:pt x="0" y="70"/>
                </a:lnTo>
                <a:lnTo>
                  <a:pt x="7" y="70"/>
                </a:lnTo>
                <a:lnTo>
                  <a:pt x="49" y="56"/>
                </a:lnTo>
                <a:lnTo>
                  <a:pt x="63" y="56"/>
                </a:lnTo>
                <a:lnTo>
                  <a:pt x="98" y="49"/>
                </a:lnTo>
                <a:lnTo>
                  <a:pt x="105" y="49"/>
                </a:lnTo>
                <a:lnTo>
                  <a:pt x="126" y="42"/>
                </a:lnTo>
                <a:lnTo>
                  <a:pt x="181" y="35"/>
                </a:lnTo>
                <a:lnTo>
                  <a:pt x="181" y="35"/>
                </a:lnTo>
                <a:lnTo>
                  <a:pt x="202" y="28"/>
                </a:lnTo>
                <a:lnTo>
                  <a:pt x="223" y="28"/>
                </a:lnTo>
                <a:lnTo>
                  <a:pt x="244" y="21"/>
                </a:lnTo>
                <a:lnTo>
                  <a:pt x="265" y="21"/>
                </a:lnTo>
                <a:lnTo>
                  <a:pt x="293" y="14"/>
                </a:lnTo>
                <a:lnTo>
                  <a:pt x="300" y="7"/>
                </a:lnTo>
                <a:lnTo>
                  <a:pt x="335" y="0"/>
                </a:lnTo>
                <a:lnTo>
                  <a:pt x="342" y="42"/>
                </a:lnTo>
                <a:lnTo>
                  <a:pt x="349" y="56"/>
                </a:lnTo>
                <a:lnTo>
                  <a:pt x="349" y="56"/>
                </a:lnTo>
                <a:lnTo>
                  <a:pt x="349" y="70"/>
                </a:lnTo>
                <a:lnTo>
                  <a:pt x="363" y="105"/>
                </a:lnTo>
                <a:lnTo>
                  <a:pt x="370" y="126"/>
                </a:lnTo>
                <a:lnTo>
                  <a:pt x="370" y="140"/>
                </a:lnTo>
                <a:lnTo>
                  <a:pt x="370" y="154"/>
                </a:lnTo>
                <a:lnTo>
                  <a:pt x="405" y="147"/>
                </a:lnTo>
                <a:lnTo>
                  <a:pt x="426" y="140"/>
                </a:lnTo>
                <a:lnTo>
                  <a:pt x="426" y="154"/>
                </a:lnTo>
                <a:lnTo>
                  <a:pt x="426" y="161"/>
                </a:lnTo>
                <a:lnTo>
                  <a:pt x="419" y="175"/>
                </a:lnTo>
                <a:lnTo>
                  <a:pt x="412" y="189"/>
                </a:lnTo>
                <a:lnTo>
                  <a:pt x="412" y="189"/>
                </a:lnTo>
                <a:close/>
                <a:moveTo>
                  <a:pt x="412" y="189"/>
                </a:moveTo>
                <a:lnTo>
                  <a:pt x="412" y="189"/>
                </a:lnTo>
                <a:lnTo>
                  <a:pt x="412" y="189"/>
                </a:lnTo>
                <a:lnTo>
                  <a:pt x="412" y="189"/>
                </a:lnTo>
                <a:lnTo>
                  <a:pt x="412" y="189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35" name="Freeform 25"/>
          <p:cNvSpPr>
            <a:spLocks noEditPoints="1"/>
          </p:cNvSpPr>
          <p:nvPr userDrawn="1"/>
        </p:nvSpPr>
        <p:spPr bwMode="auto">
          <a:xfrm>
            <a:off x="7258660" y="2359025"/>
            <a:ext cx="435429" cy="247650"/>
          </a:xfrm>
          <a:custGeom>
            <a:avLst/>
            <a:gdLst/>
            <a:ahLst/>
            <a:cxnLst>
              <a:cxn ang="0">
                <a:pos x="0" y="154"/>
              </a:cxn>
              <a:cxn ang="0">
                <a:pos x="7" y="70"/>
              </a:cxn>
              <a:cxn ang="0">
                <a:pos x="35" y="63"/>
              </a:cxn>
              <a:cxn ang="0">
                <a:pos x="91" y="56"/>
              </a:cxn>
              <a:cxn ang="0">
                <a:pos x="119" y="49"/>
              </a:cxn>
              <a:cxn ang="0">
                <a:pos x="175" y="28"/>
              </a:cxn>
              <a:cxn ang="0">
                <a:pos x="182" y="28"/>
              </a:cxn>
              <a:cxn ang="0">
                <a:pos x="189" y="14"/>
              </a:cxn>
              <a:cxn ang="0">
                <a:pos x="203" y="0"/>
              </a:cxn>
              <a:cxn ang="0">
                <a:pos x="224" y="28"/>
              </a:cxn>
              <a:cxn ang="0">
                <a:pos x="231" y="35"/>
              </a:cxn>
              <a:cxn ang="0">
                <a:pos x="217" y="56"/>
              </a:cxn>
              <a:cxn ang="0">
                <a:pos x="210" y="77"/>
              </a:cxn>
              <a:cxn ang="0">
                <a:pos x="224" y="77"/>
              </a:cxn>
              <a:cxn ang="0">
                <a:pos x="231" y="77"/>
              </a:cxn>
              <a:cxn ang="0">
                <a:pos x="252" y="105"/>
              </a:cxn>
              <a:cxn ang="0">
                <a:pos x="266" y="119"/>
              </a:cxn>
              <a:cxn ang="0">
                <a:pos x="294" y="126"/>
              </a:cxn>
              <a:cxn ang="0">
                <a:pos x="301" y="126"/>
              </a:cxn>
              <a:cxn ang="0">
                <a:pos x="315" y="98"/>
              </a:cxn>
              <a:cxn ang="0">
                <a:pos x="287" y="84"/>
              </a:cxn>
              <a:cxn ang="0">
                <a:pos x="301" y="84"/>
              </a:cxn>
              <a:cxn ang="0">
                <a:pos x="322" y="112"/>
              </a:cxn>
              <a:cxn ang="0">
                <a:pos x="287" y="140"/>
              </a:cxn>
              <a:cxn ang="0">
                <a:pos x="266" y="154"/>
              </a:cxn>
              <a:cxn ang="0">
                <a:pos x="266" y="133"/>
              </a:cxn>
              <a:cxn ang="0">
                <a:pos x="245" y="147"/>
              </a:cxn>
              <a:cxn ang="0">
                <a:pos x="224" y="168"/>
              </a:cxn>
              <a:cxn ang="0">
                <a:pos x="217" y="154"/>
              </a:cxn>
              <a:cxn ang="0">
                <a:pos x="203" y="140"/>
              </a:cxn>
              <a:cxn ang="0">
                <a:pos x="196" y="126"/>
              </a:cxn>
              <a:cxn ang="0">
                <a:pos x="189" y="119"/>
              </a:cxn>
              <a:cxn ang="0">
                <a:pos x="175" y="119"/>
              </a:cxn>
              <a:cxn ang="0">
                <a:pos x="126" y="133"/>
              </a:cxn>
              <a:cxn ang="0">
                <a:pos x="91" y="140"/>
              </a:cxn>
              <a:cxn ang="0">
                <a:pos x="70" y="147"/>
              </a:cxn>
              <a:cxn ang="0">
                <a:pos x="63" y="147"/>
              </a:cxn>
              <a:cxn ang="0">
                <a:pos x="42" y="147"/>
              </a:cxn>
              <a:cxn ang="0">
                <a:pos x="7" y="154"/>
              </a:cxn>
              <a:cxn ang="0">
                <a:pos x="328" y="161"/>
              </a:cxn>
              <a:cxn ang="0">
                <a:pos x="322" y="168"/>
              </a:cxn>
              <a:cxn ang="0">
                <a:pos x="322" y="154"/>
              </a:cxn>
              <a:cxn ang="0">
                <a:pos x="335" y="168"/>
              </a:cxn>
              <a:cxn ang="0">
                <a:pos x="315" y="175"/>
              </a:cxn>
              <a:cxn ang="0">
                <a:pos x="322" y="168"/>
              </a:cxn>
              <a:cxn ang="0">
                <a:pos x="328" y="168"/>
              </a:cxn>
              <a:cxn ang="0">
                <a:pos x="273" y="161"/>
              </a:cxn>
              <a:cxn ang="0">
                <a:pos x="280" y="168"/>
              </a:cxn>
              <a:cxn ang="0">
                <a:pos x="287" y="175"/>
              </a:cxn>
              <a:cxn ang="0">
                <a:pos x="266" y="182"/>
              </a:cxn>
              <a:cxn ang="0">
                <a:pos x="259" y="182"/>
              </a:cxn>
              <a:cxn ang="0">
                <a:pos x="259" y="175"/>
              </a:cxn>
              <a:cxn ang="0">
                <a:pos x="273" y="161"/>
              </a:cxn>
              <a:cxn ang="0">
                <a:pos x="273" y="168"/>
              </a:cxn>
            </a:cxnLst>
            <a:rect l="0" t="0" r="r" b="b"/>
            <a:pathLst>
              <a:path w="335" h="182">
                <a:moveTo>
                  <a:pt x="7" y="154"/>
                </a:moveTo>
                <a:lnTo>
                  <a:pt x="0" y="154"/>
                </a:lnTo>
                <a:lnTo>
                  <a:pt x="7" y="98"/>
                </a:lnTo>
                <a:lnTo>
                  <a:pt x="7" y="70"/>
                </a:lnTo>
                <a:lnTo>
                  <a:pt x="28" y="63"/>
                </a:lnTo>
                <a:lnTo>
                  <a:pt x="35" y="63"/>
                </a:lnTo>
                <a:lnTo>
                  <a:pt x="77" y="56"/>
                </a:lnTo>
                <a:lnTo>
                  <a:pt x="91" y="56"/>
                </a:lnTo>
                <a:lnTo>
                  <a:pt x="119" y="49"/>
                </a:lnTo>
                <a:lnTo>
                  <a:pt x="119" y="49"/>
                </a:lnTo>
                <a:lnTo>
                  <a:pt x="175" y="35"/>
                </a:lnTo>
                <a:lnTo>
                  <a:pt x="175" y="28"/>
                </a:lnTo>
                <a:lnTo>
                  <a:pt x="175" y="28"/>
                </a:lnTo>
                <a:lnTo>
                  <a:pt x="182" y="28"/>
                </a:lnTo>
                <a:lnTo>
                  <a:pt x="182" y="21"/>
                </a:lnTo>
                <a:lnTo>
                  <a:pt x="189" y="14"/>
                </a:lnTo>
                <a:lnTo>
                  <a:pt x="189" y="7"/>
                </a:lnTo>
                <a:lnTo>
                  <a:pt x="203" y="0"/>
                </a:lnTo>
                <a:lnTo>
                  <a:pt x="210" y="0"/>
                </a:lnTo>
                <a:lnTo>
                  <a:pt x="224" y="28"/>
                </a:lnTo>
                <a:lnTo>
                  <a:pt x="238" y="21"/>
                </a:lnTo>
                <a:lnTo>
                  <a:pt x="231" y="35"/>
                </a:lnTo>
                <a:lnTo>
                  <a:pt x="217" y="42"/>
                </a:lnTo>
                <a:lnTo>
                  <a:pt x="217" y="56"/>
                </a:lnTo>
                <a:lnTo>
                  <a:pt x="210" y="56"/>
                </a:lnTo>
                <a:lnTo>
                  <a:pt x="210" y="77"/>
                </a:lnTo>
                <a:lnTo>
                  <a:pt x="224" y="77"/>
                </a:lnTo>
                <a:lnTo>
                  <a:pt x="224" y="77"/>
                </a:lnTo>
                <a:lnTo>
                  <a:pt x="231" y="77"/>
                </a:lnTo>
                <a:lnTo>
                  <a:pt x="231" y="77"/>
                </a:lnTo>
                <a:lnTo>
                  <a:pt x="245" y="84"/>
                </a:lnTo>
                <a:lnTo>
                  <a:pt x="252" y="105"/>
                </a:lnTo>
                <a:lnTo>
                  <a:pt x="266" y="105"/>
                </a:lnTo>
                <a:lnTo>
                  <a:pt x="266" y="119"/>
                </a:lnTo>
                <a:lnTo>
                  <a:pt x="280" y="126"/>
                </a:lnTo>
                <a:lnTo>
                  <a:pt x="294" y="126"/>
                </a:lnTo>
                <a:lnTo>
                  <a:pt x="287" y="126"/>
                </a:lnTo>
                <a:lnTo>
                  <a:pt x="301" y="126"/>
                </a:lnTo>
                <a:lnTo>
                  <a:pt x="315" y="112"/>
                </a:lnTo>
                <a:lnTo>
                  <a:pt x="315" y="98"/>
                </a:lnTo>
                <a:lnTo>
                  <a:pt x="301" y="84"/>
                </a:lnTo>
                <a:lnTo>
                  <a:pt x="287" y="84"/>
                </a:lnTo>
                <a:lnTo>
                  <a:pt x="294" y="77"/>
                </a:lnTo>
                <a:lnTo>
                  <a:pt x="301" y="84"/>
                </a:lnTo>
                <a:lnTo>
                  <a:pt x="315" y="98"/>
                </a:lnTo>
                <a:lnTo>
                  <a:pt x="322" y="112"/>
                </a:lnTo>
                <a:lnTo>
                  <a:pt x="322" y="119"/>
                </a:lnTo>
                <a:lnTo>
                  <a:pt x="287" y="140"/>
                </a:lnTo>
                <a:lnTo>
                  <a:pt x="287" y="147"/>
                </a:lnTo>
                <a:lnTo>
                  <a:pt x="266" y="154"/>
                </a:lnTo>
                <a:lnTo>
                  <a:pt x="266" y="154"/>
                </a:lnTo>
                <a:lnTo>
                  <a:pt x="266" y="133"/>
                </a:lnTo>
                <a:lnTo>
                  <a:pt x="245" y="147"/>
                </a:lnTo>
                <a:lnTo>
                  <a:pt x="245" y="147"/>
                </a:lnTo>
                <a:lnTo>
                  <a:pt x="238" y="168"/>
                </a:lnTo>
                <a:lnTo>
                  <a:pt x="224" y="168"/>
                </a:lnTo>
                <a:lnTo>
                  <a:pt x="217" y="154"/>
                </a:lnTo>
                <a:lnTo>
                  <a:pt x="217" y="154"/>
                </a:lnTo>
                <a:lnTo>
                  <a:pt x="210" y="147"/>
                </a:lnTo>
                <a:lnTo>
                  <a:pt x="203" y="140"/>
                </a:lnTo>
                <a:lnTo>
                  <a:pt x="196" y="140"/>
                </a:lnTo>
                <a:lnTo>
                  <a:pt x="196" y="126"/>
                </a:lnTo>
                <a:lnTo>
                  <a:pt x="189" y="133"/>
                </a:lnTo>
                <a:lnTo>
                  <a:pt x="189" y="119"/>
                </a:lnTo>
                <a:lnTo>
                  <a:pt x="189" y="112"/>
                </a:lnTo>
                <a:lnTo>
                  <a:pt x="175" y="119"/>
                </a:lnTo>
                <a:lnTo>
                  <a:pt x="154" y="126"/>
                </a:lnTo>
                <a:lnTo>
                  <a:pt x="126" y="133"/>
                </a:lnTo>
                <a:lnTo>
                  <a:pt x="126" y="133"/>
                </a:lnTo>
                <a:lnTo>
                  <a:pt x="91" y="140"/>
                </a:lnTo>
                <a:lnTo>
                  <a:pt x="70" y="147"/>
                </a:lnTo>
                <a:lnTo>
                  <a:pt x="70" y="147"/>
                </a:lnTo>
                <a:lnTo>
                  <a:pt x="63" y="147"/>
                </a:lnTo>
                <a:lnTo>
                  <a:pt x="63" y="147"/>
                </a:lnTo>
                <a:lnTo>
                  <a:pt x="49" y="147"/>
                </a:lnTo>
                <a:lnTo>
                  <a:pt x="42" y="147"/>
                </a:lnTo>
                <a:lnTo>
                  <a:pt x="7" y="154"/>
                </a:lnTo>
                <a:lnTo>
                  <a:pt x="7" y="154"/>
                </a:lnTo>
                <a:close/>
                <a:moveTo>
                  <a:pt x="328" y="168"/>
                </a:moveTo>
                <a:lnTo>
                  <a:pt x="328" y="161"/>
                </a:lnTo>
                <a:lnTo>
                  <a:pt x="328" y="161"/>
                </a:lnTo>
                <a:lnTo>
                  <a:pt x="322" y="168"/>
                </a:lnTo>
                <a:lnTo>
                  <a:pt x="328" y="161"/>
                </a:lnTo>
                <a:lnTo>
                  <a:pt x="322" y="154"/>
                </a:lnTo>
                <a:lnTo>
                  <a:pt x="335" y="168"/>
                </a:lnTo>
                <a:lnTo>
                  <a:pt x="335" y="168"/>
                </a:lnTo>
                <a:lnTo>
                  <a:pt x="322" y="175"/>
                </a:lnTo>
                <a:lnTo>
                  <a:pt x="315" y="175"/>
                </a:lnTo>
                <a:lnTo>
                  <a:pt x="315" y="175"/>
                </a:lnTo>
                <a:lnTo>
                  <a:pt x="322" y="168"/>
                </a:lnTo>
                <a:lnTo>
                  <a:pt x="328" y="168"/>
                </a:lnTo>
                <a:lnTo>
                  <a:pt x="328" y="168"/>
                </a:lnTo>
                <a:close/>
                <a:moveTo>
                  <a:pt x="273" y="168"/>
                </a:moveTo>
                <a:lnTo>
                  <a:pt x="273" y="161"/>
                </a:lnTo>
                <a:lnTo>
                  <a:pt x="280" y="168"/>
                </a:lnTo>
                <a:lnTo>
                  <a:pt x="280" y="168"/>
                </a:lnTo>
                <a:lnTo>
                  <a:pt x="280" y="168"/>
                </a:lnTo>
                <a:lnTo>
                  <a:pt x="287" y="175"/>
                </a:lnTo>
                <a:lnTo>
                  <a:pt x="266" y="182"/>
                </a:lnTo>
                <a:lnTo>
                  <a:pt x="266" y="182"/>
                </a:lnTo>
                <a:lnTo>
                  <a:pt x="252" y="182"/>
                </a:lnTo>
                <a:lnTo>
                  <a:pt x="259" y="182"/>
                </a:lnTo>
                <a:lnTo>
                  <a:pt x="266" y="182"/>
                </a:lnTo>
                <a:lnTo>
                  <a:pt x="259" y="175"/>
                </a:lnTo>
                <a:lnTo>
                  <a:pt x="266" y="161"/>
                </a:lnTo>
                <a:lnTo>
                  <a:pt x="273" y="161"/>
                </a:lnTo>
                <a:lnTo>
                  <a:pt x="273" y="168"/>
                </a:lnTo>
                <a:lnTo>
                  <a:pt x="273" y="168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36" name="Freeform 26"/>
          <p:cNvSpPr>
            <a:spLocks noEditPoints="1"/>
          </p:cNvSpPr>
          <p:nvPr userDrawn="1"/>
        </p:nvSpPr>
        <p:spPr bwMode="auto">
          <a:xfrm>
            <a:off x="5284110" y="1857375"/>
            <a:ext cx="946452" cy="1035050"/>
          </a:xfrm>
          <a:custGeom>
            <a:avLst/>
            <a:gdLst/>
            <a:ahLst/>
            <a:cxnLst>
              <a:cxn ang="0">
                <a:pos x="98" y="49"/>
              </a:cxn>
              <a:cxn ang="0">
                <a:pos x="147" y="0"/>
              </a:cxn>
              <a:cxn ang="0">
                <a:pos x="217" y="91"/>
              </a:cxn>
              <a:cxn ang="0">
                <a:pos x="161" y="126"/>
              </a:cxn>
              <a:cxn ang="0">
                <a:pos x="161" y="154"/>
              </a:cxn>
              <a:cxn ang="0">
                <a:pos x="196" y="147"/>
              </a:cxn>
              <a:cxn ang="0">
                <a:pos x="287" y="188"/>
              </a:cxn>
              <a:cxn ang="0">
                <a:pos x="357" y="161"/>
              </a:cxn>
              <a:cxn ang="0">
                <a:pos x="455" y="140"/>
              </a:cxn>
              <a:cxn ang="0">
                <a:pos x="462" y="175"/>
              </a:cxn>
              <a:cxn ang="0">
                <a:pos x="511" y="168"/>
              </a:cxn>
              <a:cxn ang="0">
                <a:pos x="539" y="209"/>
              </a:cxn>
              <a:cxn ang="0">
                <a:pos x="532" y="230"/>
              </a:cxn>
              <a:cxn ang="0">
                <a:pos x="483" y="251"/>
              </a:cxn>
              <a:cxn ang="0">
                <a:pos x="406" y="244"/>
              </a:cxn>
              <a:cxn ang="0">
                <a:pos x="357" y="251"/>
              </a:cxn>
              <a:cxn ang="0">
                <a:pos x="336" y="279"/>
              </a:cxn>
              <a:cxn ang="0">
                <a:pos x="329" y="272"/>
              </a:cxn>
              <a:cxn ang="0">
                <a:pos x="273" y="321"/>
              </a:cxn>
              <a:cxn ang="0">
                <a:pos x="245" y="335"/>
              </a:cxn>
              <a:cxn ang="0">
                <a:pos x="224" y="321"/>
              </a:cxn>
              <a:cxn ang="0">
                <a:pos x="224" y="300"/>
              </a:cxn>
              <a:cxn ang="0">
                <a:pos x="203" y="279"/>
              </a:cxn>
              <a:cxn ang="0">
                <a:pos x="154" y="265"/>
              </a:cxn>
              <a:cxn ang="0">
                <a:pos x="42" y="237"/>
              </a:cxn>
              <a:cxn ang="0">
                <a:pos x="0" y="202"/>
              </a:cxn>
              <a:cxn ang="0">
                <a:pos x="98" y="154"/>
              </a:cxn>
              <a:cxn ang="0">
                <a:pos x="147" y="119"/>
              </a:cxn>
              <a:cxn ang="0">
                <a:pos x="161" y="154"/>
              </a:cxn>
              <a:cxn ang="0">
                <a:pos x="566" y="216"/>
              </a:cxn>
              <a:cxn ang="0">
                <a:pos x="580" y="216"/>
              </a:cxn>
              <a:cxn ang="0">
                <a:pos x="559" y="230"/>
              </a:cxn>
              <a:cxn ang="0">
                <a:pos x="608" y="440"/>
              </a:cxn>
              <a:cxn ang="0">
                <a:pos x="580" y="496"/>
              </a:cxn>
              <a:cxn ang="0">
                <a:pos x="622" y="489"/>
              </a:cxn>
              <a:cxn ang="0">
                <a:pos x="685" y="454"/>
              </a:cxn>
              <a:cxn ang="0">
                <a:pos x="720" y="573"/>
              </a:cxn>
              <a:cxn ang="0">
                <a:pos x="706" y="608"/>
              </a:cxn>
              <a:cxn ang="0">
                <a:pos x="692" y="643"/>
              </a:cxn>
              <a:cxn ang="0">
                <a:pos x="629" y="734"/>
              </a:cxn>
              <a:cxn ang="0">
                <a:pos x="539" y="741"/>
              </a:cxn>
              <a:cxn ang="0">
                <a:pos x="448" y="748"/>
              </a:cxn>
              <a:cxn ang="0">
                <a:pos x="371" y="741"/>
              </a:cxn>
              <a:cxn ang="0">
                <a:pos x="392" y="587"/>
              </a:cxn>
              <a:cxn ang="0">
                <a:pos x="364" y="510"/>
              </a:cxn>
              <a:cxn ang="0">
                <a:pos x="364" y="461"/>
              </a:cxn>
              <a:cxn ang="0">
                <a:pos x="385" y="391"/>
              </a:cxn>
              <a:cxn ang="0">
                <a:pos x="420" y="335"/>
              </a:cxn>
              <a:cxn ang="0">
                <a:pos x="441" y="356"/>
              </a:cxn>
              <a:cxn ang="0">
                <a:pos x="469" y="307"/>
              </a:cxn>
              <a:cxn ang="0">
                <a:pos x="462" y="272"/>
              </a:cxn>
              <a:cxn ang="0">
                <a:pos x="532" y="272"/>
              </a:cxn>
              <a:cxn ang="0">
                <a:pos x="573" y="293"/>
              </a:cxn>
              <a:cxn ang="0">
                <a:pos x="601" y="307"/>
              </a:cxn>
              <a:cxn ang="0">
                <a:pos x="601" y="335"/>
              </a:cxn>
              <a:cxn ang="0">
                <a:pos x="622" y="412"/>
              </a:cxn>
            </a:cxnLst>
            <a:rect l="0" t="0" r="r" b="b"/>
            <a:pathLst>
              <a:path w="727" h="762">
                <a:moveTo>
                  <a:pt x="147" y="0"/>
                </a:moveTo>
                <a:lnTo>
                  <a:pt x="140" y="21"/>
                </a:lnTo>
                <a:lnTo>
                  <a:pt x="119" y="28"/>
                </a:lnTo>
                <a:lnTo>
                  <a:pt x="105" y="42"/>
                </a:lnTo>
                <a:lnTo>
                  <a:pt x="98" y="49"/>
                </a:lnTo>
                <a:lnTo>
                  <a:pt x="91" y="49"/>
                </a:lnTo>
                <a:lnTo>
                  <a:pt x="91" y="42"/>
                </a:lnTo>
                <a:lnTo>
                  <a:pt x="98" y="35"/>
                </a:lnTo>
                <a:lnTo>
                  <a:pt x="147" y="0"/>
                </a:lnTo>
                <a:lnTo>
                  <a:pt x="147" y="0"/>
                </a:lnTo>
                <a:close/>
                <a:moveTo>
                  <a:pt x="154" y="105"/>
                </a:moveTo>
                <a:lnTo>
                  <a:pt x="161" y="98"/>
                </a:lnTo>
                <a:lnTo>
                  <a:pt x="175" y="84"/>
                </a:lnTo>
                <a:lnTo>
                  <a:pt x="210" y="84"/>
                </a:lnTo>
                <a:lnTo>
                  <a:pt x="217" y="91"/>
                </a:lnTo>
                <a:lnTo>
                  <a:pt x="217" y="91"/>
                </a:lnTo>
                <a:lnTo>
                  <a:pt x="203" y="98"/>
                </a:lnTo>
                <a:lnTo>
                  <a:pt x="175" y="119"/>
                </a:lnTo>
                <a:lnTo>
                  <a:pt x="168" y="147"/>
                </a:lnTo>
                <a:lnTo>
                  <a:pt x="161" y="126"/>
                </a:lnTo>
                <a:lnTo>
                  <a:pt x="147" y="126"/>
                </a:lnTo>
                <a:lnTo>
                  <a:pt x="147" y="112"/>
                </a:lnTo>
                <a:lnTo>
                  <a:pt x="154" y="105"/>
                </a:lnTo>
                <a:lnTo>
                  <a:pt x="154" y="105"/>
                </a:lnTo>
                <a:close/>
                <a:moveTo>
                  <a:pt x="161" y="154"/>
                </a:moveTo>
                <a:lnTo>
                  <a:pt x="161" y="161"/>
                </a:lnTo>
                <a:lnTo>
                  <a:pt x="161" y="168"/>
                </a:lnTo>
                <a:lnTo>
                  <a:pt x="182" y="147"/>
                </a:lnTo>
                <a:lnTo>
                  <a:pt x="182" y="154"/>
                </a:lnTo>
                <a:lnTo>
                  <a:pt x="196" y="147"/>
                </a:lnTo>
                <a:lnTo>
                  <a:pt x="210" y="147"/>
                </a:lnTo>
                <a:lnTo>
                  <a:pt x="231" y="154"/>
                </a:lnTo>
                <a:lnTo>
                  <a:pt x="259" y="195"/>
                </a:lnTo>
                <a:lnTo>
                  <a:pt x="280" y="188"/>
                </a:lnTo>
                <a:lnTo>
                  <a:pt x="287" y="188"/>
                </a:lnTo>
                <a:lnTo>
                  <a:pt x="301" y="195"/>
                </a:lnTo>
                <a:lnTo>
                  <a:pt x="308" y="188"/>
                </a:lnTo>
                <a:lnTo>
                  <a:pt x="315" y="195"/>
                </a:lnTo>
                <a:lnTo>
                  <a:pt x="329" y="182"/>
                </a:lnTo>
                <a:lnTo>
                  <a:pt x="357" y="161"/>
                </a:lnTo>
                <a:lnTo>
                  <a:pt x="357" y="168"/>
                </a:lnTo>
                <a:lnTo>
                  <a:pt x="378" y="161"/>
                </a:lnTo>
                <a:lnTo>
                  <a:pt x="406" y="161"/>
                </a:lnTo>
                <a:lnTo>
                  <a:pt x="427" y="147"/>
                </a:lnTo>
                <a:lnTo>
                  <a:pt x="455" y="140"/>
                </a:lnTo>
                <a:lnTo>
                  <a:pt x="448" y="154"/>
                </a:lnTo>
                <a:lnTo>
                  <a:pt x="448" y="168"/>
                </a:lnTo>
                <a:lnTo>
                  <a:pt x="448" y="175"/>
                </a:lnTo>
                <a:lnTo>
                  <a:pt x="455" y="175"/>
                </a:lnTo>
                <a:lnTo>
                  <a:pt x="462" y="175"/>
                </a:lnTo>
                <a:lnTo>
                  <a:pt x="469" y="182"/>
                </a:lnTo>
                <a:lnTo>
                  <a:pt x="483" y="175"/>
                </a:lnTo>
                <a:lnTo>
                  <a:pt x="490" y="182"/>
                </a:lnTo>
                <a:lnTo>
                  <a:pt x="504" y="168"/>
                </a:lnTo>
                <a:lnTo>
                  <a:pt x="511" y="168"/>
                </a:lnTo>
                <a:lnTo>
                  <a:pt x="525" y="195"/>
                </a:lnTo>
                <a:lnTo>
                  <a:pt x="518" y="202"/>
                </a:lnTo>
                <a:lnTo>
                  <a:pt x="518" y="202"/>
                </a:lnTo>
                <a:lnTo>
                  <a:pt x="532" y="202"/>
                </a:lnTo>
                <a:lnTo>
                  <a:pt x="539" y="209"/>
                </a:lnTo>
                <a:lnTo>
                  <a:pt x="539" y="209"/>
                </a:lnTo>
                <a:lnTo>
                  <a:pt x="545" y="223"/>
                </a:lnTo>
                <a:lnTo>
                  <a:pt x="552" y="223"/>
                </a:lnTo>
                <a:lnTo>
                  <a:pt x="552" y="230"/>
                </a:lnTo>
                <a:lnTo>
                  <a:pt x="532" y="230"/>
                </a:lnTo>
                <a:lnTo>
                  <a:pt x="511" y="230"/>
                </a:lnTo>
                <a:lnTo>
                  <a:pt x="504" y="230"/>
                </a:lnTo>
                <a:lnTo>
                  <a:pt x="490" y="223"/>
                </a:lnTo>
                <a:lnTo>
                  <a:pt x="483" y="223"/>
                </a:lnTo>
                <a:lnTo>
                  <a:pt x="483" y="251"/>
                </a:lnTo>
                <a:lnTo>
                  <a:pt x="476" y="244"/>
                </a:lnTo>
                <a:lnTo>
                  <a:pt x="455" y="230"/>
                </a:lnTo>
                <a:lnTo>
                  <a:pt x="427" y="223"/>
                </a:lnTo>
                <a:lnTo>
                  <a:pt x="413" y="223"/>
                </a:lnTo>
                <a:lnTo>
                  <a:pt x="406" y="244"/>
                </a:lnTo>
                <a:lnTo>
                  <a:pt x="385" y="244"/>
                </a:lnTo>
                <a:lnTo>
                  <a:pt x="385" y="244"/>
                </a:lnTo>
                <a:lnTo>
                  <a:pt x="385" y="251"/>
                </a:lnTo>
                <a:lnTo>
                  <a:pt x="371" y="244"/>
                </a:lnTo>
                <a:lnTo>
                  <a:pt x="357" y="251"/>
                </a:lnTo>
                <a:lnTo>
                  <a:pt x="350" y="258"/>
                </a:lnTo>
                <a:lnTo>
                  <a:pt x="350" y="265"/>
                </a:lnTo>
                <a:lnTo>
                  <a:pt x="343" y="272"/>
                </a:lnTo>
                <a:lnTo>
                  <a:pt x="336" y="279"/>
                </a:lnTo>
                <a:lnTo>
                  <a:pt x="336" y="279"/>
                </a:lnTo>
                <a:lnTo>
                  <a:pt x="329" y="279"/>
                </a:lnTo>
                <a:lnTo>
                  <a:pt x="329" y="293"/>
                </a:lnTo>
                <a:lnTo>
                  <a:pt x="322" y="293"/>
                </a:lnTo>
                <a:lnTo>
                  <a:pt x="322" y="286"/>
                </a:lnTo>
                <a:lnTo>
                  <a:pt x="329" y="272"/>
                </a:lnTo>
                <a:lnTo>
                  <a:pt x="315" y="272"/>
                </a:lnTo>
                <a:lnTo>
                  <a:pt x="301" y="286"/>
                </a:lnTo>
                <a:lnTo>
                  <a:pt x="287" y="286"/>
                </a:lnTo>
                <a:lnTo>
                  <a:pt x="273" y="307"/>
                </a:lnTo>
                <a:lnTo>
                  <a:pt x="273" y="321"/>
                </a:lnTo>
                <a:lnTo>
                  <a:pt x="252" y="356"/>
                </a:lnTo>
                <a:lnTo>
                  <a:pt x="252" y="363"/>
                </a:lnTo>
                <a:lnTo>
                  <a:pt x="245" y="356"/>
                </a:lnTo>
                <a:lnTo>
                  <a:pt x="238" y="349"/>
                </a:lnTo>
                <a:lnTo>
                  <a:pt x="245" y="335"/>
                </a:lnTo>
                <a:lnTo>
                  <a:pt x="238" y="328"/>
                </a:lnTo>
                <a:lnTo>
                  <a:pt x="238" y="335"/>
                </a:lnTo>
                <a:lnTo>
                  <a:pt x="224" y="335"/>
                </a:lnTo>
                <a:lnTo>
                  <a:pt x="224" y="328"/>
                </a:lnTo>
                <a:lnTo>
                  <a:pt x="224" y="321"/>
                </a:lnTo>
                <a:lnTo>
                  <a:pt x="231" y="314"/>
                </a:lnTo>
                <a:lnTo>
                  <a:pt x="231" y="307"/>
                </a:lnTo>
                <a:lnTo>
                  <a:pt x="231" y="307"/>
                </a:lnTo>
                <a:lnTo>
                  <a:pt x="231" y="307"/>
                </a:lnTo>
                <a:lnTo>
                  <a:pt x="224" y="300"/>
                </a:lnTo>
                <a:lnTo>
                  <a:pt x="231" y="293"/>
                </a:lnTo>
                <a:lnTo>
                  <a:pt x="224" y="293"/>
                </a:lnTo>
                <a:lnTo>
                  <a:pt x="210" y="286"/>
                </a:lnTo>
                <a:lnTo>
                  <a:pt x="210" y="286"/>
                </a:lnTo>
                <a:lnTo>
                  <a:pt x="203" y="279"/>
                </a:lnTo>
                <a:lnTo>
                  <a:pt x="203" y="272"/>
                </a:lnTo>
                <a:lnTo>
                  <a:pt x="203" y="265"/>
                </a:lnTo>
                <a:lnTo>
                  <a:pt x="175" y="258"/>
                </a:lnTo>
                <a:lnTo>
                  <a:pt x="161" y="258"/>
                </a:lnTo>
                <a:lnTo>
                  <a:pt x="154" y="265"/>
                </a:lnTo>
                <a:lnTo>
                  <a:pt x="154" y="258"/>
                </a:lnTo>
                <a:lnTo>
                  <a:pt x="140" y="258"/>
                </a:lnTo>
                <a:lnTo>
                  <a:pt x="133" y="258"/>
                </a:lnTo>
                <a:lnTo>
                  <a:pt x="126" y="251"/>
                </a:lnTo>
                <a:lnTo>
                  <a:pt x="42" y="237"/>
                </a:lnTo>
                <a:lnTo>
                  <a:pt x="28" y="230"/>
                </a:lnTo>
                <a:lnTo>
                  <a:pt x="21" y="209"/>
                </a:lnTo>
                <a:lnTo>
                  <a:pt x="14" y="209"/>
                </a:lnTo>
                <a:lnTo>
                  <a:pt x="7" y="209"/>
                </a:lnTo>
                <a:lnTo>
                  <a:pt x="0" y="202"/>
                </a:lnTo>
                <a:lnTo>
                  <a:pt x="35" y="188"/>
                </a:lnTo>
                <a:lnTo>
                  <a:pt x="42" y="182"/>
                </a:lnTo>
                <a:lnTo>
                  <a:pt x="49" y="168"/>
                </a:lnTo>
                <a:lnTo>
                  <a:pt x="84" y="168"/>
                </a:lnTo>
                <a:lnTo>
                  <a:pt x="98" y="154"/>
                </a:lnTo>
                <a:lnTo>
                  <a:pt x="105" y="147"/>
                </a:lnTo>
                <a:lnTo>
                  <a:pt x="119" y="147"/>
                </a:lnTo>
                <a:lnTo>
                  <a:pt x="119" y="140"/>
                </a:lnTo>
                <a:lnTo>
                  <a:pt x="126" y="133"/>
                </a:lnTo>
                <a:lnTo>
                  <a:pt x="147" y="119"/>
                </a:lnTo>
                <a:lnTo>
                  <a:pt x="147" y="126"/>
                </a:lnTo>
                <a:lnTo>
                  <a:pt x="154" y="133"/>
                </a:lnTo>
                <a:lnTo>
                  <a:pt x="154" y="140"/>
                </a:lnTo>
                <a:lnTo>
                  <a:pt x="161" y="147"/>
                </a:lnTo>
                <a:lnTo>
                  <a:pt x="161" y="154"/>
                </a:lnTo>
                <a:lnTo>
                  <a:pt x="161" y="154"/>
                </a:lnTo>
                <a:close/>
                <a:moveTo>
                  <a:pt x="552" y="223"/>
                </a:moveTo>
                <a:lnTo>
                  <a:pt x="559" y="223"/>
                </a:lnTo>
                <a:lnTo>
                  <a:pt x="559" y="216"/>
                </a:lnTo>
                <a:lnTo>
                  <a:pt x="566" y="216"/>
                </a:lnTo>
                <a:lnTo>
                  <a:pt x="566" y="209"/>
                </a:lnTo>
                <a:lnTo>
                  <a:pt x="566" y="209"/>
                </a:lnTo>
                <a:lnTo>
                  <a:pt x="573" y="209"/>
                </a:lnTo>
                <a:lnTo>
                  <a:pt x="573" y="209"/>
                </a:lnTo>
                <a:lnTo>
                  <a:pt x="580" y="216"/>
                </a:lnTo>
                <a:lnTo>
                  <a:pt x="587" y="216"/>
                </a:lnTo>
                <a:lnTo>
                  <a:pt x="587" y="223"/>
                </a:lnTo>
                <a:lnTo>
                  <a:pt x="580" y="230"/>
                </a:lnTo>
                <a:lnTo>
                  <a:pt x="573" y="223"/>
                </a:lnTo>
                <a:lnTo>
                  <a:pt x="559" y="230"/>
                </a:lnTo>
                <a:lnTo>
                  <a:pt x="552" y="223"/>
                </a:lnTo>
                <a:lnTo>
                  <a:pt x="552" y="223"/>
                </a:lnTo>
                <a:lnTo>
                  <a:pt x="552" y="223"/>
                </a:lnTo>
                <a:lnTo>
                  <a:pt x="552" y="223"/>
                </a:lnTo>
                <a:close/>
                <a:moveTo>
                  <a:pt x="608" y="440"/>
                </a:moveTo>
                <a:lnTo>
                  <a:pt x="608" y="447"/>
                </a:lnTo>
                <a:lnTo>
                  <a:pt x="601" y="461"/>
                </a:lnTo>
                <a:lnTo>
                  <a:pt x="587" y="468"/>
                </a:lnTo>
                <a:lnTo>
                  <a:pt x="580" y="468"/>
                </a:lnTo>
                <a:lnTo>
                  <a:pt x="580" y="496"/>
                </a:lnTo>
                <a:lnTo>
                  <a:pt x="608" y="510"/>
                </a:lnTo>
                <a:lnTo>
                  <a:pt x="608" y="503"/>
                </a:lnTo>
                <a:lnTo>
                  <a:pt x="615" y="489"/>
                </a:lnTo>
                <a:lnTo>
                  <a:pt x="622" y="489"/>
                </a:lnTo>
                <a:lnTo>
                  <a:pt x="622" y="489"/>
                </a:lnTo>
                <a:lnTo>
                  <a:pt x="629" y="475"/>
                </a:lnTo>
                <a:lnTo>
                  <a:pt x="629" y="461"/>
                </a:lnTo>
                <a:lnTo>
                  <a:pt x="664" y="440"/>
                </a:lnTo>
                <a:lnTo>
                  <a:pt x="671" y="447"/>
                </a:lnTo>
                <a:lnTo>
                  <a:pt x="685" y="454"/>
                </a:lnTo>
                <a:lnTo>
                  <a:pt x="692" y="475"/>
                </a:lnTo>
                <a:lnTo>
                  <a:pt x="699" y="482"/>
                </a:lnTo>
                <a:lnTo>
                  <a:pt x="713" y="545"/>
                </a:lnTo>
                <a:lnTo>
                  <a:pt x="727" y="566"/>
                </a:lnTo>
                <a:lnTo>
                  <a:pt x="720" y="573"/>
                </a:lnTo>
                <a:lnTo>
                  <a:pt x="727" y="594"/>
                </a:lnTo>
                <a:lnTo>
                  <a:pt x="720" y="608"/>
                </a:lnTo>
                <a:lnTo>
                  <a:pt x="713" y="608"/>
                </a:lnTo>
                <a:lnTo>
                  <a:pt x="713" y="608"/>
                </a:lnTo>
                <a:lnTo>
                  <a:pt x="706" y="608"/>
                </a:lnTo>
                <a:lnTo>
                  <a:pt x="699" y="615"/>
                </a:lnTo>
                <a:lnTo>
                  <a:pt x="699" y="615"/>
                </a:lnTo>
                <a:lnTo>
                  <a:pt x="692" y="629"/>
                </a:lnTo>
                <a:lnTo>
                  <a:pt x="692" y="636"/>
                </a:lnTo>
                <a:lnTo>
                  <a:pt x="692" y="643"/>
                </a:lnTo>
                <a:lnTo>
                  <a:pt x="678" y="657"/>
                </a:lnTo>
                <a:lnTo>
                  <a:pt x="671" y="678"/>
                </a:lnTo>
                <a:lnTo>
                  <a:pt x="671" y="692"/>
                </a:lnTo>
                <a:lnTo>
                  <a:pt x="650" y="727"/>
                </a:lnTo>
                <a:lnTo>
                  <a:pt x="629" y="734"/>
                </a:lnTo>
                <a:lnTo>
                  <a:pt x="622" y="734"/>
                </a:lnTo>
                <a:lnTo>
                  <a:pt x="573" y="741"/>
                </a:lnTo>
                <a:lnTo>
                  <a:pt x="573" y="741"/>
                </a:lnTo>
                <a:lnTo>
                  <a:pt x="539" y="748"/>
                </a:lnTo>
                <a:lnTo>
                  <a:pt x="539" y="741"/>
                </a:lnTo>
                <a:lnTo>
                  <a:pt x="532" y="741"/>
                </a:lnTo>
                <a:lnTo>
                  <a:pt x="504" y="741"/>
                </a:lnTo>
                <a:lnTo>
                  <a:pt x="490" y="748"/>
                </a:lnTo>
                <a:lnTo>
                  <a:pt x="462" y="748"/>
                </a:lnTo>
                <a:lnTo>
                  <a:pt x="448" y="748"/>
                </a:lnTo>
                <a:lnTo>
                  <a:pt x="427" y="755"/>
                </a:lnTo>
                <a:lnTo>
                  <a:pt x="406" y="755"/>
                </a:lnTo>
                <a:lnTo>
                  <a:pt x="385" y="755"/>
                </a:lnTo>
                <a:lnTo>
                  <a:pt x="357" y="762"/>
                </a:lnTo>
                <a:lnTo>
                  <a:pt x="371" y="741"/>
                </a:lnTo>
                <a:lnTo>
                  <a:pt x="378" y="713"/>
                </a:lnTo>
                <a:lnTo>
                  <a:pt x="392" y="699"/>
                </a:lnTo>
                <a:lnTo>
                  <a:pt x="399" y="678"/>
                </a:lnTo>
                <a:lnTo>
                  <a:pt x="399" y="629"/>
                </a:lnTo>
                <a:lnTo>
                  <a:pt x="392" y="587"/>
                </a:lnTo>
                <a:lnTo>
                  <a:pt x="371" y="552"/>
                </a:lnTo>
                <a:lnTo>
                  <a:pt x="357" y="524"/>
                </a:lnTo>
                <a:lnTo>
                  <a:pt x="364" y="510"/>
                </a:lnTo>
                <a:lnTo>
                  <a:pt x="371" y="517"/>
                </a:lnTo>
                <a:lnTo>
                  <a:pt x="364" y="510"/>
                </a:lnTo>
                <a:lnTo>
                  <a:pt x="364" y="510"/>
                </a:lnTo>
                <a:lnTo>
                  <a:pt x="364" y="489"/>
                </a:lnTo>
                <a:lnTo>
                  <a:pt x="364" y="496"/>
                </a:lnTo>
                <a:lnTo>
                  <a:pt x="357" y="482"/>
                </a:lnTo>
                <a:lnTo>
                  <a:pt x="364" y="461"/>
                </a:lnTo>
                <a:lnTo>
                  <a:pt x="371" y="440"/>
                </a:lnTo>
                <a:lnTo>
                  <a:pt x="371" y="419"/>
                </a:lnTo>
                <a:lnTo>
                  <a:pt x="371" y="398"/>
                </a:lnTo>
                <a:lnTo>
                  <a:pt x="385" y="398"/>
                </a:lnTo>
                <a:lnTo>
                  <a:pt x="385" y="391"/>
                </a:lnTo>
                <a:lnTo>
                  <a:pt x="385" y="384"/>
                </a:lnTo>
                <a:lnTo>
                  <a:pt x="385" y="377"/>
                </a:lnTo>
                <a:lnTo>
                  <a:pt x="406" y="363"/>
                </a:lnTo>
                <a:lnTo>
                  <a:pt x="420" y="335"/>
                </a:lnTo>
                <a:lnTo>
                  <a:pt x="420" y="335"/>
                </a:lnTo>
                <a:lnTo>
                  <a:pt x="420" y="363"/>
                </a:lnTo>
                <a:lnTo>
                  <a:pt x="420" y="384"/>
                </a:lnTo>
                <a:lnTo>
                  <a:pt x="434" y="384"/>
                </a:lnTo>
                <a:lnTo>
                  <a:pt x="434" y="377"/>
                </a:lnTo>
                <a:lnTo>
                  <a:pt x="441" y="356"/>
                </a:lnTo>
                <a:lnTo>
                  <a:pt x="441" y="328"/>
                </a:lnTo>
                <a:lnTo>
                  <a:pt x="441" y="321"/>
                </a:lnTo>
                <a:lnTo>
                  <a:pt x="441" y="314"/>
                </a:lnTo>
                <a:lnTo>
                  <a:pt x="462" y="307"/>
                </a:lnTo>
                <a:lnTo>
                  <a:pt x="469" y="307"/>
                </a:lnTo>
                <a:lnTo>
                  <a:pt x="476" y="300"/>
                </a:lnTo>
                <a:lnTo>
                  <a:pt x="462" y="300"/>
                </a:lnTo>
                <a:lnTo>
                  <a:pt x="455" y="286"/>
                </a:lnTo>
                <a:lnTo>
                  <a:pt x="455" y="279"/>
                </a:lnTo>
                <a:lnTo>
                  <a:pt x="462" y="272"/>
                </a:lnTo>
                <a:lnTo>
                  <a:pt x="469" y="265"/>
                </a:lnTo>
                <a:lnTo>
                  <a:pt x="483" y="258"/>
                </a:lnTo>
                <a:lnTo>
                  <a:pt x="511" y="272"/>
                </a:lnTo>
                <a:lnTo>
                  <a:pt x="518" y="265"/>
                </a:lnTo>
                <a:lnTo>
                  <a:pt x="532" y="272"/>
                </a:lnTo>
                <a:lnTo>
                  <a:pt x="539" y="272"/>
                </a:lnTo>
                <a:lnTo>
                  <a:pt x="539" y="286"/>
                </a:lnTo>
                <a:lnTo>
                  <a:pt x="559" y="286"/>
                </a:lnTo>
                <a:lnTo>
                  <a:pt x="566" y="293"/>
                </a:lnTo>
                <a:lnTo>
                  <a:pt x="573" y="293"/>
                </a:lnTo>
                <a:lnTo>
                  <a:pt x="587" y="293"/>
                </a:lnTo>
                <a:lnTo>
                  <a:pt x="594" y="293"/>
                </a:lnTo>
                <a:lnTo>
                  <a:pt x="594" y="300"/>
                </a:lnTo>
                <a:lnTo>
                  <a:pt x="601" y="300"/>
                </a:lnTo>
                <a:lnTo>
                  <a:pt x="601" y="307"/>
                </a:lnTo>
                <a:lnTo>
                  <a:pt x="608" y="307"/>
                </a:lnTo>
                <a:lnTo>
                  <a:pt x="615" y="321"/>
                </a:lnTo>
                <a:lnTo>
                  <a:pt x="601" y="328"/>
                </a:lnTo>
                <a:lnTo>
                  <a:pt x="608" y="335"/>
                </a:lnTo>
                <a:lnTo>
                  <a:pt x="601" y="335"/>
                </a:lnTo>
                <a:lnTo>
                  <a:pt x="608" y="342"/>
                </a:lnTo>
                <a:lnTo>
                  <a:pt x="615" y="349"/>
                </a:lnTo>
                <a:lnTo>
                  <a:pt x="622" y="370"/>
                </a:lnTo>
                <a:lnTo>
                  <a:pt x="622" y="391"/>
                </a:lnTo>
                <a:lnTo>
                  <a:pt x="622" y="412"/>
                </a:lnTo>
                <a:lnTo>
                  <a:pt x="608" y="426"/>
                </a:lnTo>
                <a:lnTo>
                  <a:pt x="608" y="440"/>
                </a:lnTo>
                <a:lnTo>
                  <a:pt x="608" y="440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37" name="Freeform 27"/>
          <p:cNvSpPr>
            <a:spLocks/>
          </p:cNvSpPr>
          <p:nvPr userDrawn="1"/>
        </p:nvSpPr>
        <p:spPr bwMode="auto">
          <a:xfrm>
            <a:off x="4558393" y="1695450"/>
            <a:ext cx="808869" cy="958850"/>
          </a:xfrm>
          <a:custGeom>
            <a:avLst/>
            <a:gdLst/>
            <a:ahLst/>
            <a:cxnLst>
              <a:cxn ang="0">
                <a:pos x="273" y="706"/>
              </a:cxn>
              <a:cxn ang="0">
                <a:pos x="196" y="706"/>
              </a:cxn>
              <a:cxn ang="0">
                <a:pos x="147" y="706"/>
              </a:cxn>
              <a:cxn ang="0">
                <a:pos x="56" y="706"/>
              </a:cxn>
              <a:cxn ang="0">
                <a:pos x="56" y="580"/>
              </a:cxn>
              <a:cxn ang="0">
                <a:pos x="56" y="531"/>
              </a:cxn>
              <a:cxn ang="0">
                <a:pos x="49" y="482"/>
              </a:cxn>
              <a:cxn ang="0">
                <a:pos x="28" y="447"/>
              </a:cxn>
              <a:cxn ang="0">
                <a:pos x="49" y="412"/>
              </a:cxn>
              <a:cxn ang="0">
                <a:pos x="49" y="363"/>
              </a:cxn>
              <a:cxn ang="0">
                <a:pos x="28" y="328"/>
              </a:cxn>
              <a:cxn ang="0">
                <a:pos x="28" y="287"/>
              </a:cxn>
              <a:cxn ang="0">
                <a:pos x="28" y="238"/>
              </a:cxn>
              <a:cxn ang="0">
                <a:pos x="28" y="217"/>
              </a:cxn>
              <a:cxn ang="0">
                <a:pos x="14" y="175"/>
              </a:cxn>
              <a:cxn ang="0">
                <a:pos x="7" y="140"/>
              </a:cxn>
              <a:cxn ang="0">
                <a:pos x="7" y="133"/>
              </a:cxn>
              <a:cxn ang="0">
                <a:pos x="7" y="112"/>
              </a:cxn>
              <a:cxn ang="0">
                <a:pos x="0" y="98"/>
              </a:cxn>
              <a:cxn ang="0">
                <a:pos x="0" y="49"/>
              </a:cxn>
              <a:cxn ang="0">
                <a:pos x="161" y="49"/>
              </a:cxn>
              <a:cxn ang="0">
                <a:pos x="203" y="63"/>
              </a:cxn>
              <a:cxn ang="0">
                <a:pos x="224" y="84"/>
              </a:cxn>
              <a:cxn ang="0">
                <a:pos x="273" y="91"/>
              </a:cxn>
              <a:cxn ang="0">
                <a:pos x="301" y="98"/>
              </a:cxn>
              <a:cxn ang="0">
                <a:pos x="315" y="84"/>
              </a:cxn>
              <a:cxn ang="0">
                <a:pos x="364" y="98"/>
              </a:cxn>
              <a:cxn ang="0">
                <a:pos x="364" y="105"/>
              </a:cxn>
              <a:cxn ang="0">
                <a:pos x="385" y="112"/>
              </a:cxn>
              <a:cxn ang="0">
                <a:pos x="399" y="133"/>
              </a:cxn>
              <a:cxn ang="0">
                <a:pos x="413" y="119"/>
              </a:cxn>
              <a:cxn ang="0">
                <a:pos x="441" y="133"/>
              </a:cxn>
              <a:cxn ang="0">
                <a:pos x="454" y="147"/>
              </a:cxn>
              <a:cxn ang="0">
                <a:pos x="503" y="133"/>
              </a:cxn>
              <a:cxn ang="0">
                <a:pos x="538" y="140"/>
              </a:cxn>
              <a:cxn ang="0">
                <a:pos x="580" y="140"/>
              </a:cxn>
              <a:cxn ang="0">
                <a:pos x="608" y="147"/>
              </a:cxn>
              <a:cxn ang="0">
                <a:pos x="615" y="154"/>
              </a:cxn>
              <a:cxn ang="0">
                <a:pos x="503" y="217"/>
              </a:cxn>
              <a:cxn ang="0">
                <a:pos x="420" y="307"/>
              </a:cxn>
              <a:cxn ang="0">
                <a:pos x="406" y="321"/>
              </a:cxn>
              <a:cxn ang="0">
                <a:pos x="406" y="391"/>
              </a:cxn>
              <a:cxn ang="0">
                <a:pos x="392" y="405"/>
              </a:cxn>
              <a:cxn ang="0">
                <a:pos x="364" y="433"/>
              </a:cxn>
              <a:cxn ang="0">
                <a:pos x="371" y="454"/>
              </a:cxn>
              <a:cxn ang="0">
                <a:pos x="371" y="482"/>
              </a:cxn>
              <a:cxn ang="0">
                <a:pos x="371" y="510"/>
              </a:cxn>
              <a:cxn ang="0">
                <a:pos x="371" y="552"/>
              </a:cxn>
              <a:cxn ang="0">
                <a:pos x="413" y="573"/>
              </a:cxn>
              <a:cxn ang="0">
                <a:pos x="448" y="601"/>
              </a:cxn>
              <a:cxn ang="0">
                <a:pos x="489" y="636"/>
              </a:cxn>
              <a:cxn ang="0">
                <a:pos x="510" y="671"/>
              </a:cxn>
              <a:cxn ang="0">
                <a:pos x="468" y="699"/>
              </a:cxn>
              <a:cxn ang="0">
                <a:pos x="399" y="699"/>
              </a:cxn>
              <a:cxn ang="0">
                <a:pos x="315" y="706"/>
              </a:cxn>
            </a:cxnLst>
            <a:rect l="0" t="0" r="r" b="b"/>
            <a:pathLst>
              <a:path w="622" h="706">
                <a:moveTo>
                  <a:pt x="315" y="706"/>
                </a:moveTo>
                <a:lnTo>
                  <a:pt x="301" y="706"/>
                </a:lnTo>
                <a:lnTo>
                  <a:pt x="273" y="706"/>
                </a:lnTo>
                <a:lnTo>
                  <a:pt x="252" y="706"/>
                </a:lnTo>
                <a:lnTo>
                  <a:pt x="231" y="706"/>
                </a:lnTo>
                <a:lnTo>
                  <a:pt x="196" y="706"/>
                </a:lnTo>
                <a:lnTo>
                  <a:pt x="189" y="706"/>
                </a:lnTo>
                <a:lnTo>
                  <a:pt x="147" y="706"/>
                </a:lnTo>
                <a:lnTo>
                  <a:pt x="147" y="706"/>
                </a:lnTo>
                <a:lnTo>
                  <a:pt x="105" y="706"/>
                </a:lnTo>
                <a:lnTo>
                  <a:pt x="91" y="706"/>
                </a:lnTo>
                <a:lnTo>
                  <a:pt x="56" y="706"/>
                </a:lnTo>
                <a:lnTo>
                  <a:pt x="56" y="664"/>
                </a:lnTo>
                <a:lnTo>
                  <a:pt x="56" y="622"/>
                </a:lnTo>
                <a:lnTo>
                  <a:pt x="56" y="580"/>
                </a:lnTo>
                <a:lnTo>
                  <a:pt x="56" y="573"/>
                </a:lnTo>
                <a:lnTo>
                  <a:pt x="56" y="552"/>
                </a:lnTo>
                <a:lnTo>
                  <a:pt x="56" y="531"/>
                </a:lnTo>
                <a:lnTo>
                  <a:pt x="56" y="496"/>
                </a:lnTo>
                <a:lnTo>
                  <a:pt x="56" y="489"/>
                </a:lnTo>
                <a:lnTo>
                  <a:pt x="49" y="482"/>
                </a:lnTo>
                <a:lnTo>
                  <a:pt x="35" y="475"/>
                </a:lnTo>
                <a:lnTo>
                  <a:pt x="28" y="454"/>
                </a:lnTo>
                <a:lnTo>
                  <a:pt x="28" y="447"/>
                </a:lnTo>
                <a:lnTo>
                  <a:pt x="42" y="440"/>
                </a:lnTo>
                <a:lnTo>
                  <a:pt x="49" y="426"/>
                </a:lnTo>
                <a:lnTo>
                  <a:pt x="49" y="412"/>
                </a:lnTo>
                <a:lnTo>
                  <a:pt x="49" y="405"/>
                </a:lnTo>
                <a:lnTo>
                  <a:pt x="49" y="391"/>
                </a:lnTo>
                <a:lnTo>
                  <a:pt x="49" y="363"/>
                </a:lnTo>
                <a:lnTo>
                  <a:pt x="35" y="356"/>
                </a:lnTo>
                <a:lnTo>
                  <a:pt x="35" y="328"/>
                </a:lnTo>
                <a:lnTo>
                  <a:pt x="28" y="328"/>
                </a:lnTo>
                <a:lnTo>
                  <a:pt x="28" y="307"/>
                </a:lnTo>
                <a:lnTo>
                  <a:pt x="35" y="294"/>
                </a:lnTo>
                <a:lnTo>
                  <a:pt x="28" y="287"/>
                </a:lnTo>
                <a:lnTo>
                  <a:pt x="28" y="266"/>
                </a:lnTo>
                <a:lnTo>
                  <a:pt x="28" y="259"/>
                </a:lnTo>
                <a:lnTo>
                  <a:pt x="28" y="238"/>
                </a:lnTo>
                <a:lnTo>
                  <a:pt x="28" y="238"/>
                </a:lnTo>
                <a:lnTo>
                  <a:pt x="28" y="224"/>
                </a:lnTo>
                <a:lnTo>
                  <a:pt x="28" y="217"/>
                </a:lnTo>
                <a:lnTo>
                  <a:pt x="21" y="203"/>
                </a:lnTo>
                <a:lnTo>
                  <a:pt x="14" y="182"/>
                </a:lnTo>
                <a:lnTo>
                  <a:pt x="14" y="175"/>
                </a:lnTo>
                <a:lnTo>
                  <a:pt x="7" y="147"/>
                </a:lnTo>
                <a:lnTo>
                  <a:pt x="7" y="140"/>
                </a:lnTo>
                <a:lnTo>
                  <a:pt x="7" y="140"/>
                </a:lnTo>
                <a:lnTo>
                  <a:pt x="7" y="140"/>
                </a:lnTo>
                <a:lnTo>
                  <a:pt x="7" y="140"/>
                </a:lnTo>
                <a:lnTo>
                  <a:pt x="7" y="133"/>
                </a:lnTo>
                <a:lnTo>
                  <a:pt x="7" y="126"/>
                </a:lnTo>
                <a:lnTo>
                  <a:pt x="0" y="119"/>
                </a:lnTo>
                <a:lnTo>
                  <a:pt x="7" y="112"/>
                </a:lnTo>
                <a:lnTo>
                  <a:pt x="7" y="112"/>
                </a:lnTo>
                <a:lnTo>
                  <a:pt x="0" y="105"/>
                </a:lnTo>
                <a:lnTo>
                  <a:pt x="0" y="98"/>
                </a:lnTo>
                <a:lnTo>
                  <a:pt x="7" y="84"/>
                </a:lnTo>
                <a:lnTo>
                  <a:pt x="0" y="70"/>
                </a:lnTo>
                <a:lnTo>
                  <a:pt x="0" y="49"/>
                </a:lnTo>
                <a:lnTo>
                  <a:pt x="63" y="49"/>
                </a:lnTo>
                <a:lnTo>
                  <a:pt x="154" y="49"/>
                </a:lnTo>
                <a:lnTo>
                  <a:pt x="161" y="49"/>
                </a:lnTo>
                <a:lnTo>
                  <a:pt x="168" y="0"/>
                </a:lnTo>
                <a:lnTo>
                  <a:pt x="189" y="7"/>
                </a:lnTo>
                <a:lnTo>
                  <a:pt x="203" y="63"/>
                </a:lnTo>
                <a:lnTo>
                  <a:pt x="203" y="70"/>
                </a:lnTo>
                <a:lnTo>
                  <a:pt x="210" y="84"/>
                </a:lnTo>
                <a:lnTo>
                  <a:pt x="224" y="84"/>
                </a:lnTo>
                <a:lnTo>
                  <a:pt x="238" y="84"/>
                </a:lnTo>
                <a:lnTo>
                  <a:pt x="238" y="84"/>
                </a:lnTo>
                <a:lnTo>
                  <a:pt x="273" y="91"/>
                </a:lnTo>
                <a:lnTo>
                  <a:pt x="273" y="105"/>
                </a:lnTo>
                <a:lnTo>
                  <a:pt x="273" y="105"/>
                </a:lnTo>
                <a:lnTo>
                  <a:pt x="301" y="98"/>
                </a:lnTo>
                <a:lnTo>
                  <a:pt x="301" y="98"/>
                </a:lnTo>
                <a:lnTo>
                  <a:pt x="301" y="91"/>
                </a:lnTo>
                <a:lnTo>
                  <a:pt x="315" y="84"/>
                </a:lnTo>
                <a:lnTo>
                  <a:pt x="329" y="91"/>
                </a:lnTo>
                <a:lnTo>
                  <a:pt x="343" y="91"/>
                </a:lnTo>
                <a:lnTo>
                  <a:pt x="364" y="98"/>
                </a:lnTo>
                <a:lnTo>
                  <a:pt x="371" y="98"/>
                </a:lnTo>
                <a:lnTo>
                  <a:pt x="371" y="105"/>
                </a:lnTo>
                <a:lnTo>
                  <a:pt x="364" y="105"/>
                </a:lnTo>
                <a:lnTo>
                  <a:pt x="364" y="105"/>
                </a:lnTo>
                <a:lnTo>
                  <a:pt x="378" y="112"/>
                </a:lnTo>
                <a:lnTo>
                  <a:pt x="385" y="112"/>
                </a:lnTo>
                <a:lnTo>
                  <a:pt x="385" y="119"/>
                </a:lnTo>
                <a:lnTo>
                  <a:pt x="392" y="133"/>
                </a:lnTo>
                <a:lnTo>
                  <a:pt x="399" y="133"/>
                </a:lnTo>
                <a:lnTo>
                  <a:pt x="399" y="126"/>
                </a:lnTo>
                <a:lnTo>
                  <a:pt x="399" y="119"/>
                </a:lnTo>
                <a:lnTo>
                  <a:pt x="413" y="119"/>
                </a:lnTo>
                <a:lnTo>
                  <a:pt x="420" y="119"/>
                </a:lnTo>
                <a:lnTo>
                  <a:pt x="420" y="133"/>
                </a:lnTo>
                <a:lnTo>
                  <a:pt x="441" y="133"/>
                </a:lnTo>
                <a:lnTo>
                  <a:pt x="448" y="133"/>
                </a:lnTo>
                <a:lnTo>
                  <a:pt x="448" y="147"/>
                </a:lnTo>
                <a:lnTo>
                  <a:pt x="454" y="147"/>
                </a:lnTo>
                <a:lnTo>
                  <a:pt x="454" y="154"/>
                </a:lnTo>
                <a:lnTo>
                  <a:pt x="482" y="147"/>
                </a:lnTo>
                <a:lnTo>
                  <a:pt x="503" y="133"/>
                </a:lnTo>
                <a:lnTo>
                  <a:pt x="510" y="126"/>
                </a:lnTo>
                <a:lnTo>
                  <a:pt x="524" y="147"/>
                </a:lnTo>
                <a:lnTo>
                  <a:pt x="538" y="140"/>
                </a:lnTo>
                <a:lnTo>
                  <a:pt x="538" y="140"/>
                </a:lnTo>
                <a:lnTo>
                  <a:pt x="573" y="140"/>
                </a:lnTo>
                <a:lnTo>
                  <a:pt x="580" y="140"/>
                </a:lnTo>
                <a:lnTo>
                  <a:pt x="587" y="147"/>
                </a:lnTo>
                <a:lnTo>
                  <a:pt x="594" y="154"/>
                </a:lnTo>
                <a:lnTo>
                  <a:pt x="608" y="147"/>
                </a:lnTo>
                <a:lnTo>
                  <a:pt x="622" y="147"/>
                </a:lnTo>
                <a:lnTo>
                  <a:pt x="615" y="147"/>
                </a:lnTo>
                <a:lnTo>
                  <a:pt x="615" y="154"/>
                </a:lnTo>
                <a:lnTo>
                  <a:pt x="587" y="175"/>
                </a:lnTo>
                <a:lnTo>
                  <a:pt x="545" y="189"/>
                </a:lnTo>
                <a:lnTo>
                  <a:pt x="503" y="217"/>
                </a:lnTo>
                <a:lnTo>
                  <a:pt x="468" y="259"/>
                </a:lnTo>
                <a:lnTo>
                  <a:pt x="448" y="287"/>
                </a:lnTo>
                <a:lnTo>
                  <a:pt x="420" y="307"/>
                </a:lnTo>
                <a:lnTo>
                  <a:pt x="413" y="321"/>
                </a:lnTo>
                <a:lnTo>
                  <a:pt x="406" y="321"/>
                </a:lnTo>
                <a:lnTo>
                  <a:pt x="406" y="321"/>
                </a:lnTo>
                <a:lnTo>
                  <a:pt x="406" y="349"/>
                </a:lnTo>
                <a:lnTo>
                  <a:pt x="406" y="384"/>
                </a:lnTo>
                <a:lnTo>
                  <a:pt x="406" y="391"/>
                </a:lnTo>
                <a:lnTo>
                  <a:pt x="406" y="398"/>
                </a:lnTo>
                <a:lnTo>
                  <a:pt x="399" y="398"/>
                </a:lnTo>
                <a:lnTo>
                  <a:pt x="392" y="405"/>
                </a:lnTo>
                <a:lnTo>
                  <a:pt x="392" y="405"/>
                </a:lnTo>
                <a:lnTo>
                  <a:pt x="378" y="412"/>
                </a:lnTo>
                <a:lnTo>
                  <a:pt x="364" y="433"/>
                </a:lnTo>
                <a:lnTo>
                  <a:pt x="357" y="447"/>
                </a:lnTo>
                <a:lnTo>
                  <a:pt x="364" y="454"/>
                </a:lnTo>
                <a:lnTo>
                  <a:pt x="371" y="454"/>
                </a:lnTo>
                <a:lnTo>
                  <a:pt x="378" y="468"/>
                </a:lnTo>
                <a:lnTo>
                  <a:pt x="378" y="475"/>
                </a:lnTo>
                <a:lnTo>
                  <a:pt x="371" y="482"/>
                </a:lnTo>
                <a:lnTo>
                  <a:pt x="371" y="496"/>
                </a:lnTo>
                <a:lnTo>
                  <a:pt x="371" y="510"/>
                </a:lnTo>
                <a:lnTo>
                  <a:pt x="371" y="510"/>
                </a:lnTo>
                <a:lnTo>
                  <a:pt x="371" y="517"/>
                </a:lnTo>
                <a:lnTo>
                  <a:pt x="371" y="538"/>
                </a:lnTo>
                <a:lnTo>
                  <a:pt x="371" y="552"/>
                </a:lnTo>
                <a:lnTo>
                  <a:pt x="378" y="559"/>
                </a:lnTo>
                <a:lnTo>
                  <a:pt x="385" y="566"/>
                </a:lnTo>
                <a:lnTo>
                  <a:pt x="413" y="573"/>
                </a:lnTo>
                <a:lnTo>
                  <a:pt x="420" y="587"/>
                </a:lnTo>
                <a:lnTo>
                  <a:pt x="434" y="587"/>
                </a:lnTo>
                <a:lnTo>
                  <a:pt x="448" y="601"/>
                </a:lnTo>
                <a:lnTo>
                  <a:pt x="454" y="615"/>
                </a:lnTo>
                <a:lnTo>
                  <a:pt x="482" y="636"/>
                </a:lnTo>
                <a:lnTo>
                  <a:pt x="489" y="636"/>
                </a:lnTo>
                <a:lnTo>
                  <a:pt x="503" y="657"/>
                </a:lnTo>
                <a:lnTo>
                  <a:pt x="510" y="664"/>
                </a:lnTo>
                <a:lnTo>
                  <a:pt x="510" y="671"/>
                </a:lnTo>
                <a:lnTo>
                  <a:pt x="510" y="699"/>
                </a:lnTo>
                <a:lnTo>
                  <a:pt x="482" y="699"/>
                </a:lnTo>
                <a:lnTo>
                  <a:pt x="468" y="699"/>
                </a:lnTo>
                <a:lnTo>
                  <a:pt x="441" y="699"/>
                </a:lnTo>
                <a:lnTo>
                  <a:pt x="406" y="699"/>
                </a:lnTo>
                <a:lnTo>
                  <a:pt x="399" y="699"/>
                </a:lnTo>
                <a:lnTo>
                  <a:pt x="357" y="706"/>
                </a:lnTo>
                <a:lnTo>
                  <a:pt x="357" y="706"/>
                </a:lnTo>
                <a:lnTo>
                  <a:pt x="315" y="706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38" name="Freeform 28"/>
          <p:cNvSpPr>
            <a:spLocks/>
          </p:cNvSpPr>
          <p:nvPr userDrawn="1"/>
        </p:nvSpPr>
        <p:spPr bwMode="auto">
          <a:xfrm>
            <a:off x="5267482" y="4011629"/>
            <a:ext cx="444500" cy="796925"/>
          </a:xfrm>
          <a:custGeom>
            <a:avLst/>
            <a:gdLst/>
            <a:ahLst/>
            <a:cxnLst>
              <a:cxn ang="0">
                <a:pos x="336" y="518"/>
              </a:cxn>
              <a:cxn ang="0">
                <a:pos x="322" y="559"/>
              </a:cxn>
              <a:cxn ang="0">
                <a:pos x="287" y="559"/>
              </a:cxn>
              <a:cxn ang="0">
                <a:pos x="238" y="566"/>
              </a:cxn>
              <a:cxn ang="0">
                <a:pos x="217" y="587"/>
              </a:cxn>
              <a:cxn ang="0">
                <a:pos x="210" y="559"/>
              </a:cxn>
              <a:cxn ang="0">
                <a:pos x="189" y="518"/>
              </a:cxn>
              <a:cxn ang="0">
                <a:pos x="196" y="490"/>
              </a:cxn>
              <a:cxn ang="0">
                <a:pos x="112" y="497"/>
              </a:cxn>
              <a:cxn ang="0">
                <a:pos x="49" y="504"/>
              </a:cxn>
              <a:cxn ang="0">
                <a:pos x="0" y="476"/>
              </a:cxn>
              <a:cxn ang="0">
                <a:pos x="7" y="455"/>
              </a:cxn>
              <a:cxn ang="0">
                <a:pos x="21" y="434"/>
              </a:cxn>
              <a:cxn ang="0">
                <a:pos x="21" y="413"/>
              </a:cxn>
              <a:cxn ang="0">
                <a:pos x="28" y="399"/>
              </a:cxn>
              <a:cxn ang="0">
                <a:pos x="56" y="378"/>
              </a:cxn>
              <a:cxn ang="0">
                <a:pos x="56" y="364"/>
              </a:cxn>
              <a:cxn ang="0">
                <a:pos x="42" y="357"/>
              </a:cxn>
              <a:cxn ang="0">
                <a:pos x="63" y="343"/>
              </a:cxn>
              <a:cxn ang="0">
                <a:pos x="56" y="336"/>
              </a:cxn>
              <a:cxn ang="0">
                <a:pos x="42" y="322"/>
              </a:cxn>
              <a:cxn ang="0">
                <a:pos x="49" y="315"/>
              </a:cxn>
              <a:cxn ang="0">
                <a:pos x="42" y="301"/>
              </a:cxn>
              <a:cxn ang="0">
                <a:pos x="49" y="273"/>
              </a:cxn>
              <a:cxn ang="0">
                <a:pos x="35" y="273"/>
              </a:cxn>
              <a:cxn ang="0">
                <a:pos x="35" y="245"/>
              </a:cxn>
              <a:cxn ang="0">
                <a:pos x="42" y="224"/>
              </a:cxn>
              <a:cxn ang="0">
                <a:pos x="35" y="217"/>
              </a:cxn>
              <a:cxn ang="0">
                <a:pos x="35" y="203"/>
              </a:cxn>
              <a:cxn ang="0">
                <a:pos x="28" y="196"/>
              </a:cxn>
              <a:cxn ang="0">
                <a:pos x="35" y="189"/>
              </a:cxn>
              <a:cxn ang="0">
                <a:pos x="49" y="175"/>
              </a:cxn>
              <a:cxn ang="0">
                <a:pos x="49" y="168"/>
              </a:cxn>
              <a:cxn ang="0">
                <a:pos x="42" y="140"/>
              </a:cxn>
              <a:cxn ang="0">
                <a:pos x="63" y="126"/>
              </a:cxn>
              <a:cxn ang="0">
                <a:pos x="63" y="119"/>
              </a:cxn>
              <a:cxn ang="0">
                <a:pos x="63" y="112"/>
              </a:cxn>
              <a:cxn ang="0">
                <a:pos x="77" y="91"/>
              </a:cxn>
              <a:cxn ang="0">
                <a:pos x="84" y="84"/>
              </a:cxn>
              <a:cxn ang="0">
                <a:pos x="84" y="56"/>
              </a:cxn>
              <a:cxn ang="0">
                <a:pos x="91" y="49"/>
              </a:cxn>
              <a:cxn ang="0">
                <a:pos x="98" y="49"/>
              </a:cxn>
              <a:cxn ang="0">
                <a:pos x="98" y="35"/>
              </a:cxn>
              <a:cxn ang="0">
                <a:pos x="168" y="14"/>
              </a:cxn>
              <a:cxn ang="0">
                <a:pos x="238" y="7"/>
              </a:cxn>
              <a:cxn ang="0">
                <a:pos x="301" y="0"/>
              </a:cxn>
              <a:cxn ang="0">
                <a:pos x="322" y="63"/>
              </a:cxn>
              <a:cxn ang="0">
                <a:pos x="322" y="154"/>
              </a:cxn>
              <a:cxn ang="0">
                <a:pos x="322" y="252"/>
              </a:cxn>
              <a:cxn ang="0">
                <a:pos x="315" y="378"/>
              </a:cxn>
            </a:cxnLst>
            <a:rect l="0" t="0" r="r" b="b"/>
            <a:pathLst>
              <a:path w="343" h="587">
                <a:moveTo>
                  <a:pt x="322" y="434"/>
                </a:moveTo>
                <a:lnTo>
                  <a:pt x="329" y="469"/>
                </a:lnTo>
                <a:lnTo>
                  <a:pt x="329" y="483"/>
                </a:lnTo>
                <a:lnTo>
                  <a:pt x="336" y="518"/>
                </a:lnTo>
                <a:lnTo>
                  <a:pt x="343" y="559"/>
                </a:lnTo>
                <a:lnTo>
                  <a:pt x="343" y="559"/>
                </a:lnTo>
                <a:lnTo>
                  <a:pt x="336" y="566"/>
                </a:lnTo>
                <a:lnTo>
                  <a:pt x="322" y="559"/>
                </a:lnTo>
                <a:lnTo>
                  <a:pt x="308" y="566"/>
                </a:lnTo>
                <a:lnTo>
                  <a:pt x="294" y="553"/>
                </a:lnTo>
                <a:lnTo>
                  <a:pt x="287" y="559"/>
                </a:lnTo>
                <a:lnTo>
                  <a:pt x="287" y="559"/>
                </a:lnTo>
                <a:lnTo>
                  <a:pt x="252" y="573"/>
                </a:lnTo>
                <a:lnTo>
                  <a:pt x="252" y="566"/>
                </a:lnTo>
                <a:lnTo>
                  <a:pt x="245" y="566"/>
                </a:lnTo>
                <a:lnTo>
                  <a:pt x="238" y="566"/>
                </a:lnTo>
                <a:lnTo>
                  <a:pt x="245" y="573"/>
                </a:lnTo>
                <a:lnTo>
                  <a:pt x="238" y="580"/>
                </a:lnTo>
                <a:lnTo>
                  <a:pt x="231" y="587"/>
                </a:lnTo>
                <a:lnTo>
                  <a:pt x="217" y="587"/>
                </a:lnTo>
                <a:lnTo>
                  <a:pt x="210" y="580"/>
                </a:lnTo>
                <a:lnTo>
                  <a:pt x="217" y="573"/>
                </a:lnTo>
                <a:lnTo>
                  <a:pt x="210" y="566"/>
                </a:lnTo>
                <a:lnTo>
                  <a:pt x="210" y="559"/>
                </a:lnTo>
                <a:lnTo>
                  <a:pt x="196" y="546"/>
                </a:lnTo>
                <a:lnTo>
                  <a:pt x="189" y="539"/>
                </a:lnTo>
                <a:lnTo>
                  <a:pt x="189" y="532"/>
                </a:lnTo>
                <a:lnTo>
                  <a:pt x="189" y="518"/>
                </a:lnTo>
                <a:lnTo>
                  <a:pt x="196" y="518"/>
                </a:lnTo>
                <a:lnTo>
                  <a:pt x="196" y="511"/>
                </a:lnTo>
                <a:lnTo>
                  <a:pt x="196" y="497"/>
                </a:lnTo>
                <a:lnTo>
                  <a:pt x="196" y="490"/>
                </a:lnTo>
                <a:lnTo>
                  <a:pt x="189" y="497"/>
                </a:lnTo>
                <a:lnTo>
                  <a:pt x="140" y="497"/>
                </a:lnTo>
                <a:lnTo>
                  <a:pt x="133" y="497"/>
                </a:lnTo>
                <a:lnTo>
                  <a:pt x="112" y="497"/>
                </a:lnTo>
                <a:lnTo>
                  <a:pt x="112" y="497"/>
                </a:lnTo>
                <a:lnTo>
                  <a:pt x="84" y="504"/>
                </a:lnTo>
                <a:lnTo>
                  <a:pt x="63" y="504"/>
                </a:lnTo>
                <a:lnTo>
                  <a:pt x="49" y="504"/>
                </a:lnTo>
                <a:lnTo>
                  <a:pt x="0" y="504"/>
                </a:lnTo>
                <a:lnTo>
                  <a:pt x="7" y="497"/>
                </a:lnTo>
                <a:lnTo>
                  <a:pt x="0" y="490"/>
                </a:lnTo>
                <a:lnTo>
                  <a:pt x="0" y="476"/>
                </a:lnTo>
                <a:lnTo>
                  <a:pt x="0" y="469"/>
                </a:lnTo>
                <a:lnTo>
                  <a:pt x="14" y="469"/>
                </a:lnTo>
                <a:lnTo>
                  <a:pt x="7" y="455"/>
                </a:lnTo>
                <a:lnTo>
                  <a:pt x="7" y="455"/>
                </a:lnTo>
                <a:lnTo>
                  <a:pt x="7" y="455"/>
                </a:lnTo>
                <a:lnTo>
                  <a:pt x="14" y="462"/>
                </a:lnTo>
                <a:lnTo>
                  <a:pt x="14" y="441"/>
                </a:lnTo>
                <a:lnTo>
                  <a:pt x="21" y="434"/>
                </a:lnTo>
                <a:lnTo>
                  <a:pt x="14" y="434"/>
                </a:lnTo>
                <a:lnTo>
                  <a:pt x="14" y="427"/>
                </a:lnTo>
                <a:lnTo>
                  <a:pt x="21" y="427"/>
                </a:lnTo>
                <a:lnTo>
                  <a:pt x="21" y="413"/>
                </a:lnTo>
                <a:lnTo>
                  <a:pt x="28" y="413"/>
                </a:lnTo>
                <a:lnTo>
                  <a:pt x="35" y="413"/>
                </a:lnTo>
                <a:lnTo>
                  <a:pt x="21" y="413"/>
                </a:lnTo>
                <a:lnTo>
                  <a:pt x="28" y="399"/>
                </a:lnTo>
                <a:lnTo>
                  <a:pt x="35" y="406"/>
                </a:lnTo>
                <a:lnTo>
                  <a:pt x="35" y="399"/>
                </a:lnTo>
                <a:lnTo>
                  <a:pt x="42" y="385"/>
                </a:lnTo>
                <a:lnTo>
                  <a:pt x="56" y="378"/>
                </a:lnTo>
                <a:lnTo>
                  <a:pt x="42" y="371"/>
                </a:lnTo>
                <a:lnTo>
                  <a:pt x="56" y="378"/>
                </a:lnTo>
                <a:lnTo>
                  <a:pt x="49" y="371"/>
                </a:lnTo>
                <a:lnTo>
                  <a:pt x="56" y="364"/>
                </a:lnTo>
                <a:lnTo>
                  <a:pt x="56" y="357"/>
                </a:lnTo>
                <a:lnTo>
                  <a:pt x="56" y="364"/>
                </a:lnTo>
                <a:lnTo>
                  <a:pt x="42" y="364"/>
                </a:lnTo>
                <a:lnTo>
                  <a:pt x="42" y="357"/>
                </a:lnTo>
                <a:lnTo>
                  <a:pt x="49" y="357"/>
                </a:lnTo>
                <a:lnTo>
                  <a:pt x="56" y="350"/>
                </a:lnTo>
                <a:lnTo>
                  <a:pt x="63" y="357"/>
                </a:lnTo>
                <a:lnTo>
                  <a:pt x="63" y="343"/>
                </a:lnTo>
                <a:lnTo>
                  <a:pt x="70" y="343"/>
                </a:lnTo>
                <a:lnTo>
                  <a:pt x="70" y="336"/>
                </a:lnTo>
                <a:lnTo>
                  <a:pt x="70" y="336"/>
                </a:lnTo>
                <a:lnTo>
                  <a:pt x="56" y="336"/>
                </a:lnTo>
                <a:lnTo>
                  <a:pt x="56" y="336"/>
                </a:lnTo>
                <a:lnTo>
                  <a:pt x="63" y="329"/>
                </a:lnTo>
                <a:lnTo>
                  <a:pt x="49" y="329"/>
                </a:lnTo>
                <a:lnTo>
                  <a:pt x="42" y="322"/>
                </a:lnTo>
                <a:lnTo>
                  <a:pt x="49" y="315"/>
                </a:lnTo>
                <a:lnTo>
                  <a:pt x="56" y="322"/>
                </a:lnTo>
                <a:lnTo>
                  <a:pt x="56" y="322"/>
                </a:lnTo>
                <a:lnTo>
                  <a:pt x="49" y="315"/>
                </a:lnTo>
                <a:lnTo>
                  <a:pt x="56" y="308"/>
                </a:lnTo>
                <a:lnTo>
                  <a:pt x="56" y="301"/>
                </a:lnTo>
                <a:lnTo>
                  <a:pt x="42" y="308"/>
                </a:lnTo>
                <a:lnTo>
                  <a:pt x="42" y="301"/>
                </a:lnTo>
                <a:lnTo>
                  <a:pt x="49" y="294"/>
                </a:lnTo>
                <a:lnTo>
                  <a:pt x="42" y="287"/>
                </a:lnTo>
                <a:lnTo>
                  <a:pt x="42" y="280"/>
                </a:lnTo>
                <a:lnTo>
                  <a:pt x="49" y="273"/>
                </a:lnTo>
                <a:lnTo>
                  <a:pt x="49" y="266"/>
                </a:lnTo>
                <a:lnTo>
                  <a:pt x="42" y="266"/>
                </a:lnTo>
                <a:lnTo>
                  <a:pt x="42" y="273"/>
                </a:lnTo>
                <a:lnTo>
                  <a:pt x="35" y="273"/>
                </a:lnTo>
                <a:lnTo>
                  <a:pt x="35" y="259"/>
                </a:lnTo>
                <a:lnTo>
                  <a:pt x="35" y="259"/>
                </a:lnTo>
                <a:lnTo>
                  <a:pt x="42" y="252"/>
                </a:lnTo>
                <a:lnTo>
                  <a:pt x="35" y="245"/>
                </a:lnTo>
                <a:lnTo>
                  <a:pt x="42" y="245"/>
                </a:lnTo>
                <a:lnTo>
                  <a:pt x="42" y="231"/>
                </a:lnTo>
                <a:lnTo>
                  <a:pt x="49" y="224"/>
                </a:lnTo>
                <a:lnTo>
                  <a:pt x="42" y="224"/>
                </a:lnTo>
                <a:lnTo>
                  <a:pt x="42" y="231"/>
                </a:lnTo>
                <a:lnTo>
                  <a:pt x="35" y="224"/>
                </a:lnTo>
                <a:lnTo>
                  <a:pt x="42" y="203"/>
                </a:lnTo>
                <a:lnTo>
                  <a:pt x="35" y="217"/>
                </a:lnTo>
                <a:lnTo>
                  <a:pt x="35" y="217"/>
                </a:lnTo>
                <a:lnTo>
                  <a:pt x="28" y="210"/>
                </a:lnTo>
                <a:lnTo>
                  <a:pt x="42" y="203"/>
                </a:lnTo>
                <a:lnTo>
                  <a:pt x="35" y="203"/>
                </a:lnTo>
                <a:lnTo>
                  <a:pt x="35" y="210"/>
                </a:lnTo>
                <a:lnTo>
                  <a:pt x="28" y="210"/>
                </a:lnTo>
                <a:lnTo>
                  <a:pt x="35" y="203"/>
                </a:lnTo>
                <a:lnTo>
                  <a:pt x="28" y="196"/>
                </a:lnTo>
                <a:lnTo>
                  <a:pt x="28" y="196"/>
                </a:lnTo>
                <a:lnTo>
                  <a:pt x="28" y="189"/>
                </a:lnTo>
                <a:lnTo>
                  <a:pt x="35" y="189"/>
                </a:lnTo>
                <a:lnTo>
                  <a:pt x="35" y="189"/>
                </a:lnTo>
                <a:lnTo>
                  <a:pt x="28" y="175"/>
                </a:lnTo>
                <a:lnTo>
                  <a:pt x="35" y="175"/>
                </a:lnTo>
                <a:lnTo>
                  <a:pt x="42" y="182"/>
                </a:lnTo>
                <a:lnTo>
                  <a:pt x="49" y="175"/>
                </a:lnTo>
                <a:lnTo>
                  <a:pt x="42" y="175"/>
                </a:lnTo>
                <a:lnTo>
                  <a:pt x="35" y="175"/>
                </a:lnTo>
                <a:lnTo>
                  <a:pt x="35" y="168"/>
                </a:lnTo>
                <a:lnTo>
                  <a:pt x="49" y="168"/>
                </a:lnTo>
                <a:lnTo>
                  <a:pt x="49" y="168"/>
                </a:lnTo>
                <a:lnTo>
                  <a:pt x="42" y="161"/>
                </a:lnTo>
                <a:lnTo>
                  <a:pt x="49" y="147"/>
                </a:lnTo>
                <a:lnTo>
                  <a:pt x="42" y="140"/>
                </a:lnTo>
                <a:lnTo>
                  <a:pt x="49" y="147"/>
                </a:lnTo>
                <a:lnTo>
                  <a:pt x="49" y="140"/>
                </a:lnTo>
                <a:lnTo>
                  <a:pt x="56" y="133"/>
                </a:lnTo>
                <a:lnTo>
                  <a:pt x="63" y="126"/>
                </a:lnTo>
                <a:lnTo>
                  <a:pt x="49" y="126"/>
                </a:lnTo>
                <a:lnTo>
                  <a:pt x="56" y="119"/>
                </a:lnTo>
                <a:lnTo>
                  <a:pt x="63" y="119"/>
                </a:lnTo>
                <a:lnTo>
                  <a:pt x="63" y="119"/>
                </a:lnTo>
                <a:lnTo>
                  <a:pt x="56" y="112"/>
                </a:lnTo>
                <a:lnTo>
                  <a:pt x="56" y="112"/>
                </a:lnTo>
                <a:lnTo>
                  <a:pt x="63" y="112"/>
                </a:lnTo>
                <a:lnTo>
                  <a:pt x="63" y="112"/>
                </a:lnTo>
                <a:lnTo>
                  <a:pt x="63" y="105"/>
                </a:lnTo>
                <a:lnTo>
                  <a:pt x="70" y="105"/>
                </a:lnTo>
                <a:lnTo>
                  <a:pt x="70" y="91"/>
                </a:lnTo>
                <a:lnTo>
                  <a:pt x="77" y="91"/>
                </a:lnTo>
                <a:lnTo>
                  <a:pt x="77" y="98"/>
                </a:lnTo>
                <a:lnTo>
                  <a:pt x="77" y="98"/>
                </a:lnTo>
                <a:lnTo>
                  <a:pt x="77" y="91"/>
                </a:lnTo>
                <a:lnTo>
                  <a:pt x="84" y="84"/>
                </a:lnTo>
                <a:lnTo>
                  <a:pt x="84" y="70"/>
                </a:lnTo>
                <a:lnTo>
                  <a:pt x="91" y="70"/>
                </a:lnTo>
                <a:lnTo>
                  <a:pt x="84" y="56"/>
                </a:lnTo>
                <a:lnTo>
                  <a:pt x="84" y="56"/>
                </a:lnTo>
                <a:lnTo>
                  <a:pt x="91" y="63"/>
                </a:lnTo>
                <a:lnTo>
                  <a:pt x="98" y="56"/>
                </a:lnTo>
                <a:lnTo>
                  <a:pt x="98" y="49"/>
                </a:lnTo>
                <a:lnTo>
                  <a:pt x="91" y="49"/>
                </a:lnTo>
                <a:lnTo>
                  <a:pt x="84" y="42"/>
                </a:lnTo>
                <a:lnTo>
                  <a:pt x="91" y="42"/>
                </a:lnTo>
                <a:lnTo>
                  <a:pt x="91" y="49"/>
                </a:lnTo>
                <a:lnTo>
                  <a:pt x="98" y="49"/>
                </a:lnTo>
                <a:lnTo>
                  <a:pt x="91" y="28"/>
                </a:lnTo>
                <a:lnTo>
                  <a:pt x="98" y="28"/>
                </a:lnTo>
                <a:lnTo>
                  <a:pt x="98" y="35"/>
                </a:lnTo>
                <a:lnTo>
                  <a:pt x="98" y="35"/>
                </a:lnTo>
                <a:lnTo>
                  <a:pt x="112" y="28"/>
                </a:lnTo>
                <a:lnTo>
                  <a:pt x="119" y="21"/>
                </a:lnTo>
                <a:lnTo>
                  <a:pt x="112" y="14"/>
                </a:lnTo>
                <a:lnTo>
                  <a:pt x="168" y="14"/>
                </a:lnTo>
                <a:lnTo>
                  <a:pt x="175" y="14"/>
                </a:lnTo>
                <a:lnTo>
                  <a:pt x="203" y="7"/>
                </a:lnTo>
                <a:lnTo>
                  <a:pt x="217" y="7"/>
                </a:lnTo>
                <a:lnTo>
                  <a:pt x="238" y="7"/>
                </a:lnTo>
                <a:lnTo>
                  <a:pt x="252" y="7"/>
                </a:lnTo>
                <a:lnTo>
                  <a:pt x="259" y="7"/>
                </a:lnTo>
                <a:lnTo>
                  <a:pt x="294" y="0"/>
                </a:lnTo>
                <a:lnTo>
                  <a:pt x="301" y="0"/>
                </a:lnTo>
                <a:lnTo>
                  <a:pt x="315" y="0"/>
                </a:lnTo>
                <a:lnTo>
                  <a:pt x="329" y="14"/>
                </a:lnTo>
                <a:lnTo>
                  <a:pt x="329" y="49"/>
                </a:lnTo>
                <a:lnTo>
                  <a:pt x="322" y="63"/>
                </a:lnTo>
                <a:lnTo>
                  <a:pt x="322" y="84"/>
                </a:lnTo>
                <a:lnTo>
                  <a:pt x="322" y="112"/>
                </a:lnTo>
                <a:lnTo>
                  <a:pt x="322" y="112"/>
                </a:lnTo>
                <a:lnTo>
                  <a:pt x="322" y="154"/>
                </a:lnTo>
                <a:lnTo>
                  <a:pt x="322" y="175"/>
                </a:lnTo>
                <a:lnTo>
                  <a:pt x="322" y="210"/>
                </a:lnTo>
                <a:lnTo>
                  <a:pt x="322" y="245"/>
                </a:lnTo>
                <a:lnTo>
                  <a:pt x="322" y="252"/>
                </a:lnTo>
                <a:lnTo>
                  <a:pt x="322" y="294"/>
                </a:lnTo>
                <a:lnTo>
                  <a:pt x="322" y="329"/>
                </a:lnTo>
                <a:lnTo>
                  <a:pt x="322" y="336"/>
                </a:lnTo>
                <a:lnTo>
                  <a:pt x="315" y="378"/>
                </a:lnTo>
                <a:lnTo>
                  <a:pt x="322" y="399"/>
                </a:lnTo>
                <a:lnTo>
                  <a:pt x="322" y="434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39" name="Freeform 29"/>
          <p:cNvSpPr>
            <a:spLocks/>
          </p:cNvSpPr>
          <p:nvPr userDrawn="1"/>
        </p:nvSpPr>
        <p:spPr bwMode="auto">
          <a:xfrm>
            <a:off x="4712615" y="3119444"/>
            <a:ext cx="827011" cy="750887"/>
          </a:xfrm>
          <a:custGeom>
            <a:avLst/>
            <a:gdLst/>
            <a:ahLst/>
            <a:cxnLst>
              <a:cxn ang="0">
                <a:pos x="112" y="406"/>
              </a:cxn>
              <a:cxn ang="0">
                <a:pos x="112" y="364"/>
              </a:cxn>
              <a:cxn ang="0">
                <a:pos x="105" y="280"/>
              </a:cxn>
              <a:cxn ang="0">
                <a:pos x="105" y="224"/>
              </a:cxn>
              <a:cxn ang="0">
                <a:pos x="105" y="182"/>
              </a:cxn>
              <a:cxn ang="0">
                <a:pos x="77" y="154"/>
              </a:cxn>
              <a:cxn ang="0">
                <a:pos x="63" y="126"/>
              </a:cxn>
              <a:cxn ang="0">
                <a:pos x="77" y="112"/>
              </a:cxn>
              <a:cxn ang="0">
                <a:pos x="63" y="98"/>
              </a:cxn>
              <a:cxn ang="0">
                <a:pos x="35" y="70"/>
              </a:cxn>
              <a:cxn ang="0">
                <a:pos x="14" y="42"/>
              </a:cxn>
              <a:cxn ang="0">
                <a:pos x="7" y="21"/>
              </a:cxn>
              <a:cxn ang="0">
                <a:pos x="7" y="21"/>
              </a:cxn>
              <a:cxn ang="0">
                <a:pos x="35" y="14"/>
              </a:cxn>
              <a:cxn ang="0">
                <a:pos x="105" y="14"/>
              </a:cxn>
              <a:cxn ang="0">
                <a:pos x="161" y="14"/>
              </a:cxn>
              <a:cxn ang="0">
                <a:pos x="217" y="7"/>
              </a:cxn>
              <a:cxn ang="0">
                <a:pos x="280" y="7"/>
              </a:cxn>
              <a:cxn ang="0">
                <a:pos x="342" y="0"/>
              </a:cxn>
              <a:cxn ang="0">
                <a:pos x="377" y="7"/>
              </a:cxn>
              <a:cxn ang="0">
                <a:pos x="384" y="21"/>
              </a:cxn>
              <a:cxn ang="0">
                <a:pos x="391" y="49"/>
              </a:cxn>
              <a:cxn ang="0">
                <a:pos x="398" y="91"/>
              </a:cxn>
              <a:cxn ang="0">
                <a:pos x="419" y="119"/>
              </a:cxn>
              <a:cxn ang="0">
                <a:pos x="468" y="161"/>
              </a:cxn>
              <a:cxn ang="0">
                <a:pos x="482" y="203"/>
              </a:cxn>
              <a:cxn ang="0">
                <a:pos x="524" y="203"/>
              </a:cxn>
              <a:cxn ang="0">
                <a:pos x="517" y="231"/>
              </a:cxn>
              <a:cxn ang="0">
                <a:pos x="510" y="245"/>
              </a:cxn>
              <a:cxn ang="0">
                <a:pos x="517" y="294"/>
              </a:cxn>
              <a:cxn ang="0">
                <a:pos x="545" y="315"/>
              </a:cxn>
              <a:cxn ang="0">
                <a:pos x="573" y="329"/>
              </a:cxn>
              <a:cxn ang="0">
                <a:pos x="587" y="357"/>
              </a:cxn>
              <a:cxn ang="0">
                <a:pos x="601" y="385"/>
              </a:cxn>
              <a:cxn ang="0">
                <a:pos x="608" y="413"/>
              </a:cxn>
              <a:cxn ang="0">
                <a:pos x="622" y="420"/>
              </a:cxn>
              <a:cxn ang="0">
                <a:pos x="629" y="427"/>
              </a:cxn>
              <a:cxn ang="0">
                <a:pos x="636" y="441"/>
              </a:cxn>
              <a:cxn ang="0">
                <a:pos x="629" y="455"/>
              </a:cxn>
              <a:cxn ang="0">
                <a:pos x="615" y="469"/>
              </a:cxn>
              <a:cxn ang="0">
                <a:pos x="608" y="490"/>
              </a:cxn>
              <a:cxn ang="0">
                <a:pos x="601" y="476"/>
              </a:cxn>
              <a:cxn ang="0">
                <a:pos x="601" y="504"/>
              </a:cxn>
              <a:cxn ang="0">
                <a:pos x="587" y="518"/>
              </a:cxn>
              <a:cxn ang="0">
                <a:pos x="587" y="539"/>
              </a:cxn>
              <a:cxn ang="0">
                <a:pos x="531" y="553"/>
              </a:cxn>
              <a:cxn ang="0">
                <a:pos x="538" y="525"/>
              </a:cxn>
              <a:cxn ang="0">
                <a:pos x="545" y="504"/>
              </a:cxn>
              <a:cxn ang="0">
                <a:pos x="496" y="497"/>
              </a:cxn>
              <a:cxn ang="0">
                <a:pos x="419" y="497"/>
              </a:cxn>
              <a:cxn ang="0">
                <a:pos x="349" y="504"/>
              </a:cxn>
              <a:cxn ang="0">
                <a:pos x="287" y="504"/>
              </a:cxn>
              <a:cxn ang="0">
                <a:pos x="238" y="504"/>
              </a:cxn>
              <a:cxn ang="0">
                <a:pos x="161" y="504"/>
              </a:cxn>
              <a:cxn ang="0">
                <a:pos x="112" y="476"/>
              </a:cxn>
            </a:cxnLst>
            <a:rect l="0" t="0" r="r" b="b"/>
            <a:pathLst>
              <a:path w="636" h="553">
                <a:moveTo>
                  <a:pt x="112" y="448"/>
                </a:moveTo>
                <a:lnTo>
                  <a:pt x="112" y="441"/>
                </a:lnTo>
                <a:lnTo>
                  <a:pt x="112" y="406"/>
                </a:lnTo>
                <a:lnTo>
                  <a:pt x="112" y="399"/>
                </a:lnTo>
                <a:lnTo>
                  <a:pt x="112" y="364"/>
                </a:lnTo>
                <a:lnTo>
                  <a:pt x="112" y="364"/>
                </a:lnTo>
                <a:lnTo>
                  <a:pt x="105" y="322"/>
                </a:lnTo>
                <a:lnTo>
                  <a:pt x="105" y="315"/>
                </a:lnTo>
                <a:lnTo>
                  <a:pt x="105" y="280"/>
                </a:lnTo>
                <a:lnTo>
                  <a:pt x="105" y="266"/>
                </a:lnTo>
                <a:lnTo>
                  <a:pt x="105" y="238"/>
                </a:lnTo>
                <a:lnTo>
                  <a:pt x="105" y="224"/>
                </a:lnTo>
                <a:lnTo>
                  <a:pt x="105" y="196"/>
                </a:lnTo>
                <a:lnTo>
                  <a:pt x="105" y="189"/>
                </a:lnTo>
                <a:lnTo>
                  <a:pt x="105" y="182"/>
                </a:lnTo>
                <a:lnTo>
                  <a:pt x="91" y="182"/>
                </a:lnTo>
                <a:lnTo>
                  <a:pt x="77" y="161"/>
                </a:lnTo>
                <a:lnTo>
                  <a:pt x="77" y="154"/>
                </a:lnTo>
                <a:lnTo>
                  <a:pt x="77" y="154"/>
                </a:lnTo>
                <a:lnTo>
                  <a:pt x="63" y="140"/>
                </a:lnTo>
                <a:lnTo>
                  <a:pt x="63" y="126"/>
                </a:lnTo>
                <a:lnTo>
                  <a:pt x="70" y="112"/>
                </a:lnTo>
                <a:lnTo>
                  <a:pt x="84" y="112"/>
                </a:lnTo>
                <a:lnTo>
                  <a:pt x="77" y="112"/>
                </a:lnTo>
                <a:lnTo>
                  <a:pt x="77" y="105"/>
                </a:lnTo>
                <a:lnTo>
                  <a:pt x="70" y="91"/>
                </a:lnTo>
                <a:lnTo>
                  <a:pt x="63" y="98"/>
                </a:lnTo>
                <a:lnTo>
                  <a:pt x="42" y="84"/>
                </a:lnTo>
                <a:lnTo>
                  <a:pt x="35" y="77"/>
                </a:lnTo>
                <a:lnTo>
                  <a:pt x="35" y="70"/>
                </a:lnTo>
                <a:lnTo>
                  <a:pt x="28" y="56"/>
                </a:lnTo>
                <a:lnTo>
                  <a:pt x="21" y="49"/>
                </a:lnTo>
                <a:lnTo>
                  <a:pt x="14" y="42"/>
                </a:lnTo>
                <a:lnTo>
                  <a:pt x="7" y="42"/>
                </a:lnTo>
                <a:lnTo>
                  <a:pt x="14" y="42"/>
                </a:lnTo>
                <a:lnTo>
                  <a:pt x="7" y="21"/>
                </a:lnTo>
                <a:lnTo>
                  <a:pt x="7" y="14"/>
                </a:lnTo>
                <a:lnTo>
                  <a:pt x="7" y="14"/>
                </a:lnTo>
                <a:lnTo>
                  <a:pt x="7" y="21"/>
                </a:lnTo>
                <a:lnTo>
                  <a:pt x="0" y="21"/>
                </a:lnTo>
                <a:lnTo>
                  <a:pt x="0" y="14"/>
                </a:lnTo>
                <a:lnTo>
                  <a:pt x="35" y="14"/>
                </a:lnTo>
                <a:lnTo>
                  <a:pt x="49" y="14"/>
                </a:lnTo>
                <a:lnTo>
                  <a:pt x="77" y="14"/>
                </a:lnTo>
                <a:lnTo>
                  <a:pt x="105" y="14"/>
                </a:lnTo>
                <a:lnTo>
                  <a:pt x="119" y="14"/>
                </a:lnTo>
                <a:lnTo>
                  <a:pt x="140" y="14"/>
                </a:lnTo>
                <a:lnTo>
                  <a:pt x="161" y="14"/>
                </a:lnTo>
                <a:lnTo>
                  <a:pt x="182" y="7"/>
                </a:lnTo>
                <a:lnTo>
                  <a:pt x="203" y="7"/>
                </a:lnTo>
                <a:lnTo>
                  <a:pt x="217" y="7"/>
                </a:lnTo>
                <a:lnTo>
                  <a:pt x="245" y="7"/>
                </a:lnTo>
                <a:lnTo>
                  <a:pt x="273" y="7"/>
                </a:lnTo>
                <a:lnTo>
                  <a:pt x="280" y="7"/>
                </a:lnTo>
                <a:lnTo>
                  <a:pt x="308" y="0"/>
                </a:lnTo>
                <a:lnTo>
                  <a:pt x="322" y="0"/>
                </a:lnTo>
                <a:lnTo>
                  <a:pt x="342" y="0"/>
                </a:lnTo>
                <a:lnTo>
                  <a:pt x="363" y="0"/>
                </a:lnTo>
                <a:lnTo>
                  <a:pt x="370" y="7"/>
                </a:lnTo>
                <a:lnTo>
                  <a:pt x="377" y="7"/>
                </a:lnTo>
                <a:lnTo>
                  <a:pt x="377" y="14"/>
                </a:lnTo>
                <a:lnTo>
                  <a:pt x="384" y="21"/>
                </a:lnTo>
                <a:lnTo>
                  <a:pt x="384" y="21"/>
                </a:lnTo>
                <a:lnTo>
                  <a:pt x="391" y="28"/>
                </a:lnTo>
                <a:lnTo>
                  <a:pt x="391" y="42"/>
                </a:lnTo>
                <a:lnTo>
                  <a:pt x="391" y="49"/>
                </a:lnTo>
                <a:lnTo>
                  <a:pt x="391" y="63"/>
                </a:lnTo>
                <a:lnTo>
                  <a:pt x="398" y="77"/>
                </a:lnTo>
                <a:lnTo>
                  <a:pt x="398" y="91"/>
                </a:lnTo>
                <a:lnTo>
                  <a:pt x="405" y="98"/>
                </a:lnTo>
                <a:lnTo>
                  <a:pt x="405" y="112"/>
                </a:lnTo>
                <a:lnTo>
                  <a:pt x="419" y="119"/>
                </a:lnTo>
                <a:lnTo>
                  <a:pt x="447" y="140"/>
                </a:lnTo>
                <a:lnTo>
                  <a:pt x="461" y="154"/>
                </a:lnTo>
                <a:lnTo>
                  <a:pt x="468" y="161"/>
                </a:lnTo>
                <a:lnTo>
                  <a:pt x="475" y="196"/>
                </a:lnTo>
                <a:lnTo>
                  <a:pt x="475" y="203"/>
                </a:lnTo>
                <a:lnTo>
                  <a:pt x="482" y="203"/>
                </a:lnTo>
                <a:lnTo>
                  <a:pt x="489" y="196"/>
                </a:lnTo>
                <a:lnTo>
                  <a:pt x="510" y="196"/>
                </a:lnTo>
                <a:lnTo>
                  <a:pt x="524" y="203"/>
                </a:lnTo>
                <a:lnTo>
                  <a:pt x="524" y="210"/>
                </a:lnTo>
                <a:lnTo>
                  <a:pt x="517" y="224"/>
                </a:lnTo>
                <a:lnTo>
                  <a:pt x="517" y="231"/>
                </a:lnTo>
                <a:lnTo>
                  <a:pt x="517" y="238"/>
                </a:lnTo>
                <a:lnTo>
                  <a:pt x="517" y="245"/>
                </a:lnTo>
                <a:lnTo>
                  <a:pt x="510" y="245"/>
                </a:lnTo>
                <a:lnTo>
                  <a:pt x="510" y="259"/>
                </a:lnTo>
                <a:lnTo>
                  <a:pt x="503" y="280"/>
                </a:lnTo>
                <a:lnTo>
                  <a:pt x="517" y="294"/>
                </a:lnTo>
                <a:lnTo>
                  <a:pt x="524" y="301"/>
                </a:lnTo>
                <a:lnTo>
                  <a:pt x="545" y="315"/>
                </a:lnTo>
                <a:lnTo>
                  <a:pt x="545" y="315"/>
                </a:lnTo>
                <a:lnTo>
                  <a:pt x="552" y="322"/>
                </a:lnTo>
                <a:lnTo>
                  <a:pt x="559" y="315"/>
                </a:lnTo>
                <a:lnTo>
                  <a:pt x="573" y="329"/>
                </a:lnTo>
                <a:lnTo>
                  <a:pt x="573" y="336"/>
                </a:lnTo>
                <a:lnTo>
                  <a:pt x="587" y="343"/>
                </a:lnTo>
                <a:lnTo>
                  <a:pt x="587" y="357"/>
                </a:lnTo>
                <a:lnTo>
                  <a:pt x="601" y="378"/>
                </a:lnTo>
                <a:lnTo>
                  <a:pt x="601" y="385"/>
                </a:lnTo>
                <a:lnTo>
                  <a:pt x="601" y="385"/>
                </a:lnTo>
                <a:lnTo>
                  <a:pt x="594" y="392"/>
                </a:lnTo>
                <a:lnTo>
                  <a:pt x="594" y="392"/>
                </a:lnTo>
                <a:lnTo>
                  <a:pt x="608" y="413"/>
                </a:lnTo>
                <a:lnTo>
                  <a:pt x="608" y="420"/>
                </a:lnTo>
                <a:lnTo>
                  <a:pt x="615" y="420"/>
                </a:lnTo>
                <a:lnTo>
                  <a:pt x="622" y="420"/>
                </a:lnTo>
                <a:lnTo>
                  <a:pt x="615" y="420"/>
                </a:lnTo>
                <a:lnTo>
                  <a:pt x="615" y="413"/>
                </a:lnTo>
                <a:lnTo>
                  <a:pt x="629" y="427"/>
                </a:lnTo>
                <a:lnTo>
                  <a:pt x="636" y="427"/>
                </a:lnTo>
                <a:lnTo>
                  <a:pt x="636" y="427"/>
                </a:lnTo>
                <a:lnTo>
                  <a:pt x="636" y="441"/>
                </a:lnTo>
                <a:lnTo>
                  <a:pt x="629" y="441"/>
                </a:lnTo>
                <a:lnTo>
                  <a:pt x="636" y="448"/>
                </a:lnTo>
                <a:lnTo>
                  <a:pt x="629" y="455"/>
                </a:lnTo>
                <a:lnTo>
                  <a:pt x="629" y="469"/>
                </a:lnTo>
                <a:lnTo>
                  <a:pt x="629" y="476"/>
                </a:lnTo>
                <a:lnTo>
                  <a:pt x="615" y="469"/>
                </a:lnTo>
                <a:lnTo>
                  <a:pt x="615" y="469"/>
                </a:lnTo>
                <a:lnTo>
                  <a:pt x="608" y="483"/>
                </a:lnTo>
                <a:lnTo>
                  <a:pt x="608" y="490"/>
                </a:lnTo>
                <a:lnTo>
                  <a:pt x="601" y="483"/>
                </a:lnTo>
                <a:lnTo>
                  <a:pt x="601" y="483"/>
                </a:lnTo>
                <a:lnTo>
                  <a:pt x="601" y="476"/>
                </a:lnTo>
                <a:lnTo>
                  <a:pt x="594" y="483"/>
                </a:lnTo>
                <a:lnTo>
                  <a:pt x="601" y="490"/>
                </a:lnTo>
                <a:lnTo>
                  <a:pt x="601" y="504"/>
                </a:lnTo>
                <a:lnTo>
                  <a:pt x="594" y="504"/>
                </a:lnTo>
                <a:lnTo>
                  <a:pt x="601" y="518"/>
                </a:lnTo>
                <a:lnTo>
                  <a:pt x="587" y="518"/>
                </a:lnTo>
                <a:lnTo>
                  <a:pt x="594" y="525"/>
                </a:lnTo>
                <a:lnTo>
                  <a:pt x="594" y="532"/>
                </a:lnTo>
                <a:lnTo>
                  <a:pt x="587" y="539"/>
                </a:lnTo>
                <a:lnTo>
                  <a:pt x="587" y="546"/>
                </a:lnTo>
                <a:lnTo>
                  <a:pt x="559" y="553"/>
                </a:lnTo>
                <a:lnTo>
                  <a:pt x="531" y="553"/>
                </a:lnTo>
                <a:lnTo>
                  <a:pt x="524" y="553"/>
                </a:lnTo>
                <a:lnTo>
                  <a:pt x="524" y="539"/>
                </a:lnTo>
                <a:lnTo>
                  <a:pt x="538" y="525"/>
                </a:lnTo>
                <a:lnTo>
                  <a:pt x="552" y="518"/>
                </a:lnTo>
                <a:lnTo>
                  <a:pt x="552" y="504"/>
                </a:lnTo>
                <a:lnTo>
                  <a:pt x="545" y="504"/>
                </a:lnTo>
                <a:lnTo>
                  <a:pt x="538" y="490"/>
                </a:lnTo>
                <a:lnTo>
                  <a:pt x="531" y="490"/>
                </a:lnTo>
                <a:lnTo>
                  <a:pt x="496" y="497"/>
                </a:lnTo>
                <a:lnTo>
                  <a:pt x="475" y="497"/>
                </a:lnTo>
                <a:lnTo>
                  <a:pt x="447" y="497"/>
                </a:lnTo>
                <a:lnTo>
                  <a:pt x="419" y="497"/>
                </a:lnTo>
                <a:lnTo>
                  <a:pt x="412" y="497"/>
                </a:lnTo>
                <a:lnTo>
                  <a:pt x="391" y="497"/>
                </a:lnTo>
                <a:lnTo>
                  <a:pt x="349" y="504"/>
                </a:lnTo>
                <a:lnTo>
                  <a:pt x="349" y="504"/>
                </a:lnTo>
                <a:lnTo>
                  <a:pt x="315" y="504"/>
                </a:lnTo>
                <a:lnTo>
                  <a:pt x="287" y="504"/>
                </a:lnTo>
                <a:lnTo>
                  <a:pt x="280" y="504"/>
                </a:lnTo>
                <a:lnTo>
                  <a:pt x="238" y="504"/>
                </a:lnTo>
                <a:lnTo>
                  <a:pt x="238" y="504"/>
                </a:lnTo>
                <a:lnTo>
                  <a:pt x="210" y="504"/>
                </a:lnTo>
                <a:lnTo>
                  <a:pt x="182" y="504"/>
                </a:lnTo>
                <a:lnTo>
                  <a:pt x="161" y="504"/>
                </a:lnTo>
                <a:lnTo>
                  <a:pt x="112" y="511"/>
                </a:lnTo>
                <a:lnTo>
                  <a:pt x="112" y="483"/>
                </a:lnTo>
                <a:lnTo>
                  <a:pt x="112" y="476"/>
                </a:lnTo>
                <a:lnTo>
                  <a:pt x="112" y="448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40" name="Freeform 30"/>
          <p:cNvSpPr>
            <a:spLocks/>
          </p:cNvSpPr>
          <p:nvPr userDrawn="1"/>
        </p:nvSpPr>
        <p:spPr bwMode="auto">
          <a:xfrm>
            <a:off x="2579317" y="1533529"/>
            <a:ext cx="1260929" cy="835025"/>
          </a:xfrm>
          <a:custGeom>
            <a:avLst/>
            <a:gdLst/>
            <a:ahLst/>
            <a:cxnLst>
              <a:cxn ang="0">
                <a:pos x="321" y="594"/>
              </a:cxn>
              <a:cxn ang="0">
                <a:pos x="314" y="573"/>
              </a:cxn>
              <a:cxn ang="0">
                <a:pos x="300" y="573"/>
              </a:cxn>
              <a:cxn ang="0">
                <a:pos x="293" y="587"/>
              </a:cxn>
              <a:cxn ang="0">
                <a:pos x="279" y="587"/>
              </a:cxn>
              <a:cxn ang="0">
                <a:pos x="244" y="587"/>
              </a:cxn>
              <a:cxn ang="0">
                <a:pos x="223" y="587"/>
              </a:cxn>
              <a:cxn ang="0">
                <a:pos x="181" y="587"/>
              </a:cxn>
              <a:cxn ang="0">
                <a:pos x="167" y="573"/>
              </a:cxn>
              <a:cxn ang="0">
                <a:pos x="160" y="545"/>
              </a:cxn>
              <a:cxn ang="0">
                <a:pos x="139" y="524"/>
              </a:cxn>
              <a:cxn ang="0">
                <a:pos x="139" y="503"/>
              </a:cxn>
              <a:cxn ang="0">
                <a:pos x="132" y="496"/>
              </a:cxn>
              <a:cxn ang="0">
                <a:pos x="125" y="440"/>
              </a:cxn>
              <a:cxn ang="0">
                <a:pos x="118" y="426"/>
              </a:cxn>
              <a:cxn ang="0">
                <a:pos x="111" y="426"/>
              </a:cxn>
              <a:cxn ang="0">
                <a:pos x="83" y="440"/>
              </a:cxn>
              <a:cxn ang="0">
                <a:pos x="62" y="426"/>
              </a:cxn>
              <a:cxn ang="0">
                <a:pos x="69" y="413"/>
              </a:cxn>
              <a:cxn ang="0">
                <a:pos x="76" y="392"/>
              </a:cxn>
              <a:cxn ang="0">
                <a:pos x="83" y="378"/>
              </a:cxn>
              <a:cxn ang="0">
                <a:pos x="76" y="357"/>
              </a:cxn>
              <a:cxn ang="0">
                <a:pos x="90" y="343"/>
              </a:cxn>
              <a:cxn ang="0">
                <a:pos x="97" y="315"/>
              </a:cxn>
              <a:cxn ang="0">
                <a:pos x="76" y="287"/>
              </a:cxn>
              <a:cxn ang="0">
                <a:pos x="62" y="273"/>
              </a:cxn>
              <a:cxn ang="0">
                <a:pos x="62" y="259"/>
              </a:cxn>
              <a:cxn ang="0">
                <a:pos x="41" y="224"/>
              </a:cxn>
              <a:cxn ang="0">
                <a:pos x="20" y="196"/>
              </a:cxn>
              <a:cxn ang="0">
                <a:pos x="14" y="175"/>
              </a:cxn>
              <a:cxn ang="0">
                <a:pos x="14" y="154"/>
              </a:cxn>
              <a:cxn ang="0">
                <a:pos x="0" y="119"/>
              </a:cxn>
              <a:cxn ang="0">
                <a:pos x="20" y="0"/>
              </a:cxn>
              <a:cxn ang="0">
                <a:pos x="328" y="56"/>
              </a:cxn>
              <a:cxn ang="0">
                <a:pos x="538" y="91"/>
              </a:cxn>
              <a:cxn ang="0">
                <a:pos x="810" y="126"/>
              </a:cxn>
              <a:cxn ang="0">
                <a:pos x="971" y="182"/>
              </a:cxn>
              <a:cxn ang="0">
                <a:pos x="957" y="329"/>
              </a:cxn>
              <a:cxn ang="0">
                <a:pos x="950" y="433"/>
              </a:cxn>
              <a:cxn ang="0">
                <a:pos x="943" y="510"/>
              </a:cxn>
              <a:cxn ang="0">
                <a:pos x="852" y="608"/>
              </a:cxn>
              <a:cxn ang="0">
                <a:pos x="747" y="601"/>
              </a:cxn>
              <a:cxn ang="0">
                <a:pos x="545" y="573"/>
              </a:cxn>
              <a:cxn ang="0">
                <a:pos x="342" y="545"/>
              </a:cxn>
            </a:cxnLst>
            <a:rect l="0" t="0" r="r" b="b"/>
            <a:pathLst>
              <a:path w="971" h="615">
                <a:moveTo>
                  <a:pt x="335" y="608"/>
                </a:moveTo>
                <a:lnTo>
                  <a:pt x="328" y="601"/>
                </a:lnTo>
                <a:lnTo>
                  <a:pt x="321" y="594"/>
                </a:lnTo>
                <a:lnTo>
                  <a:pt x="321" y="587"/>
                </a:lnTo>
                <a:lnTo>
                  <a:pt x="314" y="580"/>
                </a:lnTo>
                <a:lnTo>
                  <a:pt x="314" y="573"/>
                </a:lnTo>
                <a:lnTo>
                  <a:pt x="314" y="566"/>
                </a:lnTo>
                <a:lnTo>
                  <a:pt x="307" y="573"/>
                </a:lnTo>
                <a:lnTo>
                  <a:pt x="300" y="573"/>
                </a:lnTo>
                <a:lnTo>
                  <a:pt x="300" y="580"/>
                </a:lnTo>
                <a:lnTo>
                  <a:pt x="300" y="580"/>
                </a:lnTo>
                <a:lnTo>
                  <a:pt x="293" y="587"/>
                </a:lnTo>
                <a:lnTo>
                  <a:pt x="300" y="594"/>
                </a:lnTo>
                <a:lnTo>
                  <a:pt x="286" y="587"/>
                </a:lnTo>
                <a:lnTo>
                  <a:pt x="279" y="587"/>
                </a:lnTo>
                <a:lnTo>
                  <a:pt x="272" y="594"/>
                </a:lnTo>
                <a:lnTo>
                  <a:pt x="265" y="587"/>
                </a:lnTo>
                <a:lnTo>
                  <a:pt x="244" y="587"/>
                </a:lnTo>
                <a:lnTo>
                  <a:pt x="230" y="580"/>
                </a:lnTo>
                <a:lnTo>
                  <a:pt x="223" y="580"/>
                </a:lnTo>
                <a:lnTo>
                  <a:pt x="223" y="587"/>
                </a:lnTo>
                <a:lnTo>
                  <a:pt x="195" y="580"/>
                </a:lnTo>
                <a:lnTo>
                  <a:pt x="181" y="580"/>
                </a:lnTo>
                <a:lnTo>
                  <a:pt x="181" y="587"/>
                </a:lnTo>
                <a:lnTo>
                  <a:pt x="181" y="594"/>
                </a:lnTo>
                <a:lnTo>
                  <a:pt x="167" y="580"/>
                </a:lnTo>
                <a:lnTo>
                  <a:pt x="167" y="573"/>
                </a:lnTo>
                <a:lnTo>
                  <a:pt x="160" y="566"/>
                </a:lnTo>
                <a:lnTo>
                  <a:pt x="167" y="559"/>
                </a:lnTo>
                <a:lnTo>
                  <a:pt x="160" y="545"/>
                </a:lnTo>
                <a:lnTo>
                  <a:pt x="153" y="531"/>
                </a:lnTo>
                <a:lnTo>
                  <a:pt x="146" y="538"/>
                </a:lnTo>
                <a:lnTo>
                  <a:pt x="139" y="524"/>
                </a:lnTo>
                <a:lnTo>
                  <a:pt x="132" y="517"/>
                </a:lnTo>
                <a:lnTo>
                  <a:pt x="139" y="517"/>
                </a:lnTo>
                <a:lnTo>
                  <a:pt x="139" y="503"/>
                </a:lnTo>
                <a:lnTo>
                  <a:pt x="139" y="496"/>
                </a:lnTo>
                <a:lnTo>
                  <a:pt x="139" y="496"/>
                </a:lnTo>
                <a:lnTo>
                  <a:pt x="132" y="496"/>
                </a:lnTo>
                <a:lnTo>
                  <a:pt x="125" y="468"/>
                </a:lnTo>
                <a:lnTo>
                  <a:pt x="125" y="447"/>
                </a:lnTo>
                <a:lnTo>
                  <a:pt x="125" y="440"/>
                </a:lnTo>
                <a:lnTo>
                  <a:pt x="118" y="440"/>
                </a:lnTo>
                <a:lnTo>
                  <a:pt x="125" y="433"/>
                </a:lnTo>
                <a:lnTo>
                  <a:pt x="118" y="426"/>
                </a:lnTo>
                <a:lnTo>
                  <a:pt x="118" y="420"/>
                </a:lnTo>
                <a:lnTo>
                  <a:pt x="111" y="420"/>
                </a:lnTo>
                <a:lnTo>
                  <a:pt x="111" y="426"/>
                </a:lnTo>
                <a:lnTo>
                  <a:pt x="97" y="433"/>
                </a:lnTo>
                <a:lnTo>
                  <a:pt x="90" y="433"/>
                </a:lnTo>
                <a:lnTo>
                  <a:pt x="83" y="440"/>
                </a:lnTo>
                <a:lnTo>
                  <a:pt x="76" y="440"/>
                </a:lnTo>
                <a:lnTo>
                  <a:pt x="69" y="426"/>
                </a:lnTo>
                <a:lnTo>
                  <a:pt x="62" y="426"/>
                </a:lnTo>
                <a:lnTo>
                  <a:pt x="62" y="420"/>
                </a:lnTo>
                <a:lnTo>
                  <a:pt x="62" y="420"/>
                </a:lnTo>
                <a:lnTo>
                  <a:pt x="69" y="413"/>
                </a:lnTo>
                <a:lnTo>
                  <a:pt x="69" y="413"/>
                </a:lnTo>
                <a:lnTo>
                  <a:pt x="62" y="399"/>
                </a:lnTo>
                <a:lnTo>
                  <a:pt x="76" y="392"/>
                </a:lnTo>
                <a:lnTo>
                  <a:pt x="83" y="392"/>
                </a:lnTo>
                <a:lnTo>
                  <a:pt x="83" y="385"/>
                </a:lnTo>
                <a:lnTo>
                  <a:pt x="83" y="378"/>
                </a:lnTo>
                <a:lnTo>
                  <a:pt x="76" y="378"/>
                </a:lnTo>
                <a:lnTo>
                  <a:pt x="83" y="364"/>
                </a:lnTo>
                <a:lnTo>
                  <a:pt x="76" y="357"/>
                </a:lnTo>
                <a:lnTo>
                  <a:pt x="83" y="357"/>
                </a:lnTo>
                <a:lnTo>
                  <a:pt x="83" y="343"/>
                </a:lnTo>
                <a:lnTo>
                  <a:pt x="90" y="343"/>
                </a:lnTo>
                <a:lnTo>
                  <a:pt x="97" y="329"/>
                </a:lnTo>
                <a:lnTo>
                  <a:pt x="97" y="315"/>
                </a:lnTo>
                <a:lnTo>
                  <a:pt x="97" y="315"/>
                </a:lnTo>
                <a:lnTo>
                  <a:pt x="104" y="301"/>
                </a:lnTo>
                <a:lnTo>
                  <a:pt x="83" y="301"/>
                </a:lnTo>
                <a:lnTo>
                  <a:pt x="76" y="287"/>
                </a:lnTo>
                <a:lnTo>
                  <a:pt x="69" y="287"/>
                </a:lnTo>
                <a:lnTo>
                  <a:pt x="69" y="280"/>
                </a:lnTo>
                <a:lnTo>
                  <a:pt x="62" y="273"/>
                </a:lnTo>
                <a:lnTo>
                  <a:pt x="62" y="266"/>
                </a:lnTo>
                <a:lnTo>
                  <a:pt x="62" y="259"/>
                </a:lnTo>
                <a:lnTo>
                  <a:pt x="62" y="259"/>
                </a:lnTo>
                <a:lnTo>
                  <a:pt x="55" y="252"/>
                </a:lnTo>
                <a:lnTo>
                  <a:pt x="48" y="238"/>
                </a:lnTo>
                <a:lnTo>
                  <a:pt x="41" y="224"/>
                </a:lnTo>
                <a:lnTo>
                  <a:pt x="41" y="217"/>
                </a:lnTo>
                <a:lnTo>
                  <a:pt x="27" y="210"/>
                </a:lnTo>
                <a:lnTo>
                  <a:pt x="20" y="196"/>
                </a:lnTo>
                <a:lnTo>
                  <a:pt x="7" y="189"/>
                </a:lnTo>
                <a:lnTo>
                  <a:pt x="20" y="182"/>
                </a:lnTo>
                <a:lnTo>
                  <a:pt x="14" y="175"/>
                </a:lnTo>
                <a:lnTo>
                  <a:pt x="20" y="168"/>
                </a:lnTo>
                <a:lnTo>
                  <a:pt x="14" y="161"/>
                </a:lnTo>
                <a:lnTo>
                  <a:pt x="14" y="154"/>
                </a:lnTo>
                <a:lnTo>
                  <a:pt x="14" y="147"/>
                </a:lnTo>
                <a:lnTo>
                  <a:pt x="7" y="140"/>
                </a:lnTo>
                <a:lnTo>
                  <a:pt x="0" y="119"/>
                </a:lnTo>
                <a:lnTo>
                  <a:pt x="7" y="91"/>
                </a:lnTo>
                <a:lnTo>
                  <a:pt x="14" y="56"/>
                </a:lnTo>
                <a:lnTo>
                  <a:pt x="20" y="0"/>
                </a:lnTo>
                <a:lnTo>
                  <a:pt x="125" y="21"/>
                </a:lnTo>
                <a:lnTo>
                  <a:pt x="181" y="28"/>
                </a:lnTo>
                <a:lnTo>
                  <a:pt x="328" y="56"/>
                </a:lnTo>
                <a:lnTo>
                  <a:pt x="398" y="70"/>
                </a:lnTo>
                <a:lnTo>
                  <a:pt x="440" y="77"/>
                </a:lnTo>
                <a:lnTo>
                  <a:pt x="538" y="91"/>
                </a:lnTo>
                <a:lnTo>
                  <a:pt x="643" y="105"/>
                </a:lnTo>
                <a:lnTo>
                  <a:pt x="726" y="112"/>
                </a:lnTo>
                <a:lnTo>
                  <a:pt x="810" y="126"/>
                </a:lnTo>
                <a:lnTo>
                  <a:pt x="894" y="133"/>
                </a:lnTo>
                <a:lnTo>
                  <a:pt x="971" y="140"/>
                </a:lnTo>
                <a:lnTo>
                  <a:pt x="971" y="182"/>
                </a:lnTo>
                <a:lnTo>
                  <a:pt x="971" y="210"/>
                </a:lnTo>
                <a:lnTo>
                  <a:pt x="964" y="259"/>
                </a:lnTo>
                <a:lnTo>
                  <a:pt x="957" y="329"/>
                </a:lnTo>
                <a:lnTo>
                  <a:pt x="957" y="336"/>
                </a:lnTo>
                <a:lnTo>
                  <a:pt x="950" y="420"/>
                </a:lnTo>
                <a:lnTo>
                  <a:pt x="950" y="433"/>
                </a:lnTo>
                <a:lnTo>
                  <a:pt x="950" y="461"/>
                </a:lnTo>
                <a:lnTo>
                  <a:pt x="943" y="503"/>
                </a:lnTo>
                <a:lnTo>
                  <a:pt x="943" y="510"/>
                </a:lnTo>
                <a:lnTo>
                  <a:pt x="936" y="587"/>
                </a:lnTo>
                <a:lnTo>
                  <a:pt x="936" y="615"/>
                </a:lnTo>
                <a:lnTo>
                  <a:pt x="852" y="608"/>
                </a:lnTo>
                <a:lnTo>
                  <a:pt x="845" y="608"/>
                </a:lnTo>
                <a:lnTo>
                  <a:pt x="768" y="601"/>
                </a:lnTo>
                <a:lnTo>
                  <a:pt x="747" y="601"/>
                </a:lnTo>
                <a:lnTo>
                  <a:pt x="608" y="580"/>
                </a:lnTo>
                <a:lnTo>
                  <a:pt x="580" y="580"/>
                </a:lnTo>
                <a:lnTo>
                  <a:pt x="545" y="573"/>
                </a:lnTo>
                <a:lnTo>
                  <a:pt x="447" y="559"/>
                </a:lnTo>
                <a:lnTo>
                  <a:pt x="433" y="559"/>
                </a:lnTo>
                <a:lnTo>
                  <a:pt x="342" y="545"/>
                </a:lnTo>
                <a:lnTo>
                  <a:pt x="335" y="580"/>
                </a:lnTo>
                <a:lnTo>
                  <a:pt x="335" y="608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41" name="Freeform 31"/>
          <p:cNvSpPr>
            <a:spLocks/>
          </p:cNvSpPr>
          <p:nvPr userDrawn="1"/>
        </p:nvSpPr>
        <p:spPr bwMode="auto">
          <a:xfrm>
            <a:off x="3741970" y="2692400"/>
            <a:ext cx="1026583" cy="541338"/>
          </a:xfrm>
          <a:custGeom>
            <a:avLst/>
            <a:gdLst/>
            <a:ahLst/>
            <a:cxnLst>
              <a:cxn ang="0">
                <a:pos x="175" y="335"/>
              </a:cxn>
              <a:cxn ang="0">
                <a:pos x="175" y="293"/>
              </a:cxn>
              <a:cxn ang="0">
                <a:pos x="182" y="258"/>
              </a:cxn>
              <a:cxn ang="0">
                <a:pos x="126" y="251"/>
              </a:cxn>
              <a:cxn ang="0">
                <a:pos x="42" y="251"/>
              </a:cxn>
              <a:cxn ang="0">
                <a:pos x="0" y="196"/>
              </a:cxn>
              <a:cxn ang="0">
                <a:pos x="7" y="161"/>
              </a:cxn>
              <a:cxn ang="0">
                <a:pos x="14" y="49"/>
              </a:cxn>
              <a:cxn ang="0">
                <a:pos x="70" y="7"/>
              </a:cxn>
              <a:cxn ang="0">
                <a:pos x="133" y="14"/>
              </a:cxn>
              <a:cxn ang="0">
                <a:pos x="266" y="21"/>
              </a:cxn>
              <a:cxn ang="0">
                <a:pos x="413" y="28"/>
              </a:cxn>
              <a:cxn ang="0">
                <a:pos x="503" y="35"/>
              </a:cxn>
              <a:cxn ang="0">
                <a:pos x="524" y="42"/>
              </a:cxn>
              <a:cxn ang="0">
                <a:pos x="552" y="63"/>
              </a:cxn>
              <a:cxn ang="0">
                <a:pos x="559" y="49"/>
              </a:cxn>
              <a:cxn ang="0">
                <a:pos x="580" y="49"/>
              </a:cxn>
              <a:cxn ang="0">
                <a:pos x="615" y="49"/>
              </a:cxn>
              <a:cxn ang="0">
                <a:pos x="636" y="63"/>
              </a:cxn>
              <a:cxn ang="0">
                <a:pos x="643" y="70"/>
              </a:cxn>
              <a:cxn ang="0">
                <a:pos x="657" y="70"/>
              </a:cxn>
              <a:cxn ang="0">
                <a:pos x="664" y="77"/>
              </a:cxn>
              <a:cxn ang="0">
                <a:pos x="685" y="98"/>
              </a:cxn>
              <a:cxn ang="0">
                <a:pos x="685" y="112"/>
              </a:cxn>
              <a:cxn ang="0">
                <a:pos x="699" y="126"/>
              </a:cxn>
              <a:cxn ang="0">
                <a:pos x="692" y="133"/>
              </a:cxn>
              <a:cxn ang="0">
                <a:pos x="699" y="147"/>
              </a:cxn>
              <a:cxn ang="0">
                <a:pos x="713" y="161"/>
              </a:cxn>
              <a:cxn ang="0">
                <a:pos x="720" y="182"/>
              </a:cxn>
              <a:cxn ang="0">
                <a:pos x="713" y="196"/>
              </a:cxn>
              <a:cxn ang="0">
                <a:pos x="727" y="210"/>
              </a:cxn>
              <a:cxn ang="0">
                <a:pos x="727" y="217"/>
              </a:cxn>
              <a:cxn ang="0">
                <a:pos x="734" y="230"/>
              </a:cxn>
              <a:cxn ang="0">
                <a:pos x="734" y="237"/>
              </a:cxn>
              <a:cxn ang="0">
                <a:pos x="734" y="251"/>
              </a:cxn>
              <a:cxn ang="0">
                <a:pos x="734" y="258"/>
              </a:cxn>
              <a:cxn ang="0">
                <a:pos x="741" y="286"/>
              </a:cxn>
              <a:cxn ang="0">
                <a:pos x="734" y="307"/>
              </a:cxn>
              <a:cxn ang="0">
                <a:pos x="748" y="328"/>
              </a:cxn>
              <a:cxn ang="0">
                <a:pos x="755" y="335"/>
              </a:cxn>
              <a:cxn ang="0">
                <a:pos x="755" y="328"/>
              </a:cxn>
              <a:cxn ang="0">
                <a:pos x="762" y="356"/>
              </a:cxn>
              <a:cxn ang="0">
                <a:pos x="762" y="356"/>
              </a:cxn>
              <a:cxn ang="0">
                <a:pos x="776" y="370"/>
              </a:cxn>
              <a:cxn ang="0">
                <a:pos x="783" y="391"/>
              </a:cxn>
              <a:cxn ang="0">
                <a:pos x="790" y="398"/>
              </a:cxn>
              <a:cxn ang="0">
                <a:pos x="727" y="398"/>
              </a:cxn>
              <a:cxn ang="0">
                <a:pos x="685" y="398"/>
              </a:cxn>
              <a:cxn ang="0">
                <a:pos x="643" y="398"/>
              </a:cxn>
              <a:cxn ang="0">
                <a:pos x="559" y="398"/>
              </a:cxn>
              <a:cxn ang="0">
                <a:pos x="517" y="391"/>
              </a:cxn>
              <a:cxn ang="0">
                <a:pos x="475" y="391"/>
              </a:cxn>
              <a:cxn ang="0">
                <a:pos x="433" y="391"/>
              </a:cxn>
              <a:cxn ang="0">
                <a:pos x="343" y="391"/>
              </a:cxn>
              <a:cxn ang="0">
                <a:pos x="294" y="384"/>
              </a:cxn>
              <a:cxn ang="0">
                <a:pos x="238" y="384"/>
              </a:cxn>
              <a:cxn ang="0">
                <a:pos x="175" y="377"/>
              </a:cxn>
            </a:cxnLst>
            <a:rect l="0" t="0" r="r" b="b"/>
            <a:pathLst>
              <a:path w="790" h="398">
                <a:moveTo>
                  <a:pt x="175" y="377"/>
                </a:moveTo>
                <a:lnTo>
                  <a:pt x="175" y="335"/>
                </a:lnTo>
                <a:lnTo>
                  <a:pt x="175" y="328"/>
                </a:lnTo>
                <a:lnTo>
                  <a:pt x="175" y="293"/>
                </a:lnTo>
                <a:lnTo>
                  <a:pt x="175" y="286"/>
                </a:lnTo>
                <a:lnTo>
                  <a:pt x="182" y="258"/>
                </a:lnTo>
                <a:lnTo>
                  <a:pt x="126" y="251"/>
                </a:lnTo>
                <a:lnTo>
                  <a:pt x="126" y="251"/>
                </a:lnTo>
                <a:lnTo>
                  <a:pt x="63" y="251"/>
                </a:lnTo>
                <a:lnTo>
                  <a:pt x="42" y="251"/>
                </a:lnTo>
                <a:lnTo>
                  <a:pt x="0" y="244"/>
                </a:lnTo>
                <a:lnTo>
                  <a:pt x="0" y="196"/>
                </a:lnTo>
                <a:lnTo>
                  <a:pt x="7" y="175"/>
                </a:lnTo>
                <a:lnTo>
                  <a:pt x="7" y="161"/>
                </a:lnTo>
                <a:lnTo>
                  <a:pt x="7" y="126"/>
                </a:lnTo>
                <a:lnTo>
                  <a:pt x="14" y="49"/>
                </a:lnTo>
                <a:lnTo>
                  <a:pt x="21" y="0"/>
                </a:lnTo>
                <a:lnTo>
                  <a:pt x="70" y="7"/>
                </a:lnTo>
                <a:lnTo>
                  <a:pt x="112" y="14"/>
                </a:lnTo>
                <a:lnTo>
                  <a:pt x="133" y="14"/>
                </a:lnTo>
                <a:lnTo>
                  <a:pt x="189" y="21"/>
                </a:lnTo>
                <a:lnTo>
                  <a:pt x="266" y="21"/>
                </a:lnTo>
                <a:lnTo>
                  <a:pt x="357" y="28"/>
                </a:lnTo>
                <a:lnTo>
                  <a:pt x="413" y="28"/>
                </a:lnTo>
                <a:lnTo>
                  <a:pt x="440" y="28"/>
                </a:lnTo>
                <a:lnTo>
                  <a:pt x="503" y="35"/>
                </a:lnTo>
                <a:lnTo>
                  <a:pt x="510" y="35"/>
                </a:lnTo>
                <a:lnTo>
                  <a:pt x="524" y="42"/>
                </a:lnTo>
                <a:lnTo>
                  <a:pt x="538" y="49"/>
                </a:lnTo>
                <a:lnTo>
                  <a:pt x="552" y="63"/>
                </a:lnTo>
                <a:lnTo>
                  <a:pt x="559" y="56"/>
                </a:lnTo>
                <a:lnTo>
                  <a:pt x="559" y="49"/>
                </a:lnTo>
                <a:lnTo>
                  <a:pt x="580" y="49"/>
                </a:lnTo>
                <a:lnTo>
                  <a:pt x="580" y="49"/>
                </a:lnTo>
                <a:lnTo>
                  <a:pt x="594" y="49"/>
                </a:lnTo>
                <a:lnTo>
                  <a:pt x="615" y="49"/>
                </a:lnTo>
                <a:lnTo>
                  <a:pt x="622" y="56"/>
                </a:lnTo>
                <a:lnTo>
                  <a:pt x="636" y="63"/>
                </a:lnTo>
                <a:lnTo>
                  <a:pt x="643" y="63"/>
                </a:lnTo>
                <a:lnTo>
                  <a:pt x="643" y="70"/>
                </a:lnTo>
                <a:lnTo>
                  <a:pt x="657" y="70"/>
                </a:lnTo>
                <a:lnTo>
                  <a:pt x="657" y="70"/>
                </a:lnTo>
                <a:lnTo>
                  <a:pt x="664" y="77"/>
                </a:lnTo>
                <a:lnTo>
                  <a:pt x="664" y="77"/>
                </a:lnTo>
                <a:lnTo>
                  <a:pt x="671" y="91"/>
                </a:lnTo>
                <a:lnTo>
                  <a:pt x="685" y="98"/>
                </a:lnTo>
                <a:lnTo>
                  <a:pt x="692" y="98"/>
                </a:lnTo>
                <a:lnTo>
                  <a:pt x="685" y="112"/>
                </a:lnTo>
                <a:lnTo>
                  <a:pt x="692" y="119"/>
                </a:lnTo>
                <a:lnTo>
                  <a:pt x="699" y="126"/>
                </a:lnTo>
                <a:lnTo>
                  <a:pt x="692" y="126"/>
                </a:lnTo>
                <a:lnTo>
                  <a:pt x="692" y="133"/>
                </a:lnTo>
                <a:lnTo>
                  <a:pt x="699" y="140"/>
                </a:lnTo>
                <a:lnTo>
                  <a:pt x="699" y="147"/>
                </a:lnTo>
                <a:lnTo>
                  <a:pt x="706" y="154"/>
                </a:lnTo>
                <a:lnTo>
                  <a:pt x="713" y="161"/>
                </a:lnTo>
                <a:lnTo>
                  <a:pt x="713" y="168"/>
                </a:lnTo>
                <a:lnTo>
                  <a:pt x="720" y="182"/>
                </a:lnTo>
                <a:lnTo>
                  <a:pt x="720" y="189"/>
                </a:lnTo>
                <a:lnTo>
                  <a:pt x="713" y="196"/>
                </a:lnTo>
                <a:lnTo>
                  <a:pt x="720" y="210"/>
                </a:lnTo>
                <a:lnTo>
                  <a:pt x="727" y="210"/>
                </a:lnTo>
                <a:lnTo>
                  <a:pt x="727" y="217"/>
                </a:lnTo>
                <a:lnTo>
                  <a:pt x="727" y="217"/>
                </a:lnTo>
                <a:lnTo>
                  <a:pt x="734" y="217"/>
                </a:lnTo>
                <a:lnTo>
                  <a:pt x="734" y="230"/>
                </a:lnTo>
                <a:lnTo>
                  <a:pt x="734" y="237"/>
                </a:lnTo>
                <a:lnTo>
                  <a:pt x="734" y="237"/>
                </a:lnTo>
                <a:lnTo>
                  <a:pt x="734" y="237"/>
                </a:lnTo>
                <a:lnTo>
                  <a:pt x="734" y="251"/>
                </a:lnTo>
                <a:lnTo>
                  <a:pt x="741" y="251"/>
                </a:lnTo>
                <a:lnTo>
                  <a:pt x="734" y="258"/>
                </a:lnTo>
                <a:lnTo>
                  <a:pt x="734" y="265"/>
                </a:lnTo>
                <a:lnTo>
                  <a:pt x="741" y="286"/>
                </a:lnTo>
                <a:lnTo>
                  <a:pt x="741" y="300"/>
                </a:lnTo>
                <a:lnTo>
                  <a:pt x="734" y="307"/>
                </a:lnTo>
                <a:lnTo>
                  <a:pt x="748" y="321"/>
                </a:lnTo>
                <a:lnTo>
                  <a:pt x="748" y="328"/>
                </a:lnTo>
                <a:lnTo>
                  <a:pt x="748" y="335"/>
                </a:lnTo>
                <a:lnTo>
                  <a:pt x="755" y="335"/>
                </a:lnTo>
                <a:lnTo>
                  <a:pt x="755" y="328"/>
                </a:lnTo>
                <a:lnTo>
                  <a:pt x="755" y="328"/>
                </a:lnTo>
                <a:lnTo>
                  <a:pt x="755" y="335"/>
                </a:lnTo>
                <a:lnTo>
                  <a:pt x="762" y="356"/>
                </a:lnTo>
                <a:lnTo>
                  <a:pt x="755" y="356"/>
                </a:lnTo>
                <a:lnTo>
                  <a:pt x="762" y="356"/>
                </a:lnTo>
                <a:lnTo>
                  <a:pt x="769" y="363"/>
                </a:lnTo>
                <a:lnTo>
                  <a:pt x="776" y="370"/>
                </a:lnTo>
                <a:lnTo>
                  <a:pt x="783" y="384"/>
                </a:lnTo>
                <a:lnTo>
                  <a:pt x="783" y="391"/>
                </a:lnTo>
                <a:lnTo>
                  <a:pt x="790" y="398"/>
                </a:lnTo>
                <a:lnTo>
                  <a:pt x="790" y="398"/>
                </a:lnTo>
                <a:lnTo>
                  <a:pt x="748" y="398"/>
                </a:lnTo>
                <a:lnTo>
                  <a:pt x="727" y="398"/>
                </a:lnTo>
                <a:lnTo>
                  <a:pt x="706" y="398"/>
                </a:lnTo>
                <a:lnTo>
                  <a:pt x="685" y="398"/>
                </a:lnTo>
                <a:lnTo>
                  <a:pt x="650" y="398"/>
                </a:lnTo>
                <a:lnTo>
                  <a:pt x="643" y="398"/>
                </a:lnTo>
                <a:lnTo>
                  <a:pt x="601" y="398"/>
                </a:lnTo>
                <a:lnTo>
                  <a:pt x="559" y="398"/>
                </a:lnTo>
                <a:lnTo>
                  <a:pt x="552" y="398"/>
                </a:lnTo>
                <a:lnTo>
                  <a:pt x="517" y="391"/>
                </a:lnTo>
                <a:lnTo>
                  <a:pt x="496" y="391"/>
                </a:lnTo>
                <a:lnTo>
                  <a:pt x="475" y="391"/>
                </a:lnTo>
                <a:lnTo>
                  <a:pt x="447" y="391"/>
                </a:lnTo>
                <a:lnTo>
                  <a:pt x="433" y="391"/>
                </a:lnTo>
                <a:lnTo>
                  <a:pt x="392" y="391"/>
                </a:lnTo>
                <a:lnTo>
                  <a:pt x="343" y="391"/>
                </a:lnTo>
                <a:lnTo>
                  <a:pt x="343" y="391"/>
                </a:lnTo>
                <a:lnTo>
                  <a:pt x="294" y="384"/>
                </a:lnTo>
                <a:lnTo>
                  <a:pt x="294" y="384"/>
                </a:lnTo>
                <a:lnTo>
                  <a:pt x="238" y="384"/>
                </a:lnTo>
                <a:lnTo>
                  <a:pt x="231" y="384"/>
                </a:lnTo>
                <a:lnTo>
                  <a:pt x="175" y="377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42" name="Freeform 32"/>
          <p:cNvSpPr>
            <a:spLocks/>
          </p:cNvSpPr>
          <p:nvPr userDrawn="1"/>
        </p:nvSpPr>
        <p:spPr bwMode="auto">
          <a:xfrm>
            <a:off x="1812774" y="2540019"/>
            <a:ext cx="792238" cy="1273175"/>
          </a:xfrm>
          <a:custGeom>
            <a:avLst/>
            <a:gdLst/>
            <a:ahLst/>
            <a:cxnLst>
              <a:cxn ang="0">
                <a:pos x="112" y="517"/>
              </a:cxn>
              <a:cxn ang="0">
                <a:pos x="63" y="440"/>
              </a:cxn>
              <a:cxn ang="0">
                <a:pos x="49" y="419"/>
              </a:cxn>
              <a:cxn ang="0">
                <a:pos x="35" y="391"/>
              </a:cxn>
              <a:cxn ang="0">
                <a:pos x="7" y="363"/>
              </a:cxn>
              <a:cxn ang="0">
                <a:pos x="0" y="349"/>
              </a:cxn>
              <a:cxn ang="0">
                <a:pos x="7" y="342"/>
              </a:cxn>
              <a:cxn ang="0">
                <a:pos x="7" y="336"/>
              </a:cxn>
              <a:cxn ang="0">
                <a:pos x="7" y="329"/>
              </a:cxn>
              <a:cxn ang="0">
                <a:pos x="14" y="315"/>
              </a:cxn>
              <a:cxn ang="0">
                <a:pos x="14" y="301"/>
              </a:cxn>
              <a:cxn ang="0">
                <a:pos x="28" y="266"/>
              </a:cxn>
              <a:cxn ang="0">
                <a:pos x="70" y="98"/>
              </a:cxn>
              <a:cxn ang="0">
                <a:pos x="91" y="0"/>
              </a:cxn>
              <a:cxn ang="0">
                <a:pos x="147" y="14"/>
              </a:cxn>
              <a:cxn ang="0">
                <a:pos x="154" y="14"/>
              </a:cxn>
              <a:cxn ang="0">
                <a:pos x="252" y="35"/>
              </a:cxn>
              <a:cxn ang="0">
                <a:pos x="350" y="63"/>
              </a:cxn>
              <a:cxn ang="0">
                <a:pos x="357" y="63"/>
              </a:cxn>
              <a:cxn ang="0">
                <a:pos x="525" y="98"/>
              </a:cxn>
              <a:cxn ang="0">
                <a:pos x="595" y="112"/>
              </a:cxn>
              <a:cxn ang="0">
                <a:pos x="608" y="112"/>
              </a:cxn>
              <a:cxn ang="0">
                <a:pos x="588" y="231"/>
              </a:cxn>
              <a:cxn ang="0">
                <a:pos x="567" y="342"/>
              </a:cxn>
              <a:cxn ang="0">
                <a:pos x="567" y="363"/>
              </a:cxn>
              <a:cxn ang="0">
                <a:pos x="553" y="405"/>
              </a:cxn>
              <a:cxn ang="0">
                <a:pos x="532" y="510"/>
              </a:cxn>
              <a:cxn ang="0">
                <a:pos x="532" y="524"/>
              </a:cxn>
              <a:cxn ang="0">
                <a:pos x="525" y="573"/>
              </a:cxn>
              <a:cxn ang="0">
                <a:pos x="511" y="636"/>
              </a:cxn>
              <a:cxn ang="0">
                <a:pos x="497" y="713"/>
              </a:cxn>
              <a:cxn ang="0">
                <a:pos x="490" y="727"/>
              </a:cxn>
              <a:cxn ang="0">
                <a:pos x="483" y="804"/>
              </a:cxn>
              <a:cxn ang="0">
                <a:pos x="469" y="825"/>
              </a:cxn>
              <a:cxn ang="0">
                <a:pos x="455" y="825"/>
              </a:cxn>
              <a:cxn ang="0">
                <a:pos x="448" y="804"/>
              </a:cxn>
              <a:cxn ang="0">
                <a:pos x="441" y="804"/>
              </a:cxn>
              <a:cxn ang="0">
                <a:pos x="434" y="804"/>
              </a:cxn>
              <a:cxn ang="0">
                <a:pos x="420" y="804"/>
              </a:cxn>
              <a:cxn ang="0">
                <a:pos x="413" y="804"/>
              </a:cxn>
              <a:cxn ang="0">
                <a:pos x="406" y="818"/>
              </a:cxn>
              <a:cxn ang="0">
                <a:pos x="413" y="832"/>
              </a:cxn>
              <a:cxn ang="0">
                <a:pos x="406" y="832"/>
              </a:cxn>
              <a:cxn ang="0">
                <a:pos x="406" y="846"/>
              </a:cxn>
              <a:cxn ang="0">
                <a:pos x="406" y="867"/>
              </a:cxn>
              <a:cxn ang="0">
                <a:pos x="406" y="874"/>
              </a:cxn>
              <a:cxn ang="0">
                <a:pos x="406" y="895"/>
              </a:cxn>
              <a:cxn ang="0">
                <a:pos x="406" y="909"/>
              </a:cxn>
              <a:cxn ang="0">
                <a:pos x="406" y="923"/>
              </a:cxn>
              <a:cxn ang="0">
                <a:pos x="399" y="923"/>
              </a:cxn>
              <a:cxn ang="0">
                <a:pos x="399" y="930"/>
              </a:cxn>
              <a:cxn ang="0">
                <a:pos x="392" y="930"/>
              </a:cxn>
              <a:cxn ang="0">
                <a:pos x="399" y="937"/>
              </a:cxn>
              <a:cxn ang="0">
                <a:pos x="322" y="825"/>
              </a:cxn>
              <a:cxn ang="0">
                <a:pos x="301" y="790"/>
              </a:cxn>
              <a:cxn ang="0">
                <a:pos x="203" y="657"/>
              </a:cxn>
              <a:cxn ang="0">
                <a:pos x="154" y="580"/>
              </a:cxn>
              <a:cxn ang="0">
                <a:pos x="112" y="517"/>
              </a:cxn>
            </a:cxnLst>
            <a:rect l="0" t="0" r="r" b="b"/>
            <a:pathLst>
              <a:path w="608" h="937">
                <a:moveTo>
                  <a:pt x="112" y="517"/>
                </a:moveTo>
                <a:lnTo>
                  <a:pt x="63" y="440"/>
                </a:lnTo>
                <a:lnTo>
                  <a:pt x="49" y="419"/>
                </a:lnTo>
                <a:lnTo>
                  <a:pt x="35" y="391"/>
                </a:lnTo>
                <a:lnTo>
                  <a:pt x="7" y="363"/>
                </a:lnTo>
                <a:lnTo>
                  <a:pt x="0" y="349"/>
                </a:lnTo>
                <a:lnTo>
                  <a:pt x="7" y="342"/>
                </a:lnTo>
                <a:lnTo>
                  <a:pt x="7" y="336"/>
                </a:lnTo>
                <a:lnTo>
                  <a:pt x="7" y="329"/>
                </a:lnTo>
                <a:lnTo>
                  <a:pt x="14" y="315"/>
                </a:lnTo>
                <a:lnTo>
                  <a:pt x="14" y="301"/>
                </a:lnTo>
                <a:lnTo>
                  <a:pt x="28" y="266"/>
                </a:lnTo>
                <a:lnTo>
                  <a:pt x="70" y="98"/>
                </a:lnTo>
                <a:lnTo>
                  <a:pt x="91" y="0"/>
                </a:lnTo>
                <a:lnTo>
                  <a:pt x="147" y="14"/>
                </a:lnTo>
                <a:lnTo>
                  <a:pt x="154" y="14"/>
                </a:lnTo>
                <a:lnTo>
                  <a:pt x="252" y="35"/>
                </a:lnTo>
                <a:lnTo>
                  <a:pt x="350" y="63"/>
                </a:lnTo>
                <a:lnTo>
                  <a:pt x="357" y="63"/>
                </a:lnTo>
                <a:lnTo>
                  <a:pt x="525" y="98"/>
                </a:lnTo>
                <a:lnTo>
                  <a:pt x="595" y="112"/>
                </a:lnTo>
                <a:lnTo>
                  <a:pt x="608" y="112"/>
                </a:lnTo>
                <a:lnTo>
                  <a:pt x="588" y="231"/>
                </a:lnTo>
                <a:lnTo>
                  <a:pt x="567" y="342"/>
                </a:lnTo>
                <a:lnTo>
                  <a:pt x="567" y="363"/>
                </a:lnTo>
                <a:lnTo>
                  <a:pt x="553" y="405"/>
                </a:lnTo>
                <a:lnTo>
                  <a:pt x="532" y="510"/>
                </a:lnTo>
                <a:lnTo>
                  <a:pt x="532" y="524"/>
                </a:lnTo>
                <a:lnTo>
                  <a:pt x="525" y="573"/>
                </a:lnTo>
                <a:lnTo>
                  <a:pt x="511" y="636"/>
                </a:lnTo>
                <a:lnTo>
                  <a:pt x="497" y="713"/>
                </a:lnTo>
                <a:lnTo>
                  <a:pt x="490" y="727"/>
                </a:lnTo>
                <a:lnTo>
                  <a:pt x="483" y="804"/>
                </a:lnTo>
                <a:lnTo>
                  <a:pt x="469" y="825"/>
                </a:lnTo>
                <a:lnTo>
                  <a:pt x="455" y="825"/>
                </a:lnTo>
                <a:lnTo>
                  <a:pt x="448" y="804"/>
                </a:lnTo>
                <a:lnTo>
                  <a:pt x="441" y="804"/>
                </a:lnTo>
                <a:lnTo>
                  <a:pt x="434" y="804"/>
                </a:lnTo>
                <a:lnTo>
                  <a:pt x="420" y="804"/>
                </a:lnTo>
                <a:lnTo>
                  <a:pt x="413" y="804"/>
                </a:lnTo>
                <a:lnTo>
                  <a:pt x="406" y="818"/>
                </a:lnTo>
                <a:lnTo>
                  <a:pt x="413" y="832"/>
                </a:lnTo>
                <a:lnTo>
                  <a:pt x="406" y="832"/>
                </a:lnTo>
                <a:lnTo>
                  <a:pt x="406" y="846"/>
                </a:lnTo>
                <a:lnTo>
                  <a:pt x="406" y="867"/>
                </a:lnTo>
                <a:lnTo>
                  <a:pt x="406" y="874"/>
                </a:lnTo>
                <a:lnTo>
                  <a:pt x="406" y="895"/>
                </a:lnTo>
                <a:lnTo>
                  <a:pt x="406" y="909"/>
                </a:lnTo>
                <a:lnTo>
                  <a:pt x="406" y="923"/>
                </a:lnTo>
                <a:lnTo>
                  <a:pt x="399" y="923"/>
                </a:lnTo>
                <a:lnTo>
                  <a:pt x="399" y="930"/>
                </a:lnTo>
                <a:lnTo>
                  <a:pt x="392" y="930"/>
                </a:lnTo>
                <a:lnTo>
                  <a:pt x="399" y="937"/>
                </a:lnTo>
                <a:lnTo>
                  <a:pt x="322" y="825"/>
                </a:lnTo>
                <a:lnTo>
                  <a:pt x="301" y="790"/>
                </a:lnTo>
                <a:lnTo>
                  <a:pt x="203" y="657"/>
                </a:lnTo>
                <a:lnTo>
                  <a:pt x="154" y="580"/>
                </a:lnTo>
                <a:lnTo>
                  <a:pt x="112" y="517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43" name="Freeform 33"/>
          <p:cNvSpPr>
            <a:spLocks/>
          </p:cNvSpPr>
          <p:nvPr userDrawn="1"/>
        </p:nvSpPr>
        <p:spPr bwMode="auto">
          <a:xfrm>
            <a:off x="7329716" y="1990725"/>
            <a:ext cx="201084" cy="446088"/>
          </a:xfrm>
          <a:custGeom>
            <a:avLst/>
            <a:gdLst/>
            <a:ahLst/>
            <a:cxnLst>
              <a:cxn ang="0">
                <a:pos x="63" y="321"/>
              </a:cxn>
              <a:cxn ang="0">
                <a:pos x="63" y="321"/>
              </a:cxn>
              <a:cxn ang="0">
                <a:pos x="35" y="328"/>
              </a:cxn>
              <a:cxn ang="0">
                <a:pos x="21" y="328"/>
              </a:cxn>
              <a:cxn ang="0">
                <a:pos x="7" y="314"/>
              </a:cxn>
              <a:cxn ang="0">
                <a:pos x="7" y="300"/>
              </a:cxn>
              <a:cxn ang="0">
                <a:pos x="7" y="293"/>
              </a:cxn>
              <a:cxn ang="0">
                <a:pos x="7" y="279"/>
              </a:cxn>
              <a:cxn ang="0">
                <a:pos x="7" y="265"/>
              </a:cxn>
              <a:cxn ang="0">
                <a:pos x="7" y="258"/>
              </a:cxn>
              <a:cxn ang="0">
                <a:pos x="0" y="237"/>
              </a:cxn>
              <a:cxn ang="0">
                <a:pos x="0" y="223"/>
              </a:cxn>
              <a:cxn ang="0">
                <a:pos x="0" y="209"/>
              </a:cxn>
              <a:cxn ang="0">
                <a:pos x="7" y="202"/>
              </a:cxn>
              <a:cxn ang="0">
                <a:pos x="7" y="188"/>
              </a:cxn>
              <a:cxn ang="0">
                <a:pos x="14" y="181"/>
              </a:cxn>
              <a:cxn ang="0">
                <a:pos x="14" y="174"/>
              </a:cxn>
              <a:cxn ang="0">
                <a:pos x="7" y="174"/>
              </a:cxn>
              <a:cxn ang="0">
                <a:pos x="14" y="160"/>
              </a:cxn>
              <a:cxn ang="0">
                <a:pos x="7" y="153"/>
              </a:cxn>
              <a:cxn ang="0">
                <a:pos x="7" y="139"/>
              </a:cxn>
              <a:cxn ang="0">
                <a:pos x="7" y="132"/>
              </a:cxn>
              <a:cxn ang="0">
                <a:pos x="21" y="125"/>
              </a:cxn>
              <a:cxn ang="0">
                <a:pos x="28" y="118"/>
              </a:cxn>
              <a:cxn ang="0">
                <a:pos x="35" y="111"/>
              </a:cxn>
              <a:cxn ang="0">
                <a:pos x="35" y="104"/>
              </a:cxn>
              <a:cxn ang="0">
                <a:pos x="35" y="97"/>
              </a:cxn>
              <a:cxn ang="0">
                <a:pos x="42" y="90"/>
              </a:cxn>
              <a:cxn ang="0">
                <a:pos x="28" y="77"/>
              </a:cxn>
              <a:cxn ang="0">
                <a:pos x="35" y="56"/>
              </a:cxn>
              <a:cxn ang="0">
                <a:pos x="28" y="42"/>
              </a:cxn>
              <a:cxn ang="0">
                <a:pos x="28" y="42"/>
              </a:cxn>
              <a:cxn ang="0">
                <a:pos x="28" y="35"/>
              </a:cxn>
              <a:cxn ang="0">
                <a:pos x="35" y="28"/>
              </a:cxn>
              <a:cxn ang="0">
                <a:pos x="35" y="14"/>
              </a:cxn>
              <a:cxn ang="0">
                <a:pos x="28" y="14"/>
              </a:cxn>
              <a:cxn ang="0">
                <a:pos x="35" y="14"/>
              </a:cxn>
              <a:cxn ang="0">
                <a:pos x="35" y="0"/>
              </a:cxn>
              <a:cxn ang="0">
                <a:pos x="49" y="7"/>
              </a:cxn>
              <a:cxn ang="0">
                <a:pos x="56" y="0"/>
              </a:cxn>
              <a:cxn ang="0">
                <a:pos x="91" y="111"/>
              </a:cxn>
              <a:cxn ang="0">
                <a:pos x="112" y="167"/>
              </a:cxn>
              <a:cxn ang="0">
                <a:pos x="119" y="202"/>
              </a:cxn>
              <a:cxn ang="0">
                <a:pos x="126" y="223"/>
              </a:cxn>
              <a:cxn ang="0">
                <a:pos x="133" y="230"/>
              </a:cxn>
              <a:cxn ang="0">
                <a:pos x="140" y="230"/>
              </a:cxn>
              <a:cxn ang="0">
                <a:pos x="147" y="244"/>
              </a:cxn>
              <a:cxn ang="0">
                <a:pos x="140" y="244"/>
              </a:cxn>
              <a:cxn ang="0">
                <a:pos x="140" y="251"/>
              </a:cxn>
              <a:cxn ang="0">
                <a:pos x="140" y="251"/>
              </a:cxn>
              <a:cxn ang="0">
                <a:pos x="140" y="251"/>
              </a:cxn>
              <a:cxn ang="0">
                <a:pos x="147" y="251"/>
              </a:cxn>
              <a:cxn ang="0">
                <a:pos x="154" y="251"/>
              </a:cxn>
              <a:cxn ang="0">
                <a:pos x="154" y="272"/>
              </a:cxn>
              <a:cxn ang="0">
                <a:pos x="147" y="272"/>
              </a:cxn>
              <a:cxn ang="0">
                <a:pos x="133" y="279"/>
              </a:cxn>
              <a:cxn ang="0">
                <a:pos x="133" y="286"/>
              </a:cxn>
              <a:cxn ang="0">
                <a:pos x="126" y="293"/>
              </a:cxn>
              <a:cxn ang="0">
                <a:pos x="126" y="300"/>
              </a:cxn>
              <a:cxn ang="0">
                <a:pos x="119" y="300"/>
              </a:cxn>
              <a:cxn ang="0">
                <a:pos x="119" y="300"/>
              </a:cxn>
              <a:cxn ang="0">
                <a:pos x="119" y="307"/>
              </a:cxn>
              <a:cxn ang="0">
                <a:pos x="63" y="321"/>
              </a:cxn>
            </a:cxnLst>
            <a:rect l="0" t="0" r="r" b="b"/>
            <a:pathLst>
              <a:path w="154" h="328">
                <a:moveTo>
                  <a:pt x="63" y="321"/>
                </a:moveTo>
                <a:lnTo>
                  <a:pt x="63" y="321"/>
                </a:lnTo>
                <a:lnTo>
                  <a:pt x="35" y="328"/>
                </a:lnTo>
                <a:lnTo>
                  <a:pt x="21" y="328"/>
                </a:lnTo>
                <a:lnTo>
                  <a:pt x="7" y="314"/>
                </a:lnTo>
                <a:lnTo>
                  <a:pt x="7" y="300"/>
                </a:lnTo>
                <a:lnTo>
                  <a:pt x="7" y="293"/>
                </a:lnTo>
                <a:lnTo>
                  <a:pt x="7" y="279"/>
                </a:lnTo>
                <a:lnTo>
                  <a:pt x="7" y="265"/>
                </a:lnTo>
                <a:lnTo>
                  <a:pt x="7" y="258"/>
                </a:lnTo>
                <a:lnTo>
                  <a:pt x="0" y="237"/>
                </a:lnTo>
                <a:lnTo>
                  <a:pt x="0" y="223"/>
                </a:lnTo>
                <a:lnTo>
                  <a:pt x="0" y="209"/>
                </a:lnTo>
                <a:lnTo>
                  <a:pt x="7" y="202"/>
                </a:lnTo>
                <a:lnTo>
                  <a:pt x="7" y="188"/>
                </a:lnTo>
                <a:lnTo>
                  <a:pt x="14" y="181"/>
                </a:lnTo>
                <a:lnTo>
                  <a:pt x="14" y="174"/>
                </a:lnTo>
                <a:lnTo>
                  <a:pt x="7" y="174"/>
                </a:lnTo>
                <a:lnTo>
                  <a:pt x="14" y="160"/>
                </a:lnTo>
                <a:lnTo>
                  <a:pt x="7" y="153"/>
                </a:lnTo>
                <a:lnTo>
                  <a:pt x="7" y="139"/>
                </a:lnTo>
                <a:lnTo>
                  <a:pt x="7" y="132"/>
                </a:lnTo>
                <a:lnTo>
                  <a:pt x="21" y="125"/>
                </a:lnTo>
                <a:lnTo>
                  <a:pt x="28" y="118"/>
                </a:lnTo>
                <a:lnTo>
                  <a:pt x="35" y="111"/>
                </a:lnTo>
                <a:lnTo>
                  <a:pt x="35" y="104"/>
                </a:lnTo>
                <a:lnTo>
                  <a:pt x="35" y="97"/>
                </a:lnTo>
                <a:lnTo>
                  <a:pt x="42" y="90"/>
                </a:lnTo>
                <a:lnTo>
                  <a:pt x="28" y="77"/>
                </a:lnTo>
                <a:lnTo>
                  <a:pt x="35" y="56"/>
                </a:lnTo>
                <a:lnTo>
                  <a:pt x="28" y="42"/>
                </a:lnTo>
                <a:lnTo>
                  <a:pt x="28" y="42"/>
                </a:lnTo>
                <a:lnTo>
                  <a:pt x="28" y="35"/>
                </a:lnTo>
                <a:lnTo>
                  <a:pt x="35" y="28"/>
                </a:lnTo>
                <a:lnTo>
                  <a:pt x="35" y="14"/>
                </a:lnTo>
                <a:lnTo>
                  <a:pt x="28" y="14"/>
                </a:lnTo>
                <a:lnTo>
                  <a:pt x="35" y="14"/>
                </a:lnTo>
                <a:lnTo>
                  <a:pt x="35" y="0"/>
                </a:lnTo>
                <a:lnTo>
                  <a:pt x="49" y="7"/>
                </a:lnTo>
                <a:lnTo>
                  <a:pt x="56" y="0"/>
                </a:lnTo>
                <a:lnTo>
                  <a:pt x="91" y="111"/>
                </a:lnTo>
                <a:lnTo>
                  <a:pt x="112" y="167"/>
                </a:lnTo>
                <a:lnTo>
                  <a:pt x="119" y="202"/>
                </a:lnTo>
                <a:lnTo>
                  <a:pt x="126" y="223"/>
                </a:lnTo>
                <a:lnTo>
                  <a:pt x="133" y="230"/>
                </a:lnTo>
                <a:lnTo>
                  <a:pt x="140" y="230"/>
                </a:lnTo>
                <a:lnTo>
                  <a:pt x="147" y="244"/>
                </a:lnTo>
                <a:lnTo>
                  <a:pt x="140" y="244"/>
                </a:lnTo>
                <a:lnTo>
                  <a:pt x="140" y="251"/>
                </a:lnTo>
                <a:lnTo>
                  <a:pt x="140" y="251"/>
                </a:lnTo>
                <a:lnTo>
                  <a:pt x="140" y="251"/>
                </a:lnTo>
                <a:lnTo>
                  <a:pt x="147" y="251"/>
                </a:lnTo>
                <a:lnTo>
                  <a:pt x="154" y="251"/>
                </a:lnTo>
                <a:lnTo>
                  <a:pt x="154" y="272"/>
                </a:lnTo>
                <a:lnTo>
                  <a:pt x="147" y="272"/>
                </a:lnTo>
                <a:lnTo>
                  <a:pt x="133" y="279"/>
                </a:lnTo>
                <a:lnTo>
                  <a:pt x="133" y="286"/>
                </a:lnTo>
                <a:lnTo>
                  <a:pt x="126" y="293"/>
                </a:lnTo>
                <a:lnTo>
                  <a:pt x="126" y="300"/>
                </a:lnTo>
                <a:lnTo>
                  <a:pt x="119" y="300"/>
                </a:lnTo>
                <a:lnTo>
                  <a:pt x="119" y="300"/>
                </a:lnTo>
                <a:lnTo>
                  <a:pt x="119" y="307"/>
                </a:lnTo>
                <a:lnTo>
                  <a:pt x="63" y="321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44" name="Freeform 34"/>
          <p:cNvSpPr>
            <a:spLocks/>
          </p:cNvSpPr>
          <p:nvPr userDrawn="1"/>
        </p:nvSpPr>
        <p:spPr bwMode="auto">
          <a:xfrm>
            <a:off x="7112002" y="2720975"/>
            <a:ext cx="163286" cy="388938"/>
          </a:xfrm>
          <a:custGeom>
            <a:avLst/>
            <a:gdLst/>
            <a:ahLst/>
            <a:cxnLst>
              <a:cxn ang="0">
                <a:pos x="7" y="196"/>
              </a:cxn>
              <a:cxn ang="0">
                <a:pos x="14" y="189"/>
              </a:cxn>
              <a:cxn ang="0">
                <a:pos x="28" y="182"/>
              </a:cxn>
              <a:cxn ang="0">
                <a:pos x="35" y="168"/>
              </a:cxn>
              <a:cxn ang="0">
                <a:pos x="63" y="140"/>
              </a:cxn>
              <a:cxn ang="0">
                <a:pos x="35" y="119"/>
              </a:cxn>
              <a:cxn ang="0">
                <a:pos x="21" y="105"/>
              </a:cxn>
              <a:cxn ang="0">
                <a:pos x="7" y="98"/>
              </a:cxn>
              <a:cxn ang="0">
                <a:pos x="0" y="77"/>
              </a:cxn>
              <a:cxn ang="0">
                <a:pos x="7" y="70"/>
              </a:cxn>
              <a:cxn ang="0">
                <a:pos x="0" y="56"/>
              </a:cxn>
              <a:cxn ang="0">
                <a:pos x="14" y="35"/>
              </a:cxn>
              <a:cxn ang="0">
                <a:pos x="21" y="7"/>
              </a:cxn>
              <a:cxn ang="0">
                <a:pos x="63" y="7"/>
              </a:cxn>
              <a:cxn ang="0">
                <a:pos x="77" y="14"/>
              </a:cxn>
              <a:cxn ang="0">
                <a:pos x="112" y="35"/>
              </a:cxn>
              <a:cxn ang="0">
                <a:pos x="112" y="49"/>
              </a:cxn>
              <a:cxn ang="0">
                <a:pos x="98" y="70"/>
              </a:cxn>
              <a:cxn ang="0">
                <a:pos x="98" y="70"/>
              </a:cxn>
              <a:cxn ang="0">
                <a:pos x="91" y="91"/>
              </a:cxn>
              <a:cxn ang="0">
                <a:pos x="98" y="98"/>
              </a:cxn>
              <a:cxn ang="0">
                <a:pos x="126" y="105"/>
              </a:cxn>
              <a:cxn ang="0">
                <a:pos x="119" y="133"/>
              </a:cxn>
              <a:cxn ang="0">
                <a:pos x="126" y="133"/>
              </a:cxn>
              <a:cxn ang="0">
                <a:pos x="119" y="140"/>
              </a:cxn>
              <a:cxn ang="0">
                <a:pos x="119" y="161"/>
              </a:cxn>
              <a:cxn ang="0">
                <a:pos x="119" y="196"/>
              </a:cxn>
              <a:cxn ang="0">
                <a:pos x="112" y="209"/>
              </a:cxn>
              <a:cxn ang="0">
                <a:pos x="105" y="209"/>
              </a:cxn>
              <a:cxn ang="0">
                <a:pos x="105" y="223"/>
              </a:cxn>
              <a:cxn ang="0">
                <a:pos x="91" y="244"/>
              </a:cxn>
              <a:cxn ang="0">
                <a:pos x="84" y="272"/>
              </a:cxn>
              <a:cxn ang="0">
                <a:pos x="77" y="286"/>
              </a:cxn>
              <a:cxn ang="0">
                <a:pos x="77" y="265"/>
              </a:cxn>
              <a:cxn ang="0">
                <a:pos x="63" y="258"/>
              </a:cxn>
              <a:cxn ang="0">
                <a:pos x="21" y="244"/>
              </a:cxn>
              <a:cxn ang="0">
                <a:pos x="7" y="223"/>
              </a:cxn>
              <a:cxn ang="0">
                <a:pos x="7" y="209"/>
              </a:cxn>
            </a:cxnLst>
            <a:rect l="0" t="0" r="r" b="b"/>
            <a:pathLst>
              <a:path w="126" h="286">
                <a:moveTo>
                  <a:pt x="7" y="209"/>
                </a:moveTo>
                <a:lnTo>
                  <a:pt x="7" y="196"/>
                </a:lnTo>
                <a:lnTo>
                  <a:pt x="7" y="196"/>
                </a:lnTo>
                <a:lnTo>
                  <a:pt x="14" y="189"/>
                </a:lnTo>
                <a:lnTo>
                  <a:pt x="21" y="189"/>
                </a:lnTo>
                <a:lnTo>
                  <a:pt x="28" y="182"/>
                </a:lnTo>
                <a:lnTo>
                  <a:pt x="28" y="175"/>
                </a:lnTo>
                <a:lnTo>
                  <a:pt x="35" y="168"/>
                </a:lnTo>
                <a:lnTo>
                  <a:pt x="42" y="161"/>
                </a:lnTo>
                <a:lnTo>
                  <a:pt x="63" y="140"/>
                </a:lnTo>
                <a:lnTo>
                  <a:pt x="35" y="126"/>
                </a:lnTo>
                <a:lnTo>
                  <a:pt x="35" y="119"/>
                </a:lnTo>
                <a:lnTo>
                  <a:pt x="21" y="119"/>
                </a:lnTo>
                <a:lnTo>
                  <a:pt x="21" y="105"/>
                </a:lnTo>
                <a:lnTo>
                  <a:pt x="7" y="105"/>
                </a:lnTo>
                <a:lnTo>
                  <a:pt x="7" y="98"/>
                </a:lnTo>
                <a:lnTo>
                  <a:pt x="7" y="98"/>
                </a:lnTo>
                <a:lnTo>
                  <a:pt x="0" y="77"/>
                </a:lnTo>
                <a:lnTo>
                  <a:pt x="7" y="70"/>
                </a:lnTo>
                <a:lnTo>
                  <a:pt x="7" y="70"/>
                </a:lnTo>
                <a:lnTo>
                  <a:pt x="14" y="63"/>
                </a:lnTo>
                <a:lnTo>
                  <a:pt x="0" y="56"/>
                </a:lnTo>
                <a:lnTo>
                  <a:pt x="14" y="35"/>
                </a:lnTo>
                <a:lnTo>
                  <a:pt x="14" y="35"/>
                </a:lnTo>
                <a:lnTo>
                  <a:pt x="14" y="28"/>
                </a:lnTo>
                <a:lnTo>
                  <a:pt x="21" y="7"/>
                </a:lnTo>
                <a:lnTo>
                  <a:pt x="28" y="0"/>
                </a:lnTo>
                <a:lnTo>
                  <a:pt x="63" y="7"/>
                </a:lnTo>
                <a:lnTo>
                  <a:pt x="77" y="14"/>
                </a:lnTo>
                <a:lnTo>
                  <a:pt x="77" y="14"/>
                </a:lnTo>
                <a:lnTo>
                  <a:pt x="112" y="21"/>
                </a:lnTo>
                <a:lnTo>
                  <a:pt x="112" y="35"/>
                </a:lnTo>
                <a:lnTo>
                  <a:pt x="112" y="35"/>
                </a:lnTo>
                <a:lnTo>
                  <a:pt x="112" y="49"/>
                </a:lnTo>
                <a:lnTo>
                  <a:pt x="112" y="63"/>
                </a:lnTo>
                <a:lnTo>
                  <a:pt x="98" y="70"/>
                </a:lnTo>
                <a:lnTo>
                  <a:pt x="98" y="63"/>
                </a:lnTo>
                <a:lnTo>
                  <a:pt x="98" y="70"/>
                </a:lnTo>
                <a:lnTo>
                  <a:pt x="98" y="77"/>
                </a:lnTo>
                <a:lnTo>
                  <a:pt x="91" y="91"/>
                </a:lnTo>
                <a:lnTo>
                  <a:pt x="91" y="98"/>
                </a:lnTo>
                <a:lnTo>
                  <a:pt x="98" y="98"/>
                </a:lnTo>
                <a:lnTo>
                  <a:pt x="105" y="91"/>
                </a:lnTo>
                <a:lnTo>
                  <a:pt x="126" y="105"/>
                </a:lnTo>
                <a:lnTo>
                  <a:pt x="126" y="133"/>
                </a:lnTo>
                <a:lnTo>
                  <a:pt x="119" y="133"/>
                </a:lnTo>
                <a:lnTo>
                  <a:pt x="119" y="133"/>
                </a:lnTo>
                <a:lnTo>
                  <a:pt x="126" y="133"/>
                </a:lnTo>
                <a:lnTo>
                  <a:pt x="126" y="140"/>
                </a:lnTo>
                <a:lnTo>
                  <a:pt x="119" y="140"/>
                </a:lnTo>
                <a:lnTo>
                  <a:pt x="119" y="140"/>
                </a:lnTo>
                <a:lnTo>
                  <a:pt x="119" y="161"/>
                </a:lnTo>
                <a:lnTo>
                  <a:pt x="119" y="182"/>
                </a:lnTo>
                <a:lnTo>
                  <a:pt x="119" y="196"/>
                </a:lnTo>
                <a:lnTo>
                  <a:pt x="112" y="203"/>
                </a:lnTo>
                <a:lnTo>
                  <a:pt x="112" y="209"/>
                </a:lnTo>
                <a:lnTo>
                  <a:pt x="105" y="209"/>
                </a:lnTo>
                <a:lnTo>
                  <a:pt x="105" y="209"/>
                </a:lnTo>
                <a:lnTo>
                  <a:pt x="105" y="223"/>
                </a:lnTo>
                <a:lnTo>
                  <a:pt x="105" y="223"/>
                </a:lnTo>
                <a:lnTo>
                  <a:pt x="91" y="244"/>
                </a:lnTo>
                <a:lnTo>
                  <a:pt x="91" y="244"/>
                </a:lnTo>
                <a:lnTo>
                  <a:pt x="91" y="244"/>
                </a:lnTo>
                <a:lnTo>
                  <a:pt x="84" y="272"/>
                </a:lnTo>
                <a:lnTo>
                  <a:pt x="77" y="279"/>
                </a:lnTo>
                <a:lnTo>
                  <a:pt x="77" y="286"/>
                </a:lnTo>
                <a:lnTo>
                  <a:pt x="70" y="286"/>
                </a:lnTo>
                <a:lnTo>
                  <a:pt x="77" y="265"/>
                </a:lnTo>
                <a:lnTo>
                  <a:pt x="70" y="258"/>
                </a:lnTo>
                <a:lnTo>
                  <a:pt x="63" y="258"/>
                </a:lnTo>
                <a:lnTo>
                  <a:pt x="49" y="265"/>
                </a:lnTo>
                <a:lnTo>
                  <a:pt x="21" y="244"/>
                </a:lnTo>
                <a:lnTo>
                  <a:pt x="7" y="237"/>
                </a:lnTo>
                <a:lnTo>
                  <a:pt x="7" y="223"/>
                </a:lnTo>
                <a:lnTo>
                  <a:pt x="0" y="223"/>
                </a:lnTo>
                <a:lnTo>
                  <a:pt x="7" y="209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45" name="Freeform 35"/>
          <p:cNvSpPr>
            <a:spLocks/>
          </p:cNvSpPr>
          <p:nvPr userDrawn="1"/>
        </p:nvSpPr>
        <p:spPr bwMode="auto">
          <a:xfrm>
            <a:off x="2952760" y="3613152"/>
            <a:ext cx="860273" cy="931863"/>
          </a:xfrm>
          <a:custGeom>
            <a:avLst/>
            <a:gdLst/>
            <a:ahLst/>
            <a:cxnLst>
              <a:cxn ang="0">
                <a:pos x="622" y="601"/>
              </a:cxn>
              <a:cxn ang="0">
                <a:pos x="615" y="650"/>
              </a:cxn>
              <a:cxn ang="0">
                <a:pos x="615" y="664"/>
              </a:cxn>
              <a:cxn ang="0">
                <a:pos x="587" y="657"/>
              </a:cxn>
              <a:cxn ang="0">
                <a:pos x="545" y="657"/>
              </a:cxn>
              <a:cxn ang="0">
                <a:pos x="524" y="650"/>
              </a:cxn>
              <a:cxn ang="0">
                <a:pos x="517" y="650"/>
              </a:cxn>
              <a:cxn ang="0">
                <a:pos x="433" y="643"/>
              </a:cxn>
              <a:cxn ang="0">
                <a:pos x="426" y="643"/>
              </a:cxn>
              <a:cxn ang="0">
                <a:pos x="315" y="636"/>
              </a:cxn>
              <a:cxn ang="0">
                <a:pos x="280" y="629"/>
              </a:cxn>
              <a:cxn ang="0">
                <a:pos x="252" y="629"/>
              </a:cxn>
              <a:cxn ang="0">
                <a:pos x="252" y="650"/>
              </a:cxn>
              <a:cxn ang="0">
                <a:pos x="259" y="657"/>
              </a:cxn>
              <a:cxn ang="0">
                <a:pos x="182" y="643"/>
              </a:cxn>
              <a:cxn ang="0">
                <a:pos x="91" y="636"/>
              </a:cxn>
              <a:cxn ang="0">
                <a:pos x="84" y="685"/>
              </a:cxn>
              <a:cxn ang="0">
                <a:pos x="0" y="678"/>
              </a:cxn>
              <a:cxn ang="0">
                <a:pos x="14" y="545"/>
              </a:cxn>
              <a:cxn ang="0">
                <a:pos x="21" y="503"/>
              </a:cxn>
              <a:cxn ang="0">
                <a:pos x="28" y="454"/>
              </a:cxn>
              <a:cxn ang="0">
                <a:pos x="42" y="384"/>
              </a:cxn>
              <a:cxn ang="0">
                <a:pos x="56" y="286"/>
              </a:cxn>
              <a:cxn ang="0">
                <a:pos x="56" y="244"/>
              </a:cxn>
              <a:cxn ang="0">
                <a:pos x="77" y="119"/>
              </a:cxn>
              <a:cxn ang="0">
                <a:pos x="91" y="0"/>
              </a:cxn>
              <a:cxn ang="0">
                <a:pos x="154" y="7"/>
              </a:cxn>
              <a:cxn ang="0">
                <a:pos x="245" y="14"/>
              </a:cxn>
              <a:cxn ang="0">
                <a:pos x="245" y="21"/>
              </a:cxn>
              <a:cxn ang="0">
                <a:pos x="336" y="28"/>
              </a:cxn>
              <a:cxn ang="0">
                <a:pos x="385" y="35"/>
              </a:cxn>
              <a:cxn ang="0">
                <a:pos x="405" y="35"/>
              </a:cxn>
              <a:cxn ang="0">
                <a:pos x="454" y="42"/>
              </a:cxn>
              <a:cxn ang="0">
                <a:pos x="461" y="42"/>
              </a:cxn>
              <a:cxn ang="0">
                <a:pos x="573" y="49"/>
              </a:cxn>
              <a:cxn ang="0">
                <a:pos x="657" y="56"/>
              </a:cxn>
              <a:cxn ang="0">
                <a:pos x="664" y="56"/>
              </a:cxn>
              <a:cxn ang="0">
                <a:pos x="664" y="119"/>
              </a:cxn>
              <a:cxn ang="0">
                <a:pos x="657" y="119"/>
              </a:cxn>
              <a:cxn ang="0">
                <a:pos x="657" y="175"/>
              </a:cxn>
              <a:cxn ang="0">
                <a:pos x="650" y="209"/>
              </a:cxn>
              <a:cxn ang="0">
                <a:pos x="650" y="223"/>
              </a:cxn>
              <a:cxn ang="0">
                <a:pos x="650" y="279"/>
              </a:cxn>
              <a:cxn ang="0">
                <a:pos x="643" y="300"/>
              </a:cxn>
              <a:cxn ang="0">
                <a:pos x="643" y="328"/>
              </a:cxn>
              <a:cxn ang="0">
                <a:pos x="643" y="384"/>
              </a:cxn>
              <a:cxn ang="0">
                <a:pos x="636" y="440"/>
              </a:cxn>
              <a:cxn ang="0">
                <a:pos x="629" y="475"/>
              </a:cxn>
              <a:cxn ang="0">
                <a:pos x="629" y="496"/>
              </a:cxn>
              <a:cxn ang="0">
                <a:pos x="622" y="545"/>
              </a:cxn>
              <a:cxn ang="0">
                <a:pos x="622" y="601"/>
              </a:cxn>
            </a:cxnLst>
            <a:rect l="0" t="0" r="r" b="b"/>
            <a:pathLst>
              <a:path w="664" h="685">
                <a:moveTo>
                  <a:pt x="622" y="601"/>
                </a:moveTo>
                <a:lnTo>
                  <a:pt x="615" y="650"/>
                </a:lnTo>
                <a:lnTo>
                  <a:pt x="615" y="664"/>
                </a:lnTo>
                <a:lnTo>
                  <a:pt x="587" y="657"/>
                </a:lnTo>
                <a:lnTo>
                  <a:pt x="545" y="657"/>
                </a:lnTo>
                <a:lnTo>
                  <a:pt x="524" y="650"/>
                </a:lnTo>
                <a:lnTo>
                  <a:pt x="517" y="650"/>
                </a:lnTo>
                <a:lnTo>
                  <a:pt x="433" y="643"/>
                </a:lnTo>
                <a:lnTo>
                  <a:pt x="426" y="643"/>
                </a:lnTo>
                <a:lnTo>
                  <a:pt x="315" y="636"/>
                </a:lnTo>
                <a:lnTo>
                  <a:pt x="280" y="629"/>
                </a:lnTo>
                <a:lnTo>
                  <a:pt x="252" y="629"/>
                </a:lnTo>
                <a:lnTo>
                  <a:pt x="252" y="650"/>
                </a:lnTo>
                <a:lnTo>
                  <a:pt x="259" y="657"/>
                </a:lnTo>
                <a:lnTo>
                  <a:pt x="182" y="643"/>
                </a:lnTo>
                <a:lnTo>
                  <a:pt x="91" y="636"/>
                </a:lnTo>
                <a:lnTo>
                  <a:pt x="84" y="685"/>
                </a:lnTo>
                <a:lnTo>
                  <a:pt x="0" y="678"/>
                </a:lnTo>
                <a:lnTo>
                  <a:pt x="14" y="545"/>
                </a:lnTo>
                <a:lnTo>
                  <a:pt x="21" y="503"/>
                </a:lnTo>
                <a:lnTo>
                  <a:pt x="28" y="454"/>
                </a:lnTo>
                <a:lnTo>
                  <a:pt x="42" y="384"/>
                </a:lnTo>
                <a:lnTo>
                  <a:pt x="56" y="286"/>
                </a:lnTo>
                <a:lnTo>
                  <a:pt x="56" y="244"/>
                </a:lnTo>
                <a:lnTo>
                  <a:pt x="77" y="119"/>
                </a:lnTo>
                <a:lnTo>
                  <a:pt x="91" y="0"/>
                </a:lnTo>
                <a:lnTo>
                  <a:pt x="154" y="7"/>
                </a:lnTo>
                <a:lnTo>
                  <a:pt x="245" y="14"/>
                </a:lnTo>
                <a:lnTo>
                  <a:pt x="245" y="21"/>
                </a:lnTo>
                <a:lnTo>
                  <a:pt x="336" y="28"/>
                </a:lnTo>
                <a:lnTo>
                  <a:pt x="385" y="35"/>
                </a:lnTo>
                <a:lnTo>
                  <a:pt x="405" y="35"/>
                </a:lnTo>
                <a:lnTo>
                  <a:pt x="454" y="42"/>
                </a:lnTo>
                <a:lnTo>
                  <a:pt x="461" y="42"/>
                </a:lnTo>
                <a:lnTo>
                  <a:pt x="573" y="49"/>
                </a:lnTo>
                <a:lnTo>
                  <a:pt x="657" y="56"/>
                </a:lnTo>
                <a:lnTo>
                  <a:pt x="664" y="56"/>
                </a:lnTo>
                <a:lnTo>
                  <a:pt x="664" y="119"/>
                </a:lnTo>
                <a:lnTo>
                  <a:pt x="657" y="119"/>
                </a:lnTo>
                <a:lnTo>
                  <a:pt x="657" y="175"/>
                </a:lnTo>
                <a:lnTo>
                  <a:pt x="650" y="209"/>
                </a:lnTo>
                <a:lnTo>
                  <a:pt x="650" y="223"/>
                </a:lnTo>
                <a:lnTo>
                  <a:pt x="650" y="279"/>
                </a:lnTo>
                <a:lnTo>
                  <a:pt x="643" y="300"/>
                </a:lnTo>
                <a:lnTo>
                  <a:pt x="643" y="328"/>
                </a:lnTo>
                <a:lnTo>
                  <a:pt x="643" y="384"/>
                </a:lnTo>
                <a:lnTo>
                  <a:pt x="636" y="440"/>
                </a:lnTo>
                <a:lnTo>
                  <a:pt x="629" y="475"/>
                </a:lnTo>
                <a:lnTo>
                  <a:pt x="629" y="496"/>
                </a:lnTo>
                <a:lnTo>
                  <a:pt x="622" y="545"/>
                </a:lnTo>
                <a:lnTo>
                  <a:pt x="622" y="601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46" name="Freeform 36"/>
          <p:cNvSpPr>
            <a:spLocks noEditPoints="1"/>
          </p:cNvSpPr>
          <p:nvPr userDrawn="1"/>
        </p:nvSpPr>
        <p:spPr bwMode="auto">
          <a:xfrm>
            <a:off x="6551088" y="2093923"/>
            <a:ext cx="935869" cy="750887"/>
          </a:xfrm>
          <a:custGeom>
            <a:avLst/>
            <a:gdLst/>
            <a:ahLst/>
            <a:cxnLst>
              <a:cxn ang="0">
                <a:pos x="510" y="475"/>
              </a:cxn>
              <a:cxn ang="0">
                <a:pos x="461" y="461"/>
              </a:cxn>
              <a:cxn ang="0">
                <a:pos x="426" y="440"/>
              </a:cxn>
              <a:cxn ang="0">
                <a:pos x="398" y="412"/>
              </a:cxn>
              <a:cxn ang="0">
                <a:pos x="377" y="398"/>
              </a:cxn>
              <a:cxn ang="0">
                <a:pos x="286" y="419"/>
              </a:cxn>
              <a:cxn ang="0">
                <a:pos x="196" y="440"/>
              </a:cxn>
              <a:cxn ang="0">
                <a:pos x="133" y="447"/>
              </a:cxn>
              <a:cxn ang="0">
                <a:pos x="21" y="468"/>
              </a:cxn>
              <a:cxn ang="0">
                <a:pos x="21" y="419"/>
              </a:cxn>
              <a:cxn ang="0">
                <a:pos x="56" y="377"/>
              </a:cxn>
              <a:cxn ang="0">
                <a:pos x="63" y="335"/>
              </a:cxn>
              <a:cxn ang="0">
                <a:pos x="42" y="321"/>
              </a:cxn>
              <a:cxn ang="0">
                <a:pos x="126" y="279"/>
              </a:cxn>
              <a:cxn ang="0">
                <a:pos x="182" y="279"/>
              </a:cxn>
              <a:cxn ang="0">
                <a:pos x="237" y="265"/>
              </a:cxn>
              <a:cxn ang="0">
                <a:pos x="272" y="230"/>
              </a:cxn>
              <a:cxn ang="0">
                <a:pos x="265" y="195"/>
              </a:cxn>
              <a:cxn ang="0">
                <a:pos x="272" y="174"/>
              </a:cxn>
              <a:cxn ang="0">
                <a:pos x="251" y="167"/>
              </a:cxn>
              <a:cxn ang="0">
                <a:pos x="321" y="62"/>
              </a:cxn>
              <a:cxn ang="0">
                <a:pos x="419" y="20"/>
              </a:cxn>
              <a:cxn ang="0">
                <a:pos x="482" y="20"/>
              </a:cxn>
              <a:cxn ang="0">
                <a:pos x="489" y="48"/>
              </a:cxn>
              <a:cxn ang="0">
                <a:pos x="496" y="69"/>
              </a:cxn>
              <a:cxn ang="0">
                <a:pos x="496" y="97"/>
              </a:cxn>
              <a:cxn ang="0">
                <a:pos x="510" y="146"/>
              </a:cxn>
              <a:cxn ang="0">
                <a:pos x="510" y="167"/>
              </a:cxn>
              <a:cxn ang="0">
                <a:pos x="524" y="160"/>
              </a:cxn>
              <a:cxn ang="0">
                <a:pos x="545" y="244"/>
              </a:cxn>
              <a:cxn ang="0">
                <a:pos x="552" y="293"/>
              </a:cxn>
              <a:cxn ang="0">
                <a:pos x="559" y="398"/>
              </a:cxn>
              <a:cxn ang="0">
                <a:pos x="566" y="440"/>
              </a:cxn>
              <a:cxn ang="0">
                <a:pos x="566" y="482"/>
              </a:cxn>
              <a:cxn ang="0">
                <a:pos x="545" y="510"/>
              </a:cxn>
              <a:cxn ang="0">
                <a:pos x="545" y="496"/>
              </a:cxn>
              <a:cxn ang="0">
                <a:pos x="566" y="524"/>
              </a:cxn>
              <a:cxn ang="0">
                <a:pos x="559" y="531"/>
              </a:cxn>
              <a:cxn ang="0">
                <a:pos x="545" y="517"/>
              </a:cxn>
              <a:cxn ang="0">
                <a:pos x="559" y="503"/>
              </a:cxn>
              <a:cxn ang="0">
                <a:pos x="587" y="482"/>
              </a:cxn>
              <a:cxn ang="0">
                <a:pos x="622" y="468"/>
              </a:cxn>
              <a:cxn ang="0">
                <a:pos x="685" y="433"/>
              </a:cxn>
              <a:cxn ang="0">
                <a:pos x="664" y="461"/>
              </a:cxn>
              <a:cxn ang="0">
                <a:pos x="685" y="447"/>
              </a:cxn>
              <a:cxn ang="0">
                <a:pos x="713" y="433"/>
              </a:cxn>
              <a:cxn ang="0">
                <a:pos x="671" y="475"/>
              </a:cxn>
              <a:cxn ang="0">
                <a:pos x="552" y="538"/>
              </a:cxn>
              <a:cxn ang="0">
                <a:pos x="566" y="524"/>
              </a:cxn>
              <a:cxn ang="0">
                <a:pos x="629" y="503"/>
              </a:cxn>
              <a:cxn ang="0">
                <a:pos x="531" y="552"/>
              </a:cxn>
              <a:cxn ang="0">
                <a:pos x="538" y="538"/>
              </a:cxn>
              <a:cxn ang="0">
                <a:pos x="531" y="552"/>
              </a:cxn>
            </a:cxnLst>
            <a:rect l="0" t="0" r="r" b="b"/>
            <a:pathLst>
              <a:path w="720" h="552">
                <a:moveTo>
                  <a:pt x="545" y="496"/>
                </a:moveTo>
                <a:lnTo>
                  <a:pt x="545" y="482"/>
                </a:lnTo>
                <a:lnTo>
                  <a:pt x="510" y="475"/>
                </a:lnTo>
                <a:lnTo>
                  <a:pt x="510" y="475"/>
                </a:lnTo>
                <a:lnTo>
                  <a:pt x="496" y="468"/>
                </a:lnTo>
                <a:lnTo>
                  <a:pt x="461" y="461"/>
                </a:lnTo>
                <a:lnTo>
                  <a:pt x="454" y="454"/>
                </a:lnTo>
                <a:lnTo>
                  <a:pt x="433" y="447"/>
                </a:lnTo>
                <a:lnTo>
                  <a:pt x="426" y="440"/>
                </a:lnTo>
                <a:lnTo>
                  <a:pt x="419" y="419"/>
                </a:lnTo>
                <a:lnTo>
                  <a:pt x="412" y="412"/>
                </a:lnTo>
                <a:lnTo>
                  <a:pt x="398" y="412"/>
                </a:lnTo>
                <a:lnTo>
                  <a:pt x="398" y="398"/>
                </a:lnTo>
                <a:lnTo>
                  <a:pt x="384" y="398"/>
                </a:lnTo>
                <a:lnTo>
                  <a:pt x="377" y="398"/>
                </a:lnTo>
                <a:lnTo>
                  <a:pt x="321" y="412"/>
                </a:lnTo>
                <a:lnTo>
                  <a:pt x="321" y="412"/>
                </a:lnTo>
                <a:lnTo>
                  <a:pt x="286" y="419"/>
                </a:lnTo>
                <a:lnTo>
                  <a:pt x="251" y="426"/>
                </a:lnTo>
                <a:lnTo>
                  <a:pt x="251" y="426"/>
                </a:lnTo>
                <a:lnTo>
                  <a:pt x="196" y="440"/>
                </a:lnTo>
                <a:lnTo>
                  <a:pt x="182" y="440"/>
                </a:lnTo>
                <a:lnTo>
                  <a:pt x="140" y="447"/>
                </a:lnTo>
                <a:lnTo>
                  <a:pt x="133" y="447"/>
                </a:lnTo>
                <a:lnTo>
                  <a:pt x="77" y="461"/>
                </a:lnTo>
                <a:lnTo>
                  <a:pt x="63" y="461"/>
                </a:lnTo>
                <a:lnTo>
                  <a:pt x="21" y="468"/>
                </a:lnTo>
                <a:lnTo>
                  <a:pt x="7" y="468"/>
                </a:lnTo>
                <a:lnTo>
                  <a:pt x="0" y="440"/>
                </a:lnTo>
                <a:lnTo>
                  <a:pt x="21" y="419"/>
                </a:lnTo>
                <a:lnTo>
                  <a:pt x="28" y="405"/>
                </a:lnTo>
                <a:lnTo>
                  <a:pt x="49" y="391"/>
                </a:lnTo>
                <a:lnTo>
                  <a:pt x="56" y="377"/>
                </a:lnTo>
                <a:lnTo>
                  <a:pt x="70" y="363"/>
                </a:lnTo>
                <a:lnTo>
                  <a:pt x="56" y="342"/>
                </a:lnTo>
                <a:lnTo>
                  <a:pt x="63" y="335"/>
                </a:lnTo>
                <a:lnTo>
                  <a:pt x="56" y="328"/>
                </a:lnTo>
                <a:lnTo>
                  <a:pt x="42" y="328"/>
                </a:lnTo>
                <a:lnTo>
                  <a:pt x="42" y="321"/>
                </a:lnTo>
                <a:lnTo>
                  <a:pt x="42" y="307"/>
                </a:lnTo>
                <a:lnTo>
                  <a:pt x="91" y="286"/>
                </a:lnTo>
                <a:lnTo>
                  <a:pt x="126" y="279"/>
                </a:lnTo>
                <a:lnTo>
                  <a:pt x="154" y="279"/>
                </a:lnTo>
                <a:lnTo>
                  <a:pt x="168" y="286"/>
                </a:lnTo>
                <a:lnTo>
                  <a:pt x="182" y="279"/>
                </a:lnTo>
                <a:lnTo>
                  <a:pt x="223" y="272"/>
                </a:lnTo>
                <a:lnTo>
                  <a:pt x="237" y="265"/>
                </a:lnTo>
                <a:lnTo>
                  <a:pt x="237" y="265"/>
                </a:lnTo>
                <a:lnTo>
                  <a:pt x="244" y="251"/>
                </a:lnTo>
                <a:lnTo>
                  <a:pt x="258" y="237"/>
                </a:lnTo>
                <a:lnTo>
                  <a:pt x="272" y="230"/>
                </a:lnTo>
                <a:lnTo>
                  <a:pt x="279" y="216"/>
                </a:lnTo>
                <a:lnTo>
                  <a:pt x="272" y="209"/>
                </a:lnTo>
                <a:lnTo>
                  <a:pt x="265" y="195"/>
                </a:lnTo>
                <a:lnTo>
                  <a:pt x="265" y="188"/>
                </a:lnTo>
                <a:lnTo>
                  <a:pt x="272" y="181"/>
                </a:lnTo>
                <a:lnTo>
                  <a:pt x="272" y="174"/>
                </a:lnTo>
                <a:lnTo>
                  <a:pt x="265" y="167"/>
                </a:lnTo>
                <a:lnTo>
                  <a:pt x="258" y="174"/>
                </a:lnTo>
                <a:lnTo>
                  <a:pt x="251" y="167"/>
                </a:lnTo>
                <a:lnTo>
                  <a:pt x="286" y="125"/>
                </a:lnTo>
                <a:lnTo>
                  <a:pt x="293" y="104"/>
                </a:lnTo>
                <a:lnTo>
                  <a:pt x="321" y="62"/>
                </a:lnTo>
                <a:lnTo>
                  <a:pt x="342" y="41"/>
                </a:lnTo>
                <a:lnTo>
                  <a:pt x="363" y="34"/>
                </a:lnTo>
                <a:lnTo>
                  <a:pt x="419" y="20"/>
                </a:lnTo>
                <a:lnTo>
                  <a:pt x="475" y="0"/>
                </a:lnTo>
                <a:lnTo>
                  <a:pt x="482" y="13"/>
                </a:lnTo>
                <a:lnTo>
                  <a:pt x="482" y="20"/>
                </a:lnTo>
                <a:lnTo>
                  <a:pt x="482" y="27"/>
                </a:lnTo>
                <a:lnTo>
                  <a:pt x="482" y="34"/>
                </a:lnTo>
                <a:lnTo>
                  <a:pt x="489" y="48"/>
                </a:lnTo>
                <a:lnTo>
                  <a:pt x="489" y="55"/>
                </a:lnTo>
                <a:lnTo>
                  <a:pt x="489" y="55"/>
                </a:lnTo>
                <a:lnTo>
                  <a:pt x="496" y="69"/>
                </a:lnTo>
                <a:lnTo>
                  <a:pt x="496" y="76"/>
                </a:lnTo>
                <a:lnTo>
                  <a:pt x="503" y="90"/>
                </a:lnTo>
                <a:lnTo>
                  <a:pt x="496" y="97"/>
                </a:lnTo>
                <a:lnTo>
                  <a:pt x="496" y="111"/>
                </a:lnTo>
                <a:lnTo>
                  <a:pt x="510" y="132"/>
                </a:lnTo>
                <a:lnTo>
                  <a:pt x="510" y="146"/>
                </a:lnTo>
                <a:lnTo>
                  <a:pt x="510" y="146"/>
                </a:lnTo>
                <a:lnTo>
                  <a:pt x="510" y="167"/>
                </a:lnTo>
                <a:lnTo>
                  <a:pt x="510" y="167"/>
                </a:lnTo>
                <a:lnTo>
                  <a:pt x="517" y="174"/>
                </a:lnTo>
                <a:lnTo>
                  <a:pt x="517" y="167"/>
                </a:lnTo>
                <a:lnTo>
                  <a:pt x="524" y="160"/>
                </a:lnTo>
                <a:lnTo>
                  <a:pt x="531" y="174"/>
                </a:lnTo>
                <a:lnTo>
                  <a:pt x="531" y="202"/>
                </a:lnTo>
                <a:lnTo>
                  <a:pt x="545" y="244"/>
                </a:lnTo>
                <a:lnTo>
                  <a:pt x="545" y="258"/>
                </a:lnTo>
                <a:lnTo>
                  <a:pt x="552" y="265"/>
                </a:lnTo>
                <a:lnTo>
                  <a:pt x="552" y="293"/>
                </a:lnTo>
                <a:lnTo>
                  <a:pt x="545" y="349"/>
                </a:lnTo>
                <a:lnTo>
                  <a:pt x="552" y="349"/>
                </a:lnTo>
                <a:lnTo>
                  <a:pt x="559" y="398"/>
                </a:lnTo>
                <a:lnTo>
                  <a:pt x="559" y="412"/>
                </a:lnTo>
                <a:lnTo>
                  <a:pt x="566" y="433"/>
                </a:lnTo>
                <a:lnTo>
                  <a:pt x="566" y="440"/>
                </a:lnTo>
                <a:lnTo>
                  <a:pt x="573" y="454"/>
                </a:lnTo>
                <a:lnTo>
                  <a:pt x="559" y="468"/>
                </a:lnTo>
                <a:lnTo>
                  <a:pt x="566" y="482"/>
                </a:lnTo>
                <a:lnTo>
                  <a:pt x="559" y="496"/>
                </a:lnTo>
                <a:lnTo>
                  <a:pt x="559" y="503"/>
                </a:lnTo>
                <a:lnTo>
                  <a:pt x="545" y="510"/>
                </a:lnTo>
                <a:lnTo>
                  <a:pt x="545" y="524"/>
                </a:lnTo>
                <a:lnTo>
                  <a:pt x="545" y="510"/>
                </a:lnTo>
                <a:lnTo>
                  <a:pt x="545" y="496"/>
                </a:lnTo>
                <a:lnTo>
                  <a:pt x="545" y="496"/>
                </a:lnTo>
                <a:lnTo>
                  <a:pt x="545" y="496"/>
                </a:lnTo>
                <a:close/>
                <a:moveTo>
                  <a:pt x="566" y="524"/>
                </a:moveTo>
                <a:lnTo>
                  <a:pt x="559" y="524"/>
                </a:lnTo>
                <a:lnTo>
                  <a:pt x="552" y="531"/>
                </a:lnTo>
                <a:lnTo>
                  <a:pt x="559" y="531"/>
                </a:lnTo>
                <a:lnTo>
                  <a:pt x="545" y="538"/>
                </a:lnTo>
                <a:lnTo>
                  <a:pt x="545" y="531"/>
                </a:lnTo>
                <a:lnTo>
                  <a:pt x="545" y="517"/>
                </a:lnTo>
                <a:lnTo>
                  <a:pt x="552" y="510"/>
                </a:lnTo>
                <a:lnTo>
                  <a:pt x="559" y="510"/>
                </a:lnTo>
                <a:lnTo>
                  <a:pt x="559" y="503"/>
                </a:lnTo>
                <a:lnTo>
                  <a:pt x="573" y="489"/>
                </a:lnTo>
                <a:lnTo>
                  <a:pt x="587" y="489"/>
                </a:lnTo>
                <a:lnTo>
                  <a:pt x="587" y="482"/>
                </a:lnTo>
                <a:lnTo>
                  <a:pt x="608" y="482"/>
                </a:lnTo>
                <a:lnTo>
                  <a:pt x="615" y="475"/>
                </a:lnTo>
                <a:lnTo>
                  <a:pt x="622" y="468"/>
                </a:lnTo>
                <a:lnTo>
                  <a:pt x="657" y="461"/>
                </a:lnTo>
                <a:lnTo>
                  <a:pt x="678" y="433"/>
                </a:lnTo>
                <a:lnTo>
                  <a:pt x="685" y="433"/>
                </a:lnTo>
                <a:lnTo>
                  <a:pt x="678" y="440"/>
                </a:lnTo>
                <a:lnTo>
                  <a:pt x="671" y="447"/>
                </a:lnTo>
                <a:lnTo>
                  <a:pt x="664" y="461"/>
                </a:lnTo>
                <a:lnTo>
                  <a:pt x="657" y="468"/>
                </a:lnTo>
                <a:lnTo>
                  <a:pt x="671" y="461"/>
                </a:lnTo>
                <a:lnTo>
                  <a:pt x="685" y="447"/>
                </a:lnTo>
                <a:lnTo>
                  <a:pt x="692" y="447"/>
                </a:lnTo>
                <a:lnTo>
                  <a:pt x="706" y="447"/>
                </a:lnTo>
                <a:lnTo>
                  <a:pt x="713" y="433"/>
                </a:lnTo>
                <a:lnTo>
                  <a:pt x="720" y="433"/>
                </a:lnTo>
                <a:lnTo>
                  <a:pt x="720" y="440"/>
                </a:lnTo>
                <a:lnTo>
                  <a:pt x="671" y="475"/>
                </a:lnTo>
                <a:lnTo>
                  <a:pt x="594" y="517"/>
                </a:lnTo>
                <a:lnTo>
                  <a:pt x="566" y="531"/>
                </a:lnTo>
                <a:lnTo>
                  <a:pt x="552" y="538"/>
                </a:lnTo>
                <a:lnTo>
                  <a:pt x="566" y="524"/>
                </a:lnTo>
                <a:lnTo>
                  <a:pt x="566" y="524"/>
                </a:lnTo>
                <a:lnTo>
                  <a:pt x="566" y="524"/>
                </a:lnTo>
                <a:close/>
                <a:moveTo>
                  <a:pt x="608" y="517"/>
                </a:moveTo>
                <a:lnTo>
                  <a:pt x="650" y="489"/>
                </a:lnTo>
                <a:lnTo>
                  <a:pt x="629" y="503"/>
                </a:lnTo>
                <a:lnTo>
                  <a:pt x="608" y="517"/>
                </a:lnTo>
                <a:lnTo>
                  <a:pt x="608" y="517"/>
                </a:lnTo>
                <a:close/>
                <a:moveTo>
                  <a:pt x="531" y="552"/>
                </a:moveTo>
                <a:lnTo>
                  <a:pt x="531" y="538"/>
                </a:lnTo>
                <a:lnTo>
                  <a:pt x="538" y="531"/>
                </a:lnTo>
                <a:lnTo>
                  <a:pt x="538" y="538"/>
                </a:lnTo>
                <a:lnTo>
                  <a:pt x="538" y="545"/>
                </a:lnTo>
                <a:lnTo>
                  <a:pt x="531" y="552"/>
                </a:lnTo>
                <a:lnTo>
                  <a:pt x="531" y="552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47" name="Freeform 37"/>
          <p:cNvSpPr>
            <a:spLocks noEditPoints="1"/>
          </p:cNvSpPr>
          <p:nvPr userDrawn="1"/>
        </p:nvSpPr>
        <p:spPr bwMode="auto">
          <a:xfrm>
            <a:off x="6167067" y="3517900"/>
            <a:ext cx="1100667" cy="503238"/>
          </a:xfrm>
          <a:custGeom>
            <a:avLst/>
            <a:gdLst/>
            <a:ahLst/>
            <a:cxnLst>
              <a:cxn ang="0">
                <a:pos x="804" y="63"/>
              </a:cxn>
              <a:cxn ang="0">
                <a:pos x="797" y="42"/>
              </a:cxn>
              <a:cxn ang="0">
                <a:pos x="776" y="7"/>
              </a:cxn>
              <a:cxn ang="0">
                <a:pos x="762" y="7"/>
              </a:cxn>
              <a:cxn ang="0">
                <a:pos x="21" y="321"/>
              </a:cxn>
              <a:cxn ang="0">
                <a:pos x="21" y="293"/>
              </a:cxn>
              <a:cxn ang="0">
                <a:pos x="42" y="252"/>
              </a:cxn>
              <a:cxn ang="0">
                <a:pos x="91" y="231"/>
              </a:cxn>
              <a:cxn ang="0">
                <a:pos x="133" y="196"/>
              </a:cxn>
              <a:cxn ang="0">
                <a:pos x="161" y="182"/>
              </a:cxn>
              <a:cxn ang="0">
                <a:pos x="203" y="161"/>
              </a:cxn>
              <a:cxn ang="0">
                <a:pos x="231" y="133"/>
              </a:cxn>
              <a:cxn ang="0">
                <a:pos x="301" y="91"/>
              </a:cxn>
              <a:cxn ang="0">
                <a:pos x="385" y="77"/>
              </a:cxn>
              <a:cxn ang="0">
                <a:pos x="462" y="63"/>
              </a:cxn>
              <a:cxn ang="0">
                <a:pos x="531" y="56"/>
              </a:cxn>
              <a:cxn ang="0">
                <a:pos x="601" y="42"/>
              </a:cxn>
              <a:cxn ang="0">
                <a:pos x="678" y="21"/>
              </a:cxn>
              <a:cxn ang="0">
                <a:pos x="755" y="7"/>
              </a:cxn>
              <a:cxn ang="0">
                <a:pos x="769" y="21"/>
              </a:cxn>
              <a:cxn ang="0">
                <a:pos x="776" y="21"/>
              </a:cxn>
              <a:cxn ang="0">
                <a:pos x="790" y="56"/>
              </a:cxn>
              <a:cxn ang="0">
                <a:pos x="769" y="35"/>
              </a:cxn>
              <a:cxn ang="0">
                <a:pos x="748" y="42"/>
              </a:cxn>
              <a:cxn ang="0">
                <a:pos x="748" y="49"/>
              </a:cxn>
              <a:cxn ang="0">
                <a:pos x="727" y="84"/>
              </a:cxn>
              <a:cxn ang="0">
                <a:pos x="713" y="77"/>
              </a:cxn>
              <a:cxn ang="0">
                <a:pos x="685" y="42"/>
              </a:cxn>
              <a:cxn ang="0">
                <a:pos x="706" y="70"/>
              </a:cxn>
              <a:cxn ang="0">
                <a:pos x="741" y="84"/>
              </a:cxn>
              <a:cxn ang="0">
                <a:pos x="776" y="84"/>
              </a:cxn>
              <a:cxn ang="0">
                <a:pos x="776" y="112"/>
              </a:cxn>
              <a:cxn ang="0">
                <a:pos x="804" y="84"/>
              </a:cxn>
              <a:cxn ang="0">
                <a:pos x="790" y="140"/>
              </a:cxn>
              <a:cxn ang="0">
                <a:pos x="748" y="140"/>
              </a:cxn>
              <a:cxn ang="0">
                <a:pos x="734" y="140"/>
              </a:cxn>
              <a:cxn ang="0">
                <a:pos x="699" y="161"/>
              </a:cxn>
              <a:cxn ang="0">
                <a:pos x="748" y="168"/>
              </a:cxn>
              <a:cxn ang="0">
                <a:pos x="741" y="196"/>
              </a:cxn>
              <a:cxn ang="0">
                <a:pos x="713" y="203"/>
              </a:cxn>
              <a:cxn ang="0">
                <a:pos x="720" y="217"/>
              </a:cxn>
              <a:cxn ang="0">
                <a:pos x="762" y="196"/>
              </a:cxn>
              <a:cxn ang="0">
                <a:pos x="776" y="203"/>
              </a:cxn>
              <a:cxn ang="0">
                <a:pos x="699" y="238"/>
              </a:cxn>
              <a:cxn ang="0">
                <a:pos x="664" y="286"/>
              </a:cxn>
              <a:cxn ang="0">
                <a:pos x="643" y="321"/>
              </a:cxn>
              <a:cxn ang="0">
                <a:pos x="636" y="349"/>
              </a:cxn>
              <a:cxn ang="0">
                <a:pos x="524" y="328"/>
              </a:cxn>
              <a:cxn ang="0">
                <a:pos x="434" y="286"/>
              </a:cxn>
              <a:cxn ang="0">
                <a:pos x="343" y="286"/>
              </a:cxn>
              <a:cxn ang="0">
                <a:pos x="322" y="272"/>
              </a:cxn>
              <a:cxn ang="0">
                <a:pos x="287" y="266"/>
              </a:cxn>
              <a:cxn ang="0">
                <a:pos x="224" y="272"/>
              </a:cxn>
              <a:cxn ang="0">
                <a:pos x="182" y="279"/>
              </a:cxn>
              <a:cxn ang="0">
                <a:pos x="126" y="307"/>
              </a:cxn>
              <a:cxn ang="0">
                <a:pos x="35" y="321"/>
              </a:cxn>
              <a:cxn ang="0">
                <a:pos x="839" y="105"/>
              </a:cxn>
              <a:cxn ang="0">
                <a:pos x="846" y="147"/>
              </a:cxn>
              <a:cxn ang="0">
                <a:pos x="804" y="182"/>
              </a:cxn>
              <a:cxn ang="0">
                <a:pos x="804" y="182"/>
              </a:cxn>
              <a:cxn ang="0">
                <a:pos x="783" y="210"/>
              </a:cxn>
            </a:cxnLst>
            <a:rect l="0" t="0" r="r" b="b"/>
            <a:pathLst>
              <a:path w="846" h="370">
                <a:moveTo>
                  <a:pt x="797" y="42"/>
                </a:moveTo>
                <a:lnTo>
                  <a:pt x="825" y="84"/>
                </a:lnTo>
                <a:lnTo>
                  <a:pt x="804" y="56"/>
                </a:lnTo>
                <a:lnTo>
                  <a:pt x="804" y="63"/>
                </a:lnTo>
                <a:lnTo>
                  <a:pt x="797" y="42"/>
                </a:lnTo>
                <a:lnTo>
                  <a:pt x="776" y="0"/>
                </a:lnTo>
                <a:lnTo>
                  <a:pt x="776" y="0"/>
                </a:lnTo>
                <a:lnTo>
                  <a:pt x="797" y="42"/>
                </a:lnTo>
                <a:lnTo>
                  <a:pt x="797" y="42"/>
                </a:lnTo>
                <a:close/>
                <a:moveTo>
                  <a:pt x="762" y="7"/>
                </a:moveTo>
                <a:lnTo>
                  <a:pt x="762" y="7"/>
                </a:lnTo>
                <a:lnTo>
                  <a:pt x="776" y="7"/>
                </a:lnTo>
                <a:lnTo>
                  <a:pt x="776" y="14"/>
                </a:lnTo>
                <a:lnTo>
                  <a:pt x="769" y="14"/>
                </a:lnTo>
                <a:lnTo>
                  <a:pt x="769" y="7"/>
                </a:lnTo>
                <a:lnTo>
                  <a:pt x="762" y="7"/>
                </a:lnTo>
                <a:lnTo>
                  <a:pt x="762" y="7"/>
                </a:lnTo>
                <a:close/>
                <a:moveTo>
                  <a:pt x="35" y="321"/>
                </a:moveTo>
                <a:lnTo>
                  <a:pt x="35" y="321"/>
                </a:lnTo>
                <a:lnTo>
                  <a:pt x="21" y="321"/>
                </a:lnTo>
                <a:lnTo>
                  <a:pt x="0" y="328"/>
                </a:lnTo>
                <a:lnTo>
                  <a:pt x="0" y="300"/>
                </a:lnTo>
                <a:lnTo>
                  <a:pt x="7" y="293"/>
                </a:lnTo>
                <a:lnTo>
                  <a:pt x="21" y="293"/>
                </a:lnTo>
                <a:lnTo>
                  <a:pt x="28" y="286"/>
                </a:lnTo>
                <a:lnTo>
                  <a:pt x="28" y="272"/>
                </a:lnTo>
                <a:lnTo>
                  <a:pt x="28" y="266"/>
                </a:lnTo>
                <a:lnTo>
                  <a:pt x="42" y="252"/>
                </a:lnTo>
                <a:lnTo>
                  <a:pt x="56" y="252"/>
                </a:lnTo>
                <a:lnTo>
                  <a:pt x="70" y="245"/>
                </a:lnTo>
                <a:lnTo>
                  <a:pt x="91" y="231"/>
                </a:lnTo>
                <a:lnTo>
                  <a:pt x="91" y="231"/>
                </a:lnTo>
                <a:lnTo>
                  <a:pt x="105" y="217"/>
                </a:lnTo>
                <a:lnTo>
                  <a:pt x="119" y="210"/>
                </a:lnTo>
                <a:lnTo>
                  <a:pt x="126" y="196"/>
                </a:lnTo>
                <a:lnTo>
                  <a:pt x="133" y="196"/>
                </a:lnTo>
                <a:lnTo>
                  <a:pt x="133" y="182"/>
                </a:lnTo>
                <a:lnTo>
                  <a:pt x="147" y="175"/>
                </a:lnTo>
                <a:lnTo>
                  <a:pt x="154" y="189"/>
                </a:lnTo>
                <a:lnTo>
                  <a:pt x="161" y="182"/>
                </a:lnTo>
                <a:lnTo>
                  <a:pt x="168" y="168"/>
                </a:lnTo>
                <a:lnTo>
                  <a:pt x="189" y="161"/>
                </a:lnTo>
                <a:lnTo>
                  <a:pt x="196" y="161"/>
                </a:lnTo>
                <a:lnTo>
                  <a:pt x="203" y="161"/>
                </a:lnTo>
                <a:lnTo>
                  <a:pt x="210" y="140"/>
                </a:lnTo>
                <a:lnTo>
                  <a:pt x="210" y="140"/>
                </a:lnTo>
                <a:lnTo>
                  <a:pt x="217" y="133"/>
                </a:lnTo>
                <a:lnTo>
                  <a:pt x="231" y="133"/>
                </a:lnTo>
                <a:lnTo>
                  <a:pt x="224" y="126"/>
                </a:lnTo>
                <a:lnTo>
                  <a:pt x="231" y="98"/>
                </a:lnTo>
                <a:lnTo>
                  <a:pt x="259" y="98"/>
                </a:lnTo>
                <a:lnTo>
                  <a:pt x="301" y="91"/>
                </a:lnTo>
                <a:lnTo>
                  <a:pt x="308" y="91"/>
                </a:lnTo>
                <a:lnTo>
                  <a:pt x="329" y="84"/>
                </a:lnTo>
                <a:lnTo>
                  <a:pt x="350" y="84"/>
                </a:lnTo>
                <a:lnTo>
                  <a:pt x="385" y="77"/>
                </a:lnTo>
                <a:lnTo>
                  <a:pt x="385" y="77"/>
                </a:lnTo>
                <a:lnTo>
                  <a:pt x="413" y="77"/>
                </a:lnTo>
                <a:lnTo>
                  <a:pt x="434" y="70"/>
                </a:lnTo>
                <a:lnTo>
                  <a:pt x="462" y="63"/>
                </a:lnTo>
                <a:lnTo>
                  <a:pt x="469" y="63"/>
                </a:lnTo>
                <a:lnTo>
                  <a:pt x="504" y="56"/>
                </a:lnTo>
                <a:lnTo>
                  <a:pt x="511" y="56"/>
                </a:lnTo>
                <a:lnTo>
                  <a:pt x="531" y="56"/>
                </a:lnTo>
                <a:lnTo>
                  <a:pt x="545" y="49"/>
                </a:lnTo>
                <a:lnTo>
                  <a:pt x="573" y="42"/>
                </a:lnTo>
                <a:lnTo>
                  <a:pt x="587" y="42"/>
                </a:lnTo>
                <a:lnTo>
                  <a:pt x="601" y="42"/>
                </a:lnTo>
                <a:lnTo>
                  <a:pt x="643" y="28"/>
                </a:lnTo>
                <a:lnTo>
                  <a:pt x="657" y="28"/>
                </a:lnTo>
                <a:lnTo>
                  <a:pt x="678" y="21"/>
                </a:lnTo>
                <a:lnTo>
                  <a:pt x="678" y="21"/>
                </a:lnTo>
                <a:lnTo>
                  <a:pt x="713" y="14"/>
                </a:lnTo>
                <a:lnTo>
                  <a:pt x="720" y="14"/>
                </a:lnTo>
                <a:lnTo>
                  <a:pt x="734" y="14"/>
                </a:lnTo>
                <a:lnTo>
                  <a:pt x="755" y="7"/>
                </a:lnTo>
                <a:lnTo>
                  <a:pt x="762" y="7"/>
                </a:lnTo>
                <a:lnTo>
                  <a:pt x="762" y="14"/>
                </a:lnTo>
                <a:lnTo>
                  <a:pt x="755" y="14"/>
                </a:lnTo>
                <a:lnTo>
                  <a:pt x="769" y="21"/>
                </a:lnTo>
                <a:lnTo>
                  <a:pt x="769" y="21"/>
                </a:lnTo>
                <a:lnTo>
                  <a:pt x="769" y="21"/>
                </a:lnTo>
                <a:lnTo>
                  <a:pt x="776" y="28"/>
                </a:lnTo>
                <a:lnTo>
                  <a:pt x="776" y="21"/>
                </a:lnTo>
                <a:lnTo>
                  <a:pt x="776" y="28"/>
                </a:lnTo>
                <a:lnTo>
                  <a:pt x="797" y="56"/>
                </a:lnTo>
                <a:lnTo>
                  <a:pt x="797" y="56"/>
                </a:lnTo>
                <a:lnTo>
                  <a:pt x="790" y="56"/>
                </a:lnTo>
                <a:lnTo>
                  <a:pt x="783" y="42"/>
                </a:lnTo>
                <a:lnTo>
                  <a:pt x="776" y="42"/>
                </a:lnTo>
                <a:lnTo>
                  <a:pt x="776" y="35"/>
                </a:lnTo>
                <a:lnTo>
                  <a:pt x="769" y="35"/>
                </a:lnTo>
                <a:lnTo>
                  <a:pt x="776" y="49"/>
                </a:lnTo>
                <a:lnTo>
                  <a:pt x="776" y="49"/>
                </a:lnTo>
                <a:lnTo>
                  <a:pt x="755" y="35"/>
                </a:lnTo>
                <a:lnTo>
                  <a:pt x="748" y="42"/>
                </a:lnTo>
                <a:lnTo>
                  <a:pt x="762" y="56"/>
                </a:lnTo>
                <a:lnTo>
                  <a:pt x="762" y="56"/>
                </a:lnTo>
                <a:lnTo>
                  <a:pt x="755" y="56"/>
                </a:lnTo>
                <a:lnTo>
                  <a:pt x="748" y="49"/>
                </a:lnTo>
                <a:lnTo>
                  <a:pt x="748" y="63"/>
                </a:lnTo>
                <a:lnTo>
                  <a:pt x="734" y="70"/>
                </a:lnTo>
                <a:lnTo>
                  <a:pt x="741" y="70"/>
                </a:lnTo>
                <a:lnTo>
                  <a:pt x="727" y="84"/>
                </a:lnTo>
                <a:lnTo>
                  <a:pt x="720" y="84"/>
                </a:lnTo>
                <a:lnTo>
                  <a:pt x="713" y="77"/>
                </a:lnTo>
                <a:lnTo>
                  <a:pt x="720" y="77"/>
                </a:lnTo>
                <a:lnTo>
                  <a:pt x="713" y="77"/>
                </a:lnTo>
                <a:lnTo>
                  <a:pt x="706" y="70"/>
                </a:lnTo>
                <a:lnTo>
                  <a:pt x="706" y="49"/>
                </a:lnTo>
                <a:lnTo>
                  <a:pt x="699" y="42"/>
                </a:lnTo>
                <a:lnTo>
                  <a:pt x="685" y="42"/>
                </a:lnTo>
                <a:lnTo>
                  <a:pt x="699" y="49"/>
                </a:lnTo>
                <a:lnTo>
                  <a:pt x="706" y="56"/>
                </a:lnTo>
                <a:lnTo>
                  <a:pt x="706" y="56"/>
                </a:lnTo>
                <a:lnTo>
                  <a:pt x="706" y="70"/>
                </a:lnTo>
                <a:lnTo>
                  <a:pt x="713" y="84"/>
                </a:lnTo>
                <a:lnTo>
                  <a:pt x="713" y="91"/>
                </a:lnTo>
                <a:lnTo>
                  <a:pt x="713" y="91"/>
                </a:lnTo>
                <a:lnTo>
                  <a:pt x="741" y="84"/>
                </a:lnTo>
                <a:lnTo>
                  <a:pt x="748" y="84"/>
                </a:lnTo>
                <a:lnTo>
                  <a:pt x="762" y="77"/>
                </a:lnTo>
                <a:lnTo>
                  <a:pt x="769" y="77"/>
                </a:lnTo>
                <a:lnTo>
                  <a:pt x="776" y="84"/>
                </a:lnTo>
                <a:lnTo>
                  <a:pt x="776" y="105"/>
                </a:lnTo>
                <a:lnTo>
                  <a:pt x="783" y="112"/>
                </a:lnTo>
                <a:lnTo>
                  <a:pt x="769" y="112"/>
                </a:lnTo>
                <a:lnTo>
                  <a:pt x="776" y="112"/>
                </a:lnTo>
                <a:lnTo>
                  <a:pt x="783" y="112"/>
                </a:lnTo>
                <a:lnTo>
                  <a:pt x="783" y="84"/>
                </a:lnTo>
                <a:lnTo>
                  <a:pt x="797" y="77"/>
                </a:lnTo>
                <a:lnTo>
                  <a:pt x="804" y="84"/>
                </a:lnTo>
                <a:lnTo>
                  <a:pt x="811" y="105"/>
                </a:lnTo>
                <a:lnTo>
                  <a:pt x="811" y="119"/>
                </a:lnTo>
                <a:lnTo>
                  <a:pt x="797" y="112"/>
                </a:lnTo>
                <a:lnTo>
                  <a:pt x="790" y="140"/>
                </a:lnTo>
                <a:lnTo>
                  <a:pt x="776" y="154"/>
                </a:lnTo>
                <a:lnTo>
                  <a:pt x="748" y="154"/>
                </a:lnTo>
                <a:lnTo>
                  <a:pt x="741" y="147"/>
                </a:lnTo>
                <a:lnTo>
                  <a:pt x="748" y="140"/>
                </a:lnTo>
                <a:lnTo>
                  <a:pt x="748" y="133"/>
                </a:lnTo>
                <a:lnTo>
                  <a:pt x="741" y="133"/>
                </a:lnTo>
                <a:lnTo>
                  <a:pt x="741" y="133"/>
                </a:lnTo>
                <a:lnTo>
                  <a:pt x="734" y="140"/>
                </a:lnTo>
                <a:lnTo>
                  <a:pt x="734" y="154"/>
                </a:lnTo>
                <a:lnTo>
                  <a:pt x="727" y="154"/>
                </a:lnTo>
                <a:lnTo>
                  <a:pt x="685" y="147"/>
                </a:lnTo>
                <a:lnTo>
                  <a:pt x="699" y="161"/>
                </a:lnTo>
                <a:lnTo>
                  <a:pt x="727" y="161"/>
                </a:lnTo>
                <a:lnTo>
                  <a:pt x="741" y="168"/>
                </a:lnTo>
                <a:lnTo>
                  <a:pt x="741" y="168"/>
                </a:lnTo>
                <a:lnTo>
                  <a:pt x="748" y="168"/>
                </a:lnTo>
                <a:lnTo>
                  <a:pt x="748" y="168"/>
                </a:lnTo>
                <a:lnTo>
                  <a:pt x="741" y="182"/>
                </a:lnTo>
                <a:lnTo>
                  <a:pt x="741" y="189"/>
                </a:lnTo>
                <a:lnTo>
                  <a:pt x="741" y="196"/>
                </a:lnTo>
                <a:lnTo>
                  <a:pt x="741" y="203"/>
                </a:lnTo>
                <a:lnTo>
                  <a:pt x="720" y="210"/>
                </a:lnTo>
                <a:lnTo>
                  <a:pt x="713" y="203"/>
                </a:lnTo>
                <a:lnTo>
                  <a:pt x="713" y="203"/>
                </a:lnTo>
                <a:lnTo>
                  <a:pt x="699" y="203"/>
                </a:lnTo>
                <a:lnTo>
                  <a:pt x="699" y="203"/>
                </a:lnTo>
                <a:lnTo>
                  <a:pt x="706" y="203"/>
                </a:lnTo>
                <a:lnTo>
                  <a:pt x="720" y="217"/>
                </a:lnTo>
                <a:lnTo>
                  <a:pt x="748" y="217"/>
                </a:lnTo>
                <a:lnTo>
                  <a:pt x="741" y="210"/>
                </a:lnTo>
                <a:lnTo>
                  <a:pt x="755" y="203"/>
                </a:lnTo>
                <a:lnTo>
                  <a:pt x="762" y="196"/>
                </a:lnTo>
                <a:lnTo>
                  <a:pt x="762" y="203"/>
                </a:lnTo>
                <a:lnTo>
                  <a:pt x="769" y="203"/>
                </a:lnTo>
                <a:lnTo>
                  <a:pt x="776" y="196"/>
                </a:lnTo>
                <a:lnTo>
                  <a:pt x="776" y="203"/>
                </a:lnTo>
                <a:lnTo>
                  <a:pt x="762" y="224"/>
                </a:lnTo>
                <a:lnTo>
                  <a:pt x="748" y="238"/>
                </a:lnTo>
                <a:lnTo>
                  <a:pt x="713" y="245"/>
                </a:lnTo>
                <a:lnTo>
                  <a:pt x="699" y="238"/>
                </a:lnTo>
                <a:lnTo>
                  <a:pt x="706" y="252"/>
                </a:lnTo>
                <a:lnTo>
                  <a:pt x="699" y="252"/>
                </a:lnTo>
                <a:lnTo>
                  <a:pt x="671" y="286"/>
                </a:lnTo>
                <a:lnTo>
                  <a:pt x="664" y="286"/>
                </a:lnTo>
                <a:lnTo>
                  <a:pt x="664" y="286"/>
                </a:lnTo>
                <a:lnTo>
                  <a:pt x="664" y="293"/>
                </a:lnTo>
                <a:lnTo>
                  <a:pt x="650" y="307"/>
                </a:lnTo>
                <a:lnTo>
                  <a:pt x="643" y="321"/>
                </a:lnTo>
                <a:lnTo>
                  <a:pt x="643" y="335"/>
                </a:lnTo>
                <a:lnTo>
                  <a:pt x="643" y="335"/>
                </a:lnTo>
                <a:lnTo>
                  <a:pt x="636" y="321"/>
                </a:lnTo>
                <a:lnTo>
                  <a:pt x="636" y="349"/>
                </a:lnTo>
                <a:lnTo>
                  <a:pt x="636" y="356"/>
                </a:lnTo>
                <a:lnTo>
                  <a:pt x="580" y="370"/>
                </a:lnTo>
                <a:lnTo>
                  <a:pt x="573" y="363"/>
                </a:lnTo>
                <a:lnTo>
                  <a:pt x="524" y="328"/>
                </a:lnTo>
                <a:lnTo>
                  <a:pt x="483" y="300"/>
                </a:lnTo>
                <a:lnTo>
                  <a:pt x="483" y="300"/>
                </a:lnTo>
                <a:lnTo>
                  <a:pt x="455" y="279"/>
                </a:lnTo>
                <a:lnTo>
                  <a:pt x="434" y="286"/>
                </a:lnTo>
                <a:lnTo>
                  <a:pt x="392" y="293"/>
                </a:lnTo>
                <a:lnTo>
                  <a:pt x="371" y="293"/>
                </a:lnTo>
                <a:lnTo>
                  <a:pt x="343" y="300"/>
                </a:lnTo>
                <a:lnTo>
                  <a:pt x="343" y="286"/>
                </a:lnTo>
                <a:lnTo>
                  <a:pt x="336" y="279"/>
                </a:lnTo>
                <a:lnTo>
                  <a:pt x="329" y="272"/>
                </a:lnTo>
                <a:lnTo>
                  <a:pt x="329" y="266"/>
                </a:lnTo>
                <a:lnTo>
                  <a:pt x="322" y="272"/>
                </a:lnTo>
                <a:lnTo>
                  <a:pt x="315" y="272"/>
                </a:lnTo>
                <a:lnTo>
                  <a:pt x="322" y="266"/>
                </a:lnTo>
                <a:lnTo>
                  <a:pt x="315" y="259"/>
                </a:lnTo>
                <a:lnTo>
                  <a:pt x="287" y="266"/>
                </a:lnTo>
                <a:lnTo>
                  <a:pt x="287" y="266"/>
                </a:lnTo>
                <a:lnTo>
                  <a:pt x="245" y="266"/>
                </a:lnTo>
                <a:lnTo>
                  <a:pt x="238" y="272"/>
                </a:lnTo>
                <a:lnTo>
                  <a:pt x="224" y="272"/>
                </a:lnTo>
                <a:lnTo>
                  <a:pt x="203" y="272"/>
                </a:lnTo>
                <a:lnTo>
                  <a:pt x="189" y="279"/>
                </a:lnTo>
                <a:lnTo>
                  <a:pt x="182" y="272"/>
                </a:lnTo>
                <a:lnTo>
                  <a:pt x="182" y="279"/>
                </a:lnTo>
                <a:lnTo>
                  <a:pt x="168" y="286"/>
                </a:lnTo>
                <a:lnTo>
                  <a:pt x="147" y="293"/>
                </a:lnTo>
                <a:lnTo>
                  <a:pt x="140" y="300"/>
                </a:lnTo>
                <a:lnTo>
                  <a:pt x="126" y="307"/>
                </a:lnTo>
                <a:lnTo>
                  <a:pt x="119" y="307"/>
                </a:lnTo>
                <a:lnTo>
                  <a:pt x="77" y="314"/>
                </a:lnTo>
                <a:lnTo>
                  <a:pt x="77" y="314"/>
                </a:lnTo>
                <a:lnTo>
                  <a:pt x="35" y="321"/>
                </a:lnTo>
                <a:lnTo>
                  <a:pt x="35" y="321"/>
                </a:lnTo>
                <a:close/>
                <a:moveTo>
                  <a:pt x="839" y="98"/>
                </a:moveTo>
                <a:lnTo>
                  <a:pt x="832" y="91"/>
                </a:lnTo>
                <a:lnTo>
                  <a:pt x="839" y="105"/>
                </a:lnTo>
                <a:lnTo>
                  <a:pt x="846" y="154"/>
                </a:lnTo>
                <a:lnTo>
                  <a:pt x="825" y="161"/>
                </a:lnTo>
                <a:lnTo>
                  <a:pt x="825" y="154"/>
                </a:lnTo>
                <a:lnTo>
                  <a:pt x="846" y="147"/>
                </a:lnTo>
                <a:lnTo>
                  <a:pt x="839" y="112"/>
                </a:lnTo>
                <a:lnTo>
                  <a:pt x="839" y="98"/>
                </a:lnTo>
                <a:lnTo>
                  <a:pt x="839" y="98"/>
                </a:lnTo>
                <a:close/>
                <a:moveTo>
                  <a:pt x="804" y="182"/>
                </a:moveTo>
                <a:lnTo>
                  <a:pt x="804" y="175"/>
                </a:lnTo>
                <a:lnTo>
                  <a:pt x="825" y="161"/>
                </a:lnTo>
                <a:lnTo>
                  <a:pt x="804" y="182"/>
                </a:lnTo>
                <a:lnTo>
                  <a:pt x="804" y="182"/>
                </a:lnTo>
                <a:close/>
                <a:moveTo>
                  <a:pt x="762" y="252"/>
                </a:moveTo>
                <a:lnTo>
                  <a:pt x="762" y="245"/>
                </a:lnTo>
                <a:lnTo>
                  <a:pt x="769" y="224"/>
                </a:lnTo>
                <a:lnTo>
                  <a:pt x="783" y="210"/>
                </a:lnTo>
                <a:lnTo>
                  <a:pt x="762" y="252"/>
                </a:lnTo>
                <a:lnTo>
                  <a:pt x="762" y="252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48" name="Freeform 38"/>
          <p:cNvSpPr>
            <a:spLocks/>
          </p:cNvSpPr>
          <p:nvPr userDrawn="1"/>
        </p:nvSpPr>
        <p:spPr bwMode="auto">
          <a:xfrm>
            <a:off x="3803954" y="1724027"/>
            <a:ext cx="816429" cy="530225"/>
          </a:xfrm>
          <a:custGeom>
            <a:avLst/>
            <a:gdLst/>
            <a:ahLst/>
            <a:cxnLst>
              <a:cxn ang="0">
                <a:pos x="447" y="391"/>
              </a:cxn>
              <a:cxn ang="0">
                <a:pos x="426" y="391"/>
              </a:cxn>
              <a:cxn ang="0">
                <a:pos x="364" y="384"/>
              </a:cxn>
              <a:cxn ang="0">
                <a:pos x="350" y="384"/>
              </a:cxn>
              <a:cxn ang="0">
                <a:pos x="301" y="384"/>
              </a:cxn>
              <a:cxn ang="0">
                <a:pos x="175" y="377"/>
              </a:cxn>
              <a:cxn ang="0">
                <a:pos x="91" y="370"/>
              </a:cxn>
              <a:cxn ang="0">
                <a:pos x="91" y="370"/>
              </a:cxn>
              <a:cxn ang="0">
                <a:pos x="0" y="363"/>
              </a:cxn>
              <a:cxn ang="0">
                <a:pos x="7" y="321"/>
              </a:cxn>
              <a:cxn ang="0">
                <a:pos x="7" y="293"/>
              </a:cxn>
              <a:cxn ang="0">
                <a:pos x="7" y="280"/>
              </a:cxn>
              <a:cxn ang="0">
                <a:pos x="14" y="196"/>
              </a:cxn>
              <a:cxn ang="0">
                <a:pos x="14" y="189"/>
              </a:cxn>
              <a:cxn ang="0">
                <a:pos x="21" y="119"/>
              </a:cxn>
              <a:cxn ang="0">
                <a:pos x="28" y="70"/>
              </a:cxn>
              <a:cxn ang="0">
                <a:pos x="28" y="42"/>
              </a:cxn>
              <a:cxn ang="0">
                <a:pos x="28" y="0"/>
              </a:cxn>
              <a:cxn ang="0">
                <a:pos x="119" y="7"/>
              </a:cxn>
              <a:cxn ang="0">
                <a:pos x="196" y="14"/>
              </a:cxn>
              <a:cxn ang="0">
                <a:pos x="238" y="14"/>
              </a:cxn>
              <a:cxn ang="0">
                <a:pos x="343" y="21"/>
              </a:cxn>
              <a:cxn ang="0">
                <a:pos x="391" y="21"/>
              </a:cxn>
              <a:cxn ang="0">
                <a:pos x="433" y="21"/>
              </a:cxn>
              <a:cxn ang="0">
                <a:pos x="524" y="28"/>
              </a:cxn>
              <a:cxn ang="0">
                <a:pos x="580" y="28"/>
              </a:cxn>
              <a:cxn ang="0">
                <a:pos x="580" y="49"/>
              </a:cxn>
              <a:cxn ang="0">
                <a:pos x="587" y="63"/>
              </a:cxn>
              <a:cxn ang="0">
                <a:pos x="580" y="77"/>
              </a:cxn>
              <a:cxn ang="0">
                <a:pos x="580" y="84"/>
              </a:cxn>
              <a:cxn ang="0">
                <a:pos x="587" y="91"/>
              </a:cxn>
              <a:cxn ang="0">
                <a:pos x="587" y="91"/>
              </a:cxn>
              <a:cxn ang="0">
                <a:pos x="580" y="98"/>
              </a:cxn>
              <a:cxn ang="0">
                <a:pos x="587" y="105"/>
              </a:cxn>
              <a:cxn ang="0">
                <a:pos x="587" y="112"/>
              </a:cxn>
              <a:cxn ang="0">
                <a:pos x="587" y="119"/>
              </a:cxn>
              <a:cxn ang="0">
                <a:pos x="587" y="119"/>
              </a:cxn>
              <a:cxn ang="0">
                <a:pos x="587" y="119"/>
              </a:cxn>
              <a:cxn ang="0">
                <a:pos x="587" y="119"/>
              </a:cxn>
              <a:cxn ang="0">
                <a:pos x="587" y="126"/>
              </a:cxn>
              <a:cxn ang="0">
                <a:pos x="594" y="154"/>
              </a:cxn>
              <a:cxn ang="0">
                <a:pos x="594" y="161"/>
              </a:cxn>
              <a:cxn ang="0">
                <a:pos x="601" y="182"/>
              </a:cxn>
              <a:cxn ang="0">
                <a:pos x="608" y="196"/>
              </a:cxn>
              <a:cxn ang="0">
                <a:pos x="608" y="203"/>
              </a:cxn>
              <a:cxn ang="0">
                <a:pos x="608" y="217"/>
              </a:cxn>
              <a:cxn ang="0">
                <a:pos x="608" y="217"/>
              </a:cxn>
              <a:cxn ang="0">
                <a:pos x="608" y="238"/>
              </a:cxn>
              <a:cxn ang="0">
                <a:pos x="608" y="245"/>
              </a:cxn>
              <a:cxn ang="0">
                <a:pos x="608" y="266"/>
              </a:cxn>
              <a:cxn ang="0">
                <a:pos x="615" y="273"/>
              </a:cxn>
              <a:cxn ang="0">
                <a:pos x="608" y="286"/>
              </a:cxn>
              <a:cxn ang="0">
                <a:pos x="608" y="307"/>
              </a:cxn>
              <a:cxn ang="0">
                <a:pos x="615" y="307"/>
              </a:cxn>
              <a:cxn ang="0">
                <a:pos x="615" y="335"/>
              </a:cxn>
              <a:cxn ang="0">
                <a:pos x="629" y="342"/>
              </a:cxn>
              <a:cxn ang="0">
                <a:pos x="629" y="370"/>
              </a:cxn>
              <a:cxn ang="0">
                <a:pos x="629" y="384"/>
              </a:cxn>
              <a:cxn ang="0">
                <a:pos x="629" y="391"/>
              </a:cxn>
              <a:cxn ang="0">
                <a:pos x="573" y="391"/>
              </a:cxn>
              <a:cxn ang="0">
                <a:pos x="510" y="391"/>
              </a:cxn>
              <a:cxn ang="0">
                <a:pos x="510" y="391"/>
              </a:cxn>
              <a:cxn ang="0">
                <a:pos x="447" y="391"/>
              </a:cxn>
            </a:cxnLst>
            <a:rect l="0" t="0" r="r" b="b"/>
            <a:pathLst>
              <a:path w="629" h="391">
                <a:moveTo>
                  <a:pt x="447" y="391"/>
                </a:moveTo>
                <a:lnTo>
                  <a:pt x="426" y="391"/>
                </a:lnTo>
                <a:lnTo>
                  <a:pt x="364" y="384"/>
                </a:lnTo>
                <a:lnTo>
                  <a:pt x="350" y="384"/>
                </a:lnTo>
                <a:lnTo>
                  <a:pt x="301" y="384"/>
                </a:lnTo>
                <a:lnTo>
                  <a:pt x="175" y="377"/>
                </a:lnTo>
                <a:lnTo>
                  <a:pt x="91" y="370"/>
                </a:lnTo>
                <a:lnTo>
                  <a:pt x="91" y="370"/>
                </a:lnTo>
                <a:lnTo>
                  <a:pt x="0" y="363"/>
                </a:lnTo>
                <a:lnTo>
                  <a:pt x="7" y="321"/>
                </a:lnTo>
                <a:lnTo>
                  <a:pt x="7" y="293"/>
                </a:lnTo>
                <a:lnTo>
                  <a:pt x="7" y="280"/>
                </a:lnTo>
                <a:lnTo>
                  <a:pt x="14" y="196"/>
                </a:lnTo>
                <a:lnTo>
                  <a:pt x="14" y="189"/>
                </a:lnTo>
                <a:lnTo>
                  <a:pt x="21" y="119"/>
                </a:lnTo>
                <a:lnTo>
                  <a:pt x="28" y="70"/>
                </a:lnTo>
                <a:lnTo>
                  <a:pt x="28" y="42"/>
                </a:lnTo>
                <a:lnTo>
                  <a:pt x="28" y="0"/>
                </a:lnTo>
                <a:lnTo>
                  <a:pt x="119" y="7"/>
                </a:lnTo>
                <a:lnTo>
                  <a:pt x="196" y="14"/>
                </a:lnTo>
                <a:lnTo>
                  <a:pt x="238" y="14"/>
                </a:lnTo>
                <a:lnTo>
                  <a:pt x="343" y="21"/>
                </a:lnTo>
                <a:lnTo>
                  <a:pt x="391" y="21"/>
                </a:lnTo>
                <a:lnTo>
                  <a:pt x="433" y="21"/>
                </a:lnTo>
                <a:lnTo>
                  <a:pt x="524" y="28"/>
                </a:lnTo>
                <a:lnTo>
                  <a:pt x="580" y="28"/>
                </a:lnTo>
                <a:lnTo>
                  <a:pt x="580" y="49"/>
                </a:lnTo>
                <a:lnTo>
                  <a:pt x="587" y="63"/>
                </a:lnTo>
                <a:lnTo>
                  <a:pt x="580" y="77"/>
                </a:lnTo>
                <a:lnTo>
                  <a:pt x="580" y="84"/>
                </a:lnTo>
                <a:lnTo>
                  <a:pt x="587" y="91"/>
                </a:lnTo>
                <a:lnTo>
                  <a:pt x="587" y="91"/>
                </a:lnTo>
                <a:lnTo>
                  <a:pt x="580" y="98"/>
                </a:lnTo>
                <a:lnTo>
                  <a:pt x="587" y="105"/>
                </a:lnTo>
                <a:lnTo>
                  <a:pt x="587" y="112"/>
                </a:lnTo>
                <a:lnTo>
                  <a:pt x="587" y="119"/>
                </a:lnTo>
                <a:lnTo>
                  <a:pt x="587" y="119"/>
                </a:lnTo>
                <a:lnTo>
                  <a:pt x="587" y="119"/>
                </a:lnTo>
                <a:lnTo>
                  <a:pt x="587" y="119"/>
                </a:lnTo>
                <a:lnTo>
                  <a:pt x="587" y="126"/>
                </a:lnTo>
                <a:lnTo>
                  <a:pt x="594" y="154"/>
                </a:lnTo>
                <a:lnTo>
                  <a:pt x="594" y="161"/>
                </a:lnTo>
                <a:lnTo>
                  <a:pt x="601" y="182"/>
                </a:lnTo>
                <a:lnTo>
                  <a:pt x="608" y="196"/>
                </a:lnTo>
                <a:lnTo>
                  <a:pt x="608" y="203"/>
                </a:lnTo>
                <a:lnTo>
                  <a:pt x="608" y="217"/>
                </a:lnTo>
                <a:lnTo>
                  <a:pt x="608" y="217"/>
                </a:lnTo>
                <a:lnTo>
                  <a:pt x="608" y="238"/>
                </a:lnTo>
                <a:lnTo>
                  <a:pt x="608" y="245"/>
                </a:lnTo>
                <a:lnTo>
                  <a:pt x="608" y="266"/>
                </a:lnTo>
                <a:lnTo>
                  <a:pt x="615" y="273"/>
                </a:lnTo>
                <a:lnTo>
                  <a:pt x="608" y="286"/>
                </a:lnTo>
                <a:lnTo>
                  <a:pt x="608" y="307"/>
                </a:lnTo>
                <a:lnTo>
                  <a:pt x="615" y="307"/>
                </a:lnTo>
                <a:lnTo>
                  <a:pt x="615" y="335"/>
                </a:lnTo>
                <a:lnTo>
                  <a:pt x="629" y="342"/>
                </a:lnTo>
                <a:lnTo>
                  <a:pt x="629" y="370"/>
                </a:lnTo>
                <a:lnTo>
                  <a:pt x="629" y="384"/>
                </a:lnTo>
                <a:lnTo>
                  <a:pt x="629" y="391"/>
                </a:lnTo>
                <a:lnTo>
                  <a:pt x="573" y="391"/>
                </a:lnTo>
                <a:lnTo>
                  <a:pt x="510" y="391"/>
                </a:lnTo>
                <a:lnTo>
                  <a:pt x="510" y="391"/>
                </a:lnTo>
                <a:lnTo>
                  <a:pt x="447" y="391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49" name="Freeform 39"/>
          <p:cNvSpPr>
            <a:spLocks/>
          </p:cNvSpPr>
          <p:nvPr userDrawn="1"/>
        </p:nvSpPr>
        <p:spPr bwMode="auto">
          <a:xfrm>
            <a:off x="5985632" y="2749569"/>
            <a:ext cx="518583" cy="625475"/>
          </a:xfrm>
          <a:custGeom>
            <a:avLst/>
            <a:gdLst/>
            <a:ahLst/>
            <a:cxnLst>
              <a:cxn ang="0">
                <a:pos x="41" y="398"/>
              </a:cxn>
              <a:cxn ang="0">
                <a:pos x="34" y="377"/>
              </a:cxn>
              <a:cxn ang="0">
                <a:pos x="27" y="356"/>
              </a:cxn>
              <a:cxn ang="0">
                <a:pos x="27" y="328"/>
              </a:cxn>
              <a:cxn ang="0">
                <a:pos x="20" y="293"/>
              </a:cxn>
              <a:cxn ang="0">
                <a:pos x="20" y="251"/>
              </a:cxn>
              <a:cxn ang="0">
                <a:pos x="13" y="209"/>
              </a:cxn>
              <a:cxn ang="0">
                <a:pos x="6" y="175"/>
              </a:cxn>
              <a:cxn ang="0">
                <a:pos x="6" y="140"/>
              </a:cxn>
              <a:cxn ang="0">
                <a:pos x="0" y="112"/>
              </a:cxn>
              <a:cxn ang="0">
                <a:pos x="34" y="84"/>
              </a:cxn>
              <a:cxn ang="0">
                <a:pos x="83" y="77"/>
              </a:cxn>
              <a:cxn ang="0">
                <a:pos x="111" y="70"/>
              </a:cxn>
              <a:cxn ang="0">
                <a:pos x="160" y="91"/>
              </a:cxn>
              <a:cxn ang="0">
                <a:pos x="181" y="91"/>
              </a:cxn>
              <a:cxn ang="0">
                <a:pos x="167" y="98"/>
              </a:cxn>
              <a:cxn ang="0">
                <a:pos x="202" y="98"/>
              </a:cxn>
              <a:cxn ang="0">
                <a:pos x="251" y="77"/>
              </a:cxn>
              <a:cxn ang="0">
                <a:pos x="272" y="77"/>
              </a:cxn>
              <a:cxn ang="0">
                <a:pos x="300" y="49"/>
              </a:cxn>
              <a:cxn ang="0">
                <a:pos x="370" y="0"/>
              </a:cxn>
              <a:cxn ang="0">
                <a:pos x="384" y="63"/>
              </a:cxn>
              <a:cxn ang="0">
                <a:pos x="391" y="105"/>
              </a:cxn>
              <a:cxn ang="0">
                <a:pos x="391" y="140"/>
              </a:cxn>
              <a:cxn ang="0">
                <a:pos x="384" y="175"/>
              </a:cxn>
              <a:cxn ang="0">
                <a:pos x="391" y="195"/>
              </a:cxn>
              <a:cxn ang="0">
                <a:pos x="391" y="216"/>
              </a:cxn>
              <a:cxn ang="0">
                <a:pos x="391" y="237"/>
              </a:cxn>
              <a:cxn ang="0">
                <a:pos x="384" y="251"/>
              </a:cxn>
              <a:cxn ang="0">
                <a:pos x="384" y="265"/>
              </a:cxn>
              <a:cxn ang="0">
                <a:pos x="384" y="272"/>
              </a:cxn>
              <a:cxn ang="0">
                <a:pos x="384" y="293"/>
              </a:cxn>
              <a:cxn ang="0">
                <a:pos x="370" y="300"/>
              </a:cxn>
              <a:cxn ang="0">
                <a:pos x="356" y="321"/>
              </a:cxn>
              <a:cxn ang="0">
                <a:pos x="335" y="321"/>
              </a:cxn>
              <a:cxn ang="0">
                <a:pos x="328" y="342"/>
              </a:cxn>
              <a:cxn ang="0">
                <a:pos x="314" y="349"/>
              </a:cxn>
              <a:cxn ang="0">
                <a:pos x="314" y="363"/>
              </a:cxn>
              <a:cxn ang="0">
                <a:pos x="314" y="377"/>
              </a:cxn>
              <a:cxn ang="0">
                <a:pos x="314" y="384"/>
              </a:cxn>
              <a:cxn ang="0">
                <a:pos x="307" y="391"/>
              </a:cxn>
              <a:cxn ang="0">
                <a:pos x="300" y="384"/>
              </a:cxn>
              <a:cxn ang="0">
                <a:pos x="293" y="377"/>
              </a:cxn>
              <a:cxn ang="0">
                <a:pos x="286" y="405"/>
              </a:cxn>
              <a:cxn ang="0">
                <a:pos x="286" y="426"/>
              </a:cxn>
              <a:cxn ang="0">
                <a:pos x="272" y="433"/>
              </a:cxn>
              <a:cxn ang="0">
                <a:pos x="258" y="461"/>
              </a:cxn>
              <a:cxn ang="0">
                <a:pos x="244" y="454"/>
              </a:cxn>
              <a:cxn ang="0">
                <a:pos x="237" y="447"/>
              </a:cxn>
              <a:cxn ang="0">
                <a:pos x="216" y="426"/>
              </a:cxn>
              <a:cxn ang="0">
                <a:pos x="195" y="440"/>
              </a:cxn>
              <a:cxn ang="0">
                <a:pos x="181" y="447"/>
              </a:cxn>
              <a:cxn ang="0">
                <a:pos x="160" y="440"/>
              </a:cxn>
              <a:cxn ang="0">
                <a:pos x="146" y="447"/>
              </a:cxn>
              <a:cxn ang="0">
                <a:pos x="125" y="433"/>
              </a:cxn>
              <a:cxn ang="0">
                <a:pos x="90" y="433"/>
              </a:cxn>
              <a:cxn ang="0">
                <a:pos x="83" y="405"/>
              </a:cxn>
              <a:cxn ang="0">
                <a:pos x="69" y="398"/>
              </a:cxn>
              <a:cxn ang="0">
                <a:pos x="48" y="405"/>
              </a:cxn>
            </a:cxnLst>
            <a:rect l="0" t="0" r="r" b="b"/>
            <a:pathLst>
              <a:path w="398" h="461">
                <a:moveTo>
                  <a:pt x="48" y="405"/>
                </a:moveTo>
                <a:lnTo>
                  <a:pt x="41" y="398"/>
                </a:lnTo>
                <a:lnTo>
                  <a:pt x="34" y="405"/>
                </a:lnTo>
                <a:lnTo>
                  <a:pt x="34" y="377"/>
                </a:lnTo>
                <a:lnTo>
                  <a:pt x="27" y="377"/>
                </a:lnTo>
                <a:lnTo>
                  <a:pt x="27" y="356"/>
                </a:lnTo>
                <a:lnTo>
                  <a:pt x="27" y="349"/>
                </a:lnTo>
                <a:lnTo>
                  <a:pt x="27" y="328"/>
                </a:lnTo>
                <a:lnTo>
                  <a:pt x="20" y="307"/>
                </a:lnTo>
                <a:lnTo>
                  <a:pt x="20" y="293"/>
                </a:lnTo>
                <a:lnTo>
                  <a:pt x="20" y="258"/>
                </a:lnTo>
                <a:lnTo>
                  <a:pt x="20" y="251"/>
                </a:lnTo>
                <a:lnTo>
                  <a:pt x="13" y="223"/>
                </a:lnTo>
                <a:lnTo>
                  <a:pt x="13" y="209"/>
                </a:lnTo>
                <a:lnTo>
                  <a:pt x="6" y="182"/>
                </a:lnTo>
                <a:lnTo>
                  <a:pt x="6" y="175"/>
                </a:lnTo>
                <a:lnTo>
                  <a:pt x="6" y="147"/>
                </a:lnTo>
                <a:lnTo>
                  <a:pt x="6" y="140"/>
                </a:lnTo>
                <a:lnTo>
                  <a:pt x="0" y="126"/>
                </a:lnTo>
                <a:lnTo>
                  <a:pt x="0" y="112"/>
                </a:lnTo>
                <a:lnTo>
                  <a:pt x="0" y="91"/>
                </a:lnTo>
                <a:lnTo>
                  <a:pt x="34" y="84"/>
                </a:lnTo>
                <a:lnTo>
                  <a:pt x="34" y="84"/>
                </a:lnTo>
                <a:lnTo>
                  <a:pt x="83" y="77"/>
                </a:lnTo>
                <a:lnTo>
                  <a:pt x="90" y="77"/>
                </a:lnTo>
                <a:lnTo>
                  <a:pt x="111" y="70"/>
                </a:lnTo>
                <a:lnTo>
                  <a:pt x="146" y="77"/>
                </a:lnTo>
                <a:lnTo>
                  <a:pt x="160" y="91"/>
                </a:lnTo>
                <a:lnTo>
                  <a:pt x="181" y="84"/>
                </a:lnTo>
                <a:lnTo>
                  <a:pt x="181" y="91"/>
                </a:lnTo>
                <a:lnTo>
                  <a:pt x="153" y="98"/>
                </a:lnTo>
                <a:lnTo>
                  <a:pt x="167" y="98"/>
                </a:lnTo>
                <a:lnTo>
                  <a:pt x="188" y="98"/>
                </a:lnTo>
                <a:lnTo>
                  <a:pt x="202" y="98"/>
                </a:lnTo>
                <a:lnTo>
                  <a:pt x="223" y="91"/>
                </a:lnTo>
                <a:lnTo>
                  <a:pt x="251" y="77"/>
                </a:lnTo>
                <a:lnTo>
                  <a:pt x="251" y="77"/>
                </a:lnTo>
                <a:lnTo>
                  <a:pt x="272" y="77"/>
                </a:lnTo>
                <a:lnTo>
                  <a:pt x="293" y="56"/>
                </a:lnTo>
                <a:lnTo>
                  <a:pt x="300" y="49"/>
                </a:lnTo>
                <a:lnTo>
                  <a:pt x="335" y="28"/>
                </a:lnTo>
                <a:lnTo>
                  <a:pt x="370" y="0"/>
                </a:lnTo>
                <a:lnTo>
                  <a:pt x="377" y="21"/>
                </a:lnTo>
                <a:lnTo>
                  <a:pt x="384" y="63"/>
                </a:lnTo>
                <a:lnTo>
                  <a:pt x="384" y="63"/>
                </a:lnTo>
                <a:lnTo>
                  <a:pt x="391" y="105"/>
                </a:lnTo>
                <a:lnTo>
                  <a:pt x="391" y="133"/>
                </a:lnTo>
                <a:lnTo>
                  <a:pt x="391" y="140"/>
                </a:lnTo>
                <a:lnTo>
                  <a:pt x="398" y="161"/>
                </a:lnTo>
                <a:lnTo>
                  <a:pt x="384" y="175"/>
                </a:lnTo>
                <a:lnTo>
                  <a:pt x="391" y="182"/>
                </a:lnTo>
                <a:lnTo>
                  <a:pt x="391" y="195"/>
                </a:lnTo>
                <a:lnTo>
                  <a:pt x="398" y="202"/>
                </a:lnTo>
                <a:lnTo>
                  <a:pt x="391" y="216"/>
                </a:lnTo>
                <a:lnTo>
                  <a:pt x="391" y="223"/>
                </a:lnTo>
                <a:lnTo>
                  <a:pt x="391" y="237"/>
                </a:lnTo>
                <a:lnTo>
                  <a:pt x="391" y="251"/>
                </a:lnTo>
                <a:lnTo>
                  <a:pt x="384" y="251"/>
                </a:lnTo>
                <a:lnTo>
                  <a:pt x="391" y="258"/>
                </a:lnTo>
                <a:lnTo>
                  <a:pt x="384" y="265"/>
                </a:lnTo>
                <a:lnTo>
                  <a:pt x="384" y="265"/>
                </a:lnTo>
                <a:lnTo>
                  <a:pt x="384" y="272"/>
                </a:lnTo>
                <a:lnTo>
                  <a:pt x="391" y="279"/>
                </a:lnTo>
                <a:lnTo>
                  <a:pt x="384" y="293"/>
                </a:lnTo>
                <a:lnTo>
                  <a:pt x="384" y="293"/>
                </a:lnTo>
                <a:lnTo>
                  <a:pt x="370" y="300"/>
                </a:lnTo>
                <a:lnTo>
                  <a:pt x="363" y="314"/>
                </a:lnTo>
                <a:lnTo>
                  <a:pt x="356" y="321"/>
                </a:lnTo>
                <a:lnTo>
                  <a:pt x="342" y="328"/>
                </a:lnTo>
                <a:lnTo>
                  <a:pt x="335" y="321"/>
                </a:lnTo>
                <a:lnTo>
                  <a:pt x="328" y="335"/>
                </a:lnTo>
                <a:lnTo>
                  <a:pt x="328" y="342"/>
                </a:lnTo>
                <a:lnTo>
                  <a:pt x="321" y="342"/>
                </a:lnTo>
                <a:lnTo>
                  <a:pt x="314" y="349"/>
                </a:lnTo>
                <a:lnTo>
                  <a:pt x="314" y="356"/>
                </a:lnTo>
                <a:lnTo>
                  <a:pt x="314" y="363"/>
                </a:lnTo>
                <a:lnTo>
                  <a:pt x="307" y="370"/>
                </a:lnTo>
                <a:lnTo>
                  <a:pt x="314" y="377"/>
                </a:lnTo>
                <a:lnTo>
                  <a:pt x="314" y="384"/>
                </a:lnTo>
                <a:lnTo>
                  <a:pt x="314" y="384"/>
                </a:lnTo>
                <a:lnTo>
                  <a:pt x="307" y="391"/>
                </a:lnTo>
                <a:lnTo>
                  <a:pt x="307" y="391"/>
                </a:lnTo>
                <a:lnTo>
                  <a:pt x="307" y="384"/>
                </a:lnTo>
                <a:lnTo>
                  <a:pt x="300" y="384"/>
                </a:lnTo>
                <a:lnTo>
                  <a:pt x="293" y="377"/>
                </a:lnTo>
                <a:lnTo>
                  <a:pt x="293" y="377"/>
                </a:lnTo>
                <a:lnTo>
                  <a:pt x="286" y="384"/>
                </a:lnTo>
                <a:lnTo>
                  <a:pt x="286" y="405"/>
                </a:lnTo>
                <a:lnTo>
                  <a:pt x="279" y="412"/>
                </a:lnTo>
                <a:lnTo>
                  <a:pt x="286" y="426"/>
                </a:lnTo>
                <a:lnTo>
                  <a:pt x="279" y="433"/>
                </a:lnTo>
                <a:lnTo>
                  <a:pt x="272" y="433"/>
                </a:lnTo>
                <a:lnTo>
                  <a:pt x="272" y="454"/>
                </a:lnTo>
                <a:lnTo>
                  <a:pt x="258" y="461"/>
                </a:lnTo>
                <a:lnTo>
                  <a:pt x="251" y="461"/>
                </a:lnTo>
                <a:lnTo>
                  <a:pt x="244" y="454"/>
                </a:lnTo>
                <a:lnTo>
                  <a:pt x="244" y="447"/>
                </a:lnTo>
                <a:lnTo>
                  <a:pt x="237" y="447"/>
                </a:lnTo>
                <a:lnTo>
                  <a:pt x="223" y="440"/>
                </a:lnTo>
                <a:lnTo>
                  <a:pt x="216" y="426"/>
                </a:lnTo>
                <a:lnTo>
                  <a:pt x="202" y="426"/>
                </a:lnTo>
                <a:lnTo>
                  <a:pt x="195" y="440"/>
                </a:lnTo>
                <a:lnTo>
                  <a:pt x="181" y="447"/>
                </a:lnTo>
                <a:lnTo>
                  <a:pt x="181" y="447"/>
                </a:lnTo>
                <a:lnTo>
                  <a:pt x="174" y="440"/>
                </a:lnTo>
                <a:lnTo>
                  <a:pt x="160" y="440"/>
                </a:lnTo>
                <a:lnTo>
                  <a:pt x="153" y="440"/>
                </a:lnTo>
                <a:lnTo>
                  <a:pt x="146" y="447"/>
                </a:lnTo>
                <a:lnTo>
                  <a:pt x="139" y="447"/>
                </a:lnTo>
                <a:lnTo>
                  <a:pt x="125" y="433"/>
                </a:lnTo>
                <a:lnTo>
                  <a:pt x="111" y="433"/>
                </a:lnTo>
                <a:lnTo>
                  <a:pt x="90" y="433"/>
                </a:lnTo>
                <a:lnTo>
                  <a:pt x="90" y="426"/>
                </a:lnTo>
                <a:lnTo>
                  <a:pt x="83" y="405"/>
                </a:lnTo>
                <a:lnTo>
                  <a:pt x="69" y="405"/>
                </a:lnTo>
                <a:lnTo>
                  <a:pt x="69" y="398"/>
                </a:lnTo>
                <a:lnTo>
                  <a:pt x="62" y="398"/>
                </a:lnTo>
                <a:lnTo>
                  <a:pt x="48" y="405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50" name="Freeform 40"/>
          <p:cNvSpPr>
            <a:spLocks/>
          </p:cNvSpPr>
          <p:nvPr userDrawn="1"/>
        </p:nvSpPr>
        <p:spPr bwMode="auto">
          <a:xfrm>
            <a:off x="3813027" y="3689357"/>
            <a:ext cx="1073452" cy="588963"/>
          </a:xfrm>
          <a:custGeom>
            <a:avLst/>
            <a:gdLst/>
            <a:ahLst/>
            <a:cxnLst>
              <a:cxn ang="0">
                <a:pos x="825" y="328"/>
              </a:cxn>
              <a:cxn ang="0">
                <a:pos x="825" y="433"/>
              </a:cxn>
              <a:cxn ang="0">
                <a:pos x="811" y="433"/>
              </a:cxn>
              <a:cxn ang="0">
                <a:pos x="811" y="426"/>
              </a:cxn>
              <a:cxn ang="0">
                <a:pos x="797" y="426"/>
              </a:cxn>
              <a:cxn ang="0">
                <a:pos x="790" y="419"/>
              </a:cxn>
              <a:cxn ang="0">
                <a:pos x="769" y="405"/>
              </a:cxn>
              <a:cxn ang="0">
                <a:pos x="762" y="398"/>
              </a:cxn>
              <a:cxn ang="0">
                <a:pos x="741" y="398"/>
              </a:cxn>
              <a:cxn ang="0">
                <a:pos x="727" y="405"/>
              </a:cxn>
              <a:cxn ang="0">
                <a:pos x="706" y="398"/>
              </a:cxn>
              <a:cxn ang="0">
                <a:pos x="685" y="412"/>
              </a:cxn>
              <a:cxn ang="0">
                <a:pos x="650" y="412"/>
              </a:cxn>
              <a:cxn ang="0">
                <a:pos x="650" y="419"/>
              </a:cxn>
              <a:cxn ang="0">
                <a:pos x="636" y="419"/>
              </a:cxn>
              <a:cxn ang="0">
                <a:pos x="622" y="412"/>
              </a:cxn>
              <a:cxn ang="0">
                <a:pos x="601" y="398"/>
              </a:cxn>
              <a:cxn ang="0">
                <a:pos x="587" y="405"/>
              </a:cxn>
              <a:cxn ang="0">
                <a:pos x="580" y="398"/>
              </a:cxn>
              <a:cxn ang="0">
                <a:pos x="559" y="405"/>
              </a:cxn>
              <a:cxn ang="0">
                <a:pos x="559" y="419"/>
              </a:cxn>
              <a:cxn ang="0">
                <a:pos x="552" y="412"/>
              </a:cxn>
              <a:cxn ang="0">
                <a:pos x="545" y="405"/>
              </a:cxn>
              <a:cxn ang="0">
                <a:pos x="531" y="412"/>
              </a:cxn>
              <a:cxn ang="0">
                <a:pos x="524" y="398"/>
              </a:cxn>
              <a:cxn ang="0">
                <a:pos x="510" y="391"/>
              </a:cxn>
              <a:cxn ang="0">
                <a:pos x="475" y="398"/>
              </a:cxn>
              <a:cxn ang="0">
                <a:pos x="461" y="384"/>
              </a:cxn>
              <a:cxn ang="0">
                <a:pos x="461" y="370"/>
              </a:cxn>
              <a:cxn ang="0">
                <a:pos x="426" y="377"/>
              </a:cxn>
              <a:cxn ang="0">
                <a:pos x="391" y="370"/>
              </a:cxn>
              <a:cxn ang="0">
                <a:pos x="357" y="342"/>
              </a:cxn>
              <a:cxn ang="0">
                <a:pos x="329" y="335"/>
              </a:cxn>
              <a:cxn ang="0">
                <a:pos x="308" y="335"/>
              </a:cxn>
              <a:cxn ang="0">
                <a:pos x="280" y="314"/>
              </a:cxn>
              <a:cxn ang="0">
                <a:pos x="280" y="237"/>
              </a:cxn>
              <a:cxn ang="0">
                <a:pos x="280" y="153"/>
              </a:cxn>
              <a:cxn ang="0">
                <a:pos x="231" y="77"/>
              </a:cxn>
              <a:cxn ang="0">
                <a:pos x="133" y="70"/>
              </a:cxn>
              <a:cxn ang="0">
                <a:pos x="0" y="63"/>
              </a:cxn>
              <a:cxn ang="0">
                <a:pos x="98" y="7"/>
              </a:cxn>
              <a:cxn ang="0">
                <a:pos x="196" y="14"/>
              </a:cxn>
              <a:cxn ang="0">
                <a:pos x="287" y="21"/>
              </a:cxn>
              <a:cxn ang="0">
                <a:pos x="384" y="21"/>
              </a:cxn>
              <a:cxn ang="0">
                <a:pos x="468" y="28"/>
              </a:cxn>
              <a:cxn ang="0">
                <a:pos x="559" y="28"/>
              </a:cxn>
              <a:cxn ang="0">
                <a:pos x="671" y="28"/>
              </a:cxn>
              <a:cxn ang="0">
                <a:pos x="713" y="28"/>
              </a:cxn>
              <a:cxn ang="0">
                <a:pos x="762" y="28"/>
              </a:cxn>
              <a:cxn ang="0">
                <a:pos x="804" y="63"/>
              </a:cxn>
              <a:cxn ang="0">
                <a:pos x="811" y="133"/>
              </a:cxn>
              <a:cxn ang="0">
                <a:pos x="825" y="216"/>
              </a:cxn>
            </a:cxnLst>
            <a:rect l="0" t="0" r="r" b="b"/>
            <a:pathLst>
              <a:path w="825" h="433">
                <a:moveTo>
                  <a:pt x="825" y="279"/>
                </a:moveTo>
                <a:lnTo>
                  <a:pt x="825" y="300"/>
                </a:lnTo>
                <a:lnTo>
                  <a:pt x="825" y="328"/>
                </a:lnTo>
                <a:lnTo>
                  <a:pt x="825" y="363"/>
                </a:lnTo>
                <a:lnTo>
                  <a:pt x="825" y="398"/>
                </a:lnTo>
                <a:lnTo>
                  <a:pt x="825" y="433"/>
                </a:lnTo>
                <a:lnTo>
                  <a:pt x="818" y="433"/>
                </a:lnTo>
                <a:lnTo>
                  <a:pt x="818" y="433"/>
                </a:lnTo>
                <a:lnTo>
                  <a:pt x="811" y="433"/>
                </a:lnTo>
                <a:lnTo>
                  <a:pt x="818" y="433"/>
                </a:lnTo>
                <a:lnTo>
                  <a:pt x="811" y="433"/>
                </a:lnTo>
                <a:lnTo>
                  <a:pt x="811" y="426"/>
                </a:lnTo>
                <a:lnTo>
                  <a:pt x="804" y="433"/>
                </a:lnTo>
                <a:lnTo>
                  <a:pt x="804" y="426"/>
                </a:lnTo>
                <a:lnTo>
                  <a:pt x="797" y="426"/>
                </a:lnTo>
                <a:lnTo>
                  <a:pt x="797" y="419"/>
                </a:lnTo>
                <a:lnTo>
                  <a:pt x="790" y="419"/>
                </a:lnTo>
                <a:lnTo>
                  <a:pt x="790" y="419"/>
                </a:lnTo>
                <a:lnTo>
                  <a:pt x="783" y="419"/>
                </a:lnTo>
                <a:lnTo>
                  <a:pt x="769" y="405"/>
                </a:lnTo>
                <a:lnTo>
                  <a:pt x="769" y="405"/>
                </a:lnTo>
                <a:lnTo>
                  <a:pt x="762" y="398"/>
                </a:lnTo>
                <a:lnTo>
                  <a:pt x="762" y="405"/>
                </a:lnTo>
                <a:lnTo>
                  <a:pt x="762" y="398"/>
                </a:lnTo>
                <a:lnTo>
                  <a:pt x="755" y="398"/>
                </a:lnTo>
                <a:lnTo>
                  <a:pt x="748" y="391"/>
                </a:lnTo>
                <a:lnTo>
                  <a:pt x="741" y="398"/>
                </a:lnTo>
                <a:lnTo>
                  <a:pt x="741" y="398"/>
                </a:lnTo>
                <a:lnTo>
                  <a:pt x="741" y="405"/>
                </a:lnTo>
                <a:lnTo>
                  <a:pt x="727" y="405"/>
                </a:lnTo>
                <a:lnTo>
                  <a:pt x="713" y="405"/>
                </a:lnTo>
                <a:lnTo>
                  <a:pt x="720" y="398"/>
                </a:lnTo>
                <a:lnTo>
                  <a:pt x="706" y="398"/>
                </a:lnTo>
                <a:lnTo>
                  <a:pt x="692" y="405"/>
                </a:lnTo>
                <a:lnTo>
                  <a:pt x="692" y="405"/>
                </a:lnTo>
                <a:lnTo>
                  <a:pt x="685" y="412"/>
                </a:lnTo>
                <a:lnTo>
                  <a:pt x="678" y="405"/>
                </a:lnTo>
                <a:lnTo>
                  <a:pt x="671" y="412"/>
                </a:lnTo>
                <a:lnTo>
                  <a:pt x="650" y="412"/>
                </a:lnTo>
                <a:lnTo>
                  <a:pt x="650" y="412"/>
                </a:lnTo>
                <a:lnTo>
                  <a:pt x="657" y="412"/>
                </a:lnTo>
                <a:lnTo>
                  <a:pt x="650" y="419"/>
                </a:lnTo>
                <a:lnTo>
                  <a:pt x="643" y="419"/>
                </a:lnTo>
                <a:lnTo>
                  <a:pt x="636" y="426"/>
                </a:lnTo>
                <a:lnTo>
                  <a:pt x="636" y="419"/>
                </a:lnTo>
                <a:lnTo>
                  <a:pt x="629" y="412"/>
                </a:lnTo>
                <a:lnTo>
                  <a:pt x="622" y="419"/>
                </a:lnTo>
                <a:lnTo>
                  <a:pt x="622" y="412"/>
                </a:lnTo>
                <a:lnTo>
                  <a:pt x="608" y="412"/>
                </a:lnTo>
                <a:lnTo>
                  <a:pt x="615" y="405"/>
                </a:lnTo>
                <a:lnTo>
                  <a:pt x="601" y="398"/>
                </a:lnTo>
                <a:lnTo>
                  <a:pt x="601" y="405"/>
                </a:lnTo>
                <a:lnTo>
                  <a:pt x="594" y="412"/>
                </a:lnTo>
                <a:lnTo>
                  <a:pt x="587" y="405"/>
                </a:lnTo>
                <a:lnTo>
                  <a:pt x="587" y="405"/>
                </a:lnTo>
                <a:lnTo>
                  <a:pt x="580" y="391"/>
                </a:lnTo>
                <a:lnTo>
                  <a:pt x="580" y="398"/>
                </a:lnTo>
                <a:lnTo>
                  <a:pt x="573" y="398"/>
                </a:lnTo>
                <a:lnTo>
                  <a:pt x="573" y="405"/>
                </a:lnTo>
                <a:lnTo>
                  <a:pt x="559" y="405"/>
                </a:lnTo>
                <a:lnTo>
                  <a:pt x="566" y="412"/>
                </a:lnTo>
                <a:lnTo>
                  <a:pt x="559" y="412"/>
                </a:lnTo>
                <a:lnTo>
                  <a:pt x="559" y="419"/>
                </a:lnTo>
                <a:lnTo>
                  <a:pt x="559" y="419"/>
                </a:lnTo>
                <a:lnTo>
                  <a:pt x="552" y="419"/>
                </a:lnTo>
                <a:lnTo>
                  <a:pt x="552" y="412"/>
                </a:lnTo>
                <a:lnTo>
                  <a:pt x="552" y="405"/>
                </a:lnTo>
                <a:lnTo>
                  <a:pt x="552" y="398"/>
                </a:lnTo>
                <a:lnTo>
                  <a:pt x="545" y="405"/>
                </a:lnTo>
                <a:lnTo>
                  <a:pt x="545" y="405"/>
                </a:lnTo>
                <a:lnTo>
                  <a:pt x="538" y="405"/>
                </a:lnTo>
                <a:lnTo>
                  <a:pt x="531" y="412"/>
                </a:lnTo>
                <a:lnTo>
                  <a:pt x="531" y="412"/>
                </a:lnTo>
                <a:lnTo>
                  <a:pt x="524" y="412"/>
                </a:lnTo>
                <a:lnTo>
                  <a:pt x="524" y="398"/>
                </a:lnTo>
                <a:lnTo>
                  <a:pt x="517" y="398"/>
                </a:lnTo>
                <a:lnTo>
                  <a:pt x="510" y="398"/>
                </a:lnTo>
                <a:lnTo>
                  <a:pt x="510" y="391"/>
                </a:lnTo>
                <a:lnTo>
                  <a:pt x="503" y="391"/>
                </a:lnTo>
                <a:lnTo>
                  <a:pt x="482" y="405"/>
                </a:lnTo>
                <a:lnTo>
                  <a:pt x="475" y="398"/>
                </a:lnTo>
                <a:lnTo>
                  <a:pt x="475" y="391"/>
                </a:lnTo>
                <a:lnTo>
                  <a:pt x="475" y="391"/>
                </a:lnTo>
                <a:lnTo>
                  <a:pt x="461" y="384"/>
                </a:lnTo>
                <a:lnTo>
                  <a:pt x="461" y="377"/>
                </a:lnTo>
                <a:lnTo>
                  <a:pt x="461" y="370"/>
                </a:lnTo>
                <a:lnTo>
                  <a:pt x="461" y="370"/>
                </a:lnTo>
                <a:lnTo>
                  <a:pt x="454" y="370"/>
                </a:lnTo>
                <a:lnTo>
                  <a:pt x="440" y="370"/>
                </a:lnTo>
                <a:lnTo>
                  <a:pt x="426" y="377"/>
                </a:lnTo>
                <a:lnTo>
                  <a:pt x="419" y="377"/>
                </a:lnTo>
                <a:lnTo>
                  <a:pt x="412" y="370"/>
                </a:lnTo>
                <a:lnTo>
                  <a:pt x="391" y="370"/>
                </a:lnTo>
                <a:lnTo>
                  <a:pt x="377" y="363"/>
                </a:lnTo>
                <a:lnTo>
                  <a:pt x="357" y="356"/>
                </a:lnTo>
                <a:lnTo>
                  <a:pt x="357" y="342"/>
                </a:lnTo>
                <a:lnTo>
                  <a:pt x="336" y="328"/>
                </a:lnTo>
                <a:lnTo>
                  <a:pt x="336" y="342"/>
                </a:lnTo>
                <a:lnTo>
                  <a:pt x="329" y="335"/>
                </a:lnTo>
                <a:lnTo>
                  <a:pt x="322" y="335"/>
                </a:lnTo>
                <a:lnTo>
                  <a:pt x="315" y="335"/>
                </a:lnTo>
                <a:lnTo>
                  <a:pt x="308" y="335"/>
                </a:lnTo>
                <a:lnTo>
                  <a:pt x="294" y="321"/>
                </a:lnTo>
                <a:lnTo>
                  <a:pt x="280" y="314"/>
                </a:lnTo>
                <a:lnTo>
                  <a:pt x="280" y="314"/>
                </a:lnTo>
                <a:lnTo>
                  <a:pt x="280" y="293"/>
                </a:lnTo>
                <a:lnTo>
                  <a:pt x="280" y="258"/>
                </a:lnTo>
                <a:lnTo>
                  <a:pt x="280" y="237"/>
                </a:lnTo>
                <a:lnTo>
                  <a:pt x="280" y="209"/>
                </a:lnTo>
                <a:lnTo>
                  <a:pt x="280" y="188"/>
                </a:lnTo>
                <a:lnTo>
                  <a:pt x="280" y="153"/>
                </a:lnTo>
                <a:lnTo>
                  <a:pt x="287" y="133"/>
                </a:lnTo>
                <a:lnTo>
                  <a:pt x="287" y="77"/>
                </a:lnTo>
                <a:lnTo>
                  <a:pt x="231" y="77"/>
                </a:lnTo>
                <a:lnTo>
                  <a:pt x="196" y="77"/>
                </a:lnTo>
                <a:lnTo>
                  <a:pt x="182" y="77"/>
                </a:lnTo>
                <a:lnTo>
                  <a:pt x="133" y="70"/>
                </a:lnTo>
                <a:lnTo>
                  <a:pt x="91" y="70"/>
                </a:lnTo>
                <a:lnTo>
                  <a:pt x="77" y="70"/>
                </a:lnTo>
                <a:lnTo>
                  <a:pt x="0" y="63"/>
                </a:lnTo>
                <a:lnTo>
                  <a:pt x="0" y="0"/>
                </a:lnTo>
                <a:lnTo>
                  <a:pt x="91" y="7"/>
                </a:lnTo>
                <a:lnTo>
                  <a:pt x="98" y="7"/>
                </a:lnTo>
                <a:lnTo>
                  <a:pt x="140" y="14"/>
                </a:lnTo>
                <a:lnTo>
                  <a:pt x="189" y="14"/>
                </a:lnTo>
                <a:lnTo>
                  <a:pt x="196" y="14"/>
                </a:lnTo>
                <a:lnTo>
                  <a:pt x="231" y="14"/>
                </a:lnTo>
                <a:lnTo>
                  <a:pt x="280" y="21"/>
                </a:lnTo>
                <a:lnTo>
                  <a:pt x="287" y="21"/>
                </a:lnTo>
                <a:lnTo>
                  <a:pt x="329" y="21"/>
                </a:lnTo>
                <a:lnTo>
                  <a:pt x="343" y="21"/>
                </a:lnTo>
                <a:lnTo>
                  <a:pt x="384" y="21"/>
                </a:lnTo>
                <a:lnTo>
                  <a:pt x="426" y="21"/>
                </a:lnTo>
                <a:lnTo>
                  <a:pt x="447" y="21"/>
                </a:lnTo>
                <a:lnTo>
                  <a:pt x="468" y="28"/>
                </a:lnTo>
                <a:lnTo>
                  <a:pt x="496" y="28"/>
                </a:lnTo>
                <a:lnTo>
                  <a:pt x="531" y="28"/>
                </a:lnTo>
                <a:lnTo>
                  <a:pt x="559" y="28"/>
                </a:lnTo>
                <a:lnTo>
                  <a:pt x="601" y="28"/>
                </a:lnTo>
                <a:lnTo>
                  <a:pt x="622" y="28"/>
                </a:lnTo>
                <a:lnTo>
                  <a:pt x="671" y="28"/>
                </a:lnTo>
                <a:lnTo>
                  <a:pt x="671" y="28"/>
                </a:lnTo>
                <a:lnTo>
                  <a:pt x="692" y="28"/>
                </a:lnTo>
                <a:lnTo>
                  <a:pt x="713" y="28"/>
                </a:lnTo>
                <a:lnTo>
                  <a:pt x="727" y="28"/>
                </a:lnTo>
                <a:lnTo>
                  <a:pt x="762" y="28"/>
                </a:lnTo>
                <a:lnTo>
                  <a:pt x="762" y="28"/>
                </a:lnTo>
                <a:lnTo>
                  <a:pt x="804" y="28"/>
                </a:lnTo>
                <a:lnTo>
                  <a:pt x="804" y="56"/>
                </a:lnTo>
                <a:lnTo>
                  <a:pt x="804" y="63"/>
                </a:lnTo>
                <a:lnTo>
                  <a:pt x="804" y="91"/>
                </a:lnTo>
                <a:lnTo>
                  <a:pt x="811" y="126"/>
                </a:lnTo>
                <a:lnTo>
                  <a:pt x="811" y="133"/>
                </a:lnTo>
                <a:lnTo>
                  <a:pt x="818" y="174"/>
                </a:lnTo>
                <a:lnTo>
                  <a:pt x="818" y="188"/>
                </a:lnTo>
                <a:lnTo>
                  <a:pt x="825" y="216"/>
                </a:lnTo>
                <a:lnTo>
                  <a:pt x="825" y="279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51" name="Freeform 41"/>
          <p:cNvSpPr>
            <a:spLocks/>
          </p:cNvSpPr>
          <p:nvPr userDrawn="1"/>
        </p:nvSpPr>
        <p:spPr bwMode="auto">
          <a:xfrm>
            <a:off x="1460502" y="1752612"/>
            <a:ext cx="990298" cy="873125"/>
          </a:xfrm>
          <a:custGeom>
            <a:avLst/>
            <a:gdLst/>
            <a:ahLst/>
            <a:cxnLst>
              <a:cxn ang="0">
                <a:pos x="168" y="524"/>
              </a:cxn>
              <a:cxn ang="0">
                <a:pos x="63" y="496"/>
              </a:cxn>
              <a:cxn ang="0">
                <a:pos x="7" y="475"/>
              </a:cxn>
              <a:cxn ang="0">
                <a:pos x="0" y="440"/>
              </a:cxn>
              <a:cxn ang="0">
                <a:pos x="7" y="405"/>
              </a:cxn>
              <a:cxn ang="0">
                <a:pos x="7" y="370"/>
              </a:cxn>
              <a:cxn ang="0">
                <a:pos x="35" y="328"/>
              </a:cxn>
              <a:cxn ang="0">
                <a:pos x="49" y="307"/>
              </a:cxn>
              <a:cxn ang="0">
                <a:pos x="77" y="265"/>
              </a:cxn>
              <a:cxn ang="0">
                <a:pos x="112" y="175"/>
              </a:cxn>
              <a:cxn ang="0">
                <a:pos x="126" y="133"/>
              </a:cxn>
              <a:cxn ang="0">
                <a:pos x="147" y="77"/>
              </a:cxn>
              <a:cxn ang="0">
                <a:pos x="154" y="84"/>
              </a:cxn>
              <a:cxn ang="0">
                <a:pos x="154" y="70"/>
              </a:cxn>
              <a:cxn ang="0">
                <a:pos x="161" y="49"/>
              </a:cxn>
              <a:cxn ang="0">
                <a:pos x="161" y="28"/>
              </a:cxn>
              <a:cxn ang="0">
                <a:pos x="175" y="0"/>
              </a:cxn>
              <a:cxn ang="0">
                <a:pos x="189" y="7"/>
              </a:cxn>
              <a:cxn ang="0">
                <a:pos x="189" y="0"/>
              </a:cxn>
              <a:cxn ang="0">
                <a:pos x="196" y="7"/>
              </a:cxn>
              <a:cxn ang="0">
                <a:pos x="217" y="21"/>
              </a:cxn>
              <a:cxn ang="0">
                <a:pos x="230" y="21"/>
              </a:cxn>
              <a:cxn ang="0">
                <a:pos x="251" y="35"/>
              </a:cxn>
              <a:cxn ang="0">
                <a:pos x="258" y="63"/>
              </a:cxn>
              <a:cxn ang="0">
                <a:pos x="251" y="91"/>
              </a:cxn>
              <a:cxn ang="0">
                <a:pos x="286" y="112"/>
              </a:cxn>
              <a:cxn ang="0">
                <a:pos x="328" y="105"/>
              </a:cxn>
              <a:cxn ang="0">
                <a:pos x="356" y="112"/>
              </a:cxn>
              <a:cxn ang="0">
                <a:pos x="377" y="133"/>
              </a:cxn>
              <a:cxn ang="0">
                <a:pos x="398" y="133"/>
              </a:cxn>
              <a:cxn ang="0">
                <a:pos x="433" y="126"/>
              </a:cxn>
              <a:cxn ang="0">
                <a:pos x="461" y="140"/>
              </a:cxn>
              <a:cxn ang="0">
                <a:pos x="489" y="133"/>
              </a:cxn>
              <a:cxn ang="0">
                <a:pos x="517" y="133"/>
              </a:cxn>
              <a:cxn ang="0">
                <a:pos x="552" y="140"/>
              </a:cxn>
              <a:cxn ang="0">
                <a:pos x="650" y="154"/>
              </a:cxn>
              <a:cxn ang="0">
                <a:pos x="685" y="161"/>
              </a:cxn>
              <a:cxn ang="0">
                <a:pos x="741" y="175"/>
              </a:cxn>
              <a:cxn ang="0">
                <a:pos x="762" y="210"/>
              </a:cxn>
              <a:cxn ang="0">
                <a:pos x="741" y="252"/>
              </a:cxn>
              <a:cxn ang="0">
                <a:pos x="727" y="279"/>
              </a:cxn>
              <a:cxn ang="0">
                <a:pos x="720" y="300"/>
              </a:cxn>
              <a:cxn ang="0">
                <a:pos x="706" y="314"/>
              </a:cxn>
              <a:cxn ang="0">
                <a:pos x="678" y="342"/>
              </a:cxn>
              <a:cxn ang="0">
                <a:pos x="671" y="363"/>
              </a:cxn>
              <a:cxn ang="0">
                <a:pos x="685" y="377"/>
              </a:cxn>
              <a:cxn ang="0">
                <a:pos x="692" y="384"/>
              </a:cxn>
              <a:cxn ang="0">
                <a:pos x="685" y="398"/>
              </a:cxn>
              <a:cxn ang="0">
                <a:pos x="678" y="419"/>
              </a:cxn>
              <a:cxn ang="0">
                <a:pos x="671" y="440"/>
              </a:cxn>
              <a:cxn ang="0">
                <a:pos x="524" y="615"/>
              </a:cxn>
              <a:cxn ang="0">
                <a:pos x="419" y="594"/>
              </a:cxn>
              <a:cxn ang="0">
                <a:pos x="293" y="559"/>
              </a:cxn>
            </a:cxnLst>
            <a:rect l="0" t="0" r="r" b="b"/>
            <a:pathLst>
              <a:path w="762" h="643">
                <a:moveTo>
                  <a:pt x="244" y="545"/>
                </a:moveTo>
                <a:lnTo>
                  <a:pt x="168" y="524"/>
                </a:lnTo>
                <a:lnTo>
                  <a:pt x="91" y="503"/>
                </a:lnTo>
                <a:lnTo>
                  <a:pt x="63" y="496"/>
                </a:lnTo>
                <a:lnTo>
                  <a:pt x="35" y="489"/>
                </a:lnTo>
                <a:lnTo>
                  <a:pt x="7" y="475"/>
                </a:lnTo>
                <a:lnTo>
                  <a:pt x="0" y="461"/>
                </a:lnTo>
                <a:lnTo>
                  <a:pt x="0" y="440"/>
                </a:lnTo>
                <a:lnTo>
                  <a:pt x="0" y="419"/>
                </a:lnTo>
                <a:lnTo>
                  <a:pt x="7" y="405"/>
                </a:lnTo>
                <a:lnTo>
                  <a:pt x="14" y="398"/>
                </a:lnTo>
                <a:lnTo>
                  <a:pt x="7" y="370"/>
                </a:lnTo>
                <a:lnTo>
                  <a:pt x="14" y="356"/>
                </a:lnTo>
                <a:lnTo>
                  <a:pt x="35" y="328"/>
                </a:lnTo>
                <a:lnTo>
                  <a:pt x="35" y="321"/>
                </a:lnTo>
                <a:lnTo>
                  <a:pt x="49" y="307"/>
                </a:lnTo>
                <a:lnTo>
                  <a:pt x="63" y="293"/>
                </a:lnTo>
                <a:lnTo>
                  <a:pt x="77" y="265"/>
                </a:lnTo>
                <a:lnTo>
                  <a:pt x="91" y="217"/>
                </a:lnTo>
                <a:lnTo>
                  <a:pt x="112" y="175"/>
                </a:lnTo>
                <a:lnTo>
                  <a:pt x="119" y="154"/>
                </a:lnTo>
                <a:lnTo>
                  <a:pt x="126" y="133"/>
                </a:lnTo>
                <a:lnTo>
                  <a:pt x="140" y="105"/>
                </a:lnTo>
                <a:lnTo>
                  <a:pt x="147" y="77"/>
                </a:lnTo>
                <a:lnTo>
                  <a:pt x="154" y="77"/>
                </a:lnTo>
                <a:lnTo>
                  <a:pt x="154" y="84"/>
                </a:lnTo>
                <a:lnTo>
                  <a:pt x="154" y="84"/>
                </a:lnTo>
                <a:lnTo>
                  <a:pt x="154" y="70"/>
                </a:lnTo>
                <a:lnTo>
                  <a:pt x="161" y="56"/>
                </a:lnTo>
                <a:lnTo>
                  <a:pt x="161" y="49"/>
                </a:lnTo>
                <a:lnTo>
                  <a:pt x="161" y="35"/>
                </a:lnTo>
                <a:lnTo>
                  <a:pt x="161" y="28"/>
                </a:lnTo>
                <a:lnTo>
                  <a:pt x="168" y="21"/>
                </a:lnTo>
                <a:lnTo>
                  <a:pt x="175" y="0"/>
                </a:lnTo>
                <a:lnTo>
                  <a:pt x="182" y="14"/>
                </a:lnTo>
                <a:lnTo>
                  <a:pt x="189" y="7"/>
                </a:lnTo>
                <a:lnTo>
                  <a:pt x="182" y="0"/>
                </a:lnTo>
                <a:lnTo>
                  <a:pt x="189" y="0"/>
                </a:lnTo>
                <a:lnTo>
                  <a:pt x="189" y="7"/>
                </a:lnTo>
                <a:lnTo>
                  <a:pt x="196" y="7"/>
                </a:lnTo>
                <a:lnTo>
                  <a:pt x="210" y="7"/>
                </a:lnTo>
                <a:lnTo>
                  <a:pt x="217" y="21"/>
                </a:lnTo>
                <a:lnTo>
                  <a:pt x="224" y="21"/>
                </a:lnTo>
                <a:lnTo>
                  <a:pt x="230" y="21"/>
                </a:lnTo>
                <a:lnTo>
                  <a:pt x="237" y="21"/>
                </a:lnTo>
                <a:lnTo>
                  <a:pt x="251" y="35"/>
                </a:lnTo>
                <a:lnTo>
                  <a:pt x="258" y="56"/>
                </a:lnTo>
                <a:lnTo>
                  <a:pt x="258" y="63"/>
                </a:lnTo>
                <a:lnTo>
                  <a:pt x="251" y="84"/>
                </a:lnTo>
                <a:lnTo>
                  <a:pt x="251" y="91"/>
                </a:lnTo>
                <a:lnTo>
                  <a:pt x="258" y="98"/>
                </a:lnTo>
                <a:lnTo>
                  <a:pt x="286" y="112"/>
                </a:lnTo>
                <a:lnTo>
                  <a:pt x="321" y="112"/>
                </a:lnTo>
                <a:lnTo>
                  <a:pt x="328" y="105"/>
                </a:lnTo>
                <a:lnTo>
                  <a:pt x="356" y="112"/>
                </a:lnTo>
                <a:lnTo>
                  <a:pt x="356" y="112"/>
                </a:lnTo>
                <a:lnTo>
                  <a:pt x="377" y="126"/>
                </a:lnTo>
                <a:lnTo>
                  <a:pt x="377" y="133"/>
                </a:lnTo>
                <a:lnTo>
                  <a:pt x="391" y="126"/>
                </a:lnTo>
                <a:lnTo>
                  <a:pt x="398" y="133"/>
                </a:lnTo>
                <a:lnTo>
                  <a:pt x="426" y="126"/>
                </a:lnTo>
                <a:lnTo>
                  <a:pt x="433" y="126"/>
                </a:lnTo>
                <a:lnTo>
                  <a:pt x="440" y="140"/>
                </a:lnTo>
                <a:lnTo>
                  <a:pt x="461" y="140"/>
                </a:lnTo>
                <a:lnTo>
                  <a:pt x="482" y="133"/>
                </a:lnTo>
                <a:lnTo>
                  <a:pt x="489" y="133"/>
                </a:lnTo>
                <a:lnTo>
                  <a:pt x="510" y="133"/>
                </a:lnTo>
                <a:lnTo>
                  <a:pt x="517" y="133"/>
                </a:lnTo>
                <a:lnTo>
                  <a:pt x="531" y="133"/>
                </a:lnTo>
                <a:lnTo>
                  <a:pt x="552" y="140"/>
                </a:lnTo>
                <a:lnTo>
                  <a:pt x="566" y="133"/>
                </a:lnTo>
                <a:lnTo>
                  <a:pt x="650" y="154"/>
                </a:lnTo>
                <a:lnTo>
                  <a:pt x="650" y="154"/>
                </a:lnTo>
                <a:lnTo>
                  <a:pt x="685" y="161"/>
                </a:lnTo>
                <a:lnTo>
                  <a:pt x="692" y="161"/>
                </a:lnTo>
                <a:lnTo>
                  <a:pt x="741" y="175"/>
                </a:lnTo>
                <a:lnTo>
                  <a:pt x="748" y="189"/>
                </a:lnTo>
                <a:lnTo>
                  <a:pt x="762" y="210"/>
                </a:lnTo>
                <a:lnTo>
                  <a:pt x="762" y="224"/>
                </a:lnTo>
                <a:lnTo>
                  <a:pt x="741" y="252"/>
                </a:lnTo>
                <a:lnTo>
                  <a:pt x="741" y="265"/>
                </a:lnTo>
                <a:lnTo>
                  <a:pt x="727" y="279"/>
                </a:lnTo>
                <a:lnTo>
                  <a:pt x="720" y="286"/>
                </a:lnTo>
                <a:lnTo>
                  <a:pt x="720" y="300"/>
                </a:lnTo>
                <a:lnTo>
                  <a:pt x="706" y="307"/>
                </a:lnTo>
                <a:lnTo>
                  <a:pt x="706" y="314"/>
                </a:lnTo>
                <a:lnTo>
                  <a:pt x="692" y="314"/>
                </a:lnTo>
                <a:lnTo>
                  <a:pt x="678" y="342"/>
                </a:lnTo>
                <a:lnTo>
                  <a:pt x="671" y="342"/>
                </a:lnTo>
                <a:lnTo>
                  <a:pt x="671" y="363"/>
                </a:lnTo>
                <a:lnTo>
                  <a:pt x="671" y="370"/>
                </a:lnTo>
                <a:lnTo>
                  <a:pt x="685" y="377"/>
                </a:lnTo>
                <a:lnTo>
                  <a:pt x="685" y="384"/>
                </a:lnTo>
                <a:lnTo>
                  <a:pt x="692" y="384"/>
                </a:lnTo>
                <a:lnTo>
                  <a:pt x="692" y="391"/>
                </a:lnTo>
                <a:lnTo>
                  <a:pt x="685" y="398"/>
                </a:lnTo>
                <a:lnTo>
                  <a:pt x="685" y="405"/>
                </a:lnTo>
                <a:lnTo>
                  <a:pt x="678" y="419"/>
                </a:lnTo>
                <a:lnTo>
                  <a:pt x="671" y="426"/>
                </a:lnTo>
                <a:lnTo>
                  <a:pt x="671" y="440"/>
                </a:lnTo>
                <a:lnTo>
                  <a:pt x="622" y="643"/>
                </a:lnTo>
                <a:lnTo>
                  <a:pt x="524" y="615"/>
                </a:lnTo>
                <a:lnTo>
                  <a:pt x="426" y="594"/>
                </a:lnTo>
                <a:lnTo>
                  <a:pt x="419" y="594"/>
                </a:lnTo>
                <a:lnTo>
                  <a:pt x="363" y="580"/>
                </a:lnTo>
                <a:lnTo>
                  <a:pt x="293" y="559"/>
                </a:lnTo>
                <a:lnTo>
                  <a:pt x="244" y="545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52" name="Freeform 42"/>
          <p:cNvSpPr>
            <a:spLocks/>
          </p:cNvSpPr>
          <p:nvPr userDrawn="1"/>
        </p:nvSpPr>
        <p:spPr bwMode="auto">
          <a:xfrm>
            <a:off x="6466420" y="2635250"/>
            <a:ext cx="727226" cy="484188"/>
          </a:xfrm>
          <a:custGeom>
            <a:avLst/>
            <a:gdLst/>
            <a:ahLst/>
            <a:cxnLst>
              <a:cxn ang="0">
                <a:pos x="384" y="293"/>
              </a:cxn>
              <a:cxn ang="0">
                <a:pos x="342" y="300"/>
              </a:cxn>
              <a:cxn ang="0">
                <a:pos x="321" y="307"/>
              </a:cxn>
              <a:cxn ang="0">
                <a:pos x="245" y="321"/>
              </a:cxn>
              <a:cxn ang="0">
                <a:pos x="203" y="328"/>
              </a:cxn>
              <a:cxn ang="0">
                <a:pos x="147" y="342"/>
              </a:cxn>
              <a:cxn ang="0">
                <a:pos x="112" y="342"/>
              </a:cxn>
              <a:cxn ang="0">
                <a:pos x="56" y="356"/>
              </a:cxn>
              <a:cxn ang="0">
                <a:pos x="42" y="328"/>
              </a:cxn>
              <a:cxn ang="0">
                <a:pos x="35" y="307"/>
              </a:cxn>
              <a:cxn ang="0">
                <a:pos x="28" y="266"/>
              </a:cxn>
              <a:cxn ang="0">
                <a:pos x="21" y="224"/>
              </a:cxn>
              <a:cxn ang="0">
                <a:pos x="21" y="189"/>
              </a:cxn>
              <a:cxn ang="0">
                <a:pos x="14" y="147"/>
              </a:cxn>
              <a:cxn ang="0">
                <a:pos x="0" y="84"/>
              </a:cxn>
              <a:cxn ang="0">
                <a:pos x="70" y="70"/>
              </a:cxn>
              <a:cxn ang="0">
                <a:pos x="126" y="63"/>
              </a:cxn>
              <a:cxn ang="0">
                <a:pos x="196" y="49"/>
              </a:cxn>
              <a:cxn ang="0">
                <a:pos x="245" y="42"/>
              </a:cxn>
              <a:cxn ang="0">
                <a:pos x="314" y="28"/>
              </a:cxn>
              <a:cxn ang="0">
                <a:pos x="349" y="21"/>
              </a:cxn>
              <a:cxn ang="0">
                <a:pos x="384" y="14"/>
              </a:cxn>
              <a:cxn ang="0">
                <a:pos x="447" y="0"/>
              </a:cxn>
              <a:cxn ang="0">
                <a:pos x="461" y="14"/>
              </a:cxn>
              <a:cxn ang="0">
                <a:pos x="482" y="21"/>
              </a:cxn>
              <a:cxn ang="0">
                <a:pos x="496" y="49"/>
              </a:cxn>
              <a:cxn ang="0">
                <a:pos x="524" y="63"/>
              </a:cxn>
              <a:cxn ang="0">
                <a:pos x="510" y="91"/>
              </a:cxn>
              <a:cxn ang="0">
                <a:pos x="510" y="98"/>
              </a:cxn>
              <a:cxn ang="0">
                <a:pos x="510" y="126"/>
              </a:cxn>
              <a:cxn ang="0">
                <a:pos x="503" y="133"/>
              </a:cxn>
              <a:cxn ang="0">
                <a:pos x="503" y="161"/>
              </a:cxn>
              <a:cxn ang="0">
                <a:pos x="503" y="168"/>
              </a:cxn>
              <a:cxn ang="0">
                <a:pos x="517" y="182"/>
              </a:cxn>
              <a:cxn ang="0">
                <a:pos x="531" y="189"/>
              </a:cxn>
              <a:cxn ang="0">
                <a:pos x="538" y="224"/>
              </a:cxn>
              <a:cxn ang="0">
                <a:pos x="524" y="238"/>
              </a:cxn>
              <a:cxn ang="0">
                <a:pos x="517" y="252"/>
              </a:cxn>
              <a:cxn ang="0">
                <a:pos x="503" y="259"/>
              </a:cxn>
              <a:cxn ang="0">
                <a:pos x="482" y="266"/>
              </a:cxn>
              <a:cxn ang="0">
                <a:pos x="440" y="279"/>
              </a:cxn>
              <a:cxn ang="0">
                <a:pos x="405" y="293"/>
              </a:cxn>
            </a:cxnLst>
            <a:rect l="0" t="0" r="r" b="b"/>
            <a:pathLst>
              <a:path w="559" h="356">
                <a:moveTo>
                  <a:pt x="405" y="293"/>
                </a:moveTo>
                <a:lnTo>
                  <a:pt x="384" y="293"/>
                </a:lnTo>
                <a:lnTo>
                  <a:pt x="363" y="300"/>
                </a:lnTo>
                <a:lnTo>
                  <a:pt x="342" y="300"/>
                </a:lnTo>
                <a:lnTo>
                  <a:pt x="321" y="307"/>
                </a:lnTo>
                <a:lnTo>
                  <a:pt x="321" y="307"/>
                </a:lnTo>
                <a:lnTo>
                  <a:pt x="266" y="314"/>
                </a:lnTo>
                <a:lnTo>
                  <a:pt x="245" y="321"/>
                </a:lnTo>
                <a:lnTo>
                  <a:pt x="238" y="321"/>
                </a:lnTo>
                <a:lnTo>
                  <a:pt x="203" y="328"/>
                </a:lnTo>
                <a:lnTo>
                  <a:pt x="189" y="328"/>
                </a:lnTo>
                <a:lnTo>
                  <a:pt x="147" y="342"/>
                </a:lnTo>
                <a:lnTo>
                  <a:pt x="140" y="342"/>
                </a:lnTo>
                <a:lnTo>
                  <a:pt x="112" y="342"/>
                </a:lnTo>
                <a:lnTo>
                  <a:pt x="98" y="349"/>
                </a:lnTo>
                <a:lnTo>
                  <a:pt x="56" y="356"/>
                </a:lnTo>
                <a:lnTo>
                  <a:pt x="49" y="356"/>
                </a:lnTo>
                <a:lnTo>
                  <a:pt x="42" y="328"/>
                </a:lnTo>
                <a:lnTo>
                  <a:pt x="42" y="321"/>
                </a:lnTo>
                <a:lnTo>
                  <a:pt x="35" y="307"/>
                </a:lnTo>
                <a:lnTo>
                  <a:pt x="35" y="272"/>
                </a:lnTo>
                <a:lnTo>
                  <a:pt x="28" y="266"/>
                </a:lnTo>
                <a:lnTo>
                  <a:pt x="28" y="245"/>
                </a:lnTo>
                <a:lnTo>
                  <a:pt x="21" y="224"/>
                </a:lnTo>
                <a:lnTo>
                  <a:pt x="21" y="217"/>
                </a:lnTo>
                <a:lnTo>
                  <a:pt x="21" y="189"/>
                </a:lnTo>
                <a:lnTo>
                  <a:pt x="14" y="147"/>
                </a:lnTo>
                <a:lnTo>
                  <a:pt x="14" y="147"/>
                </a:lnTo>
                <a:lnTo>
                  <a:pt x="7" y="105"/>
                </a:lnTo>
                <a:lnTo>
                  <a:pt x="0" y="84"/>
                </a:lnTo>
                <a:lnTo>
                  <a:pt x="63" y="42"/>
                </a:lnTo>
                <a:lnTo>
                  <a:pt x="70" y="70"/>
                </a:lnTo>
                <a:lnTo>
                  <a:pt x="84" y="70"/>
                </a:lnTo>
                <a:lnTo>
                  <a:pt x="126" y="63"/>
                </a:lnTo>
                <a:lnTo>
                  <a:pt x="140" y="63"/>
                </a:lnTo>
                <a:lnTo>
                  <a:pt x="196" y="49"/>
                </a:lnTo>
                <a:lnTo>
                  <a:pt x="203" y="49"/>
                </a:lnTo>
                <a:lnTo>
                  <a:pt x="245" y="42"/>
                </a:lnTo>
                <a:lnTo>
                  <a:pt x="259" y="42"/>
                </a:lnTo>
                <a:lnTo>
                  <a:pt x="314" y="28"/>
                </a:lnTo>
                <a:lnTo>
                  <a:pt x="314" y="28"/>
                </a:lnTo>
                <a:lnTo>
                  <a:pt x="349" y="21"/>
                </a:lnTo>
                <a:lnTo>
                  <a:pt x="384" y="14"/>
                </a:lnTo>
                <a:lnTo>
                  <a:pt x="384" y="14"/>
                </a:lnTo>
                <a:lnTo>
                  <a:pt x="440" y="0"/>
                </a:lnTo>
                <a:lnTo>
                  <a:pt x="447" y="0"/>
                </a:lnTo>
                <a:lnTo>
                  <a:pt x="461" y="0"/>
                </a:lnTo>
                <a:lnTo>
                  <a:pt x="461" y="14"/>
                </a:lnTo>
                <a:lnTo>
                  <a:pt x="475" y="14"/>
                </a:lnTo>
                <a:lnTo>
                  <a:pt x="482" y="21"/>
                </a:lnTo>
                <a:lnTo>
                  <a:pt x="489" y="42"/>
                </a:lnTo>
                <a:lnTo>
                  <a:pt x="496" y="49"/>
                </a:lnTo>
                <a:lnTo>
                  <a:pt x="517" y="56"/>
                </a:lnTo>
                <a:lnTo>
                  <a:pt x="524" y="63"/>
                </a:lnTo>
                <a:lnTo>
                  <a:pt x="517" y="70"/>
                </a:lnTo>
                <a:lnTo>
                  <a:pt x="510" y="91"/>
                </a:lnTo>
                <a:lnTo>
                  <a:pt x="510" y="98"/>
                </a:lnTo>
                <a:lnTo>
                  <a:pt x="510" y="98"/>
                </a:lnTo>
                <a:lnTo>
                  <a:pt x="496" y="119"/>
                </a:lnTo>
                <a:lnTo>
                  <a:pt x="510" y="126"/>
                </a:lnTo>
                <a:lnTo>
                  <a:pt x="503" y="133"/>
                </a:lnTo>
                <a:lnTo>
                  <a:pt x="503" y="133"/>
                </a:lnTo>
                <a:lnTo>
                  <a:pt x="496" y="140"/>
                </a:lnTo>
                <a:lnTo>
                  <a:pt x="503" y="161"/>
                </a:lnTo>
                <a:lnTo>
                  <a:pt x="503" y="161"/>
                </a:lnTo>
                <a:lnTo>
                  <a:pt x="503" y="168"/>
                </a:lnTo>
                <a:lnTo>
                  <a:pt x="517" y="168"/>
                </a:lnTo>
                <a:lnTo>
                  <a:pt x="517" y="182"/>
                </a:lnTo>
                <a:lnTo>
                  <a:pt x="531" y="182"/>
                </a:lnTo>
                <a:lnTo>
                  <a:pt x="531" y="189"/>
                </a:lnTo>
                <a:lnTo>
                  <a:pt x="559" y="203"/>
                </a:lnTo>
                <a:lnTo>
                  <a:pt x="538" y="224"/>
                </a:lnTo>
                <a:lnTo>
                  <a:pt x="531" y="231"/>
                </a:lnTo>
                <a:lnTo>
                  <a:pt x="524" y="238"/>
                </a:lnTo>
                <a:lnTo>
                  <a:pt x="524" y="245"/>
                </a:lnTo>
                <a:lnTo>
                  <a:pt x="517" y="252"/>
                </a:lnTo>
                <a:lnTo>
                  <a:pt x="510" y="252"/>
                </a:lnTo>
                <a:lnTo>
                  <a:pt x="503" y="259"/>
                </a:lnTo>
                <a:lnTo>
                  <a:pt x="489" y="259"/>
                </a:lnTo>
                <a:lnTo>
                  <a:pt x="482" y="266"/>
                </a:lnTo>
                <a:lnTo>
                  <a:pt x="475" y="272"/>
                </a:lnTo>
                <a:lnTo>
                  <a:pt x="440" y="279"/>
                </a:lnTo>
                <a:lnTo>
                  <a:pt x="433" y="286"/>
                </a:lnTo>
                <a:lnTo>
                  <a:pt x="405" y="293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53" name="Freeform 43"/>
          <p:cNvSpPr>
            <a:spLocks noEditPoints="1"/>
          </p:cNvSpPr>
          <p:nvPr userDrawn="1"/>
        </p:nvSpPr>
        <p:spPr bwMode="auto">
          <a:xfrm>
            <a:off x="7456714" y="2511425"/>
            <a:ext cx="90714" cy="133350"/>
          </a:xfrm>
          <a:custGeom>
            <a:avLst/>
            <a:gdLst/>
            <a:ahLst/>
            <a:cxnLst>
              <a:cxn ang="0">
                <a:pos x="42" y="35"/>
              </a:cxn>
              <a:cxn ang="0">
                <a:pos x="42" y="42"/>
              </a:cxn>
              <a:cxn ang="0">
                <a:pos x="42" y="49"/>
              </a:cxn>
              <a:cxn ang="0">
                <a:pos x="49" y="63"/>
              </a:cxn>
              <a:cxn ang="0">
                <a:pos x="42" y="77"/>
              </a:cxn>
              <a:cxn ang="0">
                <a:pos x="28" y="91"/>
              </a:cxn>
              <a:cxn ang="0">
                <a:pos x="14" y="98"/>
              </a:cxn>
              <a:cxn ang="0">
                <a:pos x="14" y="91"/>
              </a:cxn>
              <a:cxn ang="0">
                <a:pos x="14" y="84"/>
              </a:cxn>
              <a:cxn ang="0">
                <a:pos x="14" y="84"/>
              </a:cxn>
              <a:cxn ang="0">
                <a:pos x="14" y="63"/>
              </a:cxn>
              <a:cxn ang="0">
                <a:pos x="7" y="56"/>
              </a:cxn>
              <a:cxn ang="0">
                <a:pos x="7" y="49"/>
              </a:cxn>
              <a:cxn ang="0">
                <a:pos x="0" y="14"/>
              </a:cxn>
              <a:cxn ang="0">
                <a:pos x="21" y="7"/>
              </a:cxn>
              <a:cxn ang="0">
                <a:pos x="35" y="0"/>
              </a:cxn>
              <a:cxn ang="0">
                <a:pos x="35" y="7"/>
              </a:cxn>
              <a:cxn ang="0">
                <a:pos x="35" y="21"/>
              </a:cxn>
              <a:cxn ang="0">
                <a:pos x="42" y="14"/>
              </a:cxn>
              <a:cxn ang="0">
                <a:pos x="42" y="28"/>
              </a:cxn>
              <a:cxn ang="0">
                <a:pos x="49" y="28"/>
              </a:cxn>
              <a:cxn ang="0">
                <a:pos x="56" y="35"/>
              </a:cxn>
              <a:cxn ang="0">
                <a:pos x="56" y="42"/>
              </a:cxn>
              <a:cxn ang="0">
                <a:pos x="42" y="35"/>
              </a:cxn>
              <a:cxn ang="0">
                <a:pos x="42" y="35"/>
              </a:cxn>
              <a:cxn ang="0">
                <a:pos x="42" y="35"/>
              </a:cxn>
              <a:cxn ang="0">
                <a:pos x="63" y="42"/>
              </a:cxn>
              <a:cxn ang="0">
                <a:pos x="63" y="42"/>
              </a:cxn>
              <a:cxn ang="0">
                <a:pos x="70" y="56"/>
              </a:cxn>
              <a:cxn ang="0">
                <a:pos x="70" y="63"/>
              </a:cxn>
              <a:cxn ang="0">
                <a:pos x="63" y="42"/>
              </a:cxn>
              <a:cxn ang="0">
                <a:pos x="63" y="42"/>
              </a:cxn>
              <a:cxn ang="0">
                <a:pos x="56" y="49"/>
              </a:cxn>
              <a:cxn ang="0">
                <a:pos x="63" y="42"/>
              </a:cxn>
              <a:cxn ang="0">
                <a:pos x="63" y="63"/>
              </a:cxn>
              <a:cxn ang="0">
                <a:pos x="56" y="63"/>
              </a:cxn>
              <a:cxn ang="0">
                <a:pos x="56" y="70"/>
              </a:cxn>
              <a:cxn ang="0">
                <a:pos x="56" y="49"/>
              </a:cxn>
              <a:cxn ang="0">
                <a:pos x="56" y="49"/>
              </a:cxn>
            </a:cxnLst>
            <a:rect l="0" t="0" r="r" b="b"/>
            <a:pathLst>
              <a:path w="70" h="98">
                <a:moveTo>
                  <a:pt x="42" y="35"/>
                </a:moveTo>
                <a:lnTo>
                  <a:pt x="42" y="42"/>
                </a:lnTo>
                <a:lnTo>
                  <a:pt x="42" y="49"/>
                </a:lnTo>
                <a:lnTo>
                  <a:pt x="49" y="63"/>
                </a:lnTo>
                <a:lnTo>
                  <a:pt x="42" y="77"/>
                </a:lnTo>
                <a:lnTo>
                  <a:pt x="28" y="91"/>
                </a:lnTo>
                <a:lnTo>
                  <a:pt x="14" y="98"/>
                </a:lnTo>
                <a:lnTo>
                  <a:pt x="14" y="91"/>
                </a:lnTo>
                <a:lnTo>
                  <a:pt x="14" y="84"/>
                </a:lnTo>
                <a:lnTo>
                  <a:pt x="14" y="84"/>
                </a:lnTo>
                <a:lnTo>
                  <a:pt x="14" y="63"/>
                </a:lnTo>
                <a:lnTo>
                  <a:pt x="7" y="56"/>
                </a:lnTo>
                <a:lnTo>
                  <a:pt x="7" y="49"/>
                </a:lnTo>
                <a:lnTo>
                  <a:pt x="0" y="14"/>
                </a:lnTo>
                <a:lnTo>
                  <a:pt x="21" y="7"/>
                </a:lnTo>
                <a:lnTo>
                  <a:pt x="35" y="0"/>
                </a:lnTo>
                <a:lnTo>
                  <a:pt x="35" y="7"/>
                </a:lnTo>
                <a:lnTo>
                  <a:pt x="35" y="21"/>
                </a:lnTo>
                <a:lnTo>
                  <a:pt x="42" y="14"/>
                </a:lnTo>
                <a:lnTo>
                  <a:pt x="42" y="28"/>
                </a:lnTo>
                <a:lnTo>
                  <a:pt x="49" y="28"/>
                </a:lnTo>
                <a:lnTo>
                  <a:pt x="56" y="35"/>
                </a:lnTo>
                <a:lnTo>
                  <a:pt x="56" y="42"/>
                </a:lnTo>
                <a:lnTo>
                  <a:pt x="42" y="35"/>
                </a:lnTo>
                <a:lnTo>
                  <a:pt x="42" y="35"/>
                </a:lnTo>
                <a:lnTo>
                  <a:pt x="42" y="35"/>
                </a:lnTo>
                <a:close/>
                <a:moveTo>
                  <a:pt x="63" y="42"/>
                </a:moveTo>
                <a:lnTo>
                  <a:pt x="63" y="42"/>
                </a:lnTo>
                <a:lnTo>
                  <a:pt x="70" y="56"/>
                </a:lnTo>
                <a:lnTo>
                  <a:pt x="70" y="63"/>
                </a:lnTo>
                <a:lnTo>
                  <a:pt x="63" y="42"/>
                </a:lnTo>
                <a:lnTo>
                  <a:pt x="63" y="42"/>
                </a:lnTo>
                <a:close/>
                <a:moveTo>
                  <a:pt x="56" y="49"/>
                </a:moveTo>
                <a:lnTo>
                  <a:pt x="63" y="42"/>
                </a:lnTo>
                <a:lnTo>
                  <a:pt x="63" y="63"/>
                </a:lnTo>
                <a:lnTo>
                  <a:pt x="56" y="63"/>
                </a:lnTo>
                <a:lnTo>
                  <a:pt x="56" y="70"/>
                </a:lnTo>
                <a:lnTo>
                  <a:pt x="56" y="49"/>
                </a:lnTo>
                <a:lnTo>
                  <a:pt x="56" y="49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54" name="Freeform 44"/>
          <p:cNvSpPr>
            <a:spLocks noEditPoints="1"/>
          </p:cNvSpPr>
          <p:nvPr userDrawn="1"/>
        </p:nvSpPr>
        <p:spPr bwMode="auto">
          <a:xfrm>
            <a:off x="6294067" y="3870325"/>
            <a:ext cx="625929" cy="503238"/>
          </a:xfrm>
          <a:custGeom>
            <a:avLst/>
            <a:gdLst/>
            <a:ahLst/>
            <a:cxnLst>
              <a:cxn ang="0">
                <a:pos x="175" y="237"/>
              </a:cxn>
              <a:cxn ang="0">
                <a:pos x="168" y="237"/>
              </a:cxn>
              <a:cxn ang="0">
                <a:pos x="154" y="209"/>
              </a:cxn>
              <a:cxn ang="0">
                <a:pos x="133" y="202"/>
              </a:cxn>
              <a:cxn ang="0">
                <a:pos x="91" y="167"/>
              </a:cxn>
              <a:cxn ang="0">
                <a:pos x="63" y="132"/>
              </a:cxn>
              <a:cxn ang="0">
                <a:pos x="35" y="111"/>
              </a:cxn>
              <a:cxn ang="0">
                <a:pos x="0" y="90"/>
              </a:cxn>
              <a:cxn ang="0">
                <a:pos x="21" y="55"/>
              </a:cxn>
              <a:cxn ang="0">
                <a:pos x="42" y="41"/>
              </a:cxn>
              <a:cxn ang="0">
                <a:pos x="84" y="20"/>
              </a:cxn>
              <a:cxn ang="0">
                <a:pos x="105" y="13"/>
              </a:cxn>
              <a:cxn ang="0">
                <a:pos x="147" y="7"/>
              </a:cxn>
              <a:cxn ang="0">
                <a:pos x="217" y="0"/>
              </a:cxn>
              <a:cxn ang="0">
                <a:pos x="224" y="13"/>
              </a:cxn>
              <a:cxn ang="0">
                <a:pos x="238" y="20"/>
              </a:cxn>
              <a:cxn ang="0">
                <a:pos x="273" y="34"/>
              </a:cxn>
              <a:cxn ang="0">
                <a:pos x="357" y="20"/>
              </a:cxn>
              <a:cxn ang="0">
                <a:pos x="426" y="69"/>
              </a:cxn>
              <a:cxn ang="0">
                <a:pos x="482" y="118"/>
              </a:cxn>
              <a:cxn ang="0">
                <a:pos x="447" y="160"/>
              </a:cxn>
              <a:cxn ang="0">
                <a:pos x="440" y="188"/>
              </a:cxn>
              <a:cxn ang="0">
                <a:pos x="433" y="216"/>
              </a:cxn>
              <a:cxn ang="0">
                <a:pos x="433" y="216"/>
              </a:cxn>
              <a:cxn ang="0">
                <a:pos x="399" y="237"/>
              </a:cxn>
              <a:cxn ang="0">
                <a:pos x="392" y="265"/>
              </a:cxn>
              <a:cxn ang="0">
                <a:pos x="378" y="258"/>
              </a:cxn>
              <a:cxn ang="0">
                <a:pos x="371" y="265"/>
              </a:cxn>
              <a:cxn ang="0">
                <a:pos x="371" y="293"/>
              </a:cxn>
              <a:cxn ang="0">
                <a:pos x="336" y="307"/>
              </a:cxn>
              <a:cxn ang="0">
                <a:pos x="336" y="307"/>
              </a:cxn>
              <a:cxn ang="0">
                <a:pos x="322" y="307"/>
              </a:cxn>
              <a:cxn ang="0">
                <a:pos x="329" y="321"/>
              </a:cxn>
              <a:cxn ang="0">
                <a:pos x="315" y="342"/>
              </a:cxn>
              <a:cxn ang="0">
                <a:pos x="294" y="321"/>
              </a:cxn>
              <a:cxn ang="0">
                <a:pos x="287" y="314"/>
              </a:cxn>
              <a:cxn ang="0">
                <a:pos x="294" y="370"/>
              </a:cxn>
              <a:cxn ang="0">
                <a:pos x="266" y="342"/>
              </a:cxn>
              <a:cxn ang="0">
                <a:pos x="231" y="307"/>
              </a:cxn>
              <a:cxn ang="0">
                <a:pos x="217" y="279"/>
              </a:cxn>
              <a:cxn ang="0">
                <a:pos x="217" y="265"/>
              </a:cxn>
              <a:cxn ang="0">
                <a:pos x="189" y="251"/>
              </a:cxn>
              <a:cxn ang="0">
                <a:pos x="301" y="342"/>
              </a:cxn>
              <a:cxn ang="0">
                <a:pos x="301" y="363"/>
              </a:cxn>
            </a:cxnLst>
            <a:rect l="0" t="0" r="r" b="b"/>
            <a:pathLst>
              <a:path w="482" h="370">
                <a:moveTo>
                  <a:pt x="182" y="244"/>
                </a:moveTo>
                <a:lnTo>
                  <a:pt x="175" y="244"/>
                </a:lnTo>
                <a:lnTo>
                  <a:pt x="175" y="237"/>
                </a:lnTo>
                <a:lnTo>
                  <a:pt x="175" y="237"/>
                </a:lnTo>
                <a:lnTo>
                  <a:pt x="175" y="237"/>
                </a:lnTo>
                <a:lnTo>
                  <a:pt x="168" y="237"/>
                </a:lnTo>
                <a:lnTo>
                  <a:pt x="161" y="230"/>
                </a:lnTo>
                <a:lnTo>
                  <a:pt x="161" y="216"/>
                </a:lnTo>
                <a:lnTo>
                  <a:pt x="154" y="209"/>
                </a:lnTo>
                <a:lnTo>
                  <a:pt x="147" y="209"/>
                </a:lnTo>
                <a:lnTo>
                  <a:pt x="140" y="202"/>
                </a:lnTo>
                <a:lnTo>
                  <a:pt x="133" y="202"/>
                </a:lnTo>
                <a:lnTo>
                  <a:pt x="126" y="195"/>
                </a:lnTo>
                <a:lnTo>
                  <a:pt x="119" y="181"/>
                </a:lnTo>
                <a:lnTo>
                  <a:pt x="91" y="167"/>
                </a:lnTo>
                <a:lnTo>
                  <a:pt x="84" y="160"/>
                </a:lnTo>
                <a:lnTo>
                  <a:pt x="70" y="139"/>
                </a:lnTo>
                <a:lnTo>
                  <a:pt x="63" y="132"/>
                </a:lnTo>
                <a:lnTo>
                  <a:pt x="56" y="111"/>
                </a:lnTo>
                <a:lnTo>
                  <a:pt x="42" y="111"/>
                </a:lnTo>
                <a:lnTo>
                  <a:pt x="35" y="111"/>
                </a:lnTo>
                <a:lnTo>
                  <a:pt x="28" y="104"/>
                </a:lnTo>
                <a:lnTo>
                  <a:pt x="21" y="97"/>
                </a:lnTo>
                <a:lnTo>
                  <a:pt x="0" y="90"/>
                </a:lnTo>
                <a:lnTo>
                  <a:pt x="0" y="90"/>
                </a:lnTo>
                <a:lnTo>
                  <a:pt x="7" y="69"/>
                </a:lnTo>
                <a:lnTo>
                  <a:pt x="21" y="55"/>
                </a:lnTo>
                <a:lnTo>
                  <a:pt x="21" y="48"/>
                </a:lnTo>
                <a:lnTo>
                  <a:pt x="28" y="48"/>
                </a:lnTo>
                <a:lnTo>
                  <a:pt x="42" y="41"/>
                </a:lnTo>
                <a:lnTo>
                  <a:pt x="49" y="34"/>
                </a:lnTo>
                <a:lnTo>
                  <a:pt x="70" y="27"/>
                </a:lnTo>
                <a:lnTo>
                  <a:pt x="84" y="20"/>
                </a:lnTo>
                <a:lnTo>
                  <a:pt x="84" y="13"/>
                </a:lnTo>
                <a:lnTo>
                  <a:pt x="91" y="20"/>
                </a:lnTo>
                <a:lnTo>
                  <a:pt x="105" y="13"/>
                </a:lnTo>
                <a:lnTo>
                  <a:pt x="126" y="13"/>
                </a:lnTo>
                <a:lnTo>
                  <a:pt x="140" y="13"/>
                </a:lnTo>
                <a:lnTo>
                  <a:pt x="147" y="7"/>
                </a:lnTo>
                <a:lnTo>
                  <a:pt x="189" y="7"/>
                </a:lnTo>
                <a:lnTo>
                  <a:pt x="189" y="7"/>
                </a:lnTo>
                <a:lnTo>
                  <a:pt x="217" y="0"/>
                </a:lnTo>
                <a:lnTo>
                  <a:pt x="224" y="7"/>
                </a:lnTo>
                <a:lnTo>
                  <a:pt x="217" y="13"/>
                </a:lnTo>
                <a:lnTo>
                  <a:pt x="224" y="13"/>
                </a:lnTo>
                <a:lnTo>
                  <a:pt x="231" y="7"/>
                </a:lnTo>
                <a:lnTo>
                  <a:pt x="231" y="13"/>
                </a:lnTo>
                <a:lnTo>
                  <a:pt x="238" y="20"/>
                </a:lnTo>
                <a:lnTo>
                  <a:pt x="245" y="27"/>
                </a:lnTo>
                <a:lnTo>
                  <a:pt x="245" y="41"/>
                </a:lnTo>
                <a:lnTo>
                  <a:pt x="273" y="34"/>
                </a:lnTo>
                <a:lnTo>
                  <a:pt x="294" y="34"/>
                </a:lnTo>
                <a:lnTo>
                  <a:pt x="336" y="27"/>
                </a:lnTo>
                <a:lnTo>
                  <a:pt x="357" y="20"/>
                </a:lnTo>
                <a:lnTo>
                  <a:pt x="385" y="41"/>
                </a:lnTo>
                <a:lnTo>
                  <a:pt x="385" y="41"/>
                </a:lnTo>
                <a:lnTo>
                  <a:pt x="426" y="69"/>
                </a:lnTo>
                <a:lnTo>
                  <a:pt x="475" y="104"/>
                </a:lnTo>
                <a:lnTo>
                  <a:pt x="482" y="111"/>
                </a:lnTo>
                <a:lnTo>
                  <a:pt x="482" y="118"/>
                </a:lnTo>
                <a:lnTo>
                  <a:pt x="482" y="118"/>
                </a:lnTo>
                <a:lnTo>
                  <a:pt x="461" y="139"/>
                </a:lnTo>
                <a:lnTo>
                  <a:pt x="447" y="160"/>
                </a:lnTo>
                <a:lnTo>
                  <a:pt x="440" y="174"/>
                </a:lnTo>
                <a:lnTo>
                  <a:pt x="440" y="188"/>
                </a:lnTo>
                <a:lnTo>
                  <a:pt x="440" y="188"/>
                </a:lnTo>
                <a:lnTo>
                  <a:pt x="426" y="195"/>
                </a:lnTo>
                <a:lnTo>
                  <a:pt x="440" y="209"/>
                </a:lnTo>
                <a:lnTo>
                  <a:pt x="433" y="216"/>
                </a:lnTo>
                <a:lnTo>
                  <a:pt x="426" y="216"/>
                </a:lnTo>
                <a:lnTo>
                  <a:pt x="426" y="216"/>
                </a:lnTo>
                <a:lnTo>
                  <a:pt x="433" y="216"/>
                </a:lnTo>
                <a:lnTo>
                  <a:pt x="419" y="230"/>
                </a:lnTo>
                <a:lnTo>
                  <a:pt x="406" y="237"/>
                </a:lnTo>
                <a:lnTo>
                  <a:pt x="399" y="237"/>
                </a:lnTo>
                <a:lnTo>
                  <a:pt x="406" y="244"/>
                </a:lnTo>
                <a:lnTo>
                  <a:pt x="406" y="251"/>
                </a:lnTo>
                <a:lnTo>
                  <a:pt x="392" y="265"/>
                </a:lnTo>
                <a:lnTo>
                  <a:pt x="378" y="265"/>
                </a:lnTo>
                <a:lnTo>
                  <a:pt x="385" y="251"/>
                </a:lnTo>
                <a:lnTo>
                  <a:pt x="378" y="258"/>
                </a:lnTo>
                <a:lnTo>
                  <a:pt x="371" y="251"/>
                </a:lnTo>
                <a:lnTo>
                  <a:pt x="371" y="251"/>
                </a:lnTo>
                <a:lnTo>
                  <a:pt x="371" y="265"/>
                </a:lnTo>
                <a:lnTo>
                  <a:pt x="378" y="272"/>
                </a:lnTo>
                <a:lnTo>
                  <a:pt x="378" y="279"/>
                </a:lnTo>
                <a:lnTo>
                  <a:pt x="371" y="293"/>
                </a:lnTo>
                <a:lnTo>
                  <a:pt x="350" y="300"/>
                </a:lnTo>
                <a:lnTo>
                  <a:pt x="343" y="307"/>
                </a:lnTo>
                <a:lnTo>
                  <a:pt x="336" y="307"/>
                </a:lnTo>
                <a:lnTo>
                  <a:pt x="329" y="293"/>
                </a:lnTo>
                <a:lnTo>
                  <a:pt x="329" y="286"/>
                </a:lnTo>
                <a:lnTo>
                  <a:pt x="336" y="307"/>
                </a:lnTo>
                <a:lnTo>
                  <a:pt x="322" y="307"/>
                </a:lnTo>
                <a:lnTo>
                  <a:pt x="315" y="307"/>
                </a:lnTo>
                <a:lnTo>
                  <a:pt x="322" y="307"/>
                </a:lnTo>
                <a:lnTo>
                  <a:pt x="308" y="314"/>
                </a:lnTo>
                <a:lnTo>
                  <a:pt x="308" y="314"/>
                </a:lnTo>
                <a:lnTo>
                  <a:pt x="329" y="321"/>
                </a:lnTo>
                <a:lnTo>
                  <a:pt x="329" y="328"/>
                </a:lnTo>
                <a:lnTo>
                  <a:pt x="329" y="335"/>
                </a:lnTo>
                <a:lnTo>
                  <a:pt x="315" y="342"/>
                </a:lnTo>
                <a:lnTo>
                  <a:pt x="308" y="342"/>
                </a:lnTo>
                <a:lnTo>
                  <a:pt x="301" y="328"/>
                </a:lnTo>
                <a:lnTo>
                  <a:pt x="294" y="321"/>
                </a:lnTo>
                <a:lnTo>
                  <a:pt x="294" y="314"/>
                </a:lnTo>
                <a:lnTo>
                  <a:pt x="287" y="314"/>
                </a:lnTo>
                <a:lnTo>
                  <a:pt x="287" y="314"/>
                </a:lnTo>
                <a:lnTo>
                  <a:pt x="294" y="328"/>
                </a:lnTo>
                <a:lnTo>
                  <a:pt x="301" y="342"/>
                </a:lnTo>
                <a:lnTo>
                  <a:pt x="294" y="370"/>
                </a:lnTo>
                <a:lnTo>
                  <a:pt x="273" y="370"/>
                </a:lnTo>
                <a:lnTo>
                  <a:pt x="266" y="356"/>
                </a:lnTo>
                <a:lnTo>
                  <a:pt x="266" y="342"/>
                </a:lnTo>
                <a:lnTo>
                  <a:pt x="245" y="314"/>
                </a:lnTo>
                <a:lnTo>
                  <a:pt x="231" y="314"/>
                </a:lnTo>
                <a:lnTo>
                  <a:pt x="231" y="307"/>
                </a:lnTo>
                <a:lnTo>
                  <a:pt x="231" y="293"/>
                </a:lnTo>
                <a:lnTo>
                  <a:pt x="224" y="286"/>
                </a:lnTo>
                <a:lnTo>
                  <a:pt x="217" y="279"/>
                </a:lnTo>
                <a:lnTo>
                  <a:pt x="217" y="279"/>
                </a:lnTo>
                <a:lnTo>
                  <a:pt x="217" y="272"/>
                </a:lnTo>
                <a:lnTo>
                  <a:pt x="217" y="265"/>
                </a:lnTo>
                <a:lnTo>
                  <a:pt x="210" y="265"/>
                </a:lnTo>
                <a:lnTo>
                  <a:pt x="203" y="258"/>
                </a:lnTo>
                <a:lnTo>
                  <a:pt x="189" y="251"/>
                </a:lnTo>
                <a:lnTo>
                  <a:pt x="182" y="244"/>
                </a:lnTo>
                <a:lnTo>
                  <a:pt x="182" y="244"/>
                </a:lnTo>
                <a:close/>
                <a:moveTo>
                  <a:pt x="301" y="342"/>
                </a:moveTo>
                <a:lnTo>
                  <a:pt x="308" y="342"/>
                </a:lnTo>
                <a:lnTo>
                  <a:pt x="315" y="349"/>
                </a:lnTo>
                <a:lnTo>
                  <a:pt x="301" y="363"/>
                </a:lnTo>
                <a:lnTo>
                  <a:pt x="301" y="342"/>
                </a:lnTo>
                <a:lnTo>
                  <a:pt x="301" y="342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55" name="Freeform 45"/>
          <p:cNvSpPr>
            <a:spLocks/>
          </p:cNvSpPr>
          <p:nvPr userDrawn="1"/>
        </p:nvSpPr>
        <p:spPr bwMode="auto">
          <a:xfrm>
            <a:off x="3769183" y="2216150"/>
            <a:ext cx="863297" cy="609600"/>
          </a:xfrm>
          <a:custGeom>
            <a:avLst/>
            <a:gdLst/>
            <a:ahLst/>
            <a:cxnLst>
              <a:cxn ang="0">
                <a:pos x="112" y="364"/>
              </a:cxn>
              <a:cxn ang="0">
                <a:pos x="49" y="357"/>
              </a:cxn>
              <a:cxn ang="0">
                <a:pos x="0" y="294"/>
              </a:cxn>
              <a:cxn ang="0">
                <a:pos x="7" y="252"/>
              </a:cxn>
              <a:cxn ang="0">
                <a:pos x="7" y="210"/>
              </a:cxn>
              <a:cxn ang="0">
                <a:pos x="21" y="112"/>
              </a:cxn>
              <a:cxn ang="0">
                <a:pos x="28" y="7"/>
              </a:cxn>
              <a:cxn ang="0">
                <a:pos x="119" y="7"/>
              </a:cxn>
              <a:cxn ang="0">
                <a:pos x="203" y="14"/>
              </a:cxn>
              <a:cxn ang="0">
                <a:pos x="378" y="21"/>
              </a:cxn>
              <a:cxn ang="0">
                <a:pos x="454" y="28"/>
              </a:cxn>
              <a:cxn ang="0">
                <a:pos x="538" y="28"/>
              </a:cxn>
              <a:cxn ang="0">
                <a:pos x="601" y="28"/>
              </a:cxn>
              <a:cxn ang="0">
                <a:pos x="657" y="42"/>
              </a:cxn>
              <a:cxn ang="0">
                <a:pos x="636" y="63"/>
              </a:cxn>
              <a:cxn ang="0">
                <a:pos x="643" y="91"/>
              </a:cxn>
              <a:cxn ang="0">
                <a:pos x="664" y="105"/>
              </a:cxn>
              <a:cxn ang="0">
                <a:pos x="664" y="147"/>
              </a:cxn>
              <a:cxn ang="0">
                <a:pos x="664" y="189"/>
              </a:cxn>
              <a:cxn ang="0">
                <a:pos x="664" y="238"/>
              </a:cxn>
              <a:cxn ang="0">
                <a:pos x="664" y="322"/>
              </a:cxn>
              <a:cxn ang="0">
                <a:pos x="650" y="329"/>
              </a:cxn>
              <a:cxn ang="0">
                <a:pos x="657" y="350"/>
              </a:cxn>
              <a:cxn ang="0">
                <a:pos x="664" y="357"/>
              </a:cxn>
              <a:cxn ang="0">
                <a:pos x="657" y="378"/>
              </a:cxn>
              <a:cxn ang="0">
                <a:pos x="657" y="392"/>
              </a:cxn>
              <a:cxn ang="0">
                <a:pos x="650" y="413"/>
              </a:cxn>
              <a:cxn ang="0">
                <a:pos x="664" y="434"/>
              </a:cxn>
              <a:cxn ang="0">
                <a:pos x="650" y="441"/>
              </a:cxn>
              <a:cxn ang="0">
                <a:pos x="643" y="427"/>
              </a:cxn>
              <a:cxn ang="0">
                <a:pos x="636" y="420"/>
              </a:cxn>
              <a:cxn ang="0">
                <a:pos x="622" y="413"/>
              </a:cxn>
              <a:cxn ang="0">
                <a:pos x="601" y="406"/>
              </a:cxn>
              <a:cxn ang="0">
                <a:pos x="573" y="399"/>
              </a:cxn>
              <a:cxn ang="0">
                <a:pos x="559" y="399"/>
              </a:cxn>
              <a:cxn ang="0">
                <a:pos x="538" y="406"/>
              </a:cxn>
              <a:cxn ang="0">
                <a:pos x="517" y="399"/>
              </a:cxn>
              <a:cxn ang="0">
                <a:pos x="489" y="385"/>
              </a:cxn>
              <a:cxn ang="0">
                <a:pos x="419" y="378"/>
              </a:cxn>
              <a:cxn ang="0">
                <a:pos x="336" y="378"/>
              </a:cxn>
              <a:cxn ang="0">
                <a:pos x="168" y="371"/>
              </a:cxn>
            </a:cxnLst>
            <a:rect l="0" t="0" r="r" b="b"/>
            <a:pathLst>
              <a:path w="664" h="448">
                <a:moveTo>
                  <a:pt x="168" y="371"/>
                </a:moveTo>
                <a:lnTo>
                  <a:pt x="112" y="364"/>
                </a:lnTo>
                <a:lnTo>
                  <a:pt x="91" y="364"/>
                </a:lnTo>
                <a:lnTo>
                  <a:pt x="49" y="357"/>
                </a:lnTo>
                <a:lnTo>
                  <a:pt x="0" y="350"/>
                </a:lnTo>
                <a:lnTo>
                  <a:pt x="0" y="294"/>
                </a:lnTo>
                <a:lnTo>
                  <a:pt x="7" y="294"/>
                </a:lnTo>
                <a:lnTo>
                  <a:pt x="7" y="252"/>
                </a:lnTo>
                <a:lnTo>
                  <a:pt x="7" y="217"/>
                </a:lnTo>
                <a:lnTo>
                  <a:pt x="7" y="210"/>
                </a:lnTo>
                <a:lnTo>
                  <a:pt x="14" y="161"/>
                </a:lnTo>
                <a:lnTo>
                  <a:pt x="21" y="112"/>
                </a:lnTo>
                <a:lnTo>
                  <a:pt x="21" y="84"/>
                </a:lnTo>
                <a:lnTo>
                  <a:pt x="28" y="7"/>
                </a:lnTo>
                <a:lnTo>
                  <a:pt x="28" y="0"/>
                </a:lnTo>
                <a:lnTo>
                  <a:pt x="119" y="7"/>
                </a:lnTo>
                <a:lnTo>
                  <a:pt x="119" y="7"/>
                </a:lnTo>
                <a:lnTo>
                  <a:pt x="203" y="14"/>
                </a:lnTo>
                <a:lnTo>
                  <a:pt x="329" y="21"/>
                </a:lnTo>
                <a:lnTo>
                  <a:pt x="378" y="21"/>
                </a:lnTo>
                <a:lnTo>
                  <a:pt x="392" y="21"/>
                </a:lnTo>
                <a:lnTo>
                  <a:pt x="454" y="28"/>
                </a:lnTo>
                <a:lnTo>
                  <a:pt x="475" y="28"/>
                </a:lnTo>
                <a:lnTo>
                  <a:pt x="538" y="28"/>
                </a:lnTo>
                <a:lnTo>
                  <a:pt x="538" y="28"/>
                </a:lnTo>
                <a:lnTo>
                  <a:pt x="601" y="28"/>
                </a:lnTo>
                <a:lnTo>
                  <a:pt x="657" y="28"/>
                </a:lnTo>
                <a:lnTo>
                  <a:pt x="657" y="42"/>
                </a:lnTo>
                <a:lnTo>
                  <a:pt x="650" y="56"/>
                </a:lnTo>
                <a:lnTo>
                  <a:pt x="636" y="63"/>
                </a:lnTo>
                <a:lnTo>
                  <a:pt x="636" y="70"/>
                </a:lnTo>
                <a:lnTo>
                  <a:pt x="643" y="91"/>
                </a:lnTo>
                <a:lnTo>
                  <a:pt x="657" y="98"/>
                </a:lnTo>
                <a:lnTo>
                  <a:pt x="664" y="105"/>
                </a:lnTo>
                <a:lnTo>
                  <a:pt x="664" y="112"/>
                </a:lnTo>
                <a:lnTo>
                  <a:pt x="664" y="147"/>
                </a:lnTo>
                <a:lnTo>
                  <a:pt x="664" y="168"/>
                </a:lnTo>
                <a:lnTo>
                  <a:pt x="664" y="189"/>
                </a:lnTo>
                <a:lnTo>
                  <a:pt x="664" y="196"/>
                </a:lnTo>
                <a:lnTo>
                  <a:pt x="664" y="238"/>
                </a:lnTo>
                <a:lnTo>
                  <a:pt x="664" y="280"/>
                </a:lnTo>
                <a:lnTo>
                  <a:pt x="664" y="322"/>
                </a:lnTo>
                <a:lnTo>
                  <a:pt x="650" y="322"/>
                </a:lnTo>
                <a:lnTo>
                  <a:pt x="650" y="329"/>
                </a:lnTo>
                <a:lnTo>
                  <a:pt x="657" y="336"/>
                </a:lnTo>
                <a:lnTo>
                  <a:pt x="657" y="350"/>
                </a:lnTo>
                <a:lnTo>
                  <a:pt x="657" y="357"/>
                </a:lnTo>
                <a:lnTo>
                  <a:pt x="664" y="357"/>
                </a:lnTo>
                <a:lnTo>
                  <a:pt x="664" y="371"/>
                </a:lnTo>
                <a:lnTo>
                  <a:pt x="657" y="378"/>
                </a:lnTo>
                <a:lnTo>
                  <a:pt x="664" y="385"/>
                </a:lnTo>
                <a:lnTo>
                  <a:pt x="657" y="392"/>
                </a:lnTo>
                <a:lnTo>
                  <a:pt x="657" y="399"/>
                </a:lnTo>
                <a:lnTo>
                  <a:pt x="650" y="413"/>
                </a:lnTo>
                <a:lnTo>
                  <a:pt x="657" y="427"/>
                </a:lnTo>
                <a:lnTo>
                  <a:pt x="664" y="434"/>
                </a:lnTo>
                <a:lnTo>
                  <a:pt x="664" y="448"/>
                </a:lnTo>
                <a:lnTo>
                  <a:pt x="650" y="441"/>
                </a:lnTo>
                <a:lnTo>
                  <a:pt x="643" y="427"/>
                </a:lnTo>
                <a:lnTo>
                  <a:pt x="643" y="427"/>
                </a:lnTo>
                <a:lnTo>
                  <a:pt x="636" y="420"/>
                </a:lnTo>
                <a:lnTo>
                  <a:pt x="636" y="420"/>
                </a:lnTo>
                <a:lnTo>
                  <a:pt x="622" y="420"/>
                </a:lnTo>
                <a:lnTo>
                  <a:pt x="622" y="413"/>
                </a:lnTo>
                <a:lnTo>
                  <a:pt x="615" y="413"/>
                </a:lnTo>
                <a:lnTo>
                  <a:pt x="601" y="406"/>
                </a:lnTo>
                <a:lnTo>
                  <a:pt x="594" y="399"/>
                </a:lnTo>
                <a:lnTo>
                  <a:pt x="573" y="399"/>
                </a:lnTo>
                <a:lnTo>
                  <a:pt x="559" y="399"/>
                </a:lnTo>
                <a:lnTo>
                  <a:pt x="559" y="399"/>
                </a:lnTo>
                <a:lnTo>
                  <a:pt x="538" y="399"/>
                </a:lnTo>
                <a:lnTo>
                  <a:pt x="538" y="406"/>
                </a:lnTo>
                <a:lnTo>
                  <a:pt x="531" y="413"/>
                </a:lnTo>
                <a:lnTo>
                  <a:pt x="517" y="399"/>
                </a:lnTo>
                <a:lnTo>
                  <a:pt x="503" y="392"/>
                </a:lnTo>
                <a:lnTo>
                  <a:pt x="489" y="385"/>
                </a:lnTo>
                <a:lnTo>
                  <a:pt x="482" y="385"/>
                </a:lnTo>
                <a:lnTo>
                  <a:pt x="419" y="378"/>
                </a:lnTo>
                <a:lnTo>
                  <a:pt x="392" y="378"/>
                </a:lnTo>
                <a:lnTo>
                  <a:pt x="336" y="378"/>
                </a:lnTo>
                <a:lnTo>
                  <a:pt x="245" y="371"/>
                </a:lnTo>
                <a:lnTo>
                  <a:pt x="168" y="371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56" name="Freeform 46"/>
          <p:cNvSpPr>
            <a:spLocks/>
          </p:cNvSpPr>
          <p:nvPr userDrawn="1"/>
        </p:nvSpPr>
        <p:spPr bwMode="auto">
          <a:xfrm>
            <a:off x="5412619" y="3651254"/>
            <a:ext cx="1053798" cy="379413"/>
          </a:xfrm>
          <a:custGeom>
            <a:avLst/>
            <a:gdLst/>
            <a:ahLst/>
            <a:cxnLst>
              <a:cxn ang="0">
                <a:pos x="552" y="230"/>
              </a:cxn>
              <a:cxn ang="0">
                <a:pos x="517" y="237"/>
              </a:cxn>
              <a:cxn ang="0">
                <a:pos x="482" y="237"/>
              </a:cxn>
              <a:cxn ang="0">
                <a:pos x="434" y="244"/>
              </a:cxn>
              <a:cxn ang="0">
                <a:pos x="343" y="251"/>
              </a:cxn>
              <a:cxn ang="0">
                <a:pos x="301" y="258"/>
              </a:cxn>
              <a:cxn ang="0">
                <a:pos x="203" y="265"/>
              </a:cxn>
              <a:cxn ang="0">
                <a:pos x="147" y="272"/>
              </a:cxn>
              <a:cxn ang="0">
                <a:pos x="105" y="272"/>
              </a:cxn>
              <a:cxn ang="0">
                <a:pos x="56" y="279"/>
              </a:cxn>
              <a:cxn ang="0">
                <a:pos x="7" y="272"/>
              </a:cxn>
              <a:cxn ang="0">
                <a:pos x="14" y="251"/>
              </a:cxn>
              <a:cxn ang="0">
                <a:pos x="14" y="230"/>
              </a:cxn>
              <a:cxn ang="0">
                <a:pos x="7" y="223"/>
              </a:cxn>
              <a:cxn ang="0">
                <a:pos x="21" y="223"/>
              </a:cxn>
              <a:cxn ang="0">
                <a:pos x="21" y="209"/>
              </a:cxn>
              <a:cxn ang="0">
                <a:pos x="28" y="202"/>
              </a:cxn>
              <a:cxn ang="0">
                <a:pos x="28" y="195"/>
              </a:cxn>
              <a:cxn ang="0">
                <a:pos x="42" y="181"/>
              </a:cxn>
              <a:cxn ang="0">
                <a:pos x="42" y="168"/>
              </a:cxn>
              <a:cxn ang="0">
                <a:pos x="49" y="154"/>
              </a:cxn>
              <a:cxn ang="0">
                <a:pos x="56" y="133"/>
              </a:cxn>
              <a:cxn ang="0">
                <a:pos x="56" y="112"/>
              </a:cxn>
              <a:cxn ang="0">
                <a:pos x="63" y="91"/>
              </a:cxn>
              <a:cxn ang="0">
                <a:pos x="77" y="91"/>
              </a:cxn>
              <a:cxn ang="0">
                <a:pos x="133" y="91"/>
              </a:cxn>
              <a:cxn ang="0">
                <a:pos x="203" y="84"/>
              </a:cxn>
              <a:cxn ang="0">
                <a:pos x="238" y="63"/>
              </a:cxn>
              <a:cxn ang="0">
                <a:pos x="294" y="56"/>
              </a:cxn>
              <a:cxn ang="0">
                <a:pos x="357" y="49"/>
              </a:cxn>
              <a:cxn ang="0">
                <a:pos x="420" y="49"/>
              </a:cxn>
              <a:cxn ang="0">
                <a:pos x="468" y="42"/>
              </a:cxn>
              <a:cxn ang="0">
                <a:pos x="510" y="42"/>
              </a:cxn>
              <a:cxn ang="0">
                <a:pos x="587" y="35"/>
              </a:cxn>
              <a:cxn ang="0">
                <a:pos x="636" y="21"/>
              </a:cxn>
              <a:cxn ang="0">
                <a:pos x="720" y="14"/>
              </a:cxn>
              <a:cxn ang="0">
                <a:pos x="762" y="7"/>
              </a:cxn>
              <a:cxn ang="0">
                <a:pos x="811" y="0"/>
              </a:cxn>
              <a:cxn ang="0">
                <a:pos x="797" y="35"/>
              </a:cxn>
              <a:cxn ang="0">
                <a:pos x="783" y="63"/>
              </a:cxn>
              <a:cxn ang="0">
                <a:pos x="748" y="70"/>
              </a:cxn>
              <a:cxn ang="0">
                <a:pos x="727" y="77"/>
              </a:cxn>
              <a:cxn ang="0">
                <a:pos x="706" y="98"/>
              </a:cxn>
              <a:cxn ang="0">
                <a:pos x="671" y="133"/>
              </a:cxn>
              <a:cxn ang="0">
                <a:pos x="636" y="154"/>
              </a:cxn>
              <a:cxn ang="0">
                <a:pos x="608" y="174"/>
              </a:cxn>
              <a:cxn ang="0">
                <a:pos x="587" y="195"/>
              </a:cxn>
            </a:cxnLst>
            <a:rect l="0" t="0" r="r" b="b"/>
            <a:pathLst>
              <a:path w="811" h="279">
                <a:moveTo>
                  <a:pt x="580" y="202"/>
                </a:moveTo>
                <a:lnTo>
                  <a:pt x="580" y="230"/>
                </a:lnTo>
                <a:lnTo>
                  <a:pt x="552" y="230"/>
                </a:lnTo>
                <a:lnTo>
                  <a:pt x="538" y="230"/>
                </a:lnTo>
                <a:lnTo>
                  <a:pt x="531" y="230"/>
                </a:lnTo>
                <a:lnTo>
                  <a:pt x="517" y="237"/>
                </a:lnTo>
                <a:lnTo>
                  <a:pt x="517" y="237"/>
                </a:lnTo>
                <a:lnTo>
                  <a:pt x="489" y="237"/>
                </a:lnTo>
                <a:lnTo>
                  <a:pt x="482" y="237"/>
                </a:lnTo>
                <a:lnTo>
                  <a:pt x="468" y="244"/>
                </a:lnTo>
                <a:lnTo>
                  <a:pt x="454" y="244"/>
                </a:lnTo>
                <a:lnTo>
                  <a:pt x="434" y="244"/>
                </a:lnTo>
                <a:lnTo>
                  <a:pt x="392" y="251"/>
                </a:lnTo>
                <a:lnTo>
                  <a:pt x="385" y="251"/>
                </a:lnTo>
                <a:lnTo>
                  <a:pt x="343" y="251"/>
                </a:lnTo>
                <a:lnTo>
                  <a:pt x="336" y="251"/>
                </a:lnTo>
                <a:lnTo>
                  <a:pt x="301" y="258"/>
                </a:lnTo>
                <a:lnTo>
                  <a:pt x="301" y="258"/>
                </a:lnTo>
                <a:lnTo>
                  <a:pt x="259" y="258"/>
                </a:lnTo>
                <a:lnTo>
                  <a:pt x="224" y="265"/>
                </a:lnTo>
                <a:lnTo>
                  <a:pt x="203" y="265"/>
                </a:lnTo>
                <a:lnTo>
                  <a:pt x="189" y="265"/>
                </a:lnTo>
                <a:lnTo>
                  <a:pt x="182" y="265"/>
                </a:lnTo>
                <a:lnTo>
                  <a:pt x="147" y="272"/>
                </a:lnTo>
                <a:lnTo>
                  <a:pt x="140" y="272"/>
                </a:lnTo>
                <a:lnTo>
                  <a:pt x="126" y="272"/>
                </a:lnTo>
                <a:lnTo>
                  <a:pt x="105" y="272"/>
                </a:lnTo>
                <a:lnTo>
                  <a:pt x="91" y="272"/>
                </a:lnTo>
                <a:lnTo>
                  <a:pt x="63" y="279"/>
                </a:lnTo>
                <a:lnTo>
                  <a:pt x="56" y="279"/>
                </a:lnTo>
                <a:lnTo>
                  <a:pt x="0" y="279"/>
                </a:lnTo>
                <a:lnTo>
                  <a:pt x="0" y="272"/>
                </a:lnTo>
                <a:lnTo>
                  <a:pt x="7" y="272"/>
                </a:lnTo>
                <a:lnTo>
                  <a:pt x="7" y="265"/>
                </a:lnTo>
                <a:lnTo>
                  <a:pt x="21" y="258"/>
                </a:lnTo>
                <a:lnTo>
                  <a:pt x="14" y="251"/>
                </a:lnTo>
                <a:lnTo>
                  <a:pt x="7" y="244"/>
                </a:lnTo>
                <a:lnTo>
                  <a:pt x="14" y="244"/>
                </a:lnTo>
                <a:lnTo>
                  <a:pt x="14" y="230"/>
                </a:lnTo>
                <a:lnTo>
                  <a:pt x="7" y="230"/>
                </a:lnTo>
                <a:lnTo>
                  <a:pt x="7" y="230"/>
                </a:lnTo>
                <a:lnTo>
                  <a:pt x="7" y="223"/>
                </a:lnTo>
                <a:lnTo>
                  <a:pt x="14" y="223"/>
                </a:lnTo>
                <a:lnTo>
                  <a:pt x="21" y="230"/>
                </a:lnTo>
                <a:lnTo>
                  <a:pt x="21" y="223"/>
                </a:lnTo>
                <a:lnTo>
                  <a:pt x="21" y="216"/>
                </a:lnTo>
                <a:lnTo>
                  <a:pt x="21" y="209"/>
                </a:lnTo>
                <a:lnTo>
                  <a:pt x="21" y="209"/>
                </a:lnTo>
                <a:lnTo>
                  <a:pt x="28" y="216"/>
                </a:lnTo>
                <a:lnTo>
                  <a:pt x="28" y="209"/>
                </a:lnTo>
                <a:lnTo>
                  <a:pt x="28" y="202"/>
                </a:lnTo>
                <a:lnTo>
                  <a:pt x="35" y="202"/>
                </a:lnTo>
                <a:lnTo>
                  <a:pt x="35" y="195"/>
                </a:lnTo>
                <a:lnTo>
                  <a:pt x="28" y="195"/>
                </a:lnTo>
                <a:lnTo>
                  <a:pt x="28" y="188"/>
                </a:lnTo>
                <a:lnTo>
                  <a:pt x="35" y="188"/>
                </a:lnTo>
                <a:lnTo>
                  <a:pt x="42" y="181"/>
                </a:lnTo>
                <a:lnTo>
                  <a:pt x="49" y="174"/>
                </a:lnTo>
                <a:lnTo>
                  <a:pt x="42" y="168"/>
                </a:lnTo>
                <a:lnTo>
                  <a:pt x="42" y="168"/>
                </a:lnTo>
                <a:lnTo>
                  <a:pt x="56" y="168"/>
                </a:lnTo>
                <a:lnTo>
                  <a:pt x="56" y="168"/>
                </a:lnTo>
                <a:lnTo>
                  <a:pt x="49" y="154"/>
                </a:lnTo>
                <a:lnTo>
                  <a:pt x="49" y="147"/>
                </a:lnTo>
                <a:lnTo>
                  <a:pt x="56" y="140"/>
                </a:lnTo>
                <a:lnTo>
                  <a:pt x="56" y="133"/>
                </a:lnTo>
                <a:lnTo>
                  <a:pt x="49" y="126"/>
                </a:lnTo>
                <a:lnTo>
                  <a:pt x="63" y="126"/>
                </a:lnTo>
                <a:lnTo>
                  <a:pt x="56" y="112"/>
                </a:lnTo>
                <a:lnTo>
                  <a:pt x="63" y="112"/>
                </a:lnTo>
                <a:lnTo>
                  <a:pt x="63" y="98"/>
                </a:lnTo>
                <a:lnTo>
                  <a:pt x="63" y="91"/>
                </a:lnTo>
                <a:lnTo>
                  <a:pt x="70" y="98"/>
                </a:lnTo>
                <a:lnTo>
                  <a:pt x="70" y="91"/>
                </a:lnTo>
                <a:lnTo>
                  <a:pt x="77" y="91"/>
                </a:lnTo>
                <a:lnTo>
                  <a:pt x="126" y="91"/>
                </a:lnTo>
                <a:lnTo>
                  <a:pt x="126" y="91"/>
                </a:lnTo>
                <a:lnTo>
                  <a:pt x="133" y="91"/>
                </a:lnTo>
                <a:lnTo>
                  <a:pt x="161" y="84"/>
                </a:lnTo>
                <a:lnTo>
                  <a:pt x="161" y="84"/>
                </a:lnTo>
                <a:lnTo>
                  <a:pt x="203" y="84"/>
                </a:lnTo>
                <a:lnTo>
                  <a:pt x="196" y="63"/>
                </a:lnTo>
                <a:lnTo>
                  <a:pt x="238" y="63"/>
                </a:lnTo>
                <a:lnTo>
                  <a:pt x="238" y="63"/>
                </a:lnTo>
                <a:lnTo>
                  <a:pt x="266" y="63"/>
                </a:lnTo>
                <a:lnTo>
                  <a:pt x="294" y="56"/>
                </a:lnTo>
                <a:lnTo>
                  <a:pt x="294" y="56"/>
                </a:lnTo>
                <a:lnTo>
                  <a:pt x="322" y="56"/>
                </a:lnTo>
                <a:lnTo>
                  <a:pt x="350" y="49"/>
                </a:lnTo>
                <a:lnTo>
                  <a:pt x="357" y="49"/>
                </a:lnTo>
                <a:lnTo>
                  <a:pt x="378" y="49"/>
                </a:lnTo>
                <a:lnTo>
                  <a:pt x="399" y="49"/>
                </a:lnTo>
                <a:lnTo>
                  <a:pt x="420" y="49"/>
                </a:lnTo>
                <a:lnTo>
                  <a:pt x="447" y="42"/>
                </a:lnTo>
                <a:lnTo>
                  <a:pt x="461" y="42"/>
                </a:lnTo>
                <a:lnTo>
                  <a:pt x="468" y="42"/>
                </a:lnTo>
                <a:lnTo>
                  <a:pt x="489" y="42"/>
                </a:lnTo>
                <a:lnTo>
                  <a:pt x="510" y="42"/>
                </a:lnTo>
                <a:lnTo>
                  <a:pt x="510" y="42"/>
                </a:lnTo>
                <a:lnTo>
                  <a:pt x="566" y="35"/>
                </a:lnTo>
                <a:lnTo>
                  <a:pt x="566" y="35"/>
                </a:lnTo>
                <a:lnTo>
                  <a:pt x="587" y="35"/>
                </a:lnTo>
                <a:lnTo>
                  <a:pt x="594" y="28"/>
                </a:lnTo>
                <a:lnTo>
                  <a:pt x="622" y="28"/>
                </a:lnTo>
                <a:lnTo>
                  <a:pt x="636" y="21"/>
                </a:lnTo>
                <a:lnTo>
                  <a:pt x="685" y="21"/>
                </a:lnTo>
                <a:lnTo>
                  <a:pt x="699" y="14"/>
                </a:lnTo>
                <a:lnTo>
                  <a:pt x="720" y="14"/>
                </a:lnTo>
                <a:lnTo>
                  <a:pt x="748" y="7"/>
                </a:lnTo>
                <a:lnTo>
                  <a:pt x="755" y="7"/>
                </a:lnTo>
                <a:lnTo>
                  <a:pt x="762" y="7"/>
                </a:lnTo>
                <a:lnTo>
                  <a:pt x="797" y="0"/>
                </a:lnTo>
                <a:lnTo>
                  <a:pt x="811" y="0"/>
                </a:lnTo>
                <a:lnTo>
                  <a:pt x="811" y="0"/>
                </a:lnTo>
                <a:lnTo>
                  <a:pt x="804" y="28"/>
                </a:lnTo>
                <a:lnTo>
                  <a:pt x="811" y="35"/>
                </a:lnTo>
                <a:lnTo>
                  <a:pt x="797" y="35"/>
                </a:lnTo>
                <a:lnTo>
                  <a:pt x="790" y="42"/>
                </a:lnTo>
                <a:lnTo>
                  <a:pt x="790" y="42"/>
                </a:lnTo>
                <a:lnTo>
                  <a:pt x="783" y="63"/>
                </a:lnTo>
                <a:lnTo>
                  <a:pt x="776" y="63"/>
                </a:lnTo>
                <a:lnTo>
                  <a:pt x="769" y="63"/>
                </a:lnTo>
                <a:lnTo>
                  <a:pt x="748" y="70"/>
                </a:lnTo>
                <a:lnTo>
                  <a:pt x="741" y="84"/>
                </a:lnTo>
                <a:lnTo>
                  <a:pt x="734" y="91"/>
                </a:lnTo>
                <a:lnTo>
                  <a:pt x="727" y="77"/>
                </a:lnTo>
                <a:lnTo>
                  <a:pt x="713" y="84"/>
                </a:lnTo>
                <a:lnTo>
                  <a:pt x="713" y="98"/>
                </a:lnTo>
                <a:lnTo>
                  <a:pt x="706" y="98"/>
                </a:lnTo>
                <a:lnTo>
                  <a:pt x="699" y="112"/>
                </a:lnTo>
                <a:lnTo>
                  <a:pt x="685" y="119"/>
                </a:lnTo>
                <a:lnTo>
                  <a:pt x="671" y="133"/>
                </a:lnTo>
                <a:lnTo>
                  <a:pt x="671" y="133"/>
                </a:lnTo>
                <a:lnTo>
                  <a:pt x="650" y="147"/>
                </a:lnTo>
                <a:lnTo>
                  <a:pt x="636" y="154"/>
                </a:lnTo>
                <a:lnTo>
                  <a:pt x="622" y="154"/>
                </a:lnTo>
                <a:lnTo>
                  <a:pt x="608" y="168"/>
                </a:lnTo>
                <a:lnTo>
                  <a:pt x="608" y="174"/>
                </a:lnTo>
                <a:lnTo>
                  <a:pt x="608" y="188"/>
                </a:lnTo>
                <a:lnTo>
                  <a:pt x="601" y="195"/>
                </a:lnTo>
                <a:lnTo>
                  <a:pt x="587" y="195"/>
                </a:lnTo>
                <a:lnTo>
                  <a:pt x="580" y="202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57" name="Freeform 47"/>
          <p:cNvSpPr>
            <a:spLocks noEditPoints="1"/>
          </p:cNvSpPr>
          <p:nvPr userDrawn="1"/>
        </p:nvSpPr>
        <p:spPr bwMode="auto">
          <a:xfrm>
            <a:off x="3277817" y="3775089"/>
            <a:ext cx="1744738" cy="1774825"/>
          </a:xfrm>
          <a:custGeom>
            <a:avLst/>
            <a:gdLst/>
            <a:ahLst/>
            <a:cxnLst>
              <a:cxn ang="0">
                <a:pos x="174" y="524"/>
              </a:cxn>
              <a:cxn ang="0">
                <a:pos x="370" y="426"/>
              </a:cxn>
              <a:cxn ang="0">
                <a:pos x="398" y="90"/>
              </a:cxn>
              <a:cxn ang="0">
                <a:pos x="643" y="14"/>
              </a:cxn>
              <a:cxn ang="0">
                <a:pos x="692" y="251"/>
              </a:cxn>
              <a:cxn ang="0">
                <a:pos x="769" y="279"/>
              </a:cxn>
              <a:cxn ang="0">
                <a:pos x="873" y="307"/>
              </a:cxn>
              <a:cxn ang="0">
                <a:pos x="922" y="328"/>
              </a:cxn>
              <a:cxn ang="0">
                <a:pos x="957" y="342"/>
              </a:cxn>
              <a:cxn ang="0">
                <a:pos x="971" y="342"/>
              </a:cxn>
              <a:cxn ang="0">
                <a:pos x="1013" y="335"/>
              </a:cxn>
              <a:cxn ang="0">
                <a:pos x="1062" y="356"/>
              </a:cxn>
              <a:cxn ang="0">
                <a:pos x="1118" y="335"/>
              </a:cxn>
              <a:cxn ang="0">
                <a:pos x="1174" y="335"/>
              </a:cxn>
              <a:cxn ang="0">
                <a:pos x="1209" y="363"/>
              </a:cxn>
              <a:cxn ang="0">
                <a:pos x="1237" y="370"/>
              </a:cxn>
              <a:cxn ang="0">
                <a:pos x="1265" y="377"/>
              </a:cxn>
              <a:cxn ang="0">
                <a:pos x="1279" y="545"/>
              </a:cxn>
              <a:cxn ang="0">
                <a:pos x="1328" y="643"/>
              </a:cxn>
              <a:cxn ang="0">
                <a:pos x="1335" y="692"/>
              </a:cxn>
              <a:cxn ang="0">
                <a:pos x="1314" y="740"/>
              </a:cxn>
              <a:cxn ang="0">
                <a:pos x="1307" y="810"/>
              </a:cxn>
              <a:cxn ang="0">
                <a:pos x="1209" y="880"/>
              </a:cxn>
              <a:cxn ang="0">
                <a:pos x="1216" y="838"/>
              </a:cxn>
              <a:cxn ang="0">
                <a:pos x="1195" y="866"/>
              </a:cxn>
              <a:cxn ang="0">
                <a:pos x="1195" y="894"/>
              </a:cxn>
              <a:cxn ang="0">
                <a:pos x="1118" y="957"/>
              </a:cxn>
              <a:cxn ang="0">
                <a:pos x="1055" y="978"/>
              </a:cxn>
              <a:cxn ang="0">
                <a:pos x="1041" y="971"/>
              </a:cxn>
              <a:cxn ang="0">
                <a:pos x="1034" y="978"/>
              </a:cxn>
              <a:cxn ang="0">
                <a:pos x="1020" y="964"/>
              </a:cxn>
              <a:cxn ang="0">
                <a:pos x="1034" y="992"/>
              </a:cxn>
              <a:cxn ang="0">
                <a:pos x="999" y="999"/>
              </a:cxn>
              <a:cxn ang="0">
                <a:pos x="985" y="1020"/>
              </a:cxn>
              <a:cxn ang="0">
                <a:pos x="957" y="1034"/>
              </a:cxn>
              <a:cxn ang="0">
                <a:pos x="957" y="1069"/>
              </a:cxn>
              <a:cxn ang="0">
                <a:pos x="922" y="1069"/>
              </a:cxn>
              <a:cxn ang="0">
                <a:pos x="936" y="1090"/>
              </a:cxn>
              <a:cxn ang="0">
                <a:pos x="894" y="1118"/>
              </a:cxn>
              <a:cxn ang="0">
                <a:pos x="922" y="1195"/>
              </a:cxn>
              <a:cxn ang="0">
                <a:pos x="950" y="1286"/>
              </a:cxn>
              <a:cxn ang="0">
                <a:pos x="908" y="1293"/>
              </a:cxn>
              <a:cxn ang="0">
                <a:pos x="831" y="1272"/>
              </a:cxn>
              <a:cxn ang="0">
                <a:pos x="769" y="1237"/>
              </a:cxn>
              <a:cxn ang="0">
                <a:pos x="706" y="1160"/>
              </a:cxn>
              <a:cxn ang="0">
                <a:pos x="664" y="1062"/>
              </a:cxn>
              <a:cxn ang="0">
                <a:pos x="615" y="978"/>
              </a:cxn>
              <a:cxn ang="0">
                <a:pos x="580" y="887"/>
              </a:cxn>
              <a:cxn ang="0">
                <a:pos x="517" y="817"/>
              </a:cxn>
              <a:cxn ang="0">
                <a:pos x="475" y="810"/>
              </a:cxn>
              <a:cxn ang="0">
                <a:pos x="391" y="810"/>
              </a:cxn>
              <a:cxn ang="0">
                <a:pos x="328" y="901"/>
              </a:cxn>
              <a:cxn ang="0">
                <a:pos x="265" y="866"/>
              </a:cxn>
              <a:cxn ang="0">
                <a:pos x="174" y="775"/>
              </a:cxn>
              <a:cxn ang="0">
                <a:pos x="153" y="685"/>
              </a:cxn>
              <a:cxn ang="0">
                <a:pos x="98" y="629"/>
              </a:cxn>
              <a:cxn ang="0">
                <a:pos x="1195" y="894"/>
              </a:cxn>
              <a:cxn ang="0">
                <a:pos x="1041" y="1006"/>
              </a:cxn>
              <a:cxn ang="0">
                <a:pos x="978" y="1041"/>
              </a:cxn>
              <a:cxn ang="0">
                <a:pos x="957" y="1083"/>
              </a:cxn>
              <a:cxn ang="0">
                <a:pos x="943" y="1237"/>
              </a:cxn>
            </a:cxnLst>
            <a:rect l="0" t="0" r="r" b="b"/>
            <a:pathLst>
              <a:path w="1342" h="1307">
                <a:moveTo>
                  <a:pt x="56" y="587"/>
                </a:moveTo>
                <a:lnTo>
                  <a:pt x="35" y="573"/>
                </a:lnTo>
                <a:lnTo>
                  <a:pt x="21" y="545"/>
                </a:lnTo>
                <a:lnTo>
                  <a:pt x="7" y="538"/>
                </a:lnTo>
                <a:lnTo>
                  <a:pt x="0" y="531"/>
                </a:lnTo>
                <a:lnTo>
                  <a:pt x="0" y="510"/>
                </a:lnTo>
                <a:lnTo>
                  <a:pt x="28" y="510"/>
                </a:lnTo>
                <a:lnTo>
                  <a:pt x="63" y="517"/>
                </a:lnTo>
                <a:lnTo>
                  <a:pt x="174" y="524"/>
                </a:lnTo>
                <a:lnTo>
                  <a:pt x="181" y="524"/>
                </a:lnTo>
                <a:lnTo>
                  <a:pt x="265" y="531"/>
                </a:lnTo>
                <a:lnTo>
                  <a:pt x="272" y="531"/>
                </a:lnTo>
                <a:lnTo>
                  <a:pt x="293" y="538"/>
                </a:lnTo>
                <a:lnTo>
                  <a:pt x="335" y="538"/>
                </a:lnTo>
                <a:lnTo>
                  <a:pt x="363" y="545"/>
                </a:lnTo>
                <a:lnTo>
                  <a:pt x="363" y="531"/>
                </a:lnTo>
                <a:lnTo>
                  <a:pt x="370" y="482"/>
                </a:lnTo>
                <a:lnTo>
                  <a:pt x="370" y="426"/>
                </a:lnTo>
                <a:lnTo>
                  <a:pt x="377" y="377"/>
                </a:lnTo>
                <a:lnTo>
                  <a:pt x="377" y="356"/>
                </a:lnTo>
                <a:lnTo>
                  <a:pt x="384" y="321"/>
                </a:lnTo>
                <a:lnTo>
                  <a:pt x="391" y="265"/>
                </a:lnTo>
                <a:lnTo>
                  <a:pt x="391" y="209"/>
                </a:lnTo>
                <a:lnTo>
                  <a:pt x="391" y="181"/>
                </a:lnTo>
                <a:lnTo>
                  <a:pt x="398" y="160"/>
                </a:lnTo>
                <a:lnTo>
                  <a:pt x="398" y="104"/>
                </a:lnTo>
                <a:lnTo>
                  <a:pt x="398" y="90"/>
                </a:lnTo>
                <a:lnTo>
                  <a:pt x="405" y="56"/>
                </a:lnTo>
                <a:lnTo>
                  <a:pt x="405" y="0"/>
                </a:lnTo>
                <a:lnTo>
                  <a:pt x="412" y="0"/>
                </a:lnTo>
                <a:lnTo>
                  <a:pt x="489" y="7"/>
                </a:lnTo>
                <a:lnTo>
                  <a:pt x="503" y="7"/>
                </a:lnTo>
                <a:lnTo>
                  <a:pt x="545" y="7"/>
                </a:lnTo>
                <a:lnTo>
                  <a:pt x="594" y="14"/>
                </a:lnTo>
                <a:lnTo>
                  <a:pt x="608" y="14"/>
                </a:lnTo>
                <a:lnTo>
                  <a:pt x="643" y="14"/>
                </a:lnTo>
                <a:lnTo>
                  <a:pt x="699" y="14"/>
                </a:lnTo>
                <a:lnTo>
                  <a:pt x="699" y="70"/>
                </a:lnTo>
                <a:lnTo>
                  <a:pt x="692" y="90"/>
                </a:lnTo>
                <a:lnTo>
                  <a:pt x="692" y="125"/>
                </a:lnTo>
                <a:lnTo>
                  <a:pt x="692" y="146"/>
                </a:lnTo>
                <a:lnTo>
                  <a:pt x="692" y="174"/>
                </a:lnTo>
                <a:lnTo>
                  <a:pt x="692" y="195"/>
                </a:lnTo>
                <a:lnTo>
                  <a:pt x="692" y="230"/>
                </a:lnTo>
                <a:lnTo>
                  <a:pt x="692" y="251"/>
                </a:lnTo>
                <a:lnTo>
                  <a:pt x="692" y="251"/>
                </a:lnTo>
                <a:lnTo>
                  <a:pt x="706" y="258"/>
                </a:lnTo>
                <a:lnTo>
                  <a:pt x="720" y="272"/>
                </a:lnTo>
                <a:lnTo>
                  <a:pt x="727" y="272"/>
                </a:lnTo>
                <a:lnTo>
                  <a:pt x="734" y="272"/>
                </a:lnTo>
                <a:lnTo>
                  <a:pt x="741" y="272"/>
                </a:lnTo>
                <a:lnTo>
                  <a:pt x="748" y="279"/>
                </a:lnTo>
                <a:lnTo>
                  <a:pt x="748" y="265"/>
                </a:lnTo>
                <a:lnTo>
                  <a:pt x="769" y="279"/>
                </a:lnTo>
                <a:lnTo>
                  <a:pt x="769" y="293"/>
                </a:lnTo>
                <a:lnTo>
                  <a:pt x="789" y="300"/>
                </a:lnTo>
                <a:lnTo>
                  <a:pt x="803" y="307"/>
                </a:lnTo>
                <a:lnTo>
                  <a:pt x="824" y="307"/>
                </a:lnTo>
                <a:lnTo>
                  <a:pt x="831" y="314"/>
                </a:lnTo>
                <a:lnTo>
                  <a:pt x="838" y="314"/>
                </a:lnTo>
                <a:lnTo>
                  <a:pt x="852" y="307"/>
                </a:lnTo>
                <a:lnTo>
                  <a:pt x="866" y="307"/>
                </a:lnTo>
                <a:lnTo>
                  <a:pt x="873" y="307"/>
                </a:lnTo>
                <a:lnTo>
                  <a:pt x="873" y="307"/>
                </a:lnTo>
                <a:lnTo>
                  <a:pt x="873" y="314"/>
                </a:lnTo>
                <a:lnTo>
                  <a:pt x="873" y="321"/>
                </a:lnTo>
                <a:lnTo>
                  <a:pt x="887" y="328"/>
                </a:lnTo>
                <a:lnTo>
                  <a:pt x="887" y="328"/>
                </a:lnTo>
                <a:lnTo>
                  <a:pt x="887" y="335"/>
                </a:lnTo>
                <a:lnTo>
                  <a:pt x="894" y="342"/>
                </a:lnTo>
                <a:lnTo>
                  <a:pt x="915" y="328"/>
                </a:lnTo>
                <a:lnTo>
                  <a:pt x="922" y="328"/>
                </a:lnTo>
                <a:lnTo>
                  <a:pt x="922" y="335"/>
                </a:lnTo>
                <a:lnTo>
                  <a:pt x="929" y="335"/>
                </a:lnTo>
                <a:lnTo>
                  <a:pt x="936" y="335"/>
                </a:lnTo>
                <a:lnTo>
                  <a:pt x="936" y="349"/>
                </a:lnTo>
                <a:lnTo>
                  <a:pt x="943" y="349"/>
                </a:lnTo>
                <a:lnTo>
                  <a:pt x="943" y="349"/>
                </a:lnTo>
                <a:lnTo>
                  <a:pt x="950" y="342"/>
                </a:lnTo>
                <a:lnTo>
                  <a:pt x="957" y="342"/>
                </a:lnTo>
                <a:lnTo>
                  <a:pt x="957" y="342"/>
                </a:lnTo>
                <a:lnTo>
                  <a:pt x="964" y="335"/>
                </a:lnTo>
                <a:lnTo>
                  <a:pt x="964" y="342"/>
                </a:lnTo>
                <a:lnTo>
                  <a:pt x="964" y="349"/>
                </a:lnTo>
                <a:lnTo>
                  <a:pt x="964" y="356"/>
                </a:lnTo>
                <a:lnTo>
                  <a:pt x="971" y="356"/>
                </a:lnTo>
                <a:lnTo>
                  <a:pt x="971" y="356"/>
                </a:lnTo>
                <a:lnTo>
                  <a:pt x="971" y="349"/>
                </a:lnTo>
                <a:lnTo>
                  <a:pt x="978" y="349"/>
                </a:lnTo>
                <a:lnTo>
                  <a:pt x="971" y="342"/>
                </a:lnTo>
                <a:lnTo>
                  <a:pt x="985" y="342"/>
                </a:lnTo>
                <a:lnTo>
                  <a:pt x="985" y="335"/>
                </a:lnTo>
                <a:lnTo>
                  <a:pt x="992" y="335"/>
                </a:lnTo>
                <a:lnTo>
                  <a:pt x="992" y="328"/>
                </a:lnTo>
                <a:lnTo>
                  <a:pt x="999" y="342"/>
                </a:lnTo>
                <a:lnTo>
                  <a:pt x="999" y="342"/>
                </a:lnTo>
                <a:lnTo>
                  <a:pt x="1006" y="349"/>
                </a:lnTo>
                <a:lnTo>
                  <a:pt x="1013" y="342"/>
                </a:lnTo>
                <a:lnTo>
                  <a:pt x="1013" y="335"/>
                </a:lnTo>
                <a:lnTo>
                  <a:pt x="1027" y="342"/>
                </a:lnTo>
                <a:lnTo>
                  <a:pt x="1020" y="349"/>
                </a:lnTo>
                <a:lnTo>
                  <a:pt x="1034" y="349"/>
                </a:lnTo>
                <a:lnTo>
                  <a:pt x="1034" y="356"/>
                </a:lnTo>
                <a:lnTo>
                  <a:pt x="1041" y="349"/>
                </a:lnTo>
                <a:lnTo>
                  <a:pt x="1048" y="356"/>
                </a:lnTo>
                <a:lnTo>
                  <a:pt x="1048" y="363"/>
                </a:lnTo>
                <a:lnTo>
                  <a:pt x="1055" y="356"/>
                </a:lnTo>
                <a:lnTo>
                  <a:pt x="1062" y="356"/>
                </a:lnTo>
                <a:lnTo>
                  <a:pt x="1069" y="349"/>
                </a:lnTo>
                <a:lnTo>
                  <a:pt x="1062" y="349"/>
                </a:lnTo>
                <a:lnTo>
                  <a:pt x="1062" y="349"/>
                </a:lnTo>
                <a:lnTo>
                  <a:pt x="1083" y="349"/>
                </a:lnTo>
                <a:lnTo>
                  <a:pt x="1090" y="342"/>
                </a:lnTo>
                <a:lnTo>
                  <a:pt x="1097" y="349"/>
                </a:lnTo>
                <a:lnTo>
                  <a:pt x="1104" y="342"/>
                </a:lnTo>
                <a:lnTo>
                  <a:pt x="1104" y="342"/>
                </a:lnTo>
                <a:lnTo>
                  <a:pt x="1118" y="335"/>
                </a:lnTo>
                <a:lnTo>
                  <a:pt x="1132" y="335"/>
                </a:lnTo>
                <a:lnTo>
                  <a:pt x="1125" y="342"/>
                </a:lnTo>
                <a:lnTo>
                  <a:pt x="1139" y="342"/>
                </a:lnTo>
                <a:lnTo>
                  <a:pt x="1153" y="342"/>
                </a:lnTo>
                <a:lnTo>
                  <a:pt x="1153" y="335"/>
                </a:lnTo>
                <a:lnTo>
                  <a:pt x="1153" y="335"/>
                </a:lnTo>
                <a:lnTo>
                  <a:pt x="1160" y="328"/>
                </a:lnTo>
                <a:lnTo>
                  <a:pt x="1167" y="335"/>
                </a:lnTo>
                <a:lnTo>
                  <a:pt x="1174" y="335"/>
                </a:lnTo>
                <a:lnTo>
                  <a:pt x="1174" y="342"/>
                </a:lnTo>
                <a:lnTo>
                  <a:pt x="1174" y="335"/>
                </a:lnTo>
                <a:lnTo>
                  <a:pt x="1181" y="342"/>
                </a:lnTo>
                <a:lnTo>
                  <a:pt x="1181" y="342"/>
                </a:lnTo>
                <a:lnTo>
                  <a:pt x="1195" y="356"/>
                </a:lnTo>
                <a:lnTo>
                  <a:pt x="1202" y="356"/>
                </a:lnTo>
                <a:lnTo>
                  <a:pt x="1202" y="356"/>
                </a:lnTo>
                <a:lnTo>
                  <a:pt x="1209" y="356"/>
                </a:lnTo>
                <a:lnTo>
                  <a:pt x="1209" y="363"/>
                </a:lnTo>
                <a:lnTo>
                  <a:pt x="1216" y="363"/>
                </a:lnTo>
                <a:lnTo>
                  <a:pt x="1216" y="370"/>
                </a:lnTo>
                <a:lnTo>
                  <a:pt x="1223" y="363"/>
                </a:lnTo>
                <a:lnTo>
                  <a:pt x="1223" y="370"/>
                </a:lnTo>
                <a:lnTo>
                  <a:pt x="1230" y="370"/>
                </a:lnTo>
                <a:lnTo>
                  <a:pt x="1223" y="370"/>
                </a:lnTo>
                <a:lnTo>
                  <a:pt x="1230" y="370"/>
                </a:lnTo>
                <a:lnTo>
                  <a:pt x="1230" y="370"/>
                </a:lnTo>
                <a:lnTo>
                  <a:pt x="1237" y="370"/>
                </a:lnTo>
                <a:lnTo>
                  <a:pt x="1237" y="370"/>
                </a:lnTo>
                <a:lnTo>
                  <a:pt x="1237" y="377"/>
                </a:lnTo>
                <a:lnTo>
                  <a:pt x="1244" y="377"/>
                </a:lnTo>
                <a:lnTo>
                  <a:pt x="1244" y="377"/>
                </a:lnTo>
                <a:lnTo>
                  <a:pt x="1244" y="377"/>
                </a:lnTo>
                <a:lnTo>
                  <a:pt x="1244" y="377"/>
                </a:lnTo>
                <a:lnTo>
                  <a:pt x="1258" y="377"/>
                </a:lnTo>
                <a:lnTo>
                  <a:pt x="1258" y="377"/>
                </a:lnTo>
                <a:lnTo>
                  <a:pt x="1265" y="377"/>
                </a:lnTo>
                <a:lnTo>
                  <a:pt x="1265" y="377"/>
                </a:lnTo>
                <a:lnTo>
                  <a:pt x="1272" y="377"/>
                </a:lnTo>
                <a:lnTo>
                  <a:pt x="1279" y="377"/>
                </a:lnTo>
                <a:lnTo>
                  <a:pt x="1279" y="412"/>
                </a:lnTo>
                <a:lnTo>
                  <a:pt x="1279" y="440"/>
                </a:lnTo>
                <a:lnTo>
                  <a:pt x="1279" y="461"/>
                </a:lnTo>
                <a:lnTo>
                  <a:pt x="1279" y="482"/>
                </a:lnTo>
                <a:lnTo>
                  <a:pt x="1279" y="517"/>
                </a:lnTo>
                <a:lnTo>
                  <a:pt x="1279" y="545"/>
                </a:lnTo>
                <a:lnTo>
                  <a:pt x="1279" y="566"/>
                </a:lnTo>
                <a:lnTo>
                  <a:pt x="1286" y="566"/>
                </a:lnTo>
                <a:lnTo>
                  <a:pt x="1300" y="587"/>
                </a:lnTo>
                <a:lnTo>
                  <a:pt x="1307" y="601"/>
                </a:lnTo>
                <a:lnTo>
                  <a:pt x="1307" y="615"/>
                </a:lnTo>
                <a:lnTo>
                  <a:pt x="1307" y="622"/>
                </a:lnTo>
                <a:lnTo>
                  <a:pt x="1314" y="622"/>
                </a:lnTo>
                <a:lnTo>
                  <a:pt x="1314" y="629"/>
                </a:lnTo>
                <a:lnTo>
                  <a:pt x="1328" y="643"/>
                </a:lnTo>
                <a:lnTo>
                  <a:pt x="1321" y="650"/>
                </a:lnTo>
                <a:lnTo>
                  <a:pt x="1328" y="657"/>
                </a:lnTo>
                <a:lnTo>
                  <a:pt x="1328" y="664"/>
                </a:lnTo>
                <a:lnTo>
                  <a:pt x="1335" y="664"/>
                </a:lnTo>
                <a:lnTo>
                  <a:pt x="1335" y="671"/>
                </a:lnTo>
                <a:lnTo>
                  <a:pt x="1335" y="671"/>
                </a:lnTo>
                <a:lnTo>
                  <a:pt x="1342" y="678"/>
                </a:lnTo>
                <a:lnTo>
                  <a:pt x="1335" y="685"/>
                </a:lnTo>
                <a:lnTo>
                  <a:pt x="1335" y="692"/>
                </a:lnTo>
                <a:lnTo>
                  <a:pt x="1335" y="692"/>
                </a:lnTo>
                <a:lnTo>
                  <a:pt x="1335" y="699"/>
                </a:lnTo>
                <a:lnTo>
                  <a:pt x="1335" y="706"/>
                </a:lnTo>
                <a:lnTo>
                  <a:pt x="1328" y="720"/>
                </a:lnTo>
                <a:lnTo>
                  <a:pt x="1328" y="727"/>
                </a:lnTo>
                <a:lnTo>
                  <a:pt x="1321" y="727"/>
                </a:lnTo>
                <a:lnTo>
                  <a:pt x="1321" y="733"/>
                </a:lnTo>
                <a:lnTo>
                  <a:pt x="1321" y="733"/>
                </a:lnTo>
                <a:lnTo>
                  <a:pt x="1314" y="740"/>
                </a:lnTo>
                <a:lnTo>
                  <a:pt x="1321" y="754"/>
                </a:lnTo>
                <a:lnTo>
                  <a:pt x="1314" y="754"/>
                </a:lnTo>
                <a:lnTo>
                  <a:pt x="1314" y="768"/>
                </a:lnTo>
                <a:lnTo>
                  <a:pt x="1321" y="768"/>
                </a:lnTo>
                <a:lnTo>
                  <a:pt x="1321" y="775"/>
                </a:lnTo>
                <a:lnTo>
                  <a:pt x="1321" y="789"/>
                </a:lnTo>
                <a:lnTo>
                  <a:pt x="1321" y="796"/>
                </a:lnTo>
                <a:lnTo>
                  <a:pt x="1314" y="803"/>
                </a:lnTo>
                <a:lnTo>
                  <a:pt x="1307" y="810"/>
                </a:lnTo>
                <a:lnTo>
                  <a:pt x="1307" y="810"/>
                </a:lnTo>
                <a:lnTo>
                  <a:pt x="1293" y="831"/>
                </a:lnTo>
                <a:lnTo>
                  <a:pt x="1307" y="845"/>
                </a:lnTo>
                <a:lnTo>
                  <a:pt x="1286" y="845"/>
                </a:lnTo>
                <a:lnTo>
                  <a:pt x="1251" y="859"/>
                </a:lnTo>
                <a:lnTo>
                  <a:pt x="1251" y="859"/>
                </a:lnTo>
                <a:lnTo>
                  <a:pt x="1223" y="873"/>
                </a:lnTo>
                <a:lnTo>
                  <a:pt x="1209" y="887"/>
                </a:lnTo>
                <a:lnTo>
                  <a:pt x="1209" y="880"/>
                </a:lnTo>
                <a:lnTo>
                  <a:pt x="1223" y="873"/>
                </a:lnTo>
                <a:lnTo>
                  <a:pt x="1230" y="866"/>
                </a:lnTo>
                <a:lnTo>
                  <a:pt x="1237" y="866"/>
                </a:lnTo>
                <a:lnTo>
                  <a:pt x="1244" y="859"/>
                </a:lnTo>
                <a:lnTo>
                  <a:pt x="1237" y="859"/>
                </a:lnTo>
                <a:lnTo>
                  <a:pt x="1230" y="859"/>
                </a:lnTo>
                <a:lnTo>
                  <a:pt x="1209" y="866"/>
                </a:lnTo>
                <a:lnTo>
                  <a:pt x="1216" y="852"/>
                </a:lnTo>
                <a:lnTo>
                  <a:pt x="1216" y="838"/>
                </a:lnTo>
                <a:lnTo>
                  <a:pt x="1216" y="831"/>
                </a:lnTo>
                <a:lnTo>
                  <a:pt x="1202" y="838"/>
                </a:lnTo>
                <a:lnTo>
                  <a:pt x="1202" y="845"/>
                </a:lnTo>
                <a:lnTo>
                  <a:pt x="1195" y="845"/>
                </a:lnTo>
                <a:lnTo>
                  <a:pt x="1174" y="831"/>
                </a:lnTo>
                <a:lnTo>
                  <a:pt x="1181" y="845"/>
                </a:lnTo>
                <a:lnTo>
                  <a:pt x="1188" y="845"/>
                </a:lnTo>
                <a:lnTo>
                  <a:pt x="1188" y="859"/>
                </a:lnTo>
                <a:lnTo>
                  <a:pt x="1195" y="866"/>
                </a:lnTo>
                <a:lnTo>
                  <a:pt x="1188" y="873"/>
                </a:lnTo>
                <a:lnTo>
                  <a:pt x="1195" y="873"/>
                </a:lnTo>
                <a:lnTo>
                  <a:pt x="1195" y="880"/>
                </a:lnTo>
                <a:lnTo>
                  <a:pt x="1195" y="880"/>
                </a:lnTo>
                <a:lnTo>
                  <a:pt x="1195" y="873"/>
                </a:lnTo>
                <a:lnTo>
                  <a:pt x="1195" y="880"/>
                </a:lnTo>
                <a:lnTo>
                  <a:pt x="1209" y="887"/>
                </a:lnTo>
                <a:lnTo>
                  <a:pt x="1195" y="880"/>
                </a:lnTo>
                <a:lnTo>
                  <a:pt x="1195" y="894"/>
                </a:lnTo>
                <a:lnTo>
                  <a:pt x="1195" y="887"/>
                </a:lnTo>
                <a:lnTo>
                  <a:pt x="1181" y="908"/>
                </a:lnTo>
                <a:lnTo>
                  <a:pt x="1167" y="908"/>
                </a:lnTo>
                <a:lnTo>
                  <a:pt x="1167" y="915"/>
                </a:lnTo>
                <a:lnTo>
                  <a:pt x="1167" y="915"/>
                </a:lnTo>
                <a:lnTo>
                  <a:pt x="1160" y="929"/>
                </a:lnTo>
                <a:lnTo>
                  <a:pt x="1132" y="950"/>
                </a:lnTo>
                <a:lnTo>
                  <a:pt x="1118" y="964"/>
                </a:lnTo>
                <a:lnTo>
                  <a:pt x="1118" y="957"/>
                </a:lnTo>
                <a:lnTo>
                  <a:pt x="1104" y="957"/>
                </a:lnTo>
                <a:lnTo>
                  <a:pt x="1090" y="964"/>
                </a:lnTo>
                <a:lnTo>
                  <a:pt x="1083" y="971"/>
                </a:lnTo>
                <a:lnTo>
                  <a:pt x="1111" y="964"/>
                </a:lnTo>
                <a:lnTo>
                  <a:pt x="1062" y="992"/>
                </a:lnTo>
                <a:lnTo>
                  <a:pt x="1083" y="978"/>
                </a:lnTo>
                <a:lnTo>
                  <a:pt x="1083" y="971"/>
                </a:lnTo>
                <a:lnTo>
                  <a:pt x="1055" y="978"/>
                </a:lnTo>
                <a:lnTo>
                  <a:pt x="1055" y="978"/>
                </a:lnTo>
                <a:lnTo>
                  <a:pt x="1062" y="978"/>
                </a:lnTo>
                <a:lnTo>
                  <a:pt x="1055" y="971"/>
                </a:lnTo>
                <a:lnTo>
                  <a:pt x="1069" y="957"/>
                </a:lnTo>
                <a:lnTo>
                  <a:pt x="1062" y="964"/>
                </a:lnTo>
                <a:lnTo>
                  <a:pt x="1048" y="971"/>
                </a:lnTo>
                <a:lnTo>
                  <a:pt x="1055" y="964"/>
                </a:lnTo>
                <a:lnTo>
                  <a:pt x="1048" y="971"/>
                </a:lnTo>
                <a:lnTo>
                  <a:pt x="1041" y="978"/>
                </a:lnTo>
                <a:lnTo>
                  <a:pt x="1041" y="971"/>
                </a:lnTo>
                <a:lnTo>
                  <a:pt x="1041" y="964"/>
                </a:lnTo>
                <a:lnTo>
                  <a:pt x="1034" y="964"/>
                </a:lnTo>
                <a:lnTo>
                  <a:pt x="1034" y="957"/>
                </a:lnTo>
                <a:lnTo>
                  <a:pt x="1034" y="964"/>
                </a:lnTo>
                <a:lnTo>
                  <a:pt x="1041" y="964"/>
                </a:lnTo>
                <a:lnTo>
                  <a:pt x="1034" y="971"/>
                </a:lnTo>
                <a:lnTo>
                  <a:pt x="1041" y="978"/>
                </a:lnTo>
                <a:lnTo>
                  <a:pt x="1027" y="985"/>
                </a:lnTo>
                <a:lnTo>
                  <a:pt x="1034" y="978"/>
                </a:lnTo>
                <a:lnTo>
                  <a:pt x="1034" y="971"/>
                </a:lnTo>
                <a:lnTo>
                  <a:pt x="1027" y="978"/>
                </a:lnTo>
                <a:lnTo>
                  <a:pt x="1027" y="978"/>
                </a:lnTo>
                <a:lnTo>
                  <a:pt x="1027" y="971"/>
                </a:lnTo>
                <a:lnTo>
                  <a:pt x="1020" y="971"/>
                </a:lnTo>
                <a:lnTo>
                  <a:pt x="1020" y="964"/>
                </a:lnTo>
                <a:lnTo>
                  <a:pt x="1020" y="950"/>
                </a:lnTo>
                <a:lnTo>
                  <a:pt x="1020" y="964"/>
                </a:lnTo>
                <a:lnTo>
                  <a:pt x="1020" y="964"/>
                </a:lnTo>
                <a:lnTo>
                  <a:pt x="1013" y="964"/>
                </a:lnTo>
                <a:lnTo>
                  <a:pt x="1013" y="964"/>
                </a:lnTo>
                <a:lnTo>
                  <a:pt x="1020" y="971"/>
                </a:lnTo>
                <a:lnTo>
                  <a:pt x="1020" y="985"/>
                </a:lnTo>
                <a:lnTo>
                  <a:pt x="1020" y="978"/>
                </a:lnTo>
                <a:lnTo>
                  <a:pt x="1027" y="985"/>
                </a:lnTo>
                <a:lnTo>
                  <a:pt x="1020" y="992"/>
                </a:lnTo>
                <a:lnTo>
                  <a:pt x="1027" y="992"/>
                </a:lnTo>
                <a:lnTo>
                  <a:pt x="1034" y="992"/>
                </a:lnTo>
                <a:lnTo>
                  <a:pt x="1041" y="999"/>
                </a:lnTo>
                <a:lnTo>
                  <a:pt x="1013" y="1013"/>
                </a:lnTo>
                <a:lnTo>
                  <a:pt x="1006" y="1006"/>
                </a:lnTo>
                <a:lnTo>
                  <a:pt x="1006" y="999"/>
                </a:lnTo>
                <a:lnTo>
                  <a:pt x="1006" y="999"/>
                </a:lnTo>
                <a:lnTo>
                  <a:pt x="999" y="992"/>
                </a:lnTo>
                <a:lnTo>
                  <a:pt x="992" y="992"/>
                </a:lnTo>
                <a:lnTo>
                  <a:pt x="999" y="992"/>
                </a:lnTo>
                <a:lnTo>
                  <a:pt x="999" y="999"/>
                </a:lnTo>
                <a:lnTo>
                  <a:pt x="999" y="999"/>
                </a:lnTo>
                <a:lnTo>
                  <a:pt x="992" y="999"/>
                </a:lnTo>
                <a:lnTo>
                  <a:pt x="999" y="1006"/>
                </a:lnTo>
                <a:lnTo>
                  <a:pt x="999" y="1013"/>
                </a:lnTo>
                <a:lnTo>
                  <a:pt x="999" y="1013"/>
                </a:lnTo>
                <a:lnTo>
                  <a:pt x="999" y="1020"/>
                </a:lnTo>
                <a:lnTo>
                  <a:pt x="999" y="1020"/>
                </a:lnTo>
                <a:lnTo>
                  <a:pt x="978" y="1034"/>
                </a:lnTo>
                <a:lnTo>
                  <a:pt x="985" y="1020"/>
                </a:lnTo>
                <a:lnTo>
                  <a:pt x="978" y="1020"/>
                </a:lnTo>
                <a:lnTo>
                  <a:pt x="978" y="1027"/>
                </a:lnTo>
                <a:lnTo>
                  <a:pt x="978" y="1034"/>
                </a:lnTo>
                <a:lnTo>
                  <a:pt x="971" y="1034"/>
                </a:lnTo>
                <a:lnTo>
                  <a:pt x="971" y="1027"/>
                </a:lnTo>
                <a:lnTo>
                  <a:pt x="964" y="1034"/>
                </a:lnTo>
                <a:lnTo>
                  <a:pt x="964" y="1027"/>
                </a:lnTo>
                <a:lnTo>
                  <a:pt x="957" y="1027"/>
                </a:lnTo>
                <a:lnTo>
                  <a:pt x="957" y="1034"/>
                </a:lnTo>
                <a:lnTo>
                  <a:pt x="950" y="1041"/>
                </a:lnTo>
                <a:lnTo>
                  <a:pt x="950" y="1041"/>
                </a:lnTo>
                <a:lnTo>
                  <a:pt x="943" y="1048"/>
                </a:lnTo>
                <a:lnTo>
                  <a:pt x="950" y="1041"/>
                </a:lnTo>
                <a:lnTo>
                  <a:pt x="964" y="1041"/>
                </a:lnTo>
                <a:lnTo>
                  <a:pt x="971" y="1034"/>
                </a:lnTo>
                <a:lnTo>
                  <a:pt x="971" y="1048"/>
                </a:lnTo>
                <a:lnTo>
                  <a:pt x="964" y="1055"/>
                </a:lnTo>
                <a:lnTo>
                  <a:pt x="957" y="1069"/>
                </a:lnTo>
                <a:lnTo>
                  <a:pt x="950" y="1069"/>
                </a:lnTo>
                <a:lnTo>
                  <a:pt x="950" y="1069"/>
                </a:lnTo>
                <a:lnTo>
                  <a:pt x="943" y="1062"/>
                </a:lnTo>
                <a:lnTo>
                  <a:pt x="936" y="1069"/>
                </a:lnTo>
                <a:lnTo>
                  <a:pt x="936" y="1062"/>
                </a:lnTo>
                <a:lnTo>
                  <a:pt x="922" y="1062"/>
                </a:lnTo>
                <a:lnTo>
                  <a:pt x="922" y="1062"/>
                </a:lnTo>
                <a:lnTo>
                  <a:pt x="922" y="1062"/>
                </a:lnTo>
                <a:lnTo>
                  <a:pt x="922" y="1069"/>
                </a:lnTo>
                <a:lnTo>
                  <a:pt x="922" y="1069"/>
                </a:lnTo>
                <a:lnTo>
                  <a:pt x="936" y="1069"/>
                </a:lnTo>
                <a:lnTo>
                  <a:pt x="929" y="1076"/>
                </a:lnTo>
                <a:lnTo>
                  <a:pt x="943" y="1083"/>
                </a:lnTo>
                <a:lnTo>
                  <a:pt x="936" y="1083"/>
                </a:lnTo>
                <a:lnTo>
                  <a:pt x="943" y="1083"/>
                </a:lnTo>
                <a:lnTo>
                  <a:pt x="936" y="1090"/>
                </a:lnTo>
                <a:lnTo>
                  <a:pt x="929" y="1090"/>
                </a:lnTo>
                <a:lnTo>
                  <a:pt x="936" y="1090"/>
                </a:lnTo>
                <a:lnTo>
                  <a:pt x="943" y="1083"/>
                </a:lnTo>
                <a:lnTo>
                  <a:pt x="950" y="1083"/>
                </a:lnTo>
                <a:lnTo>
                  <a:pt x="936" y="1097"/>
                </a:lnTo>
                <a:lnTo>
                  <a:pt x="929" y="1132"/>
                </a:lnTo>
                <a:lnTo>
                  <a:pt x="922" y="1132"/>
                </a:lnTo>
                <a:lnTo>
                  <a:pt x="922" y="1118"/>
                </a:lnTo>
                <a:lnTo>
                  <a:pt x="915" y="1125"/>
                </a:lnTo>
                <a:lnTo>
                  <a:pt x="908" y="1132"/>
                </a:lnTo>
                <a:lnTo>
                  <a:pt x="894" y="1118"/>
                </a:lnTo>
                <a:lnTo>
                  <a:pt x="901" y="1132"/>
                </a:lnTo>
                <a:lnTo>
                  <a:pt x="887" y="1132"/>
                </a:lnTo>
                <a:lnTo>
                  <a:pt x="915" y="1139"/>
                </a:lnTo>
                <a:lnTo>
                  <a:pt x="929" y="1139"/>
                </a:lnTo>
                <a:lnTo>
                  <a:pt x="922" y="1160"/>
                </a:lnTo>
                <a:lnTo>
                  <a:pt x="922" y="1167"/>
                </a:lnTo>
                <a:lnTo>
                  <a:pt x="915" y="1167"/>
                </a:lnTo>
                <a:lnTo>
                  <a:pt x="915" y="1188"/>
                </a:lnTo>
                <a:lnTo>
                  <a:pt x="922" y="1195"/>
                </a:lnTo>
                <a:lnTo>
                  <a:pt x="922" y="1216"/>
                </a:lnTo>
                <a:lnTo>
                  <a:pt x="929" y="1223"/>
                </a:lnTo>
                <a:lnTo>
                  <a:pt x="922" y="1230"/>
                </a:lnTo>
                <a:lnTo>
                  <a:pt x="929" y="1237"/>
                </a:lnTo>
                <a:lnTo>
                  <a:pt x="936" y="1244"/>
                </a:lnTo>
                <a:lnTo>
                  <a:pt x="936" y="1265"/>
                </a:lnTo>
                <a:lnTo>
                  <a:pt x="943" y="1279"/>
                </a:lnTo>
                <a:lnTo>
                  <a:pt x="943" y="1286"/>
                </a:lnTo>
                <a:lnTo>
                  <a:pt x="950" y="1286"/>
                </a:lnTo>
                <a:lnTo>
                  <a:pt x="950" y="1293"/>
                </a:lnTo>
                <a:lnTo>
                  <a:pt x="936" y="1293"/>
                </a:lnTo>
                <a:lnTo>
                  <a:pt x="936" y="1293"/>
                </a:lnTo>
                <a:lnTo>
                  <a:pt x="929" y="1293"/>
                </a:lnTo>
                <a:lnTo>
                  <a:pt x="929" y="1307"/>
                </a:lnTo>
                <a:lnTo>
                  <a:pt x="922" y="1307"/>
                </a:lnTo>
                <a:lnTo>
                  <a:pt x="908" y="1293"/>
                </a:lnTo>
                <a:lnTo>
                  <a:pt x="908" y="1293"/>
                </a:lnTo>
                <a:lnTo>
                  <a:pt x="908" y="1293"/>
                </a:lnTo>
                <a:lnTo>
                  <a:pt x="901" y="1286"/>
                </a:lnTo>
                <a:lnTo>
                  <a:pt x="880" y="1279"/>
                </a:lnTo>
                <a:lnTo>
                  <a:pt x="859" y="1279"/>
                </a:lnTo>
                <a:lnTo>
                  <a:pt x="852" y="1279"/>
                </a:lnTo>
                <a:lnTo>
                  <a:pt x="852" y="1279"/>
                </a:lnTo>
                <a:lnTo>
                  <a:pt x="838" y="1279"/>
                </a:lnTo>
                <a:lnTo>
                  <a:pt x="831" y="1272"/>
                </a:lnTo>
                <a:lnTo>
                  <a:pt x="831" y="1272"/>
                </a:lnTo>
                <a:lnTo>
                  <a:pt x="831" y="1272"/>
                </a:lnTo>
                <a:lnTo>
                  <a:pt x="824" y="1272"/>
                </a:lnTo>
                <a:lnTo>
                  <a:pt x="824" y="1265"/>
                </a:lnTo>
                <a:lnTo>
                  <a:pt x="824" y="1265"/>
                </a:lnTo>
                <a:lnTo>
                  <a:pt x="817" y="1258"/>
                </a:lnTo>
                <a:lnTo>
                  <a:pt x="810" y="1258"/>
                </a:lnTo>
                <a:lnTo>
                  <a:pt x="796" y="1251"/>
                </a:lnTo>
                <a:lnTo>
                  <a:pt x="789" y="1258"/>
                </a:lnTo>
                <a:lnTo>
                  <a:pt x="776" y="1237"/>
                </a:lnTo>
                <a:lnTo>
                  <a:pt x="769" y="1237"/>
                </a:lnTo>
                <a:lnTo>
                  <a:pt x="762" y="1237"/>
                </a:lnTo>
                <a:lnTo>
                  <a:pt x="741" y="1230"/>
                </a:lnTo>
                <a:lnTo>
                  <a:pt x="748" y="1223"/>
                </a:lnTo>
                <a:lnTo>
                  <a:pt x="741" y="1216"/>
                </a:lnTo>
                <a:lnTo>
                  <a:pt x="741" y="1216"/>
                </a:lnTo>
                <a:lnTo>
                  <a:pt x="727" y="1181"/>
                </a:lnTo>
                <a:lnTo>
                  <a:pt x="713" y="1167"/>
                </a:lnTo>
                <a:lnTo>
                  <a:pt x="713" y="1160"/>
                </a:lnTo>
                <a:lnTo>
                  <a:pt x="706" y="1160"/>
                </a:lnTo>
                <a:lnTo>
                  <a:pt x="713" y="1139"/>
                </a:lnTo>
                <a:lnTo>
                  <a:pt x="706" y="1132"/>
                </a:lnTo>
                <a:lnTo>
                  <a:pt x="699" y="1125"/>
                </a:lnTo>
                <a:lnTo>
                  <a:pt x="706" y="1104"/>
                </a:lnTo>
                <a:lnTo>
                  <a:pt x="706" y="1104"/>
                </a:lnTo>
                <a:lnTo>
                  <a:pt x="699" y="1090"/>
                </a:lnTo>
                <a:lnTo>
                  <a:pt x="685" y="1083"/>
                </a:lnTo>
                <a:lnTo>
                  <a:pt x="671" y="1069"/>
                </a:lnTo>
                <a:lnTo>
                  <a:pt x="664" y="1062"/>
                </a:lnTo>
                <a:lnTo>
                  <a:pt x="664" y="1041"/>
                </a:lnTo>
                <a:lnTo>
                  <a:pt x="657" y="1041"/>
                </a:lnTo>
                <a:lnTo>
                  <a:pt x="643" y="1020"/>
                </a:lnTo>
                <a:lnTo>
                  <a:pt x="636" y="1013"/>
                </a:lnTo>
                <a:lnTo>
                  <a:pt x="629" y="1013"/>
                </a:lnTo>
                <a:lnTo>
                  <a:pt x="622" y="1006"/>
                </a:lnTo>
                <a:lnTo>
                  <a:pt x="622" y="999"/>
                </a:lnTo>
                <a:lnTo>
                  <a:pt x="622" y="992"/>
                </a:lnTo>
                <a:lnTo>
                  <a:pt x="615" y="978"/>
                </a:lnTo>
                <a:lnTo>
                  <a:pt x="622" y="978"/>
                </a:lnTo>
                <a:lnTo>
                  <a:pt x="615" y="971"/>
                </a:lnTo>
                <a:lnTo>
                  <a:pt x="615" y="964"/>
                </a:lnTo>
                <a:lnTo>
                  <a:pt x="608" y="957"/>
                </a:lnTo>
                <a:lnTo>
                  <a:pt x="594" y="929"/>
                </a:lnTo>
                <a:lnTo>
                  <a:pt x="594" y="929"/>
                </a:lnTo>
                <a:lnTo>
                  <a:pt x="587" y="908"/>
                </a:lnTo>
                <a:lnTo>
                  <a:pt x="580" y="894"/>
                </a:lnTo>
                <a:lnTo>
                  <a:pt x="580" y="887"/>
                </a:lnTo>
                <a:lnTo>
                  <a:pt x="559" y="873"/>
                </a:lnTo>
                <a:lnTo>
                  <a:pt x="552" y="859"/>
                </a:lnTo>
                <a:lnTo>
                  <a:pt x="531" y="852"/>
                </a:lnTo>
                <a:lnTo>
                  <a:pt x="531" y="838"/>
                </a:lnTo>
                <a:lnTo>
                  <a:pt x="524" y="845"/>
                </a:lnTo>
                <a:lnTo>
                  <a:pt x="524" y="838"/>
                </a:lnTo>
                <a:lnTo>
                  <a:pt x="517" y="831"/>
                </a:lnTo>
                <a:lnTo>
                  <a:pt x="517" y="824"/>
                </a:lnTo>
                <a:lnTo>
                  <a:pt x="517" y="817"/>
                </a:lnTo>
                <a:lnTo>
                  <a:pt x="510" y="824"/>
                </a:lnTo>
                <a:lnTo>
                  <a:pt x="510" y="817"/>
                </a:lnTo>
                <a:lnTo>
                  <a:pt x="503" y="817"/>
                </a:lnTo>
                <a:lnTo>
                  <a:pt x="503" y="817"/>
                </a:lnTo>
                <a:lnTo>
                  <a:pt x="496" y="817"/>
                </a:lnTo>
                <a:lnTo>
                  <a:pt x="489" y="824"/>
                </a:lnTo>
                <a:lnTo>
                  <a:pt x="482" y="817"/>
                </a:lnTo>
                <a:lnTo>
                  <a:pt x="475" y="817"/>
                </a:lnTo>
                <a:lnTo>
                  <a:pt x="475" y="810"/>
                </a:lnTo>
                <a:lnTo>
                  <a:pt x="461" y="817"/>
                </a:lnTo>
                <a:lnTo>
                  <a:pt x="461" y="810"/>
                </a:lnTo>
                <a:lnTo>
                  <a:pt x="447" y="817"/>
                </a:lnTo>
                <a:lnTo>
                  <a:pt x="419" y="803"/>
                </a:lnTo>
                <a:lnTo>
                  <a:pt x="419" y="803"/>
                </a:lnTo>
                <a:lnTo>
                  <a:pt x="412" y="817"/>
                </a:lnTo>
                <a:lnTo>
                  <a:pt x="405" y="810"/>
                </a:lnTo>
                <a:lnTo>
                  <a:pt x="398" y="817"/>
                </a:lnTo>
                <a:lnTo>
                  <a:pt x="391" y="810"/>
                </a:lnTo>
                <a:lnTo>
                  <a:pt x="391" y="817"/>
                </a:lnTo>
                <a:lnTo>
                  <a:pt x="384" y="817"/>
                </a:lnTo>
                <a:lnTo>
                  <a:pt x="370" y="838"/>
                </a:lnTo>
                <a:lnTo>
                  <a:pt x="363" y="852"/>
                </a:lnTo>
                <a:lnTo>
                  <a:pt x="356" y="859"/>
                </a:lnTo>
                <a:lnTo>
                  <a:pt x="356" y="873"/>
                </a:lnTo>
                <a:lnTo>
                  <a:pt x="356" y="873"/>
                </a:lnTo>
                <a:lnTo>
                  <a:pt x="349" y="880"/>
                </a:lnTo>
                <a:lnTo>
                  <a:pt x="328" y="901"/>
                </a:lnTo>
                <a:lnTo>
                  <a:pt x="314" y="901"/>
                </a:lnTo>
                <a:lnTo>
                  <a:pt x="314" y="901"/>
                </a:lnTo>
                <a:lnTo>
                  <a:pt x="307" y="894"/>
                </a:lnTo>
                <a:lnTo>
                  <a:pt x="307" y="894"/>
                </a:lnTo>
                <a:lnTo>
                  <a:pt x="293" y="887"/>
                </a:lnTo>
                <a:lnTo>
                  <a:pt x="286" y="880"/>
                </a:lnTo>
                <a:lnTo>
                  <a:pt x="272" y="873"/>
                </a:lnTo>
                <a:lnTo>
                  <a:pt x="265" y="866"/>
                </a:lnTo>
                <a:lnTo>
                  <a:pt x="265" y="866"/>
                </a:lnTo>
                <a:lnTo>
                  <a:pt x="265" y="859"/>
                </a:lnTo>
                <a:lnTo>
                  <a:pt x="265" y="866"/>
                </a:lnTo>
                <a:lnTo>
                  <a:pt x="237" y="852"/>
                </a:lnTo>
                <a:lnTo>
                  <a:pt x="223" y="845"/>
                </a:lnTo>
                <a:lnTo>
                  <a:pt x="223" y="831"/>
                </a:lnTo>
                <a:lnTo>
                  <a:pt x="202" y="824"/>
                </a:lnTo>
                <a:lnTo>
                  <a:pt x="188" y="810"/>
                </a:lnTo>
                <a:lnTo>
                  <a:pt x="188" y="789"/>
                </a:lnTo>
                <a:lnTo>
                  <a:pt x="174" y="775"/>
                </a:lnTo>
                <a:lnTo>
                  <a:pt x="174" y="761"/>
                </a:lnTo>
                <a:lnTo>
                  <a:pt x="181" y="747"/>
                </a:lnTo>
                <a:lnTo>
                  <a:pt x="181" y="740"/>
                </a:lnTo>
                <a:lnTo>
                  <a:pt x="167" y="727"/>
                </a:lnTo>
                <a:lnTo>
                  <a:pt x="167" y="720"/>
                </a:lnTo>
                <a:lnTo>
                  <a:pt x="167" y="720"/>
                </a:lnTo>
                <a:lnTo>
                  <a:pt x="160" y="699"/>
                </a:lnTo>
                <a:lnTo>
                  <a:pt x="153" y="692"/>
                </a:lnTo>
                <a:lnTo>
                  <a:pt x="153" y="685"/>
                </a:lnTo>
                <a:lnTo>
                  <a:pt x="146" y="685"/>
                </a:lnTo>
                <a:lnTo>
                  <a:pt x="133" y="664"/>
                </a:lnTo>
                <a:lnTo>
                  <a:pt x="126" y="664"/>
                </a:lnTo>
                <a:lnTo>
                  <a:pt x="126" y="664"/>
                </a:lnTo>
                <a:lnTo>
                  <a:pt x="119" y="664"/>
                </a:lnTo>
                <a:lnTo>
                  <a:pt x="112" y="657"/>
                </a:lnTo>
                <a:lnTo>
                  <a:pt x="112" y="650"/>
                </a:lnTo>
                <a:lnTo>
                  <a:pt x="98" y="643"/>
                </a:lnTo>
                <a:lnTo>
                  <a:pt x="98" y="629"/>
                </a:lnTo>
                <a:lnTo>
                  <a:pt x="77" y="615"/>
                </a:lnTo>
                <a:lnTo>
                  <a:pt x="56" y="587"/>
                </a:lnTo>
                <a:lnTo>
                  <a:pt x="56" y="587"/>
                </a:lnTo>
                <a:close/>
                <a:moveTo>
                  <a:pt x="1195" y="894"/>
                </a:moveTo>
                <a:lnTo>
                  <a:pt x="1209" y="887"/>
                </a:lnTo>
                <a:lnTo>
                  <a:pt x="1216" y="887"/>
                </a:lnTo>
                <a:lnTo>
                  <a:pt x="1174" y="915"/>
                </a:lnTo>
                <a:lnTo>
                  <a:pt x="1195" y="894"/>
                </a:lnTo>
                <a:lnTo>
                  <a:pt x="1195" y="894"/>
                </a:lnTo>
                <a:close/>
                <a:moveTo>
                  <a:pt x="1041" y="1006"/>
                </a:moveTo>
                <a:lnTo>
                  <a:pt x="992" y="1041"/>
                </a:lnTo>
                <a:lnTo>
                  <a:pt x="999" y="1027"/>
                </a:lnTo>
                <a:lnTo>
                  <a:pt x="1006" y="1027"/>
                </a:lnTo>
                <a:lnTo>
                  <a:pt x="1027" y="1013"/>
                </a:lnTo>
                <a:lnTo>
                  <a:pt x="1034" y="1013"/>
                </a:lnTo>
                <a:lnTo>
                  <a:pt x="1034" y="999"/>
                </a:lnTo>
                <a:lnTo>
                  <a:pt x="1041" y="1006"/>
                </a:lnTo>
                <a:lnTo>
                  <a:pt x="1041" y="1006"/>
                </a:lnTo>
                <a:close/>
                <a:moveTo>
                  <a:pt x="978" y="1041"/>
                </a:moveTo>
                <a:lnTo>
                  <a:pt x="992" y="1034"/>
                </a:lnTo>
                <a:lnTo>
                  <a:pt x="992" y="1034"/>
                </a:lnTo>
                <a:lnTo>
                  <a:pt x="992" y="1041"/>
                </a:lnTo>
                <a:lnTo>
                  <a:pt x="971" y="1069"/>
                </a:lnTo>
                <a:lnTo>
                  <a:pt x="971" y="1055"/>
                </a:lnTo>
                <a:lnTo>
                  <a:pt x="978" y="1048"/>
                </a:lnTo>
                <a:lnTo>
                  <a:pt x="978" y="1048"/>
                </a:lnTo>
                <a:lnTo>
                  <a:pt x="978" y="1041"/>
                </a:lnTo>
                <a:lnTo>
                  <a:pt x="978" y="1041"/>
                </a:lnTo>
                <a:close/>
                <a:moveTo>
                  <a:pt x="936" y="1132"/>
                </a:moveTo>
                <a:lnTo>
                  <a:pt x="936" y="1139"/>
                </a:lnTo>
                <a:lnTo>
                  <a:pt x="936" y="1132"/>
                </a:lnTo>
                <a:lnTo>
                  <a:pt x="936" y="1118"/>
                </a:lnTo>
                <a:lnTo>
                  <a:pt x="950" y="1097"/>
                </a:lnTo>
                <a:lnTo>
                  <a:pt x="950" y="1090"/>
                </a:lnTo>
                <a:lnTo>
                  <a:pt x="950" y="1097"/>
                </a:lnTo>
                <a:lnTo>
                  <a:pt x="957" y="1083"/>
                </a:lnTo>
                <a:lnTo>
                  <a:pt x="964" y="1069"/>
                </a:lnTo>
                <a:lnTo>
                  <a:pt x="964" y="1069"/>
                </a:lnTo>
                <a:lnTo>
                  <a:pt x="971" y="1069"/>
                </a:lnTo>
                <a:lnTo>
                  <a:pt x="950" y="1097"/>
                </a:lnTo>
                <a:lnTo>
                  <a:pt x="936" y="1132"/>
                </a:lnTo>
                <a:lnTo>
                  <a:pt x="936" y="1132"/>
                </a:lnTo>
                <a:close/>
                <a:moveTo>
                  <a:pt x="943" y="1216"/>
                </a:moveTo>
                <a:lnTo>
                  <a:pt x="950" y="1237"/>
                </a:lnTo>
                <a:lnTo>
                  <a:pt x="943" y="1237"/>
                </a:lnTo>
                <a:lnTo>
                  <a:pt x="943" y="1216"/>
                </a:lnTo>
                <a:lnTo>
                  <a:pt x="936" y="1202"/>
                </a:lnTo>
                <a:lnTo>
                  <a:pt x="929" y="1174"/>
                </a:lnTo>
                <a:lnTo>
                  <a:pt x="936" y="1146"/>
                </a:lnTo>
                <a:lnTo>
                  <a:pt x="929" y="1174"/>
                </a:lnTo>
                <a:lnTo>
                  <a:pt x="943" y="1216"/>
                </a:lnTo>
                <a:lnTo>
                  <a:pt x="943" y="1216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58" name="Freeform 48"/>
          <p:cNvSpPr>
            <a:spLocks/>
          </p:cNvSpPr>
          <p:nvPr userDrawn="1"/>
        </p:nvSpPr>
        <p:spPr bwMode="auto">
          <a:xfrm>
            <a:off x="2459875" y="2692400"/>
            <a:ext cx="700011" cy="920750"/>
          </a:xfrm>
          <a:custGeom>
            <a:avLst/>
            <a:gdLst/>
            <a:ahLst/>
            <a:cxnLst>
              <a:cxn ang="0">
                <a:pos x="14" y="524"/>
              </a:cxn>
              <a:cxn ang="0">
                <a:pos x="28" y="461"/>
              </a:cxn>
              <a:cxn ang="0">
                <a:pos x="35" y="412"/>
              </a:cxn>
              <a:cxn ang="0">
                <a:pos x="35" y="398"/>
              </a:cxn>
              <a:cxn ang="0">
                <a:pos x="56" y="293"/>
              </a:cxn>
              <a:cxn ang="0">
                <a:pos x="70" y="251"/>
              </a:cxn>
              <a:cxn ang="0">
                <a:pos x="70" y="230"/>
              </a:cxn>
              <a:cxn ang="0">
                <a:pos x="91" y="119"/>
              </a:cxn>
              <a:cxn ang="0">
                <a:pos x="111" y="0"/>
              </a:cxn>
              <a:cxn ang="0">
                <a:pos x="209" y="21"/>
              </a:cxn>
              <a:cxn ang="0">
                <a:pos x="279" y="35"/>
              </a:cxn>
              <a:cxn ang="0">
                <a:pos x="286" y="35"/>
              </a:cxn>
              <a:cxn ang="0">
                <a:pos x="335" y="42"/>
              </a:cxn>
              <a:cxn ang="0">
                <a:pos x="377" y="49"/>
              </a:cxn>
              <a:cxn ang="0">
                <a:pos x="370" y="98"/>
              </a:cxn>
              <a:cxn ang="0">
                <a:pos x="363" y="140"/>
              </a:cxn>
              <a:cxn ang="0">
                <a:pos x="356" y="168"/>
              </a:cxn>
              <a:cxn ang="0">
                <a:pos x="447" y="182"/>
              </a:cxn>
              <a:cxn ang="0">
                <a:pos x="454" y="182"/>
              </a:cxn>
              <a:cxn ang="0">
                <a:pos x="538" y="196"/>
              </a:cxn>
              <a:cxn ang="0">
                <a:pos x="531" y="237"/>
              </a:cxn>
              <a:cxn ang="0">
                <a:pos x="524" y="286"/>
              </a:cxn>
              <a:cxn ang="0">
                <a:pos x="517" y="356"/>
              </a:cxn>
              <a:cxn ang="0">
                <a:pos x="510" y="370"/>
              </a:cxn>
              <a:cxn ang="0">
                <a:pos x="510" y="391"/>
              </a:cxn>
              <a:cxn ang="0">
                <a:pos x="496" y="496"/>
              </a:cxn>
              <a:cxn ang="0">
                <a:pos x="489" y="538"/>
              </a:cxn>
              <a:cxn ang="0">
                <a:pos x="482" y="566"/>
              </a:cxn>
              <a:cxn ang="0">
                <a:pos x="482" y="601"/>
              </a:cxn>
              <a:cxn ang="0">
                <a:pos x="468" y="678"/>
              </a:cxn>
              <a:cxn ang="0">
                <a:pos x="377" y="664"/>
              </a:cxn>
              <a:cxn ang="0">
                <a:pos x="307" y="650"/>
              </a:cxn>
              <a:cxn ang="0">
                <a:pos x="251" y="643"/>
              </a:cxn>
              <a:cxn ang="0">
                <a:pos x="139" y="622"/>
              </a:cxn>
              <a:cxn ang="0">
                <a:pos x="105" y="615"/>
              </a:cxn>
              <a:cxn ang="0">
                <a:pos x="0" y="601"/>
              </a:cxn>
              <a:cxn ang="0">
                <a:pos x="14" y="524"/>
              </a:cxn>
            </a:cxnLst>
            <a:rect l="0" t="0" r="r" b="b"/>
            <a:pathLst>
              <a:path w="538" h="678">
                <a:moveTo>
                  <a:pt x="14" y="524"/>
                </a:moveTo>
                <a:lnTo>
                  <a:pt x="28" y="461"/>
                </a:lnTo>
                <a:lnTo>
                  <a:pt x="35" y="412"/>
                </a:lnTo>
                <a:lnTo>
                  <a:pt x="35" y="398"/>
                </a:lnTo>
                <a:lnTo>
                  <a:pt x="56" y="293"/>
                </a:lnTo>
                <a:lnTo>
                  <a:pt x="70" y="251"/>
                </a:lnTo>
                <a:lnTo>
                  <a:pt x="70" y="230"/>
                </a:lnTo>
                <a:lnTo>
                  <a:pt x="91" y="119"/>
                </a:lnTo>
                <a:lnTo>
                  <a:pt x="111" y="0"/>
                </a:lnTo>
                <a:lnTo>
                  <a:pt x="209" y="21"/>
                </a:lnTo>
                <a:lnTo>
                  <a:pt x="279" y="35"/>
                </a:lnTo>
                <a:lnTo>
                  <a:pt x="286" y="35"/>
                </a:lnTo>
                <a:lnTo>
                  <a:pt x="335" y="42"/>
                </a:lnTo>
                <a:lnTo>
                  <a:pt x="377" y="49"/>
                </a:lnTo>
                <a:lnTo>
                  <a:pt x="370" y="98"/>
                </a:lnTo>
                <a:lnTo>
                  <a:pt x="363" y="140"/>
                </a:lnTo>
                <a:lnTo>
                  <a:pt x="356" y="168"/>
                </a:lnTo>
                <a:lnTo>
                  <a:pt x="447" y="182"/>
                </a:lnTo>
                <a:lnTo>
                  <a:pt x="454" y="182"/>
                </a:lnTo>
                <a:lnTo>
                  <a:pt x="538" y="196"/>
                </a:lnTo>
                <a:lnTo>
                  <a:pt x="531" y="237"/>
                </a:lnTo>
                <a:lnTo>
                  <a:pt x="524" y="286"/>
                </a:lnTo>
                <a:lnTo>
                  <a:pt x="517" y="356"/>
                </a:lnTo>
                <a:lnTo>
                  <a:pt x="510" y="370"/>
                </a:lnTo>
                <a:lnTo>
                  <a:pt x="510" y="391"/>
                </a:lnTo>
                <a:lnTo>
                  <a:pt x="496" y="496"/>
                </a:lnTo>
                <a:lnTo>
                  <a:pt x="489" y="538"/>
                </a:lnTo>
                <a:lnTo>
                  <a:pt x="482" y="566"/>
                </a:lnTo>
                <a:lnTo>
                  <a:pt x="482" y="601"/>
                </a:lnTo>
                <a:lnTo>
                  <a:pt x="468" y="678"/>
                </a:lnTo>
                <a:lnTo>
                  <a:pt x="377" y="664"/>
                </a:lnTo>
                <a:lnTo>
                  <a:pt x="307" y="650"/>
                </a:lnTo>
                <a:lnTo>
                  <a:pt x="251" y="643"/>
                </a:lnTo>
                <a:lnTo>
                  <a:pt x="139" y="622"/>
                </a:lnTo>
                <a:lnTo>
                  <a:pt x="105" y="615"/>
                </a:lnTo>
                <a:lnTo>
                  <a:pt x="0" y="601"/>
                </a:lnTo>
                <a:lnTo>
                  <a:pt x="14" y="524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59" name="Freeform 49"/>
          <p:cNvSpPr>
            <a:spLocks/>
          </p:cNvSpPr>
          <p:nvPr userDrawn="1"/>
        </p:nvSpPr>
        <p:spPr bwMode="auto">
          <a:xfrm>
            <a:off x="7166429" y="2047875"/>
            <a:ext cx="217714" cy="407988"/>
          </a:xfrm>
          <a:custGeom>
            <a:avLst/>
            <a:gdLst/>
            <a:ahLst/>
            <a:cxnLst>
              <a:cxn ang="0">
                <a:pos x="105" y="293"/>
              </a:cxn>
              <a:cxn ang="0">
                <a:pos x="98" y="293"/>
              </a:cxn>
              <a:cxn ang="0">
                <a:pos x="77" y="300"/>
              </a:cxn>
              <a:cxn ang="0">
                <a:pos x="70" y="293"/>
              </a:cxn>
              <a:cxn ang="0">
                <a:pos x="70" y="279"/>
              </a:cxn>
              <a:cxn ang="0">
                <a:pos x="56" y="237"/>
              </a:cxn>
              <a:cxn ang="0">
                <a:pos x="56" y="209"/>
              </a:cxn>
              <a:cxn ang="0">
                <a:pos x="49" y="195"/>
              </a:cxn>
              <a:cxn ang="0">
                <a:pos x="42" y="202"/>
              </a:cxn>
              <a:cxn ang="0">
                <a:pos x="42" y="209"/>
              </a:cxn>
              <a:cxn ang="0">
                <a:pos x="35" y="202"/>
              </a:cxn>
              <a:cxn ang="0">
                <a:pos x="35" y="202"/>
              </a:cxn>
              <a:cxn ang="0">
                <a:pos x="35" y="181"/>
              </a:cxn>
              <a:cxn ang="0">
                <a:pos x="35" y="181"/>
              </a:cxn>
              <a:cxn ang="0">
                <a:pos x="35" y="167"/>
              </a:cxn>
              <a:cxn ang="0">
                <a:pos x="21" y="146"/>
              </a:cxn>
              <a:cxn ang="0">
                <a:pos x="21" y="132"/>
              </a:cxn>
              <a:cxn ang="0">
                <a:pos x="28" y="125"/>
              </a:cxn>
              <a:cxn ang="0">
                <a:pos x="21" y="111"/>
              </a:cxn>
              <a:cxn ang="0">
                <a:pos x="21" y="104"/>
              </a:cxn>
              <a:cxn ang="0">
                <a:pos x="14" y="90"/>
              </a:cxn>
              <a:cxn ang="0">
                <a:pos x="14" y="90"/>
              </a:cxn>
              <a:cxn ang="0">
                <a:pos x="14" y="83"/>
              </a:cxn>
              <a:cxn ang="0">
                <a:pos x="7" y="69"/>
              </a:cxn>
              <a:cxn ang="0">
                <a:pos x="7" y="62"/>
              </a:cxn>
              <a:cxn ang="0">
                <a:pos x="7" y="55"/>
              </a:cxn>
              <a:cxn ang="0">
                <a:pos x="7" y="48"/>
              </a:cxn>
              <a:cxn ang="0">
                <a:pos x="0" y="35"/>
              </a:cxn>
              <a:cxn ang="0">
                <a:pos x="14" y="35"/>
              </a:cxn>
              <a:cxn ang="0">
                <a:pos x="70" y="21"/>
              </a:cxn>
              <a:cxn ang="0">
                <a:pos x="119" y="7"/>
              </a:cxn>
              <a:cxn ang="0">
                <a:pos x="154" y="0"/>
              </a:cxn>
              <a:cxn ang="0">
                <a:pos x="154" y="0"/>
              </a:cxn>
              <a:cxn ang="0">
                <a:pos x="161" y="14"/>
              </a:cxn>
              <a:cxn ang="0">
                <a:pos x="154" y="35"/>
              </a:cxn>
              <a:cxn ang="0">
                <a:pos x="168" y="48"/>
              </a:cxn>
              <a:cxn ang="0">
                <a:pos x="161" y="55"/>
              </a:cxn>
              <a:cxn ang="0">
                <a:pos x="161" y="62"/>
              </a:cxn>
              <a:cxn ang="0">
                <a:pos x="161" y="69"/>
              </a:cxn>
              <a:cxn ang="0">
                <a:pos x="154" y="76"/>
              </a:cxn>
              <a:cxn ang="0">
                <a:pos x="147" y="83"/>
              </a:cxn>
              <a:cxn ang="0">
                <a:pos x="133" y="90"/>
              </a:cxn>
              <a:cxn ang="0">
                <a:pos x="133" y="97"/>
              </a:cxn>
              <a:cxn ang="0">
                <a:pos x="133" y="111"/>
              </a:cxn>
              <a:cxn ang="0">
                <a:pos x="140" y="118"/>
              </a:cxn>
              <a:cxn ang="0">
                <a:pos x="133" y="132"/>
              </a:cxn>
              <a:cxn ang="0">
                <a:pos x="140" y="132"/>
              </a:cxn>
              <a:cxn ang="0">
                <a:pos x="140" y="139"/>
              </a:cxn>
              <a:cxn ang="0">
                <a:pos x="133" y="146"/>
              </a:cxn>
              <a:cxn ang="0">
                <a:pos x="133" y="160"/>
              </a:cxn>
              <a:cxn ang="0">
                <a:pos x="126" y="167"/>
              </a:cxn>
              <a:cxn ang="0">
                <a:pos x="126" y="181"/>
              </a:cxn>
              <a:cxn ang="0">
                <a:pos x="126" y="195"/>
              </a:cxn>
              <a:cxn ang="0">
                <a:pos x="133" y="216"/>
              </a:cxn>
              <a:cxn ang="0">
                <a:pos x="133" y="223"/>
              </a:cxn>
              <a:cxn ang="0">
                <a:pos x="133" y="237"/>
              </a:cxn>
              <a:cxn ang="0">
                <a:pos x="133" y="251"/>
              </a:cxn>
              <a:cxn ang="0">
                <a:pos x="133" y="258"/>
              </a:cxn>
              <a:cxn ang="0">
                <a:pos x="133" y="272"/>
              </a:cxn>
              <a:cxn ang="0">
                <a:pos x="147" y="286"/>
              </a:cxn>
              <a:cxn ang="0">
                <a:pos x="105" y="293"/>
              </a:cxn>
            </a:cxnLst>
            <a:rect l="0" t="0" r="r" b="b"/>
            <a:pathLst>
              <a:path w="168" h="300">
                <a:moveTo>
                  <a:pt x="105" y="293"/>
                </a:moveTo>
                <a:lnTo>
                  <a:pt x="98" y="293"/>
                </a:lnTo>
                <a:lnTo>
                  <a:pt x="77" y="300"/>
                </a:lnTo>
                <a:lnTo>
                  <a:pt x="70" y="293"/>
                </a:lnTo>
                <a:lnTo>
                  <a:pt x="70" y="279"/>
                </a:lnTo>
                <a:lnTo>
                  <a:pt x="56" y="237"/>
                </a:lnTo>
                <a:lnTo>
                  <a:pt x="56" y="209"/>
                </a:lnTo>
                <a:lnTo>
                  <a:pt x="49" y="195"/>
                </a:lnTo>
                <a:lnTo>
                  <a:pt x="42" y="202"/>
                </a:lnTo>
                <a:lnTo>
                  <a:pt x="42" y="209"/>
                </a:lnTo>
                <a:lnTo>
                  <a:pt x="35" y="202"/>
                </a:lnTo>
                <a:lnTo>
                  <a:pt x="35" y="202"/>
                </a:lnTo>
                <a:lnTo>
                  <a:pt x="35" y="181"/>
                </a:lnTo>
                <a:lnTo>
                  <a:pt x="35" y="181"/>
                </a:lnTo>
                <a:lnTo>
                  <a:pt x="35" y="167"/>
                </a:lnTo>
                <a:lnTo>
                  <a:pt x="21" y="146"/>
                </a:lnTo>
                <a:lnTo>
                  <a:pt x="21" y="132"/>
                </a:lnTo>
                <a:lnTo>
                  <a:pt x="28" y="125"/>
                </a:lnTo>
                <a:lnTo>
                  <a:pt x="21" y="111"/>
                </a:lnTo>
                <a:lnTo>
                  <a:pt x="21" y="104"/>
                </a:lnTo>
                <a:lnTo>
                  <a:pt x="14" y="90"/>
                </a:lnTo>
                <a:lnTo>
                  <a:pt x="14" y="90"/>
                </a:lnTo>
                <a:lnTo>
                  <a:pt x="14" y="83"/>
                </a:lnTo>
                <a:lnTo>
                  <a:pt x="7" y="69"/>
                </a:lnTo>
                <a:lnTo>
                  <a:pt x="7" y="62"/>
                </a:lnTo>
                <a:lnTo>
                  <a:pt x="7" y="55"/>
                </a:lnTo>
                <a:lnTo>
                  <a:pt x="7" y="48"/>
                </a:lnTo>
                <a:lnTo>
                  <a:pt x="0" y="35"/>
                </a:lnTo>
                <a:lnTo>
                  <a:pt x="14" y="35"/>
                </a:lnTo>
                <a:lnTo>
                  <a:pt x="70" y="21"/>
                </a:lnTo>
                <a:lnTo>
                  <a:pt x="119" y="7"/>
                </a:lnTo>
                <a:lnTo>
                  <a:pt x="154" y="0"/>
                </a:lnTo>
                <a:lnTo>
                  <a:pt x="154" y="0"/>
                </a:lnTo>
                <a:lnTo>
                  <a:pt x="161" y="14"/>
                </a:lnTo>
                <a:lnTo>
                  <a:pt x="154" y="35"/>
                </a:lnTo>
                <a:lnTo>
                  <a:pt x="168" y="48"/>
                </a:lnTo>
                <a:lnTo>
                  <a:pt x="161" y="55"/>
                </a:lnTo>
                <a:lnTo>
                  <a:pt x="161" y="62"/>
                </a:lnTo>
                <a:lnTo>
                  <a:pt x="161" y="69"/>
                </a:lnTo>
                <a:lnTo>
                  <a:pt x="154" y="76"/>
                </a:lnTo>
                <a:lnTo>
                  <a:pt x="147" y="83"/>
                </a:lnTo>
                <a:lnTo>
                  <a:pt x="133" y="90"/>
                </a:lnTo>
                <a:lnTo>
                  <a:pt x="133" y="97"/>
                </a:lnTo>
                <a:lnTo>
                  <a:pt x="133" y="111"/>
                </a:lnTo>
                <a:lnTo>
                  <a:pt x="140" y="118"/>
                </a:lnTo>
                <a:lnTo>
                  <a:pt x="133" y="132"/>
                </a:lnTo>
                <a:lnTo>
                  <a:pt x="140" y="132"/>
                </a:lnTo>
                <a:lnTo>
                  <a:pt x="140" y="139"/>
                </a:lnTo>
                <a:lnTo>
                  <a:pt x="133" y="146"/>
                </a:lnTo>
                <a:lnTo>
                  <a:pt x="133" y="160"/>
                </a:lnTo>
                <a:lnTo>
                  <a:pt x="126" y="167"/>
                </a:lnTo>
                <a:lnTo>
                  <a:pt x="126" y="181"/>
                </a:lnTo>
                <a:lnTo>
                  <a:pt x="126" y="195"/>
                </a:lnTo>
                <a:lnTo>
                  <a:pt x="133" y="216"/>
                </a:lnTo>
                <a:lnTo>
                  <a:pt x="133" y="223"/>
                </a:lnTo>
                <a:lnTo>
                  <a:pt x="133" y="237"/>
                </a:lnTo>
                <a:lnTo>
                  <a:pt x="133" y="251"/>
                </a:lnTo>
                <a:lnTo>
                  <a:pt x="133" y="258"/>
                </a:lnTo>
                <a:lnTo>
                  <a:pt x="133" y="272"/>
                </a:lnTo>
                <a:lnTo>
                  <a:pt x="147" y="286"/>
                </a:lnTo>
                <a:lnTo>
                  <a:pt x="105" y="293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60" name="Freeform 50"/>
          <p:cNvSpPr>
            <a:spLocks noEditPoints="1"/>
          </p:cNvSpPr>
          <p:nvPr userDrawn="1"/>
        </p:nvSpPr>
        <p:spPr bwMode="auto">
          <a:xfrm>
            <a:off x="6219981" y="3119438"/>
            <a:ext cx="982738" cy="569912"/>
          </a:xfrm>
          <a:custGeom>
            <a:avLst/>
            <a:gdLst/>
            <a:ahLst/>
            <a:cxnLst>
              <a:cxn ang="0">
                <a:pos x="63" y="413"/>
              </a:cxn>
              <a:cxn ang="0">
                <a:pos x="49" y="378"/>
              </a:cxn>
              <a:cxn ang="0">
                <a:pos x="91" y="336"/>
              </a:cxn>
              <a:cxn ang="0">
                <a:pos x="140" y="294"/>
              </a:cxn>
              <a:cxn ang="0">
                <a:pos x="175" y="322"/>
              </a:cxn>
              <a:cxn ang="0">
                <a:pos x="238" y="301"/>
              </a:cxn>
              <a:cxn ang="0">
                <a:pos x="280" y="273"/>
              </a:cxn>
              <a:cxn ang="0">
                <a:pos x="294" y="259"/>
              </a:cxn>
              <a:cxn ang="0">
                <a:pos x="315" y="203"/>
              </a:cxn>
              <a:cxn ang="0">
                <a:pos x="336" y="154"/>
              </a:cxn>
              <a:cxn ang="0">
                <a:pos x="357" y="133"/>
              </a:cxn>
              <a:cxn ang="0">
                <a:pos x="385" y="91"/>
              </a:cxn>
              <a:cxn ang="0">
                <a:pos x="413" y="70"/>
              </a:cxn>
              <a:cxn ang="0">
                <a:pos x="434" y="42"/>
              </a:cxn>
              <a:cxn ang="0">
                <a:pos x="441" y="0"/>
              </a:cxn>
              <a:cxn ang="0">
                <a:pos x="503" y="0"/>
              </a:cxn>
              <a:cxn ang="0">
                <a:pos x="531" y="28"/>
              </a:cxn>
              <a:cxn ang="0">
                <a:pos x="559" y="35"/>
              </a:cxn>
              <a:cxn ang="0">
                <a:pos x="566" y="63"/>
              </a:cxn>
              <a:cxn ang="0">
                <a:pos x="552" y="91"/>
              </a:cxn>
              <a:cxn ang="0">
                <a:pos x="580" y="105"/>
              </a:cxn>
              <a:cxn ang="0">
                <a:pos x="636" y="133"/>
              </a:cxn>
              <a:cxn ang="0">
                <a:pos x="664" y="154"/>
              </a:cxn>
              <a:cxn ang="0">
                <a:pos x="664" y="182"/>
              </a:cxn>
              <a:cxn ang="0">
                <a:pos x="615" y="154"/>
              </a:cxn>
              <a:cxn ang="0">
                <a:pos x="664" y="189"/>
              </a:cxn>
              <a:cxn ang="0">
                <a:pos x="678" y="210"/>
              </a:cxn>
              <a:cxn ang="0">
                <a:pos x="664" y="203"/>
              </a:cxn>
              <a:cxn ang="0">
                <a:pos x="643" y="210"/>
              </a:cxn>
              <a:cxn ang="0">
                <a:pos x="671" y="238"/>
              </a:cxn>
              <a:cxn ang="0">
                <a:pos x="671" y="245"/>
              </a:cxn>
              <a:cxn ang="0">
                <a:pos x="664" y="252"/>
              </a:cxn>
              <a:cxn ang="0">
                <a:pos x="650" y="238"/>
              </a:cxn>
              <a:cxn ang="0">
                <a:pos x="629" y="231"/>
              </a:cxn>
              <a:cxn ang="0">
                <a:pos x="629" y="238"/>
              </a:cxn>
              <a:cxn ang="0">
                <a:pos x="657" y="252"/>
              </a:cxn>
              <a:cxn ang="0">
                <a:pos x="671" y="266"/>
              </a:cxn>
              <a:cxn ang="0">
                <a:pos x="678" y="266"/>
              </a:cxn>
              <a:cxn ang="0">
                <a:pos x="692" y="273"/>
              </a:cxn>
              <a:cxn ang="0">
                <a:pos x="706" y="259"/>
              </a:cxn>
              <a:cxn ang="0">
                <a:pos x="727" y="280"/>
              </a:cxn>
              <a:cxn ang="0">
                <a:pos x="713" y="301"/>
              </a:cxn>
              <a:cxn ang="0">
                <a:pos x="636" y="315"/>
              </a:cxn>
              <a:cxn ang="0">
                <a:pos x="531" y="336"/>
              </a:cxn>
              <a:cxn ang="0">
                <a:pos x="427" y="357"/>
              </a:cxn>
              <a:cxn ang="0">
                <a:pos x="343" y="371"/>
              </a:cxn>
              <a:cxn ang="0">
                <a:pos x="217" y="392"/>
              </a:cxn>
              <a:cxn ang="0">
                <a:pos x="133" y="399"/>
              </a:cxn>
              <a:cxn ang="0">
                <a:pos x="748" y="133"/>
              </a:cxn>
              <a:cxn ang="0">
                <a:pos x="720" y="196"/>
              </a:cxn>
              <a:cxn ang="0">
                <a:pos x="699" y="210"/>
              </a:cxn>
              <a:cxn ang="0">
                <a:pos x="713" y="175"/>
              </a:cxn>
              <a:cxn ang="0">
                <a:pos x="713" y="161"/>
              </a:cxn>
              <a:cxn ang="0">
                <a:pos x="720" y="126"/>
              </a:cxn>
              <a:cxn ang="0">
                <a:pos x="734" y="161"/>
              </a:cxn>
              <a:cxn ang="0">
                <a:pos x="727" y="182"/>
              </a:cxn>
            </a:cxnLst>
            <a:rect l="0" t="0" r="r" b="b"/>
            <a:pathLst>
              <a:path w="755" h="420">
                <a:moveTo>
                  <a:pt x="133" y="399"/>
                </a:moveTo>
                <a:lnTo>
                  <a:pt x="126" y="399"/>
                </a:lnTo>
                <a:lnTo>
                  <a:pt x="98" y="406"/>
                </a:lnTo>
                <a:lnTo>
                  <a:pt x="77" y="406"/>
                </a:lnTo>
                <a:lnTo>
                  <a:pt x="63" y="413"/>
                </a:lnTo>
                <a:lnTo>
                  <a:pt x="14" y="413"/>
                </a:lnTo>
                <a:lnTo>
                  <a:pt x="0" y="420"/>
                </a:lnTo>
                <a:lnTo>
                  <a:pt x="14" y="406"/>
                </a:lnTo>
                <a:lnTo>
                  <a:pt x="42" y="392"/>
                </a:lnTo>
                <a:lnTo>
                  <a:pt x="49" y="378"/>
                </a:lnTo>
                <a:lnTo>
                  <a:pt x="70" y="371"/>
                </a:lnTo>
                <a:lnTo>
                  <a:pt x="70" y="364"/>
                </a:lnTo>
                <a:lnTo>
                  <a:pt x="77" y="357"/>
                </a:lnTo>
                <a:lnTo>
                  <a:pt x="77" y="343"/>
                </a:lnTo>
                <a:lnTo>
                  <a:pt x="91" y="336"/>
                </a:lnTo>
                <a:lnTo>
                  <a:pt x="91" y="329"/>
                </a:lnTo>
                <a:lnTo>
                  <a:pt x="119" y="315"/>
                </a:lnTo>
                <a:lnTo>
                  <a:pt x="140" y="287"/>
                </a:lnTo>
                <a:lnTo>
                  <a:pt x="147" y="287"/>
                </a:lnTo>
                <a:lnTo>
                  <a:pt x="140" y="294"/>
                </a:lnTo>
                <a:lnTo>
                  <a:pt x="147" y="301"/>
                </a:lnTo>
                <a:lnTo>
                  <a:pt x="147" y="301"/>
                </a:lnTo>
                <a:lnTo>
                  <a:pt x="161" y="315"/>
                </a:lnTo>
                <a:lnTo>
                  <a:pt x="168" y="315"/>
                </a:lnTo>
                <a:lnTo>
                  <a:pt x="175" y="322"/>
                </a:lnTo>
                <a:lnTo>
                  <a:pt x="189" y="315"/>
                </a:lnTo>
                <a:lnTo>
                  <a:pt x="203" y="308"/>
                </a:lnTo>
                <a:lnTo>
                  <a:pt x="203" y="301"/>
                </a:lnTo>
                <a:lnTo>
                  <a:pt x="217" y="308"/>
                </a:lnTo>
                <a:lnTo>
                  <a:pt x="238" y="301"/>
                </a:lnTo>
                <a:lnTo>
                  <a:pt x="252" y="294"/>
                </a:lnTo>
                <a:lnTo>
                  <a:pt x="245" y="287"/>
                </a:lnTo>
                <a:lnTo>
                  <a:pt x="252" y="280"/>
                </a:lnTo>
                <a:lnTo>
                  <a:pt x="259" y="287"/>
                </a:lnTo>
                <a:lnTo>
                  <a:pt x="280" y="273"/>
                </a:lnTo>
                <a:lnTo>
                  <a:pt x="287" y="273"/>
                </a:lnTo>
                <a:lnTo>
                  <a:pt x="301" y="259"/>
                </a:lnTo>
                <a:lnTo>
                  <a:pt x="301" y="259"/>
                </a:lnTo>
                <a:lnTo>
                  <a:pt x="294" y="259"/>
                </a:lnTo>
                <a:lnTo>
                  <a:pt x="294" y="259"/>
                </a:lnTo>
                <a:lnTo>
                  <a:pt x="301" y="245"/>
                </a:lnTo>
                <a:lnTo>
                  <a:pt x="294" y="245"/>
                </a:lnTo>
                <a:lnTo>
                  <a:pt x="294" y="245"/>
                </a:lnTo>
                <a:lnTo>
                  <a:pt x="308" y="217"/>
                </a:lnTo>
                <a:lnTo>
                  <a:pt x="315" y="203"/>
                </a:lnTo>
                <a:lnTo>
                  <a:pt x="322" y="189"/>
                </a:lnTo>
                <a:lnTo>
                  <a:pt x="322" y="175"/>
                </a:lnTo>
                <a:lnTo>
                  <a:pt x="329" y="161"/>
                </a:lnTo>
                <a:lnTo>
                  <a:pt x="329" y="161"/>
                </a:lnTo>
                <a:lnTo>
                  <a:pt x="336" y="154"/>
                </a:lnTo>
                <a:lnTo>
                  <a:pt x="336" y="140"/>
                </a:lnTo>
                <a:lnTo>
                  <a:pt x="336" y="133"/>
                </a:lnTo>
                <a:lnTo>
                  <a:pt x="336" y="119"/>
                </a:lnTo>
                <a:lnTo>
                  <a:pt x="350" y="126"/>
                </a:lnTo>
                <a:lnTo>
                  <a:pt x="357" y="133"/>
                </a:lnTo>
                <a:lnTo>
                  <a:pt x="371" y="140"/>
                </a:lnTo>
                <a:lnTo>
                  <a:pt x="378" y="126"/>
                </a:lnTo>
                <a:lnTo>
                  <a:pt x="385" y="105"/>
                </a:lnTo>
                <a:lnTo>
                  <a:pt x="385" y="105"/>
                </a:lnTo>
                <a:lnTo>
                  <a:pt x="385" y="91"/>
                </a:lnTo>
                <a:lnTo>
                  <a:pt x="392" y="84"/>
                </a:lnTo>
                <a:lnTo>
                  <a:pt x="406" y="91"/>
                </a:lnTo>
                <a:lnTo>
                  <a:pt x="413" y="77"/>
                </a:lnTo>
                <a:lnTo>
                  <a:pt x="413" y="70"/>
                </a:lnTo>
                <a:lnTo>
                  <a:pt x="413" y="70"/>
                </a:lnTo>
                <a:lnTo>
                  <a:pt x="420" y="70"/>
                </a:lnTo>
                <a:lnTo>
                  <a:pt x="420" y="56"/>
                </a:lnTo>
                <a:lnTo>
                  <a:pt x="427" y="63"/>
                </a:lnTo>
                <a:lnTo>
                  <a:pt x="427" y="49"/>
                </a:lnTo>
                <a:lnTo>
                  <a:pt x="434" y="42"/>
                </a:lnTo>
                <a:lnTo>
                  <a:pt x="441" y="35"/>
                </a:lnTo>
                <a:lnTo>
                  <a:pt x="434" y="21"/>
                </a:lnTo>
                <a:lnTo>
                  <a:pt x="441" y="14"/>
                </a:lnTo>
                <a:lnTo>
                  <a:pt x="441" y="7"/>
                </a:lnTo>
                <a:lnTo>
                  <a:pt x="441" y="0"/>
                </a:lnTo>
                <a:lnTo>
                  <a:pt x="448" y="0"/>
                </a:lnTo>
                <a:lnTo>
                  <a:pt x="469" y="14"/>
                </a:lnTo>
                <a:lnTo>
                  <a:pt x="489" y="28"/>
                </a:lnTo>
                <a:lnTo>
                  <a:pt x="496" y="0"/>
                </a:lnTo>
                <a:lnTo>
                  <a:pt x="503" y="0"/>
                </a:lnTo>
                <a:lnTo>
                  <a:pt x="510" y="0"/>
                </a:lnTo>
                <a:lnTo>
                  <a:pt x="524" y="7"/>
                </a:lnTo>
                <a:lnTo>
                  <a:pt x="517" y="21"/>
                </a:lnTo>
                <a:lnTo>
                  <a:pt x="524" y="21"/>
                </a:lnTo>
                <a:lnTo>
                  <a:pt x="531" y="28"/>
                </a:lnTo>
                <a:lnTo>
                  <a:pt x="538" y="28"/>
                </a:lnTo>
                <a:lnTo>
                  <a:pt x="545" y="28"/>
                </a:lnTo>
                <a:lnTo>
                  <a:pt x="545" y="35"/>
                </a:lnTo>
                <a:lnTo>
                  <a:pt x="559" y="35"/>
                </a:lnTo>
                <a:lnTo>
                  <a:pt x="559" y="35"/>
                </a:lnTo>
                <a:lnTo>
                  <a:pt x="566" y="42"/>
                </a:lnTo>
                <a:lnTo>
                  <a:pt x="573" y="49"/>
                </a:lnTo>
                <a:lnTo>
                  <a:pt x="573" y="56"/>
                </a:lnTo>
                <a:lnTo>
                  <a:pt x="573" y="63"/>
                </a:lnTo>
                <a:lnTo>
                  <a:pt x="566" y="63"/>
                </a:lnTo>
                <a:lnTo>
                  <a:pt x="566" y="70"/>
                </a:lnTo>
                <a:lnTo>
                  <a:pt x="559" y="77"/>
                </a:lnTo>
                <a:lnTo>
                  <a:pt x="559" y="70"/>
                </a:lnTo>
                <a:lnTo>
                  <a:pt x="559" y="77"/>
                </a:lnTo>
                <a:lnTo>
                  <a:pt x="552" y="91"/>
                </a:lnTo>
                <a:lnTo>
                  <a:pt x="552" y="98"/>
                </a:lnTo>
                <a:lnTo>
                  <a:pt x="559" y="112"/>
                </a:lnTo>
                <a:lnTo>
                  <a:pt x="559" y="112"/>
                </a:lnTo>
                <a:lnTo>
                  <a:pt x="566" y="112"/>
                </a:lnTo>
                <a:lnTo>
                  <a:pt x="580" y="105"/>
                </a:lnTo>
                <a:lnTo>
                  <a:pt x="587" y="112"/>
                </a:lnTo>
                <a:lnTo>
                  <a:pt x="594" y="119"/>
                </a:lnTo>
                <a:lnTo>
                  <a:pt x="629" y="126"/>
                </a:lnTo>
                <a:lnTo>
                  <a:pt x="636" y="133"/>
                </a:lnTo>
                <a:lnTo>
                  <a:pt x="636" y="133"/>
                </a:lnTo>
                <a:lnTo>
                  <a:pt x="636" y="140"/>
                </a:lnTo>
                <a:lnTo>
                  <a:pt x="636" y="133"/>
                </a:lnTo>
                <a:lnTo>
                  <a:pt x="657" y="140"/>
                </a:lnTo>
                <a:lnTo>
                  <a:pt x="664" y="147"/>
                </a:lnTo>
                <a:lnTo>
                  <a:pt x="664" y="154"/>
                </a:lnTo>
                <a:lnTo>
                  <a:pt x="664" y="161"/>
                </a:lnTo>
                <a:lnTo>
                  <a:pt x="664" y="168"/>
                </a:lnTo>
                <a:lnTo>
                  <a:pt x="664" y="168"/>
                </a:lnTo>
                <a:lnTo>
                  <a:pt x="664" y="175"/>
                </a:lnTo>
                <a:lnTo>
                  <a:pt x="664" y="182"/>
                </a:lnTo>
                <a:lnTo>
                  <a:pt x="650" y="182"/>
                </a:lnTo>
                <a:lnTo>
                  <a:pt x="636" y="168"/>
                </a:lnTo>
                <a:lnTo>
                  <a:pt x="636" y="161"/>
                </a:lnTo>
                <a:lnTo>
                  <a:pt x="615" y="154"/>
                </a:lnTo>
                <a:lnTo>
                  <a:pt x="615" y="154"/>
                </a:lnTo>
                <a:lnTo>
                  <a:pt x="622" y="168"/>
                </a:lnTo>
                <a:lnTo>
                  <a:pt x="629" y="168"/>
                </a:lnTo>
                <a:lnTo>
                  <a:pt x="643" y="182"/>
                </a:lnTo>
                <a:lnTo>
                  <a:pt x="671" y="189"/>
                </a:lnTo>
                <a:lnTo>
                  <a:pt x="664" y="189"/>
                </a:lnTo>
                <a:lnTo>
                  <a:pt x="650" y="189"/>
                </a:lnTo>
                <a:lnTo>
                  <a:pt x="657" y="196"/>
                </a:lnTo>
                <a:lnTo>
                  <a:pt x="664" y="189"/>
                </a:lnTo>
                <a:lnTo>
                  <a:pt x="678" y="203"/>
                </a:lnTo>
                <a:lnTo>
                  <a:pt x="678" y="210"/>
                </a:lnTo>
                <a:lnTo>
                  <a:pt x="678" y="210"/>
                </a:lnTo>
                <a:lnTo>
                  <a:pt x="671" y="203"/>
                </a:lnTo>
                <a:lnTo>
                  <a:pt x="657" y="203"/>
                </a:lnTo>
                <a:lnTo>
                  <a:pt x="657" y="203"/>
                </a:lnTo>
                <a:lnTo>
                  <a:pt x="664" y="203"/>
                </a:lnTo>
                <a:lnTo>
                  <a:pt x="664" y="210"/>
                </a:lnTo>
                <a:lnTo>
                  <a:pt x="657" y="210"/>
                </a:lnTo>
                <a:lnTo>
                  <a:pt x="671" y="217"/>
                </a:lnTo>
                <a:lnTo>
                  <a:pt x="664" y="224"/>
                </a:lnTo>
                <a:lnTo>
                  <a:pt x="643" y="210"/>
                </a:lnTo>
                <a:lnTo>
                  <a:pt x="636" y="210"/>
                </a:lnTo>
                <a:lnTo>
                  <a:pt x="643" y="217"/>
                </a:lnTo>
                <a:lnTo>
                  <a:pt x="650" y="224"/>
                </a:lnTo>
                <a:lnTo>
                  <a:pt x="664" y="231"/>
                </a:lnTo>
                <a:lnTo>
                  <a:pt x="671" y="238"/>
                </a:lnTo>
                <a:lnTo>
                  <a:pt x="671" y="231"/>
                </a:lnTo>
                <a:lnTo>
                  <a:pt x="671" y="238"/>
                </a:lnTo>
                <a:lnTo>
                  <a:pt x="678" y="231"/>
                </a:lnTo>
                <a:lnTo>
                  <a:pt x="685" y="238"/>
                </a:lnTo>
                <a:lnTo>
                  <a:pt x="671" y="245"/>
                </a:lnTo>
                <a:lnTo>
                  <a:pt x="685" y="245"/>
                </a:lnTo>
                <a:lnTo>
                  <a:pt x="685" y="252"/>
                </a:lnTo>
                <a:lnTo>
                  <a:pt x="678" y="252"/>
                </a:lnTo>
                <a:lnTo>
                  <a:pt x="671" y="259"/>
                </a:lnTo>
                <a:lnTo>
                  <a:pt x="664" y="252"/>
                </a:lnTo>
                <a:lnTo>
                  <a:pt x="664" y="245"/>
                </a:lnTo>
                <a:lnTo>
                  <a:pt x="657" y="245"/>
                </a:lnTo>
                <a:lnTo>
                  <a:pt x="657" y="245"/>
                </a:lnTo>
                <a:lnTo>
                  <a:pt x="650" y="245"/>
                </a:lnTo>
                <a:lnTo>
                  <a:pt x="650" y="238"/>
                </a:lnTo>
                <a:lnTo>
                  <a:pt x="643" y="231"/>
                </a:lnTo>
                <a:lnTo>
                  <a:pt x="643" y="231"/>
                </a:lnTo>
                <a:lnTo>
                  <a:pt x="636" y="238"/>
                </a:lnTo>
                <a:lnTo>
                  <a:pt x="629" y="231"/>
                </a:lnTo>
                <a:lnTo>
                  <a:pt x="629" y="231"/>
                </a:lnTo>
                <a:lnTo>
                  <a:pt x="622" y="224"/>
                </a:lnTo>
                <a:lnTo>
                  <a:pt x="622" y="231"/>
                </a:lnTo>
                <a:lnTo>
                  <a:pt x="615" y="238"/>
                </a:lnTo>
                <a:lnTo>
                  <a:pt x="622" y="238"/>
                </a:lnTo>
                <a:lnTo>
                  <a:pt x="629" y="238"/>
                </a:lnTo>
                <a:lnTo>
                  <a:pt x="643" y="245"/>
                </a:lnTo>
                <a:lnTo>
                  <a:pt x="643" y="238"/>
                </a:lnTo>
                <a:lnTo>
                  <a:pt x="643" y="245"/>
                </a:lnTo>
                <a:lnTo>
                  <a:pt x="650" y="252"/>
                </a:lnTo>
                <a:lnTo>
                  <a:pt x="657" y="252"/>
                </a:lnTo>
                <a:lnTo>
                  <a:pt x="657" y="259"/>
                </a:lnTo>
                <a:lnTo>
                  <a:pt x="657" y="259"/>
                </a:lnTo>
                <a:lnTo>
                  <a:pt x="664" y="259"/>
                </a:lnTo>
                <a:lnTo>
                  <a:pt x="664" y="266"/>
                </a:lnTo>
                <a:lnTo>
                  <a:pt x="671" y="266"/>
                </a:lnTo>
                <a:lnTo>
                  <a:pt x="671" y="266"/>
                </a:lnTo>
                <a:lnTo>
                  <a:pt x="664" y="273"/>
                </a:lnTo>
                <a:lnTo>
                  <a:pt x="664" y="280"/>
                </a:lnTo>
                <a:lnTo>
                  <a:pt x="671" y="273"/>
                </a:lnTo>
                <a:lnTo>
                  <a:pt x="678" y="266"/>
                </a:lnTo>
                <a:lnTo>
                  <a:pt x="685" y="266"/>
                </a:lnTo>
                <a:lnTo>
                  <a:pt x="685" y="273"/>
                </a:lnTo>
                <a:lnTo>
                  <a:pt x="678" y="273"/>
                </a:lnTo>
                <a:lnTo>
                  <a:pt x="678" y="273"/>
                </a:lnTo>
                <a:lnTo>
                  <a:pt x="692" y="273"/>
                </a:lnTo>
                <a:lnTo>
                  <a:pt x="685" y="259"/>
                </a:lnTo>
                <a:lnTo>
                  <a:pt x="685" y="259"/>
                </a:lnTo>
                <a:lnTo>
                  <a:pt x="692" y="259"/>
                </a:lnTo>
                <a:lnTo>
                  <a:pt x="699" y="259"/>
                </a:lnTo>
                <a:lnTo>
                  <a:pt x="706" y="259"/>
                </a:lnTo>
                <a:lnTo>
                  <a:pt x="713" y="259"/>
                </a:lnTo>
                <a:lnTo>
                  <a:pt x="734" y="294"/>
                </a:lnTo>
                <a:lnTo>
                  <a:pt x="734" y="294"/>
                </a:lnTo>
                <a:lnTo>
                  <a:pt x="734" y="294"/>
                </a:lnTo>
                <a:lnTo>
                  <a:pt x="727" y="280"/>
                </a:lnTo>
                <a:lnTo>
                  <a:pt x="720" y="301"/>
                </a:lnTo>
                <a:lnTo>
                  <a:pt x="720" y="301"/>
                </a:lnTo>
                <a:lnTo>
                  <a:pt x="713" y="294"/>
                </a:lnTo>
                <a:lnTo>
                  <a:pt x="720" y="301"/>
                </a:lnTo>
                <a:lnTo>
                  <a:pt x="713" y="301"/>
                </a:lnTo>
                <a:lnTo>
                  <a:pt x="692" y="308"/>
                </a:lnTo>
                <a:lnTo>
                  <a:pt x="678" y="308"/>
                </a:lnTo>
                <a:lnTo>
                  <a:pt x="671" y="308"/>
                </a:lnTo>
                <a:lnTo>
                  <a:pt x="636" y="315"/>
                </a:lnTo>
                <a:lnTo>
                  <a:pt x="636" y="315"/>
                </a:lnTo>
                <a:lnTo>
                  <a:pt x="615" y="322"/>
                </a:lnTo>
                <a:lnTo>
                  <a:pt x="601" y="322"/>
                </a:lnTo>
                <a:lnTo>
                  <a:pt x="559" y="336"/>
                </a:lnTo>
                <a:lnTo>
                  <a:pt x="545" y="336"/>
                </a:lnTo>
                <a:lnTo>
                  <a:pt x="531" y="336"/>
                </a:lnTo>
                <a:lnTo>
                  <a:pt x="503" y="343"/>
                </a:lnTo>
                <a:lnTo>
                  <a:pt x="489" y="350"/>
                </a:lnTo>
                <a:lnTo>
                  <a:pt x="469" y="350"/>
                </a:lnTo>
                <a:lnTo>
                  <a:pt x="462" y="350"/>
                </a:lnTo>
                <a:lnTo>
                  <a:pt x="427" y="357"/>
                </a:lnTo>
                <a:lnTo>
                  <a:pt x="420" y="357"/>
                </a:lnTo>
                <a:lnTo>
                  <a:pt x="392" y="364"/>
                </a:lnTo>
                <a:lnTo>
                  <a:pt x="371" y="371"/>
                </a:lnTo>
                <a:lnTo>
                  <a:pt x="343" y="371"/>
                </a:lnTo>
                <a:lnTo>
                  <a:pt x="343" y="371"/>
                </a:lnTo>
                <a:lnTo>
                  <a:pt x="308" y="378"/>
                </a:lnTo>
                <a:lnTo>
                  <a:pt x="287" y="378"/>
                </a:lnTo>
                <a:lnTo>
                  <a:pt x="266" y="385"/>
                </a:lnTo>
                <a:lnTo>
                  <a:pt x="259" y="385"/>
                </a:lnTo>
                <a:lnTo>
                  <a:pt x="217" y="392"/>
                </a:lnTo>
                <a:lnTo>
                  <a:pt x="189" y="392"/>
                </a:lnTo>
                <a:lnTo>
                  <a:pt x="189" y="392"/>
                </a:lnTo>
                <a:lnTo>
                  <a:pt x="175" y="392"/>
                </a:lnTo>
                <a:lnTo>
                  <a:pt x="140" y="399"/>
                </a:lnTo>
                <a:lnTo>
                  <a:pt x="133" y="399"/>
                </a:lnTo>
                <a:lnTo>
                  <a:pt x="133" y="399"/>
                </a:lnTo>
                <a:close/>
                <a:moveTo>
                  <a:pt x="755" y="112"/>
                </a:moveTo>
                <a:lnTo>
                  <a:pt x="755" y="112"/>
                </a:lnTo>
                <a:lnTo>
                  <a:pt x="748" y="126"/>
                </a:lnTo>
                <a:lnTo>
                  <a:pt x="748" y="133"/>
                </a:lnTo>
                <a:lnTo>
                  <a:pt x="755" y="112"/>
                </a:lnTo>
                <a:lnTo>
                  <a:pt x="755" y="112"/>
                </a:lnTo>
                <a:close/>
                <a:moveTo>
                  <a:pt x="720" y="189"/>
                </a:moveTo>
                <a:lnTo>
                  <a:pt x="720" y="189"/>
                </a:lnTo>
                <a:lnTo>
                  <a:pt x="720" y="196"/>
                </a:lnTo>
                <a:lnTo>
                  <a:pt x="720" y="196"/>
                </a:lnTo>
                <a:lnTo>
                  <a:pt x="713" y="203"/>
                </a:lnTo>
                <a:lnTo>
                  <a:pt x="713" y="231"/>
                </a:lnTo>
                <a:lnTo>
                  <a:pt x="713" y="231"/>
                </a:lnTo>
                <a:lnTo>
                  <a:pt x="699" y="210"/>
                </a:lnTo>
                <a:lnTo>
                  <a:pt x="706" y="189"/>
                </a:lnTo>
                <a:lnTo>
                  <a:pt x="706" y="189"/>
                </a:lnTo>
                <a:lnTo>
                  <a:pt x="706" y="182"/>
                </a:lnTo>
                <a:lnTo>
                  <a:pt x="706" y="182"/>
                </a:lnTo>
                <a:lnTo>
                  <a:pt x="713" y="175"/>
                </a:lnTo>
                <a:lnTo>
                  <a:pt x="706" y="182"/>
                </a:lnTo>
                <a:lnTo>
                  <a:pt x="706" y="175"/>
                </a:lnTo>
                <a:lnTo>
                  <a:pt x="706" y="175"/>
                </a:lnTo>
                <a:lnTo>
                  <a:pt x="706" y="175"/>
                </a:lnTo>
                <a:lnTo>
                  <a:pt x="713" y="161"/>
                </a:lnTo>
                <a:lnTo>
                  <a:pt x="713" y="147"/>
                </a:lnTo>
                <a:lnTo>
                  <a:pt x="720" y="140"/>
                </a:lnTo>
                <a:lnTo>
                  <a:pt x="720" y="140"/>
                </a:lnTo>
                <a:lnTo>
                  <a:pt x="713" y="133"/>
                </a:lnTo>
                <a:lnTo>
                  <a:pt x="720" y="126"/>
                </a:lnTo>
                <a:lnTo>
                  <a:pt x="720" y="126"/>
                </a:lnTo>
                <a:lnTo>
                  <a:pt x="720" y="119"/>
                </a:lnTo>
                <a:lnTo>
                  <a:pt x="741" y="112"/>
                </a:lnTo>
                <a:lnTo>
                  <a:pt x="727" y="154"/>
                </a:lnTo>
                <a:lnTo>
                  <a:pt x="734" y="161"/>
                </a:lnTo>
                <a:lnTo>
                  <a:pt x="727" y="168"/>
                </a:lnTo>
                <a:lnTo>
                  <a:pt x="727" y="175"/>
                </a:lnTo>
                <a:lnTo>
                  <a:pt x="720" y="175"/>
                </a:lnTo>
                <a:lnTo>
                  <a:pt x="720" y="182"/>
                </a:lnTo>
                <a:lnTo>
                  <a:pt x="727" y="182"/>
                </a:lnTo>
                <a:lnTo>
                  <a:pt x="720" y="189"/>
                </a:lnTo>
                <a:lnTo>
                  <a:pt x="720" y="189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61" name="Freeform 51"/>
          <p:cNvSpPr>
            <a:spLocks noEditPoints="1"/>
          </p:cNvSpPr>
          <p:nvPr userDrawn="1"/>
        </p:nvSpPr>
        <p:spPr bwMode="auto">
          <a:xfrm>
            <a:off x="1678216" y="1352569"/>
            <a:ext cx="836084" cy="638175"/>
          </a:xfrm>
          <a:custGeom>
            <a:avLst/>
            <a:gdLst/>
            <a:ahLst/>
            <a:cxnLst>
              <a:cxn ang="0">
                <a:pos x="615" y="231"/>
              </a:cxn>
              <a:cxn ang="0">
                <a:pos x="573" y="399"/>
              </a:cxn>
              <a:cxn ang="0">
                <a:pos x="573" y="448"/>
              </a:cxn>
              <a:cxn ang="0">
                <a:pos x="517" y="455"/>
              </a:cxn>
              <a:cxn ang="0">
                <a:pos x="384" y="434"/>
              </a:cxn>
              <a:cxn ang="0">
                <a:pos x="321" y="427"/>
              </a:cxn>
              <a:cxn ang="0">
                <a:pos x="265" y="420"/>
              </a:cxn>
              <a:cxn ang="0">
                <a:pos x="209" y="427"/>
              </a:cxn>
              <a:cxn ang="0">
                <a:pos x="160" y="399"/>
              </a:cxn>
              <a:cxn ang="0">
                <a:pos x="83" y="385"/>
              </a:cxn>
              <a:cxn ang="0">
                <a:pos x="83" y="329"/>
              </a:cxn>
              <a:cxn ang="0">
                <a:pos x="49" y="294"/>
              </a:cxn>
              <a:cxn ang="0">
                <a:pos x="7" y="280"/>
              </a:cxn>
              <a:cxn ang="0">
                <a:pos x="7" y="273"/>
              </a:cxn>
              <a:cxn ang="0">
                <a:pos x="21" y="245"/>
              </a:cxn>
              <a:cxn ang="0">
                <a:pos x="14" y="231"/>
              </a:cxn>
              <a:cxn ang="0">
                <a:pos x="21" y="210"/>
              </a:cxn>
              <a:cxn ang="0">
                <a:pos x="42" y="210"/>
              </a:cxn>
              <a:cxn ang="0">
                <a:pos x="14" y="203"/>
              </a:cxn>
              <a:cxn ang="0">
                <a:pos x="21" y="133"/>
              </a:cxn>
              <a:cxn ang="0">
                <a:pos x="14" y="49"/>
              </a:cxn>
              <a:cxn ang="0">
                <a:pos x="69" y="70"/>
              </a:cxn>
              <a:cxn ang="0">
                <a:pos x="153" y="105"/>
              </a:cxn>
              <a:cxn ang="0">
                <a:pos x="167" y="126"/>
              </a:cxn>
              <a:cxn ang="0">
                <a:pos x="153" y="126"/>
              </a:cxn>
              <a:cxn ang="0">
                <a:pos x="118" y="168"/>
              </a:cxn>
              <a:cxn ang="0">
                <a:pos x="118" y="182"/>
              </a:cxn>
              <a:cxn ang="0">
                <a:pos x="153" y="154"/>
              </a:cxn>
              <a:cxn ang="0">
                <a:pos x="174" y="126"/>
              </a:cxn>
              <a:cxn ang="0">
                <a:pos x="160" y="168"/>
              </a:cxn>
              <a:cxn ang="0">
                <a:pos x="160" y="189"/>
              </a:cxn>
              <a:cxn ang="0">
                <a:pos x="146" y="196"/>
              </a:cxn>
              <a:cxn ang="0">
                <a:pos x="153" y="182"/>
              </a:cxn>
              <a:cxn ang="0">
                <a:pos x="132" y="210"/>
              </a:cxn>
              <a:cxn ang="0">
                <a:pos x="125" y="189"/>
              </a:cxn>
              <a:cxn ang="0">
                <a:pos x="118" y="217"/>
              </a:cxn>
              <a:cxn ang="0">
                <a:pos x="146" y="210"/>
              </a:cxn>
              <a:cxn ang="0">
                <a:pos x="167" y="203"/>
              </a:cxn>
              <a:cxn ang="0">
                <a:pos x="174" y="196"/>
              </a:cxn>
              <a:cxn ang="0">
                <a:pos x="181" y="147"/>
              </a:cxn>
              <a:cxn ang="0">
                <a:pos x="195" y="105"/>
              </a:cxn>
              <a:cxn ang="0">
                <a:pos x="195" y="112"/>
              </a:cxn>
              <a:cxn ang="0">
                <a:pos x="195" y="91"/>
              </a:cxn>
              <a:cxn ang="0">
                <a:pos x="181" y="56"/>
              </a:cxn>
              <a:cxn ang="0">
                <a:pos x="202" y="56"/>
              </a:cxn>
              <a:cxn ang="0">
                <a:pos x="202" y="35"/>
              </a:cxn>
              <a:cxn ang="0">
                <a:pos x="195" y="7"/>
              </a:cxn>
              <a:cxn ang="0">
                <a:pos x="545" y="91"/>
              </a:cxn>
              <a:cxn ang="0">
                <a:pos x="160" y="56"/>
              </a:cxn>
              <a:cxn ang="0">
                <a:pos x="160" y="49"/>
              </a:cxn>
              <a:cxn ang="0">
                <a:pos x="181" y="70"/>
              </a:cxn>
              <a:cxn ang="0">
                <a:pos x="181" y="84"/>
              </a:cxn>
              <a:cxn ang="0">
                <a:pos x="188" y="105"/>
              </a:cxn>
              <a:cxn ang="0">
                <a:pos x="181" y="133"/>
              </a:cxn>
              <a:cxn ang="0">
                <a:pos x="174" y="91"/>
              </a:cxn>
            </a:cxnLst>
            <a:rect l="0" t="0" r="r" b="b"/>
            <a:pathLst>
              <a:path w="643" h="469">
                <a:moveTo>
                  <a:pt x="643" y="112"/>
                </a:moveTo>
                <a:lnTo>
                  <a:pt x="636" y="133"/>
                </a:lnTo>
                <a:lnTo>
                  <a:pt x="615" y="224"/>
                </a:lnTo>
                <a:lnTo>
                  <a:pt x="615" y="231"/>
                </a:lnTo>
                <a:lnTo>
                  <a:pt x="594" y="301"/>
                </a:lnTo>
                <a:lnTo>
                  <a:pt x="594" y="315"/>
                </a:lnTo>
                <a:lnTo>
                  <a:pt x="587" y="329"/>
                </a:lnTo>
                <a:lnTo>
                  <a:pt x="573" y="399"/>
                </a:lnTo>
                <a:lnTo>
                  <a:pt x="573" y="413"/>
                </a:lnTo>
                <a:lnTo>
                  <a:pt x="566" y="420"/>
                </a:lnTo>
                <a:lnTo>
                  <a:pt x="573" y="427"/>
                </a:lnTo>
                <a:lnTo>
                  <a:pt x="573" y="448"/>
                </a:lnTo>
                <a:lnTo>
                  <a:pt x="566" y="455"/>
                </a:lnTo>
                <a:lnTo>
                  <a:pt x="573" y="469"/>
                </a:lnTo>
                <a:lnTo>
                  <a:pt x="524" y="455"/>
                </a:lnTo>
                <a:lnTo>
                  <a:pt x="517" y="455"/>
                </a:lnTo>
                <a:lnTo>
                  <a:pt x="482" y="448"/>
                </a:lnTo>
                <a:lnTo>
                  <a:pt x="482" y="448"/>
                </a:lnTo>
                <a:lnTo>
                  <a:pt x="398" y="427"/>
                </a:lnTo>
                <a:lnTo>
                  <a:pt x="384" y="434"/>
                </a:lnTo>
                <a:lnTo>
                  <a:pt x="363" y="427"/>
                </a:lnTo>
                <a:lnTo>
                  <a:pt x="349" y="427"/>
                </a:lnTo>
                <a:lnTo>
                  <a:pt x="342" y="427"/>
                </a:lnTo>
                <a:lnTo>
                  <a:pt x="321" y="427"/>
                </a:lnTo>
                <a:lnTo>
                  <a:pt x="314" y="427"/>
                </a:lnTo>
                <a:lnTo>
                  <a:pt x="293" y="434"/>
                </a:lnTo>
                <a:lnTo>
                  <a:pt x="272" y="434"/>
                </a:lnTo>
                <a:lnTo>
                  <a:pt x="265" y="420"/>
                </a:lnTo>
                <a:lnTo>
                  <a:pt x="258" y="420"/>
                </a:lnTo>
                <a:lnTo>
                  <a:pt x="230" y="427"/>
                </a:lnTo>
                <a:lnTo>
                  <a:pt x="223" y="420"/>
                </a:lnTo>
                <a:lnTo>
                  <a:pt x="209" y="427"/>
                </a:lnTo>
                <a:lnTo>
                  <a:pt x="209" y="420"/>
                </a:lnTo>
                <a:lnTo>
                  <a:pt x="188" y="406"/>
                </a:lnTo>
                <a:lnTo>
                  <a:pt x="188" y="406"/>
                </a:lnTo>
                <a:lnTo>
                  <a:pt x="160" y="399"/>
                </a:lnTo>
                <a:lnTo>
                  <a:pt x="153" y="406"/>
                </a:lnTo>
                <a:lnTo>
                  <a:pt x="118" y="406"/>
                </a:lnTo>
                <a:lnTo>
                  <a:pt x="90" y="392"/>
                </a:lnTo>
                <a:lnTo>
                  <a:pt x="83" y="385"/>
                </a:lnTo>
                <a:lnTo>
                  <a:pt x="83" y="378"/>
                </a:lnTo>
                <a:lnTo>
                  <a:pt x="90" y="357"/>
                </a:lnTo>
                <a:lnTo>
                  <a:pt x="90" y="350"/>
                </a:lnTo>
                <a:lnTo>
                  <a:pt x="83" y="329"/>
                </a:lnTo>
                <a:lnTo>
                  <a:pt x="69" y="315"/>
                </a:lnTo>
                <a:lnTo>
                  <a:pt x="62" y="315"/>
                </a:lnTo>
                <a:lnTo>
                  <a:pt x="56" y="315"/>
                </a:lnTo>
                <a:lnTo>
                  <a:pt x="49" y="294"/>
                </a:lnTo>
                <a:lnTo>
                  <a:pt x="35" y="294"/>
                </a:lnTo>
                <a:lnTo>
                  <a:pt x="28" y="287"/>
                </a:lnTo>
                <a:lnTo>
                  <a:pt x="14" y="287"/>
                </a:lnTo>
                <a:lnTo>
                  <a:pt x="7" y="280"/>
                </a:lnTo>
                <a:lnTo>
                  <a:pt x="0" y="280"/>
                </a:lnTo>
                <a:lnTo>
                  <a:pt x="14" y="238"/>
                </a:lnTo>
                <a:lnTo>
                  <a:pt x="14" y="245"/>
                </a:lnTo>
                <a:lnTo>
                  <a:pt x="7" y="273"/>
                </a:lnTo>
                <a:lnTo>
                  <a:pt x="21" y="273"/>
                </a:lnTo>
                <a:lnTo>
                  <a:pt x="14" y="259"/>
                </a:lnTo>
                <a:lnTo>
                  <a:pt x="21" y="259"/>
                </a:lnTo>
                <a:lnTo>
                  <a:pt x="21" y="245"/>
                </a:lnTo>
                <a:lnTo>
                  <a:pt x="28" y="238"/>
                </a:lnTo>
                <a:lnTo>
                  <a:pt x="35" y="238"/>
                </a:lnTo>
                <a:lnTo>
                  <a:pt x="28" y="231"/>
                </a:lnTo>
                <a:lnTo>
                  <a:pt x="14" y="231"/>
                </a:lnTo>
                <a:lnTo>
                  <a:pt x="14" y="231"/>
                </a:lnTo>
                <a:lnTo>
                  <a:pt x="14" y="224"/>
                </a:lnTo>
                <a:lnTo>
                  <a:pt x="14" y="210"/>
                </a:lnTo>
                <a:lnTo>
                  <a:pt x="21" y="210"/>
                </a:lnTo>
                <a:lnTo>
                  <a:pt x="21" y="210"/>
                </a:lnTo>
                <a:lnTo>
                  <a:pt x="21" y="217"/>
                </a:lnTo>
                <a:lnTo>
                  <a:pt x="21" y="210"/>
                </a:lnTo>
                <a:lnTo>
                  <a:pt x="42" y="210"/>
                </a:lnTo>
                <a:lnTo>
                  <a:pt x="28" y="203"/>
                </a:lnTo>
                <a:lnTo>
                  <a:pt x="28" y="196"/>
                </a:lnTo>
                <a:lnTo>
                  <a:pt x="21" y="189"/>
                </a:lnTo>
                <a:lnTo>
                  <a:pt x="14" y="203"/>
                </a:lnTo>
                <a:lnTo>
                  <a:pt x="21" y="175"/>
                </a:lnTo>
                <a:lnTo>
                  <a:pt x="21" y="161"/>
                </a:lnTo>
                <a:lnTo>
                  <a:pt x="14" y="154"/>
                </a:lnTo>
                <a:lnTo>
                  <a:pt x="21" y="133"/>
                </a:lnTo>
                <a:lnTo>
                  <a:pt x="21" y="119"/>
                </a:lnTo>
                <a:lnTo>
                  <a:pt x="21" y="98"/>
                </a:lnTo>
                <a:lnTo>
                  <a:pt x="14" y="84"/>
                </a:lnTo>
                <a:lnTo>
                  <a:pt x="14" y="49"/>
                </a:lnTo>
                <a:lnTo>
                  <a:pt x="21" y="42"/>
                </a:lnTo>
                <a:lnTo>
                  <a:pt x="21" y="21"/>
                </a:lnTo>
                <a:lnTo>
                  <a:pt x="35" y="28"/>
                </a:lnTo>
                <a:lnTo>
                  <a:pt x="69" y="70"/>
                </a:lnTo>
                <a:lnTo>
                  <a:pt x="118" y="84"/>
                </a:lnTo>
                <a:lnTo>
                  <a:pt x="139" y="91"/>
                </a:lnTo>
                <a:lnTo>
                  <a:pt x="153" y="98"/>
                </a:lnTo>
                <a:lnTo>
                  <a:pt x="153" y="105"/>
                </a:lnTo>
                <a:lnTo>
                  <a:pt x="160" y="98"/>
                </a:lnTo>
                <a:lnTo>
                  <a:pt x="167" y="98"/>
                </a:lnTo>
                <a:lnTo>
                  <a:pt x="160" y="105"/>
                </a:lnTo>
                <a:lnTo>
                  <a:pt x="167" y="126"/>
                </a:lnTo>
                <a:lnTo>
                  <a:pt x="167" y="133"/>
                </a:lnTo>
                <a:lnTo>
                  <a:pt x="153" y="133"/>
                </a:lnTo>
                <a:lnTo>
                  <a:pt x="153" y="133"/>
                </a:lnTo>
                <a:lnTo>
                  <a:pt x="153" y="126"/>
                </a:lnTo>
                <a:lnTo>
                  <a:pt x="146" y="133"/>
                </a:lnTo>
                <a:lnTo>
                  <a:pt x="139" y="147"/>
                </a:lnTo>
                <a:lnTo>
                  <a:pt x="132" y="154"/>
                </a:lnTo>
                <a:lnTo>
                  <a:pt x="118" y="168"/>
                </a:lnTo>
                <a:lnTo>
                  <a:pt x="111" y="182"/>
                </a:lnTo>
                <a:lnTo>
                  <a:pt x="118" y="182"/>
                </a:lnTo>
                <a:lnTo>
                  <a:pt x="139" y="175"/>
                </a:lnTo>
                <a:lnTo>
                  <a:pt x="118" y="182"/>
                </a:lnTo>
                <a:lnTo>
                  <a:pt x="111" y="175"/>
                </a:lnTo>
                <a:lnTo>
                  <a:pt x="125" y="161"/>
                </a:lnTo>
                <a:lnTo>
                  <a:pt x="139" y="154"/>
                </a:lnTo>
                <a:lnTo>
                  <a:pt x="153" y="154"/>
                </a:lnTo>
                <a:lnTo>
                  <a:pt x="153" y="140"/>
                </a:lnTo>
                <a:lnTo>
                  <a:pt x="167" y="133"/>
                </a:lnTo>
                <a:lnTo>
                  <a:pt x="167" y="126"/>
                </a:lnTo>
                <a:lnTo>
                  <a:pt x="174" y="126"/>
                </a:lnTo>
                <a:lnTo>
                  <a:pt x="174" y="147"/>
                </a:lnTo>
                <a:lnTo>
                  <a:pt x="160" y="154"/>
                </a:lnTo>
                <a:lnTo>
                  <a:pt x="160" y="168"/>
                </a:lnTo>
                <a:lnTo>
                  <a:pt x="160" y="168"/>
                </a:lnTo>
                <a:lnTo>
                  <a:pt x="160" y="175"/>
                </a:lnTo>
                <a:lnTo>
                  <a:pt x="167" y="175"/>
                </a:lnTo>
                <a:lnTo>
                  <a:pt x="160" y="189"/>
                </a:lnTo>
                <a:lnTo>
                  <a:pt x="160" y="189"/>
                </a:lnTo>
                <a:lnTo>
                  <a:pt x="153" y="196"/>
                </a:lnTo>
                <a:lnTo>
                  <a:pt x="153" y="203"/>
                </a:lnTo>
                <a:lnTo>
                  <a:pt x="153" y="203"/>
                </a:lnTo>
                <a:lnTo>
                  <a:pt x="146" y="196"/>
                </a:lnTo>
                <a:lnTo>
                  <a:pt x="146" y="203"/>
                </a:lnTo>
                <a:lnTo>
                  <a:pt x="139" y="196"/>
                </a:lnTo>
                <a:lnTo>
                  <a:pt x="153" y="182"/>
                </a:lnTo>
                <a:lnTo>
                  <a:pt x="153" y="182"/>
                </a:lnTo>
                <a:lnTo>
                  <a:pt x="139" y="189"/>
                </a:lnTo>
                <a:lnTo>
                  <a:pt x="139" y="196"/>
                </a:lnTo>
                <a:lnTo>
                  <a:pt x="139" y="203"/>
                </a:lnTo>
                <a:lnTo>
                  <a:pt x="132" y="210"/>
                </a:lnTo>
                <a:lnTo>
                  <a:pt x="132" y="203"/>
                </a:lnTo>
                <a:lnTo>
                  <a:pt x="139" y="189"/>
                </a:lnTo>
                <a:lnTo>
                  <a:pt x="139" y="189"/>
                </a:lnTo>
                <a:lnTo>
                  <a:pt x="125" y="189"/>
                </a:lnTo>
                <a:lnTo>
                  <a:pt x="104" y="196"/>
                </a:lnTo>
                <a:lnTo>
                  <a:pt x="104" y="210"/>
                </a:lnTo>
                <a:lnTo>
                  <a:pt x="111" y="210"/>
                </a:lnTo>
                <a:lnTo>
                  <a:pt x="118" y="217"/>
                </a:lnTo>
                <a:lnTo>
                  <a:pt x="132" y="210"/>
                </a:lnTo>
                <a:lnTo>
                  <a:pt x="132" y="217"/>
                </a:lnTo>
                <a:lnTo>
                  <a:pt x="139" y="217"/>
                </a:lnTo>
                <a:lnTo>
                  <a:pt x="146" y="210"/>
                </a:lnTo>
                <a:lnTo>
                  <a:pt x="153" y="203"/>
                </a:lnTo>
                <a:lnTo>
                  <a:pt x="153" y="196"/>
                </a:lnTo>
                <a:lnTo>
                  <a:pt x="160" y="203"/>
                </a:lnTo>
                <a:lnTo>
                  <a:pt x="167" y="203"/>
                </a:lnTo>
                <a:lnTo>
                  <a:pt x="160" y="203"/>
                </a:lnTo>
                <a:lnTo>
                  <a:pt x="167" y="196"/>
                </a:lnTo>
                <a:lnTo>
                  <a:pt x="174" y="196"/>
                </a:lnTo>
                <a:lnTo>
                  <a:pt x="174" y="196"/>
                </a:lnTo>
                <a:lnTo>
                  <a:pt x="174" y="175"/>
                </a:lnTo>
                <a:lnTo>
                  <a:pt x="174" y="168"/>
                </a:lnTo>
                <a:lnTo>
                  <a:pt x="174" y="161"/>
                </a:lnTo>
                <a:lnTo>
                  <a:pt x="181" y="147"/>
                </a:lnTo>
                <a:lnTo>
                  <a:pt x="195" y="126"/>
                </a:lnTo>
                <a:lnTo>
                  <a:pt x="202" y="126"/>
                </a:lnTo>
                <a:lnTo>
                  <a:pt x="202" y="126"/>
                </a:lnTo>
                <a:lnTo>
                  <a:pt x="195" y="105"/>
                </a:lnTo>
                <a:lnTo>
                  <a:pt x="195" y="98"/>
                </a:lnTo>
                <a:lnTo>
                  <a:pt x="195" y="91"/>
                </a:lnTo>
                <a:lnTo>
                  <a:pt x="188" y="105"/>
                </a:lnTo>
                <a:lnTo>
                  <a:pt x="195" y="112"/>
                </a:lnTo>
                <a:lnTo>
                  <a:pt x="188" y="105"/>
                </a:lnTo>
                <a:lnTo>
                  <a:pt x="188" y="91"/>
                </a:lnTo>
                <a:lnTo>
                  <a:pt x="188" y="91"/>
                </a:lnTo>
                <a:lnTo>
                  <a:pt x="195" y="91"/>
                </a:lnTo>
                <a:lnTo>
                  <a:pt x="202" y="91"/>
                </a:lnTo>
                <a:lnTo>
                  <a:pt x="188" y="70"/>
                </a:lnTo>
                <a:lnTo>
                  <a:pt x="181" y="70"/>
                </a:lnTo>
                <a:lnTo>
                  <a:pt x="181" y="56"/>
                </a:lnTo>
                <a:lnTo>
                  <a:pt x="188" y="56"/>
                </a:lnTo>
                <a:lnTo>
                  <a:pt x="195" y="63"/>
                </a:lnTo>
                <a:lnTo>
                  <a:pt x="202" y="70"/>
                </a:lnTo>
                <a:lnTo>
                  <a:pt x="202" y="56"/>
                </a:lnTo>
                <a:lnTo>
                  <a:pt x="209" y="49"/>
                </a:lnTo>
                <a:lnTo>
                  <a:pt x="202" y="49"/>
                </a:lnTo>
                <a:lnTo>
                  <a:pt x="202" y="35"/>
                </a:lnTo>
                <a:lnTo>
                  <a:pt x="202" y="35"/>
                </a:lnTo>
                <a:lnTo>
                  <a:pt x="195" y="21"/>
                </a:lnTo>
                <a:lnTo>
                  <a:pt x="195" y="7"/>
                </a:lnTo>
                <a:lnTo>
                  <a:pt x="188" y="0"/>
                </a:lnTo>
                <a:lnTo>
                  <a:pt x="195" y="7"/>
                </a:lnTo>
                <a:lnTo>
                  <a:pt x="195" y="0"/>
                </a:lnTo>
                <a:lnTo>
                  <a:pt x="342" y="42"/>
                </a:lnTo>
                <a:lnTo>
                  <a:pt x="496" y="77"/>
                </a:lnTo>
                <a:lnTo>
                  <a:pt x="545" y="91"/>
                </a:lnTo>
                <a:lnTo>
                  <a:pt x="608" y="105"/>
                </a:lnTo>
                <a:lnTo>
                  <a:pt x="643" y="112"/>
                </a:lnTo>
                <a:lnTo>
                  <a:pt x="643" y="112"/>
                </a:lnTo>
                <a:close/>
                <a:moveTo>
                  <a:pt x="160" y="56"/>
                </a:moveTo>
                <a:lnTo>
                  <a:pt x="146" y="42"/>
                </a:lnTo>
                <a:lnTo>
                  <a:pt x="153" y="35"/>
                </a:lnTo>
                <a:lnTo>
                  <a:pt x="160" y="49"/>
                </a:lnTo>
                <a:lnTo>
                  <a:pt x="160" y="49"/>
                </a:lnTo>
                <a:lnTo>
                  <a:pt x="160" y="56"/>
                </a:lnTo>
                <a:lnTo>
                  <a:pt x="160" y="56"/>
                </a:lnTo>
                <a:close/>
                <a:moveTo>
                  <a:pt x="174" y="84"/>
                </a:moveTo>
                <a:lnTo>
                  <a:pt x="181" y="70"/>
                </a:lnTo>
                <a:lnTo>
                  <a:pt x="188" y="70"/>
                </a:lnTo>
                <a:lnTo>
                  <a:pt x="188" y="84"/>
                </a:lnTo>
                <a:lnTo>
                  <a:pt x="188" y="84"/>
                </a:lnTo>
                <a:lnTo>
                  <a:pt x="181" y="84"/>
                </a:lnTo>
                <a:lnTo>
                  <a:pt x="174" y="91"/>
                </a:lnTo>
                <a:lnTo>
                  <a:pt x="181" y="91"/>
                </a:lnTo>
                <a:lnTo>
                  <a:pt x="181" y="112"/>
                </a:lnTo>
                <a:lnTo>
                  <a:pt x="188" y="105"/>
                </a:lnTo>
                <a:lnTo>
                  <a:pt x="195" y="119"/>
                </a:lnTo>
                <a:lnTo>
                  <a:pt x="195" y="126"/>
                </a:lnTo>
                <a:lnTo>
                  <a:pt x="188" y="133"/>
                </a:lnTo>
                <a:lnTo>
                  <a:pt x="181" y="133"/>
                </a:lnTo>
                <a:lnTo>
                  <a:pt x="181" y="119"/>
                </a:lnTo>
                <a:lnTo>
                  <a:pt x="174" y="119"/>
                </a:lnTo>
                <a:lnTo>
                  <a:pt x="174" y="112"/>
                </a:lnTo>
                <a:lnTo>
                  <a:pt x="174" y="91"/>
                </a:lnTo>
                <a:lnTo>
                  <a:pt x="167" y="91"/>
                </a:lnTo>
                <a:lnTo>
                  <a:pt x="174" y="84"/>
                </a:lnTo>
                <a:lnTo>
                  <a:pt x="174" y="84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62" name="Freeform 52"/>
          <p:cNvSpPr>
            <a:spLocks/>
          </p:cNvSpPr>
          <p:nvPr userDrawn="1"/>
        </p:nvSpPr>
        <p:spPr bwMode="auto">
          <a:xfrm>
            <a:off x="6310693" y="2968644"/>
            <a:ext cx="554870" cy="587375"/>
          </a:xfrm>
          <a:custGeom>
            <a:avLst/>
            <a:gdLst/>
            <a:ahLst/>
            <a:cxnLst>
              <a:cxn ang="0">
                <a:pos x="280" y="237"/>
              </a:cxn>
              <a:cxn ang="0">
                <a:pos x="266" y="251"/>
              </a:cxn>
              <a:cxn ang="0">
                <a:pos x="259" y="272"/>
              </a:cxn>
              <a:cxn ang="0">
                <a:pos x="245" y="314"/>
              </a:cxn>
              <a:cxn ang="0">
                <a:pos x="224" y="356"/>
              </a:cxn>
              <a:cxn ang="0">
                <a:pos x="224" y="370"/>
              </a:cxn>
              <a:cxn ang="0">
                <a:pos x="217" y="384"/>
              </a:cxn>
              <a:cxn ang="0">
                <a:pos x="182" y="391"/>
              </a:cxn>
              <a:cxn ang="0">
                <a:pos x="168" y="412"/>
              </a:cxn>
              <a:cxn ang="0">
                <a:pos x="133" y="419"/>
              </a:cxn>
              <a:cxn ang="0">
                <a:pos x="98" y="426"/>
              </a:cxn>
              <a:cxn ang="0">
                <a:pos x="77" y="412"/>
              </a:cxn>
              <a:cxn ang="0">
                <a:pos x="70" y="398"/>
              </a:cxn>
              <a:cxn ang="0">
                <a:pos x="49" y="384"/>
              </a:cxn>
              <a:cxn ang="0">
                <a:pos x="35" y="377"/>
              </a:cxn>
              <a:cxn ang="0">
                <a:pos x="21" y="363"/>
              </a:cxn>
              <a:cxn ang="0">
                <a:pos x="0" y="328"/>
              </a:cxn>
              <a:cxn ang="0">
                <a:pos x="0" y="321"/>
              </a:cxn>
              <a:cxn ang="0">
                <a:pos x="21" y="293"/>
              </a:cxn>
              <a:cxn ang="0">
                <a:pos x="35" y="265"/>
              </a:cxn>
              <a:cxn ang="0">
                <a:pos x="35" y="223"/>
              </a:cxn>
              <a:cxn ang="0">
                <a:pos x="49" y="223"/>
              </a:cxn>
              <a:cxn ang="0">
                <a:pos x="56" y="230"/>
              </a:cxn>
              <a:cxn ang="0">
                <a:pos x="63" y="216"/>
              </a:cxn>
              <a:cxn ang="0">
                <a:pos x="63" y="195"/>
              </a:cxn>
              <a:cxn ang="0">
                <a:pos x="77" y="181"/>
              </a:cxn>
              <a:cxn ang="0">
                <a:pos x="91" y="167"/>
              </a:cxn>
              <a:cxn ang="0">
                <a:pos x="119" y="139"/>
              </a:cxn>
              <a:cxn ang="0">
                <a:pos x="140" y="118"/>
              </a:cxn>
              <a:cxn ang="0">
                <a:pos x="133" y="104"/>
              </a:cxn>
              <a:cxn ang="0">
                <a:pos x="140" y="90"/>
              </a:cxn>
              <a:cxn ang="0">
                <a:pos x="140" y="55"/>
              </a:cxn>
              <a:cxn ang="0">
                <a:pos x="140" y="21"/>
              </a:cxn>
              <a:cxn ang="0">
                <a:pos x="147" y="21"/>
              </a:cxn>
              <a:cxn ang="0">
                <a:pos x="161" y="76"/>
              </a:cxn>
              <a:cxn ang="0">
                <a:pos x="175" y="111"/>
              </a:cxn>
              <a:cxn ang="0">
                <a:pos x="259" y="97"/>
              </a:cxn>
              <a:cxn ang="0">
                <a:pos x="301" y="118"/>
              </a:cxn>
              <a:cxn ang="0">
                <a:pos x="322" y="104"/>
              </a:cxn>
              <a:cxn ang="0">
                <a:pos x="329" y="97"/>
              </a:cxn>
              <a:cxn ang="0">
                <a:pos x="357" y="104"/>
              </a:cxn>
              <a:cxn ang="0">
                <a:pos x="357" y="97"/>
              </a:cxn>
              <a:cxn ang="0">
                <a:pos x="371" y="90"/>
              </a:cxn>
              <a:cxn ang="0">
                <a:pos x="399" y="83"/>
              </a:cxn>
              <a:cxn ang="0">
                <a:pos x="412" y="83"/>
              </a:cxn>
              <a:cxn ang="0">
                <a:pos x="412" y="90"/>
              </a:cxn>
              <a:cxn ang="0">
                <a:pos x="419" y="90"/>
              </a:cxn>
              <a:cxn ang="0">
                <a:pos x="426" y="111"/>
              </a:cxn>
              <a:cxn ang="0">
                <a:pos x="399" y="125"/>
              </a:cxn>
              <a:cxn ang="0">
                <a:pos x="371" y="118"/>
              </a:cxn>
              <a:cxn ang="0">
                <a:pos x="371" y="146"/>
              </a:cxn>
              <a:cxn ang="0">
                <a:pos x="357" y="174"/>
              </a:cxn>
              <a:cxn ang="0">
                <a:pos x="343" y="181"/>
              </a:cxn>
              <a:cxn ang="0">
                <a:pos x="336" y="202"/>
              </a:cxn>
              <a:cxn ang="0">
                <a:pos x="315" y="216"/>
              </a:cxn>
              <a:cxn ang="0">
                <a:pos x="301" y="251"/>
              </a:cxn>
            </a:cxnLst>
            <a:rect l="0" t="0" r="r" b="b"/>
            <a:pathLst>
              <a:path w="426" h="433">
                <a:moveTo>
                  <a:pt x="301" y="251"/>
                </a:moveTo>
                <a:lnTo>
                  <a:pt x="287" y="244"/>
                </a:lnTo>
                <a:lnTo>
                  <a:pt x="280" y="237"/>
                </a:lnTo>
                <a:lnTo>
                  <a:pt x="266" y="230"/>
                </a:lnTo>
                <a:lnTo>
                  <a:pt x="266" y="244"/>
                </a:lnTo>
                <a:lnTo>
                  <a:pt x="266" y="251"/>
                </a:lnTo>
                <a:lnTo>
                  <a:pt x="266" y="265"/>
                </a:lnTo>
                <a:lnTo>
                  <a:pt x="259" y="272"/>
                </a:lnTo>
                <a:lnTo>
                  <a:pt x="259" y="272"/>
                </a:lnTo>
                <a:lnTo>
                  <a:pt x="252" y="286"/>
                </a:lnTo>
                <a:lnTo>
                  <a:pt x="252" y="300"/>
                </a:lnTo>
                <a:lnTo>
                  <a:pt x="245" y="314"/>
                </a:lnTo>
                <a:lnTo>
                  <a:pt x="238" y="328"/>
                </a:lnTo>
                <a:lnTo>
                  <a:pt x="224" y="356"/>
                </a:lnTo>
                <a:lnTo>
                  <a:pt x="224" y="356"/>
                </a:lnTo>
                <a:lnTo>
                  <a:pt x="231" y="356"/>
                </a:lnTo>
                <a:lnTo>
                  <a:pt x="224" y="370"/>
                </a:lnTo>
                <a:lnTo>
                  <a:pt x="224" y="370"/>
                </a:lnTo>
                <a:lnTo>
                  <a:pt x="231" y="370"/>
                </a:lnTo>
                <a:lnTo>
                  <a:pt x="231" y="370"/>
                </a:lnTo>
                <a:lnTo>
                  <a:pt x="217" y="384"/>
                </a:lnTo>
                <a:lnTo>
                  <a:pt x="210" y="384"/>
                </a:lnTo>
                <a:lnTo>
                  <a:pt x="189" y="398"/>
                </a:lnTo>
                <a:lnTo>
                  <a:pt x="182" y="391"/>
                </a:lnTo>
                <a:lnTo>
                  <a:pt x="175" y="398"/>
                </a:lnTo>
                <a:lnTo>
                  <a:pt x="182" y="405"/>
                </a:lnTo>
                <a:lnTo>
                  <a:pt x="168" y="412"/>
                </a:lnTo>
                <a:lnTo>
                  <a:pt x="147" y="419"/>
                </a:lnTo>
                <a:lnTo>
                  <a:pt x="133" y="412"/>
                </a:lnTo>
                <a:lnTo>
                  <a:pt x="133" y="419"/>
                </a:lnTo>
                <a:lnTo>
                  <a:pt x="119" y="426"/>
                </a:lnTo>
                <a:lnTo>
                  <a:pt x="105" y="433"/>
                </a:lnTo>
                <a:lnTo>
                  <a:pt x="98" y="426"/>
                </a:lnTo>
                <a:lnTo>
                  <a:pt x="91" y="426"/>
                </a:lnTo>
                <a:lnTo>
                  <a:pt x="77" y="412"/>
                </a:lnTo>
                <a:lnTo>
                  <a:pt x="77" y="412"/>
                </a:lnTo>
                <a:lnTo>
                  <a:pt x="70" y="405"/>
                </a:lnTo>
                <a:lnTo>
                  <a:pt x="77" y="398"/>
                </a:lnTo>
                <a:lnTo>
                  <a:pt x="70" y="398"/>
                </a:lnTo>
                <a:lnTo>
                  <a:pt x="56" y="398"/>
                </a:lnTo>
                <a:lnTo>
                  <a:pt x="56" y="391"/>
                </a:lnTo>
                <a:lnTo>
                  <a:pt x="49" y="384"/>
                </a:lnTo>
                <a:lnTo>
                  <a:pt x="49" y="384"/>
                </a:lnTo>
                <a:lnTo>
                  <a:pt x="42" y="384"/>
                </a:lnTo>
                <a:lnTo>
                  <a:pt x="35" y="377"/>
                </a:lnTo>
                <a:lnTo>
                  <a:pt x="35" y="370"/>
                </a:lnTo>
                <a:lnTo>
                  <a:pt x="28" y="370"/>
                </a:lnTo>
                <a:lnTo>
                  <a:pt x="21" y="363"/>
                </a:lnTo>
                <a:lnTo>
                  <a:pt x="14" y="356"/>
                </a:lnTo>
                <a:lnTo>
                  <a:pt x="14" y="349"/>
                </a:lnTo>
                <a:lnTo>
                  <a:pt x="0" y="328"/>
                </a:lnTo>
                <a:lnTo>
                  <a:pt x="0" y="321"/>
                </a:lnTo>
                <a:lnTo>
                  <a:pt x="0" y="321"/>
                </a:lnTo>
                <a:lnTo>
                  <a:pt x="0" y="321"/>
                </a:lnTo>
                <a:lnTo>
                  <a:pt x="0" y="300"/>
                </a:lnTo>
                <a:lnTo>
                  <a:pt x="7" y="300"/>
                </a:lnTo>
                <a:lnTo>
                  <a:pt x="21" y="293"/>
                </a:lnTo>
                <a:lnTo>
                  <a:pt x="21" y="272"/>
                </a:lnTo>
                <a:lnTo>
                  <a:pt x="28" y="272"/>
                </a:lnTo>
                <a:lnTo>
                  <a:pt x="35" y="265"/>
                </a:lnTo>
                <a:lnTo>
                  <a:pt x="28" y="251"/>
                </a:lnTo>
                <a:lnTo>
                  <a:pt x="35" y="244"/>
                </a:lnTo>
                <a:lnTo>
                  <a:pt x="35" y="223"/>
                </a:lnTo>
                <a:lnTo>
                  <a:pt x="42" y="216"/>
                </a:lnTo>
                <a:lnTo>
                  <a:pt x="42" y="216"/>
                </a:lnTo>
                <a:lnTo>
                  <a:pt x="49" y="223"/>
                </a:lnTo>
                <a:lnTo>
                  <a:pt x="56" y="223"/>
                </a:lnTo>
                <a:lnTo>
                  <a:pt x="56" y="230"/>
                </a:lnTo>
                <a:lnTo>
                  <a:pt x="56" y="230"/>
                </a:lnTo>
                <a:lnTo>
                  <a:pt x="63" y="223"/>
                </a:lnTo>
                <a:lnTo>
                  <a:pt x="63" y="223"/>
                </a:lnTo>
                <a:lnTo>
                  <a:pt x="63" y="216"/>
                </a:lnTo>
                <a:lnTo>
                  <a:pt x="56" y="209"/>
                </a:lnTo>
                <a:lnTo>
                  <a:pt x="63" y="202"/>
                </a:lnTo>
                <a:lnTo>
                  <a:pt x="63" y="195"/>
                </a:lnTo>
                <a:lnTo>
                  <a:pt x="63" y="188"/>
                </a:lnTo>
                <a:lnTo>
                  <a:pt x="70" y="181"/>
                </a:lnTo>
                <a:lnTo>
                  <a:pt x="77" y="181"/>
                </a:lnTo>
                <a:lnTo>
                  <a:pt x="77" y="174"/>
                </a:lnTo>
                <a:lnTo>
                  <a:pt x="84" y="160"/>
                </a:lnTo>
                <a:lnTo>
                  <a:pt x="91" y="167"/>
                </a:lnTo>
                <a:lnTo>
                  <a:pt x="105" y="160"/>
                </a:lnTo>
                <a:lnTo>
                  <a:pt x="112" y="153"/>
                </a:lnTo>
                <a:lnTo>
                  <a:pt x="119" y="139"/>
                </a:lnTo>
                <a:lnTo>
                  <a:pt x="133" y="132"/>
                </a:lnTo>
                <a:lnTo>
                  <a:pt x="133" y="132"/>
                </a:lnTo>
                <a:lnTo>
                  <a:pt x="140" y="118"/>
                </a:lnTo>
                <a:lnTo>
                  <a:pt x="133" y="111"/>
                </a:lnTo>
                <a:lnTo>
                  <a:pt x="133" y="104"/>
                </a:lnTo>
                <a:lnTo>
                  <a:pt x="133" y="104"/>
                </a:lnTo>
                <a:lnTo>
                  <a:pt x="140" y="97"/>
                </a:lnTo>
                <a:lnTo>
                  <a:pt x="133" y="90"/>
                </a:lnTo>
                <a:lnTo>
                  <a:pt x="140" y="90"/>
                </a:lnTo>
                <a:lnTo>
                  <a:pt x="140" y="76"/>
                </a:lnTo>
                <a:lnTo>
                  <a:pt x="140" y="62"/>
                </a:lnTo>
                <a:lnTo>
                  <a:pt x="140" y="55"/>
                </a:lnTo>
                <a:lnTo>
                  <a:pt x="147" y="41"/>
                </a:lnTo>
                <a:lnTo>
                  <a:pt x="140" y="34"/>
                </a:lnTo>
                <a:lnTo>
                  <a:pt x="140" y="21"/>
                </a:lnTo>
                <a:lnTo>
                  <a:pt x="133" y="14"/>
                </a:lnTo>
                <a:lnTo>
                  <a:pt x="147" y="0"/>
                </a:lnTo>
                <a:lnTo>
                  <a:pt x="147" y="21"/>
                </a:lnTo>
                <a:lnTo>
                  <a:pt x="154" y="27"/>
                </a:lnTo>
                <a:lnTo>
                  <a:pt x="154" y="62"/>
                </a:lnTo>
                <a:lnTo>
                  <a:pt x="161" y="76"/>
                </a:lnTo>
                <a:lnTo>
                  <a:pt x="161" y="83"/>
                </a:lnTo>
                <a:lnTo>
                  <a:pt x="168" y="111"/>
                </a:lnTo>
                <a:lnTo>
                  <a:pt x="175" y="111"/>
                </a:lnTo>
                <a:lnTo>
                  <a:pt x="217" y="104"/>
                </a:lnTo>
                <a:lnTo>
                  <a:pt x="231" y="97"/>
                </a:lnTo>
                <a:lnTo>
                  <a:pt x="259" y="97"/>
                </a:lnTo>
                <a:lnTo>
                  <a:pt x="266" y="160"/>
                </a:lnTo>
                <a:lnTo>
                  <a:pt x="287" y="139"/>
                </a:lnTo>
                <a:lnTo>
                  <a:pt x="301" y="118"/>
                </a:lnTo>
                <a:lnTo>
                  <a:pt x="315" y="118"/>
                </a:lnTo>
                <a:lnTo>
                  <a:pt x="322" y="104"/>
                </a:lnTo>
                <a:lnTo>
                  <a:pt x="322" y="104"/>
                </a:lnTo>
                <a:lnTo>
                  <a:pt x="322" y="90"/>
                </a:lnTo>
                <a:lnTo>
                  <a:pt x="329" y="97"/>
                </a:lnTo>
                <a:lnTo>
                  <a:pt x="329" y="97"/>
                </a:lnTo>
                <a:lnTo>
                  <a:pt x="329" y="97"/>
                </a:lnTo>
                <a:lnTo>
                  <a:pt x="336" y="104"/>
                </a:lnTo>
                <a:lnTo>
                  <a:pt x="357" y="104"/>
                </a:lnTo>
                <a:lnTo>
                  <a:pt x="357" y="97"/>
                </a:lnTo>
                <a:lnTo>
                  <a:pt x="357" y="97"/>
                </a:lnTo>
                <a:lnTo>
                  <a:pt x="357" y="97"/>
                </a:lnTo>
                <a:lnTo>
                  <a:pt x="357" y="90"/>
                </a:lnTo>
                <a:lnTo>
                  <a:pt x="364" y="83"/>
                </a:lnTo>
                <a:lnTo>
                  <a:pt x="371" y="90"/>
                </a:lnTo>
                <a:lnTo>
                  <a:pt x="378" y="76"/>
                </a:lnTo>
                <a:lnTo>
                  <a:pt x="392" y="83"/>
                </a:lnTo>
                <a:lnTo>
                  <a:pt x="399" y="83"/>
                </a:lnTo>
                <a:lnTo>
                  <a:pt x="399" y="83"/>
                </a:lnTo>
                <a:lnTo>
                  <a:pt x="412" y="83"/>
                </a:lnTo>
                <a:lnTo>
                  <a:pt x="412" y="83"/>
                </a:lnTo>
                <a:lnTo>
                  <a:pt x="405" y="90"/>
                </a:lnTo>
                <a:lnTo>
                  <a:pt x="412" y="90"/>
                </a:lnTo>
                <a:lnTo>
                  <a:pt x="412" y="90"/>
                </a:lnTo>
                <a:lnTo>
                  <a:pt x="412" y="97"/>
                </a:lnTo>
                <a:lnTo>
                  <a:pt x="412" y="97"/>
                </a:lnTo>
                <a:lnTo>
                  <a:pt x="419" y="90"/>
                </a:lnTo>
                <a:lnTo>
                  <a:pt x="419" y="104"/>
                </a:lnTo>
                <a:lnTo>
                  <a:pt x="426" y="104"/>
                </a:lnTo>
                <a:lnTo>
                  <a:pt x="426" y="111"/>
                </a:lnTo>
                <a:lnTo>
                  <a:pt x="426" y="111"/>
                </a:lnTo>
                <a:lnTo>
                  <a:pt x="419" y="139"/>
                </a:lnTo>
                <a:lnTo>
                  <a:pt x="399" y="125"/>
                </a:lnTo>
                <a:lnTo>
                  <a:pt x="378" y="111"/>
                </a:lnTo>
                <a:lnTo>
                  <a:pt x="371" y="111"/>
                </a:lnTo>
                <a:lnTo>
                  <a:pt x="371" y="118"/>
                </a:lnTo>
                <a:lnTo>
                  <a:pt x="371" y="125"/>
                </a:lnTo>
                <a:lnTo>
                  <a:pt x="364" y="132"/>
                </a:lnTo>
                <a:lnTo>
                  <a:pt x="371" y="146"/>
                </a:lnTo>
                <a:lnTo>
                  <a:pt x="364" y="153"/>
                </a:lnTo>
                <a:lnTo>
                  <a:pt x="357" y="160"/>
                </a:lnTo>
                <a:lnTo>
                  <a:pt x="357" y="174"/>
                </a:lnTo>
                <a:lnTo>
                  <a:pt x="350" y="167"/>
                </a:lnTo>
                <a:lnTo>
                  <a:pt x="350" y="181"/>
                </a:lnTo>
                <a:lnTo>
                  <a:pt x="343" y="181"/>
                </a:lnTo>
                <a:lnTo>
                  <a:pt x="343" y="181"/>
                </a:lnTo>
                <a:lnTo>
                  <a:pt x="343" y="188"/>
                </a:lnTo>
                <a:lnTo>
                  <a:pt x="336" y="202"/>
                </a:lnTo>
                <a:lnTo>
                  <a:pt x="322" y="195"/>
                </a:lnTo>
                <a:lnTo>
                  <a:pt x="315" y="202"/>
                </a:lnTo>
                <a:lnTo>
                  <a:pt x="315" y="216"/>
                </a:lnTo>
                <a:lnTo>
                  <a:pt x="315" y="216"/>
                </a:lnTo>
                <a:lnTo>
                  <a:pt x="308" y="237"/>
                </a:lnTo>
                <a:lnTo>
                  <a:pt x="301" y="251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63" name="Freeform 53"/>
          <p:cNvSpPr>
            <a:spLocks noEditPoints="1"/>
          </p:cNvSpPr>
          <p:nvPr userDrawn="1"/>
        </p:nvSpPr>
        <p:spPr bwMode="auto">
          <a:xfrm>
            <a:off x="5022551" y="2074863"/>
            <a:ext cx="653143" cy="722312"/>
          </a:xfrm>
          <a:custGeom>
            <a:avLst/>
            <a:gdLst/>
            <a:ahLst/>
            <a:cxnLst>
              <a:cxn ang="0">
                <a:pos x="216" y="531"/>
              </a:cxn>
              <a:cxn ang="0">
                <a:pos x="174" y="510"/>
              </a:cxn>
              <a:cxn ang="0">
                <a:pos x="160" y="461"/>
              </a:cxn>
              <a:cxn ang="0">
                <a:pos x="160" y="433"/>
              </a:cxn>
              <a:cxn ang="0">
                <a:pos x="153" y="391"/>
              </a:cxn>
              <a:cxn ang="0">
                <a:pos x="132" y="356"/>
              </a:cxn>
              <a:cxn ang="0">
                <a:pos x="91" y="321"/>
              </a:cxn>
              <a:cxn ang="0">
                <a:pos x="56" y="293"/>
              </a:cxn>
              <a:cxn ang="0">
                <a:pos x="14" y="272"/>
              </a:cxn>
              <a:cxn ang="0">
                <a:pos x="14" y="230"/>
              </a:cxn>
              <a:cxn ang="0">
                <a:pos x="14" y="202"/>
              </a:cxn>
              <a:cxn ang="0">
                <a:pos x="14" y="174"/>
              </a:cxn>
              <a:cxn ang="0">
                <a:pos x="7" y="153"/>
              </a:cxn>
              <a:cxn ang="0">
                <a:pos x="35" y="125"/>
              </a:cxn>
              <a:cxn ang="0">
                <a:pos x="49" y="111"/>
              </a:cxn>
              <a:cxn ang="0">
                <a:pos x="49" y="41"/>
              </a:cxn>
              <a:cxn ang="0">
                <a:pos x="70" y="34"/>
              </a:cxn>
              <a:cxn ang="0">
                <a:pos x="167" y="0"/>
              </a:cxn>
              <a:cxn ang="0">
                <a:pos x="160" y="41"/>
              </a:cxn>
              <a:cxn ang="0">
                <a:pos x="202" y="41"/>
              </a:cxn>
              <a:cxn ang="0">
                <a:pos x="223" y="48"/>
              </a:cxn>
              <a:cxn ang="0">
                <a:pos x="328" y="90"/>
              </a:cxn>
              <a:cxn ang="0">
                <a:pos x="356" y="97"/>
              </a:cxn>
              <a:cxn ang="0">
                <a:pos x="377" y="97"/>
              </a:cxn>
              <a:cxn ang="0">
                <a:pos x="405" y="118"/>
              </a:cxn>
              <a:cxn ang="0">
                <a:pos x="426" y="132"/>
              </a:cxn>
              <a:cxn ang="0">
                <a:pos x="433" y="146"/>
              </a:cxn>
              <a:cxn ang="0">
                <a:pos x="433" y="153"/>
              </a:cxn>
              <a:cxn ang="0">
                <a:pos x="426" y="174"/>
              </a:cxn>
              <a:cxn ang="0">
                <a:pos x="447" y="174"/>
              </a:cxn>
              <a:cxn ang="0">
                <a:pos x="447" y="202"/>
              </a:cxn>
              <a:cxn ang="0">
                <a:pos x="454" y="216"/>
              </a:cxn>
              <a:cxn ang="0">
                <a:pos x="440" y="230"/>
              </a:cxn>
              <a:cxn ang="0">
                <a:pos x="426" y="258"/>
              </a:cxn>
              <a:cxn ang="0">
                <a:pos x="419" y="272"/>
              </a:cxn>
              <a:cxn ang="0">
                <a:pos x="433" y="265"/>
              </a:cxn>
              <a:cxn ang="0">
                <a:pos x="454" y="237"/>
              </a:cxn>
              <a:cxn ang="0">
                <a:pos x="468" y="223"/>
              </a:cxn>
              <a:cxn ang="0">
                <a:pos x="475" y="251"/>
              </a:cxn>
              <a:cxn ang="0">
                <a:pos x="468" y="314"/>
              </a:cxn>
              <a:cxn ang="0">
                <a:pos x="461" y="377"/>
              </a:cxn>
              <a:cxn ang="0">
                <a:pos x="447" y="412"/>
              </a:cxn>
              <a:cxn ang="0">
                <a:pos x="447" y="454"/>
              </a:cxn>
              <a:cxn ang="0">
                <a:pos x="468" y="482"/>
              </a:cxn>
              <a:cxn ang="0">
                <a:pos x="426" y="524"/>
              </a:cxn>
              <a:cxn ang="0">
                <a:pos x="377" y="524"/>
              </a:cxn>
              <a:cxn ang="0">
                <a:pos x="321" y="531"/>
              </a:cxn>
              <a:cxn ang="0">
                <a:pos x="279" y="531"/>
              </a:cxn>
              <a:cxn ang="0">
                <a:pos x="503" y="181"/>
              </a:cxn>
              <a:cxn ang="0">
                <a:pos x="503" y="195"/>
              </a:cxn>
              <a:cxn ang="0">
                <a:pos x="496" y="202"/>
              </a:cxn>
              <a:cxn ang="0">
                <a:pos x="489" y="216"/>
              </a:cxn>
              <a:cxn ang="0">
                <a:pos x="482" y="237"/>
              </a:cxn>
              <a:cxn ang="0">
                <a:pos x="475" y="209"/>
              </a:cxn>
              <a:cxn ang="0">
                <a:pos x="489" y="195"/>
              </a:cxn>
              <a:cxn ang="0">
                <a:pos x="503" y="174"/>
              </a:cxn>
            </a:cxnLst>
            <a:rect l="0" t="0" r="r" b="b"/>
            <a:pathLst>
              <a:path w="503" h="531">
                <a:moveTo>
                  <a:pt x="279" y="531"/>
                </a:moveTo>
                <a:lnTo>
                  <a:pt x="230" y="531"/>
                </a:lnTo>
                <a:lnTo>
                  <a:pt x="216" y="531"/>
                </a:lnTo>
                <a:lnTo>
                  <a:pt x="209" y="517"/>
                </a:lnTo>
                <a:lnTo>
                  <a:pt x="188" y="517"/>
                </a:lnTo>
                <a:lnTo>
                  <a:pt x="174" y="510"/>
                </a:lnTo>
                <a:lnTo>
                  <a:pt x="167" y="475"/>
                </a:lnTo>
                <a:lnTo>
                  <a:pt x="160" y="468"/>
                </a:lnTo>
                <a:lnTo>
                  <a:pt x="160" y="461"/>
                </a:lnTo>
                <a:lnTo>
                  <a:pt x="167" y="440"/>
                </a:lnTo>
                <a:lnTo>
                  <a:pt x="167" y="440"/>
                </a:lnTo>
                <a:lnTo>
                  <a:pt x="160" y="433"/>
                </a:lnTo>
                <a:lnTo>
                  <a:pt x="160" y="426"/>
                </a:lnTo>
                <a:lnTo>
                  <a:pt x="153" y="419"/>
                </a:lnTo>
                <a:lnTo>
                  <a:pt x="153" y="391"/>
                </a:lnTo>
                <a:lnTo>
                  <a:pt x="153" y="384"/>
                </a:lnTo>
                <a:lnTo>
                  <a:pt x="146" y="377"/>
                </a:lnTo>
                <a:lnTo>
                  <a:pt x="132" y="356"/>
                </a:lnTo>
                <a:lnTo>
                  <a:pt x="125" y="356"/>
                </a:lnTo>
                <a:lnTo>
                  <a:pt x="97" y="335"/>
                </a:lnTo>
                <a:lnTo>
                  <a:pt x="91" y="321"/>
                </a:lnTo>
                <a:lnTo>
                  <a:pt x="77" y="307"/>
                </a:lnTo>
                <a:lnTo>
                  <a:pt x="63" y="307"/>
                </a:lnTo>
                <a:lnTo>
                  <a:pt x="56" y="293"/>
                </a:lnTo>
                <a:lnTo>
                  <a:pt x="28" y="286"/>
                </a:lnTo>
                <a:lnTo>
                  <a:pt x="21" y="279"/>
                </a:lnTo>
                <a:lnTo>
                  <a:pt x="14" y="272"/>
                </a:lnTo>
                <a:lnTo>
                  <a:pt x="14" y="258"/>
                </a:lnTo>
                <a:lnTo>
                  <a:pt x="14" y="237"/>
                </a:lnTo>
                <a:lnTo>
                  <a:pt x="14" y="230"/>
                </a:lnTo>
                <a:lnTo>
                  <a:pt x="14" y="230"/>
                </a:lnTo>
                <a:lnTo>
                  <a:pt x="14" y="216"/>
                </a:lnTo>
                <a:lnTo>
                  <a:pt x="14" y="202"/>
                </a:lnTo>
                <a:lnTo>
                  <a:pt x="21" y="195"/>
                </a:lnTo>
                <a:lnTo>
                  <a:pt x="21" y="188"/>
                </a:lnTo>
                <a:lnTo>
                  <a:pt x="14" y="174"/>
                </a:lnTo>
                <a:lnTo>
                  <a:pt x="7" y="174"/>
                </a:lnTo>
                <a:lnTo>
                  <a:pt x="0" y="167"/>
                </a:lnTo>
                <a:lnTo>
                  <a:pt x="7" y="153"/>
                </a:lnTo>
                <a:lnTo>
                  <a:pt x="21" y="132"/>
                </a:lnTo>
                <a:lnTo>
                  <a:pt x="35" y="125"/>
                </a:lnTo>
                <a:lnTo>
                  <a:pt x="35" y="125"/>
                </a:lnTo>
                <a:lnTo>
                  <a:pt x="42" y="118"/>
                </a:lnTo>
                <a:lnTo>
                  <a:pt x="49" y="118"/>
                </a:lnTo>
                <a:lnTo>
                  <a:pt x="49" y="111"/>
                </a:lnTo>
                <a:lnTo>
                  <a:pt x="49" y="104"/>
                </a:lnTo>
                <a:lnTo>
                  <a:pt x="49" y="69"/>
                </a:lnTo>
                <a:lnTo>
                  <a:pt x="49" y="41"/>
                </a:lnTo>
                <a:lnTo>
                  <a:pt x="56" y="41"/>
                </a:lnTo>
                <a:lnTo>
                  <a:pt x="63" y="27"/>
                </a:lnTo>
                <a:lnTo>
                  <a:pt x="70" y="34"/>
                </a:lnTo>
                <a:lnTo>
                  <a:pt x="77" y="34"/>
                </a:lnTo>
                <a:lnTo>
                  <a:pt x="111" y="27"/>
                </a:lnTo>
                <a:lnTo>
                  <a:pt x="167" y="0"/>
                </a:lnTo>
                <a:lnTo>
                  <a:pt x="174" y="7"/>
                </a:lnTo>
                <a:lnTo>
                  <a:pt x="174" y="7"/>
                </a:lnTo>
                <a:lnTo>
                  <a:pt x="160" y="41"/>
                </a:lnTo>
                <a:lnTo>
                  <a:pt x="174" y="34"/>
                </a:lnTo>
                <a:lnTo>
                  <a:pt x="195" y="41"/>
                </a:lnTo>
                <a:lnTo>
                  <a:pt x="202" y="41"/>
                </a:lnTo>
                <a:lnTo>
                  <a:pt x="209" y="48"/>
                </a:lnTo>
                <a:lnTo>
                  <a:pt x="216" y="48"/>
                </a:lnTo>
                <a:lnTo>
                  <a:pt x="223" y="48"/>
                </a:lnTo>
                <a:lnTo>
                  <a:pt x="230" y="69"/>
                </a:lnTo>
                <a:lnTo>
                  <a:pt x="244" y="76"/>
                </a:lnTo>
                <a:lnTo>
                  <a:pt x="328" y="90"/>
                </a:lnTo>
                <a:lnTo>
                  <a:pt x="335" y="97"/>
                </a:lnTo>
                <a:lnTo>
                  <a:pt x="342" y="97"/>
                </a:lnTo>
                <a:lnTo>
                  <a:pt x="356" y="97"/>
                </a:lnTo>
                <a:lnTo>
                  <a:pt x="356" y="104"/>
                </a:lnTo>
                <a:lnTo>
                  <a:pt x="363" y="97"/>
                </a:lnTo>
                <a:lnTo>
                  <a:pt x="377" y="97"/>
                </a:lnTo>
                <a:lnTo>
                  <a:pt x="405" y="104"/>
                </a:lnTo>
                <a:lnTo>
                  <a:pt x="405" y="111"/>
                </a:lnTo>
                <a:lnTo>
                  <a:pt x="405" y="118"/>
                </a:lnTo>
                <a:lnTo>
                  <a:pt x="412" y="125"/>
                </a:lnTo>
                <a:lnTo>
                  <a:pt x="412" y="125"/>
                </a:lnTo>
                <a:lnTo>
                  <a:pt x="426" y="132"/>
                </a:lnTo>
                <a:lnTo>
                  <a:pt x="433" y="132"/>
                </a:lnTo>
                <a:lnTo>
                  <a:pt x="426" y="139"/>
                </a:lnTo>
                <a:lnTo>
                  <a:pt x="433" y="146"/>
                </a:lnTo>
                <a:lnTo>
                  <a:pt x="433" y="146"/>
                </a:lnTo>
                <a:lnTo>
                  <a:pt x="433" y="146"/>
                </a:lnTo>
                <a:lnTo>
                  <a:pt x="433" y="153"/>
                </a:lnTo>
                <a:lnTo>
                  <a:pt x="426" y="160"/>
                </a:lnTo>
                <a:lnTo>
                  <a:pt x="426" y="167"/>
                </a:lnTo>
                <a:lnTo>
                  <a:pt x="426" y="174"/>
                </a:lnTo>
                <a:lnTo>
                  <a:pt x="440" y="174"/>
                </a:lnTo>
                <a:lnTo>
                  <a:pt x="440" y="167"/>
                </a:lnTo>
                <a:lnTo>
                  <a:pt x="447" y="174"/>
                </a:lnTo>
                <a:lnTo>
                  <a:pt x="440" y="188"/>
                </a:lnTo>
                <a:lnTo>
                  <a:pt x="447" y="195"/>
                </a:lnTo>
                <a:lnTo>
                  <a:pt x="447" y="202"/>
                </a:lnTo>
                <a:lnTo>
                  <a:pt x="454" y="202"/>
                </a:lnTo>
                <a:lnTo>
                  <a:pt x="454" y="209"/>
                </a:lnTo>
                <a:lnTo>
                  <a:pt x="454" y="216"/>
                </a:lnTo>
                <a:lnTo>
                  <a:pt x="440" y="223"/>
                </a:lnTo>
                <a:lnTo>
                  <a:pt x="433" y="223"/>
                </a:lnTo>
                <a:lnTo>
                  <a:pt x="440" y="230"/>
                </a:lnTo>
                <a:lnTo>
                  <a:pt x="426" y="251"/>
                </a:lnTo>
                <a:lnTo>
                  <a:pt x="426" y="258"/>
                </a:lnTo>
                <a:lnTo>
                  <a:pt x="426" y="258"/>
                </a:lnTo>
                <a:lnTo>
                  <a:pt x="426" y="265"/>
                </a:lnTo>
                <a:lnTo>
                  <a:pt x="426" y="265"/>
                </a:lnTo>
                <a:lnTo>
                  <a:pt x="419" y="272"/>
                </a:lnTo>
                <a:lnTo>
                  <a:pt x="426" y="272"/>
                </a:lnTo>
                <a:lnTo>
                  <a:pt x="433" y="272"/>
                </a:lnTo>
                <a:lnTo>
                  <a:pt x="433" y="265"/>
                </a:lnTo>
                <a:lnTo>
                  <a:pt x="447" y="258"/>
                </a:lnTo>
                <a:lnTo>
                  <a:pt x="447" y="251"/>
                </a:lnTo>
                <a:lnTo>
                  <a:pt x="454" y="237"/>
                </a:lnTo>
                <a:lnTo>
                  <a:pt x="461" y="230"/>
                </a:lnTo>
                <a:lnTo>
                  <a:pt x="461" y="237"/>
                </a:lnTo>
                <a:lnTo>
                  <a:pt x="468" y="223"/>
                </a:lnTo>
                <a:lnTo>
                  <a:pt x="475" y="237"/>
                </a:lnTo>
                <a:lnTo>
                  <a:pt x="482" y="237"/>
                </a:lnTo>
                <a:lnTo>
                  <a:pt x="475" y="251"/>
                </a:lnTo>
                <a:lnTo>
                  <a:pt x="468" y="272"/>
                </a:lnTo>
                <a:lnTo>
                  <a:pt x="468" y="293"/>
                </a:lnTo>
                <a:lnTo>
                  <a:pt x="468" y="314"/>
                </a:lnTo>
                <a:lnTo>
                  <a:pt x="461" y="321"/>
                </a:lnTo>
                <a:lnTo>
                  <a:pt x="454" y="349"/>
                </a:lnTo>
                <a:lnTo>
                  <a:pt x="461" y="377"/>
                </a:lnTo>
                <a:lnTo>
                  <a:pt x="454" y="391"/>
                </a:lnTo>
                <a:lnTo>
                  <a:pt x="454" y="398"/>
                </a:lnTo>
                <a:lnTo>
                  <a:pt x="447" y="412"/>
                </a:lnTo>
                <a:lnTo>
                  <a:pt x="447" y="433"/>
                </a:lnTo>
                <a:lnTo>
                  <a:pt x="454" y="447"/>
                </a:lnTo>
                <a:lnTo>
                  <a:pt x="447" y="454"/>
                </a:lnTo>
                <a:lnTo>
                  <a:pt x="454" y="461"/>
                </a:lnTo>
                <a:lnTo>
                  <a:pt x="461" y="475"/>
                </a:lnTo>
                <a:lnTo>
                  <a:pt x="468" y="482"/>
                </a:lnTo>
                <a:lnTo>
                  <a:pt x="461" y="496"/>
                </a:lnTo>
                <a:lnTo>
                  <a:pt x="461" y="517"/>
                </a:lnTo>
                <a:lnTo>
                  <a:pt x="426" y="524"/>
                </a:lnTo>
                <a:lnTo>
                  <a:pt x="419" y="524"/>
                </a:lnTo>
                <a:lnTo>
                  <a:pt x="384" y="524"/>
                </a:lnTo>
                <a:lnTo>
                  <a:pt x="377" y="524"/>
                </a:lnTo>
                <a:lnTo>
                  <a:pt x="363" y="524"/>
                </a:lnTo>
                <a:lnTo>
                  <a:pt x="328" y="531"/>
                </a:lnTo>
                <a:lnTo>
                  <a:pt x="321" y="531"/>
                </a:lnTo>
                <a:lnTo>
                  <a:pt x="286" y="531"/>
                </a:lnTo>
                <a:lnTo>
                  <a:pt x="279" y="531"/>
                </a:lnTo>
                <a:lnTo>
                  <a:pt x="279" y="531"/>
                </a:lnTo>
                <a:close/>
                <a:moveTo>
                  <a:pt x="503" y="174"/>
                </a:moveTo>
                <a:lnTo>
                  <a:pt x="503" y="174"/>
                </a:lnTo>
                <a:lnTo>
                  <a:pt x="503" y="181"/>
                </a:lnTo>
                <a:lnTo>
                  <a:pt x="503" y="181"/>
                </a:lnTo>
                <a:lnTo>
                  <a:pt x="496" y="181"/>
                </a:lnTo>
                <a:lnTo>
                  <a:pt x="503" y="195"/>
                </a:lnTo>
                <a:lnTo>
                  <a:pt x="496" y="195"/>
                </a:lnTo>
                <a:lnTo>
                  <a:pt x="503" y="195"/>
                </a:lnTo>
                <a:lnTo>
                  <a:pt x="496" y="202"/>
                </a:lnTo>
                <a:lnTo>
                  <a:pt x="496" y="202"/>
                </a:lnTo>
                <a:lnTo>
                  <a:pt x="496" y="202"/>
                </a:lnTo>
                <a:lnTo>
                  <a:pt x="489" y="216"/>
                </a:lnTo>
                <a:lnTo>
                  <a:pt x="489" y="216"/>
                </a:lnTo>
                <a:lnTo>
                  <a:pt x="489" y="223"/>
                </a:lnTo>
                <a:lnTo>
                  <a:pt x="482" y="237"/>
                </a:lnTo>
                <a:lnTo>
                  <a:pt x="475" y="230"/>
                </a:lnTo>
                <a:lnTo>
                  <a:pt x="475" y="223"/>
                </a:lnTo>
                <a:lnTo>
                  <a:pt x="475" y="209"/>
                </a:lnTo>
                <a:lnTo>
                  <a:pt x="482" y="202"/>
                </a:lnTo>
                <a:lnTo>
                  <a:pt x="482" y="188"/>
                </a:lnTo>
                <a:lnTo>
                  <a:pt x="489" y="195"/>
                </a:lnTo>
                <a:lnTo>
                  <a:pt x="496" y="174"/>
                </a:lnTo>
                <a:lnTo>
                  <a:pt x="503" y="174"/>
                </a:lnTo>
                <a:lnTo>
                  <a:pt x="503" y="174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64" name="Freeform 54"/>
          <p:cNvSpPr>
            <a:spLocks/>
          </p:cNvSpPr>
          <p:nvPr userDrawn="1"/>
        </p:nvSpPr>
        <p:spPr bwMode="auto">
          <a:xfrm>
            <a:off x="2924031" y="2274888"/>
            <a:ext cx="870857" cy="747712"/>
          </a:xfrm>
          <a:custGeom>
            <a:avLst/>
            <a:gdLst/>
            <a:ahLst/>
            <a:cxnLst>
              <a:cxn ang="0">
                <a:pos x="636" y="434"/>
              </a:cxn>
              <a:cxn ang="0">
                <a:pos x="636" y="469"/>
              </a:cxn>
              <a:cxn ang="0">
                <a:pos x="636" y="483"/>
              </a:cxn>
              <a:cxn ang="0">
                <a:pos x="629" y="504"/>
              </a:cxn>
              <a:cxn ang="0">
                <a:pos x="629" y="552"/>
              </a:cxn>
              <a:cxn ang="0">
                <a:pos x="552" y="545"/>
              </a:cxn>
              <a:cxn ang="0">
                <a:pos x="517" y="545"/>
              </a:cxn>
              <a:cxn ang="0">
                <a:pos x="433" y="532"/>
              </a:cxn>
              <a:cxn ang="0">
                <a:pos x="426" y="532"/>
              </a:cxn>
              <a:cxn ang="0">
                <a:pos x="378" y="525"/>
              </a:cxn>
              <a:cxn ang="0">
                <a:pos x="336" y="525"/>
              </a:cxn>
              <a:cxn ang="0">
                <a:pos x="280" y="518"/>
              </a:cxn>
              <a:cxn ang="0">
                <a:pos x="182" y="504"/>
              </a:cxn>
              <a:cxn ang="0">
                <a:pos x="98" y="490"/>
              </a:cxn>
              <a:cxn ang="0">
                <a:pos x="91" y="490"/>
              </a:cxn>
              <a:cxn ang="0">
                <a:pos x="0" y="476"/>
              </a:cxn>
              <a:cxn ang="0">
                <a:pos x="7" y="448"/>
              </a:cxn>
              <a:cxn ang="0">
                <a:pos x="14" y="406"/>
              </a:cxn>
              <a:cxn ang="0">
                <a:pos x="21" y="357"/>
              </a:cxn>
              <a:cxn ang="0">
                <a:pos x="28" y="294"/>
              </a:cxn>
              <a:cxn ang="0">
                <a:pos x="42" y="238"/>
              </a:cxn>
              <a:cxn ang="0">
                <a:pos x="42" y="203"/>
              </a:cxn>
              <a:cxn ang="0">
                <a:pos x="49" y="175"/>
              </a:cxn>
              <a:cxn ang="0">
                <a:pos x="56" y="119"/>
              </a:cxn>
              <a:cxn ang="0">
                <a:pos x="70" y="63"/>
              </a:cxn>
              <a:cxn ang="0">
                <a:pos x="70" y="35"/>
              </a:cxn>
              <a:cxn ang="0">
                <a:pos x="77" y="0"/>
              </a:cxn>
              <a:cxn ang="0">
                <a:pos x="168" y="14"/>
              </a:cxn>
              <a:cxn ang="0">
                <a:pos x="182" y="14"/>
              </a:cxn>
              <a:cxn ang="0">
                <a:pos x="280" y="28"/>
              </a:cxn>
              <a:cxn ang="0">
                <a:pos x="315" y="35"/>
              </a:cxn>
              <a:cxn ang="0">
                <a:pos x="343" y="35"/>
              </a:cxn>
              <a:cxn ang="0">
                <a:pos x="482" y="56"/>
              </a:cxn>
              <a:cxn ang="0">
                <a:pos x="503" y="56"/>
              </a:cxn>
              <a:cxn ang="0">
                <a:pos x="580" y="63"/>
              </a:cxn>
              <a:cxn ang="0">
                <a:pos x="587" y="63"/>
              </a:cxn>
              <a:cxn ang="0">
                <a:pos x="671" y="70"/>
              </a:cxn>
              <a:cxn ang="0">
                <a:pos x="664" y="119"/>
              </a:cxn>
              <a:cxn ang="0">
                <a:pos x="657" y="168"/>
              </a:cxn>
              <a:cxn ang="0">
                <a:pos x="657" y="175"/>
              </a:cxn>
              <a:cxn ang="0">
                <a:pos x="657" y="210"/>
              </a:cxn>
              <a:cxn ang="0">
                <a:pos x="657" y="252"/>
              </a:cxn>
              <a:cxn ang="0">
                <a:pos x="650" y="252"/>
              </a:cxn>
              <a:cxn ang="0">
                <a:pos x="650" y="308"/>
              </a:cxn>
              <a:cxn ang="0">
                <a:pos x="643" y="357"/>
              </a:cxn>
              <a:cxn ang="0">
                <a:pos x="636" y="434"/>
              </a:cxn>
            </a:cxnLst>
            <a:rect l="0" t="0" r="r" b="b"/>
            <a:pathLst>
              <a:path w="671" h="552">
                <a:moveTo>
                  <a:pt x="636" y="434"/>
                </a:moveTo>
                <a:lnTo>
                  <a:pt x="636" y="469"/>
                </a:lnTo>
                <a:lnTo>
                  <a:pt x="636" y="483"/>
                </a:lnTo>
                <a:lnTo>
                  <a:pt x="629" y="504"/>
                </a:lnTo>
                <a:lnTo>
                  <a:pt x="629" y="552"/>
                </a:lnTo>
                <a:lnTo>
                  <a:pt x="552" y="545"/>
                </a:lnTo>
                <a:lnTo>
                  <a:pt x="517" y="545"/>
                </a:lnTo>
                <a:lnTo>
                  <a:pt x="433" y="532"/>
                </a:lnTo>
                <a:lnTo>
                  <a:pt x="426" y="532"/>
                </a:lnTo>
                <a:lnTo>
                  <a:pt x="378" y="525"/>
                </a:lnTo>
                <a:lnTo>
                  <a:pt x="336" y="525"/>
                </a:lnTo>
                <a:lnTo>
                  <a:pt x="280" y="518"/>
                </a:lnTo>
                <a:lnTo>
                  <a:pt x="182" y="504"/>
                </a:lnTo>
                <a:lnTo>
                  <a:pt x="98" y="490"/>
                </a:lnTo>
                <a:lnTo>
                  <a:pt x="91" y="490"/>
                </a:lnTo>
                <a:lnTo>
                  <a:pt x="0" y="476"/>
                </a:lnTo>
                <a:lnTo>
                  <a:pt x="7" y="448"/>
                </a:lnTo>
                <a:lnTo>
                  <a:pt x="14" y="406"/>
                </a:lnTo>
                <a:lnTo>
                  <a:pt x="21" y="357"/>
                </a:lnTo>
                <a:lnTo>
                  <a:pt x="28" y="294"/>
                </a:lnTo>
                <a:lnTo>
                  <a:pt x="42" y="238"/>
                </a:lnTo>
                <a:lnTo>
                  <a:pt x="42" y="203"/>
                </a:lnTo>
                <a:lnTo>
                  <a:pt x="49" y="175"/>
                </a:lnTo>
                <a:lnTo>
                  <a:pt x="56" y="119"/>
                </a:lnTo>
                <a:lnTo>
                  <a:pt x="70" y="63"/>
                </a:lnTo>
                <a:lnTo>
                  <a:pt x="70" y="35"/>
                </a:lnTo>
                <a:lnTo>
                  <a:pt x="77" y="0"/>
                </a:lnTo>
                <a:lnTo>
                  <a:pt x="168" y="14"/>
                </a:lnTo>
                <a:lnTo>
                  <a:pt x="182" y="14"/>
                </a:lnTo>
                <a:lnTo>
                  <a:pt x="280" y="28"/>
                </a:lnTo>
                <a:lnTo>
                  <a:pt x="315" y="35"/>
                </a:lnTo>
                <a:lnTo>
                  <a:pt x="343" y="35"/>
                </a:lnTo>
                <a:lnTo>
                  <a:pt x="482" y="56"/>
                </a:lnTo>
                <a:lnTo>
                  <a:pt x="503" y="56"/>
                </a:lnTo>
                <a:lnTo>
                  <a:pt x="580" y="63"/>
                </a:lnTo>
                <a:lnTo>
                  <a:pt x="587" y="63"/>
                </a:lnTo>
                <a:lnTo>
                  <a:pt x="671" y="70"/>
                </a:lnTo>
                <a:lnTo>
                  <a:pt x="664" y="119"/>
                </a:lnTo>
                <a:lnTo>
                  <a:pt x="657" y="168"/>
                </a:lnTo>
                <a:lnTo>
                  <a:pt x="657" y="175"/>
                </a:lnTo>
                <a:lnTo>
                  <a:pt x="657" y="210"/>
                </a:lnTo>
                <a:lnTo>
                  <a:pt x="657" y="252"/>
                </a:lnTo>
                <a:lnTo>
                  <a:pt x="650" y="252"/>
                </a:lnTo>
                <a:lnTo>
                  <a:pt x="650" y="308"/>
                </a:lnTo>
                <a:lnTo>
                  <a:pt x="643" y="357"/>
                </a:lnTo>
                <a:lnTo>
                  <a:pt x="636" y="434"/>
                </a:lnTo>
                <a:close/>
              </a:path>
            </a:pathLst>
          </a:custGeom>
          <a:solidFill>
            <a:schemeClr val="accent3"/>
          </a:solidFill>
          <a:ln w="3175" cmpd="sng">
            <a:solidFill>
              <a:srgbClr val="777777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12634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World Map (Small Fo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1905"/>
            </a:lvl1pPr>
          </a:lstStyle>
          <a:p>
            <a:r>
              <a:rPr lang="en-US" dirty="0"/>
              <a:t>World Map (Small Fonts)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000" y="6576066"/>
            <a:ext cx="37338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Duff &amp; Phelps | Private &amp; Confidential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601FD316-713D-4ED1-ADFD-72C1E45E04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10"/>
          <p:cNvSpPr>
            <a:spLocks noGrp="1"/>
          </p:cNvSpPr>
          <p:nvPr>
            <p:ph type="dt" sz="half" idx="2"/>
          </p:nvPr>
        </p:nvSpPr>
        <p:spPr>
          <a:xfrm>
            <a:off x="4291675" y="6576066"/>
            <a:ext cx="3401037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</a:defRPr>
            </a:lvl1pPr>
          </a:lstStyle>
          <a:p>
            <a:fld id="{D3354EED-B17C-4B14-BA8F-DB09C38425F3}" type="datetime5">
              <a:rPr lang="en-US" smtClean="0"/>
              <a:t>12-Jun-18</a:t>
            </a:fld>
            <a:endParaRPr lang="en-US" dirty="0"/>
          </a:p>
        </p:txBody>
      </p:sp>
      <p:sp>
        <p:nvSpPr>
          <p:cNvPr id="70" name="Freeform 634"/>
          <p:cNvSpPr>
            <a:spLocks/>
          </p:cNvSpPr>
          <p:nvPr/>
        </p:nvSpPr>
        <p:spPr bwMode="auto">
          <a:xfrm>
            <a:off x="2588381" y="3822700"/>
            <a:ext cx="34773" cy="127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" y="14"/>
              </a:cxn>
              <a:cxn ang="0">
                <a:pos x="41" y="7"/>
              </a:cxn>
              <a:cxn ang="0">
                <a:pos x="0" y="0"/>
              </a:cxn>
            </a:cxnLst>
            <a:rect l="0" t="0" r="r" b="b"/>
            <a:pathLst>
              <a:path w="41" h="14">
                <a:moveTo>
                  <a:pt x="0" y="0"/>
                </a:moveTo>
                <a:lnTo>
                  <a:pt x="2" y="14"/>
                </a:lnTo>
                <a:lnTo>
                  <a:pt x="41" y="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71" name="Freeform 635"/>
          <p:cNvSpPr>
            <a:spLocks/>
          </p:cNvSpPr>
          <p:nvPr/>
        </p:nvSpPr>
        <p:spPr bwMode="auto">
          <a:xfrm>
            <a:off x="5754319" y="3276600"/>
            <a:ext cx="352273" cy="255588"/>
          </a:xfrm>
          <a:custGeom>
            <a:avLst/>
            <a:gdLst/>
            <a:ahLst/>
            <a:cxnLst>
              <a:cxn ang="0">
                <a:pos x="0" y="144"/>
              </a:cxn>
              <a:cxn ang="0">
                <a:pos x="5" y="224"/>
              </a:cxn>
              <a:cxn ang="0">
                <a:pos x="34" y="248"/>
              </a:cxn>
              <a:cxn ang="0">
                <a:pos x="12" y="288"/>
              </a:cxn>
              <a:cxn ang="0">
                <a:pos x="56" y="303"/>
              </a:cxn>
              <a:cxn ang="0">
                <a:pos x="165" y="288"/>
              </a:cxn>
              <a:cxn ang="0">
                <a:pos x="185" y="244"/>
              </a:cxn>
              <a:cxn ang="0">
                <a:pos x="257" y="219"/>
              </a:cxn>
              <a:cxn ang="0">
                <a:pos x="263" y="182"/>
              </a:cxn>
              <a:cxn ang="0">
                <a:pos x="290" y="172"/>
              </a:cxn>
              <a:cxn ang="0">
                <a:pos x="278" y="152"/>
              </a:cxn>
              <a:cxn ang="0">
                <a:pos x="305" y="151"/>
              </a:cxn>
              <a:cxn ang="0">
                <a:pos x="323" y="113"/>
              </a:cxn>
              <a:cxn ang="0">
                <a:pos x="315" y="76"/>
              </a:cxn>
              <a:cxn ang="0">
                <a:pos x="416" y="48"/>
              </a:cxn>
              <a:cxn ang="0">
                <a:pos x="418" y="41"/>
              </a:cxn>
              <a:cxn ang="0">
                <a:pos x="379" y="33"/>
              </a:cxn>
              <a:cxn ang="0">
                <a:pos x="327" y="60"/>
              </a:cxn>
              <a:cxn ang="0">
                <a:pos x="303" y="0"/>
              </a:cxn>
              <a:cxn ang="0">
                <a:pos x="258" y="45"/>
              </a:cxn>
              <a:cxn ang="0">
                <a:pos x="131" y="41"/>
              </a:cxn>
              <a:cxn ang="0">
                <a:pos x="65" y="111"/>
              </a:cxn>
              <a:cxn ang="0">
                <a:pos x="22" y="88"/>
              </a:cxn>
              <a:cxn ang="0">
                <a:pos x="0" y="144"/>
              </a:cxn>
            </a:cxnLst>
            <a:rect l="0" t="0" r="r" b="b"/>
            <a:pathLst>
              <a:path w="418" h="303">
                <a:moveTo>
                  <a:pt x="0" y="144"/>
                </a:moveTo>
                <a:lnTo>
                  <a:pt x="5" y="224"/>
                </a:lnTo>
                <a:lnTo>
                  <a:pt x="34" y="248"/>
                </a:lnTo>
                <a:lnTo>
                  <a:pt x="12" y="288"/>
                </a:lnTo>
                <a:lnTo>
                  <a:pt x="56" y="303"/>
                </a:lnTo>
                <a:lnTo>
                  <a:pt x="165" y="288"/>
                </a:lnTo>
                <a:lnTo>
                  <a:pt x="185" y="244"/>
                </a:lnTo>
                <a:lnTo>
                  <a:pt x="257" y="219"/>
                </a:lnTo>
                <a:lnTo>
                  <a:pt x="263" y="182"/>
                </a:lnTo>
                <a:lnTo>
                  <a:pt x="290" y="172"/>
                </a:lnTo>
                <a:lnTo>
                  <a:pt x="278" y="152"/>
                </a:lnTo>
                <a:lnTo>
                  <a:pt x="305" y="151"/>
                </a:lnTo>
                <a:lnTo>
                  <a:pt x="323" y="113"/>
                </a:lnTo>
                <a:lnTo>
                  <a:pt x="315" y="76"/>
                </a:lnTo>
                <a:lnTo>
                  <a:pt x="416" y="48"/>
                </a:lnTo>
                <a:lnTo>
                  <a:pt x="418" y="41"/>
                </a:lnTo>
                <a:lnTo>
                  <a:pt x="379" y="33"/>
                </a:lnTo>
                <a:lnTo>
                  <a:pt x="327" y="60"/>
                </a:lnTo>
                <a:lnTo>
                  <a:pt x="303" y="0"/>
                </a:lnTo>
                <a:lnTo>
                  <a:pt x="258" y="45"/>
                </a:lnTo>
                <a:lnTo>
                  <a:pt x="131" y="41"/>
                </a:lnTo>
                <a:lnTo>
                  <a:pt x="65" y="111"/>
                </a:lnTo>
                <a:lnTo>
                  <a:pt x="22" y="88"/>
                </a:lnTo>
                <a:lnTo>
                  <a:pt x="0" y="144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72" name="Freeform 636"/>
          <p:cNvSpPr>
            <a:spLocks/>
          </p:cNvSpPr>
          <p:nvPr/>
        </p:nvSpPr>
        <p:spPr bwMode="auto">
          <a:xfrm>
            <a:off x="4730758" y="3154382"/>
            <a:ext cx="43845" cy="85725"/>
          </a:xfrm>
          <a:custGeom>
            <a:avLst/>
            <a:gdLst/>
            <a:ahLst/>
            <a:cxnLst>
              <a:cxn ang="0">
                <a:pos x="0" y="77"/>
              </a:cxn>
              <a:cxn ang="0">
                <a:pos x="1" y="25"/>
              </a:cxn>
              <a:cxn ang="0">
                <a:pos x="26" y="0"/>
              </a:cxn>
              <a:cxn ang="0">
                <a:pos x="54" y="60"/>
              </a:cxn>
              <a:cxn ang="0">
                <a:pos x="28" y="102"/>
              </a:cxn>
              <a:cxn ang="0">
                <a:pos x="0" y="77"/>
              </a:cxn>
            </a:cxnLst>
            <a:rect l="0" t="0" r="r" b="b"/>
            <a:pathLst>
              <a:path w="54" h="102">
                <a:moveTo>
                  <a:pt x="0" y="77"/>
                </a:moveTo>
                <a:lnTo>
                  <a:pt x="1" y="25"/>
                </a:lnTo>
                <a:lnTo>
                  <a:pt x="26" y="0"/>
                </a:lnTo>
                <a:lnTo>
                  <a:pt x="54" y="60"/>
                </a:lnTo>
                <a:lnTo>
                  <a:pt x="28" y="102"/>
                </a:lnTo>
                <a:lnTo>
                  <a:pt x="0" y="77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73" name="Freeform 637"/>
          <p:cNvSpPr>
            <a:spLocks/>
          </p:cNvSpPr>
          <p:nvPr/>
        </p:nvSpPr>
        <p:spPr bwMode="auto">
          <a:xfrm>
            <a:off x="4039817" y="3319463"/>
            <a:ext cx="503464" cy="490538"/>
          </a:xfrm>
          <a:custGeom>
            <a:avLst/>
            <a:gdLst/>
            <a:ahLst/>
            <a:cxnLst>
              <a:cxn ang="0">
                <a:pos x="0" y="310"/>
              </a:cxn>
              <a:cxn ang="0">
                <a:pos x="4" y="321"/>
              </a:cxn>
              <a:cxn ang="0">
                <a:pos x="115" y="394"/>
              </a:cxn>
              <a:cxn ang="0">
                <a:pos x="348" y="553"/>
              </a:cxn>
              <a:cxn ang="0">
                <a:pos x="351" y="581"/>
              </a:cxn>
              <a:cxn ang="0">
                <a:pos x="375" y="577"/>
              </a:cxn>
              <a:cxn ang="0">
                <a:pos x="420" y="565"/>
              </a:cxn>
              <a:cxn ang="0">
                <a:pos x="596" y="440"/>
              </a:cxn>
              <a:cxn ang="0">
                <a:pos x="528" y="356"/>
              </a:cxn>
              <a:cxn ang="0">
                <a:pos x="529" y="223"/>
              </a:cxn>
              <a:cxn ang="0">
                <a:pos x="521" y="163"/>
              </a:cxn>
              <a:cxn ang="0">
                <a:pos x="470" y="102"/>
              </a:cxn>
              <a:cxn ang="0">
                <a:pos x="498" y="82"/>
              </a:cxn>
              <a:cxn ang="0">
                <a:pos x="508" y="0"/>
              </a:cxn>
              <a:cxn ang="0">
                <a:pos x="299" y="14"/>
              </a:cxn>
              <a:cxn ang="0">
                <a:pos x="190" y="62"/>
              </a:cxn>
              <a:cxn ang="0">
                <a:pos x="218" y="161"/>
              </a:cxn>
              <a:cxn ang="0">
                <a:pos x="172" y="163"/>
              </a:cxn>
              <a:cxn ang="0">
                <a:pos x="146" y="174"/>
              </a:cxn>
              <a:cxn ang="0">
                <a:pos x="151" y="201"/>
              </a:cxn>
              <a:cxn ang="0">
                <a:pos x="16" y="259"/>
              </a:cxn>
              <a:cxn ang="0">
                <a:pos x="0" y="310"/>
              </a:cxn>
            </a:cxnLst>
            <a:rect l="0" t="0" r="r" b="b"/>
            <a:pathLst>
              <a:path w="596" h="581">
                <a:moveTo>
                  <a:pt x="0" y="310"/>
                </a:moveTo>
                <a:lnTo>
                  <a:pt x="4" y="321"/>
                </a:lnTo>
                <a:lnTo>
                  <a:pt x="115" y="394"/>
                </a:lnTo>
                <a:lnTo>
                  <a:pt x="348" y="553"/>
                </a:lnTo>
                <a:lnTo>
                  <a:pt x="351" y="581"/>
                </a:lnTo>
                <a:lnTo>
                  <a:pt x="375" y="577"/>
                </a:lnTo>
                <a:lnTo>
                  <a:pt x="420" y="565"/>
                </a:lnTo>
                <a:lnTo>
                  <a:pt x="596" y="440"/>
                </a:lnTo>
                <a:lnTo>
                  <a:pt x="528" y="356"/>
                </a:lnTo>
                <a:lnTo>
                  <a:pt x="529" y="223"/>
                </a:lnTo>
                <a:lnTo>
                  <a:pt x="521" y="163"/>
                </a:lnTo>
                <a:lnTo>
                  <a:pt x="470" y="102"/>
                </a:lnTo>
                <a:lnTo>
                  <a:pt x="498" y="82"/>
                </a:lnTo>
                <a:lnTo>
                  <a:pt x="508" y="0"/>
                </a:lnTo>
                <a:lnTo>
                  <a:pt x="299" y="14"/>
                </a:lnTo>
                <a:lnTo>
                  <a:pt x="190" y="62"/>
                </a:lnTo>
                <a:lnTo>
                  <a:pt x="218" y="161"/>
                </a:lnTo>
                <a:lnTo>
                  <a:pt x="172" y="163"/>
                </a:lnTo>
                <a:lnTo>
                  <a:pt x="146" y="174"/>
                </a:lnTo>
                <a:lnTo>
                  <a:pt x="151" y="201"/>
                </a:lnTo>
                <a:lnTo>
                  <a:pt x="16" y="259"/>
                </a:lnTo>
                <a:lnTo>
                  <a:pt x="0" y="31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74" name="Freeform 638"/>
          <p:cNvSpPr>
            <a:spLocks/>
          </p:cNvSpPr>
          <p:nvPr/>
        </p:nvSpPr>
        <p:spPr bwMode="auto">
          <a:xfrm>
            <a:off x="2435689" y="4846657"/>
            <a:ext cx="486833" cy="893763"/>
          </a:xfrm>
          <a:custGeom>
            <a:avLst/>
            <a:gdLst/>
            <a:ahLst/>
            <a:cxnLst>
              <a:cxn ang="0">
                <a:pos x="0" y="977"/>
              </a:cxn>
              <a:cxn ang="0">
                <a:pos x="5" y="1000"/>
              </a:cxn>
              <a:cxn ang="0">
                <a:pos x="29" y="992"/>
              </a:cxn>
              <a:cxn ang="0">
                <a:pos x="40" y="1046"/>
              </a:cxn>
              <a:cxn ang="0">
                <a:pos x="145" y="1057"/>
              </a:cxn>
              <a:cxn ang="0">
                <a:pos x="116" y="1030"/>
              </a:cxn>
              <a:cxn ang="0">
                <a:pos x="139" y="958"/>
              </a:cxn>
              <a:cxn ang="0">
                <a:pos x="158" y="972"/>
              </a:cxn>
              <a:cxn ang="0">
                <a:pos x="223" y="871"/>
              </a:cxn>
              <a:cxn ang="0">
                <a:pos x="173" y="815"/>
              </a:cxn>
              <a:cxn ang="0">
                <a:pos x="230" y="780"/>
              </a:cxn>
              <a:cxn ang="0">
                <a:pos x="238" y="728"/>
              </a:cxn>
              <a:cxn ang="0">
                <a:pos x="266" y="705"/>
              </a:cxn>
              <a:cxn ang="0">
                <a:pos x="243" y="695"/>
              </a:cxn>
              <a:cxn ang="0">
                <a:pos x="287" y="695"/>
              </a:cxn>
              <a:cxn ang="0">
                <a:pos x="282" y="671"/>
              </a:cxn>
              <a:cxn ang="0">
                <a:pos x="262" y="688"/>
              </a:cxn>
              <a:cxn ang="0">
                <a:pos x="243" y="669"/>
              </a:cxn>
              <a:cxn ang="0">
                <a:pos x="241" y="631"/>
              </a:cxn>
              <a:cxn ang="0">
                <a:pos x="319" y="634"/>
              </a:cxn>
              <a:cxn ang="0">
                <a:pos x="327" y="557"/>
              </a:cxn>
              <a:cxn ang="0">
                <a:pos x="450" y="545"/>
              </a:cxn>
              <a:cxn ang="0">
                <a:pos x="488" y="490"/>
              </a:cxn>
              <a:cxn ang="0">
                <a:pos x="438" y="393"/>
              </a:cxn>
              <a:cxn ang="0">
                <a:pos x="461" y="269"/>
              </a:cxn>
              <a:cxn ang="0">
                <a:pos x="576" y="168"/>
              </a:cxn>
              <a:cxn ang="0">
                <a:pos x="571" y="122"/>
              </a:cxn>
              <a:cxn ang="0">
                <a:pos x="551" y="121"/>
              </a:cxn>
              <a:cxn ang="0">
                <a:pos x="520" y="176"/>
              </a:cxn>
              <a:cxn ang="0">
                <a:pos x="440" y="172"/>
              </a:cxn>
              <a:cxn ang="0">
                <a:pos x="455" y="111"/>
              </a:cxn>
              <a:cxn ang="0">
                <a:pos x="317" y="16"/>
              </a:cxn>
              <a:cxn ang="0">
                <a:pos x="268" y="9"/>
              </a:cxn>
              <a:cxn ang="0">
                <a:pos x="264" y="29"/>
              </a:cxn>
              <a:cxn ang="0">
                <a:pos x="211" y="0"/>
              </a:cxn>
              <a:cxn ang="0">
                <a:pos x="180" y="35"/>
              </a:cxn>
              <a:cxn ang="0">
                <a:pos x="177" y="72"/>
              </a:cxn>
              <a:cxn ang="0">
                <a:pos x="144" y="87"/>
              </a:cxn>
              <a:cxn ang="0">
                <a:pos x="145" y="161"/>
              </a:cxn>
              <a:cxn ang="0">
                <a:pos x="110" y="202"/>
              </a:cxn>
              <a:cxn ang="0">
                <a:pos x="82" y="304"/>
              </a:cxn>
              <a:cxn ang="0">
                <a:pos x="104" y="401"/>
              </a:cxn>
              <a:cxn ang="0">
                <a:pos x="65" y="484"/>
              </a:cxn>
              <a:cxn ang="0">
                <a:pos x="40" y="691"/>
              </a:cxn>
              <a:cxn ang="0">
                <a:pos x="60" y="765"/>
              </a:cxn>
              <a:cxn ang="0">
                <a:pos x="41" y="772"/>
              </a:cxn>
              <a:cxn ang="0">
                <a:pos x="50" y="839"/>
              </a:cxn>
              <a:cxn ang="0">
                <a:pos x="0" y="977"/>
              </a:cxn>
            </a:cxnLst>
            <a:rect l="0" t="0" r="r" b="b"/>
            <a:pathLst>
              <a:path w="576" h="1057">
                <a:moveTo>
                  <a:pt x="0" y="977"/>
                </a:moveTo>
                <a:lnTo>
                  <a:pt x="5" y="1000"/>
                </a:lnTo>
                <a:lnTo>
                  <a:pt x="29" y="992"/>
                </a:lnTo>
                <a:lnTo>
                  <a:pt x="40" y="1046"/>
                </a:lnTo>
                <a:lnTo>
                  <a:pt x="145" y="1057"/>
                </a:lnTo>
                <a:lnTo>
                  <a:pt x="116" y="1030"/>
                </a:lnTo>
                <a:lnTo>
                  <a:pt x="139" y="958"/>
                </a:lnTo>
                <a:lnTo>
                  <a:pt x="158" y="972"/>
                </a:lnTo>
                <a:lnTo>
                  <a:pt x="223" y="871"/>
                </a:lnTo>
                <a:lnTo>
                  <a:pt x="173" y="815"/>
                </a:lnTo>
                <a:lnTo>
                  <a:pt x="230" y="780"/>
                </a:lnTo>
                <a:lnTo>
                  <a:pt x="238" y="728"/>
                </a:lnTo>
                <a:lnTo>
                  <a:pt x="266" y="705"/>
                </a:lnTo>
                <a:lnTo>
                  <a:pt x="243" y="695"/>
                </a:lnTo>
                <a:lnTo>
                  <a:pt x="287" y="695"/>
                </a:lnTo>
                <a:lnTo>
                  <a:pt x="282" y="671"/>
                </a:lnTo>
                <a:lnTo>
                  <a:pt x="262" y="688"/>
                </a:lnTo>
                <a:lnTo>
                  <a:pt x="243" y="669"/>
                </a:lnTo>
                <a:lnTo>
                  <a:pt x="241" y="631"/>
                </a:lnTo>
                <a:lnTo>
                  <a:pt x="319" y="634"/>
                </a:lnTo>
                <a:lnTo>
                  <a:pt x="327" y="557"/>
                </a:lnTo>
                <a:lnTo>
                  <a:pt x="450" y="545"/>
                </a:lnTo>
                <a:lnTo>
                  <a:pt x="488" y="490"/>
                </a:lnTo>
                <a:lnTo>
                  <a:pt x="438" y="393"/>
                </a:lnTo>
                <a:lnTo>
                  <a:pt x="461" y="269"/>
                </a:lnTo>
                <a:lnTo>
                  <a:pt x="576" y="168"/>
                </a:lnTo>
                <a:lnTo>
                  <a:pt x="571" y="122"/>
                </a:lnTo>
                <a:lnTo>
                  <a:pt x="551" y="121"/>
                </a:lnTo>
                <a:lnTo>
                  <a:pt x="520" y="176"/>
                </a:lnTo>
                <a:lnTo>
                  <a:pt x="440" y="172"/>
                </a:lnTo>
                <a:lnTo>
                  <a:pt x="455" y="111"/>
                </a:lnTo>
                <a:lnTo>
                  <a:pt x="317" y="16"/>
                </a:lnTo>
                <a:lnTo>
                  <a:pt x="268" y="9"/>
                </a:lnTo>
                <a:lnTo>
                  <a:pt x="264" y="29"/>
                </a:lnTo>
                <a:lnTo>
                  <a:pt x="211" y="0"/>
                </a:lnTo>
                <a:lnTo>
                  <a:pt x="180" y="35"/>
                </a:lnTo>
                <a:lnTo>
                  <a:pt x="177" y="72"/>
                </a:lnTo>
                <a:lnTo>
                  <a:pt x="144" y="87"/>
                </a:lnTo>
                <a:lnTo>
                  <a:pt x="145" y="161"/>
                </a:lnTo>
                <a:lnTo>
                  <a:pt x="110" y="202"/>
                </a:lnTo>
                <a:lnTo>
                  <a:pt x="82" y="304"/>
                </a:lnTo>
                <a:lnTo>
                  <a:pt x="104" y="401"/>
                </a:lnTo>
                <a:lnTo>
                  <a:pt x="65" y="484"/>
                </a:lnTo>
                <a:lnTo>
                  <a:pt x="40" y="691"/>
                </a:lnTo>
                <a:lnTo>
                  <a:pt x="60" y="765"/>
                </a:lnTo>
                <a:lnTo>
                  <a:pt x="41" y="772"/>
                </a:lnTo>
                <a:lnTo>
                  <a:pt x="50" y="839"/>
                </a:lnTo>
                <a:lnTo>
                  <a:pt x="0" y="977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75" name="Freeform 639"/>
          <p:cNvSpPr>
            <a:spLocks/>
          </p:cNvSpPr>
          <p:nvPr/>
        </p:nvSpPr>
        <p:spPr bwMode="auto">
          <a:xfrm>
            <a:off x="2553610" y="5753119"/>
            <a:ext cx="86178" cy="793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" y="91"/>
              </a:cxn>
              <a:cxn ang="0">
                <a:pos x="102" y="81"/>
              </a:cxn>
              <a:cxn ang="0">
                <a:pos x="22" y="44"/>
              </a:cxn>
              <a:cxn ang="0">
                <a:pos x="0" y="0"/>
              </a:cxn>
            </a:cxnLst>
            <a:rect l="0" t="0" r="r" b="b"/>
            <a:pathLst>
              <a:path w="102" h="91">
                <a:moveTo>
                  <a:pt x="0" y="0"/>
                </a:moveTo>
                <a:lnTo>
                  <a:pt x="2" y="91"/>
                </a:lnTo>
                <a:lnTo>
                  <a:pt x="102" y="81"/>
                </a:lnTo>
                <a:lnTo>
                  <a:pt x="22" y="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76" name="Freeform 640"/>
          <p:cNvSpPr>
            <a:spLocks/>
          </p:cNvSpPr>
          <p:nvPr/>
        </p:nvSpPr>
        <p:spPr bwMode="auto">
          <a:xfrm>
            <a:off x="7057579" y="4565669"/>
            <a:ext cx="1000881" cy="765175"/>
          </a:xfrm>
          <a:custGeom>
            <a:avLst/>
            <a:gdLst/>
            <a:ahLst/>
            <a:cxnLst>
              <a:cxn ang="0">
                <a:pos x="18" y="486"/>
              </a:cxn>
              <a:cxn ang="0">
                <a:pos x="30" y="474"/>
              </a:cxn>
              <a:cxn ang="0">
                <a:pos x="22" y="342"/>
              </a:cxn>
              <a:cxn ang="0">
                <a:pos x="103" y="299"/>
              </a:cxn>
              <a:cxn ang="0">
                <a:pos x="269" y="223"/>
              </a:cxn>
              <a:cxn ang="0">
                <a:pos x="283" y="171"/>
              </a:cxn>
              <a:cxn ang="0">
                <a:pos x="302" y="167"/>
              </a:cxn>
              <a:cxn ang="0">
                <a:pos x="333" y="147"/>
              </a:cxn>
              <a:cxn ang="0">
                <a:pos x="422" y="105"/>
              </a:cxn>
              <a:cxn ang="0">
                <a:pos x="451" y="124"/>
              </a:cxn>
              <a:cxn ang="0">
                <a:pos x="471" y="109"/>
              </a:cxn>
              <a:cxn ang="0">
                <a:pos x="571" y="43"/>
              </a:cxn>
              <a:cxn ang="0">
                <a:pos x="686" y="50"/>
              </a:cxn>
              <a:cxn ang="0">
                <a:pos x="790" y="215"/>
              </a:cxn>
              <a:cxn ang="0">
                <a:pos x="840" y="41"/>
              </a:cxn>
              <a:cxn ang="0">
                <a:pos x="900" y="107"/>
              </a:cxn>
              <a:cxn ang="0">
                <a:pos x="975" y="254"/>
              </a:cxn>
              <a:cxn ang="0">
                <a:pos x="1075" y="363"/>
              </a:cxn>
              <a:cxn ang="0">
                <a:pos x="1107" y="395"/>
              </a:cxn>
              <a:cxn ang="0">
                <a:pos x="1186" y="544"/>
              </a:cxn>
              <a:cxn ang="0">
                <a:pos x="1119" y="717"/>
              </a:cxn>
              <a:cxn ang="0">
                <a:pos x="1016" y="868"/>
              </a:cxn>
              <a:cxn ang="0">
                <a:pos x="976" y="909"/>
              </a:cxn>
              <a:cxn ang="0">
                <a:pos x="889" y="896"/>
              </a:cxn>
              <a:cxn ang="0">
                <a:pos x="787" y="848"/>
              </a:cxn>
              <a:cxn ang="0">
                <a:pos x="734" y="788"/>
              </a:cxn>
              <a:cxn ang="0">
                <a:pos x="720" y="772"/>
              </a:cxn>
              <a:cxn ang="0">
                <a:pos x="722" y="683"/>
              </a:cxn>
              <a:cxn ang="0">
                <a:pos x="647" y="751"/>
              </a:cxn>
              <a:cxn ang="0">
                <a:pos x="532" y="648"/>
              </a:cxn>
              <a:cxn ang="0">
                <a:pos x="309" y="724"/>
              </a:cxn>
              <a:cxn ang="0">
                <a:pos x="139" y="770"/>
              </a:cxn>
              <a:cxn ang="0">
                <a:pos x="76" y="653"/>
              </a:cxn>
            </a:cxnLst>
            <a:rect l="0" t="0" r="r" b="b"/>
            <a:pathLst>
              <a:path w="1186" h="909">
                <a:moveTo>
                  <a:pt x="0" y="479"/>
                </a:moveTo>
                <a:lnTo>
                  <a:pt x="18" y="486"/>
                </a:lnTo>
                <a:lnTo>
                  <a:pt x="6" y="459"/>
                </a:lnTo>
                <a:lnTo>
                  <a:pt x="30" y="474"/>
                </a:lnTo>
                <a:lnTo>
                  <a:pt x="6" y="421"/>
                </a:lnTo>
                <a:lnTo>
                  <a:pt x="22" y="342"/>
                </a:lnTo>
                <a:lnTo>
                  <a:pt x="28" y="363"/>
                </a:lnTo>
                <a:lnTo>
                  <a:pt x="103" y="299"/>
                </a:lnTo>
                <a:lnTo>
                  <a:pt x="227" y="271"/>
                </a:lnTo>
                <a:lnTo>
                  <a:pt x="269" y="223"/>
                </a:lnTo>
                <a:lnTo>
                  <a:pt x="268" y="193"/>
                </a:lnTo>
                <a:lnTo>
                  <a:pt x="283" y="171"/>
                </a:lnTo>
                <a:lnTo>
                  <a:pt x="302" y="207"/>
                </a:lnTo>
                <a:lnTo>
                  <a:pt x="302" y="167"/>
                </a:lnTo>
                <a:lnTo>
                  <a:pt x="331" y="176"/>
                </a:lnTo>
                <a:lnTo>
                  <a:pt x="333" y="147"/>
                </a:lnTo>
                <a:lnTo>
                  <a:pt x="376" y="102"/>
                </a:lnTo>
                <a:lnTo>
                  <a:pt x="422" y="105"/>
                </a:lnTo>
                <a:lnTo>
                  <a:pt x="432" y="150"/>
                </a:lnTo>
                <a:lnTo>
                  <a:pt x="451" y="124"/>
                </a:lnTo>
                <a:lnTo>
                  <a:pt x="485" y="139"/>
                </a:lnTo>
                <a:lnTo>
                  <a:pt x="471" y="109"/>
                </a:lnTo>
                <a:lnTo>
                  <a:pt x="501" y="61"/>
                </a:lnTo>
                <a:lnTo>
                  <a:pt x="571" y="43"/>
                </a:lnTo>
                <a:lnTo>
                  <a:pt x="551" y="13"/>
                </a:lnTo>
                <a:lnTo>
                  <a:pt x="686" y="50"/>
                </a:lnTo>
                <a:lnTo>
                  <a:pt x="657" y="131"/>
                </a:lnTo>
                <a:lnTo>
                  <a:pt x="790" y="215"/>
                </a:lnTo>
                <a:lnTo>
                  <a:pt x="824" y="181"/>
                </a:lnTo>
                <a:lnTo>
                  <a:pt x="840" y="41"/>
                </a:lnTo>
                <a:lnTo>
                  <a:pt x="871" y="0"/>
                </a:lnTo>
                <a:lnTo>
                  <a:pt x="900" y="107"/>
                </a:lnTo>
                <a:lnTo>
                  <a:pt x="945" y="131"/>
                </a:lnTo>
                <a:lnTo>
                  <a:pt x="975" y="254"/>
                </a:lnTo>
                <a:lnTo>
                  <a:pt x="1047" y="293"/>
                </a:lnTo>
                <a:lnTo>
                  <a:pt x="1075" y="363"/>
                </a:lnTo>
                <a:lnTo>
                  <a:pt x="1100" y="358"/>
                </a:lnTo>
                <a:lnTo>
                  <a:pt x="1107" y="395"/>
                </a:lnTo>
                <a:lnTo>
                  <a:pt x="1166" y="448"/>
                </a:lnTo>
                <a:lnTo>
                  <a:pt x="1186" y="544"/>
                </a:lnTo>
                <a:lnTo>
                  <a:pt x="1171" y="637"/>
                </a:lnTo>
                <a:lnTo>
                  <a:pt x="1119" y="717"/>
                </a:lnTo>
                <a:lnTo>
                  <a:pt x="1082" y="853"/>
                </a:lnTo>
                <a:lnTo>
                  <a:pt x="1016" y="868"/>
                </a:lnTo>
                <a:lnTo>
                  <a:pt x="974" y="893"/>
                </a:lnTo>
                <a:lnTo>
                  <a:pt x="976" y="909"/>
                </a:lnTo>
                <a:lnTo>
                  <a:pt x="934" y="863"/>
                </a:lnTo>
                <a:lnTo>
                  <a:pt x="889" y="896"/>
                </a:lnTo>
                <a:lnTo>
                  <a:pt x="833" y="881"/>
                </a:lnTo>
                <a:lnTo>
                  <a:pt x="787" y="848"/>
                </a:lnTo>
                <a:lnTo>
                  <a:pt x="768" y="779"/>
                </a:lnTo>
                <a:lnTo>
                  <a:pt x="734" y="788"/>
                </a:lnTo>
                <a:lnTo>
                  <a:pt x="733" y="742"/>
                </a:lnTo>
                <a:lnTo>
                  <a:pt x="720" y="772"/>
                </a:lnTo>
                <a:lnTo>
                  <a:pt x="697" y="773"/>
                </a:lnTo>
                <a:lnTo>
                  <a:pt x="722" y="683"/>
                </a:lnTo>
                <a:lnTo>
                  <a:pt x="671" y="768"/>
                </a:lnTo>
                <a:lnTo>
                  <a:pt x="647" y="751"/>
                </a:lnTo>
                <a:lnTo>
                  <a:pt x="621" y="684"/>
                </a:lnTo>
                <a:lnTo>
                  <a:pt x="532" y="648"/>
                </a:lnTo>
                <a:lnTo>
                  <a:pt x="375" y="676"/>
                </a:lnTo>
                <a:lnTo>
                  <a:pt x="309" y="724"/>
                </a:lnTo>
                <a:lnTo>
                  <a:pt x="201" y="728"/>
                </a:lnTo>
                <a:lnTo>
                  <a:pt x="139" y="770"/>
                </a:lnTo>
                <a:lnTo>
                  <a:pt x="57" y="741"/>
                </a:lnTo>
                <a:lnTo>
                  <a:pt x="76" y="653"/>
                </a:lnTo>
                <a:lnTo>
                  <a:pt x="0" y="479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77" name="Freeform 641"/>
          <p:cNvSpPr>
            <a:spLocks/>
          </p:cNvSpPr>
          <p:nvPr/>
        </p:nvSpPr>
        <p:spPr bwMode="auto">
          <a:xfrm>
            <a:off x="7839229" y="5375294"/>
            <a:ext cx="86178" cy="85725"/>
          </a:xfrm>
          <a:custGeom>
            <a:avLst/>
            <a:gdLst/>
            <a:ahLst/>
            <a:cxnLst>
              <a:cxn ang="0">
                <a:pos x="0" y="18"/>
              </a:cxn>
              <a:cxn ang="0">
                <a:pos x="1" y="0"/>
              </a:cxn>
              <a:cxn ang="0">
                <a:pos x="52" y="15"/>
              </a:cxn>
              <a:cxn ang="0">
                <a:pos x="93" y="3"/>
              </a:cxn>
              <a:cxn ang="0">
                <a:pos x="102" y="28"/>
              </a:cxn>
              <a:cxn ang="0">
                <a:pos x="102" y="59"/>
              </a:cxn>
              <a:cxn ang="0">
                <a:pos x="63" y="102"/>
              </a:cxn>
              <a:cxn ang="0">
                <a:pos x="38" y="100"/>
              </a:cxn>
              <a:cxn ang="0">
                <a:pos x="0" y="18"/>
              </a:cxn>
            </a:cxnLst>
            <a:rect l="0" t="0" r="r" b="b"/>
            <a:pathLst>
              <a:path w="102" h="102">
                <a:moveTo>
                  <a:pt x="0" y="18"/>
                </a:moveTo>
                <a:lnTo>
                  <a:pt x="1" y="0"/>
                </a:lnTo>
                <a:lnTo>
                  <a:pt x="52" y="15"/>
                </a:lnTo>
                <a:lnTo>
                  <a:pt x="93" y="3"/>
                </a:lnTo>
                <a:lnTo>
                  <a:pt x="102" y="28"/>
                </a:lnTo>
                <a:lnTo>
                  <a:pt x="102" y="59"/>
                </a:lnTo>
                <a:lnTo>
                  <a:pt x="63" y="102"/>
                </a:lnTo>
                <a:lnTo>
                  <a:pt x="38" y="100"/>
                </a:lnTo>
                <a:lnTo>
                  <a:pt x="0" y="1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78" name="Freeform 642"/>
          <p:cNvSpPr>
            <a:spLocks/>
          </p:cNvSpPr>
          <p:nvPr/>
        </p:nvSpPr>
        <p:spPr bwMode="auto">
          <a:xfrm>
            <a:off x="4485826" y="2960688"/>
            <a:ext cx="192011" cy="71438"/>
          </a:xfrm>
          <a:custGeom>
            <a:avLst/>
            <a:gdLst/>
            <a:ahLst/>
            <a:cxnLst>
              <a:cxn ang="0">
                <a:pos x="0" y="48"/>
              </a:cxn>
              <a:cxn ang="0">
                <a:pos x="4" y="52"/>
              </a:cxn>
              <a:cxn ang="0">
                <a:pos x="5" y="68"/>
              </a:cxn>
              <a:cxn ang="0">
                <a:pos x="30" y="72"/>
              </a:cxn>
              <a:cxn ang="0">
                <a:pos x="75" y="63"/>
              </a:cxn>
              <a:cxn ang="0">
                <a:pos x="126" y="87"/>
              </a:cxn>
              <a:cxn ang="0">
                <a:pos x="196" y="71"/>
              </a:cxn>
              <a:cxn ang="0">
                <a:pos x="226" y="26"/>
              </a:cxn>
              <a:cxn ang="0">
                <a:pos x="213" y="0"/>
              </a:cxn>
              <a:cxn ang="0">
                <a:pos x="127" y="1"/>
              </a:cxn>
              <a:cxn ang="0">
                <a:pos x="100" y="47"/>
              </a:cxn>
              <a:cxn ang="0">
                <a:pos x="0" y="48"/>
              </a:cxn>
            </a:cxnLst>
            <a:rect l="0" t="0" r="r" b="b"/>
            <a:pathLst>
              <a:path w="226" h="87">
                <a:moveTo>
                  <a:pt x="0" y="48"/>
                </a:moveTo>
                <a:lnTo>
                  <a:pt x="4" y="52"/>
                </a:lnTo>
                <a:lnTo>
                  <a:pt x="5" y="68"/>
                </a:lnTo>
                <a:lnTo>
                  <a:pt x="30" y="72"/>
                </a:lnTo>
                <a:lnTo>
                  <a:pt x="75" y="63"/>
                </a:lnTo>
                <a:lnTo>
                  <a:pt x="126" y="87"/>
                </a:lnTo>
                <a:lnTo>
                  <a:pt x="196" y="71"/>
                </a:lnTo>
                <a:lnTo>
                  <a:pt x="226" y="26"/>
                </a:lnTo>
                <a:lnTo>
                  <a:pt x="213" y="0"/>
                </a:lnTo>
                <a:lnTo>
                  <a:pt x="127" y="1"/>
                </a:lnTo>
                <a:lnTo>
                  <a:pt x="100" y="47"/>
                </a:lnTo>
                <a:lnTo>
                  <a:pt x="0" y="4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79" name="Freeform 643"/>
          <p:cNvSpPr>
            <a:spLocks/>
          </p:cNvSpPr>
          <p:nvPr/>
        </p:nvSpPr>
        <p:spPr bwMode="auto">
          <a:xfrm>
            <a:off x="6431643" y="3613150"/>
            <a:ext cx="116416" cy="147638"/>
          </a:xfrm>
          <a:custGeom>
            <a:avLst/>
            <a:gdLst/>
            <a:ahLst/>
            <a:cxnLst>
              <a:cxn ang="0">
                <a:pos x="0" y="53"/>
              </a:cxn>
              <a:cxn ang="0">
                <a:pos x="18" y="71"/>
              </a:cxn>
              <a:cxn ang="0">
                <a:pos x="29" y="153"/>
              </a:cxn>
              <a:cxn ang="0">
                <a:pos x="66" y="148"/>
              </a:cxn>
              <a:cxn ang="0">
                <a:pos x="85" y="114"/>
              </a:cxn>
              <a:cxn ang="0">
                <a:pos x="111" y="121"/>
              </a:cxn>
              <a:cxn ang="0">
                <a:pos x="127" y="177"/>
              </a:cxn>
              <a:cxn ang="0">
                <a:pos x="138" y="145"/>
              </a:cxn>
              <a:cxn ang="0">
                <a:pos x="125" y="87"/>
              </a:cxn>
              <a:cxn ang="0">
                <a:pos x="111" y="110"/>
              </a:cxn>
              <a:cxn ang="0">
                <a:pos x="92" y="81"/>
              </a:cxn>
              <a:cxn ang="0">
                <a:pos x="126" y="45"/>
              </a:cxn>
              <a:cxn ang="0">
                <a:pos x="61" y="40"/>
              </a:cxn>
              <a:cxn ang="0">
                <a:pos x="16" y="0"/>
              </a:cxn>
              <a:cxn ang="0">
                <a:pos x="5" y="21"/>
              </a:cxn>
              <a:cxn ang="0">
                <a:pos x="19" y="40"/>
              </a:cxn>
              <a:cxn ang="0">
                <a:pos x="0" y="53"/>
              </a:cxn>
            </a:cxnLst>
            <a:rect l="0" t="0" r="r" b="b"/>
            <a:pathLst>
              <a:path w="138" h="177">
                <a:moveTo>
                  <a:pt x="0" y="53"/>
                </a:moveTo>
                <a:lnTo>
                  <a:pt x="18" y="71"/>
                </a:lnTo>
                <a:lnTo>
                  <a:pt x="29" y="153"/>
                </a:lnTo>
                <a:lnTo>
                  <a:pt x="66" y="148"/>
                </a:lnTo>
                <a:lnTo>
                  <a:pt x="85" y="114"/>
                </a:lnTo>
                <a:lnTo>
                  <a:pt x="111" y="121"/>
                </a:lnTo>
                <a:lnTo>
                  <a:pt x="127" y="177"/>
                </a:lnTo>
                <a:lnTo>
                  <a:pt x="138" y="145"/>
                </a:lnTo>
                <a:lnTo>
                  <a:pt x="125" y="87"/>
                </a:lnTo>
                <a:lnTo>
                  <a:pt x="111" y="110"/>
                </a:lnTo>
                <a:lnTo>
                  <a:pt x="92" y="81"/>
                </a:lnTo>
                <a:lnTo>
                  <a:pt x="126" y="45"/>
                </a:lnTo>
                <a:lnTo>
                  <a:pt x="61" y="40"/>
                </a:lnTo>
                <a:lnTo>
                  <a:pt x="16" y="0"/>
                </a:lnTo>
                <a:lnTo>
                  <a:pt x="5" y="21"/>
                </a:lnTo>
                <a:lnTo>
                  <a:pt x="19" y="40"/>
                </a:lnTo>
                <a:lnTo>
                  <a:pt x="0" y="53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80" name="Freeform 644"/>
          <p:cNvSpPr>
            <a:spLocks/>
          </p:cNvSpPr>
          <p:nvPr/>
        </p:nvSpPr>
        <p:spPr bwMode="auto">
          <a:xfrm>
            <a:off x="4321033" y="2873394"/>
            <a:ext cx="81643" cy="60325"/>
          </a:xfrm>
          <a:custGeom>
            <a:avLst/>
            <a:gdLst/>
            <a:ahLst/>
            <a:cxnLst>
              <a:cxn ang="0">
                <a:pos x="0" y="14"/>
              </a:cxn>
              <a:cxn ang="0">
                <a:pos x="21" y="4"/>
              </a:cxn>
              <a:cxn ang="0">
                <a:pos x="65" y="0"/>
              </a:cxn>
              <a:cxn ang="0">
                <a:pos x="93" y="29"/>
              </a:cxn>
              <a:cxn ang="0">
                <a:pos x="96" y="51"/>
              </a:cxn>
              <a:cxn ang="0">
                <a:pos x="86" y="71"/>
              </a:cxn>
              <a:cxn ang="0">
                <a:pos x="0" y="14"/>
              </a:cxn>
            </a:cxnLst>
            <a:rect l="0" t="0" r="r" b="b"/>
            <a:pathLst>
              <a:path w="96" h="71">
                <a:moveTo>
                  <a:pt x="0" y="14"/>
                </a:moveTo>
                <a:lnTo>
                  <a:pt x="21" y="4"/>
                </a:lnTo>
                <a:lnTo>
                  <a:pt x="65" y="0"/>
                </a:lnTo>
                <a:lnTo>
                  <a:pt x="93" y="29"/>
                </a:lnTo>
                <a:lnTo>
                  <a:pt x="96" y="51"/>
                </a:lnTo>
                <a:lnTo>
                  <a:pt x="86" y="71"/>
                </a:lnTo>
                <a:lnTo>
                  <a:pt x="0" y="14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81" name="Freeform 645"/>
          <p:cNvSpPr>
            <a:spLocks/>
          </p:cNvSpPr>
          <p:nvPr/>
        </p:nvSpPr>
        <p:spPr bwMode="auto">
          <a:xfrm>
            <a:off x="6455835" y="3565525"/>
            <a:ext cx="78619" cy="42863"/>
          </a:xfrm>
          <a:custGeom>
            <a:avLst/>
            <a:gdLst/>
            <a:ahLst/>
            <a:cxnLst>
              <a:cxn ang="0">
                <a:pos x="0" y="31"/>
              </a:cxn>
              <a:cxn ang="0">
                <a:pos x="12" y="51"/>
              </a:cxn>
              <a:cxn ang="0">
                <a:pos x="92" y="42"/>
              </a:cxn>
              <a:cxn ang="0">
                <a:pos x="86" y="15"/>
              </a:cxn>
              <a:cxn ang="0">
                <a:pos x="31" y="0"/>
              </a:cxn>
              <a:cxn ang="0">
                <a:pos x="0" y="31"/>
              </a:cxn>
            </a:cxnLst>
            <a:rect l="0" t="0" r="r" b="b"/>
            <a:pathLst>
              <a:path w="92" h="51">
                <a:moveTo>
                  <a:pt x="0" y="31"/>
                </a:moveTo>
                <a:lnTo>
                  <a:pt x="12" y="51"/>
                </a:lnTo>
                <a:lnTo>
                  <a:pt x="92" y="42"/>
                </a:lnTo>
                <a:lnTo>
                  <a:pt x="86" y="15"/>
                </a:lnTo>
                <a:lnTo>
                  <a:pt x="31" y="0"/>
                </a:lnTo>
                <a:lnTo>
                  <a:pt x="0" y="31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82" name="Freeform 646"/>
          <p:cNvSpPr>
            <a:spLocks/>
          </p:cNvSpPr>
          <p:nvPr/>
        </p:nvSpPr>
        <p:spPr bwMode="auto">
          <a:xfrm>
            <a:off x="2526395" y="4537094"/>
            <a:ext cx="294821" cy="341313"/>
          </a:xfrm>
          <a:custGeom>
            <a:avLst/>
            <a:gdLst/>
            <a:ahLst/>
            <a:cxnLst>
              <a:cxn ang="0">
                <a:pos x="0" y="41"/>
              </a:cxn>
              <a:cxn ang="0">
                <a:pos x="27" y="83"/>
              </a:cxn>
              <a:cxn ang="0">
                <a:pos x="9" y="177"/>
              </a:cxn>
              <a:cxn ang="0">
                <a:pos x="27" y="187"/>
              </a:cxn>
              <a:cxn ang="0">
                <a:pos x="19" y="199"/>
              </a:cxn>
              <a:cxn ang="0">
                <a:pos x="3" y="238"/>
              </a:cxn>
              <a:cxn ang="0">
                <a:pos x="34" y="292"/>
              </a:cxn>
              <a:cxn ang="0">
                <a:pos x="51" y="403"/>
              </a:cxn>
              <a:cxn ang="0">
                <a:pos x="73" y="406"/>
              </a:cxn>
              <a:cxn ang="0">
                <a:pos x="104" y="371"/>
              </a:cxn>
              <a:cxn ang="0">
                <a:pos x="157" y="400"/>
              </a:cxn>
              <a:cxn ang="0">
                <a:pos x="161" y="380"/>
              </a:cxn>
              <a:cxn ang="0">
                <a:pos x="210" y="387"/>
              </a:cxn>
              <a:cxn ang="0">
                <a:pos x="226" y="307"/>
              </a:cxn>
              <a:cxn ang="0">
                <a:pos x="312" y="292"/>
              </a:cxn>
              <a:cxn ang="0">
                <a:pos x="341" y="319"/>
              </a:cxn>
              <a:cxn ang="0">
                <a:pos x="351" y="258"/>
              </a:cxn>
              <a:cxn ang="0">
                <a:pos x="333" y="204"/>
              </a:cxn>
              <a:cxn ang="0">
                <a:pos x="282" y="200"/>
              </a:cxn>
              <a:cxn ang="0">
                <a:pos x="263" y="120"/>
              </a:cxn>
              <a:cxn ang="0">
                <a:pos x="131" y="67"/>
              </a:cxn>
              <a:cxn ang="0">
                <a:pos x="124" y="0"/>
              </a:cxn>
              <a:cxn ang="0">
                <a:pos x="37" y="43"/>
              </a:cxn>
              <a:cxn ang="0">
                <a:pos x="0" y="41"/>
              </a:cxn>
            </a:cxnLst>
            <a:rect l="0" t="0" r="r" b="b"/>
            <a:pathLst>
              <a:path w="351" h="406">
                <a:moveTo>
                  <a:pt x="0" y="41"/>
                </a:moveTo>
                <a:lnTo>
                  <a:pt x="27" y="83"/>
                </a:lnTo>
                <a:lnTo>
                  <a:pt x="9" y="177"/>
                </a:lnTo>
                <a:lnTo>
                  <a:pt x="27" y="187"/>
                </a:lnTo>
                <a:lnTo>
                  <a:pt x="19" y="199"/>
                </a:lnTo>
                <a:lnTo>
                  <a:pt x="3" y="238"/>
                </a:lnTo>
                <a:lnTo>
                  <a:pt x="34" y="292"/>
                </a:lnTo>
                <a:lnTo>
                  <a:pt x="51" y="403"/>
                </a:lnTo>
                <a:lnTo>
                  <a:pt x="73" y="406"/>
                </a:lnTo>
                <a:lnTo>
                  <a:pt x="104" y="371"/>
                </a:lnTo>
                <a:lnTo>
                  <a:pt x="157" y="400"/>
                </a:lnTo>
                <a:lnTo>
                  <a:pt x="161" y="380"/>
                </a:lnTo>
                <a:lnTo>
                  <a:pt x="210" y="387"/>
                </a:lnTo>
                <a:lnTo>
                  <a:pt x="226" y="307"/>
                </a:lnTo>
                <a:lnTo>
                  <a:pt x="312" y="292"/>
                </a:lnTo>
                <a:lnTo>
                  <a:pt x="341" y="319"/>
                </a:lnTo>
                <a:lnTo>
                  <a:pt x="351" y="258"/>
                </a:lnTo>
                <a:lnTo>
                  <a:pt x="333" y="204"/>
                </a:lnTo>
                <a:lnTo>
                  <a:pt x="282" y="200"/>
                </a:lnTo>
                <a:lnTo>
                  <a:pt x="263" y="120"/>
                </a:lnTo>
                <a:lnTo>
                  <a:pt x="131" y="67"/>
                </a:lnTo>
                <a:lnTo>
                  <a:pt x="124" y="0"/>
                </a:lnTo>
                <a:lnTo>
                  <a:pt x="37" y="43"/>
                </a:lnTo>
                <a:lnTo>
                  <a:pt x="0" y="41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83" name="Freeform 647"/>
          <p:cNvSpPr>
            <a:spLocks/>
          </p:cNvSpPr>
          <p:nvPr/>
        </p:nvSpPr>
        <p:spPr bwMode="auto">
          <a:xfrm>
            <a:off x="2423589" y="4164013"/>
            <a:ext cx="966107" cy="1009650"/>
          </a:xfrm>
          <a:custGeom>
            <a:avLst/>
            <a:gdLst/>
            <a:ahLst/>
            <a:cxnLst>
              <a:cxn ang="0">
                <a:pos x="25" y="433"/>
              </a:cxn>
              <a:cxn ang="0">
                <a:pos x="96" y="431"/>
              </a:cxn>
              <a:cxn ang="0">
                <a:pos x="121" y="481"/>
              </a:cxn>
              <a:cxn ang="0">
                <a:pos x="245" y="440"/>
              </a:cxn>
              <a:cxn ang="0">
                <a:pos x="384" y="560"/>
              </a:cxn>
              <a:cxn ang="0">
                <a:pos x="454" y="644"/>
              </a:cxn>
              <a:cxn ang="0">
                <a:pos x="462" y="759"/>
              </a:cxn>
              <a:cxn ang="0">
                <a:pos x="530" y="830"/>
              </a:cxn>
              <a:cxn ang="0">
                <a:pos x="570" y="880"/>
              </a:cxn>
              <a:cxn ang="0">
                <a:pos x="585" y="933"/>
              </a:cxn>
              <a:cxn ang="0">
                <a:pos x="475" y="1080"/>
              </a:cxn>
              <a:cxn ang="0">
                <a:pos x="585" y="1138"/>
              </a:cxn>
              <a:cxn ang="0">
                <a:pos x="598" y="1195"/>
              </a:cxn>
              <a:cxn ang="0">
                <a:pos x="745" y="927"/>
              </a:cxn>
              <a:cxn ang="0">
                <a:pos x="928" y="846"/>
              </a:cxn>
              <a:cxn ang="0">
                <a:pos x="1017" y="681"/>
              </a:cxn>
              <a:cxn ang="0">
                <a:pos x="1134" y="421"/>
              </a:cxn>
              <a:cxn ang="0">
                <a:pos x="1128" y="310"/>
              </a:cxn>
              <a:cxn ang="0">
                <a:pos x="1008" y="245"/>
              </a:cxn>
              <a:cxn ang="0">
                <a:pos x="851" y="199"/>
              </a:cxn>
              <a:cxn ang="0">
                <a:pos x="757" y="174"/>
              </a:cxn>
              <a:cxn ang="0">
                <a:pos x="717" y="208"/>
              </a:cxn>
              <a:cxn ang="0">
                <a:pos x="682" y="206"/>
              </a:cxn>
              <a:cxn ang="0">
                <a:pos x="704" y="108"/>
              </a:cxn>
              <a:cxn ang="0">
                <a:pos x="613" y="92"/>
              </a:cxn>
              <a:cxn ang="0">
                <a:pos x="509" y="97"/>
              </a:cxn>
              <a:cxn ang="0">
                <a:pos x="409" y="78"/>
              </a:cxn>
              <a:cxn ang="0">
                <a:pos x="392" y="0"/>
              </a:cxn>
              <a:cxn ang="0">
                <a:pos x="268" y="24"/>
              </a:cxn>
              <a:cxn ang="0">
                <a:pos x="310" y="89"/>
              </a:cxn>
              <a:cxn ang="0">
                <a:pos x="205" y="115"/>
              </a:cxn>
              <a:cxn ang="0">
                <a:pos x="120" y="105"/>
              </a:cxn>
              <a:cxn ang="0">
                <a:pos x="113" y="138"/>
              </a:cxn>
              <a:cxn ang="0">
                <a:pos x="115" y="277"/>
              </a:cxn>
              <a:cxn ang="0">
                <a:pos x="0" y="377"/>
              </a:cxn>
            </a:cxnLst>
            <a:rect l="0" t="0" r="r" b="b"/>
            <a:pathLst>
              <a:path w="1145" h="1195">
                <a:moveTo>
                  <a:pt x="0" y="377"/>
                </a:moveTo>
                <a:lnTo>
                  <a:pt x="25" y="433"/>
                </a:lnTo>
                <a:lnTo>
                  <a:pt x="65" y="452"/>
                </a:lnTo>
                <a:lnTo>
                  <a:pt x="96" y="431"/>
                </a:lnTo>
                <a:lnTo>
                  <a:pt x="96" y="481"/>
                </a:lnTo>
                <a:lnTo>
                  <a:pt x="121" y="481"/>
                </a:lnTo>
                <a:lnTo>
                  <a:pt x="158" y="483"/>
                </a:lnTo>
                <a:lnTo>
                  <a:pt x="245" y="440"/>
                </a:lnTo>
                <a:lnTo>
                  <a:pt x="252" y="507"/>
                </a:lnTo>
                <a:lnTo>
                  <a:pt x="384" y="560"/>
                </a:lnTo>
                <a:lnTo>
                  <a:pt x="403" y="640"/>
                </a:lnTo>
                <a:lnTo>
                  <a:pt x="454" y="644"/>
                </a:lnTo>
                <a:lnTo>
                  <a:pt x="472" y="698"/>
                </a:lnTo>
                <a:lnTo>
                  <a:pt x="462" y="759"/>
                </a:lnTo>
                <a:lnTo>
                  <a:pt x="468" y="820"/>
                </a:lnTo>
                <a:lnTo>
                  <a:pt x="530" y="830"/>
                </a:lnTo>
                <a:lnTo>
                  <a:pt x="539" y="872"/>
                </a:lnTo>
                <a:lnTo>
                  <a:pt x="570" y="880"/>
                </a:lnTo>
                <a:lnTo>
                  <a:pt x="565" y="932"/>
                </a:lnTo>
                <a:lnTo>
                  <a:pt x="585" y="933"/>
                </a:lnTo>
                <a:lnTo>
                  <a:pt x="590" y="979"/>
                </a:lnTo>
                <a:lnTo>
                  <a:pt x="475" y="1080"/>
                </a:lnTo>
                <a:lnTo>
                  <a:pt x="499" y="1074"/>
                </a:lnTo>
                <a:lnTo>
                  <a:pt x="585" y="1138"/>
                </a:lnTo>
                <a:lnTo>
                  <a:pt x="605" y="1162"/>
                </a:lnTo>
                <a:lnTo>
                  <a:pt x="598" y="1195"/>
                </a:lnTo>
                <a:lnTo>
                  <a:pt x="739" y="1017"/>
                </a:lnTo>
                <a:lnTo>
                  <a:pt x="745" y="927"/>
                </a:lnTo>
                <a:lnTo>
                  <a:pt x="857" y="846"/>
                </a:lnTo>
                <a:lnTo>
                  <a:pt x="928" y="846"/>
                </a:lnTo>
                <a:lnTo>
                  <a:pt x="958" y="817"/>
                </a:lnTo>
                <a:lnTo>
                  <a:pt x="1017" y="681"/>
                </a:lnTo>
                <a:lnTo>
                  <a:pt x="1024" y="548"/>
                </a:lnTo>
                <a:lnTo>
                  <a:pt x="1134" y="421"/>
                </a:lnTo>
                <a:lnTo>
                  <a:pt x="1145" y="366"/>
                </a:lnTo>
                <a:lnTo>
                  <a:pt x="1128" y="310"/>
                </a:lnTo>
                <a:lnTo>
                  <a:pt x="1081" y="302"/>
                </a:lnTo>
                <a:lnTo>
                  <a:pt x="1008" y="245"/>
                </a:lnTo>
                <a:lnTo>
                  <a:pt x="862" y="234"/>
                </a:lnTo>
                <a:lnTo>
                  <a:pt x="851" y="199"/>
                </a:lnTo>
                <a:lnTo>
                  <a:pt x="785" y="173"/>
                </a:lnTo>
                <a:lnTo>
                  <a:pt x="757" y="174"/>
                </a:lnTo>
                <a:lnTo>
                  <a:pt x="719" y="226"/>
                </a:lnTo>
                <a:lnTo>
                  <a:pt x="717" y="208"/>
                </a:lnTo>
                <a:lnTo>
                  <a:pt x="656" y="216"/>
                </a:lnTo>
                <a:lnTo>
                  <a:pt x="682" y="206"/>
                </a:lnTo>
                <a:lnTo>
                  <a:pt x="658" y="165"/>
                </a:lnTo>
                <a:lnTo>
                  <a:pt x="704" y="108"/>
                </a:lnTo>
                <a:lnTo>
                  <a:pt x="655" y="33"/>
                </a:lnTo>
                <a:lnTo>
                  <a:pt x="613" y="92"/>
                </a:lnTo>
                <a:lnTo>
                  <a:pt x="573" y="88"/>
                </a:lnTo>
                <a:lnTo>
                  <a:pt x="509" y="97"/>
                </a:lnTo>
                <a:lnTo>
                  <a:pt x="427" y="109"/>
                </a:lnTo>
                <a:lnTo>
                  <a:pt x="409" y="78"/>
                </a:lnTo>
                <a:lnTo>
                  <a:pt x="416" y="21"/>
                </a:lnTo>
                <a:lnTo>
                  <a:pt x="392" y="0"/>
                </a:lnTo>
                <a:lnTo>
                  <a:pt x="317" y="36"/>
                </a:lnTo>
                <a:lnTo>
                  <a:pt x="268" y="24"/>
                </a:lnTo>
                <a:lnTo>
                  <a:pt x="281" y="82"/>
                </a:lnTo>
                <a:lnTo>
                  <a:pt x="310" y="89"/>
                </a:lnTo>
                <a:lnTo>
                  <a:pt x="237" y="129"/>
                </a:lnTo>
                <a:lnTo>
                  <a:pt x="205" y="115"/>
                </a:lnTo>
                <a:lnTo>
                  <a:pt x="189" y="94"/>
                </a:lnTo>
                <a:lnTo>
                  <a:pt x="120" y="105"/>
                </a:lnTo>
                <a:lnTo>
                  <a:pt x="140" y="135"/>
                </a:lnTo>
                <a:lnTo>
                  <a:pt x="113" y="138"/>
                </a:lnTo>
                <a:lnTo>
                  <a:pt x="128" y="191"/>
                </a:lnTo>
                <a:lnTo>
                  <a:pt x="115" y="277"/>
                </a:lnTo>
                <a:lnTo>
                  <a:pt x="40" y="309"/>
                </a:lnTo>
                <a:lnTo>
                  <a:pt x="0" y="377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84" name="Freeform 648"/>
          <p:cNvSpPr>
            <a:spLocks/>
          </p:cNvSpPr>
          <p:nvPr/>
        </p:nvSpPr>
        <p:spPr bwMode="auto">
          <a:xfrm>
            <a:off x="2044095" y="3822706"/>
            <a:ext cx="16630" cy="66675"/>
          </a:xfrm>
          <a:custGeom>
            <a:avLst/>
            <a:gdLst/>
            <a:ahLst/>
            <a:cxnLst>
              <a:cxn ang="0">
                <a:pos x="0" y="16"/>
              </a:cxn>
              <a:cxn ang="0">
                <a:pos x="9" y="78"/>
              </a:cxn>
              <a:cxn ang="0">
                <a:pos x="24" y="0"/>
              </a:cxn>
              <a:cxn ang="0">
                <a:pos x="0" y="16"/>
              </a:cxn>
            </a:cxnLst>
            <a:rect l="0" t="0" r="r" b="b"/>
            <a:pathLst>
              <a:path w="24" h="78">
                <a:moveTo>
                  <a:pt x="0" y="16"/>
                </a:moveTo>
                <a:lnTo>
                  <a:pt x="9" y="78"/>
                </a:lnTo>
                <a:lnTo>
                  <a:pt x="24" y="0"/>
                </a:lnTo>
                <a:lnTo>
                  <a:pt x="0" y="16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85" name="Freeform 649"/>
          <p:cNvSpPr>
            <a:spLocks/>
          </p:cNvSpPr>
          <p:nvPr/>
        </p:nvSpPr>
        <p:spPr bwMode="auto">
          <a:xfrm>
            <a:off x="7078740" y="4165600"/>
            <a:ext cx="31750" cy="26988"/>
          </a:xfrm>
          <a:custGeom>
            <a:avLst/>
            <a:gdLst/>
            <a:ahLst/>
            <a:cxnLst>
              <a:cxn ang="0">
                <a:pos x="0" y="14"/>
              </a:cxn>
              <a:cxn ang="0">
                <a:pos x="17" y="31"/>
              </a:cxn>
              <a:cxn ang="0">
                <a:pos x="36" y="0"/>
              </a:cxn>
              <a:cxn ang="0">
                <a:pos x="0" y="14"/>
              </a:cxn>
            </a:cxnLst>
            <a:rect l="0" t="0" r="r" b="b"/>
            <a:pathLst>
              <a:path w="36" h="31">
                <a:moveTo>
                  <a:pt x="0" y="14"/>
                </a:moveTo>
                <a:lnTo>
                  <a:pt x="17" y="31"/>
                </a:lnTo>
                <a:lnTo>
                  <a:pt x="36" y="0"/>
                </a:lnTo>
                <a:lnTo>
                  <a:pt x="0" y="14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86" name="Freeform 650"/>
          <p:cNvSpPr>
            <a:spLocks/>
          </p:cNvSpPr>
          <p:nvPr/>
        </p:nvSpPr>
        <p:spPr bwMode="auto">
          <a:xfrm>
            <a:off x="4810883" y="3105150"/>
            <a:ext cx="152702" cy="88900"/>
          </a:xfrm>
          <a:custGeom>
            <a:avLst/>
            <a:gdLst/>
            <a:ahLst/>
            <a:cxnLst>
              <a:cxn ang="0">
                <a:pos x="0" y="73"/>
              </a:cxn>
              <a:cxn ang="0">
                <a:pos x="11" y="0"/>
              </a:cxn>
              <a:cxn ang="0">
                <a:pos x="182" y="17"/>
              </a:cxn>
              <a:cxn ang="0">
                <a:pos x="150" y="61"/>
              </a:cxn>
              <a:cxn ang="0">
                <a:pos x="163" y="85"/>
              </a:cxn>
              <a:cxn ang="0">
                <a:pos x="118" y="88"/>
              </a:cxn>
              <a:cxn ang="0">
                <a:pos x="91" y="105"/>
              </a:cxn>
              <a:cxn ang="0">
                <a:pos x="18" y="104"/>
              </a:cxn>
              <a:cxn ang="0">
                <a:pos x="0" y="73"/>
              </a:cxn>
            </a:cxnLst>
            <a:rect l="0" t="0" r="r" b="b"/>
            <a:pathLst>
              <a:path w="182" h="105">
                <a:moveTo>
                  <a:pt x="0" y="73"/>
                </a:moveTo>
                <a:lnTo>
                  <a:pt x="11" y="0"/>
                </a:lnTo>
                <a:lnTo>
                  <a:pt x="182" y="17"/>
                </a:lnTo>
                <a:lnTo>
                  <a:pt x="150" y="61"/>
                </a:lnTo>
                <a:lnTo>
                  <a:pt x="163" y="85"/>
                </a:lnTo>
                <a:lnTo>
                  <a:pt x="118" y="88"/>
                </a:lnTo>
                <a:lnTo>
                  <a:pt x="91" y="105"/>
                </a:lnTo>
                <a:lnTo>
                  <a:pt x="18" y="104"/>
                </a:lnTo>
                <a:lnTo>
                  <a:pt x="0" y="73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87" name="Freeform 651"/>
          <p:cNvSpPr>
            <a:spLocks/>
          </p:cNvSpPr>
          <p:nvPr/>
        </p:nvSpPr>
        <p:spPr bwMode="auto">
          <a:xfrm>
            <a:off x="6537484" y="3568700"/>
            <a:ext cx="225273" cy="469900"/>
          </a:xfrm>
          <a:custGeom>
            <a:avLst/>
            <a:gdLst/>
            <a:ahLst/>
            <a:cxnLst>
              <a:cxn ang="0">
                <a:pos x="0" y="228"/>
              </a:cxn>
              <a:cxn ang="0">
                <a:pos x="11" y="196"/>
              </a:cxn>
              <a:cxn ang="0">
                <a:pos x="88" y="52"/>
              </a:cxn>
              <a:cxn ang="0">
                <a:pos x="140" y="32"/>
              </a:cxn>
              <a:cxn ang="0">
                <a:pos x="151" y="0"/>
              </a:cxn>
              <a:cxn ang="0">
                <a:pos x="190" y="19"/>
              </a:cxn>
              <a:cxn ang="0">
                <a:pos x="190" y="47"/>
              </a:cxn>
              <a:cxn ang="0">
                <a:pos x="157" y="136"/>
              </a:cxn>
              <a:cxn ang="0">
                <a:pos x="192" y="128"/>
              </a:cxn>
              <a:cxn ang="0">
                <a:pos x="210" y="188"/>
              </a:cxn>
              <a:cxn ang="0">
                <a:pos x="266" y="204"/>
              </a:cxn>
              <a:cxn ang="0">
                <a:pos x="237" y="233"/>
              </a:cxn>
              <a:cxn ang="0">
                <a:pos x="175" y="271"/>
              </a:cxn>
              <a:cxn ang="0">
                <a:pos x="157" y="307"/>
              </a:cxn>
              <a:cxn ang="0">
                <a:pos x="192" y="374"/>
              </a:cxn>
              <a:cxn ang="0">
                <a:pos x="180" y="414"/>
              </a:cxn>
              <a:cxn ang="0">
                <a:pos x="221" y="502"/>
              </a:cxn>
              <a:cxn ang="0">
                <a:pos x="190" y="556"/>
              </a:cxn>
              <a:cxn ang="0">
                <a:pos x="159" y="365"/>
              </a:cxn>
              <a:cxn ang="0">
                <a:pos x="134" y="335"/>
              </a:cxn>
              <a:cxn ang="0">
                <a:pos x="91" y="386"/>
              </a:cxn>
              <a:cxn ang="0">
                <a:pos x="60" y="376"/>
              </a:cxn>
              <a:cxn ang="0">
                <a:pos x="66" y="308"/>
              </a:cxn>
              <a:cxn ang="0">
                <a:pos x="0" y="228"/>
              </a:cxn>
            </a:cxnLst>
            <a:rect l="0" t="0" r="r" b="b"/>
            <a:pathLst>
              <a:path w="266" h="556">
                <a:moveTo>
                  <a:pt x="0" y="228"/>
                </a:moveTo>
                <a:lnTo>
                  <a:pt x="11" y="196"/>
                </a:lnTo>
                <a:lnTo>
                  <a:pt x="88" y="52"/>
                </a:lnTo>
                <a:lnTo>
                  <a:pt x="140" y="32"/>
                </a:lnTo>
                <a:lnTo>
                  <a:pt x="151" y="0"/>
                </a:lnTo>
                <a:lnTo>
                  <a:pt x="190" y="19"/>
                </a:lnTo>
                <a:lnTo>
                  <a:pt x="190" y="47"/>
                </a:lnTo>
                <a:lnTo>
                  <a:pt x="157" y="136"/>
                </a:lnTo>
                <a:lnTo>
                  <a:pt x="192" y="128"/>
                </a:lnTo>
                <a:lnTo>
                  <a:pt x="210" y="188"/>
                </a:lnTo>
                <a:lnTo>
                  <a:pt x="266" y="204"/>
                </a:lnTo>
                <a:lnTo>
                  <a:pt x="237" y="233"/>
                </a:lnTo>
                <a:lnTo>
                  <a:pt x="175" y="271"/>
                </a:lnTo>
                <a:lnTo>
                  <a:pt x="157" y="307"/>
                </a:lnTo>
                <a:lnTo>
                  <a:pt x="192" y="374"/>
                </a:lnTo>
                <a:lnTo>
                  <a:pt x="180" y="414"/>
                </a:lnTo>
                <a:lnTo>
                  <a:pt x="221" y="502"/>
                </a:lnTo>
                <a:lnTo>
                  <a:pt x="190" y="556"/>
                </a:lnTo>
                <a:lnTo>
                  <a:pt x="159" y="365"/>
                </a:lnTo>
                <a:lnTo>
                  <a:pt x="134" y="335"/>
                </a:lnTo>
                <a:lnTo>
                  <a:pt x="91" y="386"/>
                </a:lnTo>
                <a:lnTo>
                  <a:pt x="60" y="376"/>
                </a:lnTo>
                <a:lnTo>
                  <a:pt x="66" y="308"/>
                </a:lnTo>
                <a:lnTo>
                  <a:pt x="0" y="22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88" name="Freeform 652"/>
          <p:cNvSpPr>
            <a:spLocks/>
          </p:cNvSpPr>
          <p:nvPr/>
        </p:nvSpPr>
        <p:spPr bwMode="auto">
          <a:xfrm>
            <a:off x="6794502" y="3919538"/>
            <a:ext cx="122464" cy="111125"/>
          </a:xfrm>
          <a:custGeom>
            <a:avLst/>
            <a:gdLst/>
            <a:ahLst/>
            <a:cxnLst>
              <a:cxn ang="0">
                <a:pos x="0" y="25"/>
              </a:cxn>
              <a:cxn ang="0">
                <a:pos x="9" y="90"/>
              </a:cxn>
              <a:cxn ang="0">
                <a:pos x="29" y="123"/>
              </a:cxn>
              <a:cxn ang="0">
                <a:pos x="57" y="128"/>
              </a:cxn>
              <a:cxn ang="0">
                <a:pos x="145" y="68"/>
              </a:cxn>
              <a:cxn ang="0">
                <a:pos x="144" y="0"/>
              </a:cxn>
              <a:cxn ang="0">
                <a:pos x="77" y="11"/>
              </a:cxn>
              <a:cxn ang="0">
                <a:pos x="18" y="9"/>
              </a:cxn>
              <a:cxn ang="0">
                <a:pos x="0" y="25"/>
              </a:cxn>
            </a:cxnLst>
            <a:rect l="0" t="0" r="r" b="b"/>
            <a:pathLst>
              <a:path w="145" h="128">
                <a:moveTo>
                  <a:pt x="0" y="25"/>
                </a:moveTo>
                <a:lnTo>
                  <a:pt x="9" y="90"/>
                </a:lnTo>
                <a:lnTo>
                  <a:pt x="29" y="123"/>
                </a:lnTo>
                <a:lnTo>
                  <a:pt x="57" y="128"/>
                </a:lnTo>
                <a:lnTo>
                  <a:pt x="145" y="68"/>
                </a:lnTo>
                <a:lnTo>
                  <a:pt x="144" y="0"/>
                </a:lnTo>
                <a:lnTo>
                  <a:pt x="77" y="11"/>
                </a:lnTo>
                <a:lnTo>
                  <a:pt x="18" y="9"/>
                </a:lnTo>
                <a:lnTo>
                  <a:pt x="0" y="25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89" name="Freeform 653"/>
          <p:cNvSpPr>
            <a:spLocks/>
          </p:cNvSpPr>
          <p:nvPr/>
        </p:nvSpPr>
        <p:spPr bwMode="auto">
          <a:xfrm>
            <a:off x="1073459" y="2897188"/>
            <a:ext cx="123976" cy="714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8" y="17"/>
              </a:cxn>
              <a:cxn ang="0">
                <a:pos x="147" y="86"/>
              </a:cxn>
              <a:cxn ang="0">
                <a:pos x="107" y="73"/>
              </a:cxn>
              <a:cxn ang="0">
                <a:pos x="0" y="0"/>
              </a:cxn>
            </a:cxnLst>
            <a:rect l="0" t="0" r="r" b="b"/>
            <a:pathLst>
              <a:path w="147" h="86">
                <a:moveTo>
                  <a:pt x="0" y="0"/>
                </a:moveTo>
                <a:lnTo>
                  <a:pt x="78" y="17"/>
                </a:lnTo>
                <a:lnTo>
                  <a:pt x="147" y="86"/>
                </a:lnTo>
                <a:lnTo>
                  <a:pt x="107" y="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90" name="Freeform 654">
            <a:hlinkClick r:id="" action="ppaction://noaction"/>
          </p:cNvPr>
          <p:cNvSpPr>
            <a:spLocks/>
          </p:cNvSpPr>
          <p:nvPr/>
        </p:nvSpPr>
        <p:spPr bwMode="auto">
          <a:xfrm>
            <a:off x="1132424" y="1947867"/>
            <a:ext cx="261559" cy="163513"/>
          </a:xfrm>
          <a:custGeom>
            <a:avLst/>
            <a:gdLst/>
            <a:ahLst/>
            <a:cxnLst>
              <a:cxn ang="0">
                <a:pos x="0" y="147"/>
              </a:cxn>
              <a:cxn ang="0">
                <a:pos x="11" y="122"/>
              </a:cxn>
              <a:cxn ang="0">
                <a:pos x="57" y="41"/>
              </a:cxn>
              <a:cxn ang="0">
                <a:pos x="36" y="8"/>
              </a:cxn>
              <a:cxn ang="0">
                <a:pos x="131" y="0"/>
              </a:cxn>
              <a:cxn ang="0">
                <a:pos x="197" y="33"/>
              </a:cxn>
              <a:cxn ang="0">
                <a:pos x="239" y="14"/>
              </a:cxn>
              <a:cxn ang="0">
                <a:pos x="306" y="59"/>
              </a:cxn>
              <a:cxn ang="0">
                <a:pos x="166" y="131"/>
              </a:cxn>
              <a:cxn ang="0">
                <a:pos x="153" y="175"/>
              </a:cxn>
              <a:cxn ang="0">
                <a:pos x="84" y="195"/>
              </a:cxn>
              <a:cxn ang="0">
                <a:pos x="52" y="161"/>
              </a:cxn>
              <a:cxn ang="0">
                <a:pos x="0" y="147"/>
              </a:cxn>
            </a:cxnLst>
            <a:rect l="0" t="0" r="r" b="b"/>
            <a:pathLst>
              <a:path w="306" h="195">
                <a:moveTo>
                  <a:pt x="0" y="147"/>
                </a:moveTo>
                <a:lnTo>
                  <a:pt x="11" y="122"/>
                </a:lnTo>
                <a:lnTo>
                  <a:pt x="57" y="41"/>
                </a:lnTo>
                <a:lnTo>
                  <a:pt x="36" y="8"/>
                </a:lnTo>
                <a:lnTo>
                  <a:pt x="131" y="0"/>
                </a:lnTo>
                <a:lnTo>
                  <a:pt x="197" y="33"/>
                </a:lnTo>
                <a:lnTo>
                  <a:pt x="239" y="14"/>
                </a:lnTo>
                <a:lnTo>
                  <a:pt x="306" y="59"/>
                </a:lnTo>
                <a:lnTo>
                  <a:pt x="166" y="131"/>
                </a:lnTo>
                <a:lnTo>
                  <a:pt x="153" y="175"/>
                </a:lnTo>
                <a:lnTo>
                  <a:pt x="84" y="195"/>
                </a:lnTo>
                <a:lnTo>
                  <a:pt x="52" y="161"/>
                </a:lnTo>
                <a:lnTo>
                  <a:pt x="0" y="147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91" name="Freeform 655">
            <a:hlinkClick r:id="" action="ppaction://noaction"/>
          </p:cNvPr>
          <p:cNvSpPr>
            <a:spLocks/>
          </p:cNvSpPr>
          <p:nvPr/>
        </p:nvSpPr>
        <p:spPr bwMode="auto">
          <a:xfrm>
            <a:off x="1209528" y="1793877"/>
            <a:ext cx="181429" cy="92075"/>
          </a:xfrm>
          <a:custGeom>
            <a:avLst/>
            <a:gdLst/>
            <a:ahLst/>
            <a:cxnLst>
              <a:cxn ang="0">
                <a:pos x="0" y="85"/>
              </a:cxn>
              <a:cxn ang="0">
                <a:pos x="48" y="101"/>
              </a:cxn>
              <a:cxn ang="0">
                <a:pos x="60" y="84"/>
              </a:cxn>
              <a:cxn ang="0">
                <a:pos x="72" y="110"/>
              </a:cxn>
              <a:cxn ang="0">
                <a:pos x="93" y="100"/>
              </a:cxn>
              <a:cxn ang="0">
                <a:pos x="89" y="74"/>
              </a:cxn>
              <a:cxn ang="0">
                <a:pos x="114" y="89"/>
              </a:cxn>
              <a:cxn ang="0">
                <a:pos x="126" y="49"/>
              </a:cxn>
              <a:cxn ang="0">
                <a:pos x="145" y="46"/>
              </a:cxn>
              <a:cxn ang="0">
                <a:pos x="153" y="82"/>
              </a:cxn>
              <a:cxn ang="0">
                <a:pos x="199" y="55"/>
              </a:cxn>
              <a:cxn ang="0">
                <a:pos x="185" y="24"/>
              </a:cxn>
              <a:cxn ang="0">
                <a:pos x="214" y="16"/>
              </a:cxn>
              <a:cxn ang="0">
                <a:pos x="184" y="0"/>
              </a:cxn>
              <a:cxn ang="0">
                <a:pos x="105" y="16"/>
              </a:cxn>
              <a:cxn ang="0">
                <a:pos x="0" y="85"/>
              </a:cxn>
            </a:cxnLst>
            <a:rect l="0" t="0" r="r" b="b"/>
            <a:pathLst>
              <a:path w="214" h="110">
                <a:moveTo>
                  <a:pt x="0" y="85"/>
                </a:moveTo>
                <a:lnTo>
                  <a:pt x="48" y="101"/>
                </a:lnTo>
                <a:lnTo>
                  <a:pt x="60" y="84"/>
                </a:lnTo>
                <a:lnTo>
                  <a:pt x="72" y="110"/>
                </a:lnTo>
                <a:lnTo>
                  <a:pt x="93" y="100"/>
                </a:lnTo>
                <a:lnTo>
                  <a:pt x="89" y="74"/>
                </a:lnTo>
                <a:lnTo>
                  <a:pt x="114" y="89"/>
                </a:lnTo>
                <a:lnTo>
                  <a:pt x="126" y="49"/>
                </a:lnTo>
                <a:lnTo>
                  <a:pt x="145" y="46"/>
                </a:lnTo>
                <a:lnTo>
                  <a:pt x="153" y="82"/>
                </a:lnTo>
                <a:lnTo>
                  <a:pt x="199" y="55"/>
                </a:lnTo>
                <a:lnTo>
                  <a:pt x="185" y="24"/>
                </a:lnTo>
                <a:lnTo>
                  <a:pt x="214" y="16"/>
                </a:lnTo>
                <a:lnTo>
                  <a:pt x="184" y="0"/>
                </a:lnTo>
                <a:lnTo>
                  <a:pt x="105" y="16"/>
                </a:lnTo>
                <a:lnTo>
                  <a:pt x="0" y="85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92" name="Freeform 656">
            <a:hlinkClick r:id="" action="ppaction://noaction"/>
          </p:cNvPr>
          <p:cNvSpPr>
            <a:spLocks/>
          </p:cNvSpPr>
          <p:nvPr/>
        </p:nvSpPr>
        <p:spPr bwMode="auto">
          <a:xfrm>
            <a:off x="1306288" y="2005013"/>
            <a:ext cx="444500" cy="222250"/>
          </a:xfrm>
          <a:custGeom>
            <a:avLst/>
            <a:gdLst/>
            <a:ahLst/>
            <a:cxnLst>
              <a:cxn ang="0">
                <a:pos x="0" y="86"/>
              </a:cxn>
              <a:cxn ang="0">
                <a:pos x="26" y="65"/>
              </a:cxn>
              <a:cxn ang="0">
                <a:pos x="12" y="53"/>
              </a:cxn>
              <a:cxn ang="0">
                <a:pos x="77" y="15"/>
              </a:cxn>
              <a:cxn ang="0">
                <a:pos x="128" y="0"/>
              </a:cxn>
              <a:cxn ang="0">
                <a:pos x="145" y="27"/>
              </a:cxn>
              <a:cxn ang="0">
                <a:pos x="127" y="43"/>
              </a:cxn>
              <a:cxn ang="0">
                <a:pos x="173" y="21"/>
              </a:cxn>
              <a:cxn ang="0">
                <a:pos x="226" y="40"/>
              </a:cxn>
              <a:cxn ang="0">
                <a:pos x="204" y="60"/>
              </a:cxn>
              <a:cxn ang="0">
                <a:pos x="267" y="46"/>
              </a:cxn>
              <a:cxn ang="0">
                <a:pos x="249" y="24"/>
              </a:cxn>
              <a:cxn ang="0">
                <a:pos x="273" y="26"/>
              </a:cxn>
              <a:cxn ang="0">
                <a:pos x="319" y="98"/>
              </a:cxn>
              <a:cxn ang="0">
                <a:pos x="338" y="81"/>
              </a:cxn>
              <a:cxn ang="0">
                <a:pos x="317" y="2"/>
              </a:cxn>
              <a:cxn ang="0">
                <a:pos x="357" y="4"/>
              </a:cxn>
              <a:cxn ang="0">
                <a:pos x="399" y="31"/>
              </a:cxn>
              <a:cxn ang="0">
                <a:pos x="424" y="128"/>
              </a:cxn>
              <a:cxn ang="0">
                <a:pos x="529" y="176"/>
              </a:cxn>
              <a:cxn ang="0">
                <a:pos x="526" y="202"/>
              </a:cxn>
              <a:cxn ang="0">
                <a:pos x="499" y="191"/>
              </a:cxn>
              <a:cxn ang="0">
                <a:pos x="468" y="208"/>
              </a:cxn>
              <a:cxn ang="0">
                <a:pos x="511" y="229"/>
              </a:cxn>
              <a:cxn ang="0">
                <a:pos x="470" y="250"/>
              </a:cxn>
              <a:cxn ang="0">
                <a:pos x="403" y="239"/>
              </a:cxn>
              <a:cxn ang="0">
                <a:pos x="364" y="213"/>
              </a:cxn>
              <a:cxn ang="0">
                <a:pos x="274" y="257"/>
              </a:cxn>
              <a:cxn ang="0">
                <a:pos x="167" y="265"/>
              </a:cxn>
              <a:cxn ang="0">
                <a:pos x="145" y="224"/>
              </a:cxn>
              <a:cxn ang="0">
                <a:pos x="85" y="222"/>
              </a:cxn>
              <a:cxn ang="0">
                <a:pos x="45" y="186"/>
              </a:cxn>
              <a:cxn ang="0">
                <a:pos x="201" y="163"/>
              </a:cxn>
              <a:cxn ang="0">
                <a:pos x="40" y="152"/>
              </a:cxn>
              <a:cxn ang="0">
                <a:pos x="20" y="129"/>
              </a:cxn>
              <a:cxn ang="0">
                <a:pos x="102" y="106"/>
              </a:cxn>
              <a:cxn ang="0">
                <a:pos x="26" y="110"/>
              </a:cxn>
              <a:cxn ang="0">
                <a:pos x="31" y="98"/>
              </a:cxn>
              <a:cxn ang="0">
                <a:pos x="0" y="86"/>
              </a:cxn>
            </a:cxnLst>
            <a:rect l="0" t="0" r="r" b="b"/>
            <a:pathLst>
              <a:path w="529" h="265">
                <a:moveTo>
                  <a:pt x="0" y="86"/>
                </a:moveTo>
                <a:lnTo>
                  <a:pt x="26" y="65"/>
                </a:lnTo>
                <a:lnTo>
                  <a:pt x="12" y="53"/>
                </a:lnTo>
                <a:lnTo>
                  <a:pt x="77" y="15"/>
                </a:lnTo>
                <a:lnTo>
                  <a:pt x="128" y="0"/>
                </a:lnTo>
                <a:lnTo>
                  <a:pt x="145" y="27"/>
                </a:lnTo>
                <a:lnTo>
                  <a:pt x="127" y="43"/>
                </a:lnTo>
                <a:lnTo>
                  <a:pt x="173" y="21"/>
                </a:lnTo>
                <a:lnTo>
                  <a:pt x="226" y="40"/>
                </a:lnTo>
                <a:lnTo>
                  <a:pt x="204" y="60"/>
                </a:lnTo>
                <a:lnTo>
                  <a:pt x="267" y="46"/>
                </a:lnTo>
                <a:lnTo>
                  <a:pt x="249" y="24"/>
                </a:lnTo>
                <a:lnTo>
                  <a:pt x="273" y="26"/>
                </a:lnTo>
                <a:lnTo>
                  <a:pt x="319" y="98"/>
                </a:lnTo>
                <a:lnTo>
                  <a:pt x="338" y="81"/>
                </a:lnTo>
                <a:lnTo>
                  <a:pt x="317" y="2"/>
                </a:lnTo>
                <a:lnTo>
                  <a:pt x="357" y="4"/>
                </a:lnTo>
                <a:lnTo>
                  <a:pt x="399" y="31"/>
                </a:lnTo>
                <a:lnTo>
                  <a:pt x="424" y="128"/>
                </a:lnTo>
                <a:lnTo>
                  <a:pt x="529" y="176"/>
                </a:lnTo>
                <a:lnTo>
                  <a:pt x="526" y="202"/>
                </a:lnTo>
                <a:lnTo>
                  <a:pt x="499" y="191"/>
                </a:lnTo>
                <a:lnTo>
                  <a:pt x="468" y="208"/>
                </a:lnTo>
                <a:lnTo>
                  <a:pt x="511" y="229"/>
                </a:lnTo>
                <a:lnTo>
                  <a:pt x="470" y="250"/>
                </a:lnTo>
                <a:lnTo>
                  <a:pt x="403" y="239"/>
                </a:lnTo>
                <a:lnTo>
                  <a:pt x="364" y="213"/>
                </a:lnTo>
                <a:lnTo>
                  <a:pt x="274" y="257"/>
                </a:lnTo>
                <a:lnTo>
                  <a:pt x="167" y="265"/>
                </a:lnTo>
                <a:lnTo>
                  <a:pt x="145" y="224"/>
                </a:lnTo>
                <a:lnTo>
                  <a:pt x="85" y="222"/>
                </a:lnTo>
                <a:lnTo>
                  <a:pt x="45" y="186"/>
                </a:lnTo>
                <a:lnTo>
                  <a:pt x="201" y="163"/>
                </a:lnTo>
                <a:lnTo>
                  <a:pt x="40" y="152"/>
                </a:lnTo>
                <a:lnTo>
                  <a:pt x="20" y="129"/>
                </a:lnTo>
                <a:lnTo>
                  <a:pt x="102" y="106"/>
                </a:lnTo>
                <a:lnTo>
                  <a:pt x="26" y="110"/>
                </a:lnTo>
                <a:lnTo>
                  <a:pt x="31" y="98"/>
                </a:lnTo>
                <a:lnTo>
                  <a:pt x="0" y="86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93" name="Freeform 657"/>
          <p:cNvSpPr>
            <a:spLocks/>
          </p:cNvSpPr>
          <p:nvPr/>
        </p:nvSpPr>
        <p:spPr bwMode="auto">
          <a:xfrm>
            <a:off x="1338043" y="1827213"/>
            <a:ext cx="300869" cy="127000"/>
          </a:xfrm>
          <a:custGeom>
            <a:avLst/>
            <a:gdLst/>
            <a:ahLst/>
            <a:cxnLst>
              <a:cxn ang="0">
                <a:pos x="0" y="96"/>
              </a:cxn>
              <a:cxn ang="0">
                <a:pos x="13" y="85"/>
              </a:cxn>
              <a:cxn ang="0">
                <a:pos x="76" y="71"/>
              </a:cxn>
              <a:cxn ang="0">
                <a:pos x="13" y="74"/>
              </a:cxn>
              <a:cxn ang="0">
                <a:pos x="86" y="60"/>
              </a:cxn>
              <a:cxn ang="0">
                <a:pos x="28" y="60"/>
              </a:cxn>
              <a:cxn ang="0">
                <a:pos x="33" y="44"/>
              </a:cxn>
              <a:cxn ang="0">
                <a:pos x="89" y="43"/>
              </a:cxn>
              <a:cxn ang="0">
                <a:pos x="49" y="39"/>
              </a:cxn>
              <a:cxn ang="0">
                <a:pos x="80" y="24"/>
              </a:cxn>
              <a:cxn ang="0">
                <a:pos x="154" y="43"/>
              </a:cxn>
              <a:cxn ang="0">
                <a:pos x="189" y="79"/>
              </a:cxn>
              <a:cxn ang="0">
                <a:pos x="256" y="81"/>
              </a:cxn>
              <a:cxn ang="0">
                <a:pos x="230" y="60"/>
              </a:cxn>
              <a:cxn ang="0">
                <a:pos x="243" y="45"/>
              </a:cxn>
              <a:cxn ang="0">
                <a:pos x="215" y="28"/>
              </a:cxn>
              <a:cxn ang="0">
                <a:pos x="262" y="0"/>
              </a:cxn>
              <a:cxn ang="0">
                <a:pos x="281" y="33"/>
              </a:cxn>
              <a:cxn ang="0">
                <a:pos x="268" y="48"/>
              </a:cxn>
              <a:cxn ang="0">
                <a:pos x="295" y="53"/>
              </a:cxn>
              <a:cxn ang="0">
                <a:pos x="283" y="68"/>
              </a:cxn>
              <a:cxn ang="0">
                <a:pos x="318" y="73"/>
              </a:cxn>
              <a:cxn ang="0">
                <a:pos x="337" y="52"/>
              </a:cxn>
              <a:cxn ang="0">
                <a:pos x="359" y="76"/>
              </a:cxn>
              <a:cxn ang="0">
                <a:pos x="342" y="110"/>
              </a:cxn>
              <a:cxn ang="0">
                <a:pos x="265" y="108"/>
              </a:cxn>
              <a:cxn ang="0">
                <a:pos x="146" y="148"/>
              </a:cxn>
              <a:cxn ang="0">
                <a:pos x="99" y="126"/>
              </a:cxn>
              <a:cxn ang="0">
                <a:pos x="199" y="94"/>
              </a:cxn>
              <a:cxn ang="0">
                <a:pos x="111" y="114"/>
              </a:cxn>
              <a:cxn ang="0">
                <a:pos x="126" y="86"/>
              </a:cxn>
              <a:cxn ang="0">
                <a:pos x="83" y="115"/>
              </a:cxn>
              <a:cxn ang="0">
                <a:pos x="33" y="108"/>
              </a:cxn>
              <a:cxn ang="0">
                <a:pos x="0" y="96"/>
              </a:cxn>
            </a:cxnLst>
            <a:rect l="0" t="0" r="r" b="b"/>
            <a:pathLst>
              <a:path w="359" h="148">
                <a:moveTo>
                  <a:pt x="0" y="96"/>
                </a:moveTo>
                <a:lnTo>
                  <a:pt x="13" y="85"/>
                </a:lnTo>
                <a:lnTo>
                  <a:pt x="76" y="71"/>
                </a:lnTo>
                <a:lnTo>
                  <a:pt x="13" y="74"/>
                </a:lnTo>
                <a:lnTo>
                  <a:pt x="86" y="60"/>
                </a:lnTo>
                <a:lnTo>
                  <a:pt x="28" y="60"/>
                </a:lnTo>
                <a:lnTo>
                  <a:pt x="33" y="44"/>
                </a:lnTo>
                <a:lnTo>
                  <a:pt x="89" y="43"/>
                </a:lnTo>
                <a:lnTo>
                  <a:pt x="49" y="39"/>
                </a:lnTo>
                <a:lnTo>
                  <a:pt x="80" y="24"/>
                </a:lnTo>
                <a:lnTo>
                  <a:pt x="154" y="43"/>
                </a:lnTo>
                <a:lnTo>
                  <a:pt x="189" y="79"/>
                </a:lnTo>
                <a:lnTo>
                  <a:pt x="256" y="81"/>
                </a:lnTo>
                <a:lnTo>
                  <a:pt x="230" y="60"/>
                </a:lnTo>
                <a:lnTo>
                  <a:pt x="243" y="45"/>
                </a:lnTo>
                <a:lnTo>
                  <a:pt x="215" y="28"/>
                </a:lnTo>
                <a:lnTo>
                  <a:pt x="262" y="0"/>
                </a:lnTo>
                <a:lnTo>
                  <a:pt x="281" y="33"/>
                </a:lnTo>
                <a:lnTo>
                  <a:pt x="268" y="48"/>
                </a:lnTo>
                <a:lnTo>
                  <a:pt x="295" y="53"/>
                </a:lnTo>
                <a:lnTo>
                  <a:pt x="283" y="68"/>
                </a:lnTo>
                <a:lnTo>
                  <a:pt x="318" y="73"/>
                </a:lnTo>
                <a:lnTo>
                  <a:pt x="337" y="52"/>
                </a:lnTo>
                <a:lnTo>
                  <a:pt x="359" y="76"/>
                </a:lnTo>
                <a:lnTo>
                  <a:pt x="342" y="110"/>
                </a:lnTo>
                <a:lnTo>
                  <a:pt x="265" y="108"/>
                </a:lnTo>
                <a:lnTo>
                  <a:pt x="146" y="148"/>
                </a:lnTo>
                <a:lnTo>
                  <a:pt x="99" y="126"/>
                </a:lnTo>
                <a:lnTo>
                  <a:pt x="199" y="94"/>
                </a:lnTo>
                <a:lnTo>
                  <a:pt x="111" y="114"/>
                </a:lnTo>
                <a:lnTo>
                  <a:pt x="126" y="86"/>
                </a:lnTo>
                <a:lnTo>
                  <a:pt x="83" y="115"/>
                </a:lnTo>
                <a:lnTo>
                  <a:pt x="33" y="108"/>
                </a:lnTo>
                <a:lnTo>
                  <a:pt x="0" y="96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94" name="Freeform 658">
            <a:hlinkClick r:id="" action="ppaction://noaction"/>
          </p:cNvPr>
          <p:cNvSpPr>
            <a:spLocks/>
          </p:cNvSpPr>
          <p:nvPr/>
        </p:nvSpPr>
        <p:spPr bwMode="auto">
          <a:xfrm>
            <a:off x="1638906" y="1698625"/>
            <a:ext cx="157238" cy="76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" y="33"/>
              </a:cxn>
              <a:cxn ang="0">
                <a:pos x="61" y="33"/>
              </a:cxn>
              <a:cxn ang="0">
                <a:pos x="46" y="40"/>
              </a:cxn>
              <a:cxn ang="0">
                <a:pos x="58" y="51"/>
              </a:cxn>
              <a:cxn ang="0">
                <a:pos x="18" y="56"/>
              </a:cxn>
              <a:cxn ang="0">
                <a:pos x="82" y="69"/>
              </a:cxn>
              <a:cxn ang="0">
                <a:pos x="188" y="91"/>
              </a:cxn>
              <a:cxn ang="0">
                <a:pos x="171" y="39"/>
              </a:cxn>
              <a:cxn ang="0">
                <a:pos x="95" y="8"/>
              </a:cxn>
              <a:cxn ang="0">
                <a:pos x="73" y="21"/>
              </a:cxn>
              <a:cxn ang="0">
                <a:pos x="65" y="0"/>
              </a:cxn>
              <a:cxn ang="0">
                <a:pos x="0" y="0"/>
              </a:cxn>
            </a:cxnLst>
            <a:rect l="0" t="0" r="r" b="b"/>
            <a:pathLst>
              <a:path w="188" h="91">
                <a:moveTo>
                  <a:pt x="0" y="0"/>
                </a:moveTo>
                <a:lnTo>
                  <a:pt x="16" y="33"/>
                </a:lnTo>
                <a:lnTo>
                  <a:pt x="61" y="33"/>
                </a:lnTo>
                <a:lnTo>
                  <a:pt x="46" y="40"/>
                </a:lnTo>
                <a:lnTo>
                  <a:pt x="58" y="51"/>
                </a:lnTo>
                <a:lnTo>
                  <a:pt x="18" y="56"/>
                </a:lnTo>
                <a:lnTo>
                  <a:pt x="82" y="69"/>
                </a:lnTo>
                <a:lnTo>
                  <a:pt x="188" y="91"/>
                </a:lnTo>
                <a:lnTo>
                  <a:pt x="171" y="39"/>
                </a:lnTo>
                <a:lnTo>
                  <a:pt x="95" y="8"/>
                </a:lnTo>
                <a:lnTo>
                  <a:pt x="73" y="21"/>
                </a:lnTo>
                <a:lnTo>
                  <a:pt x="6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95" name="Freeform 659">
            <a:hlinkClick r:id="" action="ppaction://noaction"/>
          </p:cNvPr>
          <p:cNvSpPr>
            <a:spLocks/>
          </p:cNvSpPr>
          <p:nvPr/>
        </p:nvSpPr>
        <p:spPr bwMode="auto">
          <a:xfrm>
            <a:off x="1712991" y="1846266"/>
            <a:ext cx="125488" cy="79375"/>
          </a:xfrm>
          <a:custGeom>
            <a:avLst/>
            <a:gdLst/>
            <a:ahLst/>
            <a:cxnLst>
              <a:cxn ang="0">
                <a:pos x="0" y="59"/>
              </a:cxn>
              <a:cxn ang="0">
                <a:pos x="17" y="38"/>
              </a:cxn>
              <a:cxn ang="0">
                <a:pos x="44" y="42"/>
              </a:cxn>
              <a:cxn ang="0">
                <a:pos x="8" y="20"/>
              </a:cxn>
              <a:cxn ang="0">
                <a:pos x="18" y="6"/>
              </a:cxn>
              <a:cxn ang="0">
                <a:pos x="77" y="36"/>
              </a:cxn>
              <a:cxn ang="0">
                <a:pos x="43" y="3"/>
              </a:cxn>
              <a:cxn ang="0">
                <a:pos x="134" y="0"/>
              </a:cxn>
              <a:cxn ang="0">
                <a:pos x="150" y="67"/>
              </a:cxn>
              <a:cxn ang="0">
                <a:pos x="131" y="56"/>
              </a:cxn>
              <a:cxn ang="0">
                <a:pos x="130" y="92"/>
              </a:cxn>
              <a:cxn ang="0">
                <a:pos x="58" y="88"/>
              </a:cxn>
              <a:cxn ang="0">
                <a:pos x="70" y="78"/>
              </a:cxn>
              <a:cxn ang="0">
                <a:pos x="53" y="64"/>
              </a:cxn>
              <a:cxn ang="0">
                <a:pos x="105" y="46"/>
              </a:cxn>
              <a:cxn ang="0">
                <a:pos x="0" y="59"/>
              </a:cxn>
            </a:cxnLst>
            <a:rect l="0" t="0" r="r" b="b"/>
            <a:pathLst>
              <a:path w="150" h="92">
                <a:moveTo>
                  <a:pt x="0" y="59"/>
                </a:moveTo>
                <a:lnTo>
                  <a:pt x="17" y="38"/>
                </a:lnTo>
                <a:lnTo>
                  <a:pt x="44" y="42"/>
                </a:lnTo>
                <a:lnTo>
                  <a:pt x="8" y="20"/>
                </a:lnTo>
                <a:lnTo>
                  <a:pt x="18" y="6"/>
                </a:lnTo>
                <a:lnTo>
                  <a:pt x="77" y="36"/>
                </a:lnTo>
                <a:lnTo>
                  <a:pt x="43" y="3"/>
                </a:lnTo>
                <a:lnTo>
                  <a:pt x="134" y="0"/>
                </a:lnTo>
                <a:lnTo>
                  <a:pt x="150" y="67"/>
                </a:lnTo>
                <a:lnTo>
                  <a:pt x="131" y="56"/>
                </a:lnTo>
                <a:lnTo>
                  <a:pt x="130" y="92"/>
                </a:lnTo>
                <a:lnTo>
                  <a:pt x="58" y="88"/>
                </a:lnTo>
                <a:lnTo>
                  <a:pt x="70" y="78"/>
                </a:lnTo>
                <a:lnTo>
                  <a:pt x="53" y="64"/>
                </a:lnTo>
                <a:lnTo>
                  <a:pt x="105" y="46"/>
                </a:lnTo>
                <a:lnTo>
                  <a:pt x="0" y="59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96" name="Freeform 660">
            <a:hlinkClick r:id="" action="ppaction://noaction"/>
          </p:cNvPr>
          <p:cNvSpPr>
            <a:spLocks/>
          </p:cNvSpPr>
          <p:nvPr/>
        </p:nvSpPr>
        <p:spPr bwMode="auto">
          <a:xfrm>
            <a:off x="1714507" y="1982790"/>
            <a:ext cx="148167" cy="119063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10" y="54"/>
              </a:cxn>
              <a:cxn ang="0">
                <a:pos x="66" y="65"/>
              </a:cxn>
              <a:cxn ang="0">
                <a:pos x="59" y="41"/>
              </a:cxn>
              <a:cxn ang="0">
                <a:pos x="74" y="43"/>
              </a:cxn>
              <a:cxn ang="0">
                <a:pos x="35" y="30"/>
              </a:cxn>
              <a:cxn ang="0">
                <a:pos x="55" y="24"/>
              </a:cxn>
              <a:cxn ang="0">
                <a:pos x="36" y="11"/>
              </a:cxn>
              <a:cxn ang="0">
                <a:pos x="150" y="0"/>
              </a:cxn>
              <a:cxn ang="0">
                <a:pos x="153" y="31"/>
              </a:cxn>
              <a:cxn ang="0">
                <a:pos x="118" y="58"/>
              </a:cxn>
              <a:cxn ang="0">
                <a:pos x="168" y="65"/>
              </a:cxn>
              <a:cxn ang="0">
                <a:pos x="175" y="117"/>
              </a:cxn>
              <a:cxn ang="0">
                <a:pos x="101" y="145"/>
              </a:cxn>
              <a:cxn ang="0">
                <a:pos x="66" y="105"/>
              </a:cxn>
              <a:cxn ang="0">
                <a:pos x="0" y="72"/>
              </a:cxn>
            </a:cxnLst>
            <a:rect l="0" t="0" r="r" b="b"/>
            <a:pathLst>
              <a:path w="175" h="145">
                <a:moveTo>
                  <a:pt x="0" y="72"/>
                </a:moveTo>
                <a:lnTo>
                  <a:pt x="10" y="54"/>
                </a:lnTo>
                <a:lnTo>
                  <a:pt x="66" y="65"/>
                </a:lnTo>
                <a:lnTo>
                  <a:pt x="59" y="41"/>
                </a:lnTo>
                <a:lnTo>
                  <a:pt x="74" y="43"/>
                </a:lnTo>
                <a:lnTo>
                  <a:pt x="35" y="30"/>
                </a:lnTo>
                <a:lnTo>
                  <a:pt x="55" y="24"/>
                </a:lnTo>
                <a:lnTo>
                  <a:pt x="36" y="11"/>
                </a:lnTo>
                <a:lnTo>
                  <a:pt x="150" y="0"/>
                </a:lnTo>
                <a:lnTo>
                  <a:pt x="153" y="31"/>
                </a:lnTo>
                <a:lnTo>
                  <a:pt x="118" y="58"/>
                </a:lnTo>
                <a:lnTo>
                  <a:pt x="168" y="65"/>
                </a:lnTo>
                <a:lnTo>
                  <a:pt x="175" y="117"/>
                </a:lnTo>
                <a:lnTo>
                  <a:pt x="101" y="145"/>
                </a:lnTo>
                <a:lnTo>
                  <a:pt x="66" y="105"/>
                </a:lnTo>
                <a:lnTo>
                  <a:pt x="0" y="72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97" name="Freeform 661">
            <a:hlinkClick r:id="" action="ppaction://noaction"/>
          </p:cNvPr>
          <p:cNvSpPr>
            <a:spLocks/>
          </p:cNvSpPr>
          <p:nvPr/>
        </p:nvSpPr>
        <p:spPr bwMode="auto">
          <a:xfrm>
            <a:off x="1818824" y="1719264"/>
            <a:ext cx="86178" cy="603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" y="45"/>
              </a:cxn>
              <a:cxn ang="0">
                <a:pos x="45" y="47"/>
              </a:cxn>
              <a:cxn ang="0">
                <a:pos x="18" y="53"/>
              </a:cxn>
              <a:cxn ang="0">
                <a:pos x="32" y="73"/>
              </a:cxn>
              <a:cxn ang="0">
                <a:pos x="98" y="62"/>
              </a:cxn>
              <a:cxn ang="0">
                <a:pos x="104" y="37"/>
              </a:cxn>
              <a:cxn ang="0">
                <a:pos x="0" y="0"/>
              </a:cxn>
            </a:cxnLst>
            <a:rect l="0" t="0" r="r" b="b"/>
            <a:pathLst>
              <a:path w="104" h="73">
                <a:moveTo>
                  <a:pt x="0" y="0"/>
                </a:moveTo>
                <a:lnTo>
                  <a:pt x="13" y="45"/>
                </a:lnTo>
                <a:lnTo>
                  <a:pt x="45" y="47"/>
                </a:lnTo>
                <a:lnTo>
                  <a:pt x="18" y="53"/>
                </a:lnTo>
                <a:lnTo>
                  <a:pt x="32" y="73"/>
                </a:lnTo>
                <a:lnTo>
                  <a:pt x="98" y="62"/>
                </a:lnTo>
                <a:lnTo>
                  <a:pt x="104" y="3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98" name="Freeform 662">
            <a:hlinkClick r:id="" action="ppaction://noaction"/>
          </p:cNvPr>
          <p:cNvSpPr>
            <a:spLocks/>
          </p:cNvSpPr>
          <p:nvPr/>
        </p:nvSpPr>
        <p:spPr bwMode="auto">
          <a:xfrm>
            <a:off x="1850573" y="1814513"/>
            <a:ext cx="427869" cy="139700"/>
          </a:xfrm>
          <a:custGeom>
            <a:avLst/>
            <a:gdLst/>
            <a:ahLst/>
            <a:cxnLst>
              <a:cxn ang="0">
                <a:pos x="0" y="26"/>
              </a:cxn>
              <a:cxn ang="0">
                <a:pos x="31" y="0"/>
              </a:cxn>
              <a:cxn ang="0">
                <a:pos x="75" y="14"/>
              </a:cxn>
              <a:cxn ang="0">
                <a:pos x="106" y="26"/>
              </a:cxn>
              <a:cxn ang="0">
                <a:pos x="97" y="45"/>
              </a:cxn>
              <a:cxn ang="0">
                <a:pos x="154" y="29"/>
              </a:cxn>
              <a:cxn ang="0">
                <a:pos x="192" y="45"/>
              </a:cxn>
              <a:cxn ang="0">
                <a:pos x="161" y="45"/>
              </a:cxn>
              <a:cxn ang="0">
                <a:pos x="226" y="58"/>
              </a:cxn>
              <a:cxn ang="0">
                <a:pos x="154" y="63"/>
              </a:cxn>
              <a:cxn ang="0">
                <a:pos x="192" y="74"/>
              </a:cxn>
              <a:cxn ang="0">
                <a:pos x="164" y="86"/>
              </a:cxn>
              <a:cxn ang="0">
                <a:pos x="199" y="76"/>
              </a:cxn>
              <a:cxn ang="0">
                <a:pos x="232" y="107"/>
              </a:cxn>
              <a:cxn ang="0">
                <a:pos x="238" y="92"/>
              </a:cxn>
              <a:cxn ang="0">
                <a:pos x="330" y="107"/>
              </a:cxn>
              <a:cxn ang="0">
                <a:pos x="426" y="78"/>
              </a:cxn>
              <a:cxn ang="0">
                <a:pos x="506" y="112"/>
              </a:cxn>
              <a:cxn ang="0">
                <a:pos x="481" y="130"/>
              </a:cxn>
              <a:cxn ang="0">
                <a:pos x="489" y="157"/>
              </a:cxn>
              <a:cxn ang="0">
                <a:pos x="444" y="164"/>
              </a:cxn>
              <a:cxn ang="0">
                <a:pos x="391" y="137"/>
              </a:cxn>
              <a:cxn ang="0">
                <a:pos x="391" y="157"/>
              </a:cxn>
              <a:cxn ang="0">
                <a:pos x="364" y="161"/>
              </a:cxn>
              <a:cxn ang="0">
                <a:pos x="250" y="164"/>
              </a:cxn>
              <a:cxn ang="0">
                <a:pos x="238" y="141"/>
              </a:cxn>
              <a:cxn ang="0">
                <a:pos x="211" y="161"/>
              </a:cxn>
              <a:cxn ang="0">
                <a:pos x="174" y="141"/>
              </a:cxn>
              <a:cxn ang="0">
                <a:pos x="151" y="155"/>
              </a:cxn>
              <a:cxn ang="0">
                <a:pos x="108" y="49"/>
              </a:cxn>
              <a:cxn ang="0">
                <a:pos x="58" y="59"/>
              </a:cxn>
              <a:cxn ang="0">
                <a:pos x="0" y="26"/>
              </a:cxn>
            </a:cxnLst>
            <a:rect l="0" t="0" r="r" b="b"/>
            <a:pathLst>
              <a:path w="506" h="164">
                <a:moveTo>
                  <a:pt x="0" y="26"/>
                </a:moveTo>
                <a:lnTo>
                  <a:pt x="31" y="0"/>
                </a:lnTo>
                <a:lnTo>
                  <a:pt x="75" y="14"/>
                </a:lnTo>
                <a:lnTo>
                  <a:pt x="106" y="26"/>
                </a:lnTo>
                <a:lnTo>
                  <a:pt x="97" y="45"/>
                </a:lnTo>
                <a:lnTo>
                  <a:pt x="154" y="29"/>
                </a:lnTo>
                <a:lnTo>
                  <a:pt x="192" y="45"/>
                </a:lnTo>
                <a:lnTo>
                  <a:pt x="161" y="45"/>
                </a:lnTo>
                <a:lnTo>
                  <a:pt x="226" y="58"/>
                </a:lnTo>
                <a:lnTo>
                  <a:pt x="154" y="63"/>
                </a:lnTo>
                <a:lnTo>
                  <a:pt x="192" y="74"/>
                </a:lnTo>
                <a:lnTo>
                  <a:pt x="164" y="86"/>
                </a:lnTo>
                <a:lnTo>
                  <a:pt x="199" y="76"/>
                </a:lnTo>
                <a:lnTo>
                  <a:pt x="232" y="107"/>
                </a:lnTo>
                <a:lnTo>
                  <a:pt x="238" y="92"/>
                </a:lnTo>
                <a:lnTo>
                  <a:pt x="330" y="107"/>
                </a:lnTo>
                <a:lnTo>
                  <a:pt x="426" y="78"/>
                </a:lnTo>
                <a:lnTo>
                  <a:pt x="506" y="112"/>
                </a:lnTo>
                <a:lnTo>
                  <a:pt x="481" y="130"/>
                </a:lnTo>
                <a:lnTo>
                  <a:pt x="489" y="157"/>
                </a:lnTo>
                <a:lnTo>
                  <a:pt x="444" y="164"/>
                </a:lnTo>
                <a:lnTo>
                  <a:pt x="391" y="137"/>
                </a:lnTo>
                <a:lnTo>
                  <a:pt x="391" y="157"/>
                </a:lnTo>
                <a:lnTo>
                  <a:pt x="364" y="161"/>
                </a:lnTo>
                <a:lnTo>
                  <a:pt x="250" y="164"/>
                </a:lnTo>
                <a:lnTo>
                  <a:pt x="238" y="141"/>
                </a:lnTo>
                <a:lnTo>
                  <a:pt x="211" y="161"/>
                </a:lnTo>
                <a:lnTo>
                  <a:pt x="174" y="141"/>
                </a:lnTo>
                <a:lnTo>
                  <a:pt x="151" y="155"/>
                </a:lnTo>
                <a:lnTo>
                  <a:pt x="108" y="49"/>
                </a:lnTo>
                <a:lnTo>
                  <a:pt x="58" y="59"/>
                </a:lnTo>
                <a:lnTo>
                  <a:pt x="0" y="26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99" name="Freeform 663">
            <a:hlinkClick r:id="" action="ppaction://noaction"/>
          </p:cNvPr>
          <p:cNvSpPr>
            <a:spLocks/>
          </p:cNvSpPr>
          <p:nvPr/>
        </p:nvSpPr>
        <p:spPr bwMode="auto">
          <a:xfrm>
            <a:off x="1867205" y="1581169"/>
            <a:ext cx="276678" cy="182563"/>
          </a:xfrm>
          <a:custGeom>
            <a:avLst/>
            <a:gdLst/>
            <a:ahLst/>
            <a:cxnLst>
              <a:cxn ang="0">
                <a:pos x="0" y="69"/>
              </a:cxn>
              <a:cxn ang="0">
                <a:pos x="80" y="56"/>
              </a:cxn>
              <a:cxn ang="0">
                <a:pos x="40" y="26"/>
              </a:cxn>
              <a:cxn ang="0">
                <a:pos x="107" y="12"/>
              </a:cxn>
              <a:cxn ang="0">
                <a:pos x="51" y="0"/>
              </a:cxn>
              <a:cxn ang="0">
                <a:pos x="141" y="16"/>
              </a:cxn>
              <a:cxn ang="0">
                <a:pos x="166" y="57"/>
              </a:cxn>
              <a:cxn ang="0">
                <a:pos x="213" y="59"/>
              </a:cxn>
              <a:cxn ang="0">
                <a:pos x="229" y="87"/>
              </a:cxn>
              <a:cxn ang="0">
                <a:pos x="233" y="67"/>
              </a:cxn>
              <a:cxn ang="0">
                <a:pos x="255" y="69"/>
              </a:cxn>
              <a:cxn ang="0">
                <a:pos x="245" y="87"/>
              </a:cxn>
              <a:cxn ang="0">
                <a:pos x="272" y="101"/>
              </a:cxn>
              <a:cxn ang="0">
                <a:pos x="255" y="120"/>
              </a:cxn>
              <a:cxn ang="0">
                <a:pos x="308" y="117"/>
              </a:cxn>
              <a:cxn ang="0">
                <a:pos x="329" y="146"/>
              </a:cxn>
              <a:cxn ang="0">
                <a:pos x="268" y="156"/>
              </a:cxn>
              <a:cxn ang="0">
                <a:pos x="250" y="182"/>
              </a:cxn>
              <a:cxn ang="0">
                <a:pos x="238" y="155"/>
              </a:cxn>
              <a:cxn ang="0">
                <a:pos x="222" y="217"/>
              </a:cxn>
              <a:cxn ang="0">
                <a:pos x="182" y="184"/>
              </a:cxn>
              <a:cxn ang="0">
                <a:pos x="203" y="218"/>
              </a:cxn>
              <a:cxn ang="0">
                <a:pos x="123" y="213"/>
              </a:cxn>
              <a:cxn ang="0">
                <a:pos x="101" y="196"/>
              </a:cxn>
              <a:cxn ang="0">
                <a:pos x="137" y="193"/>
              </a:cxn>
              <a:cxn ang="0">
                <a:pos x="98" y="187"/>
              </a:cxn>
              <a:cxn ang="0">
                <a:pos x="87" y="177"/>
              </a:cxn>
              <a:cxn ang="0">
                <a:pos x="107" y="176"/>
              </a:cxn>
              <a:cxn ang="0">
                <a:pos x="76" y="162"/>
              </a:cxn>
              <a:cxn ang="0">
                <a:pos x="179" y="142"/>
              </a:cxn>
              <a:cxn ang="0">
                <a:pos x="51" y="146"/>
              </a:cxn>
              <a:cxn ang="0">
                <a:pos x="30" y="125"/>
              </a:cxn>
              <a:cxn ang="0">
                <a:pos x="76" y="115"/>
              </a:cxn>
              <a:cxn ang="0">
                <a:pos x="5" y="101"/>
              </a:cxn>
              <a:cxn ang="0">
                <a:pos x="21" y="100"/>
              </a:cxn>
              <a:cxn ang="0">
                <a:pos x="1" y="85"/>
              </a:cxn>
              <a:cxn ang="0">
                <a:pos x="80" y="85"/>
              </a:cxn>
              <a:cxn ang="0">
                <a:pos x="0" y="69"/>
              </a:cxn>
            </a:cxnLst>
            <a:rect l="0" t="0" r="r" b="b"/>
            <a:pathLst>
              <a:path w="329" h="218">
                <a:moveTo>
                  <a:pt x="0" y="69"/>
                </a:moveTo>
                <a:lnTo>
                  <a:pt x="80" y="56"/>
                </a:lnTo>
                <a:lnTo>
                  <a:pt x="40" y="26"/>
                </a:lnTo>
                <a:lnTo>
                  <a:pt x="107" y="12"/>
                </a:lnTo>
                <a:lnTo>
                  <a:pt x="51" y="0"/>
                </a:lnTo>
                <a:lnTo>
                  <a:pt x="141" y="16"/>
                </a:lnTo>
                <a:lnTo>
                  <a:pt x="166" y="57"/>
                </a:lnTo>
                <a:lnTo>
                  <a:pt x="213" y="59"/>
                </a:lnTo>
                <a:lnTo>
                  <a:pt x="229" y="87"/>
                </a:lnTo>
                <a:lnTo>
                  <a:pt x="233" y="67"/>
                </a:lnTo>
                <a:lnTo>
                  <a:pt x="255" y="69"/>
                </a:lnTo>
                <a:lnTo>
                  <a:pt x="245" y="87"/>
                </a:lnTo>
                <a:lnTo>
                  <a:pt x="272" y="101"/>
                </a:lnTo>
                <a:lnTo>
                  <a:pt x="255" y="120"/>
                </a:lnTo>
                <a:lnTo>
                  <a:pt x="308" y="117"/>
                </a:lnTo>
                <a:lnTo>
                  <a:pt x="329" y="146"/>
                </a:lnTo>
                <a:lnTo>
                  <a:pt x="268" y="156"/>
                </a:lnTo>
                <a:lnTo>
                  <a:pt x="250" y="182"/>
                </a:lnTo>
                <a:lnTo>
                  <a:pt x="238" y="155"/>
                </a:lnTo>
                <a:lnTo>
                  <a:pt x="222" y="217"/>
                </a:lnTo>
                <a:lnTo>
                  <a:pt x="182" y="184"/>
                </a:lnTo>
                <a:lnTo>
                  <a:pt x="203" y="218"/>
                </a:lnTo>
                <a:lnTo>
                  <a:pt x="123" y="213"/>
                </a:lnTo>
                <a:lnTo>
                  <a:pt x="101" y="196"/>
                </a:lnTo>
                <a:lnTo>
                  <a:pt x="137" y="193"/>
                </a:lnTo>
                <a:lnTo>
                  <a:pt x="98" y="187"/>
                </a:lnTo>
                <a:lnTo>
                  <a:pt x="87" y="177"/>
                </a:lnTo>
                <a:lnTo>
                  <a:pt x="107" y="176"/>
                </a:lnTo>
                <a:lnTo>
                  <a:pt x="76" y="162"/>
                </a:lnTo>
                <a:lnTo>
                  <a:pt x="179" y="142"/>
                </a:lnTo>
                <a:lnTo>
                  <a:pt x="51" y="146"/>
                </a:lnTo>
                <a:lnTo>
                  <a:pt x="30" y="125"/>
                </a:lnTo>
                <a:lnTo>
                  <a:pt x="76" y="115"/>
                </a:lnTo>
                <a:lnTo>
                  <a:pt x="5" y="101"/>
                </a:lnTo>
                <a:lnTo>
                  <a:pt x="21" y="100"/>
                </a:lnTo>
                <a:lnTo>
                  <a:pt x="1" y="85"/>
                </a:lnTo>
                <a:lnTo>
                  <a:pt x="80" y="85"/>
                </a:lnTo>
                <a:lnTo>
                  <a:pt x="0" y="69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00" name="Freeform 664">
            <a:hlinkClick r:id="" action="ppaction://noaction"/>
          </p:cNvPr>
          <p:cNvSpPr>
            <a:spLocks/>
          </p:cNvSpPr>
          <p:nvPr/>
        </p:nvSpPr>
        <p:spPr bwMode="auto">
          <a:xfrm>
            <a:off x="1867204" y="1892300"/>
            <a:ext cx="66524" cy="50800"/>
          </a:xfrm>
          <a:custGeom>
            <a:avLst/>
            <a:gdLst/>
            <a:ahLst/>
            <a:cxnLst>
              <a:cxn ang="0">
                <a:pos x="0" y="39"/>
              </a:cxn>
              <a:cxn ang="0">
                <a:pos x="13" y="0"/>
              </a:cxn>
              <a:cxn ang="0">
                <a:pos x="66" y="11"/>
              </a:cxn>
              <a:cxn ang="0">
                <a:pos x="80" y="56"/>
              </a:cxn>
              <a:cxn ang="0">
                <a:pos x="0" y="39"/>
              </a:cxn>
            </a:cxnLst>
            <a:rect l="0" t="0" r="r" b="b"/>
            <a:pathLst>
              <a:path w="80" h="56">
                <a:moveTo>
                  <a:pt x="0" y="39"/>
                </a:moveTo>
                <a:lnTo>
                  <a:pt x="13" y="0"/>
                </a:lnTo>
                <a:lnTo>
                  <a:pt x="66" y="11"/>
                </a:lnTo>
                <a:lnTo>
                  <a:pt x="80" y="56"/>
                </a:lnTo>
                <a:lnTo>
                  <a:pt x="0" y="39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01" name="Freeform 665"/>
          <p:cNvSpPr>
            <a:spLocks/>
          </p:cNvSpPr>
          <p:nvPr/>
        </p:nvSpPr>
        <p:spPr bwMode="auto">
          <a:xfrm>
            <a:off x="1868722" y="1779590"/>
            <a:ext cx="74083" cy="17463"/>
          </a:xfrm>
          <a:custGeom>
            <a:avLst/>
            <a:gdLst/>
            <a:ahLst/>
            <a:cxnLst>
              <a:cxn ang="0">
                <a:pos x="0" y="8"/>
              </a:cxn>
              <a:cxn ang="0">
                <a:pos x="21" y="20"/>
              </a:cxn>
              <a:cxn ang="0">
                <a:pos x="90" y="8"/>
              </a:cxn>
              <a:cxn ang="0">
                <a:pos x="25" y="0"/>
              </a:cxn>
              <a:cxn ang="0">
                <a:pos x="0" y="8"/>
              </a:cxn>
            </a:cxnLst>
            <a:rect l="0" t="0" r="r" b="b"/>
            <a:pathLst>
              <a:path w="90" h="20">
                <a:moveTo>
                  <a:pt x="0" y="8"/>
                </a:moveTo>
                <a:lnTo>
                  <a:pt x="21" y="20"/>
                </a:lnTo>
                <a:lnTo>
                  <a:pt x="90" y="8"/>
                </a:lnTo>
                <a:lnTo>
                  <a:pt x="25" y="0"/>
                </a:lnTo>
                <a:lnTo>
                  <a:pt x="0" y="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02" name="Freeform 666"/>
          <p:cNvSpPr>
            <a:spLocks/>
          </p:cNvSpPr>
          <p:nvPr/>
        </p:nvSpPr>
        <p:spPr bwMode="auto">
          <a:xfrm>
            <a:off x="1880811" y="1974850"/>
            <a:ext cx="133048" cy="95250"/>
          </a:xfrm>
          <a:custGeom>
            <a:avLst/>
            <a:gdLst/>
            <a:ahLst/>
            <a:cxnLst>
              <a:cxn ang="0">
                <a:pos x="0" y="18"/>
              </a:cxn>
              <a:cxn ang="0">
                <a:pos x="4" y="72"/>
              </a:cxn>
              <a:cxn ang="0">
                <a:pos x="23" y="82"/>
              </a:cxn>
              <a:cxn ang="0">
                <a:pos x="16" y="113"/>
              </a:cxn>
              <a:cxn ang="0">
                <a:pos x="38" y="114"/>
              </a:cxn>
              <a:cxn ang="0">
                <a:pos x="64" y="89"/>
              </a:cxn>
              <a:cxn ang="0">
                <a:pos x="38" y="72"/>
              </a:cxn>
              <a:cxn ang="0">
                <a:pos x="101" y="72"/>
              </a:cxn>
              <a:cxn ang="0">
                <a:pos x="157" y="7"/>
              </a:cxn>
              <a:cxn ang="0">
                <a:pos x="13" y="0"/>
              </a:cxn>
              <a:cxn ang="0">
                <a:pos x="30" y="20"/>
              </a:cxn>
              <a:cxn ang="0">
                <a:pos x="0" y="18"/>
              </a:cxn>
            </a:cxnLst>
            <a:rect l="0" t="0" r="r" b="b"/>
            <a:pathLst>
              <a:path w="157" h="114">
                <a:moveTo>
                  <a:pt x="0" y="18"/>
                </a:moveTo>
                <a:lnTo>
                  <a:pt x="4" y="72"/>
                </a:lnTo>
                <a:lnTo>
                  <a:pt x="23" y="82"/>
                </a:lnTo>
                <a:lnTo>
                  <a:pt x="16" y="113"/>
                </a:lnTo>
                <a:lnTo>
                  <a:pt x="38" y="114"/>
                </a:lnTo>
                <a:lnTo>
                  <a:pt x="64" y="89"/>
                </a:lnTo>
                <a:lnTo>
                  <a:pt x="38" y="72"/>
                </a:lnTo>
                <a:lnTo>
                  <a:pt x="101" y="72"/>
                </a:lnTo>
                <a:lnTo>
                  <a:pt x="157" y="7"/>
                </a:lnTo>
                <a:lnTo>
                  <a:pt x="13" y="0"/>
                </a:lnTo>
                <a:lnTo>
                  <a:pt x="30" y="20"/>
                </a:lnTo>
                <a:lnTo>
                  <a:pt x="0" y="1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03" name="Freeform 667">
            <a:hlinkClick r:id="" action="ppaction://noaction"/>
          </p:cNvPr>
          <p:cNvSpPr>
            <a:spLocks/>
          </p:cNvSpPr>
          <p:nvPr/>
        </p:nvSpPr>
        <p:spPr bwMode="auto">
          <a:xfrm>
            <a:off x="1971524" y="1470025"/>
            <a:ext cx="762000" cy="395288"/>
          </a:xfrm>
          <a:custGeom>
            <a:avLst/>
            <a:gdLst/>
            <a:ahLst/>
            <a:cxnLst>
              <a:cxn ang="0">
                <a:pos x="53" y="128"/>
              </a:cxn>
              <a:cxn ang="0">
                <a:pos x="97" y="136"/>
              </a:cxn>
              <a:cxn ang="0">
                <a:pos x="222" y="132"/>
              </a:cxn>
              <a:cxn ang="0">
                <a:pos x="197" y="149"/>
              </a:cxn>
              <a:cxn ang="0">
                <a:pos x="169" y="183"/>
              </a:cxn>
              <a:cxn ang="0">
                <a:pos x="248" y="184"/>
              </a:cxn>
              <a:cxn ang="0">
                <a:pos x="351" y="139"/>
              </a:cxn>
              <a:cxn ang="0">
                <a:pos x="487" y="154"/>
              </a:cxn>
              <a:cxn ang="0">
                <a:pos x="353" y="243"/>
              </a:cxn>
              <a:cxn ang="0">
                <a:pos x="162" y="198"/>
              </a:cxn>
              <a:cxn ang="0">
                <a:pos x="161" y="234"/>
              </a:cxn>
              <a:cxn ang="0">
                <a:pos x="307" y="291"/>
              </a:cxn>
              <a:cxn ang="0">
                <a:pos x="201" y="293"/>
              </a:cxn>
              <a:cxn ang="0">
                <a:pos x="181" y="332"/>
              </a:cxn>
              <a:cxn ang="0">
                <a:pos x="218" y="315"/>
              </a:cxn>
              <a:cxn ang="0">
                <a:pos x="185" y="357"/>
              </a:cxn>
              <a:cxn ang="0">
                <a:pos x="211" y="384"/>
              </a:cxn>
              <a:cxn ang="0">
                <a:pos x="222" y="399"/>
              </a:cxn>
              <a:cxn ang="0">
                <a:pos x="154" y="406"/>
              </a:cxn>
              <a:cxn ang="0">
                <a:pos x="100" y="430"/>
              </a:cxn>
              <a:cxn ang="0">
                <a:pos x="192" y="466"/>
              </a:cxn>
              <a:cxn ang="0">
                <a:pos x="253" y="452"/>
              </a:cxn>
              <a:cxn ang="0">
                <a:pos x="286" y="451"/>
              </a:cxn>
              <a:cxn ang="0">
                <a:pos x="322" y="470"/>
              </a:cxn>
              <a:cxn ang="0">
                <a:pos x="377" y="430"/>
              </a:cxn>
              <a:cxn ang="0">
                <a:pos x="405" y="397"/>
              </a:cxn>
              <a:cxn ang="0">
                <a:pos x="470" y="357"/>
              </a:cxn>
              <a:cxn ang="0">
                <a:pos x="498" y="339"/>
              </a:cxn>
              <a:cxn ang="0">
                <a:pos x="503" y="300"/>
              </a:cxn>
              <a:cxn ang="0">
                <a:pos x="417" y="279"/>
              </a:cxn>
              <a:cxn ang="0">
                <a:pos x="415" y="270"/>
              </a:cxn>
              <a:cxn ang="0">
                <a:pos x="596" y="243"/>
              </a:cxn>
              <a:cxn ang="0">
                <a:pos x="636" y="213"/>
              </a:cxn>
              <a:cxn ang="0">
                <a:pos x="808" y="121"/>
              </a:cxn>
              <a:cxn ang="0">
                <a:pos x="677" y="118"/>
              </a:cxn>
              <a:cxn ang="0">
                <a:pos x="903" y="72"/>
              </a:cxn>
              <a:cxn ang="0">
                <a:pos x="832" y="20"/>
              </a:cxn>
              <a:cxn ang="0">
                <a:pos x="538" y="0"/>
              </a:cxn>
              <a:cxn ang="0">
                <a:pos x="498" y="8"/>
              </a:cxn>
              <a:cxn ang="0">
                <a:pos x="448" y="52"/>
              </a:cxn>
              <a:cxn ang="0">
                <a:pos x="348" y="30"/>
              </a:cxn>
              <a:cxn ang="0">
                <a:pos x="265" y="33"/>
              </a:cxn>
              <a:cxn ang="0">
                <a:pos x="317" y="83"/>
              </a:cxn>
              <a:cxn ang="0">
                <a:pos x="196" y="84"/>
              </a:cxn>
            </a:cxnLst>
            <a:rect l="0" t="0" r="r" b="b"/>
            <a:pathLst>
              <a:path w="903" h="470">
                <a:moveTo>
                  <a:pt x="0" y="111"/>
                </a:moveTo>
                <a:lnTo>
                  <a:pt x="81" y="111"/>
                </a:lnTo>
                <a:lnTo>
                  <a:pt x="53" y="128"/>
                </a:lnTo>
                <a:lnTo>
                  <a:pt x="164" y="116"/>
                </a:lnTo>
                <a:lnTo>
                  <a:pt x="68" y="128"/>
                </a:lnTo>
                <a:lnTo>
                  <a:pt x="97" y="136"/>
                </a:lnTo>
                <a:lnTo>
                  <a:pt x="65" y="138"/>
                </a:lnTo>
                <a:lnTo>
                  <a:pt x="79" y="150"/>
                </a:lnTo>
                <a:lnTo>
                  <a:pt x="222" y="132"/>
                </a:lnTo>
                <a:lnTo>
                  <a:pt x="81" y="160"/>
                </a:lnTo>
                <a:lnTo>
                  <a:pt x="142" y="183"/>
                </a:lnTo>
                <a:lnTo>
                  <a:pt x="197" y="149"/>
                </a:lnTo>
                <a:lnTo>
                  <a:pt x="293" y="144"/>
                </a:lnTo>
                <a:lnTo>
                  <a:pt x="192" y="157"/>
                </a:lnTo>
                <a:lnTo>
                  <a:pt x="169" y="183"/>
                </a:lnTo>
                <a:lnTo>
                  <a:pt x="227" y="187"/>
                </a:lnTo>
                <a:lnTo>
                  <a:pt x="293" y="159"/>
                </a:lnTo>
                <a:lnTo>
                  <a:pt x="248" y="184"/>
                </a:lnTo>
                <a:lnTo>
                  <a:pt x="293" y="184"/>
                </a:lnTo>
                <a:lnTo>
                  <a:pt x="359" y="165"/>
                </a:lnTo>
                <a:lnTo>
                  <a:pt x="351" y="139"/>
                </a:lnTo>
                <a:lnTo>
                  <a:pt x="424" y="118"/>
                </a:lnTo>
                <a:lnTo>
                  <a:pt x="371" y="163"/>
                </a:lnTo>
                <a:lnTo>
                  <a:pt x="487" y="154"/>
                </a:lnTo>
                <a:lnTo>
                  <a:pt x="253" y="198"/>
                </a:lnTo>
                <a:lnTo>
                  <a:pt x="306" y="243"/>
                </a:lnTo>
                <a:lnTo>
                  <a:pt x="353" y="243"/>
                </a:lnTo>
                <a:lnTo>
                  <a:pt x="328" y="253"/>
                </a:lnTo>
                <a:lnTo>
                  <a:pt x="237" y="205"/>
                </a:lnTo>
                <a:lnTo>
                  <a:pt x="162" y="198"/>
                </a:lnTo>
                <a:lnTo>
                  <a:pt x="160" y="218"/>
                </a:lnTo>
                <a:lnTo>
                  <a:pt x="195" y="228"/>
                </a:lnTo>
                <a:lnTo>
                  <a:pt x="161" y="234"/>
                </a:lnTo>
                <a:lnTo>
                  <a:pt x="253" y="285"/>
                </a:lnTo>
                <a:lnTo>
                  <a:pt x="216" y="288"/>
                </a:lnTo>
                <a:lnTo>
                  <a:pt x="307" y="291"/>
                </a:lnTo>
                <a:lnTo>
                  <a:pt x="256" y="303"/>
                </a:lnTo>
                <a:lnTo>
                  <a:pt x="283" y="320"/>
                </a:lnTo>
                <a:lnTo>
                  <a:pt x="201" y="293"/>
                </a:lnTo>
                <a:lnTo>
                  <a:pt x="152" y="304"/>
                </a:lnTo>
                <a:lnTo>
                  <a:pt x="134" y="346"/>
                </a:lnTo>
                <a:lnTo>
                  <a:pt x="181" y="332"/>
                </a:lnTo>
                <a:lnTo>
                  <a:pt x="172" y="347"/>
                </a:lnTo>
                <a:lnTo>
                  <a:pt x="190" y="347"/>
                </a:lnTo>
                <a:lnTo>
                  <a:pt x="218" y="315"/>
                </a:lnTo>
                <a:lnTo>
                  <a:pt x="207" y="341"/>
                </a:lnTo>
                <a:lnTo>
                  <a:pt x="235" y="345"/>
                </a:lnTo>
                <a:lnTo>
                  <a:pt x="185" y="357"/>
                </a:lnTo>
                <a:lnTo>
                  <a:pt x="216" y="359"/>
                </a:lnTo>
                <a:lnTo>
                  <a:pt x="190" y="366"/>
                </a:lnTo>
                <a:lnTo>
                  <a:pt x="211" y="384"/>
                </a:lnTo>
                <a:lnTo>
                  <a:pt x="248" y="384"/>
                </a:lnTo>
                <a:lnTo>
                  <a:pt x="283" y="351"/>
                </a:lnTo>
                <a:lnTo>
                  <a:pt x="222" y="399"/>
                </a:lnTo>
                <a:lnTo>
                  <a:pt x="161" y="362"/>
                </a:lnTo>
                <a:lnTo>
                  <a:pt x="110" y="369"/>
                </a:lnTo>
                <a:lnTo>
                  <a:pt x="154" y="406"/>
                </a:lnTo>
                <a:lnTo>
                  <a:pt x="79" y="427"/>
                </a:lnTo>
                <a:lnTo>
                  <a:pt x="86" y="455"/>
                </a:lnTo>
                <a:lnTo>
                  <a:pt x="100" y="430"/>
                </a:lnTo>
                <a:lnTo>
                  <a:pt x="102" y="455"/>
                </a:lnTo>
                <a:lnTo>
                  <a:pt x="155" y="443"/>
                </a:lnTo>
                <a:lnTo>
                  <a:pt x="192" y="466"/>
                </a:lnTo>
                <a:lnTo>
                  <a:pt x="220" y="465"/>
                </a:lnTo>
                <a:lnTo>
                  <a:pt x="200" y="446"/>
                </a:lnTo>
                <a:lnTo>
                  <a:pt x="253" y="452"/>
                </a:lnTo>
                <a:lnTo>
                  <a:pt x="248" y="435"/>
                </a:lnTo>
                <a:lnTo>
                  <a:pt x="271" y="455"/>
                </a:lnTo>
                <a:lnTo>
                  <a:pt x="286" y="451"/>
                </a:lnTo>
                <a:lnTo>
                  <a:pt x="277" y="437"/>
                </a:lnTo>
                <a:lnTo>
                  <a:pt x="321" y="451"/>
                </a:lnTo>
                <a:lnTo>
                  <a:pt x="322" y="470"/>
                </a:lnTo>
                <a:lnTo>
                  <a:pt x="398" y="451"/>
                </a:lnTo>
                <a:lnTo>
                  <a:pt x="413" y="423"/>
                </a:lnTo>
                <a:lnTo>
                  <a:pt x="377" y="430"/>
                </a:lnTo>
                <a:lnTo>
                  <a:pt x="377" y="405"/>
                </a:lnTo>
                <a:lnTo>
                  <a:pt x="293" y="403"/>
                </a:lnTo>
                <a:lnTo>
                  <a:pt x="405" y="397"/>
                </a:lnTo>
                <a:lnTo>
                  <a:pt x="423" y="379"/>
                </a:lnTo>
                <a:lnTo>
                  <a:pt x="405" y="356"/>
                </a:lnTo>
                <a:lnTo>
                  <a:pt x="470" y="357"/>
                </a:lnTo>
                <a:lnTo>
                  <a:pt x="484" y="347"/>
                </a:lnTo>
                <a:lnTo>
                  <a:pt x="439" y="341"/>
                </a:lnTo>
                <a:lnTo>
                  <a:pt x="498" y="339"/>
                </a:lnTo>
                <a:lnTo>
                  <a:pt x="460" y="322"/>
                </a:lnTo>
                <a:lnTo>
                  <a:pt x="505" y="312"/>
                </a:lnTo>
                <a:lnTo>
                  <a:pt x="503" y="300"/>
                </a:lnTo>
                <a:lnTo>
                  <a:pt x="419" y="293"/>
                </a:lnTo>
                <a:lnTo>
                  <a:pt x="467" y="283"/>
                </a:lnTo>
                <a:lnTo>
                  <a:pt x="417" y="279"/>
                </a:lnTo>
                <a:lnTo>
                  <a:pt x="505" y="288"/>
                </a:lnTo>
                <a:lnTo>
                  <a:pt x="509" y="275"/>
                </a:lnTo>
                <a:lnTo>
                  <a:pt x="415" y="270"/>
                </a:lnTo>
                <a:lnTo>
                  <a:pt x="539" y="253"/>
                </a:lnTo>
                <a:lnTo>
                  <a:pt x="504" y="236"/>
                </a:lnTo>
                <a:lnTo>
                  <a:pt x="596" y="243"/>
                </a:lnTo>
                <a:lnTo>
                  <a:pt x="622" y="218"/>
                </a:lnTo>
                <a:lnTo>
                  <a:pt x="578" y="215"/>
                </a:lnTo>
                <a:lnTo>
                  <a:pt x="636" y="213"/>
                </a:lnTo>
                <a:lnTo>
                  <a:pt x="629" y="194"/>
                </a:lnTo>
                <a:lnTo>
                  <a:pt x="656" y="198"/>
                </a:lnTo>
                <a:lnTo>
                  <a:pt x="808" y="121"/>
                </a:lnTo>
                <a:lnTo>
                  <a:pt x="641" y="148"/>
                </a:lnTo>
                <a:lnTo>
                  <a:pt x="733" y="116"/>
                </a:lnTo>
                <a:lnTo>
                  <a:pt x="677" y="118"/>
                </a:lnTo>
                <a:lnTo>
                  <a:pt x="664" y="103"/>
                </a:lnTo>
                <a:lnTo>
                  <a:pt x="768" y="111"/>
                </a:lnTo>
                <a:lnTo>
                  <a:pt x="903" y="72"/>
                </a:lnTo>
                <a:lnTo>
                  <a:pt x="902" y="52"/>
                </a:lnTo>
                <a:lnTo>
                  <a:pt x="846" y="52"/>
                </a:lnTo>
                <a:lnTo>
                  <a:pt x="832" y="20"/>
                </a:lnTo>
                <a:lnTo>
                  <a:pt x="677" y="35"/>
                </a:lnTo>
                <a:lnTo>
                  <a:pt x="742" y="12"/>
                </a:lnTo>
                <a:lnTo>
                  <a:pt x="538" y="0"/>
                </a:lnTo>
                <a:lnTo>
                  <a:pt x="521" y="16"/>
                </a:lnTo>
                <a:lnTo>
                  <a:pt x="536" y="25"/>
                </a:lnTo>
                <a:lnTo>
                  <a:pt x="498" y="8"/>
                </a:lnTo>
                <a:lnTo>
                  <a:pt x="407" y="10"/>
                </a:lnTo>
                <a:lnTo>
                  <a:pt x="472" y="42"/>
                </a:lnTo>
                <a:lnTo>
                  <a:pt x="448" y="52"/>
                </a:lnTo>
                <a:lnTo>
                  <a:pt x="417" y="18"/>
                </a:lnTo>
                <a:lnTo>
                  <a:pt x="332" y="15"/>
                </a:lnTo>
                <a:lnTo>
                  <a:pt x="348" y="30"/>
                </a:lnTo>
                <a:lnTo>
                  <a:pt x="285" y="25"/>
                </a:lnTo>
                <a:lnTo>
                  <a:pt x="317" y="47"/>
                </a:lnTo>
                <a:lnTo>
                  <a:pt x="265" y="33"/>
                </a:lnTo>
                <a:lnTo>
                  <a:pt x="282" y="47"/>
                </a:lnTo>
                <a:lnTo>
                  <a:pt x="252" y="52"/>
                </a:lnTo>
                <a:lnTo>
                  <a:pt x="317" y="83"/>
                </a:lnTo>
                <a:lnTo>
                  <a:pt x="175" y="48"/>
                </a:lnTo>
                <a:lnTo>
                  <a:pt x="141" y="73"/>
                </a:lnTo>
                <a:lnTo>
                  <a:pt x="196" y="84"/>
                </a:lnTo>
                <a:lnTo>
                  <a:pt x="102" y="76"/>
                </a:lnTo>
                <a:lnTo>
                  <a:pt x="0" y="111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04" name="Freeform 668">
            <a:hlinkClick r:id="" action="ppaction://noaction"/>
          </p:cNvPr>
          <p:cNvSpPr>
            <a:spLocks/>
          </p:cNvSpPr>
          <p:nvPr/>
        </p:nvSpPr>
        <p:spPr bwMode="auto">
          <a:xfrm>
            <a:off x="2019908" y="1984386"/>
            <a:ext cx="712107" cy="512763"/>
          </a:xfrm>
          <a:custGeom>
            <a:avLst/>
            <a:gdLst/>
            <a:ahLst/>
            <a:cxnLst>
              <a:cxn ang="0">
                <a:pos x="6" y="69"/>
              </a:cxn>
              <a:cxn ang="0">
                <a:pos x="100" y="0"/>
              </a:cxn>
              <a:cxn ang="0">
                <a:pos x="96" y="69"/>
              </a:cxn>
              <a:cxn ang="0">
                <a:pos x="147" y="143"/>
              </a:cxn>
              <a:cxn ang="0">
                <a:pos x="149" y="155"/>
              </a:cxn>
              <a:cxn ang="0">
                <a:pos x="118" y="104"/>
              </a:cxn>
              <a:cxn ang="0">
                <a:pos x="127" y="53"/>
              </a:cxn>
              <a:cxn ang="0">
                <a:pos x="131" y="46"/>
              </a:cxn>
              <a:cxn ang="0">
                <a:pos x="146" y="28"/>
              </a:cxn>
              <a:cxn ang="0">
                <a:pos x="213" y="8"/>
              </a:cxn>
              <a:cxn ang="0">
                <a:pos x="250" y="35"/>
              </a:cxn>
              <a:cxn ang="0">
                <a:pos x="267" y="107"/>
              </a:cxn>
              <a:cxn ang="0">
                <a:pos x="318" y="91"/>
              </a:cxn>
              <a:cxn ang="0">
                <a:pos x="434" y="78"/>
              </a:cxn>
              <a:cxn ang="0">
                <a:pos x="441" y="124"/>
              </a:cxn>
              <a:cxn ang="0">
                <a:pos x="471" y="134"/>
              </a:cxn>
              <a:cxn ang="0">
                <a:pos x="516" y="122"/>
              </a:cxn>
              <a:cxn ang="0">
                <a:pos x="556" y="150"/>
              </a:cxn>
              <a:cxn ang="0">
                <a:pos x="570" y="155"/>
              </a:cxn>
              <a:cxn ang="0">
                <a:pos x="593" y="167"/>
              </a:cxn>
              <a:cxn ang="0">
                <a:pos x="635" y="182"/>
              </a:cxn>
              <a:cxn ang="0">
                <a:pos x="630" y="202"/>
              </a:cxn>
              <a:cxn ang="0">
                <a:pos x="644" y="197"/>
              </a:cxn>
              <a:cxn ang="0">
                <a:pos x="622" y="235"/>
              </a:cxn>
              <a:cxn ang="0">
                <a:pos x="633" y="255"/>
              </a:cxn>
              <a:cxn ang="0">
                <a:pos x="637" y="284"/>
              </a:cxn>
              <a:cxn ang="0">
                <a:pos x="743" y="314"/>
              </a:cxn>
              <a:cxn ang="0">
                <a:pos x="793" y="354"/>
              </a:cxn>
              <a:cxn ang="0">
                <a:pos x="841" y="382"/>
              </a:cxn>
              <a:cxn ang="0">
                <a:pos x="809" y="401"/>
              </a:cxn>
              <a:cxn ang="0">
                <a:pos x="808" y="437"/>
              </a:cxn>
              <a:cxn ang="0">
                <a:pos x="778" y="471"/>
              </a:cxn>
              <a:cxn ang="0">
                <a:pos x="646" y="399"/>
              </a:cxn>
              <a:cxn ang="0">
                <a:pos x="652" y="437"/>
              </a:cxn>
              <a:cxn ang="0">
                <a:pos x="687" y="476"/>
              </a:cxn>
              <a:cxn ang="0">
                <a:pos x="729" y="507"/>
              </a:cxn>
              <a:cxn ang="0">
                <a:pos x="744" y="579"/>
              </a:cxn>
              <a:cxn ang="0">
                <a:pos x="703" y="609"/>
              </a:cxn>
              <a:cxn ang="0">
                <a:pos x="531" y="533"/>
              </a:cxn>
              <a:cxn ang="0">
                <a:pos x="502" y="514"/>
              </a:cxn>
              <a:cxn ang="0">
                <a:pos x="449" y="471"/>
              </a:cxn>
              <a:cxn ang="0">
                <a:pos x="425" y="482"/>
              </a:cxn>
              <a:cxn ang="0">
                <a:pos x="350" y="482"/>
              </a:cxn>
              <a:cxn ang="0">
                <a:pos x="484" y="445"/>
              </a:cxn>
              <a:cxn ang="0">
                <a:pos x="520" y="354"/>
              </a:cxn>
              <a:cxn ang="0">
                <a:pos x="444" y="275"/>
              </a:cxn>
              <a:cxn ang="0">
                <a:pos x="394" y="283"/>
              </a:cxn>
              <a:cxn ang="0">
                <a:pos x="418" y="250"/>
              </a:cxn>
              <a:cxn ang="0">
                <a:pos x="365" y="200"/>
              </a:cxn>
              <a:cxn ang="0">
                <a:pos x="329" y="219"/>
              </a:cxn>
              <a:cxn ang="0">
                <a:pos x="268" y="225"/>
              </a:cxn>
              <a:cxn ang="0">
                <a:pos x="17" y="155"/>
              </a:cxn>
              <a:cxn ang="0">
                <a:pos x="0" y="136"/>
              </a:cxn>
            </a:cxnLst>
            <a:rect l="0" t="0" r="r" b="b"/>
            <a:pathLst>
              <a:path w="841" h="609">
                <a:moveTo>
                  <a:pt x="0" y="136"/>
                </a:moveTo>
                <a:lnTo>
                  <a:pt x="6" y="69"/>
                </a:lnTo>
                <a:lnTo>
                  <a:pt x="41" y="21"/>
                </a:lnTo>
                <a:lnTo>
                  <a:pt x="100" y="0"/>
                </a:lnTo>
                <a:lnTo>
                  <a:pt x="147" y="8"/>
                </a:lnTo>
                <a:lnTo>
                  <a:pt x="96" y="69"/>
                </a:lnTo>
                <a:lnTo>
                  <a:pt x="110" y="107"/>
                </a:lnTo>
                <a:lnTo>
                  <a:pt x="147" y="143"/>
                </a:lnTo>
                <a:lnTo>
                  <a:pt x="100" y="157"/>
                </a:lnTo>
                <a:lnTo>
                  <a:pt x="149" y="155"/>
                </a:lnTo>
                <a:lnTo>
                  <a:pt x="157" y="124"/>
                </a:lnTo>
                <a:lnTo>
                  <a:pt x="118" y="104"/>
                </a:lnTo>
                <a:lnTo>
                  <a:pt x="149" y="83"/>
                </a:lnTo>
                <a:lnTo>
                  <a:pt x="127" y="53"/>
                </a:lnTo>
                <a:lnTo>
                  <a:pt x="176" y="61"/>
                </a:lnTo>
                <a:lnTo>
                  <a:pt x="131" y="46"/>
                </a:lnTo>
                <a:lnTo>
                  <a:pt x="181" y="50"/>
                </a:lnTo>
                <a:lnTo>
                  <a:pt x="146" y="28"/>
                </a:lnTo>
                <a:lnTo>
                  <a:pt x="187" y="30"/>
                </a:lnTo>
                <a:lnTo>
                  <a:pt x="213" y="8"/>
                </a:lnTo>
                <a:lnTo>
                  <a:pt x="248" y="7"/>
                </a:lnTo>
                <a:lnTo>
                  <a:pt x="250" y="35"/>
                </a:lnTo>
                <a:lnTo>
                  <a:pt x="275" y="46"/>
                </a:lnTo>
                <a:lnTo>
                  <a:pt x="267" y="107"/>
                </a:lnTo>
                <a:lnTo>
                  <a:pt x="300" y="78"/>
                </a:lnTo>
                <a:lnTo>
                  <a:pt x="318" y="91"/>
                </a:lnTo>
                <a:lnTo>
                  <a:pt x="365" y="62"/>
                </a:lnTo>
                <a:lnTo>
                  <a:pt x="434" y="78"/>
                </a:lnTo>
                <a:lnTo>
                  <a:pt x="464" y="107"/>
                </a:lnTo>
                <a:lnTo>
                  <a:pt x="441" y="124"/>
                </a:lnTo>
                <a:lnTo>
                  <a:pt x="484" y="117"/>
                </a:lnTo>
                <a:lnTo>
                  <a:pt x="471" y="134"/>
                </a:lnTo>
                <a:lnTo>
                  <a:pt x="496" y="143"/>
                </a:lnTo>
                <a:lnTo>
                  <a:pt x="516" y="122"/>
                </a:lnTo>
                <a:lnTo>
                  <a:pt x="547" y="133"/>
                </a:lnTo>
                <a:lnTo>
                  <a:pt x="556" y="150"/>
                </a:lnTo>
                <a:lnTo>
                  <a:pt x="530" y="155"/>
                </a:lnTo>
                <a:lnTo>
                  <a:pt x="570" y="155"/>
                </a:lnTo>
                <a:lnTo>
                  <a:pt x="563" y="179"/>
                </a:lnTo>
                <a:lnTo>
                  <a:pt x="593" y="167"/>
                </a:lnTo>
                <a:lnTo>
                  <a:pt x="575" y="187"/>
                </a:lnTo>
                <a:lnTo>
                  <a:pt x="635" y="182"/>
                </a:lnTo>
                <a:lnTo>
                  <a:pt x="601" y="202"/>
                </a:lnTo>
                <a:lnTo>
                  <a:pt x="630" y="202"/>
                </a:lnTo>
                <a:lnTo>
                  <a:pt x="618" y="217"/>
                </a:lnTo>
                <a:lnTo>
                  <a:pt x="644" y="197"/>
                </a:lnTo>
                <a:lnTo>
                  <a:pt x="672" y="218"/>
                </a:lnTo>
                <a:lnTo>
                  <a:pt x="622" y="235"/>
                </a:lnTo>
                <a:lnTo>
                  <a:pt x="692" y="250"/>
                </a:lnTo>
                <a:lnTo>
                  <a:pt x="633" y="255"/>
                </a:lnTo>
                <a:lnTo>
                  <a:pt x="654" y="264"/>
                </a:lnTo>
                <a:lnTo>
                  <a:pt x="637" y="284"/>
                </a:lnTo>
                <a:lnTo>
                  <a:pt x="708" y="320"/>
                </a:lnTo>
                <a:lnTo>
                  <a:pt x="743" y="314"/>
                </a:lnTo>
                <a:lnTo>
                  <a:pt x="758" y="357"/>
                </a:lnTo>
                <a:lnTo>
                  <a:pt x="793" y="354"/>
                </a:lnTo>
                <a:lnTo>
                  <a:pt x="789" y="372"/>
                </a:lnTo>
                <a:lnTo>
                  <a:pt x="841" y="382"/>
                </a:lnTo>
                <a:lnTo>
                  <a:pt x="834" y="405"/>
                </a:lnTo>
                <a:lnTo>
                  <a:pt x="809" y="401"/>
                </a:lnTo>
                <a:lnTo>
                  <a:pt x="820" y="416"/>
                </a:lnTo>
                <a:lnTo>
                  <a:pt x="808" y="437"/>
                </a:lnTo>
                <a:lnTo>
                  <a:pt x="783" y="427"/>
                </a:lnTo>
                <a:lnTo>
                  <a:pt x="778" y="471"/>
                </a:lnTo>
                <a:lnTo>
                  <a:pt x="682" y="391"/>
                </a:lnTo>
                <a:lnTo>
                  <a:pt x="646" y="399"/>
                </a:lnTo>
                <a:lnTo>
                  <a:pt x="672" y="417"/>
                </a:lnTo>
                <a:lnTo>
                  <a:pt x="652" y="437"/>
                </a:lnTo>
                <a:lnTo>
                  <a:pt x="668" y="436"/>
                </a:lnTo>
                <a:lnTo>
                  <a:pt x="687" y="476"/>
                </a:lnTo>
                <a:lnTo>
                  <a:pt x="734" y="485"/>
                </a:lnTo>
                <a:lnTo>
                  <a:pt x="729" y="507"/>
                </a:lnTo>
                <a:lnTo>
                  <a:pt x="755" y="526"/>
                </a:lnTo>
                <a:lnTo>
                  <a:pt x="744" y="579"/>
                </a:lnTo>
                <a:lnTo>
                  <a:pt x="622" y="524"/>
                </a:lnTo>
                <a:lnTo>
                  <a:pt x="703" y="609"/>
                </a:lnTo>
                <a:lnTo>
                  <a:pt x="552" y="562"/>
                </a:lnTo>
                <a:lnTo>
                  <a:pt x="531" y="533"/>
                </a:lnTo>
                <a:lnTo>
                  <a:pt x="551" y="531"/>
                </a:lnTo>
                <a:lnTo>
                  <a:pt x="502" y="514"/>
                </a:lnTo>
                <a:lnTo>
                  <a:pt x="487" y="482"/>
                </a:lnTo>
                <a:lnTo>
                  <a:pt x="449" y="471"/>
                </a:lnTo>
                <a:lnTo>
                  <a:pt x="446" y="493"/>
                </a:lnTo>
                <a:lnTo>
                  <a:pt x="425" y="482"/>
                </a:lnTo>
                <a:lnTo>
                  <a:pt x="393" y="503"/>
                </a:lnTo>
                <a:lnTo>
                  <a:pt x="350" y="482"/>
                </a:lnTo>
                <a:lnTo>
                  <a:pt x="371" y="445"/>
                </a:lnTo>
                <a:lnTo>
                  <a:pt x="484" y="445"/>
                </a:lnTo>
                <a:lnTo>
                  <a:pt x="456" y="407"/>
                </a:lnTo>
                <a:lnTo>
                  <a:pt x="520" y="354"/>
                </a:lnTo>
                <a:lnTo>
                  <a:pt x="476" y="281"/>
                </a:lnTo>
                <a:lnTo>
                  <a:pt x="444" y="275"/>
                </a:lnTo>
                <a:lnTo>
                  <a:pt x="462" y="264"/>
                </a:lnTo>
                <a:lnTo>
                  <a:pt x="394" y="283"/>
                </a:lnTo>
                <a:lnTo>
                  <a:pt x="393" y="263"/>
                </a:lnTo>
                <a:lnTo>
                  <a:pt x="418" y="250"/>
                </a:lnTo>
                <a:lnTo>
                  <a:pt x="366" y="223"/>
                </a:lnTo>
                <a:lnTo>
                  <a:pt x="365" y="200"/>
                </a:lnTo>
                <a:lnTo>
                  <a:pt x="317" y="189"/>
                </a:lnTo>
                <a:lnTo>
                  <a:pt x="329" y="219"/>
                </a:lnTo>
                <a:lnTo>
                  <a:pt x="247" y="208"/>
                </a:lnTo>
                <a:lnTo>
                  <a:pt x="268" y="225"/>
                </a:lnTo>
                <a:lnTo>
                  <a:pt x="55" y="195"/>
                </a:lnTo>
                <a:lnTo>
                  <a:pt x="17" y="155"/>
                </a:lnTo>
                <a:lnTo>
                  <a:pt x="85" y="158"/>
                </a:lnTo>
                <a:lnTo>
                  <a:pt x="0" y="136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05" name="Freeform 669"/>
          <p:cNvSpPr>
            <a:spLocks/>
          </p:cNvSpPr>
          <p:nvPr/>
        </p:nvSpPr>
        <p:spPr bwMode="auto">
          <a:xfrm>
            <a:off x="2089454" y="2336800"/>
            <a:ext cx="167821" cy="115888"/>
          </a:xfrm>
          <a:custGeom>
            <a:avLst/>
            <a:gdLst/>
            <a:ahLst/>
            <a:cxnLst>
              <a:cxn ang="0">
                <a:pos x="0" y="108"/>
              </a:cxn>
              <a:cxn ang="0">
                <a:pos x="28" y="83"/>
              </a:cxn>
              <a:cxn ang="0">
                <a:pos x="46" y="0"/>
              </a:cxn>
              <a:cxn ang="0">
                <a:pos x="62" y="30"/>
              </a:cxn>
              <a:cxn ang="0">
                <a:pos x="108" y="37"/>
              </a:cxn>
              <a:cxn ang="0">
                <a:pos x="195" y="98"/>
              </a:cxn>
              <a:cxn ang="0">
                <a:pos x="183" y="118"/>
              </a:cxn>
              <a:cxn ang="0">
                <a:pos x="104" y="91"/>
              </a:cxn>
              <a:cxn ang="0">
                <a:pos x="56" y="133"/>
              </a:cxn>
              <a:cxn ang="0">
                <a:pos x="43" y="98"/>
              </a:cxn>
              <a:cxn ang="0">
                <a:pos x="0" y="108"/>
              </a:cxn>
            </a:cxnLst>
            <a:rect l="0" t="0" r="r" b="b"/>
            <a:pathLst>
              <a:path w="195" h="133">
                <a:moveTo>
                  <a:pt x="0" y="108"/>
                </a:moveTo>
                <a:lnTo>
                  <a:pt x="28" y="83"/>
                </a:lnTo>
                <a:lnTo>
                  <a:pt x="46" y="0"/>
                </a:lnTo>
                <a:lnTo>
                  <a:pt x="62" y="30"/>
                </a:lnTo>
                <a:lnTo>
                  <a:pt x="108" y="37"/>
                </a:lnTo>
                <a:lnTo>
                  <a:pt x="195" y="98"/>
                </a:lnTo>
                <a:lnTo>
                  <a:pt x="183" y="118"/>
                </a:lnTo>
                <a:lnTo>
                  <a:pt x="104" y="91"/>
                </a:lnTo>
                <a:lnTo>
                  <a:pt x="56" y="133"/>
                </a:lnTo>
                <a:lnTo>
                  <a:pt x="43" y="98"/>
                </a:lnTo>
                <a:lnTo>
                  <a:pt x="0" y="10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06" name="Freeform 670">
            <a:hlinkClick r:id="" action="ppaction://noaction"/>
          </p:cNvPr>
          <p:cNvSpPr>
            <a:spLocks/>
          </p:cNvSpPr>
          <p:nvPr/>
        </p:nvSpPr>
        <p:spPr bwMode="auto">
          <a:xfrm>
            <a:off x="2781910" y="2868632"/>
            <a:ext cx="167821" cy="161925"/>
          </a:xfrm>
          <a:custGeom>
            <a:avLst/>
            <a:gdLst/>
            <a:ahLst/>
            <a:cxnLst>
              <a:cxn ang="0">
                <a:pos x="0" y="151"/>
              </a:cxn>
              <a:cxn ang="0">
                <a:pos x="81" y="10"/>
              </a:cxn>
              <a:cxn ang="0">
                <a:pos x="112" y="0"/>
              </a:cxn>
              <a:cxn ang="0">
                <a:pos x="74" y="76"/>
              </a:cxn>
              <a:cxn ang="0">
                <a:pos x="99" y="59"/>
              </a:cxn>
              <a:cxn ang="0">
                <a:pos x="117" y="91"/>
              </a:cxn>
              <a:cxn ang="0">
                <a:pos x="168" y="91"/>
              </a:cxn>
              <a:cxn ang="0">
                <a:pos x="158" y="120"/>
              </a:cxn>
              <a:cxn ang="0">
                <a:pos x="184" y="117"/>
              </a:cxn>
              <a:cxn ang="0">
                <a:pos x="164" y="148"/>
              </a:cxn>
              <a:cxn ang="0">
                <a:pos x="190" y="131"/>
              </a:cxn>
              <a:cxn ang="0">
                <a:pos x="197" y="161"/>
              </a:cxn>
              <a:cxn ang="0">
                <a:pos x="170" y="193"/>
              </a:cxn>
              <a:cxn ang="0">
                <a:pos x="168" y="169"/>
              </a:cxn>
              <a:cxn ang="0">
                <a:pos x="157" y="182"/>
              </a:cxn>
              <a:cxn ang="0">
                <a:pos x="157" y="145"/>
              </a:cxn>
              <a:cxn ang="0">
                <a:pos x="108" y="182"/>
              </a:cxn>
              <a:cxn ang="0">
                <a:pos x="137" y="157"/>
              </a:cxn>
              <a:cxn ang="0">
                <a:pos x="94" y="161"/>
              </a:cxn>
              <a:cxn ang="0">
                <a:pos x="106" y="146"/>
              </a:cxn>
              <a:cxn ang="0">
                <a:pos x="0" y="151"/>
              </a:cxn>
            </a:cxnLst>
            <a:rect l="0" t="0" r="r" b="b"/>
            <a:pathLst>
              <a:path w="197" h="193">
                <a:moveTo>
                  <a:pt x="0" y="151"/>
                </a:moveTo>
                <a:lnTo>
                  <a:pt x="81" y="10"/>
                </a:lnTo>
                <a:lnTo>
                  <a:pt x="112" y="0"/>
                </a:lnTo>
                <a:lnTo>
                  <a:pt x="74" y="76"/>
                </a:lnTo>
                <a:lnTo>
                  <a:pt x="99" y="59"/>
                </a:lnTo>
                <a:lnTo>
                  <a:pt x="117" y="91"/>
                </a:lnTo>
                <a:lnTo>
                  <a:pt x="168" y="91"/>
                </a:lnTo>
                <a:lnTo>
                  <a:pt x="158" y="120"/>
                </a:lnTo>
                <a:lnTo>
                  <a:pt x="184" y="117"/>
                </a:lnTo>
                <a:lnTo>
                  <a:pt x="164" y="148"/>
                </a:lnTo>
                <a:lnTo>
                  <a:pt x="190" y="131"/>
                </a:lnTo>
                <a:lnTo>
                  <a:pt x="197" y="161"/>
                </a:lnTo>
                <a:lnTo>
                  <a:pt x="170" y="193"/>
                </a:lnTo>
                <a:lnTo>
                  <a:pt x="168" y="169"/>
                </a:lnTo>
                <a:lnTo>
                  <a:pt x="157" y="182"/>
                </a:lnTo>
                <a:lnTo>
                  <a:pt x="157" y="145"/>
                </a:lnTo>
                <a:lnTo>
                  <a:pt x="108" y="182"/>
                </a:lnTo>
                <a:lnTo>
                  <a:pt x="137" y="157"/>
                </a:lnTo>
                <a:lnTo>
                  <a:pt x="94" y="161"/>
                </a:lnTo>
                <a:lnTo>
                  <a:pt x="106" y="146"/>
                </a:lnTo>
                <a:lnTo>
                  <a:pt x="0" y="151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07" name="Freeform 671"/>
          <p:cNvSpPr>
            <a:spLocks/>
          </p:cNvSpPr>
          <p:nvPr/>
        </p:nvSpPr>
        <p:spPr bwMode="auto">
          <a:xfrm>
            <a:off x="6232073" y="4049714"/>
            <a:ext cx="48381" cy="920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" y="112"/>
              </a:cxn>
              <a:cxn ang="0">
                <a:pos x="55" y="92"/>
              </a:cxn>
              <a:cxn ang="0">
                <a:pos x="33" y="26"/>
              </a:cxn>
              <a:cxn ang="0">
                <a:pos x="0" y="0"/>
              </a:cxn>
            </a:cxnLst>
            <a:rect l="0" t="0" r="r" b="b"/>
            <a:pathLst>
              <a:path w="55" h="112">
                <a:moveTo>
                  <a:pt x="0" y="0"/>
                </a:moveTo>
                <a:lnTo>
                  <a:pt x="8" y="112"/>
                </a:lnTo>
                <a:lnTo>
                  <a:pt x="55" y="92"/>
                </a:lnTo>
                <a:lnTo>
                  <a:pt x="33" y="2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08" name="Freeform 672"/>
          <p:cNvSpPr>
            <a:spLocks/>
          </p:cNvSpPr>
          <p:nvPr/>
        </p:nvSpPr>
        <p:spPr bwMode="auto">
          <a:xfrm>
            <a:off x="2381253" y="4735532"/>
            <a:ext cx="205619" cy="1057275"/>
          </a:xfrm>
          <a:custGeom>
            <a:avLst/>
            <a:gdLst/>
            <a:ahLst/>
            <a:cxnLst>
              <a:cxn ang="0">
                <a:pos x="0" y="978"/>
              </a:cxn>
              <a:cxn ang="0">
                <a:pos x="16" y="944"/>
              </a:cxn>
              <a:cxn ang="0">
                <a:pos x="51" y="969"/>
              </a:cxn>
              <a:cxn ang="0">
                <a:pos x="82" y="905"/>
              </a:cxn>
              <a:cxn ang="0">
                <a:pos x="69" y="880"/>
              </a:cxn>
              <a:cxn ang="0">
                <a:pos x="94" y="791"/>
              </a:cxn>
              <a:cxn ang="0">
                <a:pos x="49" y="784"/>
              </a:cxn>
              <a:cxn ang="0">
                <a:pos x="56" y="640"/>
              </a:cxn>
              <a:cxn ang="0">
                <a:pos x="117" y="491"/>
              </a:cxn>
              <a:cxn ang="0">
                <a:pos x="115" y="365"/>
              </a:cxn>
              <a:cxn ang="0">
                <a:pos x="158" y="127"/>
              </a:cxn>
              <a:cxn ang="0">
                <a:pos x="144" y="21"/>
              </a:cxn>
              <a:cxn ang="0">
                <a:pos x="173" y="0"/>
              </a:cxn>
              <a:cxn ang="0">
                <a:pos x="204" y="54"/>
              </a:cxn>
              <a:cxn ang="0">
                <a:pos x="221" y="165"/>
              </a:cxn>
              <a:cxn ang="0">
                <a:pos x="243" y="168"/>
              </a:cxn>
              <a:cxn ang="0">
                <a:pos x="240" y="205"/>
              </a:cxn>
              <a:cxn ang="0">
                <a:pos x="207" y="220"/>
              </a:cxn>
              <a:cxn ang="0">
                <a:pos x="208" y="294"/>
              </a:cxn>
              <a:cxn ang="0">
                <a:pos x="173" y="335"/>
              </a:cxn>
              <a:cxn ang="0">
                <a:pos x="145" y="437"/>
              </a:cxn>
              <a:cxn ang="0">
                <a:pos x="167" y="534"/>
              </a:cxn>
              <a:cxn ang="0">
                <a:pos x="128" y="617"/>
              </a:cxn>
              <a:cxn ang="0">
                <a:pos x="103" y="824"/>
              </a:cxn>
              <a:cxn ang="0">
                <a:pos x="123" y="898"/>
              </a:cxn>
              <a:cxn ang="0">
                <a:pos x="104" y="905"/>
              </a:cxn>
              <a:cxn ang="0">
                <a:pos x="113" y="972"/>
              </a:cxn>
              <a:cxn ang="0">
                <a:pos x="63" y="1110"/>
              </a:cxn>
              <a:cxn ang="0">
                <a:pos x="68" y="1133"/>
              </a:cxn>
              <a:cxn ang="0">
                <a:pos x="92" y="1125"/>
              </a:cxn>
              <a:cxn ang="0">
                <a:pos x="103" y="1179"/>
              </a:cxn>
              <a:cxn ang="0">
                <a:pos x="208" y="1190"/>
              </a:cxn>
              <a:cxn ang="0">
                <a:pos x="137" y="1211"/>
              </a:cxn>
              <a:cxn ang="0">
                <a:pos x="128" y="1251"/>
              </a:cxn>
              <a:cxn ang="0">
                <a:pos x="97" y="1240"/>
              </a:cxn>
              <a:cxn ang="0">
                <a:pos x="130" y="1215"/>
              </a:cxn>
              <a:cxn ang="0">
                <a:pos x="81" y="1204"/>
              </a:cxn>
              <a:cxn ang="0">
                <a:pos x="74" y="1159"/>
              </a:cxn>
              <a:cxn ang="0">
                <a:pos x="61" y="1180"/>
              </a:cxn>
              <a:cxn ang="0">
                <a:pos x="42" y="1139"/>
              </a:cxn>
              <a:cxn ang="0">
                <a:pos x="51" y="1126"/>
              </a:cxn>
              <a:cxn ang="0">
                <a:pos x="27" y="1108"/>
              </a:cxn>
              <a:cxn ang="0">
                <a:pos x="49" y="1085"/>
              </a:cxn>
              <a:cxn ang="0">
                <a:pos x="28" y="1024"/>
              </a:cxn>
              <a:cxn ang="0">
                <a:pos x="67" y="1030"/>
              </a:cxn>
              <a:cxn ang="0">
                <a:pos x="28" y="999"/>
              </a:cxn>
              <a:cxn ang="0">
                <a:pos x="38" y="977"/>
              </a:cxn>
              <a:cxn ang="0">
                <a:pos x="0" y="978"/>
              </a:cxn>
            </a:cxnLst>
            <a:rect l="0" t="0" r="r" b="b"/>
            <a:pathLst>
              <a:path w="243" h="1251">
                <a:moveTo>
                  <a:pt x="0" y="978"/>
                </a:moveTo>
                <a:lnTo>
                  <a:pt x="16" y="944"/>
                </a:lnTo>
                <a:lnTo>
                  <a:pt x="51" y="969"/>
                </a:lnTo>
                <a:lnTo>
                  <a:pt x="82" y="905"/>
                </a:lnTo>
                <a:lnTo>
                  <a:pt x="69" y="880"/>
                </a:lnTo>
                <a:lnTo>
                  <a:pt x="94" y="791"/>
                </a:lnTo>
                <a:lnTo>
                  <a:pt x="49" y="784"/>
                </a:lnTo>
                <a:lnTo>
                  <a:pt x="56" y="640"/>
                </a:lnTo>
                <a:lnTo>
                  <a:pt x="117" y="491"/>
                </a:lnTo>
                <a:lnTo>
                  <a:pt x="115" y="365"/>
                </a:lnTo>
                <a:lnTo>
                  <a:pt x="158" y="127"/>
                </a:lnTo>
                <a:lnTo>
                  <a:pt x="144" y="21"/>
                </a:lnTo>
                <a:lnTo>
                  <a:pt x="173" y="0"/>
                </a:lnTo>
                <a:lnTo>
                  <a:pt x="204" y="54"/>
                </a:lnTo>
                <a:lnTo>
                  <a:pt x="221" y="165"/>
                </a:lnTo>
                <a:lnTo>
                  <a:pt x="243" y="168"/>
                </a:lnTo>
                <a:lnTo>
                  <a:pt x="240" y="205"/>
                </a:lnTo>
                <a:lnTo>
                  <a:pt x="207" y="220"/>
                </a:lnTo>
                <a:lnTo>
                  <a:pt x="208" y="294"/>
                </a:lnTo>
                <a:lnTo>
                  <a:pt x="173" y="335"/>
                </a:lnTo>
                <a:lnTo>
                  <a:pt x="145" y="437"/>
                </a:lnTo>
                <a:lnTo>
                  <a:pt x="167" y="534"/>
                </a:lnTo>
                <a:lnTo>
                  <a:pt x="128" y="617"/>
                </a:lnTo>
                <a:lnTo>
                  <a:pt x="103" y="824"/>
                </a:lnTo>
                <a:lnTo>
                  <a:pt x="123" y="898"/>
                </a:lnTo>
                <a:lnTo>
                  <a:pt x="104" y="905"/>
                </a:lnTo>
                <a:lnTo>
                  <a:pt x="113" y="972"/>
                </a:lnTo>
                <a:lnTo>
                  <a:pt x="63" y="1110"/>
                </a:lnTo>
                <a:lnTo>
                  <a:pt x="68" y="1133"/>
                </a:lnTo>
                <a:lnTo>
                  <a:pt x="92" y="1125"/>
                </a:lnTo>
                <a:lnTo>
                  <a:pt x="103" y="1179"/>
                </a:lnTo>
                <a:lnTo>
                  <a:pt x="208" y="1190"/>
                </a:lnTo>
                <a:lnTo>
                  <a:pt x="137" y="1211"/>
                </a:lnTo>
                <a:lnTo>
                  <a:pt x="128" y="1251"/>
                </a:lnTo>
                <a:lnTo>
                  <a:pt x="97" y="1240"/>
                </a:lnTo>
                <a:lnTo>
                  <a:pt x="130" y="1215"/>
                </a:lnTo>
                <a:lnTo>
                  <a:pt x="81" y="1204"/>
                </a:lnTo>
                <a:lnTo>
                  <a:pt x="74" y="1159"/>
                </a:lnTo>
                <a:lnTo>
                  <a:pt x="61" y="1180"/>
                </a:lnTo>
                <a:lnTo>
                  <a:pt x="42" y="1139"/>
                </a:lnTo>
                <a:lnTo>
                  <a:pt x="51" y="1126"/>
                </a:lnTo>
                <a:lnTo>
                  <a:pt x="27" y="1108"/>
                </a:lnTo>
                <a:lnTo>
                  <a:pt x="49" y="1085"/>
                </a:lnTo>
                <a:lnTo>
                  <a:pt x="28" y="1024"/>
                </a:lnTo>
                <a:lnTo>
                  <a:pt x="67" y="1030"/>
                </a:lnTo>
                <a:lnTo>
                  <a:pt x="28" y="999"/>
                </a:lnTo>
                <a:lnTo>
                  <a:pt x="38" y="977"/>
                </a:lnTo>
                <a:lnTo>
                  <a:pt x="0" y="97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09" name="Freeform 673"/>
          <p:cNvSpPr>
            <a:spLocks/>
          </p:cNvSpPr>
          <p:nvPr/>
        </p:nvSpPr>
        <p:spPr bwMode="auto">
          <a:xfrm>
            <a:off x="2390322" y="5622925"/>
            <a:ext cx="16630" cy="38100"/>
          </a:xfrm>
          <a:custGeom>
            <a:avLst/>
            <a:gdLst/>
            <a:ahLst/>
            <a:cxnLst>
              <a:cxn ang="0">
                <a:pos x="0" y="22"/>
              </a:cxn>
              <a:cxn ang="0">
                <a:pos x="6" y="0"/>
              </a:cxn>
              <a:cxn ang="0">
                <a:pos x="18" y="46"/>
              </a:cxn>
              <a:cxn ang="0">
                <a:pos x="0" y="22"/>
              </a:cxn>
            </a:cxnLst>
            <a:rect l="0" t="0" r="r" b="b"/>
            <a:pathLst>
              <a:path w="18" h="46">
                <a:moveTo>
                  <a:pt x="0" y="22"/>
                </a:moveTo>
                <a:lnTo>
                  <a:pt x="6" y="0"/>
                </a:lnTo>
                <a:lnTo>
                  <a:pt x="18" y="46"/>
                </a:lnTo>
                <a:lnTo>
                  <a:pt x="0" y="22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10" name="Freeform 674"/>
          <p:cNvSpPr>
            <a:spLocks/>
          </p:cNvSpPr>
          <p:nvPr/>
        </p:nvSpPr>
        <p:spPr bwMode="auto">
          <a:xfrm>
            <a:off x="2408474" y="5410219"/>
            <a:ext cx="15119" cy="47625"/>
          </a:xfrm>
          <a:custGeom>
            <a:avLst/>
            <a:gdLst/>
            <a:ahLst/>
            <a:cxnLst>
              <a:cxn ang="0">
                <a:pos x="0" y="51"/>
              </a:cxn>
              <a:cxn ang="0">
                <a:pos x="17" y="0"/>
              </a:cxn>
              <a:cxn ang="0">
                <a:pos x="17" y="59"/>
              </a:cxn>
              <a:cxn ang="0">
                <a:pos x="0" y="51"/>
              </a:cxn>
            </a:cxnLst>
            <a:rect l="0" t="0" r="r" b="b"/>
            <a:pathLst>
              <a:path w="17" h="59">
                <a:moveTo>
                  <a:pt x="0" y="51"/>
                </a:moveTo>
                <a:lnTo>
                  <a:pt x="17" y="0"/>
                </a:lnTo>
                <a:lnTo>
                  <a:pt x="17" y="59"/>
                </a:lnTo>
                <a:lnTo>
                  <a:pt x="0" y="51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11" name="Freeform 675"/>
          <p:cNvSpPr>
            <a:spLocks/>
          </p:cNvSpPr>
          <p:nvPr/>
        </p:nvSpPr>
        <p:spPr bwMode="auto">
          <a:xfrm>
            <a:off x="2428122" y="5778519"/>
            <a:ext cx="31750" cy="238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7" y="6"/>
              </a:cxn>
              <a:cxn ang="0">
                <a:pos x="39" y="26"/>
              </a:cxn>
              <a:cxn ang="0">
                <a:pos x="0" y="0"/>
              </a:cxn>
            </a:cxnLst>
            <a:rect l="0" t="0" r="r" b="b"/>
            <a:pathLst>
              <a:path w="39" h="26">
                <a:moveTo>
                  <a:pt x="0" y="0"/>
                </a:moveTo>
                <a:lnTo>
                  <a:pt x="37" y="6"/>
                </a:lnTo>
                <a:lnTo>
                  <a:pt x="39" y="2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12" name="Freeform 676"/>
          <p:cNvSpPr>
            <a:spLocks/>
          </p:cNvSpPr>
          <p:nvPr/>
        </p:nvSpPr>
        <p:spPr bwMode="auto">
          <a:xfrm>
            <a:off x="2432661" y="5732482"/>
            <a:ext cx="49892" cy="47625"/>
          </a:xfrm>
          <a:custGeom>
            <a:avLst/>
            <a:gdLst/>
            <a:ahLst/>
            <a:cxnLst>
              <a:cxn ang="0">
                <a:pos x="0" y="10"/>
              </a:cxn>
              <a:cxn ang="0">
                <a:pos x="17" y="0"/>
              </a:cxn>
              <a:cxn ang="0">
                <a:pos x="15" y="27"/>
              </a:cxn>
              <a:cxn ang="0">
                <a:pos x="59" y="37"/>
              </a:cxn>
              <a:cxn ang="0">
                <a:pos x="30" y="58"/>
              </a:cxn>
              <a:cxn ang="0">
                <a:pos x="0" y="10"/>
              </a:cxn>
            </a:cxnLst>
            <a:rect l="0" t="0" r="r" b="b"/>
            <a:pathLst>
              <a:path w="59" h="58">
                <a:moveTo>
                  <a:pt x="0" y="10"/>
                </a:moveTo>
                <a:lnTo>
                  <a:pt x="17" y="0"/>
                </a:lnTo>
                <a:lnTo>
                  <a:pt x="15" y="27"/>
                </a:lnTo>
                <a:lnTo>
                  <a:pt x="59" y="37"/>
                </a:lnTo>
                <a:lnTo>
                  <a:pt x="30" y="58"/>
                </a:lnTo>
                <a:lnTo>
                  <a:pt x="0" y="1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65" name="Freeform 677"/>
          <p:cNvSpPr>
            <a:spLocks/>
          </p:cNvSpPr>
          <p:nvPr/>
        </p:nvSpPr>
        <p:spPr bwMode="auto">
          <a:xfrm>
            <a:off x="2470455" y="5795963"/>
            <a:ext cx="24190" cy="12700"/>
          </a:xfrm>
          <a:custGeom>
            <a:avLst/>
            <a:gdLst/>
            <a:ahLst/>
            <a:cxnLst>
              <a:cxn ang="0">
                <a:pos x="0" y="11"/>
              </a:cxn>
              <a:cxn ang="0">
                <a:pos x="9" y="0"/>
              </a:cxn>
              <a:cxn ang="0">
                <a:pos x="30" y="15"/>
              </a:cxn>
              <a:cxn ang="0">
                <a:pos x="0" y="11"/>
              </a:cxn>
            </a:cxnLst>
            <a:rect l="0" t="0" r="r" b="b"/>
            <a:pathLst>
              <a:path w="30" h="15">
                <a:moveTo>
                  <a:pt x="0" y="11"/>
                </a:moveTo>
                <a:lnTo>
                  <a:pt x="9" y="0"/>
                </a:lnTo>
                <a:lnTo>
                  <a:pt x="30" y="15"/>
                </a:lnTo>
                <a:lnTo>
                  <a:pt x="0" y="11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66" name="Freeform 678"/>
          <p:cNvSpPr>
            <a:spLocks/>
          </p:cNvSpPr>
          <p:nvPr/>
        </p:nvSpPr>
        <p:spPr bwMode="auto">
          <a:xfrm>
            <a:off x="2485576" y="5753119"/>
            <a:ext cx="69548" cy="79375"/>
          </a:xfrm>
          <a:custGeom>
            <a:avLst/>
            <a:gdLst/>
            <a:ahLst/>
            <a:cxnLst>
              <a:cxn ang="0">
                <a:pos x="0" y="74"/>
              </a:cxn>
              <a:cxn ang="0">
                <a:pos x="12" y="60"/>
              </a:cxn>
              <a:cxn ang="0">
                <a:pos x="56" y="69"/>
              </a:cxn>
              <a:cxn ang="0">
                <a:pos x="37" y="45"/>
              </a:cxn>
              <a:cxn ang="0">
                <a:pos x="57" y="30"/>
              </a:cxn>
              <a:cxn ang="0">
                <a:pos x="26" y="28"/>
              </a:cxn>
              <a:cxn ang="0">
                <a:pos x="26" y="5"/>
              </a:cxn>
              <a:cxn ang="0">
                <a:pos x="79" y="0"/>
              </a:cxn>
              <a:cxn ang="0">
                <a:pos x="81" y="91"/>
              </a:cxn>
              <a:cxn ang="0">
                <a:pos x="0" y="74"/>
              </a:cxn>
            </a:cxnLst>
            <a:rect l="0" t="0" r="r" b="b"/>
            <a:pathLst>
              <a:path w="81" h="91">
                <a:moveTo>
                  <a:pt x="0" y="74"/>
                </a:moveTo>
                <a:lnTo>
                  <a:pt x="12" y="60"/>
                </a:lnTo>
                <a:lnTo>
                  <a:pt x="56" y="69"/>
                </a:lnTo>
                <a:lnTo>
                  <a:pt x="37" y="45"/>
                </a:lnTo>
                <a:lnTo>
                  <a:pt x="57" y="30"/>
                </a:lnTo>
                <a:lnTo>
                  <a:pt x="26" y="28"/>
                </a:lnTo>
                <a:lnTo>
                  <a:pt x="26" y="5"/>
                </a:lnTo>
                <a:lnTo>
                  <a:pt x="79" y="0"/>
                </a:lnTo>
                <a:lnTo>
                  <a:pt x="81" y="91"/>
                </a:lnTo>
                <a:lnTo>
                  <a:pt x="0" y="74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67" name="Freeform 679"/>
          <p:cNvSpPr>
            <a:spLocks/>
          </p:cNvSpPr>
          <p:nvPr/>
        </p:nvSpPr>
        <p:spPr bwMode="auto">
          <a:xfrm>
            <a:off x="2520346" y="5843607"/>
            <a:ext cx="49892" cy="158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4" y="5"/>
              </a:cxn>
              <a:cxn ang="0">
                <a:pos x="60" y="19"/>
              </a:cxn>
              <a:cxn ang="0">
                <a:pos x="0" y="0"/>
              </a:cxn>
            </a:cxnLst>
            <a:rect l="0" t="0" r="r" b="b"/>
            <a:pathLst>
              <a:path w="60" h="19">
                <a:moveTo>
                  <a:pt x="0" y="0"/>
                </a:moveTo>
                <a:lnTo>
                  <a:pt x="54" y="5"/>
                </a:lnTo>
                <a:lnTo>
                  <a:pt x="60" y="1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68" name="Freeform 680"/>
          <p:cNvSpPr>
            <a:spLocks/>
          </p:cNvSpPr>
          <p:nvPr/>
        </p:nvSpPr>
        <p:spPr bwMode="auto">
          <a:xfrm>
            <a:off x="2568729" y="5832494"/>
            <a:ext cx="24190" cy="11113"/>
          </a:xfrm>
          <a:custGeom>
            <a:avLst/>
            <a:gdLst/>
            <a:ahLst/>
            <a:cxnLst>
              <a:cxn ang="0">
                <a:pos x="0" y="13"/>
              </a:cxn>
              <a:cxn ang="0">
                <a:pos x="5" y="0"/>
              </a:cxn>
              <a:cxn ang="0">
                <a:pos x="28" y="13"/>
              </a:cxn>
              <a:cxn ang="0">
                <a:pos x="0" y="13"/>
              </a:cxn>
            </a:cxnLst>
            <a:rect l="0" t="0" r="r" b="b"/>
            <a:pathLst>
              <a:path w="28" h="13">
                <a:moveTo>
                  <a:pt x="0" y="13"/>
                </a:moveTo>
                <a:lnTo>
                  <a:pt x="5" y="0"/>
                </a:lnTo>
                <a:lnTo>
                  <a:pt x="28" y="13"/>
                </a:lnTo>
                <a:lnTo>
                  <a:pt x="0" y="13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69" name="Freeform 681"/>
          <p:cNvSpPr>
            <a:spLocks/>
          </p:cNvSpPr>
          <p:nvPr/>
        </p:nvSpPr>
        <p:spPr bwMode="auto">
          <a:xfrm>
            <a:off x="6077859" y="2805113"/>
            <a:ext cx="1519464" cy="973138"/>
          </a:xfrm>
          <a:custGeom>
            <a:avLst/>
            <a:gdLst/>
            <a:ahLst/>
            <a:cxnLst>
              <a:cxn ang="0">
                <a:pos x="11" y="505"/>
              </a:cxn>
              <a:cxn ang="0">
                <a:pos x="188" y="435"/>
              </a:cxn>
              <a:cxn ang="0">
                <a:pos x="183" y="333"/>
              </a:cxn>
              <a:cxn ang="0">
                <a:pos x="274" y="245"/>
              </a:cxn>
              <a:cxn ang="0">
                <a:pos x="357" y="202"/>
              </a:cxn>
              <a:cxn ang="0">
                <a:pos x="444" y="218"/>
              </a:cxn>
              <a:cxn ang="0">
                <a:pos x="502" y="318"/>
              </a:cxn>
              <a:cxn ang="0">
                <a:pos x="685" y="410"/>
              </a:cxn>
              <a:cxn ang="0">
                <a:pos x="914" y="451"/>
              </a:cxn>
              <a:cxn ang="0">
                <a:pos x="1122" y="376"/>
              </a:cxn>
              <a:cxn ang="0">
                <a:pos x="1167" y="335"/>
              </a:cxn>
              <a:cxn ang="0">
                <a:pos x="1344" y="265"/>
              </a:cxn>
              <a:cxn ang="0">
                <a:pos x="1233" y="228"/>
              </a:cxn>
              <a:cxn ang="0">
                <a:pos x="1250" y="141"/>
              </a:cxn>
              <a:cxn ang="0">
                <a:pos x="1336" y="138"/>
              </a:cxn>
              <a:cxn ang="0">
                <a:pos x="1360" y="35"/>
              </a:cxn>
              <a:cxn ang="0">
                <a:pos x="1526" y="24"/>
              </a:cxn>
              <a:cxn ang="0">
                <a:pos x="1669" y="181"/>
              </a:cxn>
              <a:cxn ang="0">
                <a:pos x="1796" y="197"/>
              </a:cxn>
              <a:cxn ang="0">
                <a:pos x="1680" y="340"/>
              </a:cxn>
              <a:cxn ang="0">
                <a:pos x="1669" y="416"/>
              </a:cxn>
              <a:cxn ang="0">
                <a:pos x="1602" y="441"/>
              </a:cxn>
              <a:cxn ang="0">
                <a:pos x="1561" y="454"/>
              </a:cxn>
              <a:cxn ang="0">
                <a:pos x="1399" y="555"/>
              </a:cxn>
              <a:cxn ang="0">
                <a:pos x="1412" y="474"/>
              </a:cxn>
              <a:cxn ang="0">
                <a:pos x="1291" y="561"/>
              </a:cxn>
              <a:cxn ang="0">
                <a:pos x="1384" y="586"/>
              </a:cxn>
              <a:cxn ang="0">
                <a:pos x="1365" y="637"/>
              </a:cxn>
              <a:cxn ang="0">
                <a:pos x="1416" y="790"/>
              </a:cxn>
              <a:cxn ang="0">
                <a:pos x="1416" y="816"/>
              </a:cxn>
              <a:cxn ang="0">
                <a:pos x="1419" y="849"/>
              </a:cxn>
              <a:cxn ang="0">
                <a:pos x="1253" y="1067"/>
              </a:cxn>
              <a:cxn ang="0">
                <a:pos x="1183" y="1084"/>
              </a:cxn>
              <a:cxn ang="0">
                <a:pos x="1152" y="1102"/>
              </a:cxn>
              <a:cxn ang="0">
                <a:pos x="1068" y="1154"/>
              </a:cxn>
              <a:cxn ang="0">
                <a:pos x="1003" y="1114"/>
              </a:cxn>
              <a:cxn ang="0">
                <a:pos x="836" y="1086"/>
              </a:cxn>
              <a:cxn ang="0">
                <a:pos x="821" y="1119"/>
              </a:cxn>
              <a:cxn ang="0">
                <a:pos x="753" y="1094"/>
              </a:cxn>
              <a:cxn ang="0">
                <a:pos x="700" y="1042"/>
              </a:cxn>
              <a:cxn ang="0">
                <a:pos x="733" y="925"/>
              </a:cxn>
              <a:cxn ang="0">
                <a:pos x="664" y="894"/>
              </a:cxn>
              <a:cxn ang="0">
                <a:pos x="531" y="916"/>
              </a:cxn>
              <a:cxn ang="0">
                <a:pos x="445" y="932"/>
              </a:cxn>
              <a:cxn ang="0">
                <a:pos x="422" y="915"/>
              </a:cxn>
              <a:cxn ang="0">
                <a:pos x="309" y="867"/>
              </a:cxn>
              <a:cxn ang="0">
                <a:pos x="154" y="815"/>
              </a:cxn>
              <a:cxn ang="0">
                <a:pos x="172" y="756"/>
              </a:cxn>
              <a:cxn ang="0">
                <a:pos x="193" y="664"/>
              </a:cxn>
              <a:cxn ang="0">
                <a:pos x="116" y="665"/>
              </a:cxn>
              <a:cxn ang="0">
                <a:pos x="32" y="602"/>
              </a:cxn>
              <a:cxn ang="0">
                <a:pos x="0" y="550"/>
              </a:cxn>
            </a:cxnLst>
            <a:rect l="0" t="0" r="r" b="b"/>
            <a:pathLst>
              <a:path w="1796" h="1154">
                <a:moveTo>
                  <a:pt x="0" y="550"/>
                </a:moveTo>
                <a:lnTo>
                  <a:pt x="11" y="505"/>
                </a:lnTo>
                <a:lnTo>
                  <a:pt x="76" y="495"/>
                </a:lnTo>
                <a:lnTo>
                  <a:pt x="188" y="435"/>
                </a:lnTo>
                <a:lnTo>
                  <a:pt x="205" y="388"/>
                </a:lnTo>
                <a:lnTo>
                  <a:pt x="183" y="333"/>
                </a:lnTo>
                <a:lnTo>
                  <a:pt x="255" y="318"/>
                </a:lnTo>
                <a:lnTo>
                  <a:pt x="274" y="245"/>
                </a:lnTo>
                <a:lnTo>
                  <a:pt x="349" y="249"/>
                </a:lnTo>
                <a:lnTo>
                  <a:pt x="357" y="202"/>
                </a:lnTo>
                <a:lnTo>
                  <a:pt x="415" y="178"/>
                </a:lnTo>
                <a:lnTo>
                  <a:pt x="444" y="218"/>
                </a:lnTo>
                <a:lnTo>
                  <a:pt x="486" y="233"/>
                </a:lnTo>
                <a:lnTo>
                  <a:pt x="502" y="318"/>
                </a:lnTo>
                <a:lnTo>
                  <a:pt x="631" y="351"/>
                </a:lnTo>
                <a:lnTo>
                  <a:pt x="685" y="410"/>
                </a:lnTo>
                <a:lnTo>
                  <a:pt x="793" y="406"/>
                </a:lnTo>
                <a:lnTo>
                  <a:pt x="914" y="451"/>
                </a:lnTo>
                <a:lnTo>
                  <a:pt x="1073" y="410"/>
                </a:lnTo>
                <a:lnTo>
                  <a:pt x="1122" y="376"/>
                </a:lnTo>
                <a:lnTo>
                  <a:pt x="1122" y="330"/>
                </a:lnTo>
                <a:lnTo>
                  <a:pt x="1167" y="335"/>
                </a:lnTo>
                <a:lnTo>
                  <a:pt x="1266" y="269"/>
                </a:lnTo>
                <a:lnTo>
                  <a:pt x="1344" y="265"/>
                </a:lnTo>
                <a:lnTo>
                  <a:pt x="1308" y="214"/>
                </a:lnTo>
                <a:lnTo>
                  <a:pt x="1233" y="228"/>
                </a:lnTo>
                <a:lnTo>
                  <a:pt x="1232" y="172"/>
                </a:lnTo>
                <a:lnTo>
                  <a:pt x="1250" y="141"/>
                </a:lnTo>
                <a:lnTo>
                  <a:pt x="1295" y="158"/>
                </a:lnTo>
                <a:lnTo>
                  <a:pt x="1336" y="138"/>
                </a:lnTo>
                <a:lnTo>
                  <a:pt x="1380" y="62"/>
                </a:lnTo>
                <a:lnTo>
                  <a:pt x="1360" y="35"/>
                </a:lnTo>
                <a:lnTo>
                  <a:pt x="1466" y="0"/>
                </a:lnTo>
                <a:lnTo>
                  <a:pt x="1526" y="24"/>
                </a:lnTo>
                <a:lnTo>
                  <a:pt x="1579" y="152"/>
                </a:lnTo>
                <a:lnTo>
                  <a:pt x="1669" y="181"/>
                </a:lnTo>
                <a:lnTo>
                  <a:pt x="1685" y="227"/>
                </a:lnTo>
                <a:lnTo>
                  <a:pt x="1796" y="197"/>
                </a:lnTo>
                <a:lnTo>
                  <a:pt x="1745" y="321"/>
                </a:lnTo>
                <a:lnTo>
                  <a:pt x="1680" y="340"/>
                </a:lnTo>
                <a:lnTo>
                  <a:pt x="1689" y="388"/>
                </a:lnTo>
                <a:lnTo>
                  <a:pt x="1669" y="416"/>
                </a:lnTo>
                <a:lnTo>
                  <a:pt x="1658" y="406"/>
                </a:lnTo>
                <a:lnTo>
                  <a:pt x="1602" y="441"/>
                </a:lnTo>
                <a:lnTo>
                  <a:pt x="1602" y="460"/>
                </a:lnTo>
                <a:lnTo>
                  <a:pt x="1561" y="454"/>
                </a:lnTo>
                <a:lnTo>
                  <a:pt x="1488" y="510"/>
                </a:lnTo>
                <a:lnTo>
                  <a:pt x="1399" y="555"/>
                </a:lnTo>
                <a:lnTo>
                  <a:pt x="1427" y="495"/>
                </a:lnTo>
                <a:lnTo>
                  <a:pt x="1412" y="474"/>
                </a:lnTo>
                <a:lnTo>
                  <a:pt x="1295" y="542"/>
                </a:lnTo>
                <a:lnTo>
                  <a:pt x="1291" y="561"/>
                </a:lnTo>
                <a:lnTo>
                  <a:pt x="1331" y="604"/>
                </a:lnTo>
                <a:lnTo>
                  <a:pt x="1384" y="586"/>
                </a:lnTo>
                <a:lnTo>
                  <a:pt x="1436" y="602"/>
                </a:lnTo>
                <a:lnTo>
                  <a:pt x="1365" y="637"/>
                </a:lnTo>
                <a:lnTo>
                  <a:pt x="1338" y="685"/>
                </a:lnTo>
                <a:lnTo>
                  <a:pt x="1416" y="790"/>
                </a:lnTo>
                <a:lnTo>
                  <a:pt x="1362" y="780"/>
                </a:lnTo>
                <a:lnTo>
                  <a:pt x="1416" y="816"/>
                </a:lnTo>
                <a:lnTo>
                  <a:pt x="1364" y="839"/>
                </a:lnTo>
                <a:lnTo>
                  <a:pt x="1419" y="849"/>
                </a:lnTo>
                <a:lnTo>
                  <a:pt x="1319" y="1017"/>
                </a:lnTo>
                <a:lnTo>
                  <a:pt x="1253" y="1067"/>
                </a:lnTo>
                <a:lnTo>
                  <a:pt x="1188" y="1083"/>
                </a:lnTo>
                <a:lnTo>
                  <a:pt x="1183" y="1084"/>
                </a:lnTo>
                <a:lnTo>
                  <a:pt x="1167" y="1074"/>
                </a:lnTo>
                <a:lnTo>
                  <a:pt x="1152" y="1102"/>
                </a:lnTo>
                <a:lnTo>
                  <a:pt x="1074" y="1119"/>
                </a:lnTo>
                <a:lnTo>
                  <a:pt x="1068" y="1154"/>
                </a:lnTo>
                <a:lnTo>
                  <a:pt x="1056" y="1112"/>
                </a:lnTo>
                <a:lnTo>
                  <a:pt x="1003" y="1114"/>
                </a:lnTo>
                <a:lnTo>
                  <a:pt x="925" y="1063"/>
                </a:lnTo>
                <a:lnTo>
                  <a:pt x="836" y="1086"/>
                </a:lnTo>
                <a:lnTo>
                  <a:pt x="819" y="1087"/>
                </a:lnTo>
                <a:lnTo>
                  <a:pt x="821" y="1119"/>
                </a:lnTo>
                <a:lnTo>
                  <a:pt x="809" y="1110"/>
                </a:lnTo>
                <a:lnTo>
                  <a:pt x="753" y="1094"/>
                </a:lnTo>
                <a:lnTo>
                  <a:pt x="735" y="1034"/>
                </a:lnTo>
                <a:lnTo>
                  <a:pt x="700" y="1042"/>
                </a:lnTo>
                <a:lnTo>
                  <a:pt x="733" y="953"/>
                </a:lnTo>
                <a:lnTo>
                  <a:pt x="733" y="925"/>
                </a:lnTo>
                <a:lnTo>
                  <a:pt x="694" y="906"/>
                </a:lnTo>
                <a:lnTo>
                  <a:pt x="664" y="894"/>
                </a:lnTo>
                <a:lnTo>
                  <a:pt x="654" y="861"/>
                </a:lnTo>
                <a:lnTo>
                  <a:pt x="531" y="916"/>
                </a:lnTo>
                <a:lnTo>
                  <a:pt x="476" y="901"/>
                </a:lnTo>
                <a:lnTo>
                  <a:pt x="445" y="932"/>
                </a:lnTo>
                <a:lnTo>
                  <a:pt x="441" y="910"/>
                </a:lnTo>
                <a:lnTo>
                  <a:pt x="422" y="915"/>
                </a:lnTo>
                <a:lnTo>
                  <a:pt x="359" y="915"/>
                </a:lnTo>
                <a:lnTo>
                  <a:pt x="309" y="867"/>
                </a:lnTo>
                <a:lnTo>
                  <a:pt x="217" y="836"/>
                </a:lnTo>
                <a:lnTo>
                  <a:pt x="154" y="815"/>
                </a:lnTo>
                <a:lnTo>
                  <a:pt x="142" y="763"/>
                </a:lnTo>
                <a:lnTo>
                  <a:pt x="172" y="756"/>
                </a:lnTo>
                <a:lnTo>
                  <a:pt x="152" y="714"/>
                </a:lnTo>
                <a:lnTo>
                  <a:pt x="193" y="664"/>
                </a:lnTo>
                <a:lnTo>
                  <a:pt x="163" y="647"/>
                </a:lnTo>
                <a:lnTo>
                  <a:pt x="116" y="665"/>
                </a:lnTo>
                <a:lnTo>
                  <a:pt x="30" y="609"/>
                </a:lnTo>
                <a:lnTo>
                  <a:pt x="32" y="602"/>
                </a:lnTo>
                <a:lnTo>
                  <a:pt x="32" y="562"/>
                </a:lnTo>
                <a:lnTo>
                  <a:pt x="0" y="55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70" name="Freeform 682"/>
          <p:cNvSpPr>
            <a:spLocks/>
          </p:cNvSpPr>
          <p:nvPr/>
        </p:nvSpPr>
        <p:spPr bwMode="auto">
          <a:xfrm>
            <a:off x="6948718" y="3784600"/>
            <a:ext cx="54429" cy="46038"/>
          </a:xfrm>
          <a:custGeom>
            <a:avLst/>
            <a:gdLst/>
            <a:ahLst/>
            <a:cxnLst>
              <a:cxn ang="0">
                <a:pos x="0" y="43"/>
              </a:cxn>
              <a:cxn ang="0">
                <a:pos x="20" y="0"/>
              </a:cxn>
              <a:cxn ang="0">
                <a:pos x="63" y="10"/>
              </a:cxn>
              <a:cxn ang="0">
                <a:pos x="27" y="54"/>
              </a:cxn>
              <a:cxn ang="0">
                <a:pos x="0" y="43"/>
              </a:cxn>
            </a:cxnLst>
            <a:rect l="0" t="0" r="r" b="b"/>
            <a:pathLst>
              <a:path w="63" h="54">
                <a:moveTo>
                  <a:pt x="0" y="43"/>
                </a:moveTo>
                <a:lnTo>
                  <a:pt x="20" y="0"/>
                </a:lnTo>
                <a:lnTo>
                  <a:pt x="63" y="10"/>
                </a:lnTo>
                <a:lnTo>
                  <a:pt x="27" y="54"/>
                </a:lnTo>
                <a:lnTo>
                  <a:pt x="0" y="43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71" name="Freeform 683"/>
          <p:cNvSpPr>
            <a:spLocks/>
          </p:cNvSpPr>
          <p:nvPr/>
        </p:nvSpPr>
        <p:spPr bwMode="auto">
          <a:xfrm>
            <a:off x="7228423" y="3652838"/>
            <a:ext cx="43845" cy="80963"/>
          </a:xfrm>
          <a:custGeom>
            <a:avLst/>
            <a:gdLst/>
            <a:ahLst/>
            <a:cxnLst>
              <a:cxn ang="0">
                <a:pos x="0" y="39"/>
              </a:cxn>
              <a:cxn ang="0">
                <a:pos x="21" y="97"/>
              </a:cxn>
              <a:cxn ang="0">
                <a:pos x="51" y="0"/>
              </a:cxn>
              <a:cxn ang="0">
                <a:pos x="25" y="1"/>
              </a:cxn>
              <a:cxn ang="0">
                <a:pos x="0" y="39"/>
              </a:cxn>
            </a:cxnLst>
            <a:rect l="0" t="0" r="r" b="b"/>
            <a:pathLst>
              <a:path w="51" h="97">
                <a:moveTo>
                  <a:pt x="0" y="39"/>
                </a:moveTo>
                <a:lnTo>
                  <a:pt x="21" y="97"/>
                </a:lnTo>
                <a:lnTo>
                  <a:pt x="51" y="0"/>
                </a:lnTo>
                <a:lnTo>
                  <a:pt x="25" y="1"/>
                </a:lnTo>
                <a:lnTo>
                  <a:pt x="0" y="39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72" name="Freeform 684"/>
          <p:cNvSpPr>
            <a:spLocks/>
          </p:cNvSpPr>
          <p:nvPr/>
        </p:nvSpPr>
        <p:spPr bwMode="auto">
          <a:xfrm>
            <a:off x="2301126" y="3981454"/>
            <a:ext cx="294821" cy="417513"/>
          </a:xfrm>
          <a:custGeom>
            <a:avLst/>
            <a:gdLst/>
            <a:ahLst/>
            <a:cxnLst>
              <a:cxn ang="0">
                <a:pos x="0" y="330"/>
              </a:cxn>
              <a:cxn ang="0">
                <a:pos x="43" y="365"/>
              </a:cxn>
              <a:cxn ang="0">
                <a:pos x="105" y="374"/>
              </a:cxn>
              <a:cxn ang="0">
                <a:pos x="170" y="441"/>
              </a:cxn>
              <a:cxn ang="0">
                <a:pos x="253" y="447"/>
              </a:cxn>
              <a:cxn ang="0">
                <a:pos x="241" y="482"/>
              </a:cxn>
              <a:cxn ang="0">
                <a:pos x="262" y="494"/>
              </a:cxn>
              <a:cxn ang="0">
                <a:pos x="275" y="408"/>
              </a:cxn>
              <a:cxn ang="0">
                <a:pos x="260" y="355"/>
              </a:cxn>
              <a:cxn ang="0">
                <a:pos x="287" y="352"/>
              </a:cxn>
              <a:cxn ang="0">
                <a:pos x="267" y="322"/>
              </a:cxn>
              <a:cxn ang="0">
                <a:pos x="336" y="311"/>
              </a:cxn>
              <a:cxn ang="0">
                <a:pos x="352" y="332"/>
              </a:cxn>
              <a:cxn ang="0">
                <a:pos x="324" y="289"/>
              </a:cxn>
              <a:cxn ang="0">
                <a:pos x="334" y="185"/>
              </a:cxn>
              <a:cxn ang="0">
                <a:pos x="277" y="189"/>
              </a:cxn>
              <a:cxn ang="0">
                <a:pos x="260" y="164"/>
              </a:cxn>
              <a:cxn ang="0">
                <a:pos x="202" y="157"/>
              </a:cxn>
              <a:cxn ang="0">
                <a:pos x="165" y="97"/>
              </a:cxn>
              <a:cxn ang="0">
                <a:pos x="221" y="18"/>
              </a:cxn>
              <a:cxn ang="0">
                <a:pos x="213" y="0"/>
              </a:cxn>
              <a:cxn ang="0">
                <a:pos x="112" y="43"/>
              </a:cxn>
              <a:cxn ang="0">
                <a:pos x="59" y="132"/>
              </a:cxn>
              <a:cxn ang="0">
                <a:pos x="41" y="111"/>
              </a:cxn>
              <a:cxn ang="0">
                <a:pos x="30" y="154"/>
              </a:cxn>
              <a:cxn ang="0">
                <a:pos x="41" y="253"/>
              </a:cxn>
              <a:cxn ang="0">
                <a:pos x="54" y="253"/>
              </a:cxn>
              <a:cxn ang="0">
                <a:pos x="0" y="330"/>
              </a:cxn>
            </a:cxnLst>
            <a:rect l="0" t="0" r="r" b="b"/>
            <a:pathLst>
              <a:path w="352" h="494">
                <a:moveTo>
                  <a:pt x="0" y="330"/>
                </a:moveTo>
                <a:lnTo>
                  <a:pt x="43" y="365"/>
                </a:lnTo>
                <a:lnTo>
                  <a:pt x="105" y="374"/>
                </a:lnTo>
                <a:lnTo>
                  <a:pt x="170" y="441"/>
                </a:lnTo>
                <a:lnTo>
                  <a:pt x="253" y="447"/>
                </a:lnTo>
                <a:lnTo>
                  <a:pt x="241" y="482"/>
                </a:lnTo>
                <a:lnTo>
                  <a:pt x="262" y="494"/>
                </a:lnTo>
                <a:lnTo>
                  <a:pt x="275" y="408"/>
                </a:lnTo>
                <a:lnTo>
                  <a:pt x="260" y="355"/>
                </a:lnTo>
                <a:lnTo>
                  <a:pt x="287" y="352"/>
                </a:lnTo>
                <a:lnTo>
                  <a:pt x="267" y="322"/>
                </a:lnTo>
                <a:lnTo>
                  <a:pt x="336" y="311"/>
                </a:lnTo>
                <a:lnTo>
                  <a:pt x="352" y="332"/>
                </a:lnTo>
                <a:lnTo>
                  <a:pt x="324" y="289"/>
                </a:lnTo>
                <a:lnTo>
                  <a:pt x="334" y="185"/>
                </a:lnTo>
                <a:lnTo>
                  <a:pt x="277" y="189"/>
                </a:lnTo>
                <a:lnTo>
                  <a:pt x="260" y="164"/>
                </a:lnTo>
                <a:lnTo>
                  <a:pt x="202" y="157"/>
                </a:lnTo>
                <a:lnTo>
                  <a:pt x="165" y="97"/>
                </a:lnTo>
                <a:lnTo>
                  <a:pt x="221" y="18"/>
                </a:lnTo>
                <a:lnTo>
                  <a:pt x="213" y="0"/>
                </a:lnTo>
                <a:lnTo>
                  <a:pt x="112" y="43"/>
                </a:lnTo>
                <a:lnTo>
                  <a:pt x="59" y="132"/>
                </a:lnTo>
                <a:lnTo>
                  <a:pt x="41" y="111"/>
                </a:lnTo>
                <a:lnTo>
                  <a:pt x="30" y="154"/>
                </a:lnTo>
                <a:lnTo>
                  <a:pt x="41" y="253"/>
                </a:lnTo>
                <a:lnTo>
                  <a:pt x="54" y="253"/>
                </a:lnTo>
                <a:lnTo>
                  <a:pt x="0" y="33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73" name="Freeform 685"/>
          <p:cNvSpPr>
            <a:spLocks/>
          </p:cNvSpPr>
          <p:nvPr/>
        </p:nvSpPr>
        <p:spPr bwMode="auto">
          <a:xfrm>
            <a:off x="2130278" y="4017963"/>
            <a:ext cx="77107" cy="650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" y="31"/>
              </a:cxn>
              <a:cxn ang="0">
                <a:pos x="20" y="26"/>
              </a:cxn>
              <a:cxn ang="0">
                <a:pos x="78" y="80"/>
              </a:cxn>
              <a:cxn ang="0">
                <a:pos x="91" y="39"/>
              </a:cxn>
              <a:cxn ang="0">
                <a:pos x="61" y="3"/>
              </a:cxn>
              <a:cxn ang="0">
                <a:pos x="0" y="0"/>
              </a:cxn>
            </a:cxnLst>
            <a:rect l="0" t="0" r="r" b="b"/>
            <a:pathLst>
              <a:path w="91" h="80">
                <a:moveTo>
                  <a:pt x="0" y="0"/>
                </a:moveTo>
                <a:lnTo>
                  <a:pt x="2" y="31"/>
                </a:lnTo>
                <a:lnTo>
                  <a:pt x="20" y="26"/>
                </a:lnTo>
                <a:lnTo>
                  <a:pt x="78" y="80"/>
                </a:lnTo>
                <a:lnTo>
                  <a:pt x="91" y="39"/>
                </a:lnTo>
                <a:lnTo>
                  <a:pt x="61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74" name="Freeform 686"/>
          <p:cNvSpPr>
            <a:spLocks/>
          </p:cNvSpPr>
          <p:nvPr/>
        </p:nvSpPr>
        <p:spPr bwMode="auto">
          <a:xfrm>
            <a:off x="2146914" y="3705225"/>
            <a:ext cx="267607" cy="82550"/>
          </a:xfrm>
          <a:custGeom>
            <a:avLst/>
            <a:gdLst/>
            <a:ahLst/>
            <a:cxnLst>
              <a:cxn ang="0">
                <a:pos x="0" y="38"/>
              </a:cxn>
              <a:cxn ang="0">
                <a:pos x="44" y="5"/>
              </a:cxn>
              <a:cxn ang="0">
                <a:pos x="125" y="0"/>
              </a:cxn>
              <a:cxn ang="0">
                <a:pos x="317" y="86"/>
              </a:cxn>
              <a:cxn ang="0">
                <a:pos x="215" y="101"/>
              </a:cxn>
              <a:cxn ang="0">
                <a:pos x="231" y="81"/>
              </a:cxn>
              <a:cxn ang="0">
                <a:pos x="183" y="48"/>
              </a:cxn>
              <a:cxn ang="0">
                <a:pos x="89" y="30"/>
              </a:cxn>
              <a:cxn ang="0">
                <a:pos x="93" y="16"/>
              </a:cxn>
              <a:cxn ang="0">
                <a:pos x="0" y="38"/>
              </a:cxn>
            </a:cxnLst>
            <a:rect l="0" t="0" r="r" b="b"/>
            <a:pathLst>
              <a:path w="317" h="101">
                <a:moveTo>
                  <a:pt x="0" y="38"/>
                </a:moveTo>
                <a:lnTo>
                  <a:pt x="44" y="5"/>
                </a:lnTo>
                <a:lnTo>
                  <a:pt x="125" y="0"/>
                </a:lnTo>
                <a:lnTo>
                  <a:pt x="317" y="86"/>
                </a:lnTo>
                <a:lnTo>
                  <a:pt x="215" y="101"/>
                </a:lnTo>
                <a:lnTo>
                  <a:pt x="231" y="81"/>
                </a:lnTo>
                <a:lnTo>
                  <a:pt x="183" y="48"/>
                </a:lnTo>
                <a:lnTo>
                  <a:pt x="89" y="30"/>
                </a:lnTo>
                <a:lnTo>
                  <a:pt x="93" y="16"/>
                </a:lnTo>
                <a:lnTo>
                  <a:pt x="0" y="3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75" name="Freeform 687"/>
          <p:cNvSpPr>
            <a:spLocks/>
          </p:cNvSpPr>
          <p:nvPr/>
        </p:nvSpPr>
        <p:spPr bwMode="auto">
          <a:xfrm>
            <a:off x="4549329" y="2884507"/>
            <a:ext cx="261559" cy="106363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55" y="92"/>
              </a:cxn>
              <a:cxn ang="0">
                <a:pos x="141" y="91"/>
              </a:cxn>
              <a:cxn ang="0">
                <a:pos x="154" y="117"/>
              </a:cxn>
              <a:cxn ang="0">
                <a:pos x="194" y="129"/>
              </a:cxn>
              <a:cxn ang="0">
                <a:pos x="261" y="99"/>
              </a:cxn>
              <a:cxn ang="0">
                <a:pos x="301" y="106"/>
              </a:cxn>
              <a:cxn ang="0">
                <a:pos x="310" y="79"/>
              </a:cxn>
              <a:cxn ang="0">
                <a:pos x="235" y="72"/>
              </a:cxn>
              <a:cxn ang="0">
                <a:pos x="84" y="12"/>
              </a:cxn>
              <a:cxn ang="0">
                <a:pos x="66" y="0"/>
              </a:cxn>
              <a:cxn ang="0">
                <a:pos x="0" y="32"/>
              </a:cxn>
            </a:cxnLst>
            <a:rect l="0" t="0" r="r" b="b"/>
            <a:pathLst>
              <a:path w="310" h="129">
                <a:moveTo>
                  <a:pt x="0" y="32"/>
                </a:moveTo>
                <a:lnTo>
                  <a:pt x="55" y="92"/>
                </a:lnTo>
                <a:lnTo>
                  <a:pt x="141" y="91"/>
                </a:lnTo>
                <a:lnTo>
                  <a:pt x="154" y="117"/>
                </a:lnTo>
                <a:lnTo>
                  <a:pt x="194" y="129"/>
                </a:lnTo>
                <a:lnTo>
                  <a:pt x="261" y="99"/>
                </a:lnTo>
                <a:lnTo>
                  <a:pt x="301" y="106"/>
                </a:lnTo>
                <a:lnTo>
                  <a:pt x="310" y="79"/>
                </a:lnTo>
                <a:lnTo>
                  <a:pt x="235" y="72"/>
                </a:lnTo>
                <a:lnTo>
                  <a:pt x="84" y="12"/>
                </a:lnTo>
                <a:lnTo>
                  <a:pt x="66" y="0"/>
                </a:lnTo>
                <a:lnTo>
                  <a:pt x="0" y="32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76" name="Freeform 688"/>
          <p:cNvSpPr>
            <a:spLocks/>
          </p:cNvSpPr>
          <p:nvPr/>
        </p:nvSpPr>
        <p:spPr bwMode="auto">
          <a:xfrm>
            <a:off x="4455591" y="2655907"/>
            <a:ext cx="65011" cy="100013"/>
          </a:xfrm>
          <a:custGeom>
            <a:avLst/>
            <a:gdLst/>
            <a:ahLst/>
            <a:cxnLst>
              <a:cxn ang="0">
                <a:pos x="0" y="91"/>
              </a:cxn>
              <a:cxn ang="0">
                <a:pos x="5" y="33"/>
              </a:cxn>
              <a:cxn ang="0">
                <a:pos x="66" y="0"/>
              </a:cxn>
              <a:cxn ang="0">
                <a:pos x="55" y="47"/>
              </a:cxn>
              <a:cxn ang="0">
                <a:pos x="76" y="60"/>
              </a:cxn>
              <a:cxn ang="0">
                <a:pos x="37" y="86"/>
              </a:cxn>
              <a:cxn ang="0">
                <a:pos x="36" y="119"/>
              </a:cxn>
              <a:cxn ang="0">
                <a:pos x="12" y="119"/>
              </a:cxn>
              <a:cxn ang="0">
                <a:pos x="0" y="91"/>
              </a:cxn>
            </a:cxnLst>
            <a:rect l="0" t="0" r="r" b="b"/>
            <a:pathLst>
              <a:path w="76" h="119">
                <a:moveTo>
                  <a:pt x="0" y="91"/>
                </a:moveTo>
                <a:lnTo>
                  <a:pt x="5" y="33"/>
                </a:lnTo>
                <a:lnTo>
                  <a:pt x="66" y="0"/>
                </a:lnTo>
                <a:lnTo>
                  <a:pt x="55" y="47"/>
                </a:lnTo>
                <a:lnTo>
                  <a:pt x="76" y="60"/>
                </a:lnTo>
                <a:lnTo>
                  <a:pt x="37" y="86"/>
                </a:lnTo>
                <a:lnTo>
                  <a:pt x="36" y="119"/>
                </a:lnTo>
                <a:lnTo>
                  <a:pt x="12" y="119"/>
                </a:lnTo>
                <a:lnTo>
                  <a:pt x="0" y="91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77" name="Freeform 689"/>
          <p:cNvSpPr>
            <a:spLocks/>
          </p:cNvSpPr>
          <p:nvPr/>
        </p:nvSpPr>
        <p:spPr bwMode="auto">
          <a:xfrm>
            <a:off x="4497918" y="2732088"/>
            <a:ext cx="24190" cy="14288"/>
          </a:xfrm>
          <a:custGeom>
            <a:avLst/>
            <a:gdLst/>
            <a:ahLst/>
            <a:cxnLst>
              <a:cxn ang="0">
                <a:pos x="0" y="15"/>
              </a:cxn>
              <a:cxn ang="0">
                <a:pos x="22" y="0"/>
              </a:cxn>
              <a:cxn ang="0">
                <a:pos x="27" y="10"/>
              </a:cxn>
              <a:cxn ang="0">
                <a:pos x="0" y="15"/>
              </a:cxn>
            </a:cxnLst>
            <a:rect l="0" t="0" r="r" b="b"/>
            <a:pathLst>
              <a:path w="27" h="15">
                <a:moveTo>
                  <a:pt x="0" y="15"/>
                </a:moveTo>
                <a:lnTo>
                  <a:pt x="22" y="0"/>
                </a:lnTo>
                <a:lnTo>
                  <a:pt x="27" y="10"/>
                </a:lnTo>
                <a:lnTo>
                  <a:pt x="0" y="15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78" name="Freeform 690"/>
          <p:cNvSpPr>
            <a:spLocks/>
          </p:cNvSpPr>
          <p:nvPr/>
        </p:nvSpPr>
        <p:spPr bwMode="auto">
          <a:xfrm>
            <a:off x="4526650" y="2708275"/>
            <a:ext cx="43845" cy="44450"/>
          </a:xfrm>
          <a:custGeom>
            <a:avLst/>
            <a:gdLst/>
            <a:ahLst/>
            <a:cxnLst>
              <a:cxn ang="0">
                <a:pos x="0" y="26"/>
              </a:cxn>
              <a:cxn ang="0">
                <a:pos x="36" y="50"/>
              </a:cxn>
              <a:cxn ang="0">
                <a:pos x="47" y="25"/>
              </a:cxn>
              <a:cxn ang="0">
                <a:pos x="40" y="0"/>
              </a:cxn>
              <a:cxn ang="0">
                <a:pos x="0" y="26"/>
              </a:cxn>
            </a:cxnLst>
            <a:rect l="0" t="0" r="r" b="b"/>
            <a:pathLst>
              <a:path w="47" h="50">
                <a:moveTo>
                  <a:pt x="0" y="26"/>
                </a:moveTo>
                <a:lnTo>
                  <a:pt x="36" y="50"/>
                </a:lnTo>
                <a:lnTo>
                  <a:pt x="47" y="25"/>
                </a:lnTo>
                <a:lnTo>
                  <a:pt x="40" y="0"/>
                </a:lnTo>
                <a:lnTo>
                  <a:pt x="0" y="26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79" name="Freeform 691"/>
          <p:cNvSpPr>
            <a:spLocks/>
          </p:cNvSpPr>
          <p:nvPr/>
        </p:nvSpPr>
        <p:spPr bwMode="auto">
          <a:xfrm>
            <a:off x="2474996" y="3787777"/>
            <a:ext cx="81643" cy="476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56"/>
              </a:cxn>
              <a:cxn ang="0">
                <a:pos x="98" y="38"/>
              </a:cxn>
              <a:cxn ang="0">
                <a:pos x="55" y="6"/>
              </a:cxn>
              <a:cxn ang="0">
                <a:pos x="0" y="0"/>
              </a:cxn>
            </a:cxnLst>
            <a:rect l="0" t="0" r="r" b="b"/>
            <a:pathLst>
              <a:path w="98" h="56">
                <a:moveTo>
                  <a:pt x="0" y="0"/>
                </a:moveTo>
                <a:lnTo>
                  <a:pt x="0" y="56"/>
                </a:lnTo>
                <a:lnTo>
                  <a:pt x="98" y="38"/>
                </a:lnTo>
                <a:lnTo>
                  <a:pt x="55" y="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80" name="Freeform 692"/>
          <p:cNvSpPr>
            <a:spLocks/>
          </p:cNvSpPr>
          <p:nvPr/>
        </p:nvSpPr>
        <p:spPr bwMode="auto">
          <a:xfrm>
            <a:off x="2251234" y="4259282"/>
            <a:ext cx="136071" cy="157163"/>
          </a:xfrm>
          <a:custGeom>
            <a:avLst/>
            <a:gdLst/>
            <a:ahLst/>
            <a:cxnLst>
              <a:cxn ang="0">
                <a:pos x="0" y="71"/>
              </a:cxn>
              <a:cxn ang="0">
                <a:pos x="1" y="108"/>
              </a:cxn>
              <a:cxn ang="0">
                <a:pos x="31" y="117"/>
              </a:cxn>
              <a:cxn ang="0">
                <a:pos x="14" y="146"/>
              </a:cxn>
              <a:cxn ang="0">
                <a:pos x="10" y="177"/>
              </a:cxn>
              <a:cxn ang="0">
                <a:pos x="47" y="186"/>
              </a:cxn>
              <a:cxn ang="0">
                <a:pos x="82" y="133"/>
              </a:cxn>
              <a:cxn ang="0">
                <a:pos x="148" y="93"/>
              </a:cxn>
              <a:cxn ang="0">
                <a:pos x="162" y="44"/>
              </a:cxn>
              <a:cxn ang="0">
                <a:pos x="100" y="35"/>
              </a:cxn>
              <a:cxn ang="0">
                <a:pos x="57" y="0"/>
              </a:cxn>
              <a:cxn ang="0">
                <a:pos x="21" y="17"/>
              </a:cxn>
              <a:cxn ang="0">
                <a:pos x="0" y="71"/>
              </a:cxn>
            </a:cxnLst>
            <a:rect l="0" t="0" r="r" b="b"/>
            <a:pathLst>
              <a:path w="162" h="186">
                <a:moveTo>
                  <a:pt x="0" y="71"/>
                </a:moveTo>
                <a:lnTo>
                  <a:pt x="1" y="108"/>
                </a:lnTo>
                <a:lnTo>
                  <a:pt x="31" y="117"/>
                </a:lnTo>
                <a:lnTo>
                  <a:pt x="14" y="146"/>
                </a:lnTo>
                <a:lnTo>
                  <a:pt x="10" y="177"/>
                </a:lnTo>
                <a:lnTo>
                  <a:pt x="47" y="186"/>
                </a:lnTo>
                <a:lnTo>
                  <a:pt x="82" y="133"/>
                </a:lnTo>
                <a:lnTo>
                  <a:pt x="148" y="93"/>
                </a:lnTo>
                <a:lnTo>
                  <a:pt x="162" y="44"/>
                </a:lnTo>
                <a:lnTo>
                  <a:pt x="100" y="35"/>
                </a:lnTo>
                <a:lnTo>
                  <a:pt x="57" y="0"/>
                </a:lnTo>
                <a:lnTo>
                  <a:pt x="21" y="17"/>
                </a:lnTo>
                <a:lnTo>
                  <a:pt x="0" y="71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81" name="Freeform 693"/>
          <p:cNvSpPr>
            <a:spLocks/>
          </p:cNvSpPr>
          <p:nvPr/>
        </p:nvSpPr>
        <p:spPr bwMode="auto">
          <a:xfrm>
            <a:off x="2022933" y="3927475"/>
            <a:ext cx="55940" cy="25400"/>
          </a:xfrm>
          <a:custGeom>
            <a:avLst/>
            <a:gdLst/>
            <a:ahLst/>
            <a:cxnLst>
              <a:cxn ang="0">
                <a:pos x="0" y="23"/>
              </a:cxn>
              <a:cxn ang="0">
                <a:pos x="20" y="0"/>
              </a:cxn>
              <a:cxn ang="0">
                <a:pos x="67" y="30"/>
              </a:cxn>
              <a:cxn ang="0">
                <a:pos x="0" y="23"/>
              </a:cxn>
            </a:cxnLst>
            <a:rect l="0" t="0" r="r" b="b"/>
            <a:pathLst>
              <a:path w="67" h="30">
                <a:moveTo>
                  <a:pt x="0" y="23"/>
                </a:moveTo>
                <a:lnTo>
                  <a:pt x="20" y="0"/>
                </a:lnTo>
                <a:lnTo>
                  <a:pt x="67" y="30"/>
                </a:lnTo>
                <a:lnTo>
                  <a:pt x="0" y="23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82" name="Freeform 694"/>
          <p:cNvSpPr>
            <a:spLocks/>
          </p:cNvSpPr>
          <p:nvPr/>
        </p:nvSpPr>
        <p:spPr bwMode="auto">
          <a:xfrm>
            <a:off x="2745621" y="5711844"/>
            <a:ext cx="36286" cy="23813"/>
          </a:xfrm>
          <a:custGeom>
            <a:avLst/>
            <a:gdLst/>
            <a:ahLst/>
            <a:cxnLst>
              <a:cxn ang="0">
                <a:pos x="0" y="26"/>
              </a:cxn>
              <a:cxn ang="0">
                <a:pos x="25" y="13"/>
              </a:cxn>
              <a:cxn ang="0">
                <a:pos x="13" y="0"/>
              </a:cxn>
              <a:cxn ang="0">
                <a:pos x="45" y="3"/>
              </a:cxn>
              <a:cxn ang="0">
                <a:pos x="0" y="26"/>
              </a:cxn>
            </a:cxnLst>
            <a:rect l="0" t="0" r="r" b="b"/>
            <a:pathLst>
              <a:path w="45" h="26">
                <a:moveTo>
                  <a:pt x="0" y="26"/>
                </a:moveTo>
                <a:lnTo>
                  <a:pt x="25" y="13"/>
                </a:lnTo>
                <a:lnTo>
                  <a:pt x="13" y="0"/>
                </a:lnTo>
                <a:lnTo>
                  <a:pt x="45" y="3"/>
                </a:lnTo>
                <a:lnTo>
                  <a:pt x="0" y="26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83" name="Freeform 695"/>
          <p:cNvSpPr>
            <a:spLocks/>
          </p:cNvSpPr>
          <p:nvPr/>
        </p:nvSpPr>
        <p:spPr bwMode="auto">
          <a:xfrm>
            <a:off x="2774353" y="5710238"/>
            <a:ext cx="43845" cy="26988"/>
          </a:xfrm>
          <a:custGeom>
            <a:avLst/>
            <a:gdLst/>
            <a:ahLst/>
            <a:cxnLst>
              <a:cxn ang="0">
                <a:pos x="0" y="33"/>
              </a:cxn>
              <a:cxn ang="0">
                <a:pos x="25" y="0"/>
              </a:cxn>
              <a:cxn ang="0">
                <a:pos x="52" y="12"/>
              </a:cxn>
              <a:cxn ang="0">
                <a:pos x="0" y="33"/>
              </a:cxn>
            </a:cxnLst>
            <a:rect l="0" t="0" r="r" b="b"/>
            <a:pathLst>
              <a:path w="52" h="33">
                <a:moveTo>
                  <a:pt x="0" y="33"/>
                </a:moveTo>
                <a:lnTo>
                  <a:pt x="25" y="0"/>
                </a:lnTo>
                <a:lnTo>
                  <a:pt x="52" y="12"/>
                </a:lnTo>
                <a:lnTo>
                  <a:pt x="0" y="33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84" name="Freeform 696"/>
          <p:cNvSpPr>
            <a:spLocks/>
          </p:cNvSpPr>
          <p:nvPr/>
        </p:nvSpPr>
        <p:spPr bwMode="auto">
          <a:xfrm>
            <a:off x="4762500" y="2162175"/>
            <a:ext cx="270630" cy="412750"/>
          </a:xfrm>
          <a:custGeom>
            <a:avLst/>
            <a:gdLst/>
            <a:ahLst/>
            <a:cxnLst>
              <a:cxn ang="0">
                <a:pos x="0" y="51"/>
              </a:cxn>
              <a:cxn ang="0">
                <a:pos x="21" y="36"/>
              </a:cxn>
              <a:cxn ang="0">
                <a:pos x="55" y="64"/>
              </a:cxn>
              <a:cxn ang="0">
                <a:pos x="116" y="69"/>
              </a:cxn>
              <a:cxn ang="0">
                <a:pos x="151" y="52"/>
              </a:cxn>
              <a:cxn ang="0">
                <a:pos x="161" y="11"/>
              </a:cxn>
              <a:cxn ang="0">
                <a:pos x="218" y="0"/>
              </a:cxn>
              <a:cxn ang="0">
                <a:pos x="249" y="16"/>
              </a:cxn>
              <a:cxn ang="0">
                <a:pos x="246" y="51"/>
              </a:cxn>
              <a:cxn ang="0">
                <a:pos x="233" y="84"/>
              </a:cxn>
              <a:cxn ang="0">
                <a:pos x="277" y="127"/>
              </a:cxn>
              <a:cxn ang="0">
                <a:pos x="251" y="158"/>
              </a:cxn>
              <a:cxn ang="0">
                <a:pos x="282" y="211"/>
              </a:cxn>
              <a:cxn ang="0">
                <a:pos x="271" y="260"/>
              </a:cxn>
              <a:cxn ang="0">
                <a:pos x="319" y="362"/>
              </a:cxn>
              <a:cxn ang="0">
                <a:pos x="207" y="458"/>
              </a:cxn>
              <a:cxn ang="0">
                <a:pos x="72" y="489"/>
              </a:cxn>
              <a:cxn ang="0">
                <a:pos x="65" y="469"/>
              </a:cxn>
              <a:cxn ang="0">
                <a:pos x="21" y="455"/>
              </a:cxn>
              <a:cxn ang="0">
                <a:pos x="15" y="360"/>
              </a:cxn>
              <a:cxn ang="0">
                <a:pos x="145" y="256"/>
              </a:cxn>
              <a:cxn ang="0">
                <a:pos x="102" y="205"/>
              </a:cxn>
              <a:cxn ang="0">
                <a:pos x="86" y="103"/>
              </a:cxn>
              <a:cxn ang="0">
                <a:pos x="0" y="51"/>
              </a:cxn>
            </a:cxnLst>
            <a:rect l="0" t="0" r="r" b="b"/>
            <a:pathLst>
              <a:path w="319" h="489">
                <a:moveTo>
                  <a:pt x="0" y="51"/>
                </a:moveTo>
                <a:lnTo>
                  <a:pt x="21" y="36"/>
                </a:lnTo>
                <a:lnTo>
                  <a:pt x="55" y="64"/>
                </a:lnTo>
                <a:lnTo>
                  <a:pt x="116" y="69"/>
                </a:lnTo>
                <a:lnTo>
                  <a:pt x="151" y="52"/>
                </a:lnTo>
                <a:lnTo>
                  <a:pt x="161" y="11"/>
                </a:lnTo>
                <a:lnTo>
                  <a:pt x="218" y="0"/>
                </a:lnTo>
                <a:lnTo>
                  <a:pt x="249" y="16"/>
                </a:lnTo>
                <a:lnTo>
                  <a:pt x="246" y="51"/>
                </a:lnTo>
                <a:lnTo>
                  <a:pt x="233" y="84"/>
                </a:lnTo>
                <a:lnTo>
                  <a:pt x="277" y="127"/>
                </a:lnTo>
                <a:lnTo>
                  <a:pt x="251" y="158"/>
                </a:lnTo>
                <a:lnTo>
                  <a:pt x="282" y="211"/>
                </a:lnTo>
                <a:lnTo>
                  <a:pt x="271" y="260"/>
                </a:lnTo>
                <a:lnTo>
                  <a:pt x="319" y="362"/>
                </a:lnTo>
                <a:lnTo>
                  <a:pt x="207" y="458"/>
                </a:lnTo>
                <a:lnTo>
                  <a:pt x="72" y="489"/>
                </a:lnTo>
                <a:lnTo>
                  <a:pt x="65" y="469"/>
                </a:lnTo>
                <a:lnTo>
                  <a:pt x="21" y="455"/>
                </a:lnTo>
                <a:lnTo>
                  <a:pt x="15" y="360"/>
                </a:lnTo>
                <a:lnTo>
                  <a:pt x="145" y="256"/>
                </a:lnTo>
                <a:lnTo>
                  <a:pt x="102" y="205"/>
                </a:lnTo>
                <a:lnTo>
                  <a:pt x="86" y="103"/>
                </a:lnTo>
                <a:lnTo>
                  <a:pt x="0" y="51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85" name="Freeform 697"/>
          <p:cNvSpPr>
            <a:spLocks/>
          </p:cNvSpPr>
          <p:nvPr/>
        </p:nvSpPr>
        <p:spPr bwMode="auto">
          <a:xfrm>
            <a:off x="4141110" y="2886094"/>
            <a:ext cx="312964" cy="276225"/>
          </a:xfrm>
          <a:custGeom>
            <a:avLst/>
            <a:gdLst/>
            <a:ahLst/>
            <a:cxnLst>
              <a:cxn ang="0">
                <a:pos x="0" y="100"/>
              </a:cxn>
              <a:cxn ang="0">
                <a:pos x="10" y="128"/>
              </a:cxn>
              <a:cxn ang="0">
                <a:pos x="88" y="148"/>
              </a:cxn>
              <a:cxn ang="0">
                <a:pos x="74" y="164"/>
              </a:cxn>
              <a:cxn ang="0">
                <a:pos x="104" y="186"/>
              </a:cxn>
              <a:cxn ang="0">
                <a:pos x="115" y="222"/>
              </a:cxn>
              <a:cxn ang="0">
                <a:pos x="81" y="292"/>
              </a:cxn>
              <a:cxn ang="0">
                <a:pos x="175" y="319"/>
              </a:cxn>
              <a:cxn ang="0">
                <a:pos x="184" y="323"/>
              </a:cxn>
              <a:cxn ang="0">
                <a:pos x="227" y="328"/>
              </a:cxn>
              <a:cxn ang="0">
                <a:pos x="227" y="300"/>
              </a:cxn>
              <a:cxn ang="0">
                <a:pos x="253" y="285"/>
              </a:cxn>
              <a:cxn ang="0">
                <a:pos x="313" y="303"/>
              </a:cxn>
              <a:cxn ang="0">
                <a:pos x="351" y="275"/>
              </a:cxn>
              <a:cxn ang="0">
                <a:pos x="330" y="235"/>
              </a:cxn>
              <a:cxn ang="0">
                <a:pos x="338" y="198"/>
              </a:cxn>
              <a:cxn ang="0">
                <a:pos x="308" y="177"/>
              </a:cxn>
              <a:cxn ang="0">
                <a:pos x="351" y="132"/>
              </a:cxn>
              <a:cxn ang="0">
                <a:pos x="369" y="83"/>
              </a:cxn>
              <a:cxn ang="0">
                <a:pos x="315" y="62"/>
              </a:cxn>
              <a:cxn ang="0">
                <a:pos x="301" y="57"/>
              </a:cxn>
              <a:cxn ang="0">
                <a:pos x="215" y="0"/>
              </a:cxn>
              <a:cxn ang="0">
                <a:pos x="186" y="10"/>
              </a:cxn>
              <a:cxn ang="0">
                <a:pos x="152" y="65"/>
              </a:cxn>
              <a:cxn ang="0">
                <a:pos x="80" y="55"/>
              </a:cxn>
              <a:cxn ang="0">
                <a:pos x="93" y="97"/>
              </a:cxn>
              <a:cxn ang="0">
                <a:pos x="0" y="100"/>
              </a:cxn>
            </a:cxnLst>
            <a:rect l="0" t="0" r="r" b="b"/>
            <a:pathLst>
              <a:path w="369" h="328">
                <a:moveTo>
                  <a:pt x="0" y="100"/>
                </a:moveTo>
                <a:lnTo>
                  <a:pt x="10" y="128"/>
                </a:lnTo>
                <a:lnTo>
                  <a:pt x="88" y="148"/>
                </a:lnTo>
                <a:lnTo>
                  <a:pt x="74" y="164"/>
                </a:lnTo>
                <a:lnTo>
                  <a:pt x="104" y="186"/>
                </a:lnTo>
                <a:lnTo>
                  <a:pt x="115" y="222"/>
                </a:lnTo>
                <a:lnTo>
                  <a:pt x="81" y="292"/>
                </a:lnTo>
                <a:lnTo>
                  <a:pt x="175" y="319"/>
                </a:lnTo>
                <a:lnTo>
                  <a:pt x="184" y="323"/>
                </a:lnTo>
                <a:lnTo>
                  <a:pt x="227" y="328"/>
                </a:lnTo>
                <a:lnTo>
                  <a:pt x="227" y="300"/>
                </a:lnTo>
                <a:lnTo>
                  <a:pt x="253" y="285"/>
                </a:lnTo>
                <a:lnTo>
                  <a:pt x="313" y="303"/>
                </a:lnTo>
                <a:lnTo>
                  <a:pt x="351" y="275"/>
                </a:lnTo>
                <a:lnTo>
                  <a:pt x="330" y="235"/>
                </a:lnTo>
                <a:lnTo>
                  <a:pt x="338" y="198"/>
                </a:lnTo>
                <a:lnTo>
                  <a:pt x="308" y="177"/>
                </a:lnTo>
                <a:lnTo>
                  <a:pt x="351" y="132"/>
                </a:lnTo>
                <a:lnTo>
                  <a:pt x="369" y="83"/>
                </a:lnTo>
                <a:lnTo>
                  <a:pt x="315" y="62"/>
                </a:lnTo>
                <a:lnTo>
                  <a:pt x="301" y="57"/>
                </a:lnTo>
                <a:lnTo>
                  <a:pt x="215" y="0"/>
                </a:lnTo>
                <a:lnTo>
                  <a:pt x="186" y="10"/>
                </a:lnTo>
                <a:lnTo>
                  <a:pt x="152" y="65"/>
                </a:lnTo>
                <a:lnTo>
                  <a:pt x="80" y="55"/>
                </a:lnTo>
                <a:lnTo>
                  <a:pt x="93" y="97"/>
                </a:lnTo>
                <a:lnTo>
                  <a:pt x="0" y="10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86" name="Freeform 698"/>
          <p:cNvSpPr>
            <a:spLocks/>
          </p:cNvSpPr>
          <p:nvPr/>
        </p:nvSpPr>
        <p:spPr bwMode="auto">
          <a:xfrm>
            <a:off x="4466171" y="3140075"/>
            <a:ext cx="18143" cy="52388"/>
          </a:xfrm>
          <a:custGeom>
            <a:avLst/>
            <a:gdLst/>
            <a:ahLst/>
            <a:cxnLst>
              <a:cxn ang="0">
                <a:pos x="0" y="31"/>
              </a:cxn>
              <a:cxn ang="0">
                <a:pos x="21" y="61"/>
              </a:cxn>
              <a:cxn ang="0">
                <a:pos x="24" y="0"/>
              </a:cxn>
              <a:cxn ang="0">
                <a:pos x="0" y="31"/>
              </a:cxn>
            </a:cxnLst>
            <a:rect l="0" t="0" r="r" b="b"/>
            <a:pathLst>
              <a:path w="24" h="61">
                <a:moveTo>
                  <a:pt x="0" y="31"/>
                </a:moveTo>
                <a:lnTo>
                  <a:pt x="21" y="61"/>
                </a:lnTo>
                <a:lnTo>
                  <a:pt x="24" y="0"/>
                </a:lnTo>
                <a:lnTo>
                  <a:pt x="0" y="31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87" name="Freeform 699"/>
          <p:cNvSpPr>
            <a:spLocks/>
          </p:cNvSpPr>
          <p:nvPr/>
        </p:nvSpPr>
        <p:spPr bwMode="auto">
          <a:xfrm>
            <a:off x="2907397" y="4152900"/>
            <a:ext cx="69548" cy="90488"/>
          </a:xfrm>
          <a:custGeom>
            <a:avLst/>
            <a:gdLst/>
            <a:ahLst/>
            <a:cxnLst>
              <a:cxn ang="0">
                <a:pos x="0" y="100"/>
              </a:cxn>
              <a:cxn ang="0">
                <a:pos x="11" y="0"/>
              </a:cxn>
              <a:cxn ang="0">
                <a:pos x="82" y="45"/>
              </a:cxn>
              <a:cxn ang="0">
                <a:pos x="40" y="104"/>
              </a:cxn>
              <a:cxn ang="0">
                <a:pos x="0" y="100"/>
              </a:cxn>
            </a:cxnLst>
            <a:rect l="0" t="0" r="r" b="b"/>
            <a:pathLst>
              <a:path w="82" h="104">
                <a:moveTo>
                  <a:pt x="0" y="100"/>
                </a:moveTo>
                <a:lnTo>
                  <a:pt x="11" y="0"/>
                </a:lnTo>
                <a:lnTo>
                  <a:pt x="82" y="45"/>
                </a:lnTo>
                <a:lnTo>
                  <a:pt x="40" y="104"/>
                </a:lnTo>
                <a:lnTo>
                  <a:pt x="0" y="10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88" name="Freeform 700"/>
          <p:cNvSpPr>
            <a:spLocks/>
          </p:cNvSpPr>
          <p:nvPr/>
        </p:nvSpPr>
        <p:spPr bwMode="auto">
          <a:xfrm>
            <a:off x="4401156" y="2755919"/>
            <a:ext cx="217714" cy="244475"/>
          </a:xfrm>
          <a:custGeom>
            <a:avLst/>
            <a:gdLst/>
            <a:ahLst/>
            <a:cxnLst>
              <a:cxn ang="0">
                <a:pos x="0" y="119"/>
              </a:cxn>
              <a:cxn ang="0">
                <a:pos x="1" y="167"/>
              </a:cxn>
              <a:cxn ang="0">
                <a:pos x="4" y="189"/>
              </a:cxn>
              <a:cxn ang="0">
                <a:pos x="8" y="214"/>
              </a:cxn>
              <a:cxn ang="0">
                <a:pos x="62" y="235"/>
              </a:cxn>
              <a:cxn ang="0">
                <a:pos x="44" y="284"/>
              </a:cxn>
              <a:cxn ang="0">
                <a:pos x="101" y="290"/>
              </a:cxn>
              <a:cxn ang="0">
                <a:pos x="201" y="289"/>
              </a:cxn>
              <a:cxn ang="0">
                <a:pos x="228" y="243"/>
              </a:cxn>
              <a:cxn ang="0">
                <a:pos x="173" y="183"/>
              </a:cxn>
              <a:cxn ang="0">
                <a:pos x="238" y="151"/>
              </a:cxn>
              <a:cxn ang="0">
                <a:pos x="257" y="161"/>
              </a:cxn>
              <a:cxn ang="0">
                <a:pos x="238" y="45"/>
              </a:cxn>
              <a:cxn ang="0">
                <a:pos x="192" y="16"/>
              </a:cxn>
              <a:cxn ang="0">
                <a:pos x="138" y="36"/>
              </a:cxn>
              <a:cxn ang="0">
                <a:pos x="146" y="22"/>
              </a:cxn>
              <a:cxn ang="0">
                <a:pos x="101" y="0"/>
              </a:cxn>
              <a:cxn ang="0">
                <a:pos x="77" y="0"/>
              </a:cxn>
              <a:cxn ang="0">
                <a:pos x="76" y="65"/>
              </a:cxn>
              <a:cxn ang="0">
                <a:pos x="51" y="47"/>
              </a:cxn>
              <a:cxn ang="0">
                <a:pos x="35" y="67"/>
              </a:cxn>
              <a:cxn ang="0">
                <a:pos x="31" y="106"/>
              </a:cxn>
              <a:cxn ang="0">
                <a:pos x="0" y="119"/>
              </a:cxn>
            </a:cxnLst>
            <a:rect l="0" t="0" r="r" b="b"/>
            <a:pathLst>
              <a:path w="257" h="290">
                <a:moveTo>
                  <a:pt x="0" y="119"/>
                </a:moveTo>
                <a:lnTo>
                  <a:pt x="1" y="167"/>
                </a:lnTo>
                <a:lnTo>
                  <a:pt x="4" y="189"/>
                </a:lnTo>
                <a:lnTo>
                  <a:pt x="8" y="214"/>
                </a:lnTo>
                <a:lnTo>
                  <a:pt x="62" y="235"/>
                </a:lnTo>
                <a:lnTo>
                  <a:pt x="44" y="284"/>
                </a:lnTo>
                <a:lnTo>
                  <a:pt x="101" y="290"/>
                </a:lnTo>
                <a:lnTo>
                  <a:pt x="201" y="289"/>
                </a:lnTo>
                <a:lnTo>
                  <a:pt x="228" y="243"/>
                </a:lnTo>
                <a:lnTo>
                  <a:pt x="173" y="183"/>
                </a:lnTo>
                <a:lnTo>
                  <a:pt x="238" y="151"/>
                </a:lnTo>
                <a:lnTo>
                  <a:pt x="257" y="161"/>
                </a:lnTo>
                <a:lnTo>
                  <a:pt x="238" y="45"/>
                </a:lnTo>
                <a:lnTo>
                  <a:pt x="192" y="16"/>
                </a:lnTo>
                <a:lnTo>
                  <a:pt x="138" y="36"/>
                </a:lnTo>
                <a:lnTo>
                  <a:pt x="146" y="22"/>
                </a:lnTo>
                <a:lnTo>
                  <a:pt x="101" y="0"/>
                </a:lnTo>
                <a:lnTo>
                  <a:pt x="77" y="0"/>
                </a:lnTo>
                <a:lnTo>
                  <a:pt x="76" y="65"/>
                </a:lnTo>
                <a:lnTo>
                  <a:pt x="51" y="47"/>
                </a:lnTo>
                <a:lnTo>
                  <a:pt x="35" y="67"/>
                </a:lnTo>
                <a:lnTo>
                  <a:pt x="31" y="106"/>
                </a:lnTo>
                <a:lnTo>
                  <a:pt x="0" y="119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89" name="Freeform 701"/>
          <p:cNvSpPr>
            <a:spLocks/>
          </p:cNvSpPr>
          <p:nvPr/>
        </p:nvSpPr>
        <p:spPr bwMode="auto">
          <a:xfrm>
            <a:off x="4754944" y="3178194"/>
            <a:ext cx="154214" cy="155575"/>
          </a:xfrm>
          <a:custGeom>
            <a:avLst/>
            <a:gdLst/>
            <a:ahLst/>
            <a:cxnLst>
              <a:cxn ang="0">
                <a:pos x="0" y="74"/>
              </a:cxn>
              <a:cxn ang="0">
                <a:pos x="26" y="32"/>
              </a:cxn>
              <a:cxn ang="0">
                <a:pos x="84" y="16"/>
              </a:cxn>
              <a:cxn ang="0">
                <a:pos x="157" y="17"/>
              </a:cxn>
              <a:cxn ang="0">
                <a:pos x="184" y="0"/>
              </a:cxn>
              <a:cxn ang="0">
                <a:pos x="174" y="38"/>
              </a:cxn>
              <a:cxn ang="0">
                <a:pos x="124" y="30"/>
              </a:cxn>
              <a:cxn ang="0">
                <a:pos x="99" y="63"/>
              </a:cxn>
              <a:cxn ang="0">
                <a:pos x="74" y="44"/>
              </a:cxn>
              <a:cxn ang="0">
                <a:pos x="92" y="94"/>
              </a:cxn>
              <a:cxn ang="0">
                <a:pos x="68" y="104"/>
              </a:cxn>
              <a:cxn ang="0">
                <a:pos x="114" y="126"/>
              </a:cxn>
              <a:cxn ang="0">
                <a:pos x="114" y="144"/>
              </a:cxn>
              <a:cxn ang="0">
                <a:pos x="77" y="150"/>
              </a:cxn>
              <a:cxn ang="0">
                <a:pos x="88" y="187"/>
              </a:cxn>
              <a:cxn ang="0">
                <a:pos x="44" y="174"/>
              </a:cxn>
              <a:cxn ang="0">
                <a:pos x="31" y="140"/>
              </a:cxn>
              <a:cxn ang="0">
                <a:pos x="89" y="128"/>
              </a:cxn>
              <a:cxn ang="0">
                <a:pos x="31" y="123"/>
              </a:cxn>
              <a:cxn ang="0">
                <a:pos x="0" y="74"/>
              </a:cxn>
            </a:cxnLst>
            <a:rect l="0" t="0" r="r" b="b"/>
            <a:pathLst>
              <a:path w="184" h="187">
                <a:moveTo>
                  <a:pt x="0" y="74"/>
                </a:moveTo>
                <a:lnTo>
                  <a:pt x="26" y="32"/>
                </a:lnTo>
                <a:lnTo>
                  <a:pt x="84" y="16"/>
                </a:lnTo>
                <a:lnTo>
                  <a:pt x="157" y="17"/>
                </a:lnTo>
                <a:lnTo>
                  <a:pt x="184" y="0"/>
                </a:lnTo>
                <a:lnTo>
                  <a:pt x="174" y="38"/>
                </a:lnTo>
                <a:lnTo>
                  <a:pt x="124" y="30"/>
                </a:lnTo>
                <a:lnTo>
                  <a:pt x="99" y="63"/>
                </a:lnTo>
                <a:lnTo>
                  <a:pt x="74" y="44"/>
                </a:lnTo>
                <a:lnTo>
                  <a:pt x="92" y="94"/>
                </a:lnTo>
                <a:lnTo>
                  <a:pt x="68" y="104"/>
                </a:lnTo>
                <a:lnTo>
                  <a:pt x="114" y="126"/>
                </a:lnTo>
                <a:lnTo>
                  <a:pt x="114" y="144"/>
                </a:lnTo>
                <a:lnTo>
                  <a:pt x="77" y="150"/>
                </a:lnTo>
                <a:lnTo>
                  <a:pt x="88" y="187"/>
                </a:lnTo>
                <a:lnTo>
                  <a:pt x="44" y="174"/>
                </a:lnTo>
                <a:lnTo>
                  <a:pt x="31" y="140"/>
                </a:lnTo>
                <a:lnTo>
                  <a:pt x="89" y="128"/>
                </a:lnTo>
                <a:lnTo>
                  <a:pt x="31" y="123"/>
                </a:lnTo>
                <a:lnTo>
                  <a:pt x="0" y="74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90" name="Freeform 702"/>
          <p:cNvSpPr>
            <a:spLocks/>
          </p:cNvSpPr>
          <p:nvPr/>
        </p:nvSpPr>
        <p:spPr bwMode="auto">
          <a:xfrm>
            <a:off x="4838099" y="3360738"/>
            <a:ext cx="71059" cy="12700"/>
          </a:xfrm>
          <a:custGeom>
            <a:avLst/>
            <a:gdLst/>
            <a:ahLst/>
            <a:cxnLst>
              <a:cxn ang="0">
                <a:pos x="0" y="12"/>
              </a:cxn>
              <a:cxn ang="0">
                <a:pos x="8" y="0"/>
              </a:cxn>
              <a:cxn ang="0">
                <a:pos x="86" y="12"/>
              </a:cxn>
              <a:cxn ang="0">
                <a:pos x="27" y="12"/>
              </a:cxn>
              <a:cxn ang="0">
                <a:pos x="0" y="12"/>
              </a:cxn>
            </a:cxnLst>
            <a:rect l="0" t="0" r="r" b="b"/>
            <a:pathLst>
              <a:path w="86" h="12">
                <a:moveTo>
                  <a:pt x="0" y="12"/>
                </a:moveTo>
                <a:lnTo>
                  <a:pt x="8" y="0"/>
                </a:lnTo>
                <a:lnTo>
                  <a:pt x="86" y="12"/>
                </a:lnTo>
                <a:lnTo>
                  <a:pt x="27" y="12"/>
                </a:lnTo>
                <a:lnTo>
                  <a:pt x="0" y="12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91" name="Freeform 703"/>
          <p:cNvSpPr>
            <a:spLocks/>
          </p:cNvSpPr>
          <p:nvPr/>
        </p:nvSpPr>
        <p:spPr bwMode="auto">
          <a:xfrm>
            <a:off x="2444760" y="1444626"/>
            <a:ext cx="1507369" cy="1122363"/>
          </a:xfrm>
          <a:custGeom>
            <a:avLst/>
            <a:gdLst/>
            <a:ahLst/>
            <a:cxnLst>
              <a:cxn ang="0">
                <a:pos x="200" y="315"/>
              </a:cxn>
              <a:cxn ang="0">
                <a:pos x="232" y="258"/>
              </a:cxn>
              <a:cxn ang="0">
                <a:pos x="154" y="230"/>
              </a:cxn>
              <a:cxn ang="0">
                <a:pos x="332" y="126"/>
              </a:cxn>
              <a:cxn ang="0">
                <a:pos x="515" y="86"/>
              </a:cxn>
              <a:cxn ang="0">
                <a:pos x="656" y="136"/>
              </a:cxn>
              <a:cxn ang="0">
                <a:pos x="621" y="79"/>
              </a:cxn>
              <a:cxn ang="0">
                <a:pos x="835" y="110"/>
              </a:cxn>
              <a:cxn ang="0">
                <a:pos x="944" y="79"/>
              </a:cxn>
              <a:cxn ang="0">
                <a:pos x="782" y="29"/>
              </a:cxn>
              <a:cxn ang="0">
                <a:pos x="978" y="57"/>
              </a:cxn>
              <a:cxn ang="0">
                <a:pos x="970" y="7"/>
              </a:cxn>
              <a:cxn ang="0">
                <a:pos x="1343" y="25"/>
              </a:cxn>
              <a:cxn ang="0">
                <a:pos x="1376" y="29"/>
              </a:cxn>
              <a:cxn ang="0">
                <a:pos x="1499" y="72"/>
              </a:cxn>
              <a:cxn ang="0">
                <a:pos x="1140" y="125"/>
              </a:cxn>
              <a:cxn ang="0">
                <a:pos x="1331" y="153"/>
              </a:cxn>
              <a:cxn ang="0">
                <a:pos x="1544" y="140"/>
              </a:cxn>
              <a:cxn ang="0">
                <a:pos x="1696" y="120"/>
              </a:cxn>
              <a:cxn ang="0">
                <a:pos x="1509" y="215"/>
              </a:cxn>
              <a:cxn ang="0">
                <a:pos x="1631" y="247"/>
              </a:cxn>
              <a:cxn ang="0">
                <a:pos x="1523" y="335"/>
              </a:cxn>
              <a:cxn ang="0">
                <a:pos x="1537" y="402"/>
              </a:cxn>
              <a:cxn ang="0">
                <a:pos x="1507" y="450"/>
              </a:cxn>
              <a:cxn ang="0">
                <a:pos x="1559" y="498"/>
              </a:cxn>
              <a:cxn ang="0">
                <a:pos x="1492" y="541"/>
              </a:cxn>
              <a:cxn ang="0">
                <a:pos x="1527" y="593"/>
              </a:cxn>
              <a:cxn ang="0">
                <a:pos x="1544" y="637"/>
              </a:cxn>
              <a:cxn ang="0">
                <a:pos x="1352" y="669"/>
              </a:cxn>
              <a:cxn ang="0">
                <a:pos x="1393" y="738"/>
              </a:cxn>
              <a:cxn ang="0">
                <a:pos x="1497" y="760"/>
              </a:cxn>
              <a:cxn ang="0">
                <a:pos x="1478" y="807"/>
              </a:cxn>
              <a:cxn ang="0">
                <a:pos x="1332" y="755"/>
              </a:cxn>
              <a:cxn ang="0">
                <a:pos x="1363" y="834"/>
              </a:cxn>
              <a:cxn ang="0">
                <a:pos x="1368" y="920"/>
              </a:cxn>
              <a:cxn ang="0">
                <a:pos x="1199" y="952"/>
              </a:cxn>
              <a:cxn ang="0">
                <a:pos x="1081" y="1059"/>
              </a:cxn>
              <a:cxn ang="0">
                <a:pos x="1029" y="1038"/>
              </a:cxn>
              <a:cxn ang="0">
                <a:pos x="932" y="1109"/>
              </a:cxn>
              <a:cxn ang="0">
                <a:pos x="926" y="1162"/>
              </a:cxn>
              <a:cxn ang="0">
                <a:pos x="922" y="1205"/>
              </a:cxn>
              <a:cxn ang="0">
                <a:pos x="859" y="1310"/>
              </a:cxn>
              <a:cxn ang="0">
                <a:pos x="727" y="1298"/>
              </a:cxn>
              <a:cxn ang="0">
                <a:pos x="694" y="1268"/>
              </a:cxn>
              <a:cxn ang="0">
                <a:pos x="631" y="1146"/>
              </a:cxn>
              <a:cxn ang="0">
                <a:pos x="614" y="1085"/>
              </a:cxn>
              <a:cxn ang="0">
                <a:pos x="595" y="954"/>
              </a:cxn>
              <a:cxn ang="0">
                <a:pos x="591" y="935"/>
              </a:cxn>
              <a:cxn ang="0">
                <a:pos x="604" y="849"/>
              </a:cxn>
              <a:cxn ang="0">
                <a:pos x="656" y="814"/>
              </a:cxn>
              <a:cxn ang="0">
                <a:pos x="618" y="773"/>
              </a:cxn>
              <a:cxn ang="0">
                <a:pos x="559" y="773"/>
              </a:cxn>
              <a:cxn ang="0">
                <a:pos x="513" y="743"/>
              </a:cxn>
              <a:cxn ang="0">
                <a:pos x="475" y="603"/>
              </a:cxn>
              <a:cxn ang="0">
                <a:pos x="354" y="503"/>
              </a:cxn>
              <a:cxn ang="0">
                <a:pos x="196" y="517"/>
              </a:cxn>
              <a:cxn ang="0">
                <a:pos x="45" y="450"/>
              </a:cxn>
              <a:cxn ang="0">
                <a:pos x="192" y="421"/>
              </a:cxn>
            </a:cxnLst>
            <a:rect l="0" t="0" r="r" b="b"/>
            <a:pathLst>
              <a:path w="1783" h="1329">
                <a:moveTo>
                  <a:pt x="0" y="373"/>
                </a:moveTo>
                <a:lnTo>
                  <a:pt x="10" y="353"/>
                </a:lnTo>
                <a:lnTo>
                  <a:pt x="125" y="315"/>
                </a:lnTo>
                <a:lnTo>
                  <a:pt x="200" y="315"/>
                </a:lnTo>
                <a:lnTo>
                  <a:pt x="242" y="285"/>
                </a:lnTo>
                <a:lnTo>
                  <a:pt x="227" y="275"/>
                </a:lnTo>
                <a:lnTo>
                  <a:pt x="253" y="265"/>
                </a:lnTo>
                <a:lnTo>
                  <a:pt x="232" y="258"/>
                </a:lnTo>
                <a:lnTo>
                  <a:pt x="272" y="246"/>
                </a:lnTo>
                <a:lnTo>
                  <a:pt x="257" y="236"/>
                </a:lnTo>
                <a:lnTo>
                  <a:pt x="206" y="256"/>
                </a:lnTo>
                <a:lnTo>
                  <a:pt x="154" y="230"/>
                </a:lnTo>
                <a:lnTo>
                  <a:pt x="219" y="215"/>
                </a:lnTo>
                <a:lnTo>
                  <a:pt x="256" y="172"/>
                </a:lnTo>
                <a:lnTo>
                  <a:pt x="336" y="171"/>
                </a:lnTo>
                <a:lnTo>
                  <a:pt x="332" y="126"/>
                </a:lnTo>
                <a:lnTo>
                  <a:pt x="391" y="125"/>
                </a:lnTo>
                <a:lnTo>
                  <a:pt x="450" y="156"/>
                </a:lnTo>
                <a:lnTo>
                  <a:pt x="379" y="115"/>
                </a:lnTo>
                <a:lnTo>
                  <a:pt x="515" y="86"/>
                </a:lnTo>
                <a:lnTo>
                  <a:pt x="548" y="106"/>
                </a:lnTo>
                <a:lnTo>
                  <a:pt x="553" y="146"/>
                </a:lnTo>
                <a:lnTo>
                  <a:pt x="569" y="113"/>
                </a:lnTo>
                <a:lnTo>
                  <a:pt x="656" y="136"/>
                </a:lnTo>
                <a:lnTo>
                  <a:pt x="625" y="118"/>
                </a:lnTo>
                <a:lnTo>
                  <a:pt x="667" y="120"/>
                </a:lnTo>
                <a:lnTo>
                  <a:pt x="631" y="98"/>
                </a:lnTo>
                <a:lnTo>
                  <a:pt x="621" y="79"/>
                </a:lnTo>
                <a:lnTo>
                  <a:pt x="640" y="75"/>
                </a:lnTo>
                <a:lnTo>
                  <a:pt x="812" y="131"/>
                </a:lnTo>
                <a:lnTo>
                  <a:pt x="798" y="113"/>
                </a:lnTo>
                <a:lnTo>
                  <a:pt x="835" y="110"/>
                </a:lnTo>
                <a:lnTo>
                  <a:pt x="812" y="94"/>
                </a:lnTo>
                <a:lnTo>
                  <a:pt x="871" y="98"/>
                </a:lnTo>
                <a:lnTo>
                  <a:pt x="778" y="57"/>
                </a:lnTo>
                <a:lnTo>
                  <a:pt x="944" y="79"/>
                </a:lnTo>
                <a:lnTo>
                  <a:pt x="908" y="55"/>
                </a:lnTo>
                <a:lnTo>
                  <a:pt x="811" y="52"/>
                </a:lnTo>
                <a:lnTo>
                  <a:pt x="842" y="49"/>
                </a:lnTo>
                <a:lnTo>
                  <a:pt x="782" y="29"/>
                </a:lnTo>
                <a:lnTo>
                  <a:pt x="853" y="34"/>
                </a:lnTo>
                <a:lnTo>
                  <a:pt x="825" y="25"/>
                </a:lnTo>
                <a:lnTo>
                  <a:pt x="856" y="19"/>
                </a:lnTo>
                <a:lnTo>
                  <a:pt x="978" y="57"/>
                </a:lnTo>
                <a:lnTo>
                  <a:pt x="963" y="43"/>
                </a:lnTo>
                <a:lnTo>
                  <a:pt x="1019" y="29"/>
                </a:lnTo>
                <a:lnTo>
                  <a:pt x="972" y="25"/>
                </a:lnTo>
                <a:lnTo>
                  <a:pt x="970" y="7"/>
                </a:lnTo>
                <a:lnTo>
                  <a:pt x="1002" y="0"/>
                </a:lnTo>
                <a:lnTo>
                  <a:pt x="1331" y="8"/>
                </a:lnTo>
                <a:lnTo>
                  <a:pt x="1354" y="18"/>
                </a:lnTo>
                <a:lnTo>
                  <a:pt x="1343" y="25"/>
                </a:lnTo>
                <a:lnTo>
                  <a:pt x="1124" y="28"/>
                </a:lnTo>
                <a:lnTo>
                  <a:pt x="1149" y="38"/>
                </a:lnTo>
                <a:lnTo>
                  <a:pt x="1064" y="49"/>
                </a:lnTo>
                <a:lnTo>
                  <a:pt x="1376" y="29"/>
                </a:lnTo>
                <a:lnTo>
                  <a:pt x="1386" y="47"/>
                </a:lnTo>
                <a:lnTo>
                  <a:pt x="1343" y="58"/>
                </a:lnTo>
                <a:lnTo>
                  <a:pt x="1417" y="50"/>
                </a:lnTo>
                <a:lnTo>
                  <a:pt x="1499" y="72"/>
                </a:lnTo>
                <a:lnTo>
                  <a:pt x="1376" y="106"/>
                </a:lnTo>
                <a:lnTo>
                  <a:pt x="1176" y="104"/>
                </a:lnTo>
                <a:lnTo>
                  <a:pt x="1224" y="110"/>
                </a:lnTo>
                <a:lnTo>
                  <a:pt x="1140" y="125"/>
                </a:lnTo>
                <a:lnTo>
                  <a:pt x="1140" y="141"/>
                </a:lnTo>
                <a:lnTo>
                  <a:pt x="1358" y="115"/>
                </a:lnTo>
                <a:lnTo>
                  <a:pt x="1377" y="126"/>
                </a:lnTo>
                <a:lnTo>
                  <a:pt x="1331" y="153"/>
                </a:lnTo>
                <a:lnTo>
                  <a:pt x="1470" y="110"/>
                </a:lnTo>
                <a:lnTo>
                  <a:pt x="1478" y="150"/>
                </a:lnTo>
                <a:lnTo>
                  <a:pt x="1409" y="222"/>
                </a:lnTo>
                <a:lnTo>
                  <a:pt x="1544" y="140"/>
                </a:lnTo>
                <a:lnTo>
                  <a:pt x="1543" y="153"/>
                </a:lnTo>
                <a:lnTo>
                  <a:pt x="1608" y="151"/>
                </a:lnTo>
                <a:lnTo>
                  <a:pt x="1626" y="125"/>
                </a:lnTo>
                <a:lnTo>
                  <a:pt x="1696" y="120"/>
                </a:lnTo>
                <a:lnTo>
                  <a:pt x="1783" y="144"/>
                </a:lnTo>
                <a:lnTo>
                  <a:pt x="1697" y="180"/>
                </a:lnTo>
                <a:lnTo>
                  <a:pt x="1702" y="195"/>
                </a:lnTo>
                <a:lnTo>
                  <a:pt x="1509" y="215"/>
                </a:lnTo>
                <a:lnTo>
                  <a:pt x="1665" y="217"/>
                </a:lnTo>
                <a:lnTo>
                  <a:pt x="1538" y="247"/>
                </a:lnTo>
                <a:lnTo>
                  <a:pt x="1546" y="268"/>
                </a:lnTo>
                <a:lnTo>
                  <a:pt x="1631" y="247"/>
                </a:lnTo>
                <a:lnTo>
                  <a:pt x="1570" y="275"/>
                </a:lnTo>
                <a:lnTo>
                  <a:pt x="1563" y="311"/>
                </a:lnTo>
                <a:lnTo>
                  <a:pt x="1580" y="302"/>
                </a:lnTo>
                <a:lnTo>
                  <a:pt x="1523" y="335"/>
                </a:lnTo>
                <a:lnTo>
                  <a:pt x="1502" y="402"/>
                </a:lnTo>
                <a:lnTo>
                  <a:pt x="1534" y="388"/>
                </a:lnTo>
                <a:lnTo>
                  <a:pt x="1576" y="402"/>
                </a:lnTo>
                <a:lnTo>
                  <a:pt x="1537" y="402"/>
                </a:lnTo>
                <a:lnTo>
                  <a:pt x="1537" y="422"/>
                </a:lnTo>
                <a:lnTo>
                  <a:pt x="1605" y="431"/>
                </a:lnTo>
                <a:lnTo>
                  <a:pt x="1608" y="455"/>
                </a:lnTo>
                <a:lnTo>
                  <a:pt x="1507" y="450"/>
                </a:lnTo>
                <a:lnTo>
                  <a:pt x="1534" y="462"/>
                </a:lnTo>
                <a:lnTo>
                  <a:pt x="1475" y="469"/>
                </a:lnTo>
                <a:lnTo>
                  <a:pt x="1507" y="497"/>
                </a:lnTo>
                <a:lnTo>
                  <a:pt x="1559" y="498"/>
                </a:lnTo>
                <a:lnTo>
                  <a:pt x="1527" y="514"/>
                </a:lnTo>
                <a:lnTo>
                  <a:pt x="1568" y="528"/>
                </a:lnTo>
                <a:lnTo>
                  <a:pt x="1566" y="563"/>
                </a:lnTo>
                <a:lnTo>
                  <a:pt x="1492" y="541"/>
                </a:lnTo>
                <a:lnTo>
                  <a:pt x="1535" y="560"/>
                </a:lnTo>
                <a:lnTo>
                  <a:pt x="1508" y="573"/>
                </a:lnTo>
                <a:lnTo>
                  <a:pt x="1534" y="570"/>
                </a:lnTo>
                <a:lnTo>
                  <a:pt x="1527" y="593"/>
                </a:lnTo>
                <a:lnTo>
                  <a:pt x="1579" y="604"/>
                </a:lnTo>
                <a:lnTo>
                  <a:pt x="1497" y="598"/>
                </a:lnTo>
                <a:lnTo>
                  <a:pt x="1478" y="610"/>
                </a:lnTo>
                <a:lnTo>
                  <a:pt x="1544" y="637"/>
                </a:lnTo>
                <a:lnTo>
                  <a:pt x="1535" y="660"/>
                </a:lnTo>
                <a:lnTo>
                  <a:pt x="1482" y="674"/>
                </a:lnTo>
                <a:lnTo>
                  <a:pt x="1431" y="641"/>
                </a:lnTo>
                <a:lnTo>
                  <a:pt x="1352" y="669"/>
                </a:lnTo>
                <a:lnTo>
                  <a:pt x="1407" y="686"/>
                </a:lnTo>
                <a:lnTo>
                  <a:pt x="1354" y="702"/>
                </a:lnTo>
                <a:lnTo>
                  <a:pt x="1412" y="705"/>
                </a:lnTo>
                <a:lnTo>
                  <a:pt x="1393" y="738"/>
                </a:lnTo>
                <a:lnTo>
                  <a:pt x="1417" y="718"/>
                </a:lnTo>
                <a:lnTo>
                  <a:pt x="1478" y="746"/>
                </a:lnTo>
                <a:lnTo>
                  <a:pt x="1458" y="768"/>
                </a:lnTo>
                <a:lnTo>
                  <a:pt x="1497" y="760"/>
                </a:lnTo>
                <a:lnTo>
                  <a:pt x="1478" y="782"/>
                </a:lnTo>
                <a:lnTo>
                  <a:pt x="1504" y="772"/>
                </a:lnTo>
                <a:lnTo>
                  <a:pt x="1508" y="828"/>
                </a:lnTo>
                <a:lnTo>
                  <a:pt x="1478" y="807"/>
                </a:lnTo>
                <a:lnTo>
                  <a:pt x="1478" y="828"/>
                </a:lnTo>
                <a:lnTo>
                  <a:pt x="1452" y="827"/>
                </a:lnTo>
                <a:lnTo>
                  <a:pt x="1417" y="780"/>
                </a:lnTo>
                <a:lnTo>
                  <a:pt x="1332" y="755"/>
                </a:lnTo>
                <a:lnTo>
                  <a:pt x="1391" y="784"/>
                </a:lnTo>
                <a:lnTo>
                  <a:pt x="1312" y="801"/>
                </a:lnTo>
                <a:lnTo>
                  <a:pt x="1291" y="828"/>
                </a:lnTo>
                <a:lnTo>
                  <a:pt x="1363" y="834"/>
                </a:lnTo>
                <a:lnTo>
                  <a:pt x="1301" y="851"/>
                </a:lnTo>
                <a:lnTo>
                  <a:pt x="1394" y="831"/>
                </a:lnTo>
                <a:lnTo>
                  <a:pt x="1485" y="856"/>
                </a:lnTo>
                <a:lnTo>
                  <a:pt x="1368" y="920"/>
                </a:lnTo>
                <a:lnTo>
                  <a:pt x="1255" y="949"/>
                </a:lnTo>
                <a:lnTo>
                  <a:pt x="1214" y="952"/>
                </a:lnTo>
                <a:lnTo>
                  <a:pt x="1186" y="922"/>
                </a:lnTo>
                <a:lnTo>
                  <a:pt x="1199" y="952"/>
                </a:lnTo>
                <a:lnTo>
                  <a:pt x="1166" y="969"/>
                </a:lnTo>
                <a:lnTo>
                  <a:pt x="1124" y="1039"/>
                </a:lnTo>
                <a:lnTo>
                  <a:pt x="1089" y="1038"/>
                </a:lnTo>
                <a:lnTo>
                  <a:pt x="1081" y="1059"/>
                </a:lnTo>
                <a:lnTo>
                  <a:pt x="1049" y="1062"/>
                </a:lnTo>
                <a:lnTo>
                  <a:pt x="1030" y="1055"/>
                </a:lnTo>
                <a:lnTo>
                  <a:pt x="1055" y="1040"/>
                </a:lnTo>
                <a:lnTo>
                  <a:pt x="1029" y="1038"/>
                </a:lnTo>
                <a:lnTo>
                  <a:pt x="1018" y="1074"/>
                </a:lnTo>
                <a:lnTo>
                  <a:pt x="962" y="1077"/>
                </a:lnTo>
                <a:lnTo>
                  <a:pt x="963" y="1106"/>
                </a:lnTo>
                <a:lnTo>
                  <a:pt x="932" y="1109"/>
                </a:lnTo>
                <a:lnTo>
                  <a:pt x="959" y="1132"/>
                </a:lnTo>
                <a:lnTo>
                  <a:pt x="922" y="1137"/>
                </a:lnTo>
                <a:lnTo>
                  <a:pt x="950" y="1162"/>
                </a:lnTo>
                <a:lnTo>
                  <a:pt x="926" y="1162"/>
                </a:lnTo>
                <a:lnTo>
                  <a:pt x="945" y="1168"/>
                </a:lnTo>
                <a:lnTo>
                  <a:pt x="926" y="1197"/>
                </a:lnTo>
                <a:lnTo>
                  <a:pt x="908" y="1192"/>
                </a:lnTo>
                <a:lnTo>
                  <a:pt x="922" y="1205"/>
                </a:lnTo>
                <a:lnTo>
                  <a:pt x="886" y="1216"/>
                </a:lnTo>
                <a:lnTo>
                  <a:pt x="908" y="1256"/>
                </a:lnTo>
                <a:lnTo>
                  <a:pt x="886" y="1309"/>
                </a:lnTo>
                <a:lnTo>
                  <a:pt x="859" y="1310"/>
                </a:lnTo>
                <a:lnTo>
                  <a:pt x="879" y="1329"/>
                </a:lnTo>
                <a:lnTo>
                  <a:pt x="820" y="1329"/>
                </a:lnTo>
                <a:lnTo>
                  <a:pt x="812" y="1293"/>
                </a:lnTo>
                <a:lnTo>
                  <a:pt x="727" y="1298"/>
                </a:lnTo>
                <a:lnTo>
                  <a:pt x="748" y="1288"/>
                </a:lnTo>
                <a:lnTo>
                  <a:pt x="705" y="1274"/>
                </a:lnTo>
                <a:lnTo>
                  <a:pt x="725" y="1268"/>
                </a:lnTo>
                <a:lnTo>
                  <a:pt x="694" y="1268"/>
                </a:lnTo>
                <a:lnTo>
                  <a:pt x="706" y="1239"/>
                </a:lnTo>
                <a:lnTo>
                  <a:pt x="686" y="1246"/>
                </a:lnTo>
                <a:lnTo>
                  <a:pt x="631" y="1168"/>
                </a:lnTo>
                <a:lnTo>
                  <a:pt x="631" y="1146"/>
                </a:lnTo>
                <a:lnTo>
                  <a:pt x="674" y="1121"/>
                </a:lnTo>
                <a:lnTo>
                  <a:pt x="656" y="1114"/>
                </a:lnTo>
                <a:lnTo>
                  <a:pt x="614" y="1142"/>
                </a:lnTo>
                <a:lnTo>
                  <a:pt x="614" y="1085"/>
                </a:lnTo>
                <a:lnTo>
                  <a:pt x="575" y="1055"/>
                </a:lnTo>
                <a:lnTo>
                  <a:pt x="586" y="1010"/>
                </a:lnTo>
                <a:lnTo>
                  <a:pt x="560" y="993"/>
                </a:lnTo>
                <a:lnTo>
                  <a:pt x="595" y="954"/>
                </a:lnTo>
                <a:lnTo>
                  <a:pt x="575" y="949"/>
                </a:lnTo>
                <a:lnTo>
                  <a:pt x="646" y="949"/>
                </a:lnTo>
                <a:lnTo>
                  <a:pt x="639" y="934"/>
                </a:lnTo>
                <a:lnTo>
                  <a:pt x="591" y="935"/>
                </a:lnTo>
                <a:lnTo>
                  <a:pt x="662" y="902"/>
                </a:lnTo>
                <a:lnTo>
                  <a:pt x="646" y="889"/>
                </a:lnTo>
                <a:lnTo>
                  <a:pt x="662" y="851"/>
                </a:lnTo>
                <a:lnTo>
                  <a:pt x="604" y="849"/>
                </a:lnTo>
                <a:lnTo>
                  <a:pt x="540" y="817"/>
                </a:lnTo>
                <a:lnTo>
                  <a:pt x="656" y="834"/>
                </a:lnTo>
                <a:lnTo>
                  <a:pt x="636" y="821"/>
                </a:lnTo>
                <a:lnTo>
                  <a:pt x="656" y="814"/>
                </a:lnTo>
                <a:lnTo>
                  <a:pt x="610" y="791"/>
                </a:lnTo>
                <a:lnTo>
                  <a:pt x="625" y="780"/>
                </a:lnTo>
                <a:lnTo>
                  <a:pt x="601" y="788"/>
                </a:lnTo>
                <a:lnTo>
                  <a:pt x="618" y="773"/>
                </a:lnTo>
                <a:lnTo>
                  <a:pt x="588" y="775"/>
                </a:lnTo>
                <a:lnTo>
                  <a:pt x="621" y="762"/>
                </a:lnTo>
                <a:lnTo>
                  <a:pt x="569" y="743"/>
                </a:lnTo>
                <a:lnTo>
                  <a:pt x="559" y="773"/>
                </a:lnTo>
                <a:lnTo>
                  <a:pt x="515" y="775"/>
                </a:lnTo>
                <a:lnTo>
                  <a:pt x="507" y="762"/>
                </a:lnTo>
                <a:lnTo>
                  <a:pt x="536" y="743"/>
                </a:lnTo>
                <a:lnTo>
                  <a:pt x="513" y="743"/>
                </a:lnTo>
                <a:lnTo>
                  <a:pt x="540" y="694"/>
                </a:lnTo>
                <a:lnTo>
                  <a:pt x="509" y="685"/>
                </a:lnTo>
                <a:lnTo>
                  <a:pt x="523" y="662"/>
                </a:lnTo>
                <a:lnTo>
                  <a:pt x="475" y="603"/>
                </a:lnTo>
                <a:lnTo>
                  <a:pt x="490" y="601"/>
                </a:lnTo>
                <a:lnTo>
                  <a:pt x="426" y="548"/>
                </a:lnTo>
                <a:lnTo>
                  <a:pt x="426" y="528"/>
                </a:lnTo>
                <a:lnTo>
                  <a:pt x="354" y="503"/>
                </a:lnTo>
                <a:lnTo>
                  <a:pt x="288" y="488"/>
                </a:lnTo>
                <a:lnTo>
                  <a:pt x="226" y="513"/>
                </a:lnTo>
                <a:lnTo>
                  <a:pt x="177" y="497"/>
                </a:lnTo>
                <a:lnTo>
                  <a:pt x="196" y="517"/>
                </a:lnTo>
                <a:lnTo>
                  <a:pt x="144" y="508"/>
                </a:lnTo>
                <a:lnTo>
                  <a:pt x="99" y="487"/>
                </a:lnTo>
                <a:lnTo>
                  <a:pt x="144" y="469"/>
                </a:lnTo>
                <a:lnTo>
                  <a:pt x="45" y="450"/>
                </a:lnTo>
                <a:lnTo>
                  <a:pt x="81" y="433"/>
                </a:lnTo>
                <a:lnTo>
                  <a:pt x="200" y="438"/>
                </a:lnTo>
                <a:lnTo>
                  <a:pt x="212" y="432"/>
                </a:lnTo>
                <a:lnTo>
                  <a:pt x="192" y="421"/>
                </a:lnTo>
                <a:lnTo>
                  <a:pt x="211" y="411"/>
                </a:lnTo>
                <a:lnTo>
                  <a:pt x="106" y="418"/>
                </a:lnTo>
                <a:lnTo>
                  <a:pt x="0" y="373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92" name="Freeform 704"/>
          <p:cNvSpPr>
            <a:spLocks/>
          </p:cNvSpPr>
          <p:nvPr/>
        </p:nvSpPr>
        <p:spPr bwMode="auto">
          <a:xfrm>
            <a:off x="1963967" y="3836988"/>
            <a:ext cx="96762" cy="109538"/>
          </a:xfrm>
          <a:custGeom>
            <a:avLst/>
            <a:gdLst/>
            <a:ahLst/>
            <a:cxnLst>
              <a:cxn ang="0">
                <a:pos x="0" y="105"/>
              </a:cxn>
              <a:cxn ang="0">
                <a:pos x="26" y="57"/>
              </a:cxn>
              <a:cxn ang="0">
                <a:pos x="56" y="56"/>
              </a:cxn>
              <a:cxn ang="0">
                <a:pos x="25" y="16"/>
              </a:cxn>
              <a:cxn ang="0">
                <a:pos x="93" y="0"/>
              </a:cxn>
              <a:cxn ang="0">
                <a:pos x="102" y="62"/>
              </a:cxn>
              <a:cxn ang="0">
                <a:pos x="117" y="67"/>
              </a:cxn>
              <a:cxn ang="0">
                <a:pos x="87" y="107"/>
              </a:cxn>
              <a:cxn ang="0">
                <a:pos x="67" y="130"/>
              </a:cxn>
              <a:cxn ang="0">
                <a:pos x="0" y="105"/>
              </a:cxn>
            </a:cxnLst>
            <a:rect l="0" t="0" r="r" b="b"/>
            <a:pathLst>
              <a:path w="117" h="130">
                <a:moveTo>
                  <a:pt x="0" y="105"/>
                </a:moveTo>
                <a:lnTo>
                  <a:pt x="26" y="57"/>
                </a:lnTo>
                <a:lnTo>
                  <a:pt x="56" y="56"/>
                </a:lnTo>
                <a:lnTo>
                  <a:pt x="25" y="16"/>
                </a:lnTo>
                <a:lnTo>
                  <a:pt x="93" y="0"/>
                </a:lnTo>
                <a:lnTo>
                  <a:pt x="102" y="62"/>
                </a:lnTo>
                <a:lnTo>
                  <a:pt x="117" y="67"/>
                </a:lnTo>
                <a:lnTo>
                  <a:pt x="87" y="107"/>
                </a:lnTo>
                <a:lnTo>
                  <a:pt x="67" y="130"/>
                </a:lnTo>
                <a:lnTo>
                  <a:pt x="0" y="105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93" name="Freeform 705"/>
          <p:cNvSpPr>
            <a:spLocks/>
          </p:cNvSpPr>
          <p:nvPr/>
        </p:nvSpPr>
        <p:spPr bwMode="auto">
          <a:xfrm>
            <a:off x="2735037" y="4083052"/>
            <a:ext cx="119440" cy="174625"/>
          </a:xfrm>
          <a:custGeom>
            <a:avLst/>
            <a:gdLst/>
            <a:ahLst/>
            <a:cxnLst>
              <a:cxn ang="0">
                <a:pos x="0" y="67"/>
              </a:cxn>
              <a:cxn ang="0">
                <a:pos x="23" y="95"/>
              </a:cxn>
              <a:cxn ang="0">
                <a:pos x="47" y="116"/>
              </a:cxn>
              <a:cxn ang="0">
                <a:pos x="40" y="173"/>
              </a:cxn>
              <a:cxn ang="0">
                <a:pos x="58" y="204"/>
              </a:cxn>
              <a:cxn ang="0">
                <a:pos x="140" y="192"/>
              </a:cxn>
              <a:cxn ang="0">
                <a:pos x="93" y="128"/>
              </a:cxn>
              <a:cxn ang="0">
                <a:pos x="126" y="75"/>
              </a:cxn>
              <a:cxn ang="0">
                <a:pos x="42" y="0"/>
              </a:cxn>
              <a:cxn ang="0">
                <a:pos x="15" y="21"/>
              </a:cxn>
              <a:cxn ang="0">
                <a:pos x="27" y="41"/>
              </a:cxn>
              <a:cxn ang="0">
                <a:pos x="0" y="67"/>
              </a:cxn>
            </a:cxnLst>
            <a:rect l="0" t="0" r="r" b="b"/>
            <a:pathLst>
              <a:path w="140" h="204">
                <a:moveTo>
                  <a:pt x="0" y="67"/>
                </a:moveTo>
                <a:lnTo>
                  <a:pt x="23" y="95"/>
                </a:lnTo>
                <a:lnTo>
                  <a:pt x="47" y="116"/>
                </a:lnTo>
                <a:lnTo>
                  <a:pt x="40" y="173"/>
                </a:lnTo>
                <a:lnTo>
                  <a:pt x="58" y="204"/>
                </a:lnTo>
                <a:lnTo>
                  <a:pt x="140" y="192"/>
                </a:lnTo>
                <a:lnTo>
                  <a:pt x="93" y="128"/>
                </a:lnTo>
                <a:lnTo>
                  <a:pt x="126" y="75"/>
                </a:lnTo>
                <a:lnTo>
                  <a:pt x="42" y="0"/>
                </a:lnTo>
                <a:lnTo>
                  <a:pt x="15" y="21"/>
                </a:lnTo>
                <a:lnTo>
                  <a:pt x="27" y="41"/>
                </a:lnTo>
                <a:lnTo>
                  <a:pt x="0" y="67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94" name="Freeform 706"/>
          <p:cNvSpPr>
            <a:spLocks/>
          </p:cNvSpPr>
          <p:nvPr/>
        </p:nvSpPr>
        <p:spPr bwMode="auto">
          <a:xfrm>
            <a:off x="2408467" y="3787777"/>
            <a:ext cx="66524" cy="47625"/>
          </a:xfrm>
          <a:custGeom>
            <a:avLst/>
            <a:gdLst/>
            <a:ahLst/>
            <a:cxnLst>
              <a:cxn ang="0">
                <a:pos x="0" y="42"/>
              </a:cxn>
              <a:cxn ang="0">
                <a:pos x="57" y="41"/>
              </a:cxn>
              <a:cxn ang="0">
                <a:pos x="30" y="3"/>
              </a:cxn>
              <a:cxn ang="0">
                <a:pos x="77" y="0"/>
              </a:cxn>
              <a:cxn ang="0">
                <a:pos x="77" y="56"/>
              </a:cxn>
              <a:cxn ang="0">
                <a:pos x="0" y="42"/>
              </a:cxn>
            </a:cxnLst>
            <a:rect l="0" t="0" r="r" b="b"/>
            <a:pathLst>
              <a:path w="77" h="56">
                <a:moveTo>
                  <a:pt x="0" y="42"/>
                </a:moveTo>
                <a:lnTo>
                  <a:pt x="57" y="41"/>
                </a:lnTo>
                <a:lnTo>
                  <a:pt x="30" y="3"/>
                </a:lnTo>
                <a:lnTo>
                  <a:pt x="77" y="0"/>
                </a:lnTo>
                <a:lnTo>
                  <a:pt x="77" y="56"/>
                </a:lnTo>
                <a:lnTo>
                  <a:pt x="0" y="42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95" name="Freeform 707"/>
          <p:cNvSpPr>
            <a:spLocks/>
          </p:cNvSpPr>
          <p:nvPr/>
        </p:nvSpPr>
        <p:spPr bwMode="auto">
          <a:xfrm>
            <a:off x="2039563" y="3889375"/>
            <a:ext cx="152702" cy="79375"/>
          </a:xfrm>
          <a:custGeom>
            <a:avLst/>
            <a:gdLst/>
            <a:ahLst/>
            <a:cxnLst>
              <a:cxn ang="0">
                <a:pos x="0" y="45"/>
              </a:cxn>
              <a:cxn ang="0">
                <a:pos x="30" y="5"/>
              </a:cxn>
              <a:cxn ang="0">
                <a:pos x="126" y="0"/>
              </a:cxn>
              <a:cxn ang="0">
                <a:pos x="178" y="28"/>
              </a:cxn>
              <a:cxn ang="0">
                <a:pos x="136" y="34"/>
              </a:cxn>
              <a:cxn ang="0">
                <a:pos x="61" y="90"/>
              </a:cxn>
              <a:cxn ang="0">
                <a:pos x="47" y="75"/>
              </a:cxn>
              <a:cxn ang="0">
                <a:pos x="0" y="45"/>
              </a:cxn>
            </a:cxnLst>
            <a:rect l="0" t="0" r="r" b="b"/>
            <a:pathLst>
              <a:path w="178" h="90">
                <a:moveTo>
                  <a:pt x="0" y="45"/>
                </a:moveTo>
                <a:lnTo>
                  <a:pt x="30" y="5"/>
                </a:lnTo>
                <a:lnTo>
                  <a:pt x="126" y="0"/>
                </a:lnTo>
                <a:lnTo>
                  <a:pt x="178" y="28"/>
                </a:lnTo>
                <a:lnTo>
                  <a:pt x="136" y="34"/>
                </a:lnTo>
                <a:lnTo>
                  <a:pt x="61" y="90"/>
                </a:lnTo>
                <a:lnTo>
                  <a:pt x="47" y="75"/>
                </a:lnTo>
                <a:lnTo>
                  <a:pt x="0" y="45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96" name="Freeform 708"/>
          <p:cNvSpPr>
            <a:spLocks/>
          </p:cNvSpPr>
          <p:nvPr/>
        </p:nvSpPr>
        <p:spPr bwMode="auto">
          <a:xfrm>
            <a:off x="4652141" y="2967038"/>
            <a:ext cx="164797" cy="88900"/>
          </a:xfrm>
          <a:custGeom>
            <a:avLst/>
            <a:gdLst/>
            <a:ahLst/>
            <a:cxnLst>
              <a:cxn ang="0">
                <a:pos x="0" y="63"/>
              </a:cxn>
              <a:cxn ang="0">
                <a:pos x="30" y="18"/>
              </a:cxn>
              <a:cxn ang="0">
                <a:pos x="70" y="30"/>
              </a:cxn>
              <a:cxn ang="0">
                <a:pos x="137" y="0"/>
              </a:cxn>
              <a:cxn ang="0">
                <a:pos x="177" y="7"/>
              </a:cxn>
              <a:cxn ang="0">
                <a:pos x="197" y="23"/>
              </a:cxn>
              <a:cxn ang="0">
                <a:pos x="120" y="94"/>
              </a:cxn>
              <a:cxn ang="0">
                <a:pos x="56" y="106"/>
              </a:cxn>
              <a:cxn ang="0">
                <a:pos x="0" y="63"/>
              </a:cxn>
            </a:cxnLst>
            <a:rect l="0" t="0" r="r" b="b"/>
            <a:pathLst>
              <a:path w="197" h="106">
                <a:moveTo>
                  <a:pt x="0" y="63"/>
                </a:moveTo>
                <a:lnTo>
                  <a:pt x="30" y="18"/>
                </a:lnTo>
                <a:lnTo>
                  <a:pt x="70" y="30"/>
                </a:lnTo>
                <a:lnTo>
                  <a:pt x="137" y="0"/>
                </a:lnTo>
                <a:lnTo>
                  <a:pt x="177" y="7"/>
                </a:lnTo>
                <a:lnTo>
                  <a:pt x="197" y="23"/>
                </a:lnTo>
                <a:lnTo>
                  <a:pt x="120" y="94"/>
                </a:lnTo>
                <a:lnTo>
                  <a:pt x="56" y="106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97" name="Freeform 709"/>
          <p:cNvSpPr>
            <a:spLocks/>
          </p:cNvSpPr>
          <p:nvPr/>
        </p:nvSpPr>
        <p:spPr bwMode="auto">
          <a:xfrm>
            <a:off x="3648229" y="2314594"/>
            <a:ext cx="270630" cy="125413"/>
          </a:xfrm>
          <a:custGeom>
            <a:avLst/>
            <a:gdLst/>
            <a:ahLst/>
            <a:cxnLst>
              <a:cxn ang="0">
                <a:pos x="0" y="54"/>
              </a:cxn>
              <a:cxn ang="0">
                <a:pos x="21" y="46"/>
              </a:cxn>
              <a:cxn ang="0">
                <a:pos x="9" y="32"/>
              </a:cxn>
              <a:cxn ang="0">
                <a:pos x="35" y="41"/>
              </a:cxn>
              <a:cxn ang="0">
                <a:pos x="24" y="16"/>
              </a:cxn>
              <a:cxn ang="0">
                <a:pos x="55" y="31"/>
              </a:cxn>
              <a:cxn ang="0">
                <a:pos x="39" y="1"/>
              </a:cxn>
              <a:cxn ang="0">
                <a:pos x="90" y="25"/>
              </a:cxn>
              <a:cxn ang="0">
                <a:pos x="95" y="64"/>
              </a:cxn>
              <a:cxn ang="0">
                <a:pos x="121" y="20"/>
              </a:cxn>
              <a:cxn ang="0">
                <a:pos x="147" y="36"/>
              </a:cxn>
              <a:cxn ang="0">
                <a:pos x="168" y="15"/>
              </a:cxn>
              <a:cxn ang="0">
                <a:pos x="187" y="42"/>
              </a:cxn>
              <a:cxn ang="0">
                <a:pos x="182" y="16"/>
              </a:cxn>
              <a:cxn ang="0">
                <a:pos x="234" y="16"/>
              </a:cxn>
              <a:cxn ang="0">
                <a:pos x="242" y="0"/>
              </a:cxn>
              <a:cxn ang="0">
                <a:pos x="266" y="15"/>
              </a:cxn>
              <a:cxn ang="0">
                <a:pos x="293" y="9"/>
              </a:cxn>
              <a:cxn ang="0">
                <a:pos x="273" y="20"/>
              </a:cxn>
              <a:cxn ang="0">
                <a:pos x="323" y="69"/>
              </a:cxn>
              <a:cxn ang="0">
                <a:pos x="279" y="111"/>
              </a:cxn>
              <a:cxn ang="0">
                <a:pos x="160" y="151"/>
              </a:cxn>
              <a:cxn ang="0">
                <a:pos x="54" y="132"/>
              </a:cxn>
              <a:cxn ang="0">
                <a:pos x="81" y="94"/>
              </a:cxn>
              <a:cxn ang="0">
                <a:pos x="17" y="80"/>
              </a:cxn>
              <a:cxn ang="0">
                <a:pos x="79" y="76"/>
              </a:cxn>
              <a:cxn ang="0">
                <a:pos x="55" y="65"/>
              </a:cxn>
              <a:cxn ang="0">
                <a:pos x="80" y="54"/>
              </a:cxn>
              <a:cxn ang="0">
                <a:pos x="0" y="54"/>
              </a:cxn>
            </a:cxnLst>
            <a:rect l="0" t="0" r="r" b="b"/>
            <a:pathLst>
              <a:path w="323" h="151">
                <a:moveTo>
                  <a:pt x="0" y="54"/>
                </a:moveTo>
                <a:lnTo>
                  <a:pt x="21" y="46"/>
                </a:lnTo>
                <a:lnTo>
                  <a:pt x="9" y="32"/>
                </a:lnTo>
                <a:lnTo>
                  <a:pt x="35" y="41"/>
                </a:lnTo>
                <a:lnTo>
                  <a:pt x="24" y="16"/>
                </a:lnTo>
                <a:lnTo>
                  <a:pt x="55" y="31"/>
                </a:lnTo>
                <a:lnTo>
                  <a:pt x="39" y="1"/>
                </a:lnTo>
                <a:lnTo>
                  <a:pt x="90" y="25"/>
                </a:lnTo>
                <a:lnTo>
                  <a:pt x="95" y="64"/>
                </a:lnTo>
                <a:lnTo>
                  <a:pt x="121" y="20"/>
                </a:lnTo>
                <a:lnTo>
                  <a:pt x="147" y="36"/>
                </a:lnTo>
                <a:lnTo>
                  <a:pt x="168" y="15"/>
                </a:lnTo>
                <a:lnTo>
                  <a:pt x="187" y="42"/>
                </a:lnTo>
                <a:lnTo>
                  <a:pt x="182" y="16"/>
                </a:lnTo>
                <a:lnTo>
                  <a:pt x="234" y="16"/>
                </a:lnTo>
                <a:lnTo>
                  <a:pt x="242" y="0"/>
                </a:lnTo>
                <a:lnTo>
                  <a:pt x="266" y="15"/>
                </a:lnTo>
                <a:lnTo>
                  <a:pt x="293" y="9"/>
                </a:lnTo>
                <a:lnTo>
                  <a:pt x="273" y="20"/>
                </a:lnTo>
                <a:lnTo>
                  <a:pt x="323" y="69"/>
                </a:lnTo>
                <a:lnTo>
                  <a:pt x="279" y="111"/>
                </a:lnTo>
                <a:lnTo>
                  <a:pt x="160" y="151"/>
                </a:lnTo>
                <a:lnTo>
                  <a:pt x="54" y="132"/>
                </a:lnTo>
                <a:lnTo>
                  <a:pt x="81" y="94"/>
                </a:lnTo>
                <a:lnTo>
                  <a:pt x="17" y="80"/>
                </a:lnTo>
                <a:lnTo>
                  <a:pt x="79" y="76"/>
                </a:lnTo>
                <a:lnTo>
                  <a:pt x="55" y="65"/>
                </a:lnTo>
                <a:lnTo>
                  <a:pt x="80" y="54"/>
                </a:lnTo>
                <a:lnTo>
                  <a:pt x="0" y="54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98" name="Freeform 710"/>
          <p:cNvSpPr>
            <a:spLocks/>
          </p:cNvSpPr>
          <p:nvPr/>
        </p:nvSpPr>
        <p:spPr bwMode="auto">
          <a:xfrm>
            <a:off x="5940277" y="3349628"/>
            <a:ext cx="727226" cy="741363"/>
          </a:xfrm>
          <a:custGeom>
            <a:avLst/>
            <a:gdLst/>
            <a:ahLst/>
            <a:cxnLst>
              <a:cxn ang="0">
                <a:pos x="0" y="399"/>
              </a:cxn>
              <a:cxn ang="0">
                <a:pos x="24" y="379"/>
              </a:cxn>
              <a:cxn ang="0">
                <a:pos x="89" y="379"/>
              </a:cxn>
              <a:cxn ang="0">
                <a:pos x="42" y="288"/>
              </a:cxn>
              <a:cxn ang="0">
                <a:pos x="71" y="263"/>
              </a:cxn>
              <a:cxn ang="0">
                <a:pos x="109" y="265"/>
              </a:cxn>
              <a:cxn ang="0">
                <a:pos x="197" y="166"/>
              </a:cxn>
              <a:cxn ang="0">
                <a:pos x="192" y="138"/>
              </a:cxn>
              <a:cxn ang="0">
                <a:pos x="212" y="122"/>
              </a:cxn>
              <a:cxn ang="0">
                <a:pos x="175" y="91"/>
              </a:cxn>
              <a:cxn ang="0">
                <a:pos x="173" y="42"/>
              </a:cxn>
              <a:cxn ang="0">
                <a:pos x="258" y="42"/>
              </a:cxn>
              <a:cxn ang="0">
                <a:pos x="281" y="18"/>
              </a:cxn>
              <a:cxn ang="0">
                <a:pos x="328" y="0"/>
              </a:cxn>
              <a:cxn ang="0">
                <a:pos x="358" y="17"/>
              </a:cxn>
              <a:cxn ang="0">
                <a:pos x="317" y="67"/>
              </a:cxn>
              <a:cxn ang="0">
                <a:pos x="337" y="109"/>
              </a:cxn>
              <a:cxn ang="0">
                <a:pos x="307" y="116"/>
              </a:cxn>
              <a:cxn ang="0">
                <a:pos x="319" y="168"/>
              </a:cxn>
              <a:cxn ang="0">
                <a:pos x="382" y="189"/>
              </a:cxn>
              <a:cxn ang="0">
                <a:pos x="352" y="238"/>
              </a:cxn>
              <a:cxn ang="0">
                <a:pos x="430" y="284"/>
              </a:cxn>
              <a:cxn ang="0">
                <a:pos x="585" y="313"/>
              </a:cxn>
              <a:cxn ang="0">
                <a:pos x="587" y="268"/>
              </a:cxn>
              <a:cxn ang="0">
                <a:pos x="606" y="263"/>
              </a:cxn>
              <a:cxn ang="0">
                <a:pos x="610" y="285"/>
              </a:cxn>
              <a:cxn ang="0">
                <a:pos x="622" y="305"/>
              </a:cxn>
              <a:cxn ang="0">
                <a:pos x="702" y="296"/>
              </a:cxn>
              <a:cxn ang="0">
                <a:pos x="696" y="269"/>
              </a:cxn>
              <a:cxn ang="0">
                <a:pos x="819" y="214"/>
              </a:cxn>
              <a:cxn ang="0">
                <a:pos x="829" y="247"/>
              </a:cxn>
              <a:cxn ang="0">
                <a:pos x="859" y="259"/>
              </a:cxn>
              <a:cxn ang="0">
                <a:pos x="848" y="291"/>
              </a:cxn>
              <a:cxn ang="0">
                <a:pos x="796" y="311"/>
              </a:cxn>
              <a:cxn ang="0">
                <a:pos x="719" y="455"/>
              </a:cxn>
              <a:cxn ang="0">
                <a:pos x="706" y="397"/>
              </a:cxn>
              <a:cxn ang="0">
                <a:pos x="692" y="420"/>
              </a:cxn>
              <a:cxn ang="0">
                <a:pos x="673" y="391"/>
              </a:cxn>
              <a:cxn ang="0">
                <a:pos x="707" y="355"/>
              </a:cxn>
              <a:cxn ang="0">
                <a:pos x="642" y="350"/>
              </a:cxn>
              <a:cxn ang="0">
                <a:pos x="597" y="310"/>
              </a:cxn>
              <a:cxn ang="0">
                <a:pos x="586" y="331"/>
              </a:cxn>
              <a:cxn ang="0">
                <a:pos x="600" y="350"/>
              </a:cxn>
              <a:cxn ang="0">
                <a:pos x="581" y="363"/>
              </a:cxn>
              <a:cxn ang="0">
                <a:pos x="599" y="381"/>
              </a:cxn>
              <a:cxn ang="0">
                <a:pos x="610" y="463"/>
              </a:cxn>
              <a:cxn ang="0">
                <a:pos x="586" y="450"/>
              </a:cxn>
              <a:cxn ang="0">
                <a:pos x="536" y="516"/>
              </a:cxn>
              <a:cxn ang="0">
                <a:pos x="357" y="648"/>
              </a:cxn>
              <a:cxn ang="0">
                <a:pos x="344" y="811"/>
              </a:cxn>
              <a:cxn ang="0">
                <a:pos x="272" y="876"/>
              </a:cxn>
              <a:cxn ang="0">
                <a:pos x="205" y="750"/>
              </a:cxn>
              <a:cxn ang="0">
                <a:pos x="178" y="650"/>
              </a:cxn>
              <a:cxn ang="0">
                <a:pos x="153" y="627"/>
              </a:cxn>
              <a:cxn ang="0">
                <a:pos x="137" y="445"/>
              </a:cxn>
              <a:cxn ang="0">
                <a:pos x="120" y="440"/>
              </a:cxn>
              <a:cxn ang="0">
                <a:pos x="110" y="478"/>
              </a:cxn>
              <a:cxn ang="0">
                <a:pos x="69" y="490"/>
              </a:cxn>
              <a:cxn ang="0">
                <a:pos x="26" y="441"/>
              </a:cxn>
              <a:cxn ang="0">
                <a:pos x="67" y="417"/>
              </a:cxn>
              <a:cxn ang="0">
                <a:pos x="26" y="426"/>
              </a:cxn>
              <a:cxn ang="0">
                <a:pos x="0" y="399"/>
              </a:cxn>
            </a:cxnLst>
            <a:rect l="0" t="0" r="r" b="b"/>
            <a:pathLst>
              <a:path w="859" h="876">
                <a:moveTo>
                  <a:pt x="0" y="399"/>
                </a:moveTo>
                <a:lnTo>
                  <a:pt x="24" y="379"/>
                </a:lnTo>
                <a:lnTo>
                  <a:pt x="89" y="379"/>
                </a:lnTo>
                <a:lnTo>
                  <a:pt x="42" y="288"/>
                </a:lnTo>
                <a:lnTo>
                  <a:pt x="71" y="263"/>
                </a:lnTo>
                <a:lnTo>
                  <a:pt x="109" y="265"/>
                </a:lnTo>
                <a:lnTo>
                  <a:pt x="197" y="166"/>
                </a:lnTo>
                <a:lnTo>
                  <a:pt x="192" y="138"/>
                </a:lnTo>
                <a:lnTo>
                  <a:pt x="212" y="122"/>
                </a:lnTo>
                <a:lnTo>
                  <a:pt x="175" y="91"/>
                </a:lnTo>
                <a:lnTo>
                  <a:pt x="173" y="42"/>
                </a:lnTo>
                <a:lnTo>
                  <a:pt x="258" y="42"/>
                </a:lnTo>
                <a:lnTo>
                  <a:pt x="281" y="18"/>
                </a:lnTo>
                <a:lnTo>
                  <a:pt x="328" y="0"/>
                </a:lnTo>
                <a:lnTo>
                  <a:pt x="358" y="17"/>
                </a:lnTo>
                <a:lnTo>
                  <a:pt x="317" y="67"/>
                </a:lnTo>
                <a:lnTo>
                  <a:pt x="337" y="109"/>
                </a:lnTo>
                <a:lnTo>
                  <a:pt x="307" y="116"/>
                </a:lnTo>
                <a:lnTo>
                  <a:pt x="319" y="168"/>
                </a:lnTo>
                <a:lnTo>
                  <a:pt x="382" y="189"/>
                </a:lnTo>
                <a:lnTo>
                  <a:pt x="352" y="238"/>
                </a:lnTo>
                <a:lnTo>
                  <a:pt x="430" y="284"/>
                </a:lnTo>
                <a:lnTo>
                  <a:pt x="585" y="313"/>
                </a:lnTo>
                <a:lnTo>
                  <a:pt x="587" y="268"/>
                </a:lnTo>
                <a:lnTo>
                  <a:pt x="606" y="263"/>
                </a:lnTo>
                <a:lnTo>
                  <a:pt x="610" y="285"/>
                </a:lnTo>
                <a:lnTo>
                  <a:pt x="622" y="305"/>
                </a:lnTo>
                <a:lnTo>
                  <a:pt x="702" y="296"/>
                </a:lnTo>
                <a:lnTo>
                  <a:pt x="696" y="269"/>
                </a:lnTo>
                <a:lnTo>
                  <a:pt x="819" y="214"/>
                </a:lnTo>
                <a:lnTo>
                  <a:pt x="829" y="247"/>
                </a:lnTo>
                <a:lnTo>
                  <a:pt x="859" y="259"/>
                </a:lnTo>
                <a:lnTo>
                  <a:pt x="848" y="291"/>
                </a:lnTo>
                <a:lnTo>
                  <a:pt x="796" y="311"/>
                </a:lnTo>
                <a:lnTo>
                  <a:pt x="719" y="455"/>
                </a:lnTo>
                <a:lnTo>
                  <a:pt x="706" y="397"/>
                </a:lnTo>
                <a:lnTo>
                  <a:pt x="692" y="420"/>
                </a:lnTo>
                <a:lnTo>
                  <a:pt x="673" y="391"/>
                </a:lnTo>
                <a:lnTo>
                  <a:pt x="707" y="355"/>
                </a:lnTo>
                <a:lnTo>
                  <a:pt x="642" y="350"/>
                </a:lnTo>
                <a:lnTo>
                  <a:pt x="597" y="310"/>
                </a:lnTo>
                <a:lnTo>
                  <a:pt x="586" y="331"/>
                </a:lnTo>
                <a:lnTo>
                  <a:pt x="600" y="350"/>
                </a:lnTo>
                <a:lnTo>
                  <a:pt x="581" y="363"/>
                </a:lnTo>
                <a:lnTo>
                  <a:pt x="599" y="381"/>
                </a:lnTo>
                <a:lnTo>
                  <a:pt x="610" y="463"/>
                </a:lnTo>
                <a:lnTo>
                  <a:pt x="586" y="450"/>
                </a:lnTo>
                <a:lnTo>
                  <a:pt x="536" y="516"/>
                </a:lnTo>
                <a:lnTo>
                  <a:pt x="357" y="648"/>
                </a:lnTo>
                <a:lnTo>
                  <a:pt x="344" y="811"/>
                </a:lnTo>
                <a:lnTo>
                  <a:pt x="272" y="876"/>
                </a:lnTo>
                <a:lnTo>
                  <a:pt x="205" y="750"/>
                </a:lnTo>
                <a:lnTo>
                  <a:pt x="178" y="650"/>
                </a:lnTo>
                <a:lnTo>
                  <a:pt x="153" y="627"/>
                </a:lnTo>
                <a:lnTo>
                  <a:pt x="137" y="445"/>
                </a:lnTo>
                <a:lnTo>
                  <a:pt x="120" y="440"/>
                </a:lnTo>
                <a:lnTo>
                  <a:pt x="110" y="478"/>
                </a:lnTo>
                <a:lnTo>
                  <a:pt x="69" y="490"/>
                </a:lnTo>
                <a:lnTo>
                  <a:pt x="26" y="441"/>
                </a:lnTo>
                <a:lnTo>
                  <a:pt x="67" y="417"/>
                </a:lnTo>
                <a:lnTo>
                  <a:pt x="26" y="426"/>
                </a:lnTo>
                <a:lnTo>
                  <a:pt x="0" y="399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199" name="Freeform 711"/>
          <p:cNvSpPr>
            <a:spLocks/>
          </p:cNvSpPr>
          <p:nvPr/>
        </p:nvSpPr>
        <p:spPr bwMode="auto">
          <a:xfrm>
            <a:off x="6613081" y="4152900"/>
            <a:ext cx="267607" cy="287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0" y="13"/>
              </a:cxn>
              <a:cxn ang="0">
                <a:pos x="161" y="102"/>
              </a:cxn>
              <a:cxn ang="0">
                <a:pos x="233" y="133"/>
              </a:cxn>
              <a:cxn ang="0">
                <a:pos x="224" y="158"/>
              </a:cxn>
              <a:cxn ang="0">
                <a:pos x="249" y="156"/>
              </a:cxn>
              <a:cxn ang="0">
                <a:pos x="247" y="190"/>
              </a:cxn>
              <a:cxn ang="0">
                <a:pos x="319" y="253"/>
              </a:cxn>
              <a:cxn ang="0">
                <a:pos x="310" y="338"/>
              </a:cxn>
              <a:cxn ang="0">
                <a:pos x="280" y="339"/>
              </a:cxn>
              <a:cxn ang="0">
                <a:pos x="216" y="289"/>
              </a:cxn>
              <a:cxn ang="0">
                <a:pos x="110" y="118"/>
              </a:cxn>
              <a:cxn ang="0">
                <a:pos x="0" y="0"/>
              </a:cxn>
            </a:cxnLst>
            <a:rect l="0" t="0" r="r" b="b"/>
            <a:pathLst>
              <a:path w="319" h="339">
                <a:moveTo>
                  <a:pt x="0" y="0"/>
                </a:moveTo>
                <a:lnTo>
                  <a:pt x="70" y="13"/>
                </a:lnTo>
                <a:lnTo>
                  <a:pt x="161" y="102"/>
                </a:lnTo>
                <a:lnTo>
                  <a:pt x="233" y="133"/>
                </a:lnTo>
                <a:lnTo>
                  <a:pt x="224" y="158"/>
                </a:lnTo>
                <a:lnTo>
                  <a:pt x="249" y="156"/>
                </a:lnTo>
                <a:lnTo>
                  <a:pt x="247" y="190"/>
                </a:lnTo>
                <a:lnTo>
                  <a:pt x="319" y="253"/>
                </a:lnTo>
                <a:lnTo>
                  <a:pt x="310" y="338"/>
                </a:lnTo>
                <a:lnTo>
                  <a:pt x="280" y="339"/>
                </a:lnTo>
                <a:lnTo>
                  <a:pt x="216" y="289"/>
                </a:lnTo>
                <a:lnTo>
                  <a:pt x="110" y="11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00" name="Freeform 712"/>
          <p:cNvSpPr>
            <a:spLocks/>
          </p:cNvSpPr>
          <p:nvPr/>
        </p:nvSpPr>
        <p:spPr bwMode="auto">
          <a:xfrm>
            <a:off x="6865563" y="4445000"/>
            <a:ext cx="226786" cy="69850"/>
          </a:xfrm>
          <a:custGeom>
            <a:avLst/>
            <a:gdLst/>
            <a:ahLst/>
            <a:cxnLst>
              <a:cxn ang="0">
                <a:pos x="0" y="24"/>
              </a:cxn>
              <a:cxn ang="0">
                <a:pos x="19" y="0"/>
              </a:cxn>
              <a:cxn ang="0">
                <a:pos x="206" y="26"/>
              </a:cxn>
              <a:cxn ang="0">
                <a:pos x="226" y="47"/>
              </a:cxn>
              <a:cxn ang="0">
                <a:pos x="263" y="55"/>
              </a:cxn>
              <a:cxn ang="0">
                <a:pos x="268" y="85"/>
              </a:cxn>
              <a:cxn ang="0">
                <a:pos x="50" y="44"/>
              </a:cxn>
              <a:cxn ang="0">
                <a:pos x="0" y="24"/>
              </a:cxn>
            </a:cxnLst>
            <a:rect l="0" t="0" r="r" b="b"/>
            <a:pathLst>
              <a:path w="268" h="85">
                <a:moveTo>
                  <a:pt x="0" y="24"/>
                </a:moveTo>
                <a:lnTo>
                  <a:pt x="19" y="0"/>
                </a:lnTo>
                <a:lnTo>
                  <a:pt x="206" y="26"/>
                </a:lnTo>
                <a:lnTo>
                  <a:pt x="226" y="47"/>
                </a:lnTo>
                <a:lnTo>
                  <a:pt x="263" y="55"/>
                </a:lnTo>
                <a:lnTo>
                  <a:pt x="268" y="85"/>
                </a:lnTo>
                <a:lnTo>
                  <a:pt x="50" y="44"/>
                </a:lnTo>
                <a:lnTo>
                  <a:pt x="0" y="24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01" name="Freeform 713"/>
          <p:cNvSpPr>
            <a:spLocks/>
          </p:cNvSpPr>
          <p:nvPr/>
        </p:nvSpPr>
        <p:spPr bwMode="auto">
          <a:xfrm>
            <a:off x="6957788" y="4183072"/>
            <a:ext cx="241905" cy="214313"/>
          </a:xfrm>
          <a:custGeom>
            <a:avLst/>
            <a:gdLst/>
            <a:ahLst/>
            <a:cxnLst>
              <a:cxn ang="0">
                <a:pos x="0" y="114"/>
              </a:cxn>
              <a:cxn ang="0">
                <a:pos x="17" y="81"/>
              </a:cxn>
              <a:cxn ang="0">
                <a:pos x="43" y="101"/>
              </a:cxn>
              <a:cxn ang="0">
                <a:pos x="129" y="94"/>
              </a:cxn>
              <a:cxn ang="0">
                <a:pos x="159" y="84"/>
              </a:cxn>
              <a:cxn ang="0">
                <a:pos x="199" y="0"/>
              </a:cxn>
              <a:cxn ang="0">
                <a:pos x="249" y="4"/>
              </a:cxn>
              <a:cxn ang="0">
                <a:pos x="236" y="25"/>
              </a:cxn>
              <a:cxn ang="0">
                <a:pos x="288" y="101"/>
              </a:cxn>
              <a:cxn ang="0">
                <a:pos x="260" y="95"/>
              </a:cxn>
              <a:cxn ang="0">
                <a:pos x="210" y="182"/>
              </a:cxn>
              <a:cxn ang="0">
                <a:pos x="203" y="236"/>
              </a:cxn>
              <a:cxn ang="0">
                <a:pos x="170" y="252"/>
              </a:cxn>
              <a:cxn ang="0">
                <a:pos x="117" y="221"/>
              </a:cxn>
              <a:cxn ang="0">
                <a:pos x="82" y="235"/>
              </a:cxn>
              <a:cxn ang="0">
                <a:pos x="78" y="210"/>
              </a:cxn>
              <a:cxn ang="0">
                <a:pos x="33" y="215"/>
              </a:cxn>
              <a:cxn ang="0">
                <a:pos x="0" y="114"/>
              </a:cxn>
            </a:cxnLst>
            <a:rect l="0" t="0" r="r" b="b"/>
            <a:pathLst>
              <a:path w="288" h="252">
                <a:moveTo>
                  <a:pt x="0" y="114"/>
                </a:moveTo>
                <a:lnTo>
                  <a:pt x="17" y="81"/>
                </a:lnTo>
                <a:lnTo>
                  <a:pt x="43" y="101"/>
                </a:lnTo>
                <a:lnTo>
                  <a:pt x="129" y="94"/>
                </a:lnTo>
                <a:lnTo>
                  <a:pt x="159" y="84"/>
                </a:lnTo>
                <a:lnTo>
                  <a:pt x="199" y="0"/>
                </a:lnTo>
                <a:lnTo>
                  <a:pt x="249" y="4"/>
                </a:lnTo>
                <a:lnTo>
                  <a:pt x="236" y="25"/>
                </a:lnTo>
                <a:lnTo>
                  <a:pt x="288" y="101"/>
                </a:lnTo>
                <a:lnTo>
                  <a:pt x="260" y="95"/>
                </a:lnTo>
                <a:lnTo>
                  <a:pt x="210" y="182"/>
                </a:lnTo>
                <a:lnTo>
                  <a:pt x="203" y="236"/>
                </a:lnTo>
                <a:lnTo>
                  <a:pt x="170" y="252"/>
                </a:lnTo>
                <a:lnTo>
                  <a:pt x="117" y="221"/>
                </a:lnTo>
                <a:lnTo>
                  <a:pt x="82" y="235"/>
                </a:lnTo>
                <a:lnTo>
                  <a:pt x="78" y="210"/>
                </a:lnTo>
                <a:lnTo>
                  <a:pt x="33" y="215"/>
                </a:lnTo>
                <a:lnTo>
                  <a:pt x="0" y="114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02" name="Freeform 714"/>
          <p:cNvSpPr>
            <a:spLocks/>
          </p:cNvSpPr>
          <p:nvPr/>
        </p:nvSpPr>
        <p:spPr bwMode="auto">
          <a:xfrm>
            <a:off x="7148287" y="4505344"/>
            <a:ext cx="60476" cy="17463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9" y="18"/>
              </a:cxn>
              <a:cxn ang="0">
                <a:pos x="70" y="6"/>
              </a:cxn>
              <a:cxn ang="0">
                <a:pos x="23" y="0"/>
              </a:cxn>
              <a:cxn ang="0">
                <a:pos x="0" y="3"/>
              </a:cxn>
            </a:cxnLst>
            <a:rect l="0" t="0" r="r" b="b"/>
            <a:pathLst>
              <a:path w="70" h="18">
                <a:moveTo>
                  <a:pt x="0" y="3"/>
                </a:moveTo>
                <a:lnTo>
                  <a:pt x="9" y="18"/>
                </a:lnTo>
                <a:lnTo>
                  <a:pt x="70" y="6"/>
                </a:lnTo>
                <a:lnTo>
                  <a:pt x="23" y="0"/>
                </a:lnTo>
                <a:lnTo>
                  <a:pt x="0" y="3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03" name="Freeform 715"/>
          <p:cNvSpPr>
            <a:spLocks/>
          </p:cNvSpPr>
          <p:nvPr/>
        </p:nvSpPr>
        <p:spPr bwMode="auto">
          <a:xfrm>
            <a:off x="7199700" y="4249738"/>
            <a:ext cx="154214" cy="184150"/>
          </a:xfrm>
          <a:custGeom>
            <a:avLst/>
            <a:gdLst/>
            <a:ahLst/>
            <a:cxnLst>
              <a:cxn ang="0">
                <a:pos x="0" y="130"/>
              </a:cxn>
              <a:cxn ang="0">
                <a:pos x="23" y="170"/>
              </a:cxn>
              <a:cxn ang="0">
                <a:pos x="15" y="210"/>
              </a:cxn>
              <a:cxn ang="0">
                <a:pos x="44" y="219"/>
              </a:cxn>
              <a:cxn ang="0">
                <a:pos x="42" y="138"/>
              </a:cxn>
              <a:cxn ang="0">
                <a:pos x="61" y="130"/>
              </a:cxn>
              <a:cxn ang="0">
                <a:pos x="63" y="160"/>
              </a:cxn>
              <a:cxn ang="0">
                <a:pos x="79" y="196"/>
              </a:cxn>
              <a:cxn ang="0">
                <a:pos x="112" y="180"/>
              </a:cxn>
              <a:cxn ang="0">
                <a:pos x="72" y="105"/>
              </a:cxn>
              <a:cxn ang="0">
                <a:pos x="133" y="72"/>
              </a:cxn>
              <a:cxn ang="0">
                <a:pos x="52" y="93"/>
              </a:cxn>
              <a:cxn ang="0">
                <a:pos x="41" y="44"/>
              </a:cxn>
              <a:cxn ang="0">
                <a:pos x="160" y="39"/>
              </a:cxn>
              <a:cxn ang="0">
                <a:pos x="180" y="0"/>
              </a:cxn>
              <a:cxn ang="0">
                <a:pos x="145" y="24"/>
              </a:cxn>
              <a:cxn ang="0">
                <a:pos x="61" y="12"/>
              </a:cxn>
              <a:cxn ang="0">
                <a:pos x="32" y="29"/>
              </a:cxn>
              <a:cxn ang="0">
                <a:pos x="0" y="130"/>
              </a:cxn>
            </a:cxnLst>
            <a:rect l="0" t="0" r="r" b="b"/>
            <a:pathLst>
              <a:path w="180" h="219">
                <a:moveTo>
                  <a:pt x="0" y="130"/>
                </a:moveTo>
                <a:lnTo>
                  <a:pt x="23" y="170"/>
                </a:lnTo>
                <a:lnTo>
                  <a:pt x="15" y="210"/>
                </a:lnTo>
                <a:lnTo>
                  <a:pt x="44" y="219"/>
                </a:lnTo>
                <a:lnTo>
                  <a:pt x="42" y="138"/>
                </a:lnTo>
                <a:lnTo>
                  <a:pt x="61" y="130"/>
                </a:lnTo>
                <a:lnTo>
                  <a:pt x="63" y="160"/>
                </a:lnTo>
                <a:lnTo>
                  <a:pt x="79" y="196"/>
                </a:lnTo>
                <a:lnTo>
                  <a:pt x="112" y="180"/>
                </a:lnTo>
                <a:lnTo>
                  <a:pt x="72" y="105"/>
                </a:lnTo>
                <a:lnTo>
                  <a:pt x="133" y="72"/>
                </a:lnTo>
                <a:lnTo>
                  <a:pt x="52" y="93"/>
                </a:lnTo>
                <a:lnTo>
                  <a:pt x="41" y="44"/>
                </a:lnTo>
                <a:lnTo>
                  <a:pt x="160" y="39"/>
                </a:lnTo>
                <a:lnTo>
                  <a:pt x="180" y="0"/>
                </a:lnTo>
                <a:lnTo>
                  <a:pt x="145" y="24"/>
                </a:lnTo>
                <a:lnTo>
                  <a:pt x="61" y="12"/>
                </a:lnTo>
                <a:lnTo>
                  <a:pt x="32" y="29"/>
                </a:lnTo>
                <a:lnTo>
                  <a:pt x="0" y="13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04" name="Freeform 716"/>
          <p:cNvSpPr>
            <a:spLocks/>
          </p:cNvSpPr>
          <p:nvPr/>
        </p:nvSpPr>
        <p:spPr bwMode="auto">
          <a:xfrm>
            <a:off x="7322159" y="4508500"/>
            <a:ext cx="84667" cy="46038"/>
          </a:xfrm>
          <a:custGeom>
            <a:avLst/>
            <a:gdLst/>
            <a:ahLst/>
            <a:cxnLst>
              <a:cxn ang="0">
                <a:pos x="0" y="34"/>
              </a:cxn>
              <a:cxn ang="0">
                <a:pos x="4" y="57"/>
              </a:cxn>
              <a:cxn ang="0">
                <a:pos x="100" y="0"/>
              </a:cxn>
              <a:cxn ang="0">
                <a:pos x="29" y="17"/>
              </a:cxn>
              <a:cxn ang="0">
                <a:pos x="0" y="34"/>
              </a:cxn>
            </a:cxnLst>
            <a:rect l="0" t="0" r="r" b="b"/>
            <a:pathLst>
              <a:path w="100" h="57">
                <a:moveTo>
                  <a:pt x="0" y="34"/>
                </a:moveTo>
                <a:lnTo>
                  <a:pt x="4" y="57"/>
                </a:lnTo>
                <a:lnTo>
                  <a:pt x="100" y="0"/>
                </a:lnTo>
                <a:lnTo>
                  <a:pt x="29" y="17"/>
                </a:lnTo>
                <a:lnTo>
                  <a:pt x="0" y="34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05" name="Freeform 717"/>
          <p:cNvSpPr>
            <a:spLocks/>
          </p:cNvSpPr>
          <p:nvPr/>
        </p:nvSpPr>
        <p:spPr bwMode="auto">
          <a:xfrm>
            <a:off x="7411359" y="4240232"/>
            <a:ext cx="28726" cy="74613"/>
          </a:xfrm>
          <a:custGeom>
            <a:avLst/>
            <a:gdLst/>
            <a:ahLst/>
            <a:cxnLst>
              <a:cxn ang="0">
                <a:pos x="0" y="30"/>
              </a:cxn>
              <a:cxn ang="0">
                <a:pos x="9" y="71"/>
              </a:cxn>
              <a:cxn ang="0">
                <a:pos x="29" y="89"/>
              </a:cxn>
              <a:cxn ang="0">
                <a:pos x="15" y="51"/>
              </a:cxn>
              <a:cxn ang="0">
                <a:pos x="36" y="46"/>
              </a:cxn>
              <a:cxn ang="0">
                <a:pos x="34" y="19"/>
              </a:cxn>
              <a:cxn ang="0">
                <a:pos x="9" y="36"/>
              </a:cxn>
              <a:cxn ang="0">
                <a:pos x="19" y="0"/>
              </a:cxn>
              <a:cxn ang="0">
                <a:pos x="0" y="30"/>
              </a:cxn>
            </a:cxnLst>
            <a:rect l="0" t="0" r="r" b="b"/>
            <a:pathLst>
              <a:path w="36" h="89">
                <a:moveTo>
                  <a:pt x="0" y="30"/>
                </a:moveTo>
                <a:lnTo>
                  <a:pt x="9" y="71"/>
                </a:lnTo>
                <a:lnTo>
                  <a:pt x="29" y="89"/>
                </a:lnTo>
                <a:lnTo>
                  <a:pt x="15" y="51"/>
                </a:lnTo>
                <a:lnTo>
                  <a:pt x="36" y="46"/>
                </a:lnTo>
                <a:lnTo>
                  <a:pt x="34" y="19"/>
                </a:lnTo>
                <a:lnTo>
                  <a:pt x="9" y="36"/>
                </a:lnTo>
                <a:lnTo>
                  <a:pt x="19" y="0"/>
                </a:lnTo>
                <a:lnTo>
                  <a:pt x="0" y="3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06" name="Freeform 718"/>
          <p:cNvSpPr>
            <a:spLocks/>
          </p:cNvSpPr>
          <p:nvPr/>
        </p:nvSpPr>
        <p:spPr bwMode="auto">
          <a:xfrm>
            <a:off x="7421950" y="4364057"/>
            <a:ext cx="71059" cy="22225"/>
          </a:xfrm>
          <a:custGeom>
            <a:avLst/>
            <a:gdLst/>
            <a:ahLst/>
            <a:cxnLst>
              <a:cxn ang="0">
                <a:pos x="0" y="10"/>
              </a:cxn>
              <a:cxn ang="0">
                <a:pos x="46" y="0"/>
              </a:cxn>
              <a:cxn ang="0">
                <a:pos x="83" y="28"/>
              </a:cxn>
              <a:cxn ang="0">
                <a:pos x="0" y="10"/>
              </a:cxn>
            </a:cxnLst>
            <a:rect l="0" t="0" r="r" b="b"/>
            <a:pathLst>
              <a:path w="83" h="28">
                <a:moveTo>
                  <a:pt x="0" y="10"/>
                </a:moveTo>
                <a:lnTo>
                  <a:pt x="46" y="0"/>
                </a:lnTo>
                <a:lnTo>
                  <a:pt x="83" y="28"/>
                </a:lnTo>
                <a:lnTo>
                  <a:pt x="0" y="1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07" name="Freeform 719"/>
          <p:cNvSpPr>
            <a:spLocks/>
          </p:cNvSpPr>
          <p:nvPr/>
        </p:nvSpPr>
        <p:spPr bwMode="auto">
          <a:xfrm>
            <a:off x="7494514" y="4303732"/>
            <a:ext cx="260048" cy="219075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47" y="57"/>
              </a:cxn>
              <a:cxn ang="0">
                <a:pos x="91" y="51"/>
              </a:cxn>
              <a:cxn ang="0">
                <a:pos x="32" y="70"/>
              </a:cxn>
              <a:cxn ang="0">
                <a:pos x="62" y="111"/>
              </a:cxn>
              <a:cxn ang="0">
                <a:pos x="88" y="76"/>
              </a:cxn>
              <a:cxn ang="0">
                <a:pos x="107" y="111"/>
              </a:cxn>
              <a:cxn ang="0">
                <a:pos x="217" y="151"/>
              </a:cxn>
              <a:cxn ang="0">
                <a:pos x="242" y="213"/>
              </a:cxn>
              <a:cxn ang="0">
                <a:pos x="222" y="211"/>
              </a:cxn>
              <a:cxn ang="0">
                <a:pos x="204" y="241"/>
              </a:cxn>
              <a:cxn ang="0">
                <a:pos x="270" y="227"/>
              </a:cxn>
              <a:cxn ang="0">
                <a:pos x="308" y="259"/>
              </a:cxn>
              <a:cxn ang="0">
                <a:pos x="303" y="66"/>
              </a:cxn>
              <a:cxn ang="0">
                <a:pos x="208" y="32"/>
              </a:cxn>
              <a:cxn ang="0">
                <a:pos x="132" y="89"/>
              </a:cxn>
              <a:cxn ang="0">
                <a:pos x="102" y="60"/>
              </a:cxn>
              <a:cxn ang="0">
                <a:pos x="92" y="13"/>
              </a:cxn>
              <a:cxn ang="0">
                <a:pos x="47" y="0"/>
              </a:cxn>
              <a:cxn ang="0">
                <a:pos x="0" y="32"/>
              </a:cxn>
            </a:cxnLst>
            <a:rect l="0" t="0" r="r" b="b"/>
            <a:pathLst>
              <a:path w="308" h="259">
                <a:moveTo>
                  <a:pt x="0" y="32"/>
                </a:moveTo>
                <a:lnTo>
                  <a:pt x="47" y="57"/>
                </a:lnTo>
                <a:lnTo>
                  <a:pt x="91" y="51"/>
                </a:lnTo>
                <a:lnTo>
                  <a:pt x="32" y="70"/>
                </a:lnTo>
                <a:lnTo>
                  <a:pt x="62" y="111"/>
                </a:lnTo>
                <a:lnTo>
                  <a:pt x="88" y="76"/>
                </a:lnTo>
                <a:lnTo>
                  <a:pt x="107" y="111"/>
                </a:lnTo>
                <a:lnTo>
                  <a:pt x="217" y="151"/>
                </a:lnTo>
                <a:lnTo>
                  <a:pt x="242" y="213"/>
                </a:lnTo>
                <a:lnTo>
                  <a:pt x="222" y="211"/>
                </a:lnTo>
                <a:lnTo>
                  <a:pt x="204" y="241"/>
                </a:lnTo>
                <a:lnTo>
                  <a:pt x="270" y="227"/>
                </a:lnTo>
                <a:lnTo>
                  <a:pt x="308" y="259"/>
                </a:lnTo>
                <a:lnTo>
                  <a:pt x="303" y="66"/>
                </a:lnTo>
                <a:lnTo>
                  <a:pt x="208" y="32"/>
                </a:lnTo>
                <a:lnTo>
                  <a:pt x="132" y="89"/>
                </a:lnTo>
                <a:lnTo>
                  <a:pt x="102" y="60"/>
                </a:lnTo>
                <a:lnTo>
                  <a:pt x="92" y="13"/>
                </a:lnTo>
                <a:lnTo>
                  <a:pt x="47" y="0"/>
                </a:lnTo>
                <a:lnTo>
                  <a:pt x="0" y="32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08" name="Freeform 720"/>
          <p:cNvSpPr>
            <a:spLocks/>
          </p:cNvSpPr>
          <p:nvPr/>
        </p:nvSpPr>
        <p:spPr bwMode="auto">
          <a:xfrm>
            <a:off x="7503593" y="4473575"/>
            <a:ext cx="13607" cy="19050"/>
          </a:xfrm>
          <a:custGeom>
            <a:avLst/>
            <a:gdLst/>
            <a:ahLst/>
            <a:cxnLst>
              <a:cxn ang="0">
                <a:pos x="0" y="21"/>
              </a:cxn>
              <a:cxn ang="0">
                <a:pos x="9" y="0"/>
              </a:cxn>
              <a:cxn ang="0">
                <a:pos x="14" y="11"/>
              </a:cxn>
              <a:cxn ang="0">
                <a:pos x="0" y="21"/>
              </a:cxn>
            </a:cxnLst>
            <a:rect l="0" t="0" r="r" b="b"/>
            <a:pathLst>
              <a:path w="14" h="21">
                <a:moveTo>
                  <a:pt x="0" y="21"/>
                </a:moveTo>
                <a:lnTo>
                  <a:pt x="9" y="0"/>
                </a:lnTo>
                <a:lnTo>
                  <a:pt x="14" y="11"/>
                </a:lnTo>
                <a:lnTo>
                  <a:pt x="0" y="21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09" name="Freeform 721"/>
          <p:cNvSpPr>
            <a:spLocks/>
          </p:cNvSpPr>
          <p:nvPr/>
        </p:nvSpPr>
        <p:spPr bwMode="auto">
          <a:xfrm>
            <a:off x="5344584" y="3233743"/>
            <a:ext cx="477762" cy="415925"/>
          </a:xfrm>
          <a:custGeom>
            <a:avLst/>
            <a:gdLst/>
            <a:ahLst/>
            <a:cxnLst>
              <a:cxn ang="0">
                <a:pos x="0" y="16"/>
              </a:cxn>
              <a:cxn ang="0">
                <a:pos x="15" y="0"/>
              </a:cxn>
              <a:cxn ang="0">
                <a:pos x="57" y="37"/>
              </a:cxn>
              <a:cxn ang="0">
                <a:pos x="111" y="7"/>
              </a:cxn>
              <a:cxn ang="0">
                <a:pos x="117" y="36"/>
              </a:cxn>
              <a:cxn ang="0">
                <a:pos x="141" y="46"/>
              </a:cxn>
              <a:cxn ang="0">
                <a:pos x="147" y="77"/>
              </a:cxn>
              <a:cxn ang="0">
                <a:pos x="223" y="112"/>
              </a:cxn>
              <a:cxn ang="0">
                <a:pos x="294" y="102"/>
              </a:cxn>
              <a:cxn ang="0">
                <a:pos x="288" y="83"/>
              </a:cxn>
              <a:cxn ang="0">
                <a:pos x="381" y="52"/>
              </a:cxn>
              <a:cxn ang="0">
                <a:pos x="501" y="107"/>
              </a:cxn>
              <a:cxn ang="0">
                <a:pos x="504" y="138"/>
              </a:cxn>
              <a:cxn ang="0">
                <a:pos x="482" y="194"/>
              </a:cxn>
              <a:cxn ang="0">
                <a:pos x="487" y="274"/>
              </a:cxn>
              <a:cxn ang="0">
                <a:pos x="516" y="298"/>
              </a:cxn>
              <a:cxn ang="0">
                <a:pos x="494" y="338"/>
              </a:cxn>
              <a:cxn ang="0">
                <a:pos x="561" y="427"/>
              </a:cxn>
              <a:cxn ang="0">
                <a:pos x="515" y="490"/>
              </a:cxn>
              <a:cxn ang="0">
                <a:pos x="391" y="469"/>
              </a:cxn>
              <a:cxn ang="0">
                <a:pos x="363" y="429"/>
              </a:cxn>
              <a:cxn ang="0">
                <a:pos x="277" y="442"/>
              </a:cxn>
              <a:cxn ang="0">
                <a:pos x="214" y="404"/>
              </a:cxn>
              <a:cxn ang="0">
                <a:pos x="171" y="328"/>
              </a:cxn>
              <a:cxn ang="0">
                <a:pos x="139" y="317"/>
              </a:cxn>
              <a:cxn ang="0">
                <a:pos x="131" y="331"/>
              </a:cxn>
              <a:cxn ang="0">
                <a:pos x="92" y="255"/>
              </a:cxn>
              <a:cxn ang="0">
                <a:pos x="37" y="209"/>
              </a:cxn>
              <a:cxn ang="0">
                <a:pos x="62" y="138"/>
              </a:cxn>
              <a:cxn ang="0">
                <a:pos x="40" y="130"/>
              </a:cxn>
              <a:cxn ang="0">
                <a:pos x="20" y="91"/>
              </a:cxn>
              <a:cxn ang="0">
                <a:pos x="0" y="16"/>
              </a:cxn>
            </a:cxnLst>
            <a:rect l="0" t="0" r="r" b="b"/>
            <a:pathLst>
              <a:path w="561" h="490">
                <a:moveTo>
                  <a:pt x="0" y="16"/>
                </a:moveTo>
                <a:lnTo>
                  <a:pt x="15" y="0"/>
                </a:lnTo>
                <a:lnTo>
                  <a:pt x="57" y="37"/>
                </a:lnTo>
                <a:lnTo>
                  <a:pt x="111" y="7"/>
                </a:lnTo>
                <a:lnTo>
                  <a:pt x="117" y="36"/>
                </a:lnTo>
                <a:lnTo>
                  <a:pt x="141" y="46"/>
                </a:lnTo>
                <a:lnTo>
                  <a:pt x="147" y="77"/>
                </a:lnTo>
                <a:lnTo>
                  <a:pt x="223" y="112"/>
                </a:lnTo>
                <a:lnTo>
                  <a:pt x="294" y="102"/>
                </a:lnTo>
                <a:lnTo>
                  <a:pt x="288" y="83"/>
                </a:lnTo>
                <a:lnTo>
                  <a:pt x="381" y="52"/>
                </a:lnTo>
                <a:lnTo>
                  <a:pt x="501" y="107"/>
                </a:lnTo>
                <a:lnTo>
                  <a:pt x="504" y="138"/>
                </a:lnTo>
                <a:lnTo>
                  <a:pt x="482" y="194"/>
                </a:lnTo>
                <a:lnTo>
                  <a:pt x="487" y="274"/>
                </a:lnTo>
                <a:lnTo>
                  <a:pt x="516" y="298"/>
                </a:lnTo>
                <a:lnTo>
                  <a:pt x="494" y="338"/>
                </a:lnTo>
                <a:lnTo>
                  <a:pt x="561" y="427"/>
                </a:lnTo>
                <a:lnTo>
                  <a:pt x="515" y="490"/>
                </a:lnTo>
                <a:lnTo>
                  <a:pt x="391" y="469"/>
                </a:lnTo>
                <a:lnTo>
                  <a:pt x="363" y="429"/>
                </a:lnTo>
                <a:lnTo>
                  <a:pt x="277" y="442"/>
                </a:lnTo>
                <a:lnTo>
                  <a:pt x="214" y="404"/>
                </a:lnTo>
                <a:lnTo>
                  <a:pt x="171" y="328"/>
                </a:lnTo>
                <a:lnTo>
                  <a:pt x="139" y="317"/>
                </a:lnTo>
                <a:lnTo>
                  <a:pt x="131" y="331"/>
                </a:lnTo>
                <a:lnTo>
                  <a:pt x="92" y="255"/>
                </a:lnTo>
                <a:lnTo>
                  <a:pt x="37" y="209"/>
                </a:lnTo>
                <a:lnTo>
                  <a:pt x="62" y="138"/>
                </a:lnTo>
                <a:lnTo>
                  <a:pt x="40" y="130"/>
                </a:lnTo>
                <a:lnTo>
                  <a:pt x="20" y="91"/>
                </a:lnTo>
                <a:lnTo>
                  <a:pt x="0" y="16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10" name="Freeform 722"/>
          <p:cNvSpPr>
            <a:spLocks/>
          </p:cNvSpPr>
          <p:nvPr/>
        </p:nvSpPr>
        <p:spPr bwMode="auto">
          <a:xfrm>
            <a:off x="5211544" y="3313113"/>
            <a:ext cx="244929" cy="22860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15" y="171"/>
              </a:cxn>
              <a:cxn ang="0">
                <a:pos x="147" y="231"/>
              </a:cxn>
              <a:cxn ang="0">
                <a:pos x="148" y="253"/>
              </a:cxn>
              <a:cxn ang="0">
                <a:pos x="179" y="268"/>
              </a:cxn>
              <a:cxn ang="0">
                <a:pos x="233" y="272"/>
              </a:cxn>
              <a:cxn ang="0">
                <a:pos x="277" y="243"/>
              </a:cxn>
              <a:cxn ang="0">
                <a:pos x="292" y="240"/>
              </a:cxn>
              <a:cxn ang="0">
                <a:pos x="253" y="164"/>
              </a:cxn>
              <a:cxn ang="0">
                <a:pos x="198" y="118"/>
              </a:cxn>
              <a:cxn ang="0">
                <a:pos x="223" y="47"/>
              </a:cxn>
              <a:cxn ang="0">
                <a:pos x="201" y="39"/>
              </a:cxn>
              <a:cxn ang="0">
                <a:pos x="181" y="0"/>
              </a:cxn>
              <a:cxn ang="0">
                <a:pos x="116" y="2"/>
              </a:cxn>
              <a:cxn ang="0">
                <a:pos x="83" y="27"/>
              </a:cxn>
              <a:cxn ang="0">
                <a:pos x="72" y="93"/>
              </a:cxn>
              <a:cxn ang="0">
                <a:pos x="0" y="132"/>
              </a:cxn>
            </a:cxnLst>
            <a:rect l="0" t="0" r="r" b="b"/>
            <a:pathLst>
              <a:path w="292" h="272">
                <a:moveTo>
                  <a:pt x="0" y="132"/>
                </a:moveTo>
                <a:lnTo>
                  <a:pt x="15" y="171"/>
                </a:lnTo>
                <a:lnTo>
                  <a:pt x="147" y="231"/>
                </a:lnTo>
                <a:lnTo>
                  <a:pt x="148" y="253"/>
                </a:lnTo>
                <a:lnTo>
                  <a:pt x="179" y="268"/>
                </a:lnTo>
                <a:lnTo>
                  <a:pt x="233" y="272"/>
                </a:lnTo>
                <a:lnTo>
                  <a:pt x="277" y="243"/>
                </a:lnTo>
                <a:lnTo>
                  <a:pt x="292" y="240"/>
                </a:lnTo>
                <a:lnTo>
                  <a:pt x="253" y="164"/>
                </a:lnTo>
                <a:lnTo>
                  <a:pt x="198" y="118"/>
                </a:lnTo>
                <a:lnTo>
                  <a:pt x="223" y="47"/>
                </a:lnTo>
                <a:lnTo>
                  <a:pt x="201" y="39"/>
                </a:lnTo>
                <a:lnTo>
                  <a:pt x="181" y="0"/>
                </a:lnTo>
                <a:lnTo>
                  <a:pt x="116" y="2"/>
                </a:lnTo>
                <a:lnTo>
                  <a:pt x="83" y="27"/>
                </a:lnTo>
                <a:lnTo>
                  <a:pt x="72" y="93"/>
                </a:lnTo>
                <a:lnTo>
                  <a:pt x="0" y="132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11" name="Freeform 723"/>
          <p:cNvSpPr>
            <a:spLocks/>
          </p:cNvSpPr>
          <p:nvPr/>
        </p:nvSpPr>
        <p:spPr bwMode="auto">
          <a:xfrm>
            <a:off x="4420815" y="3016250"/>
            <a:ext cx="288773" cy="274638"/>
          </a:xfrm>
          <a:custGeom>
            <a:avLst/>
            <a:gdLst/>
            <a:ahLst/>
            <a:cxnLst>
              <a:cxn ang="0">
                <a:pos x="0" y="82"/>
              </a:cxn>
              <a:cxn ang="0">
                <a:pos x="8" y="45"/>
              </a:cxn>
              <a:cxn ang="0">
                <a:pos x="49" y="26"/>
              </a:cxn>
              <a:cxn ang="0">
                <a:pos x="67" y="44"/>
              </a:cxn>
              <a:cxn ang="0">
                <a:pos x="108" y="9"/>
              </a:cxn>
              <a:cxn ang="0">
                <a:pos x="153" y="0"/>
              </a:cxn>
              <a:cxn ang="0">
                <a:pos x="204" y="24"/>
              </a:cxn>
              <a:cxn ang="0">
                <a:pos x="204" y="60"/>
              </a:cxn>
              <a:cxn ang="0">
                <a:pos x="165" y="66"/>
              </a:cxn>
              <a:cxn ang="0">
                <a:pos x="169" y="110"/>
              </a:cxn>
              <a:cxn ang="0">
                <a:pos x="234" y="185"/>
              </a:cxn>
              <a:cxn ang="0">
                <a:pos x="274" y="190"/>
              </a:cxn>
              <a:cxn ang="0">
                <a:pos x="270" y="205"/>
              </a:cxn>
              <a:cxn ang="0">
                <a:pos x="344" y="253"/>
              </a:cxn>
              <a:cxn ang="0">
                <a:pos x="293" y="246"/>
              </a:cxn>
              <a:cxn ang="0">
                <a:pos x="304" y="293"/>
              </a:cxn>
              <a:cxn ang="0">
                <a:pos x="274" y="329"/>
              </a:cxn>
              <a:cxn ang="0">
                <a:pos x="259" y="254"/>
              </a:cxn>
              <a:cxn ang="0">
                <a:pos x="130" y="172"/>
              </a:cxn>
              <a:cxn ang="0">
                <a:pos x="101" y="117"/>
              </a:cxn>
              <a:cxn ang="0">
                <a:pos x="59" y="99"/>
              </a:cxn>
              <a:cxn ang="0">
                <a:pos x="21" y="122"/>
              </a:cxn>
              <a:cxn ang="0">
                <a:pos x="0" y="82"/>
              </a:cxn>
            </a:cxnLst>
            <a:rect l="0" t="0" r="r" b="b"/>
            <a:pathLst>
              <a:path w="344" h="329">
                <a:moveTo>
                  <a:pt x="0" y="82"/>
                </a:moveTo>
                <a:lnTo>
                  <a:pt x="8" y="45"/>
                </a:lnTo>
                <a:lnTo>
                  <a:pt x="49" y="26"/>
                </a:lnTo>
                <a:lnTo>
                  <a:pt x="67" y="44"/>
                </a:lnTo>
                <a:lnTo>
                  <a:pt x="108" y="9"/>
                </a:lnTo>
                <a:lnTo>
                  <a:pt x="153" y="0"/>
                </a:lnTo>
                <a:lnTo>
                  <a:pt x="204" y="24"/>
                </a:lnTo>
                <a:lnTo>
                  <a:pt x="204" y="60"/>
                </a:lnTo>
                <a:lnTo>
                  <a:pt x="165" y="66"/>
                </a:lnTo>
                <a:lnTo>
                  <a:pt x="169" y="110"/>
                </a:lnTo>
                <a:lnTo>
                  <a:pt x="234" y="185"/>
                </a:lnTo>
                <a:lnTo>
                  <a:pt x="274" y="190"/>
                </a:lnTo>
                <a:lnTo>
                  <a:pt x="270" y="205"/>
                </a:lnTo>
                <a:lnTo>
                  <a:pt x="344" y="253"/>
                </a:lnTo>
                <a:lnTo>
                  <a:pt x="293" y="246"/>
                </a:lnTo>
                <a:lnTo>
                  <a:pt x="304" y="293"/>
                </a:lnTo>
                <a:lnTo>
                  <a:pt x="274" y="329"/>
                </a:lnTo>
                <a:lnTo>
                  <a:pt x="259" y="254"/>
                </a:lnTo>
                <a:lnTo>
                  <a:pt x="130" y="172"/>
                </a:lnTo>
                <a:lnTo>
                  <a:pt x="101" y="117"/>
                </a:lnTo>
                <a:lnTo>
                  <a:pt x="59" y="99"/>
                </a:lnTo>
                <a:lnTo>
                  <a:pt x="21" y="122"/>
                </a:lnTo>
                <a:lnTo>
                  <a:pt x="0" y="82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12" name="Freeform 724"/>
          <p:cNvSpPr>
            <a:spLocks/>
          </p:cNvSpPr>
          <p:nvPr/>
        </p:nvSpPr>
        <p:spPr bwMode="auto">
          <a:xfrm>
            <a:off x="4457097" y="3194069"/>
            <a:ext cx="36286" cy="66675"/>
          </a:xfrm>
          <a:custGeom>
            <a:avLst/>
            <a:gdLst/>
            <a:ahLst/>
            <a:cxnLst>
              <a:cxn ang="0">
                <a:pos x="0" y="13"/>
              </a:cxn>
              <a:cxn ang="0">
                <a:pos x="7" y="75"/>
              </a:cxn>
              <a:cxn ang="0">
                <a:pos x="25" y="81"/>
              </a:cxn>
              <a:cxn ang="0">
                <a:pos x="42" y="32"/>
              </a:cxn>
              <a:cxn ang="0">
                <a:pos x="27" y="0"/>
              </a:cxn>
              <a:cxn ang="0">
                <a:pos x="0" y="13"/>
              </a:cxn>
            </a:cxnLst>
            <a:rect l="0" t="0" r="r" b="b"/>
            <a:pathLst>
              <a:path w="42" h="81">
                <a:moveTo>
                  <a:pt x="0" y="13"/>
                </a:moveTo>
                <a:lnTo>
                  <a:pt x="7" y="75"/>
                </a:lnTo>
                <a:lnTo>
                  <a:pt x="25" y="81"/>
                </a:lnTo>
                <a:lnTo>
                  <a:pt x="42" y="32"/>
                </a:lnTo>
                <a:lnTo>
                  <a:pt x="27" y="0"/>
                </a:lnTo>
                <a:lnTo>
                  <a:pt x="0" y="13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13" name="Freeform 725"/>
          <p:cNvSpPr>
            <a:spLocks/>
          </p:cNvSpPr>
          <p:nvPr/>
        </p:nvSpPr>
        <p:spPr bwMode="auto">
          <a:xfrm>
            <a:off x="4564450" y="3282950"/>
            <a:ext cx="74083" cy="44450"/>
          </a:xfrm>
          <a:custGeom>
            <a:avLst/>
            <a:gdLst/>
            <a:ahLst/>
            <a:cxnLst>
              <a:cxn ang="0">
                <a:pos x="0" y="11"/>
              </a:cxn>
              <a:cxn ang="0">
                <a:pos x="74" y="53"/>
              </a:cxn>
              <a:cxn ang="0">
                <a:pos x="89" y="0"/>
              </a:cxn>
              <a:cxn ang="0">
                <a:pos x="0" y="11"/>
              </a:cxn>
            </a:cxnLst>
            <a:rect l="0" t="0" r="r" b="b"/>
            <a:pathLst>
              <a:path w="89" h="53">
                <a:moveTo>
                  <a:pt x="0" y="11"/>
                </a:moveTo>
                <a:lnTo>
                  <a:pt x="74" y="53"/>
                </a:lnTo>
                <a:lnTo>
                  <a:pt x="89" y="0"/>
                </a:lnTo>
                <a:lnTo>
                  <a:pt x="0" y="11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14" name="Freeform 726"/>
          <p:cNvSpPr>
            <a:spLocks/>
          </p:cNvSpPr>
          <p:nvPr/>
        </p:nvSpPr>
        <p:spPr bwMode="auto">
          <a:xfrm>
            <a:off x="7465786" y="3413125"/>
            <a:ext cx="57452" cy="68263"/>
          </a:xfrm>
          <a:custGeom>
            <a:avLst/>
            <a:gdLst/>
            <a:ahLst/>
            <a:cxnLst>
              <a:cxn ang="0">
                <a:pos x="0" y="23"/>
              </a:cxn>
              <a:cxn ang="0">
                <a:pos x="3" y="44"/>
              </a:cxn>
              <a:cxn ang="0">
                <a:pos x="20" y="23"/>
              </a:cxn>
              <a:cxn ang="0">
                <a:pos x="26" y="35"/>
              </a:cxn>
              <a:cxn ang="0">
                <a:pos x="19" y="84"/>
              </a:cxn>
              <a:cxn ang="0">
                <a:pos x="50" y="82"/>
              </a:cxn>
              <a:cxn ang="0">
                <a:pos x="69" y="32"/>
              </a:cxn>
              <a:cxn ang="0">
                <a:pos x="59" y="4"/>
              </a:cxn>
              <a:cxn ang="0">
                <a:pos x="27" y="0"/>
              </a:cxn>
              <a:cxn ang="0">
                <a:pos x="0" y="23"/>
              </a:cxn>
            </a:cxnLst>
            <a:rect l="0" t="0" r="r" b="b"/>
            <a:pathLst>
              <a:path w="69" h="84">
                <a:moveTo>
                  <a:pt x="0" y="23"/>
                </a:moveTo>
                <a:lnTo>
                  <a:pt x="3" y="44"/>
                </a:lnTo>
                <a:lnTo>
                  <a:pt x="20" y="23"/>
                </a:lnTo>
                <a:lnTo>
                  <a:pt x="26" y="35"/>
                </a:lnTo>
                <a:lnTo>
                  <a:pt x="19" y="84"/>
                </a:lnTo>
                <a:lnTo>
                  <a:pt x="50" y="82"/>
                </a:lnTo>
                <a:lnTo>
                  <a:pt x="69" y="32"/>
                </a:lnTo>
                <a:lnTo>
                  <a:pt x="59" y="4"/>
                </a:lnTo>
                <a:lnTo>
                  <a:pt x="27" y="0"/>
                </a:lnTo>
                <a:lnTo>
                  <a:pt x="0" y="23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15" name="Freeform 727"/>
          <p:cNvSpPr>
            <a:spLocks/>
          </p:cNvSpPr>
          <p:nvPr/>
        </p:nvSpPr>
        <p:spPr bwMode="auto">
          <a:xfrm>
            <a:off x="7494514" y="3190875"/>
            <a:ext cx="284238" cy="228600"/>
          </a:xfrm>
          <a:custGeom>
            <a:avLst/>
            <a:gdLst/>
            <a:ahLst/>
            <a:cxnLst>
              <a:cxn ang="0">
                <a:pos x="0" y="255"/>
              </a:cxn>
              <a:cxn ang="0">
                <a:pos x="61" y="205"/>
              </a:cxn>
              <a:cxn ang="0">
                <a:pos x="145" y="205"/>
              </a:cxn>
              <a:cxn ang="0">
                <a:pos x="178" y="143"/>
              </a:cxn>
              <a:cxn ang="0">
                <a:pos x="192" y="138"/>
              </a:cxn>
              <a:cxn ang="0">
                <a:pos x="193" y="162"/>
              </a:cxn>
              <a:cxn ang="0">
                <a:pos x="229" y="138"/>
              </a:cxn>
              <a:cxn ang="0">
                <a:pos x="263" y="92"/>
              </a:cxn>
              <a:cxn ang="0">
                <a:pos x="277" y="13"/>
              </a:cxn>
              <a:cxn ang="0">
                <a:pos x="303" y="17"/>
              </a:cxn>
              <a:cxn ang="0">
                <a:pos x="295" y="0"/>
              </a:cxn>
              <a:cxn ang="0">
                <a:pos x="312" y="1"/>
              </a:cxn>
              <a:cxn ang="0">
                <a:pos x="333" y="66"/>
              </a:cxn>
              <a:cxn ang="0">
                <a:pos x="303" y="112"/>
              </a:cxn>
              <a:cxn ang="0">
                <a:pos x="303" y="153"/>
              </a:cxn>
              <a:cxn ang="0">
                <a:pos x="282" y="215"/>
              </a:cxn>
              <a:cxn ang="0">
                <a:pos x="267" y="224"/>
              </a:cxn>
              <a:cxn ang="0">
                <a:pos x="266" y="200"/>
              </a:cxn>
              <a:cxn ang="0">
                <a:pos x="219" y="235"/>
              </a:cxn>
              <a:cxn ang="0">
                <a:pos x="178" y="220"/>
              </a:cxn>
              <a:cxn ang="0">
                <a:pos x="181" y="248"/>
              </a:cxn>
              <a:cxn ang="0">
                <a:pos x="145" y="271"/>
              </a:cxn>
              <a:cxn ang="0">
                <a:pos x="136" y="233"/>
              </a:cxn>
              <a:cxn ang="0">
                <a:pos x="0" y="255"/>
              </a:cxn>
            </a:cxnLst>
            <a:rect l="0" t="0" r="r" b="b"/>
            <a:pathLst>
              <a:path w="333" h="271">
                <a:moveTo>
                  <a:pt x="0" y="255"/>
                </a:moveTo>
                <a:lnTo>
                  <a:pt x="61" y="205"/>
                </a:lnTo>
                <a:lnTo>
                  <a:pt x="145" y="205"/>
                </a:lnTo>
                <a:lnTo>
                  <a:pt x="178" y="143"/>
                </a:lnTo>
                <a:lnTo>
                  <a:pt x="192" y="138"/>
                </a:lnTo>
                <a:lnTo>
                  <a:pt x="193" y="162"/>
                </a:lnTo>
                <a:lnTo>
                  <a:pt x="229" y="138"/>
                </a:lnTo>
                <a:lnTo>
                  <a:pt x="263" y="92"/>
                </a:lnTo>
                <a:lnTo>
                  <a:pt x="277" y="13"/>
                </a:lnTo>
                <a:lnTo>
                  <a:pt x="303" y="17"/>
                </a:lnTo>
                <a:lnTo>
                  <a:pt x="295" y="0"/>
                </a:lnTo>
                <a:lnTo>
                  <a:pt x="312" y="1"/>
                </a:lnTo>
                <a:lnTo>
                  <a:pt x="333" y="66"/>
                </a:lnTo>
                <a:lnTo>
                  <a:pt x="303" y="112"/>
                </a:lnTo>
                <a:lnTo>
                  <a:pt x="303" y="153"/>
                </a:lnTo>
                <a:lnTo>
                  <a:pt x="282" y="215"/>
                </a:lnTo>
                <a:lnTo>
                  <a:pt x="267" y="224"/>
                </a:lnTo>
                <a:lnTo>
                  <a:pt x="266" y="200"/>
                </a:lnTo>
                <a:lnTo>
                  <a:pt x="219" y="235"/>
                </a:lnTo>
                <a:lnTo>
                  <a:pt x="178" y="220"/>
                </a:lnTo>
                <a:lnTo>
                  <a:pt x="181" y="248"/>
                </a:lnTo>
                <a:lnTo>
                  <a:pt x="145" y="271"/>
                </a:lnTo>
                <a:lnTo>
                  <a:pt x="136" y="233"/>
                </a:lnTo>
                <a:lnTo>
                  <a:pt x="0" y="255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16" name="Freeform 728"/>
          <p:cNvSpPr>
            <a:spLocks/>
          </p:cNvSpPr>
          <p:nvPr/>
        </p:nvSpPr>
        <p:spPr bwMode="auto">
          <a:xfrm>
            <a:off x="7529290" y="3400444"/>
            <a:ext cx="57452" cy="41275"/>
          </a:xfrm>
          <a:custGeom>
            <a:avLst/>
            <a:gdLst/>
            <a:ahLst/>
            <a:cxnLst>
              <a:cxn ang="0">
                <a:pos x="0" y="26"/>
              </a:cxn>
              <a:cxn ang="0">
                <a:pos x="25" y="49"/>
              </a:cxn>
              <a:cxn ang="0">
                <a:pos x="63" y="31"/>
              </a:cxn>
              <a:cxn ang="0">
                <a:pos x="67" y="0"/>
              </a:cxn>
              <a:cxn ang="0">
                <a:pos x="0" y="26"/>
              </a:cxn>
            </a:cxnLst>
            <a:rect l="0" t="0" r="r" b="b"/>
            <a:pathLst>
              <a:path w="67" h="49">
                <a:moveTo>
                  <a:pt x="0" y="26"/>
                </a:moveTo>
                <a:lnTo>
                  <a:pt x="25" y="49"/>
                </a:lnTo>
                <a:lnTo>
                  <a:pt x="63" y="31"/>
                </a:lnTo>
                <a:lnTo>
                  <a:pt x="67" y="0"/>
                </a:lnTo>
                <a:lnTo>
                  <a:pt x="0" y="26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17" name="Freeform 729"/>
          <p:cNvSpPr>
            <a:spLocks/>
          </p:cNvSpPr>
          <p:nvPr/>
        </p:nvSpPr>
        <p:spPr bwMode="auto">
          <a:xfrm>
            <a:off x="7719790" y="3068638"/>
            <a:ext cx="146654" cy="122238"/>
          </a:xfrm>
          <a:custGeom>
            <a:avLst/>
            <a:gdLst/>
            <a:ahLst/>
            <a:cxnLst>
              <a:cxn ang="0">
                <a:pos x="0" y="103"/>
              </a:cxn>
              <a:cxn ang="0">
                <a:pos x="7" y="145"/>
              </a:cxn>
              <a:cxn ang="0">
                <a:pos x="38" y="130"/>
              </a:cxn>
              <a:cxn ang="0">
                <a:pos x="17" y="105"/>
              </a:cxn>
              <a:cxn ang="0">
                <a:pos x="101" y="127"/>
              </a:cxn>
              <a:cxn ang="0">
                <a:pos x="120" y="92"/>
              </a:cxn>
              <a:cxn ang="0">
                <a:pos x="173" y="81"/>
              </a:cxn>
              <a:cxn ang="0">
                <a:pos x="154" y="59"/>
              </a:cxn>
              <a:cxn ang="0">
                <a:pos x="160" y="39"/>
              </a:cxn>
              <a:cxn ang="0">
                <a:pos x="114" y="42"/>
              </a:cxn>
              <a:cxn ang="0">
                <a:pos x="61" y="0"/>
              </a:cxn>
              <a:cxn ang="0">
                <a:pos x="41" y="82"/>
              </a:cxn>
              <a:cxn ang="0">
                <a:pos x="16" y="77"/>
              </a:cxn>
              <a:cxn ang="0">
                <a:pos x="0" y="103"/>
              </a:cxn>
            </a:cxnLst>
            <a:rect l="0" t="0" r="r" b="b"/>
            <a:pathLst>
              <a:path w="173" h="145">
                <a:moveTo>
                  <a:pt x="0" y="103"/>
                </a:moveTo>
                <a:lnTo>
                  <a:pt x="7" y="145"/>
                </a:lnTo>
                <a:lnTo>
                  <a:pt x="38" y="130"/>
                </a:lnTo>
                <a:lnTo>
                  <a:pt x="17" y="105"/>
                </a:lnTo>
                <a:lnTo>
                  <a:pt x="101" y="127"/>
                </a:lnTo>
                <a:lnTo>
                  <a:pt x="120" y="92"/>
                </a:lnTo>
                <a:lnTo>
                  <a:pt x="173" y="81"/>
                </a:lnTo>
                <a:lnTo>
                  <a:pt x="154" y="59"/>
                </a:lnTo>
                <a:lnTo>
                  <a:pt x="160" y="39"/>
                </a:lnTo>
                <a:lnTo>
                  <a:pt x="114" y="42"/>
                </a:lnTo>
                <a:lnTo>
                  <a:pt x="61" y="0"/>
                </a:lnTo>
                <a:lnTo>
                  <a:pt x="41" y="82"/>
                </a:lnTo>
                <a:lnTo>
                  <a:pt x="16" y="77"/>
                </a:lnTo>
                <a:lnTo>
                  <a:pt x="0" y="103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18" name="Freeform 730"/>
          <p:cNvSpPr>
            <a:spLocks/>
          </p:cNvSpPr>
          <p:nvPr/>
        </p:nvSpPr>
        <p:spPr bwMode="auto">
          <a:xfrm>
            <a:off x="7337281" y="3148013"/>
            <a:ext cx="152702" cy="152400"/>
          </a:xfrm>
          <a:custGeom>
            <a:avLst/>
            <a:gdLst/>
            <a:ahLst/>
            <a:cxnLst>
              <a:cxn ang="0">
                <a:pos x="0" y="104"/>
              </a:cxn>
              <a:cxn ang="0">
                <a:pos x="33" y="119"/>
              </a:cxn>
              <a:cxn ang="0">
                <a:pos x="12" y="171"/>
              </a:cxn>
              <a:cxn ang="0">
                <a:pos x="65" y="182"/>
              </a:cxn>
              <a:cxn ang="0">
                <a:pos x="119" y="152"/>
              </a:cxn>
              <a:cxn ang="0">
                <a:pos x="93" y="109"/>
              </a:cxn>
              <a:cxn ang="0">
                <a:pos x="155" y="70"/>
              </a:cxn>
              <a:cxn ang="0">
                <a:pos x="184" y="18"/>
              </a:cxn>
              <a:cxn ang="0">
                <a:pos x="181" y="10"/>
              </a:cxn>
              <a:cxn ang="0">
                <a:pos x="170" y="0"/>
              </a:cxn>
              <a:cxn ang="0">
                <a:pos x="114" y="35"/>
              </a:cxn>
              <a:cxn ang="0">
                <a:pos x="114" y="54"/>
              </a:cxn>
              <a:cxn ang="0">
                <a:pos x="73" y="48"/>
              </a:cxn>
              <a:cxn ang="0">
                <a:pos x="0" y="104"/>
              </a:cxn>
            </a:cxnLst>
            <a:rect l="0" t="0" r="r" b="b"/>
            <a:pathLst>
              <a:path w="184" h="182">
                <a:moveTo>
                  <a:pt x="0" y="104"/>
                </a:moveTo>
                <a:lnTo>
                  <a:pt x="33" y="119"/>
                </a:lnTo>
                <a:lnTo>
                  <a:pt x="12" y="171"/>
                </a:lnTo>
                <a:lnTo>
                  <a:pt x="65" y="182"/>
                </a:lnTo>
                <a:lnTo>
                  <a:pt x="119" y="152"/>
                </a:lnTo>
                <a:lnTo>
                  <a:pt x="93" y="109"/>
                </a:lnTo>
                <a:lnTo>
                  <a:pt x="155" y="70"/>
                </a:lnTo>
                <a:lnTo>
                  <a:pt x="184" y="18"/>
                </a:lnTo>
                <a:lnTo>
                  <a:pt x="181" y="10"/>
                </a:lnTo>
                <a:lnTo>
                  <a:pt x="170" y="0"/>
                </a:lnTo>
                <a:lnTo>
                  <a:pt x="114" y="35"/>
                </a:lnTo>
                <a:lnTo>
                  <a:pt x="114" y="54"/>
                </a:lnTo>
                <a:lnTo>
                  <a:pt x="73" y="48"/>
                </a:lnTo>
                <a:lnTo>
                  <a:pt x="0" y="104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19" name="Freeform 731"/>
          <p:cNvSpPr>
            <a:spLocks/>
          </p:cNvSpPr>
          <p:nvPr/>
        </p:nvSpPr>
        <p:spPr bwMode="auto">
          <a:xfrm>
            <a:off x="7382639" y="3275013"/>
            <a:ext cx="81643" cy="120650"/>
          </a:xfrm>
          <a:custGeom>
            <a:avLst/>
            <a:gdLst/>
            <a:ahLst/>
            <a:cxnLst>
              <a:cxn ang="0">
                <a:pos x="0" y="144"/>
              </a:cxn>
              <a:cxn ang="0">
                <a:pos x="11" y="30"/>
              </a:cxn>
              <a:cxn ang="0">
                <a:pos x="65" y="0"/>
              </a:cxn>
              <a:cxn ang="0">
                <a:pos x="100" y="88"/>
              </a:cxn>
              <a:cxn ang="0">
                <a:pos x="64" y="129"/>
              </a:cxn>
              <a:cxn ang="0">
                <a:pos x="0" y="144"/>
              </a:cxn>
            </a:cxnLst>
            <a:rect l="0" t="0" r="r" b="b"/>
            <a:pathLst>
              <a:path w="100" h="144">
                <a:moveTo>
                  <a:pt x="0" y="144"/>
                </a:moveTo>
                <a:lnTo>
                  <a:pt x="11" y="30"/>
                </a:lnTo>
                <a:lnTo>
                  <a:pt x="65" y="0"/>
                </a:lnTo>
                <a:lnTo>
                  <a:pt x="100" y="88"/>
                </a:lnTo>
                <a:lnTo>
                  <a:pt x="64" y="129"/>
                </a:lnTo>
                <a:lnTo>
                  <a:pt x="0" y="144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20" name="Freeform 732"/>
          <p:cNvSpPr>
            <a:spLocks/>
          </p:cNvSpPr>
          <p:nvPr/>
        </p:nvSpPr>
        <p:spPr bwMode="auto">
          <a:xfrm>
            <a:off x="6738567" y="3719513"/>
            <a:ext cx="178405" cy="211138"/>
          </a:xfrm>
          <a:custGeom>
            <a:avLst/>
            <a:gdLst/>
            <a:ahLst/>
            <a:cxnLst>
              <a:cxn ang="0">
                <a:pos x="0" y="53"/>
              </a:cxn>
              <a:cxn ang="0">
                <a:pos x="29" y="89"/>
              </a:cxn>
              <a:cxn ang="0">
                <a:pos x="20" y="150"/>
              </a:cxn>
              <a:cxn ang="0">
                <a:pos x="95" y="124"/>
              </a:cxn>
              <a:cxn ang="0">
                <a:pos x="125" y="150"/>
              </a:cxn>
              <a:cxn ang="0">
                <a:pos x="152" y="211"/>
              </a:cxn>
              <a:cxn ang="0">
                <a:pos x="145" y="250"/>
              </a:cxn>
              <a:cxn ang="0">
                <a:pos x="212" y="239"/>
              </a:cxn>
              <a:cxn ang="0">
                <a:pos x="178" y="158"/>
              </a:cxn>
              <a:cxn ang="0">
                <a:pos x="107" y="99"/>
              </a:cxn>
              <a:cxn ang="0">
                <a:pos x="127" y="64"/>
              </a:cxn>
              <a:cxn ang="0">
                <a:pos x="86" y="46"/>
              </a:cxn>
              <a:cxn ang="0">
                <a:pos x="56" y="0"/>
              </a:cxn>
              <a:cxn ang="0">
                <a:pos x="39" y="1"/>
              </a:cxn>
              <a:cxn ang="0">
                <a:pos x="41" y="33"/>
              </a:cxn>
              <a:cxn ang="0">
                <a:pos x="29" y="24"/>
              </a:cxn>
              <a:cxn ang="0">
                <a:pos x="0" y="53"/>
              </a:cxn>
            </a:cxnLst>
            <a:rect l="0" t="0" r="r" b="b"/>
            <a:pathLst>
              <a:path w="212" h="250">
                <a:moveTo>
                  <a:pt x="0" y="53"/>
                </a:moveTo>
                <a:lnTo>
                  <a:pt x="29" y="89"/>
                </a:lnTo>
                <a:lnTo>
                  <a:pt x="20" y="150"/>
                </a:lnTo>
                <a:lnTo>
                  <a:pt x="95" y="124"/>
                </a:lnTo>
                <a:lnTo>
                  <a:pt x="125" y="150"/>
                </a:lnTo>
                <a:lnTo>
                  <a:pt x="152" y="211"/>
                </a:lnTo>
                <a:lnTo>
                  <a:pt x="145" y="250"/>
                </a:lnTo>
                <a:lnTo>
                  <a:pt x="212" y="239"/>
                </a:lnTo>
                <a:lnTo>
                  <a:pt x="178" y="158"/>
                </a:lnTo>
                <a:lnTo>
                  <a:pt x="107" y="99"/>
                </a:lnTo>
                <a:lnTo>
                  <a:pt x="127" y="64"/>
                </a:lnTo>
                <a:lnTo>
                  <a:pt x="86" y="46"/>
                </a:lnTo>
                <a:lnTo>
                  <a:pt x="56" y="0"/>
                </a:lnTo>
                <a:lnTo>
                  <a:pt x="39" y="1"/>
                </a:lnTo>
                <a:lnTo>
                  <a:pt x="41" y="33"/>
                </a:lnTo>
                <a:lnTo>
                  <a:pt x="29" y="24"/>
                </a:lnTo>
                <a:lnTo>
                  <a:pt x="0" y="53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21" name="Freeform 733"/>
          <p:cNvSpPr>
            <a:spLocks/>
          </p:cNvSpPr>
          <p:nvPr/>
        </p:nvSpPr>
        <p:spPr bwMode="auto">
          <a:xfrm>
            <a:off x="4395115" y="2916257"/>
            <a:ext cx="12095" cy="22225"/>
          </a:xfrm>
          <a:custGeom>
            <a:avLst/>
            <a:gdLst/>
            <a:ahLst/>
            <a:cxnLst>
              <a:cxn ang="0">
                <a:pos x="0" y="20"/>
              </a:cxn>
              <a:cxn ang="0">
                <a:pos x="10" y="0"/>
              </a:cxn>
              <a:cxn ang="0">
                <a:pos x="14" y="25"/>
              </a:cxn>
              <a:cxn ang="0">
                <a:pos x="0" y="20"/>
              </a:cxn>
            </a:cxnLst>
            <a:rect l="0" t="0" r="r" b="b"/>
            <a:pathLst>
              <a:path w="14" h="25">
                <a:moveTo>
                  <a:pt x="0" y="20"/>
                </a:moveTo>
                <a:lnTo>
                  <a:pt x="10" y="0"/>
                </a:lnTo>
                <a:lnTo>
                  <a:pt x="14" y="25"/>
                </a:lnTo>
                <a:lnTo>
                  <a:pt x="0" y="2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22" name="Freeform 734"/>
          <p:cNvSpPr>
            <a:spLocks/>
          </p:cNvSpPr>
          <p:nvPr/>
        </p:nvSpPr>
        <p:spPr bwMode="auto">
          <a:xfrm>
            <a:off x="6738560" y="4127500"/>
            <a:ext cx="90714" cy="127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" y="0"/>
              </a:cxn>
              <a:cxn ang="0">
                <a:pos x="29" y="28"/>
              </a:cxn>
              <a:cxn ang="0">
                <a:pos x="57" y="10"/>
              </a:cxn>
              <a:cxn ang="0">
                <a:pos x="94" y="44"/>
              </a:cxn>
              <a:cxn ang="0">
                <a:pos x="109" y="150"/>
              </a:cxn>
              <a:cxn ang="0">
                <a:pos x="108" y="150"/>
              </a:cxn>
              <a:cxn ang="0">
                <a:pos x="34" y="105"/>
              </a:cxn>
              <a:cxn ang="0">
                <a:pos x="0" y="0"/>
              </a:cxn>
            </a:cxnLst>
            <a:rect l="0" t="0" r="r" b="b"/>
            <a:pathLst>
              <a:path w="109" h="150">
                <a:moveTo>
                  <a:pt x="0" y="0"/>
                </a:moveTo>
                <a:lnTo>
                  <a:pt x="23" y="0"/>
                </a:lnTo>
                <a:lnTo>
                  <a:pt x="29" y="28"/>
                </a:lnTo>
                <a:lnTo>
                  <a:pt x="57" y="10"/>
                </a:lnTo>
                <a:lnTo>
                  <a:pt x="94" y="44"/>
                </a:lnTo>
                <a:lnTo>
                  <a:pt x="109" y="150"/>
                </a:lnTo>
                <a:lnTo>
                  <a:pt x="108" y="150"/>
                </a:lnTo>
                <a:lnTo>
                  <a:pt x="34" y="10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23" name="Freeform 735"/>
          <p:cNvSpPr>
            <a:spLocks/>
          </p:cNvSpPr>
          <p:nvPr/>
        </p:nvSpPr>
        <p:spPr bwMode="auto">
          <a:xfrm>
            <a:off x="6972910" y="4121159"/>
            <a:ext cx="235857" cy="150813"/>
          </a:xfrm>
          <a:custGeom>
            <a:avLst/>
            <a:gdLst/>
            <a:ahLst/>
            <a:cxnLst>
              <a:cxn ang="0">
                <a:pos x="0" y="158"/>
              </a:cxn>
              <a:cxn ang="0">
                <a:pos x="26" y="178"/>
              </a:cxn>
              <a:cxn ang="0">
                <a:pos x="112" y="171"/>
              </a:cxn>
              <a:cxn ang="0">
                <a:pos x="142" y="161"/>
              </a:cxn>
              <a:cxn ang="0">
                <a:pos x="182" y="77"/>
              </a:cxn>
              <a:cxn ang="0">
                <a:pos x="232" y="81"/>
              </a:cxn>
              <a:cxn ang="0">
                <a:pos x="281" y="53"/>
              </a:cxn>
              <a:cxn ang="0">
                <a:pos x="234" y="30"/>
              </a:cxn>
              <a:cxn ang="0">
                <a:pos x="219" y="0"/>
              </a:cxn>
              <a:cxn ang="0">
                <a:pos x="162" y="55"/>
              </a:cxn>
              <a:cxn ang="0">
                <a:pos x="143" y="86"/>
              </a:cxn>
              <a:cxn ang="0">
                <a:pos x="126" y="69"/>
              </a:cxn>
              <a:cxn ang="0">
                <a:pos x="94" y="114"/>
              </a:cxn>
              <a:cxn ang="0">
                <a:pos x="56" y="120"/>
              </a:cxn>
              <a:cxn ang="0">
                <a:pos x="44" y="161"/>
              </a:cxn>
              <a:cxn ang="0">
                <a:pos x="0" y="158"/>
              </a:cxn>
            </a:cxnLst>
            <a:rect l="0" t="0" r="r" b="b"/>
            <a:pathLst>
              <a:path w="281" h="178">
                <a:moveTo>
                  <a:pt x="0" y="158"/>
                </a:moveTo>
                <a:lnTo>
                  <a:pt x="26" y="178"/>
                </a:lnTo>
                <a:lnTo>
                  <a:pt x="112" y="171"/>
                </a:lnTo>
                <a:lnTo>
                  <a:pt x="142" y="161"/>
                </a:lnTo>
                <a:lnTo>
                  <a:pt x="182" y="77"/>
                </a:lnTo>
                <a:lnTo>
                  <a:pt x="232" y="81"/>
                </a:lnTo>
                <a:lnTo>
                  <a:pt x="281" y="53"/>
                </a:lnTo>
                <a:lnTo>
                  <a:pt x="234" y="30"/>
                </a:lnTo>
                <a:lnTo>
                  <a:pt x="219" y="0"/>
                </a:lnTo>
                <a:lnTo>
                  <a:pt x="162" y="55"/>
                </a:lnTo>
                <a:lnTo>
                  <a:pt x="143" y="86"/>
                </a:lnTo>
                <a:lnTo>
                  <a:pt x="126" y="69"/>
                </a:lnTo>
                <a:lnTo>
                  <a:pt x="94" y="114"/>
                </a:lnTo>
                <a:lnTo>
                  <a:pt x="56" y="120"/>
                </a:lnTo>
                <a:lnTo>
                  <a:pt x="44" y="161"/>
                </a:lnTo>
                <a:lnTo>
                  <a:pt x="0" y="15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24" name="Freeform 736"/>
          <p:cNvSpPr>
            <a:spLocks/>
          </p:cNvSpPr>
          <p:nvPr/>
        </p:nvSpPr>
        <p:spPr bwMode="auto">
          <a:xfrm>
            <a:off x="6431646" y="2849582"/>
            <a:ext cx="781654" cy="334963"/>
          </a:xfrm>
          <a:custGeom>
            <a:avLst/>
            <a:gdLst/>
            <a:ahLst/>
            <a:cxnLst>
              <a:cxn ang="0">
                <a:pos x="0" y="125"/>
              </a:cxn>
              <a:cxn ang="0">
                <a:pos x="29" y="165"/>
              </a:cxn>
              <a:cxn ang="0">
                <a:pos x="71" y="180"/>
              </a:cxn>
              <a:cxn ang="0">
                <a:pos x="87" y="265"/>
              </a:cxn>
              <a:cxn ang="0">
                <a:pos x="216" y="298"/>
              </a:cxn>
              <a:cxn ang="0">
                <a:pos x="270" y="357"/>
              </a:cxn>
              <a:cxn ang="0">
                <a:pos x="378" y="353"/>
              </a:cxn>
              <a:cxn ang="0">
                <a:pos x="499" y="398"/>
              </a:cxn>
              <a:cxn ang="0">
                <a:pos x="658" y="357"/>
              </a:cxn>
              <a:cxn ang="0">
                <a:pos x="707" y="323"/>
              </a:cxn>
              <a:cxn ang="0">
                <a:pos x="707" y="277"/>
              </a:cxn>
              <a:cxn ang="0">
                <a:pos x="752" y="282"/>
              </a:cxn>
              <a:cxn ang="0">
                <a:pos x="851" y="216"/>
              </a:cxn>
              <a:cxn ang="0">
                <a:pos x="929" y="212"/>
              </a:cxn>
              <a:cxn ang="0">
                <a:pos x="893" y="161"/>
              </a:cxn>
              <a:cxn ang="0">
                <a:pos x="818" y="175"/>
              </a:cxn>
              <a:cxn ang="0">
                <a:pos x="817" y="119"/>
              </a:cxn>
              <a:cxn ang="0">
                <a:pos x="835" y="88"/>
              </a:cxn>
              <a:cxn ang="0">
                <a:pos x="782" y="79"/>
              </a:cxn>
              <a:cxn ang="0">
                <a:pos x="642" y="114"/>
              </a:cxn>
              <a:cxn ang="0">
                <a:pos x="520" y="63"/>
              </a:cxn>
              <a:cxn ang="0">
                <a:pos x="442" y="70"/>
              </a:cxn>
              <a:cxn ang="0">
                <a:pos x="413" y="28"/>
              </a:cxn>
              <a:cxn ang="0">
                <a:pos x="337" y="0"/>
              </a:cxn>
              <a:cxn ang="0">
                <a:pos x="295" y="29"/>
              </a:cxn>
              <a:cxn ang="0">
                <a:pos x="293" y="86"/>
              </a:cxn>
              <a:cxn ang="0">
                <a:pos x="117" y="62"/>
              </a:cxn>
              <a:cxn ang="0">
                <a:pos x="0" y="125"/>
              </a:cxn>
            </a:cxnLst>
            <a:rect l="0" t="0" r="r" b="b"/>
            <a:pathLst>
              <a:path w="929" h="398">
                <a:moveTo>
                  <a:pt x="0" y="125"/>
                </a:moveTo>
                <a:lnTo>
                  <a:pt x="29" y="165"/>
                </a:lnTo>
                <a:lnTo>
                  <a:pt x="71" y="180"/>
                </a:lnTo>
                <a:lnTo>
                  <a:pt x="87" y="265"/>
                </a:lnTo>
                <a:lnTo>
                  <a:pt x="216" y="298"/>
                </a:lnTo>
                <a:lnTo>
                  <a:pt x="270" y="357"/>
                </a:lnTo>
                <a:lnTo>
                  <a:pt x="378" y="353"/>
                </a:lnTo>
                <a:lnTo>
                  <a:pt x="499" y="398"/>
                </a:lnTo>
                <a:lnTo>
                  <a:pt x="658" y="357"/>
                </a:lnTo>
                <a:lnTo>
                  <a:pt x="707" y="323"/>
                </a:lnTo>
                <a:lnTo>
                  <a:pt x="707" y="277"/>
                </a:lnTo>
                <a:lnTo>
                  <a:pt x="752" y="282"/>
                </a:lnTo>
                <a:lnTo>
                  <a:pt x="851" y="216"/>
                </a:lnTo>
                <a:lnTo>
                  <a:pt x="929" y="212"/>
                </a:lnTo>
                <a:lnTo>
                  <a:pt x="893" y="161"/>
                </a:lnTo>
                <a:lnTo>
                  <a:pt x="818" y="175"/>
                </a:lnTo>
                <a:lnTo>
                  <a:pt x="817" y="119"/>
                </a:lnTo>
                <a:lnTo>
                  <a:pt x="835" y="88"/>
                </a:lnTo>
                <a:lnTo>
                  <a:pt x="782" y="79"/>
                </a:lnTo>
                <a:lnTo>
                  <a:pt x="642" y="114"/>
                </a:lnTo>
                <a:lnTo>
                  <a:pt x="520" y="63"/>
                </a:lnTo>
                <a:lnTo>
                  <a:pt x="442" y="70"/>
                </a:lnTo>
                <a:lnTo>
                  <a:pt x="413" y="28"/>
                </a:lnTo>
                <a:lnTo>
                  <a:pt x="337" y="0"/>
                </a:lnTo>
                <a:lnTo>
                  <a:pt x="295" y="29"/>
                </a:lnTo>
                <a:lnTo>
                  <a:pt x="293" y="86"/>
                </a:lnTo>
                <a:lnTo>
                  <a:pt x="117" y="62"/>
                </a:lnTo>
                <a:lnTo>
                  <a:pt x="0" y="125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25" name="Freeform 737"/>
          <p:cNvSpPr>
            <a:spLocks/>
          </p:cNvSpPr>
          <p:nvPr/>
        </p:nvSpPr>
        <p:spPr bwMode="auto">
          <a:xfrm>
            <a:off x="5541137" y="3652838"/>
            <a:ext cx="192011" cy="220663"/>
          </a:xfrm>
          <a:custGeom>
            <a:avLst/>
            <a:gdLst/>
            <a:ahLst/>
            <a:cxnLst>
              <a:cxn ang="0">
                <a:pos x="0" y="185"/>
              </a:cxn>
              <a:cxn ang="0">
                <a:pos x="31" y="260"/>
              </a:cxn>
              <a:cxn ang="0">
                <a:pos x="83" y="247"/>
              </a:cxn>
              <a:cxn ang="0">
                <a:pos x="168" y="183"/>
              </a:cxn>
              <a:cxn ang="0">
                <a:pos x="167" y="152"/>
              </a:cxn>
              <a:cxn ang="0">
                <a:pos x="222" y="95"/>
              </a:cxn>
              <a:cxn ang="0">
                <a:pos x="225" y="78"/>
              </a:cxn>
              <a:cxn ang="0">
                <a:pos x="195" y="44"/>
              </a:cxn>
              <a:cxn ang="0">
                <a:pos x="126" y="0"/>
              </a:cxn>
              <a:cxn ang="0">
                <a:pos x="108" y="2"/>
              </a:cxn>
              <a:cxn ang="0">
                <a:pos x="117" y="25"/>
              </a:cxn>
              <a:cxn ang="0">
                <a:pos x="94" y="70"/>
              </a:cxn>
              <a:cxn ang="0">
                <a:pos x="108" y="91"/>
              </a:cxn>
              <a:cxn ang="0">
                <a:pos x="86" y="154"/>
              </a:cxn>
              <a:cxn ang="0">
                <a:pos x="0" y="185"/>
              </a:cxn>
            </a:cxnLst>
            <a:rect l="0" t="0" r="r" b="b"/>
            <a:pathLst>
              <a:path w="225" h="260">
                <a:moveTo>
                  <a:pt x="0" y="185"/>
                </a:moveTo>
                <a:lnTo>
                  <a:pt x="31" y="260"/>
                </a:lnTo>
                <a:lnTo>
                  <a:pt x="83" y="247"/>
                </a:lnTo>
                <a:lnTo>
                  <a:pt x="168" y="183"/>
                </a:lnTo>
                <a:lnTo>
                  <a:pt x="167" y="152"/>
                </a:lnTo>
                <a:lnTo>
                  <a:pt x="222" y="95"/>
                </a:lnTo>
                <a:lnTo>
                  <a:pt x="225" y="78"/>
                </a:lnTo>
                <a:lnTo>
                  <a:pt x="195" y="44"/>
                </a:lnTo>
                <a:lnTo>
                  <a:pt x="126" y="0"/>
                </a:lnTo>
                <a:lnTo>
                  <a:pt x="108" y="2"/>
                </a:lnTo>
                <a:lnTo>
                  <a:pt x="117" y="25"/>
                </a:lnTo>
                <a:lnTo>
                  <a:pt x="94" y="70"/>
                </a:lnTo>
                <a:lnTo>
                  <a:pt x="108" y="91"/>
                </a:lnTo>
                <a:lnTo>
                  <a:pt x="86" y="154"/>
                </a:lnTo>
                <a:lnTo>
                  <a:pt x="0" y="185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26" name="Freeform 738"/>
          <p:cNvSpPr>
            <a:spLocks/>
          </p:cNvSpPr>
          <p:nvPr/>
        </p:nvSpPr>
        <p:spPr bwMode="auto">
          <a:xfrm>
            <a:off x="6239636" y="3509969"/>
            <a:ext cx="196548" cy="104775"/>
          </a:xfrm>
          <a:custGeom>
            <a:avLst/>
            <a:gdLst/>
            <a:ahLst/>
            <a:cxnLst>
              <a:cxn ang="0">
                <a:pos x="0" y="49"/>
              </a:cxn>
              <a:cxn ang="0">
                <a:pos x="30" y="0"/>
              </a:cxn>
              <a:cxn ang="0">
                <a:pos x="122" y="31"/>
              </a:cxn>
              <a:cxn ang="0">
                <a:pos x="172" y="79"/>
              </a:cxn>
              <a:cxn ang="0">
                <a:pos x="235" y="79"/>
              </a:cxn>
              <a:cxn ang="0">
                <a:pos x="233" y="124"/>
              </a:cxn>
              <a:cxn ang="0">
                <a:pos x="78" y="95"/>
              </a:cxn>
              <a:cxn ang="0">
                <a:pos x="0" y="49"/>
              </a:cxn>
            </a:cxnLst>
            <a:rect l="0" t="0" r="r" b="b"/>
            <a:pathLst>
              <a:path w="235" h="124">
                <a:moveTo>
                  <a:pt x="0" y="49"/>
                </a:moveTo>
                <a:lnTo>
                  <a:pt x="30" y="0"/>
                </a:lnTo>
                <a:lnTo>
                  <a:pt x="122" y="31"/>
                </a:lnTo>
                <a:lnTo>
                  <a:pt x="172" y="79"/>
                </a:lnTo>
                <a:lnTo>
                  <a:pt x="235" y="79"/>
                </a:lnTo>
                <a:lnTo>
                  <a:pt x="233" y="124"/>
                </a:lnTo>
                <a:lnTo>
                  <a:pt x="78" y="95"/>
                </a:lnTo>
                <a:lnTo>
                  <a:pt x="0" y="49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27" name="Freeform 739"/>
          <p:cNvSpPr>
            <a:spLocks/>
          </p:cNvSpPr>
          <p:nvPr/>
        </p:nvSpPr>
        <p:spPr bwMode="auto">
          <a:xfrm>
            <a:off x="4340681" y="2814638"/>
            <a:ext cx="89202" cy="82550"/>
          </a:xfrm>
          <a:custGeom>
            <a:avLst/>
            <a:gdLst/>
            <a:ahLst/>
            <a:cxnLst>
              <a:cxn ang="0">
                <a:pos x="0" y="75"/>
              </a:cxn>
              <a:cxn ang="0">
                <a:pos x="42" y="62"/>
              </a:cxn>
              <a:cxn ang="0">
                <a:pos x="21" y="51"/>
              </a:cxn>
              <a:cxn ang="0">
                <a:pos x="41" y="16"/>
              </a:cxn>
              <a:cxn ang="0">
                <a:pos x="57" y="39"/>
              </a:cxn>
              <a:cxn ang="0">
                <a:pos x="59" y="0"/>
              </a:cxn>
              <a:cxn ang="0">
                <a:pos x="106" y="0"/>
              </a:cxn>
              <a:cxn ang="0">
                <a:pos x="102" y="39"/>
              </a:cxn>
              <a:cxn ang="0">
                <a:pos x="71" y="52"/>
              </a:cxn>
              <a:cxn ang="0">
                <a:pos x="72" y="100"/>
              </a:cxn>
              <a:cxn ang="0">
                <a:pos x="44" y="71"/>
              </a:cxn>
              <a:cxn ang="0">
                <a:pos x="0" y="75"/>
              </a:cxn>
            </a:cxnLst>
            <a:rect l="0" t="0" r="r" b="b"/>
            <a:pathLst>
              <a:path w="106" h="100">
                <a:moveTo>
                  <a:pt x="0" y="75"/>
                </a:moveTo>
                <a:lnTo>
                  <a:pt x="42" y="62"/>
                </a:lnTo>
                <a:lnTo>
                  <a:pt x="21" y="51"/>
                </a:lnTo>
                <a:lnTo>
                  <a:pt x="41" y="16"/>
                </a:lnTo>
                <a:lnTo>
                  <a:pt x="57" y="39"/>
                </a:lnTo>
                <a:lnTo>
                  <a:pt x="59" y="0"/>
                </a:lnTo>
                <a:lnTo>
                  <a:pt x="106" y="0"/>
                </a:lnTo>
                <a:lnTo>
                  <a:pt x="102" y="39"/>
                </a:lnTo>
                <a:lnTo>
                  <a:pt x="71" y="52"/>
                </a:lnTo>
                <a:lnTo>
                  <a:pt x="72" y="100"/>
                </a:lnTo>
                <a:lnTo>
                  <a:pt x="44" y="71"/>
                </a:lnTo>
                <a:lnTo>
                  <a:pt x="0" y="75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28" name="Freeform 740"/>
          <p:cNvSpPr>
            <a:spLocks/>
          </p:cNvSpPr>
          <p:nvPr/>
        </p:nvSpPr>
        <p:spPr bwMode="auto">
          <a:xfrm>
            <a:off x="8378978" y="5375294"/>
            <a:ext cx="192011" cy="182563"/>
          </a:xfrm>
          <a:custGeom>
            <a:avLst/>
            <a:gdLst/>
            <a:ahLst/>
            <a:cxnLst>
              <a:cxn ang="0">
                <a:pos x="0" y="191"/>
              </a:cxn>
              <a:cxn ang="0">
                <a:pos x="48" y="124"/>
              </a:cxn>
              <a:cxn ang="0">
                <a:pos x="131" y="75"/>
              </a:cxn>
              <a:cxn ang="0">
                <a:pos x="171" y="0"/>
              </a:cxn>
              <a:cxn ang="0">
                <a:pos x="196" y="23"/>
              </a:cxn>
              <a:cxn ang="0">
                <a:pos x="226" y="13"/>
              </a:cxn>
              <a:cxn ang="0">
                <a:pos x="228" y="39"/>
              </a:cxn>
              <a:cxn ang="0">
                <a:pos x="186" y="91"/>
              </a:cxn>
              <a:cxn ang="0">
                <a:pos x="193" y="114"/>
              </a:cxn>
              <a:cxn ang="0">
                <a:pos x="146" y="122"/>
              </a:cxn>
              <a:cxn ang="0">
                <a:pos x="123" y="196"/>
              </a:cxn>
              <a:cxn ang="0">
                <a:pos x="73" y="218"/>
              </a:cxn>
              <a:cxn ang="0">
                <a:pos x="0" y="191"/>
              </a:cxn>
            </a:cxnLst>
            <a:rect l="0" t="0" r="r" b="b"/>
            <a:pathLst>
              <a:path w="228" h="218">
                <a:moveTo>
                  <a:pt x="0" y="191"/>
                </a:moveTo>
                <a:lnTo>
                  <a:pt x="48" y="124"/>
                </a:lnTo>
                <a:lnTo>
                  <a:pt x="131" y="75"/>
                </a:lnTo>
                <a:lnTo>
                  <a:pt x="171" y="0"/>
                </a:lnTo>
                <a:lnTo>
                  <a:pt x="196" y="23"/>
                </a:lnTo>
                <a:lnTo>
                  <a:pt x="226" y="13"/>
                </a:lnTo>
                <a:lnTo>
                  <a:pt x="228" y="39"/>
                </a:lnTo>
                <a:lnTo>
                  <a:pt x="186" y="91"/>
                </a:lnTo>
                <a:lnTo>
                  <a:pt x="193" y="114"/>
                </a:lnTo>
                <a:lnTo>
                  <a:pt x="146" y="122"/>
                </a:lnTo>
                <a:lnTo>
                  <a:pt x="123" y="196"/>
                </a:lnTo>
                <a:lnTo>
                  <a:pt x="73" y="218"/>
                </a:lnTo>
                <a:lnTo>
                  <a:pt x="0" y="191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29" name="Freeform 741"/>
          <p:cNvSpPr>
            <a:spLocks/>
          </p:cNvSpPr>
          <p:nvPr/>
        </p:nvSpPr>
        <p:spPr bwMode="auto">
          <a:xfrm>
            <a:off x="8530171" y="5195907"/>
            <a:ext cx="146654" cy="2016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9" y="27"/>
              </a:cxn>
              <a:cxn ang="0">
                <a:pos x="59" y="80"/>
              </a:cxn>
              <a:cxn ang="0">
                <a:pos x="81" y="95"/>
              </a:cxn>
              <a:cxn ang="0">
                <a:pos x="93" y="72"/>
              </a:cxn>
              <a:cxn ang="0">
                <a:pos x="103" y="108"/>
              </a:cxn>
              <a:cxn ang="0">
                <a:pos x="171" y="108"/>
              </a:cxn>
              <a:cxn ang="0">
                <a:pos x="158" y="162"/>
              </a:cxn>
              <a:cxn ang="0">
                <a:pos x="124" y="170"/>
              </a:cxn>
              <a:cxn ang="0">
                <a:pos x="94" y="238"/>
              </a:cxn>
              <a:cxn ang="0">
                <a:pos x="60" y="239"/>
              </a:cxn>
              <a:cxn ang="0">
                <a:pos x="75" y="214"/>
              </a:cxn>
              <a:cxn ang="0">
                <a:pos x="33" y="166"/>
              </a:cxn>
              <a:cxn ang="0">
                <a:pos x="66" y="122"/>
              </a:cxn>
              <a:cxn ang="0">
                <a:pos x="60" y="86"/>
              </a:cxn>
              <a:cxn ang="0">
                <a:pos x="0" y="0"/>
              </a:cxn>
            </a:cxnLst>
            <a:rect l="0" t="0" r="r" b="b"/>
            <a:pathLst>
              <a:path w="171" h="239">
                <a:moveTo>
                  <a:pt x="0" y="0"/>
                </a:moveTo>
                <a:lnTo>
                  <a:pt x="49" y="27"/>
                </a:lnTo>
                <a:lnTo>
                  <a:pt x="59" y="80"/>
                </a:lnTo>
                <a:lnTo>
                  <a:pt x="81" y="95"/>
                </a:lnTo>
                <a:lnTo>
                  <a:pt x="93" y="72"/>
                </a:lnTo>
                <a:lnTo>
                  <a:pt x="103" y="108"/>
                </a:lnTo>
                <a:lnTo>
                  <a:pt x="171" y="108"/>
                </a:lnTo>
                <a:lnTo>
                  <a:pt x="158" y="162"/>
                </a:lnTo>
                <a:lnTo>
                  <a:pt x="124" y="170"/>
                </a:lnTo>
                <a:lnTo>
                  <a:pt x="94" y="238"/>
                </a:lnTo>
                <a:lnTo>
                  <a:pt x="60" y="239"/>
                </a:lnTo>
                <a:lnTo>
                  <a:pt x="75" y="214"/>
                </a:lnTo>
                <a:lnTo>
                  <a:pt x="33" y="166"/>
                </a:lnTo>
                <a:lnTo>
                  <a:pt x="66" y="122"/>
                </a:lnTo>
                <a:lnTo>
                  <a:pt x="60" y="8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30" name="Freeform 742"/>
          <p:cNvSpPr>
            <a:spLocks/>
          </p:cNvSpPr>
          <p:nvPr/>
        </p:nvSpPr>
        <p:spPr bwMode="auto">
          <a:xfrm>
            <a:off x="2087950" y="3914775"/>
            <a:ext cx="104321" cy="103188"/>
          </a:xfrm>
          <a:custGeom>
            <a:avLst/>
            <a:gdLst/>
            <a:ahLst/>
            <a:cxnLst>
              <a:cxn ang="0">
                <a:pos x="0" y="62"/>
              </a:cxn>
              <a:cxn ang="0">
                <a:pos x="46" y="122"/>
              </a:cxn>
              <a:cxn ang="0">
                <a:pos x="107" y="125"/>
              </a:cxn>
              <a:cxn ang="0">
                <a:pos x="117" y="0"/>
              </a:cxn>
              <a:cxn ang="0">
                <a:pos x="75" y="6"/>
              </a:cxn>
              <a:cxn ang="0">
                <a:pos x="0" y="62"/>
              </a:cxn>
            </a:cxnLst>
            <a:rect l="0" t="0" r="r" b="b"/>
            <a:pathLst>
              <a:path w="117" h="125">
                <a:moveTo>
                  <a:pt x="0" y="62"/>
                </a:moveTo>
                <a:lnTo>
                  <a:pt x="46" y="122"/>
                </a:lnTo>
                <a:lnTo>
                  <a:pt x="107" y="125"/>
                </a:lnTo>
                <a:lnTo>
                  <a:pt x="117" y="0"/>
                </a:lnTo>
                <a:lnTo>
                  <a:pt x="75" y="6"/>
                </a:lnTo>
                <a:lnTo>
                  <a:pt x="0" y="62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31" name="Freeform 743"/>
          <p:cNvSpPr>
            <a:spLocks/>
          </p:cNvSpPr>
          <p:nvPr/>
        </p:nvSpPr>
        <p:spPr bwMode="auto">
          <a:xfrm>
            <a:off x="4376972" y="2112963"/>
            <a:ext cx="644071" cy="527050"/>
          </a:xfrm>
          <a:custGeom>
            <a:avLst/>
            <a:gdLst/>
            <a:ahLst/>
            <a:cxnLst>
              <a:cxn ang="0">
                <a:pos x="2" y="493"/>
              </a:cxn>
              <a:cxn ang="0">
                <a:pos x="73" y="485"/>
              </a:cxn>
              <a:cxn ang="0">
                <a:pos x="20" y="513"/>
              </a:cxn>
              <a:cxn ang="0">
                <a:pos x="61" y="517"/>
              </a:cxn>
              <a:cxn ang="0">
                <a:pos x="37" y="565"/>
              </a:cxn>
              <a:cxn ang="0">
                <a:pos x="92" y="623"/>
              </a:cxn>
              <a:cxn ang="0">
                <a:pos x="162" y="547"/>
              </a:cxn>
              <a:cxn ang="0">
                <a:pos x="216" y="539"/>
              </a:cxn>
              <a:cxn ang="0">
                <a:pos x="224" y="483"/>
              </a:cxn>
              <a:cxn ang="0">
                <a:pos x="212" y="374"/>
              </a:cxn>
              <a:cxn ang="0">
                <a:pos x="254" y="327"/>
              </a:cxn>
              <a:cxn ang="0">
                <a:pos x="329" y="210"/>
              </a:cxn>
              <a:cxn ang="0">
                <a:pos x="374" y="161"/>
              </a:cxn>
              <a:cxn ang="0">
                <a:pos x="440" y="141"/>
              </a:cxn>
              <a:cxn ang="0">
                <a:pos x="455" y="109"/>
              </a:cxn>
              <a:cxn ang="0">
                <a:pos x="510" y="122"/>
              </a:cxn>
              <a:cxn ang="0">
                <a:pos x="606" y="110"/>
              </a:cxn>
              <a:cxn ang="0">
                <a:pos x="673" y="58"/>
              </a:cxn>
              <a:cxn ang="0">
                <a:pos x="701" y="109"/>
              </a:cxn>
              <a:cxn ang="0">
                <a:pos x="722" y="75"/>
              </a:cxn>
              <a:cxn ang="0">
                <a:pos x="691" y="54"/>
              </a:cxn>
              <a:cxn ang="0">
                <a:pos x="704" y="11"/>
              </a:cxn>
              <a:cxn ang="0">
                <a:pos x="688" y="4"/>
              </a:cxn>
              <a:cxn ang="0">
                <a:pos x="642" y="35"/>
              </a:cxn>
              <a:cxn ang="0">
                <a:pos x="632" y="8"/>
              </a:cxn>
              <a:cxn ang="0">
                <a:pos x="608" y="13"/>
              </a:cxn>
              <a:cxn ang="0">
                <a:pos x="532" y="60"/>
              </a:cxn>
              <a:cxn ang="0">
                <a:pos x="496" y="74"/>
              </a:cxn>
              <a:cxn ang="0">
                <a:pos x="441" y="95"/>
              </a:cxn>
              <a:cxn ang="0">
                <a:pos x="426" y="90"/>
              </a:cxn>
              <a:cxn ang="0">
                <a:pos x="421" y="99"/>
              </a:cxn>
              <a:cxn ang="0">
                <a:pos x="370" y="124"/>
              </a:cxn>
              <a:cxn ang="0">
                <a:pos x="369" y="140"/>
              </a:cxn>
              <a:cxn ang="0">
                <a:pos x="297" y="185"/>
              </a:cxn>
              <a:cxn ang="0">
                <a:pos x="243" y="228"/>
              </a:cxn>
              <a:cxn ang="0">
                <a:pos x="135" y="364"/>
              </a:cxn>
              <a:cxn ang="0">
                <a:pos x="183" y="368"/>
              </a:cxn>
              <a:cxn ang="0">
                <a:pos x="61" y="412"/>
              </a:cxn>
              <a:cxn ang="0">
                <a:pos x="40" y="425"/>
              </a:cxn>
              <a:cxn ang="0">
                <a:pos x="4" y="445"/>
              </a:cxn>
              <a:cxn ang="0">
                <a:pos x="0" y="466"/>
              </a:cxn>
            </a:cxnLst>
            <a:rect l="0" t="0" r="r" b="b"/>
            <a:pathLst>
              <a:path w="759" h="623">
                <a:moveTo>
                  <a:pt x="0" y="466"/>
                </a:moveTo>
                <a:lnTo>
                  <a:pt x="2" y="493"/>
                </a:lnTo>
                <a:lnTo>
                  <a:pt x="70" y="475"/>
                </a:lnTo>
                <a:lnTo>
                  <a:pt x="73" y="485"/>
                </a:lnTo>
                <a:lnTo>
                  <a:pt x="1" y="503"/>
                </a:lnTo>
                <a:lnTo>
                  <a:pt x="20" y="513"/>
                </a:lnTo>
                <a:lnTo>
                  <a:pt x="12" y="546"/>
                </a:lnTo>
                <a:lnTo>
                  <a:pt x="61" y="517"/>
                </a:lnTo>
                <a:lnTo>
                  <a:pt x="9" y="565"/>
                </a:lnTo>
                <a:lnTo>
                  <a:pt x="37" y="565"/>
                </a:lnTo>
                <a:lnTo>
                  <a:pt x="20" y="606"/>
                </a:lnTo>
                <a:lnTo>
                  <a:pt x="92" y="623"/>
                </a:lnTo>
                <a:lnTo>
                  <a:pt x="150" y="584"/>
                </a:lnTo>
                <a:lnTo>
                  <a:pt x="162" y="547"/>
                </a:lnTo>
                <a:lnTo>
                  <a:pt x="179" y="584"/>
                </a:lnTo>
                <a:lnTo>
                  <a:pt x="216" y="539"/>
                </a:lnTo>
                <a:lnTo>
                  <a:pt x="207" y="499"/>
                </a:lnTo>
                <a:lnTo>
                  <a:pt x="224" y="483"/>
                </a:lnTo>
                <a:lnTo>
                  <a:pt x="207" y="464"/>
                </a:lnTo>
                <a:lnTo>
                  <a:pt x="212" y="374"/>
                </a:lnTo>
                <a:lnTo>
                  <a:pt x="264" y="354"/>
                </a:lnTo>
                <a:lnTo>
                  <a:pt x="254" y="327"/>
                </a:lnTo>
                <a:lnTo>
                  <a:pt x="279" y="258"/>
                </a:lnTo>
                <a:lnTo>
                  <a:pt x="329" y="210"/>
                </a:lnTo>
                <a:lnTo>
                  <a:pt x="339" y="168"/>
                </a:lnTo>
                <a:lnTo>
                  <a:pt x="374" y="161"/>
                </a:lnTo>
                <a:lnTo>
                  <a:pt x="386" y="135"/>
                </a:lnTo>
                <a:lnTo>
                  <a:pt x="440" y="141"/>
                </a:lnTo>
                <a:lnTo>
                  <a:pt x="441" y="109"/>
                </a:lnTo>
                <a:lnTo>
                  <a:pt x="455" y="109"/>
                </a:lnTo>
                <a:lnTo>
                  <a:pt x="476" y="94"/>
                </a:lnTo>
                <a:lnTo>
                  <a:pt x="510" y="122"/>
                </a:lnTo>
                <a:lnTo>
                  <a:pt x="571" y="127"/>
                </a:lnTo>
                <a:lnTo>
                  <a:pt x="606" y="110"/>
                </a:lnTo>
                <a:lnTo>
                  <a:pt x="616" y="69"/>
                </a:lnTo>
                <a:lnTo>
                  <a:pt x="673" y="58"/>
                </a:lnTo>
                <a:lnTo>
                  <a:pt x="704" y="74"/>
                </a:lnTo>
                <a:lnTo>
                  <a:pt x="701" y="109"/>
                </a:lnTo>
                <a:lnTo>
                  <a:pt x="757" y="69"/>
                </a:lnTo>
                <a:lnTo>
                  <a:pt x="722" y="75"/>
                </a:lnTo>
                <a:lnTo>
                  <a:pt x="731" y="65"/>
                </a:lnTo>
                <a:lnTo>
                  <a:pt x="691" y="54"/>
                </a:lnTo>
                <a:lnTo>
                  <a:pt x="759" y="35"/>
                </a:lnTo>
                <a:lnTo>
                  <a:pt x="704" y="11"/>
                </a:lnTo>
                <a:lnTo>
                  <a:pt x="669" y="35"/>
                </a:lnTo>
                <a:lnTo>
                  <a:pt x="688" y="4"/>
                </a:lnTo>
                <a:lnTo>
                  <a:pt x="661" y="0"/>
                </a:lnTo>
                <a:lnTo>
                  <a:pt x="642" y="35"/>
                </a:lnTo>
                <a:lnTo>
                  <a:pt x="632" y="38"/>
                </a:lnTo>
                <a:lnTo>
                  <a:pt x="632" y="8"/>
                </a:lnTo>
                <a:lnTo>
                  <a:pt x="585" y="58"/>
                </a:lnTo>
                <a:lnTo>
                  <a:pt x="608" y="13"/>
                </a:lnTo>
                <a:lnTo>
                  <a:pt x="585" y="5"/>
                </a:lnTo>
                <a:lnTo>
                  <a:pt x="532" y="60"/>
                </a:lnTo>
                <a:lnTo>
                  <a:pt x="484" y="43"/>
                </a:lnTo>
                <a:lnTo>
                  <a:pt x="496" y="74"/>
                </a:lnTo>
                <a:lnTo>
                  <a:pt x="476" y="58"/>
                </a:lnTo>
                <a:lnTo>
                  <a:pt x="441" y="95"/>
                </a:lnTo>
                <a:lnTo>
                  <a:pt x="445" y="64"/>
                </a:lnTo>
                <a:lnTo>
                  <a:pt x="426" y="90"/>
                </a:lnTo>
                <a:lnTo>
                  <a:pt x="410" y="71"/>
                </a:lnTo>
                <a:lnTo>
                  <a:pt x="421" y="99"/>
                </a:lnTo>
                <a:lnTo>
                  <a:pt x="383" y="87"/>
                </a:lnTo>
                <a:lnTo>
                  <a:pt x="370" y="124"/>
                </a:lnTo>
                <a:lnTo>
                  <a:pt x="335" y="137"/>
                </a:lnTo>
                <a:lnTo>
                  <a:pt x="369" y="140"/>
                </a:lnTo>
                <a:lnTo>
                  <a:pt x="308" y="159"/>
                </a:lnTo>
                <a:lnTo>
                  <a:pt x="297" y="185"/>
                </a:lnTo>
                <a:lnTo>
                  <a:pt x="317" y="185"/>
                </a:lnTo>
                <a:lnTo>
                  <a:pt x="243" y="228"/>
                </a:lnTo>
                <a:lnTo>
                  <a:pt x="217" y="302"/>
                </a:lnTo>
                <a:lnTo>
                  <a:pt x="135" y="364"/>
                </a:lnTo>
                <a:lnTo>
                  <a:pt x="150" y="379"/>
                </a:lnTo>
                <a:lnTo>
                  <a:pt x="183" y="368"/>
                </a:lnTo>
                <a:lnTo>
                  <a:pt x="102" y="387"/>
                </a:lnTo>
                <a:lnTo>
                  <a:pt x="61" y="412"/>
                </a:lnTo>
                <a:lnTo>
                  <a:pt x="70" y="425"/>
                </a:lnTo>
                <a:lnTo>
                  <a:pt x="40" y="425"/>
                </a:lnTo>
                <a:lnTo>
                  <a:pt x="42" y="445"/>
                </a:lnTo>
                <a:lnTo>
                  <a:pt x="4" y="445"/>
                </a:lnTo>
                <a:lnTo>
                  <a:pt x="40" y="455"/>
                </a:lnTo>
                <a:lnTo>
                  <a:pt x="0" y="466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32" name="Freeform 744"/>
          <p:cNvSpPr>
            <a:spLocks/>
          </p:cNvSpPr>
          <p:nvPr/>
        </p:nvSpPr>
        <p:spPr bwMode="auto">
          <a:xfrm>
            <a:off x="5763381" y="3319469"/>
            <a:ext cx="414262" cy="365125"/>
          </a:xfrm>
          <a:custGeom>
            <a:avLst/>
            <a:gdLst/>
            <a:ahLst/>
            <a:cxnLst>
              <a:cxn ang="0">
                <a:pos x="0" y="240"/>
              </a:cxn>
              <a:cxn ang="0">
                <a:pos x="44" y="255"/>
              </a:cxn>
              <a:cxn ang="0">
                <a:pos x="153" y="240"/>
              </a:cxn>
              <a:cxn ang="0">
                <a:pos x="173" y="196"/>
              </a:cxn>
              <a:cxn ang="0">
                <a:pos x="245" y="171"/>
              </a:cxn>
              <a:cxn ang="0">
                <a:pos x="251" y="134"/>
              </a:cxn>
              <a:cxn ang="0">
                <a:pos x="278" y="124"/>
              </a:cxn>
              <a:cxn ang="0">
                <a:pos x="266" y="104"/>
              </a:cxn>
              <a:cxn ang="0">
                <a:pos x="293" y="103"/>
              </a:cxn>
              <a:cxn ang="0">
                <a:pos x="311" y="65"/>
              </a:cxn>
              <a:cxn ang="0">
                <a:pos x="303" y="28"/>
              </a:cxn>
              <a:cxn ang="0">
                <a:pos x="404" y="0"/>
              </a:cxn>
              <a:cxn ang="0">
                <a:pos x="490" y="56"/>
              </a:cxn>
              <a:cxn ang="0">
                <a:pos x="467" y="80"/>
              </a:cxn>
              <a:cxn ang="0">
                <a:pos x="382" y="80"/>
              </a:cxn>
              <a:cxn ang="0">
                <a:pos x="384" y="129"/>
              </a:cxn>
              <a:cxn ang="0">
                <a:pos x="421" y="160"/>
              </a:cxn>
              <a:cxn ang="0">
                <a:pos x="401" y="176"/>
              </a:cxn>
              <a:cxn ang="0">
                <a:pos x="406" y="204"/>
              </a:cxn>
              <a:cxn ang="0">
                <a:pos x="318" y="303"/>
              </a:cxn>
              <a:cxn ang="0">
                <a:pos x="280" y="301"/>
              </a:cxn>
              <a:cxn ang="0">
                <a:pos x="251" y="326"/>
              </a:cxn>
              <a:cxn ang="0">
                <a:pos x="298" y="417"/>
              </a:cxn>
              <a:cxn ang="0">
                <a:pos x="233" y="417"/>
              </a:cxn>
              <a:cxn ang="0">
                <a:pos x="209" y="437"/>
              </a:cxn>
              <a:cxn ang="0">
                <a:pos x="159" y="382"/>
              </a:cxn>
              <a:cxn ang="0">
                <a:pos x="21" y="392"/>
              </a:cxn>
              <a:cxn ang="0">
                <a:pos x="67" y="329"/>
              </a:cxn>
              <a:cxn ang="0">
                <a:pos x="0" y="240"/>
              </a:cxn>
            </a:cxnLst>
            <a:rect l="0" t="0" r="r" b="b"/>
            <a:pathLst>
              <a:path w="490" h="437">
                <a:moveTo>
                  <a:pt x="0" y="240"/>
                </a:moveTo>
                <a:lnTo>
                  <a:pt x="44" y="255"/>
                </a:lnTo>
                <a:lnTo>
                  <a:pt x="153" y="240"/>
                </a:lnTo>
                <a:lnTo>
                  <a:pt x="173" y="196"/>
                </a:lnTo>
                <a:lnTo>
                  <a:pt x="245" y="171"/>
                </a:lnTo>
                <a:lnTo>
                  <a:pt x="251" y="134"/>
                </a:lnTo>
                <a:lnTo>
                  <a:pt x="278" y="124"/>
                </a:lnTo>
                <a:lnTo>
                  <a:pt x="266" y="104"/>
                </a:lnTo>
                <a:lnTo>
                  <a:pt x="293" y="103"/>
                </a:lnTo>
                <a:lnTo>
                  <a:pt x="311" y="65"/>
                </a:lnTo>
                <a:lnTo>
                  <a:pt x="303" y="28"/>
                </a:lnTo>
                <a:lnTo>
                  <a:pt x="404" y="0"/>
                </a:lnTo>
                <a:lnTo>
                  <a:pt x="490" y="56"/>
                </a:lnTo>
                <a:lnTo>
                  <a:pt x="467" y="80"/>
                </a:lnTo>
                <a:lnTo>
                  <a:pt x="382" y="80"/>
                </a:lnTo>
                <a:lnTo>
                  <a:pt x="384" y="129"/>
                </a:lnTo>
                <a:lnTo>
                  <a:pt x="421" y="160"/>
                </a:lnTo>
                <a:lnTo>
                  <a:pt x="401" y="176"/>
                </a:lnTo>
                <a:lnTo>
                  <a:pt x="406" y="204"/>
                </a:lnTo>
                <a:lnTo>
                  <a:pt x="318" y="303"/>
                </a:lnTo>
                <a:lnTo>
                  <a:pt x="280" y="301"/>
                </a:lnTo>
                <a:lnTo>
                  <a:pt x="251" y="326"/>
                </a:lnTo>
                <a:lnTo>
                  <a:pt x="298" y="417"/>
                </a:lnTo>
                <a:lnTo>
                  <a:pt x="233" y="417"/>
                </a:lnTo>
                <a:lnTo>
                  <a:pt x="209" y="437"/>
                </a:lnTo>
                <a:lnTo>
                  <a:pt x="159" y="382"/>
                </a:lnTo>
                <a:lnTo>
                  <a:pt x="21" y="392"/>
                </a:lnTo>
                <a:lnTo>
                  <a:pt x="67" y="329"/>
                </a:lnTo>
                <a:lnTo>
                  <a:pt x="0" y="24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33" name="Freeform 745"/>
          <p:cNvSpPr>
            <a:spLocks/>
          </p:cNvSpPr>
          <p:nvPr/>
        </p:nvSpPr>
        <p:spPr bwMode="auto">
          <a:xfrm>
            <a:off x="2195293" y="4049713"/>
            <a:ext cx="139095" cy="63500"/>
          </a:xfrm>
          <a:custGeom>
            <a:avLst/>
            <a:gdLst/>
            <a:ahLst/>
            <a:cxnLst>
              <a:cxn ang="0">
                <a:pos x="0" y="41"/>
              </a:cxn>
              <a:cxn ang="0">
                <a:pos x="13" y="0"/>
              </a:cxn>
              <a:cxn ang="0">
                <a:pos x="49" y="25"/>
              </a:cxn>
              <a:cxn ang="0">
                <a:pos x="112" y="1"/>
              </a:cxn>
              <a:cxn ang="0">
                <a:pos x="165" y="30"/>
              </a:cxn>
              <a:cxn ang="0">
                <a:pos x="154" y="73"/>
              </a:cxn>
              <a:cxn ang="0">
                <a:pos x="148" y="37"/>
              </a:cxn>
              <a:cxn ang="0">
                <a:pos x="112" y="23"/>
              </a:cxn>
              <a:cxn ang="0">
                <a:pos x="78" y="46"/>
              </a:cxn>
              <a:cxn ang="0">
                <a:pos x="88" y="66"/>
              </a:cxn>
              <a:cxn ang="0">
                <a:pos x="73" y="76"/>
              </a:cxn>
              <a:cxn ang="0">
                <a:pos x="0" y="41"/>
              </a:cxn>
            </a:cxnLst>
            <a:rect l="0" t="0" r="r" b="b"/>
            <a:pathLst>
              <a:path w="165" h="76">
                <a:moveTo>
                  <a:pt x="0" y="41"/>
                </a:moveTo>
                <a:lnTo>
                  <a:pt x="13" y="0"/>
                </a:lnTo>
                <a:lnTo>
                  <a:pt x="49" y="25"/>
                </a:lnTo>
                <a:lnTo>
                  <a:pt x="112" y="1"/>
                </a:lnTo>
                <a:lnTo>
                  <a:pt x="165" y="30"/>
                </a:lnTo>
                <a:lnTo>
                  <a:pt x="154" y="73"/>
                </a:lnTo>
                <a:lnTo>
                  <a:pt x="148" y="37"/>
                </a:lnTo>
                <a:lnTo>
                  <a:pt x="112" y="23"/>
                </a:lnTo>
                <a:lnTo>
                  <a:pt x="78" y="46"/>
                </a:lnTo>
                <a:lnTo>
                  <a:pt x="88" y="66"/>
                </a:lnTo>
                <a:lnTo>
                  <a:pt x="73" y="76"/>
                </a:lnTo>
                <a:lnTo>
                  <a:pt x="0" y="41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34" name="Freeform 746"/>
          <p:cNvSpPr>
            <a:spLocks/>
          </p:cNvSpPr>
          <p:nvPr/>
        </p:nvSpPr>
        <p:spPr bwMode="auto">
          <a:xfrm>
            <a:off x="7750024" y="4359294"/>
            <a:ext cx="247952" cy="1936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" y="193"/>
              </a:cxn>
              <a:cxn ang="0">
                <a:pos x="52" y="200"/>
              </a:cxn>
              <a:cxn ang="0">
                <a:pos x="98" y="146"/>
              </a:cxn>
              <a:cxn ang="0">
                <a:pos x="151" y="170"/>
              </a:cxn>
              <a:cxn ang="0">
                <a:pos x="199" y="222"/>
              </a:cxn>
              <a:cxn ang="0">
                <a:pos x="291" y="232"/>
              </a:cxn>
              <a:cxn ang="0">
                <a:pos x="187" y="145"/>
              </a:cxn>
              <a:cxn ang="0">
                <a:pos x="193" y="104"/>
              </a:cxn>
              <a:cxn ang="0">
                <a:pos x="144" y="89"/>
              </a:cxn>
              <a:cxn ang="0">
                <a:pos x="97" y="35"/>
              </a:cxn>
              <a:cxn ang="0">
                <a:pos x="0" y="0"/>
              </a:cxn>
            </a:cxnLst>
            <a:rect l="0" t="0" r="r" b="b"/>
            <a:pathLst>
              <a:path w="291" h="232">
                <a:moveTo>
                  <a:pt x="0" y="0"/>
                </a:moveTo>
                <a:lnTo>
                  <a:pt x="5" y="193"/>
                </a:lnTo>
                <a:lnTo>
                  <a:pt x="52" y="200"/>
                </a:lnTo>
                <a:lnTo>
                  <a:pt x="98" y="146"/>
                </a:lnTo>
                <a:lnTo>
                  <a:pt x="151" y="170"/>
                </a:lnTo>
                <a:lnTo>
                  <a:pt x="199" y="222"/>
                </a:lnTo>
                <a:lnTo>
                  <a:pt x="291" y="232"/>
                </a:lnTo>
                <a:lnTo>
                  <a:pt x="187" y="145"/>
                </a:lnTo>
                <a:lnTo>
                  <a:pt x="193" y="104"/>
                </a:lnTo>
                <a:lnTo>
                  <a:pt x="144" y="89"/>
                </a:lnTo>
                <a:lnTo>
                  <a:pt x="97" y="3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35" name="Freeform 747"/>
          <p:cNvSpPr>
            <a:spLocks/>
          </p:cNvSpPr>
          <p:nvPr/>
        </p:nvSpPr>
        <p:spPr bwMode="auto">
          <a:xfrm>
            <a:off x="7929945" y="4398963"/>
            <a:ext cx="102810" cy="52388"/>
          </a:xfrm>
          <a:custGeom>
            <a:avLst/>
            <a:gdLst/>
            <a:ahLst/>
            <a:cxnLst>
              <a:cxn ang="0">
                <a:pos x="0" y="40"/>
              </a:cxn>
              <a:cxn ang="0">
                <a:pos x="72" y="61"/>
              </a:cxn>
              <a:cxn ang="0">
                <a:pos x="122" y="18"/>
              </a:cxn>
              <a:cxn ang="0">
                <a:pos x="102" y="0"/>
              </a:cxn>
              <a:cxn ang="0">
                <a:pos x="87" y="23"/>
              </a:cxn>
              <a:cxn ang="0">
                <a:pos x="0" y="40"/>
              </a:cxn>
            </a:cxnLst>
            <a:rect l="0" t="0" r="r" b="b"/>
            <a:pathLst>
              <a:path w="122" h="61">
                <a:moveTo>
                  <a:pt x="0" y="40"/>
                </a:moveTo>
                <a:lnTo>
                  <a:pt x="72" y="61"/>
                </a:lnTo>
                <a:lnTo>
                  <a:pt x="122" y="18"/>
                </a:lnTo>
                <a:lnTo>
                  <a:pt x="102" y="0"/>
                </a:lnTo>
                <a:lnTo>
                  <a:pt x="87" y="23"/>
                </a:lnTo>
                <a:lnTo>
                  <a:pt x="0" y="4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36" name="Freeform 748"/>
          <p:cNvSpPr>
            <a:spLocks/>
          </p:cNvSpPr>
          <p:nvPr/>
        </p:nvSpPr>
        <p:spPr bwMode="auto">
          <a:xfrm>
            <a:off x="7993441" y="4362469"/>
            <a:ext cx="52916" cy="492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9" y="26"/>
              </a:cxn>
              <a:cxn ang="0">
                <a:pos x="63" y="58"/>
              </a:cxn>
              <a:cxn ang="0">
                <a:pos x="62" y="35"/>
              </a:cxn>
              <a:cxn ang="0">
                <a:pos x="0" y="0"/>
              </a:cxn>
            </a:cxnLst>
            <a:rect l="0" t="0" r="r" b="b"/>
            <a:pathLst>
              <a:path w="63" h="58">
                <a:moveTo>
                  <a:pt x="0" y="0"/>
                </a:moveTo>
                <a:lnTo>
                  <a:pt x="49" y="26"/>
                </a:lnTo>
                <a:lnTo>
                  <a:pt x="63" y="58"/>
                </a:lnTo>
                <a:lnTo>
                  <a:pt x="62" y="3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37" name="Freeform 749"/>
          <p:cNvSpPr>
            <a:spLocks/>
          </p:cNvSpPr>
          <p:nvPr/>
        </p:nvSpPr>
        <p:spPr bwMode="auto">
          <a:xfrm>
            <a:off x="2703293" y="4781550"/>
            <a:ext cx="202595" cy="215900"/>
          </a:xfrm>
          <a:custGeom>
            <a:avLst/>
            <a:gdLst/>
            <a:ahLst/>
            <a:cxnLst>
              <a:cxn ang="0">
                <a:pos x="0" y="95"/>
              </a:cxn>
              <a:cxn ang="0">
                <a:pos x="16" y="15"/>
              </a:cxn>
              <a:cxn ang="0">
                <a:pos x="102" y="0"/>
              </a:cxn>
              <a:cxn ang="0">
                <a:pos x="131" y="27"/>
              </a:cxn>
              <a:cxn ang="0">
                <a:pos x="137" y="88"/>
              </a:cxn>
              <a:cxn ang="0">
                <a:pos x="199" y="98"/>
              </a:cxn>
              <a:cxn ang="0">
                <a:pos x="208" y="140"/>
              </a:cxn>
              <a:cxn ang="0">
                <a:pos x="239" y="148"/>
              </a:cxn>
              <a:cxn ang="0">
                <a:pos x="234" y="200"/>
              </a:cxn>
              <a:cxn ang="0">
                <a:pos x="203" y="255"/>
              </a:cxn>
              <a:cxn ang="0">
                <a:pos x="123" y="251"/>
              </a:cxn>
              <a:cxn ang="0">
                <a:pos x="138" y="190"/>
              </a:cxn>
              <a:cxn ang="0">
                <a:pos x="0" y="95"/>
              </a:cxn>
            </a:cxnLst>
            <a:rect l="0" t="0" r="r" b="b"/>
            <a:pathLst>
              <a:path w="239" h="255">
                <a:moveTo>
                  <a:pt x="0" y="95"/>
                </a:moveTo>
                <a:lnTo>
                  <a:pt x="16" y="15"/>
                </a:lnTo>
                <a:lnTo>
                  <a:pt x="102" y="0"/>
                </a:lnTo>
                <a:lnTo>
                  <a:pt x="131" y="27"/>
                </a:lnTo>
                <a:lnTo>
                  <a:pt x="137" y="88"/>
                </a:lnTo>
                <a:lnTo>
                  <a:pt x="199" y="98"/>
                </a:lnTo>
                <a:lnTo>
                  <a:pt x="208" y="140"/>
                </a:lnTo>
                <a:lnTo>
                  <a:pt x="239" y="148"/>
                </a:lnTo>
                <a:lnTo>
                  <a:pt x="234" y="200"/>
                </a:lnTo>
                <a:lnTo>
                  <a:pt x="203" y="255"/>
                </a:lnTo>
                <a:lnTo>
                  <a:pt x="123" y="251"/>
                </a:lnTo>
                <a:lnTo>
                  <a:pt x="138" y="190"/>
                </a:lnTo>
                <a:lnTo>
                  <a:pt x="0" y="95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38" name="Freeform 750"/>
          <p:cNvSpPr>
            <a:spLocks/>
          </p:cNvSpPr>
          <p:nvPr/>
        </p:nvSpPr>
        <p:spPr bwMode="auto">
          <a:xfrm>
            <a:off x="2239137" y="4295775"/>
            <a:ext cx="308429" cy="457200"/>
          </a:xfrm>
          <a:custGeom>
            <a:avLst/>
            <a:gdLst/>
            <a:ahLst/>
            <a:cxnLst>
              <a:cxn ang="0">
                <a:pos x="0" y="127"/>
              </a:cxn>
              <a:cxn ang="0">
                <a:pos x="6" y="170"/>
              </a:cxn>
              <a:cxn ang="0">
                <a:pos x="72" y="245"/>
              </a:cxn>
              <a:cxn ang="0">
                <a:pos x="146" y="423"/>
              </a:cxn>
              <a:cxn ang="0">
                <a:pos x="314" y="542"/>
              </a:cxn>
              <a:cxn ang="0">
                <a:pos x="343" y="521"/>
              </a:cxn>
              <a:cxn ang="0">
                <a:pos x="359" y="482"/>
              </a:cxn>
              <a:cxn ang="0">
                <a:pos x="334" y="470"/>
              </a:cxn>
              <a:cxn ang="0">
                <a:pos x="349" y="460"/>
              </a:cxn>
              <a:cxn ang="0">
                <a:pos x="367" y="366"/>
              </a:cxn>
              <a:cxn ang="0">
                <a:pos x="340" y="324"/>
              </a:cxn>
              <a:cxn ang="0">
                <a:pos x="315" y="324"/>
              </a:cxn>
              <a:cxn ang="0">
                <a:pos x="315" y="274"/>
              </a:cxn>
              <a:cxn ang="0">
                <a:pos x="284" y="295"/>
              </a:cxn>
              <a:cxn ang="0">
                <a:pos x="244" y="276"/>
              </a:cxn>
              <a:cxn ang="0">
                <a:pos x="219" y="220"/>
              </a:cxn>
              <a:cxn ang="0">
                <a:pos x="259" y="152"/>
              </a:cxn>
              <a:cxn ang="0">
                <a:pos x="334" y="120"/>
              </a:cxn>
              <a:cxn ang="0">
                <a:pos x="313" y="108"/>
              </a:cxn>
              <a:cxn ang="0">
                <a:pos x="325" y="73"/>
              </a:cxn>
              <a:cxn ang="0">
                <a:pos x="242" y="67"/>
              </a:cxn>
              <a:cxn ang="0">
                <a:pos x="177" y="0"/>
              </a:cxn>
              <a:cxn ang="0">
                <a:pos x="163" y="49"/>
              </a:cxn>
              <a:cxn ang="0">
                <a:pos x="97" y="89"/>
              </a:cxn>
              <a:cxn ang="0">
                <a:pos x="62" y="142"/>
              </a:cxn>
              <a:cxn ang="0">
                <a:pos x="25" y="133"/>
              </a:cxn>
              <a:cxn ang="0">
                <a:pos x="29" y="102"/>
              </a:cxn>
              <a:cxn ang="0">
                <a:pos x="0" y="127"/>
              </a:cxn>
            </a:cxnLst>
            <a:rect l="0" t="0" r="r" b="b"/>
            <a:pathLst>
              <a:path w="367" h="542">
                <a:moveTo>
                  <a:pt x="0" y="127"/>
                </a:moveTo>
                <a:lnTo>
                  <a:pt x="6" y="170"/>
                </a:lnTo>
                <a:lnTo>
                  <a:pt x="72" y="245"/>
                </a:lnTo>
                <a:lnTo>
                  <a:pt x="146" y="423"/>
                </a:lnTo>
                <a:lnTo>
                  <a:pt x="314" y="542"/>
                </a:lnTo>
                <a:lnTo>
                  <a:pt x="343" y="521"/>
                </a:lnTo>
                <a:lnTo>
                  <a:pt x="359" y="482"/>
                </a:lnTo>
                <a:lnTo>
                  <a:pt x="334" y="470"/>
                </a:lnTo>
                <a:lnTo>
                  <a:pt x="349" y="460"/>
                </a:lnTo>
                <a:lnTo>
                  <a:pt x="367" y="366"/>
                </a:lnTo>
                <a:lnTo>
                  <a:pt x="340" y="324"/>
                </a:lnTo>
                <a:lnTo>
                  <a:pt x="315" y="324"/>
                </a:lnTo>
                <a:lnTo>
                  <a:pt x="315" y="274"/>
                </a:lnTo>
                <a:lnTo>
                  <a:pt x="284" y="295"/>
                </a:lnTo>
                <a:lnTo>
                  <a:pt x="244" y="276"/>
                </a:lnTo>
                <a:lnTo>
                  <a:pt x="219" y="220"/>
                </a:lnTo>
                <a:lnTo>
                  <a:pt x="259" y="152"/>
                </a:lnTo>
                <a:lnTo>
                  <a:pt x="334" y="120"/>
                </a:lnTo>
                <a:lnTo>
                  <a:pt x="313" y="108"/>
                </a:lnTo>
                <a:lnTo>
                  <a:pt x="325" y="73"/>
                </a:lnTo>
                <a:lnTo>
                  <a:pt x="242" y="67"/>
                </a:lnTo>
                <a:lnTo>
                  <a:pt x="177" y="0"/>
                </a:lnTo>
                <a:lnTo>
                  <a:pt x="163" y="49"/>
                </a:lnTo>
                <a:lnTo>
                  <a:pt x="97" y="89"/>
                </a:lnTo>
                <a:lnTo>
                  <a:pt x="62" y="142"/>
                </a:lnTo>
                <a:lnTo>
                  <a:pt x="25" y="133"/>
                </a:lnTo>
                <a:lnTo>
                  <a:pt x="29" y="102"/>
                </a:lnTo>
                <a:lnTo>
                  <a:pt x="0" y="127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39" name="Freeform 751"/>
          <p:cNvSpPr>
            <a:spLocks/>
          </p:cNvSpPr>
          <p:nvPr/>
        </p:nvSpPr>
        <p:spPr bwMode="auto">
          <a:xfrm>
            <a:off x="7158873" y="4008438"/>
            <a:ext cx="55940" cy="71438"/>
          </a:xfrm>
          <a:custGeom>
            <a:avLst/>
            <a:gdLst/>
            <a:ahLst/>
            <a:cxnLst>
              <a:cxn ang="0">
                <a:pos x="0" y="86"/>
              </a:cxn>
              <a:cxn ang="0">
                <a:pos x="49" y="46"/>
              </a:cxn>
              <a:cxn ang="0">
                <a:pos x="69" y="0"/>
              </a:cxn>
              <a:cxn ang="0">
                <a:pos x="0" y="86"/>
              </a:cxn>
            </a:cxnLst>
            <a:rect l="0" t="0" r="r" b="b"/>
            <a:pathLst>
              <a:path w="69" h="86">
                <a:moveTo>
                  <a:pt x="0" y="86"/>
                </a:moveTo>
                <a:lnTo>
                  <a:pt x="49" y="46"/>
                </a:lnTo>
                <a:lnTo>
                  <a:pt x="69" y="0"/>
                </a:lnTo>
                <a:lnTo>
                  <a:pt x="0" y="86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40" name="Freeform 752"/>
          <p:cNvSpPr>
            <a:spLocks/>
          </p:cNvSpPr>
          <p:nvPr/>
        </p:nvSpPr>
        <p:spPr bwMode="auto">
          <a:xfrm>
            <a:off x="7226912" y="3821113"/>
            <a:ext cx="99786" cy="153988"/>
          </a:xfrm>
          <a:custGeom>
            <a:avLst/>
            <a:gdLst/>
            <a:ahLst/>
            <a:cxnLst>
              <a:cxn ang="0">
                <a:pos x="0" y="71"/>
              </a:cxn>
              <a:cxn ang="0">
                <a:pos x="22" y="0"/>
              </a:cxn>
              <a:cxn ang="0">
                <a:pos x="66" y="3"/>
              </a:cxn>
              <a:cxn ang="0">
                <a:pos x="76" y="49"/>
              </a:cxn>
              <a:cxn ang="0">
                <a:pos x="42" y="99"/>
              </a:cxn>
              <a:cxn ang="0">
                <a:pos x="49" y="128"/>
              </a:cxn>
              <a:cxn ang="0">
                <a:pos x="114" y="144"/>
              </a:cxn>
              <a:cxn ang="0">
                <a:pos x="119" y="182"/>
              </a:cxn>
              <a:cxn ang="0">
                <a:pos x="79" y="144"/>
              </a:cxn>
              <a:cxn ang="0">
                <a:pos x="79" y="162"/>
              </a:cxn>
              <a:cxn ang="0">
                <a:pos x="22" y="144"/>
              </a:cxn>
              <a:cxn ang="0">
                <a:pos x="0" y="71"/>
              </a:cxn>
            </a:cxnLst>
            <a:rect l="0" t="0" r="r" b="b"/>
            <a:pathLst>
              <a:path w="119" h="182">
                <a:moveTo>
                  <a:pt x="0" y="71"/>
                </a:moveTo>
                <a:lnTo>
                  <a:pt x="22" y="0"/>
                </a:lnTo>
                <a:lnTo>
                  <a:pt x="66" y="3"/>
                </a:lnTo>
                <a:lnTo>
                  <a:pt x="76" y="49"/>
                </a:lnTo>
                <a:lnTo>
                  <a:pt x="42" y="99"/>
                </a:lnTo>
                <a:lnTo>
                  <a:pt x="49" y="128"/>
                </a:lnTo>
                <a:lnTo>
                  <a:pt x="114" y="144"/>
                </a:lnTo>
                <a:lnTo>
                  <a:pt x="119" y="182"/>
                </a:lnTo>
                <a:lnTo>
                  <a:pt x="79" y="144"/>
                </a:lnTo>
                <a:lnTo>
                  <a:pt x="79" y="162"/>
                </a:lnTo>
                <a:lnTo>
                  <a:pt x="22" y="144"/>
                </a:lnTo>
                <a:lnTo>
                  <a:pt x="0" y="71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41" name="Freeform 753"/>
          <p:cNvSpPr>
            <a:spLocks/>
          </p:cNvSpPr>
          <p:nvPr/>
        </p:nvSpPr>
        <p:spPr bwMode="auto">
          <a:xfrm>
            <a:off x="7235983" y="3952875"/>
            <a:ext cx="27214" cy="317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7" y="0"/>
              </a:cxn>
              <a:cxn ang="0">
                <a:pos x="32" y="7"/>
              </a:cxn>
              <a:cxn ang="0">
                <a:pos x="25" y="37"/>
              </a:cxn>
              <a:cxn ang="0">
                <a:pos x="0" y="0"/>
              </a:cxn>
            </a:cxnLst>
            <a:rect l="0" t="0" r="r" b="b"/>
            <a:pathLst>
              <a:path w="32" h="37">
                <a:moveTo>
                  <a:pt x="0" y="0"/>
                </a:moveTo>
                <a:lnTo>
                  <a:pt x="17" y="0"/>
                </a:lnTo>
                <a:lnTo>
                  <a:pt x="32" y="7"/>
                </a:lnTo>
                <a:lnTo>
                  <a:pt x="25" y="3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42" name="Freeform 754"/>
          <p:cNvSpPr>
            <a:spLocks/>
          </p:cNvSpPr>
          <p:nvPr/>
        </p:nvSpPr>
        <p:spPr bwMode="auto">
          <a:xfrm>
            <a:off x="7278312" y="3990978"/>
            <a:ext cx="22678" cy="412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" y="48"/>
              </a:cxn>
              <a:cxn ang="0">
                <a:pos x="30" y="28"/>
              </a:cxn>
              <a:cxn ang="0">
                <a:pos x="0" y="0"/>
              </a:cxn>
            </a:cxnLst>
            <a:rect l="0" t="0" r="r" b="b"/>
            <a:pathLst>
              <a:path w="30" h="48">
                <a:moveTo>
                  <a:pt x="0" y="0"/>
                </a:moveTo>
                <a:lnTo>
                  <a:pt x="3" y="48"/>
                </a:lnTo>
                <a:lnTo>
                  <a:pt x="30" y="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43" name="Freeform 755"/>
          <p:cNvSpPr>
            <a:spLocks/>
          </p:cNvSpPr>
          <p:nvPr/>
        </p:nvSpPr>
        <p:spPr bwMode="auto">
          <a:xfrm>
            <a:off x="7279829" y="4049713"/>
            <a:ext cx="104321" cy="103188"/>
          </a:xfrm>
          <a:custGeom>
            <a:avLst/>
            <a:gdLst/>
            <a:ahLst/>
            <a:cxnLst>
              <a:cxn ang="0">
                <a:pos x="0" y="86"/>
              </a:cxn>
              <a:cxn ang="0">
                <a:pos x="26" y="41"/>
              </a:cxn>
              <a:cxn ang="0">
                <a:pos x="59" y="49"/>
              </a:cxn>
              <a:cxn ang="0">
                <a:pos x="106" y="0"/>
              </a:cxn>
              <a:cxn ang="0">
                <a:pos x="128" y="29"/>
              </a:cxn>
              <a:cxn ang="0">
                <a:pos x="124" y="104"/>
              </a:cxn>
              <a:cxn ang="0">
                <a:pos x="113" y="72"/>
              </a:cxn>
              <a:cxn ang="0">
                <a:pos x="101" y="126"/>
              </a:cxn>
              <a:cxn ang="0">
                <a:pos x="69" y="111"/>
              </a:cxn>
              <a:cxn ang="0">
                <a:pos x="48" y="56"/>
              </a:cxn>
              <a:cxn ang="0">
                <a:pos x="0" y="86"/>
              </a:cxn>
            </a:cxnLst>
            <a:rect l="0" t="0" r="r" b="b"/>
            <a:pathLst>
              <a:path w="128" h="126">
                <a:moveTo>
                  <a:pt x="0" y="86"/>
                </a:moveTo>
                <a:lnTo>
                  <a:pt x="26" y="41"/>
                </a:lnTo>
                <a:lnTo>
                  <a:pt x="59" y="49"/>
                </a:lnTo>
                <a:lnTo>
                  <a:pt x="106" y="0"/>
                </a:lnTo>
                <a:lnTo>
                  <a:pt x="128" y="29"/>
                </a:lnTo>
                <a:lnTo>
                  <a:pt x="124" y="104"/>
                </a:lnTo>
                <a:lnTo>
                  <a:pt x="113" y="72"/>
                </a:lnTo>
                <a:lnTo>
                  <a:pt x="101" y="126"/>
                </a:lnTo>
                <a:lnTo>
                  <a:pt x="69" y="111"/>
                </a:lnTo>
                <a:lnTo>
                  <a:pt x="48" y="56"/>
                </a:lnTo>
                <a:lnTo>
                  <a:pt x="0" y="86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44" name="Freeform 756"/>
          <p:cNvSpPr>
            <a:spLocks/>
          </p:cNvSpPr>
          <p:nvPr/>
        </p:nvSpPr>
        <p:spPr bwMode="auto">
          <a:xfrm>
            <a:off x="7290405" y="4022732"/>
            <a:ext cx="22678" cy="42863"/>
          </a:xfrm>
          <a:custGeom>
            <a:avLst/>
            <a:gdLst/>
            <a:ahLst/>
            <a:cxnLst>
              <a:cxn ang="0">
                <a:pos x="0" y="31"/>
              </a:cxn>
              <a:cxn ang="0">
                <a:pos x="5" y="23"/>
              </a:cxn>
              <a:cxn ang="0">
                <a:pos x="27" y="0"/>
              </a:cxn>
              <a:cxn ang="0">
                <a:pos x="17" y="50"/>
              </a:cxn>
              <a:cxn ang="0">
                <a:pos x="0" y="31"/>
              </a:cxn>
            </a:cxnLst>
            <a:rect l="0" t="0" r="r" b="b"/>
            <a:pathLst>
              <a:path w="27" h="50">
                <a:moveTo>
                  <a:pt x="0" y="31"/>
                </a:moveTo>
                <a:lnTo>
                  <a:pt x="5" y="23"/>
                </a:lnTo>
                <a:lnTo>
                  <a:pt x="27" y="0"/>
                </a:lnTo>
                <a:lnTo>
                  <a:pt x="17" y="50"/>
                </a:lnTo>
                <a:lnTo>
                  <a:pt x="0" y="31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45" name="Freeform 757"/>
          <p:cNvSpPr>
            <a:spLocks/>
          </p:cNvSpPr>
          <p:nvPr/>
        </p:nvSpPr>
        <p:spPr bwMode="auto">
          <a:xfrm>
            <a:off x="4605265" y="2759075"/>
            <a:ext cx="243416" cy="190500"/>
          </a:xfrm>
          <a:custGeom>
            <a:avLst/>
            <a:gdLst/>
            <a:ahLst/>
            <a:cxnLst>
              <a:cxn ang="0">
                <a:pos x="0" y="41"/>
              </a:cxn>
              <a:cxn ang="0">
                <a:pos x="19" y="159"/>
              </a:cxn>
              <a:cxn ang="0">
                <a:pos x="170" y="219"/>
              </a:cxn>
              <a:cxn ang="0">
                <a:pos x="245" y="226"/>
              </a:cxn>
              <a:cxn ang="0">
                <a:pos x="293" y="167"/>
              </a:cxn>
              <a:cxn ang="0">
                <a:pos x="268" y="99"/>
              </a:cxn>
              <a:cxn ang="0">
                <a:pos x="287" y="82"/>
              </a:cxn>
              <a:cxn ang="0">
                <a:pos x="275" y="29"/>
              </a:cxn>
              <a:cxn ang="0">
                <a:pos x="162" y="12"/>
              </a:cxn>
              <a:cxn ang="0">
                <a:pos x="90" y="0"/>
              </a:cxn>
              <a:cxn ang="0">
                <a:pos x="0" y="41"/>
              </a:cxn>
            </a:cxnLst>
            <a:rect l="0" t="0" r="r" b="b"/>
            <a:pathLst>
              <a:path w="293" h="226">
                <a:moveTo>
                  <a:pt x="0" y="41"/>
                </a:moveTo>
                <a:lnTo>
                  <a:pt x="19" y="159"/>
                </a:lnTo>
                <a:lnTo>
                  <a:pt x="170" y="219"/>
                </a:lnTo>
                <a:lnTo>
                  <a:pt x="245" y="226"/>
                </a:lnTo>
                <a:lnTo>
                  <a:pt x="293" y="167"/>
                </a:lnTo>
                <a:lnTo>
                  <a:pt x="268" y="99"/>
                </a:lnTo>
                <a:lnTo>
                  <a:pt x="287" y="82"/>
                </a:lnTo>
                <a:lnTo>
                  <a:pt x="275" y="29"/>
                </a:lnTo>
                <a:lnTo>
                  <a:pt x="162" y="12"/>
                </a:lnTo>
                <a:lnTo>
                  <a:pt x="90" y="0"/>
                </a:lnTo>
                <a:lnTo>
                  <a:pt x="0" y="41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46" name="Freeform 758"/>
          <p:cNvSpPr>
            <a:spLocks/>
          </p:cNvSpPr>
          <p:nvPr/>
        </p:nvSpPr>
        <p:spPr bwMode="auto">
          <a:xfrm>
            <a:off x="4026210" y="3178175"/>
            <a:ext cx="74083" cy="141288"/>
          </a:xfrm>
          <a:custGeom>
            <a:avLst/>
            <a:gdLst/>
            <a:ahLst/>
            <a:cxnLst>
              <a:cxn ang="0">
                <a:pos x="0" y="108"/>
              </a:cxn>
              <a:cxn ang="0">
                <a:pos x="14" y="0"/>
              </a:cxn>
              <a:cxn ang="0">
                <a:pos x="90" y="6"/>
              </a:cxn>
              <a:cxn ang="0">
                <a:pos x="58" y="76"/>
              </a:cxn>
              <a:cxn ang="0">
                <a:pos x="58" y="160"/>
              </a:cxn>
              <a:cxn ang="0">
                <a:pos x="13" y="165"/>
              </a:cxn>
              <a:cxn ang="0">
                <a:pos x="19" y="114"/>
              </a:cxn>
              <a:cxn ang="0">
                <a:pos x="0" y="108"/>
              </a:cxn>
            </a:cxnLst>
            <a:rect l="0" t="0" r="r" b="b"/>
            <a:pathLst>
              <a:path w="90" h="165">
                <a:moveTo>
                  <a:pt x="0" y="108"/>
                </a:moveTo>
                <a:lnTo>
                  <a:pt x="14" y="0"/>
                </a:lnTo>
                <a:lnTo>
                  <a:pt x="90" y="6"/>
                </a:lnTo>
                <a:lnTo>
                  <a:pt x="58" y="76"/>
                </a:lnTo>
                <a:lnTo>
                  <a:pt x="58" y="160"/>
                </a:lnTo>
                <a:lnTo>
                  <a:pt x="13" y="165"/>
                </a:lnTo>
                <a:lnTo>
                  <a:pt x="19" y="114"/>
                </a:lnTo>
                <a:lnTo>
                  <a:pt x="0" y="10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47" name="Freeform 759"/>
          <p:cNvSpPr>
            <a:spLocks/>
          </p:cNvSpPr>
          <p:nvPr/>
        </p:nvSpPr>
        <p:spPr bwMode="auto">
          <a:xfrm>
            <a:off x="4754947" y="2976582"/>
            <a:ext cx="235857" cy="142875"/>
          </a:xfrm>
          <a:custGeom>
            <a:avLst/>
            <a:gdLst/>
            <a:ahLst/>
            <a:cxnLst>
              <a:cxn ang="0">
                <a:pos x="0" y="82"/>
              </a:cxn>
              <a:cxn ang="0">
                <a:pos x="77" y="150"/>
              </a:cxn>
              <a:cxn ang="0">
                <a:pos x="248" y="167"/>
              </a:cxn>
              <a:cxn ang="0">
                <a:pos x="280" y="109"/>
              </a:cxn>
              <a:cxn ang="0">
                <a:pos x="235" y="105"/>
              </a:cxn>
              <a:cxn ang="0">
                <a:pos x="230" y="54"/>
              </a:cxn>
              <a:cxn ang="0">
                <a:pos x="192" y="0"/>
              </a:cxn>
              <a:cxn ang="0">
                <a:pos x="77" y="11"/>
              </a:cxn>
              <a:cxn ang="0">
                <a:pos x="0" y="82"/>
              </a:cxn>
            </a:cxnLst>
            <a:rect l="0" t="0" r="r" b="b"/>
            <a:pathLst>
              <a:path w="280" h="167">
                <a:moveTo>
                  <a:pt x="0" y="82"/>
                </a:moveTo>
                <a:lnTo>
                  <a:pt x="77" y="150"/>
                </a:lnTo>
                <a:lnTo>
                  <a:pt x="248" y="167"/>
                </a:lnTo>
                <a:lnTo>
                  <a:pt x="280" y="109"/>
                </a:lnTo>
                <a:lnTo>
                  <a:pt x="235" y="105"/>
                </a:lnTo>
                <a:lnTo>
                  <a:pt x="230" y="54"/>
                </a:lnTo>
                <a:lnTo>
                  <a:pt x="192" y="0"/>
                </a:lnTo>
                <a:lnTo>
                  <a:pt x="77" y="11"/>
                </a:lnTo>
                <a:lnTo>
                  <a:pt x="0" y="82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48" name="Freeform 760"/>
          <p:cNvSpPr>
            <a:spLocks/>
          </p:cNvSpPr>
          <p:nvPr/>
        </p:nvSpPr>
        <p:spPr bwMode="auto">
          <a:xfrm>
            <a:off x="5110240" y="3454400"/>
            <a:ext cx="524630" cy="444500"/>
          </a:xfrm>
          <a:custGeom>
            <a:avLst/>
            <a:gdLst/>
            <a:ahLst/>
            <a:cxnLst>
              <a:cxn ang="0">
                <a:pos x="0" y="137"/>
              </a:cxn>
              <a:cxn ang="0">
                <a:pos x="8" y="91"/>
              </a:cxn>
              <a:cxn ang="0">
                <a:pos x="42" y="101"/>
              </a:cxn>
              <a:cxn ang="0">
                <a:pos x="81" y="72"/>
              </a:cxn>
              <a:cxn ang="0">
                <a:pos x="99" y="53"/>
              </a:cxn>
              <a:cxn ang="0">
                <a:pos x="65" y="22"/>
              </a:cxn>
              <a:cxn ang="0">
                <a:pos x="132" y="0"/>
              </a:cxn>
              <a:cxn ang="0">
                <a:pos x="264" y="60"/>
              </a:cxn>
              <a:cxn ang="0">
                <a:pos x="265" y="82"/>
              </a:cxn>
              <a:cxn ang="0">
                <a:pos x="296" y="97"/>
              </a:cxn>
              <a:cxn ang="0">
                <a:pos x="323" y="112"/>
              </a:cxn>
              <a:cxn ang="0">
                <a:pos x="350" y="101"/>
              </a:cxn>
              <a:cxn ang="0">
                <a:pos x="402" y="118"/>
              </a:cxn>
              <a:cxn ang="0">
                <a:pos x="475" y="238"/>
              </a:cxn>
              <a:cxn ang="0">
                <a:pos x="482" y="246"/>
              </a:cxn>
              <a:cxn ang="0">
                <a:pos x="510" y="294"/>
              </a:cxn>
              <a:cxn ang="0">
                <a:pos x="604" y="305"/>
              </a:cxn>
              <a:cxn ang="0">
                <a:pos x="618" y="326"/>
              </a:cxn>
              <a:cxn ang="0">
                <a:pos x="596" y="389"/>
              </a:cxn>
              <a:cxn ang="0">
                <a:pos x="510" y="420"/>
              </a:cxn>
              <a:cxn ang="0">
                <a:pos x="416" y="441"/>
              </a:cxn>
              <a:cxn ang="0">
                <a:pos x="340" y="524"/>
              </a:cxn>
              <a:cxn ang="0">
                <a:pos x="340" y="492"/>
              </a:cxn>
              <a:cxn ang="0">
                <a:pos x="287" y="471"/>
              </a:cxn>
              <a:cxn ang="0">
                <a:pos x="235" y="500"/>
              </a:cxn>
              <a:cxn ang="0">
                <a:pos x="181" y="405"/>
              </a:cxn>
              <a:cxn ang="0">
                <a:pos x="138" y="367"/>
              </a:cxn>
              <a:cxn ang="0">
                <a:pos x="111" y="269"/>
              </a:cxn>
              <a:cxn ang="0">
                <a:pos x="0" y="137"/>
              </a:cxn>
            </a:cxnLst>
            <a:rect l="0" t="0" r="r" b="b"/>
            <a:pathLst>
              <a:path w="618" h="524">
                <a:moveTo>
                  <a:pt x="0" y="137"/>
                </a:moveTo>
                <a:lnTo>
                  <a:pt x="8" y="91"/>
                </a:lnTo>
                <a:lnTo>
                  <a:pt x="42" y="101"/>
                </a:lnTo>
                <a:lnTo>
                  <a:pt x="81" y="72"/>
                </a:lnTo>
                <a:lnTo>
                  <a:pt x="99" y="53"/>
                </a:lnTo>
                <a:lnTo>
                  <a:pt x="65" y="22"/>
                </a:lnTo>
                <a:lnTo>
                  <a:pt x="132" y="0"/>
                </a:lnTo>
                <a:lnTo>
                  <a:pt x="264" y="60"/>
                </a:lnTo>
                <a:lnTo>
                  <a:pt x="265" y="82"/>
                </a:lnTo>
                <a:lnTo>
                  <a:pt x="296" y="97"/>
                </a:lnTo>
                <a:lnTo>
                  <a:pt x="323" y="112"/>
                </a:lnTo>
                <a:lnTo>
                  <a:pt x="350" y="101"/>
                </a:lnTo>
                <a:lnTo>
                  <a:pt x="402" y="118"/>
                </a:lnTo>
                <a:lnTo>
                  <a:pt x="475" y="238"/>
                </a:lnTo>
                <a:lnTo>
                  <a:pt x="482" y="246"/>
                </a:lnTo>
                <a:lnTo>
                  <a:pt x="510" y="294"/>
                </a:lnTo>
                <a:lnTo>
                  <a:pt x="604" y="305"/>
                </a:lnTo>
                <a:lnTo>
                  <a:pt x="618" y="326"/>
                </a:lnTo>
                <a:lnTo>
                  <a:pt x="596" y="389"/>
                </a:lnTo>
                <a:lnTo>
                  <a:pt x="510" y="420"/>
                </a:lnTo>
                <a:lnTo>
                  <a:pt x="416" y="441"/>
                </a:lnTo>
                <a:lnTo>
                  <a:pt x="340" y="524"/>
                </a:lnTo>
                <a:lnTo>
                  <a:pt x="340" y="492"/>
                </a:lnTo>
                <a:lnTo>
                  <a:pt x="287" y="471"/>
                </a:lnTo>
                <a:lnTo>
                  <a:pt x="235" y="500"/>
                </a:lnTo>
                <a:lnTo>
                  <a:pt x="181" y="405"/>
                </a:lnTo>
                <a:lnTo>
                  <a:pt x="138" y="367"/>
                </a:lnTo>
                <a:lnTo>
                  <a:pt x="111" y="269"/>
                </a:lnTo>
                <a:lnTo>
                  <a:pt x="0" y="137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49" name="Freeform 761"/>
          <p:cNvSpPr>
            <a:spLocks/>
          </p:cNvSpPr>
          <p:nvPr/>
        </p:nvSpPr>
        <p:spPr bwMode="auto">
          <a:xfrm>
            <a:off x="4738313" y="1784366"/>
            <a:ext cx="4231821" cy="1387475"/>
          </a:xfrm>
          <a:custGeom>
            <a:avLst/>
            <a:gdLst/>
            <a:ahLst/>
            <a:cxnLst>
              <a:cxn ang="0">
                <a:pos x="84" y="1031"/>
              </a:cxn>
              <a:cxn ang="0">
                <a:pos x="265" y="899"/>
              </a:cxn>
              <a:cxn ang="0">
                <a:pos x="262" y="531"/>
              </a:cxn>
              <a:cxn ang="0">
                <a:pos x="478" y="490"/>
              </a:cxn>
              <a:cxn ang="0">
                <a:pos x="527" y="758"/>
              </a:cxn>
              <a:cxn ang="0">
                <a:pos x="593" y="671"/>
              </a:cxn>
              <a:cxn ang="0">
                <a:pos x="746" y="580"/>
              </a:cxn>
              <a:cxn ang="0">
                <a:pos x="1154" y="499"/>
              </a:cxn>
              <a:cxn ang="0">
                <a:pos x="1453" y="509"/>
              </a:cxn>
              <a:cxn ang="0">
                <a:pos x="1460" y="286"/>
              </a:cxn>
              <a:cxn ang="0">
                <a:pos x="1569" y="565"/>
              </a:cxn>
              <a:cxn ang="0">
                <a:pos x="1634" y="509"/>
              </a:cxn>
              <a:cxn ang="0">
                <a:pos x="1704" y="509"/>
              </a:cxn>
              <a:cxn ang="0">
                <a:pos x="1631" y="371"/>
              </a:cxn>
              <a:cxn ang="0">
                <a:pos x="1868" y="359"/>
              </a:cxn>
              <a:cxn ang="0">
                <a:pos x="1968" y="232"/>
              </a:cxn>
              <a:cxn ang="0">
                <a:pos x="2237" y="98"/>
              </a:cxn>
              <a:cxn ang="0">
                <a:pos x="2397" y="43"/>
              </a:cxn>
              <a:cxn ang="0">
                <a:pos x="2763" y="113"/>
              </a:cxn>
              <a:cxn ang="0">
                <a:pos x="2546" y="271"/>
              </a:cxn>
              <a:cxn ang="0">
                <a:pos x="2788" y="273"/>
              </a:cxn>
              <a:cxn ang="0">
                <a:pos x="3043" y="238"/>
              </a:cxn>
              <a:cxn ang="0">
                <a:pos x="3402" y="359"/>
              </a:cxn>
              <a:cxn ang="0">
                <a:pos x="3797" y="358"/>
              </a:cxn>
              <a:cxn ang="0">
                <a:pos x="4191" y="463"/>
              </a:cxn>
              <a:cxn ang="0">
                <a:pos x="4433" y="447"/>
              </a:cxn>
              <a:cxn ang="0">
                <a:pos x="4907" y="610"/>
              </a:cxn>
              <a:cxn ang="0">
                <a:pos x="4883" y="728"/>
              </a:cxn>
              <a:cxn ang="0">
                <a:pos x="4729" y="636"/>
              </a:cxn>
              <a:cxn ang="0">
                <a:pos x="4679" y="824"/>
              </a:cxn>
              <a:cxn ang="0">
                <a:pos x="4300" y="908"/>
              </a:cxn>
              <a:cxn ang="0">
                <a:pos x="4187" y="1091"/>
              </a:cxn>
              <a:cxn ang="0">
                <a:pos x="4030" y="1313"/>
              </a:cxn>
              <a:cxn ang="0">
                <a:pos x="4244" y="832"/>
              </a:cxn>
              <a:cxn ang="0">
                <a:pos x="3951" y="938"/>
              </a:cxn>
              <a:cxn ang="0">
                <a:pos x="3610" y="969"/>
              </a:cxn>
              <a:cxn ang="0">
                <a:pos x="3487" y="1207"/>
              </a:cxn>
              <a:cxn ang="0">
                <a:pos x="3548" y="1319"/>
              </a:cxn>
              <a:cxn ang="0">
                <a:pos x="3277" y="1595"/>
              </a:cxn>
              <a:cxn ang="0">
                <a:pos x="3114" y="1231"/>
              </a:cxn>
              <a:cxn ang="0">
                <a:pos x="2785" y="1339"/>
              </a:cxn>
              <a:cxn ang="0">
                <a:pos x="2296" y="1346"/>
              </a:cxn>
              <a:cxn ang="0">
                <a:pos x="1771" y="1345"/>
              </a:cxn>
              <a:cxn ang="0">
                <a:pos x="1537" y="1224"/>
              </a:cxn>
              <a:cxn ang="0">
                <a:pos x="1248" y="1137"/>
              </a:cxn>
              <a:cxn ang="0">
                <a:pos x="1051" y="1174"/>
              </a:cxn>
              <a:cxn ang="0">
                <a:pos x="1096" y="1314"/>
              </a:cxn>
              <a:cxn ang="0">
                <a:pos x="958" y="1300"/>
              </a:cxn>
              <a:cxn ang="0">
                <a:pos x="787" y="1332"/>
              </a:cxn>
              <a:cxn ang="0">
                <a:pos x="781" y="1414"/>
              </a:cxn>
              <a:cxn ang="0">
                <a:pos x="820" y="1484"/>
              </a:cxn>
              <a:cxn ang="0">
                <a:pos x="765" y="1612"/>
              </a:cxn>
              <a:cxn ang="0">
                <a:pos x="568" y="1561"/>
              </a:cxn>
              <a:cxn ang="0">
                <a:pos x="575" y="1370"/>
              </a:cxn>
              <a:cxn ang="0">
                <a:pos x="389" y="1255"/>
              </a:cxn>
              <a:cxn ang="0">
                <a:pos x="338" y="1223"/>
              </a:cxn>
              <a:cxn ang="0">
                <a:pos x="205" y="1125"/>
              </a:cxn>
              <a:cxn ang="0">
                <a:pos x="124" y="1204"/>
              </a:cxn>
            </a:cxnLst>
            <a:rect l="0" t="0" r="r" b="b"/>
            <a:pathLst>
              <a:path w="5012" h="1643">
                <a:moveTo>
                  <a:pt x="0" y="1167"/>
                </a:moveTo>
                <a:lnTo>
                  <a:pt x="43" y="1130"/>
                </a:lnTo>
                <a:lnTo>
                  <a:pt x="29" y="1145"/>
                </a:lnTo>
                <a:lnTo>
                  <a:pt x="48" y="1150"/>
                </a:lnTo>
                <a:lnTo>
                  <a:pt x="43" y="1072"/>
                </a:lnTo>
                <a:lnTo>
                  <a:pt x="60" y="1036"/>
                </a:lnTo>
                <a:lnTo>
                  <a:pt x="84" y="1031"/>
                </a:lnTo>
                <a:lnTo>
                  <a:pt x="132" y="1065"/>
                </a:lnTo>
                <a:lnTo>
                  <a:pt x="142" y="1001"/>
                </a:lnTo>
                <a:lnTo>
                  <a:pt x="123" y="1002"/>
                </a:lnTo>
                <a:lnTo>
                  <a:pt x="114" y="965"/>
                </a:lnTo>
                <a:lnTo>
                  <a:pt x="312" y="931"/>
                </a:lnTo>
                <a:lnTo>
                  <a:pt x="262" y="918"/>
                </a:lnTo>
                <a:lnTo>
                  <a:pt x="265" y="899"/>
                </a:lnTo>
                <a:lnTo>
                  <a:pt x="236" y="905"/>
                </a:lnTo>
                <a:lnTo>
                  <a:pt x="348" y="809"/>
                </a:lnTo>
                <a:lnTo>
                  <a:pt x="300" y="707"/>
                </a:lnTo>
                <a:lnTo>
                  <a:pt x="311" y="658"/>
                </a:lnTo>
                <a:lnTo>
                  <a:pt x="280" y="605"/>
                </a:lnTo>
                <a:lnTo>
                  <a:pt x="306" y="574"/>
                </a:lnTo>
                <a:lnTo>
                  <a:pt x="262" y="531"/>
                </a:lnTo>
                <a:lnTo>
                  <a:pt x="275" y="498"/>
                </a:lnTo>
                <a:lnTo>
                  <a:pt x="331" y="458"/>
                </a:lnTo>
                <a:lnTo>
                  <a:pt x="362" y="453"/>
                </a:lnTo>
                <a:lnTo>
                  <a:pt x="398" y="462"/>
                </a:lnTo>
                <a:lnTo>
                  <a:pt x="367" y="470"/>
                </a:lnTo>
                <a:lnTo>
                  <a:pt x="389" y="485"/>
                </a:lnTo>
                <a:lnTo>
                  <a:pt x="478" y="490"/>
                </a:lnTo>
                <a:lnTo>
                  <a:pt x="631" y="572"/>
                </a:lnTo>
                <a:lnTo>
                  <a:pt x="635" y="612"/>
                </a:lnTo>
                <a:lnTo>
                  <a:pt x="569" y="647"/>
                </a:lnTo>
                <a:lnTo>
                  <a:pt x="363" y="599"/>
                </a:lnTo>
                <a:lnTo>
                  <a:pt x="445" y="657"/>
                </a:lnTo>
                <a:lnTo>
                  <a:pt x="443" y="726"/>
                </a:lnTo>
                <a:lnTo>
                  <a:pt x="527" y="758"/>
                </a:lnTo>
                <a:lnTo>
                  <a:pt x="549" y="753"/>
                </a:lnTo>
                <a:lnTo>
                  <a:pt x="538" y="726"/>
                </a:lnTo>
                <a:lnTo>
                  <a:pt x="498" y="715"/>
                </a:lnTo>
                <a:lnTo>
                  <a:pt x="508" y="691"/>
                </a:lnTo>
                <a:lnTo>
                  <a:pt x="546" y="717"/>
                </a:lnTo>
                <a:lnTo>
                  <a:pt x="626" y="726"/>
                </a:lnTo>
                <a:lnTo>
                  <a:pt x="593" y="671"/>
                </a:lnTo>
                <a:lnTo>
                  <a:pt x="667" y="626"/>
                </a:lnTo>
                <a:lnTo>
                  <a:pt x="721" y="657"/>
                </a:lnTo>
                <a:lnTo>
                  <a:pt x="720" y="535"/>
                </a:lnTo>
                <a:lnTo>
                  <a:pt x="696" y="516"/>
                </a:lnTo>
                <a:lnTo>
                  <a:pt x="787" y="544"/>
                </a:lnTo>
                <a:lnTo>
                  <a:pt x="795" y="559"/>
                </a:lnTo>
                <a:lnTo>
                  <a:pt x="746" y="580"/>
                </a:lnTo>
                <a:lnTo>
                  <a:pt x="795" y="620"/>
                </a:lnTo>
                <a:lnTo>
                  <a:pt x="836" y="574"/>
                </a:lnTo>
                <a:lnTo>
                  <a:pt x="1003" y="501"/>
                </a:lnTo>
                <a:lnTo>
                  <a:pt x="1029" y="499"/>
                </a:lnTo>
                <a:lnTo>
                  <a:pt x="1003" y="510"/>
                </a:lnTo>
                <a:lnTo>
                  <a:pt x="1032" y="545"/>
                </a:lnTo>
                <a:lnTo>
                  <a:pt x="1154" y="499"/>
                </a:lnTo>
                <a:lnTo>
                  <a:pt x="1182" y="533"/>
                </a:lnTo>
                <a:lnTo>
                  <a:pt x="1211" y="506"/>
                </a:lnTo>
                <a:lnTo>
                  <a:pt x="1195" y="468"/>
                </a:lnTo>
                <a:lnTo>
                  <a:pt x="1214" y="455"/>
                </a:lnTo>
                <a:lnTo>
                  <a:pt x="1307" y="474"/>
                </a:lnTo>
                <a:lnTo>
                  <a:pt x="1429" y="543"/>
                </a:lnTo>
                <a:lnTo>
                  <a:pt x="1453" y="509"/>
                </a:lnTo>
                <a:lnTo>
                  <a:pt x="1427" y="475"/>
                </a:lnTo>
                <a:lnTo>
                  <a:pt x="1389" y="465"/>
                </a:lnTo>
                <a:lnTo>
                  <a:pt x="1403" y="410"/>
                </a:lnTo>
                <a:lnTo>
                  <a:pt x="1381" y="403"/>
                </a:lnTo>
                <a:lnTo>
                  <a:pt x="1387" y="378"/>
                </a:lnTo>
                <a:lnTo>
                  <a:pt x="1432" y="352"/>
                </a:lnTo>
                <a:lnTo>
                  <a:pt x="1460" y="286"/>
                </a:lnTo>
                <a:lnTo>
                  <a:pt x="1524" y="287"/>
                </a:lnTo>
                <a:lnTo>
                  <a:pt x="1556" y="297"/>
                </a:lnTo>
                <a:lnTo>
                  <a:pt x="1532" y="367"/>
                </a:lnTo>
                <a:lnTo>
                  <a:pt x="1560" y="400"/>
                </a:lnTo>
                <a:lnTo>
                  <a:pt x="1551" y="498"/>
                </a:lnTo>
                <a:lnTo>
                  <a:pt x="1581" y="530"/>
                </a:lnTo>
                <a:lnTo>
                  <a:pt x="1569" y="565"/>
                </a:lnTo>
                <a:lnTo>
                  <a:pt x="1520" y="592"/>
                </a:lnTo>
                <a:lnTo>
                  <a:pt x="1537" y="605"/>
                </a:lnTo>
                <a:lnTo>
                  <a:pt x="1472" y="619"/>
                </a:lnTo>
                <a:lnTo>
                  <a:pt x="1540" y="641"/>
                </a:lnTo>
                <a:lnTo>
                  <a:pt x="1619" y="565"/>
                </a:lnTo>
                <a:lnTo>
                  <a:pt x="1609" y="516"/>
                </a:lnTo>
                <a:lnTo>
                  <a:pt x="1634" y="509"/>
                </a:lnTo>
                <a:lnTo>
                  <a:pt x="1675" y="500"/>
                </a:lnTo>
                <a:lnTo>
                  <a:pt x="1695" y="528"/>
                </a:lnTo>
                <a:lnTo>
                  <a:pt x="1692" y="564"/>
                </a:lnTo>
                <a:lnTo>
                  <a:pt x="1740" y="575"/>
                </a:lnTo>
                <a:lnTo>
                  <a:pt x="1701" y="562"/>
                </a:lnTo>
                <a:lnTo>
                  <a:pt x="1720" y="541"/>
                </a:lnTo>
                <a:lnTo>
                  <a:pt x="1704" y="509"/>
                </a:lnTo>
                <a:lnTo>
                  <a:pt x="1590" y="489"/>
                </a:lnTo>
                <a:lnTo>
                  <a:pt x="1609" y="413"/>
                </a:lnTo>
                <a:lnTo>
                  <a:pt x="1569" y="367"/>
                </a:lnTo>
                <a:lnTo>
                  <a:pt x="1625" y="323"/>
                </a:lnTo>
                <a:lnTo>
                  <a:pt x="1620" y="292"/>
                </a:lnTo>
                <a:lnTo>
                  <a:pt x="1644" y="309"/>
                </a:lnTo>
                <a:lnTo>
                  <a:pt x="1631" y="371"/>
                </a:lnTo>
                <a:lnTo>
                  <a:pt x="1650" y="378"/>
                </a:lnTo>
                <a:lnTo>
                  <a:pt x="1727" y="397"/>
                </a:lnTo>
                <a:lnTo>
                  <a:pt x="1657" y="347"/>
                </a:lnTo>
                <a:lnTo>
                  <a:pt x="1709" y="349"/>
                </a:lnTo>
                <a:lnTo>
                  <a:pt x="1696" y="329"/>
                </a:lnTo>
                <a:lnTo>
                  <a:pt x="1727" y="319"/>
                </a:lnTo>
                <a:lnTo>
                  <a:pt x="1868" y="359"/>
                </a:lnTo>
                <a:lnTo>
                  <a:pt x="1842" y="384"/>
                </a:lnTo>
                <a:lnTo>
                  <a:pt x="1838" y="424"/>
                </a:lnTo>
                <a:lnTo>
                  <a:pt x="1867" y="447"/>
                </a:lnTo>
                <a:lnTo>
                  <a:pt x="1882" y="359"/>
                </a:lnTo>
                <a:lnTo>
                  <a:pt x="1805" y="314"/>
                </a:lnTo>
                <a:lnTo>
                  <a:pt x="1788" y="253"/>
                </a:lnTo>
                <a:lnTo>
                  <a:pt x="1968" y="232"/>
                </a:lnTo>
                <a:lnTo>
                  <a:pt x="1945" y="176"/>
                </a:lnTo>
                <a:lnTo>
                  <a:pt x="1968" y="189"/>
                </a:lnTo>
                <a:lnTo>
                  <a:pt x="1999" y="166"/>
                </a:lnTo>
                <a:lnTo>
                  <a:pt x="1975" y="160"/>
                </a:lnTo>
                <a:lnTo>
                  <a:pt x="2165" y="115"/>
                </a:lnTo>
                <a:lnTo>
                  <a:pt x="2149" y="103"/>
                </a:lnTo>
                <a:lnTo>
                  <a:pt x="2237" y="98"/>
                </a:lnTo>
                <a:lnTo>
                  <a:pt x="2236" y="113"/>
                </a:lnTo>
                <a:lnTo>
                  <a:pt x="2256" y="113"/>
                </a:lnTo>
                <a:lnTo>
                  <a:pt x="2321" y="93"/>
                </a:lnTo>
                <a:lnTo>
                  <a:pt x="2351" y="104"/>
                </a:lnTo>
                <a:lnTo>
                  <a:pt x="2322" y="79"/>
                </a:lnTo>
                <a:lnTo>
                  <a:pt x="2394" y="74"/>
                </a:lnTo>
                <a:lnTo>
                  <a:pt x="2397" y="43"/>
                </a:lnTo>
                <a:lnTo>
                  <a:pt x="2479" y="0"/>
                </a:lnTo>
                <a:lnTo>
                  <a:pt x="2538" y="25"/>
                </a:lnTo>
                <a:lnTo>
                  <a:pt x="2488" y="48"/>
                </a:lnTo>
                <a:lnTo>
                  <a:pt x="2575" y="46"/>
                </a:lnTo>
                <a:lnTo>
                  <a:pt x="2539" y="79"/>
                </a:lnTo>
                <a:lnTo>
                  <a:pt x="2685" y="63"/>
                </a:lnTo>
                <a:lnTo>
                  <a:pt x="2763" y="113"/>
                </a:lnTo>
                <a:lnTo>
                  <a:pt x="2751" y="130"/>
                </a:lnTo>
                <a:lnTo>
                  <a:pt x="2725" y="119"/>
                </a:lnTo>
                <a:lnTo>
                  <a:pt x="2761" y="135"/>
                </a:lnTo>
                <a:lnTo>
                  <a:pt x="2745" y="165"/>
                </a:lnTo>
                <a:lnTo>
                  <a:pt x="2479" y="308"/>
                </a:lnTo>
                <a:lnTo>
                  <a:pt x="2565" y="290"/>
                </a:lnTo>
                <a:lnTo>
                  <a:pt x="2546" y="271"/>
                </a:lnTo>
                <a:lnTo>
                  <a:pt x="2680" y="243"/>
                </a:lnTo>
                <a:lnTo>
                  <a:pt x="2644" y="248"/>
                </a:lnTo>
                <a:lnTo>
                  <a:pt x="2651" y="225"/>
                </a:lnTo>
                <a:lnTo>
                  <a:pt x="2725" y="243"/>
                </a:lnTo>
                <a:lnTo>
                  <a:pt x="2737" y="225"/>
                </a:lnTo>
                <a:lnTo>
                  <a:pt x="2752" y="271"/>
                </a:lnTo>
                <a:lnTo>
                  <a:pt x="2788" y="273"/>
                </a:lnTo>
                <a:lnTo>
                  <a:pt x="2755" y="255"/>
                </a:lnTo>
                <a:lnTo>
                  <a:pt x="2827" y="243"/>
                </a:lnTo>
                <a:lnTo>
                  <a:pt x="2911" y="253"/>
                </a:lnTo>
                <a:lnTo>
                  <a:pt x="2904" y="271"/>
                </a:lnTo>
                <a:lnTo>
                  <a:pt x="2977" y="286"/>
                </a:lnTo>
                <a:lnTo>
                  <a:pt x="3040" y="282"/>
                </a:lnTo>
                <a:lnTo>
                  <a:pt x="3043" y="238"/>
                </a:lnTo>
                <a:lnTo>
                  <a:pt x="3063" y="233"/>
                </a:lnTo>
                <a:lnTo>
                  <a:pt x="3225" y="282"/>
                </a:lnTo>
                <a:lnTo>
                  <a:pt x="3204" y="359"/>
                </a:lnTo>
                <a:lnTo>
                  <a:pt x="3278" y="410"/>
                </a:lnTo>
                <a:lnTo>
                  <a:pt x="3321" y="339"/>
                </a:lnTo>
                <a:lnTo>
                  <a:pt x="3348" y="371"/>
                </a:lnTo>
                <a:lnTo>
                  <a:pt x="3402" y="359"/>
                </a:lnTo>
                <a:lnTo>
                  <a:pt x="3474" y="384"/>
                </a:lnTo>
                <a:lnTo>
                  <a:pt x="3533" y="369"/>
                </a:lnTo>
                <a:lnTo>
                  <a:pt x="3528" y="339"/>
                </a:lnTo>
                <a:lnTo>
                  <a:pt x="3568" y="291"/>
                </a:lnTo>
                <a:lnTo>
                  <a:pt x="3811" y="326"/>
                </a:lnTo>
                <a:lnTo>
                  <a:pt x="3828" y="348"/>
                </a:lnTo>
                <a:lnTo>
                  <a:pt x="3797" y="358"/>
                </a:lnTo>
                <a:lnTo>
                  <a:pt x="3877" y="369"/>
                </a:lnTo>
                <a:lnTo>
                  <a:pt x="3906" y="403"/>
                </a:lnTo>
                <a:lnTo>
                  <a:pt x="4090" y="397"/>
                </a:lnTo>
                <a:lnTo>
                  <a:pt x="4123" y="424"/>
                </a:lnTo>
                <a:lnTo>
                  <a:pt x="4110" y="458"/>
                </a:lnTo>
                <a:lnTo>
                  <a:pt x="4164" y="481"/>
                </a:lnTo>
                <a:lnTo>
                  <a:pt x="4191" y="463"/>
                </a:lnTo>
                <a:lnTo>
                  <a:pt x="4322" y="476"/>
                </a:lnTo>
                <a:lnTo>
                  <a:pt x="4348" y="458"/>
                </a:lnTo>
                <a:lnTo>
                  <a:pt x="4364" y="488"/>
                </a:lnTo>
                <a:lnTo>
                  <a:pt x="4418" y="511"/>
                </a:lnTo>
                <a:lnTo>
                  <a:pt x="4444" y="495"/>
                </a:lnTo>
                <a:lnTo>
                  <a:pt x="4417" y="468"/>
                </a:lnTo>
                <a:lnTo>
                  <a:pt x="4433" y="447"/>
                </a:lnTo>
                <a:lnTo>
                  <a:pt x="4661" y="480"/>
                </a:lnTo>
                <a:lnTo>
                  <a:pt x="4811" y="566"/>
                </a:lnTo>
                <a:lnTo>
                  <a:pt x="4845" y="566"/>
                </a:lnTo>
                <a:lnTo>
                  <a:pt x="4883" y="636"/>
                </a:lnTo>
                <a:lnTo>
                  <a:pt x="4866" y="599"/>
                </a:lnTo>
                <a:lnTo>
                  <a:pt x="4891" y="595"/>
                </a:lnTo>
                <a:lnTo>
                  <a:pt x="4907" y="610"/>
                </a:lnTo>
                <a:lnTo>
                  <a:pt x="4951" y="605"/>
                </a:lnTo>
                <a:lnTo>
                  <a:pt x="5012" y="645"/>
                </a:lnTo>
                <a:lnTo>
                  <a:pt x="4923" y="690"/>
                </a:lnTo>
                <a:lnTo>
                  <a:pt x="4942" y="702"/>
                </a:lnTo>
                <a:lnTo>
                  <a:pt x="4911" y="711"/>
                </a:lnTo>
                <a:lnTo>
                  <a:pt x="4936" y="727"/>
                </a:lnTo>
                <a:lnTo>
                  <a:pt x="4883" y="728"/>
                </a:lnTo>
                <a:lnTo>
                  <a:pt x="4864" y="702"/>
                </a:lnTo>
                <a:lnTo>
                  <a:pt x="4846" y="712"/>
                </a:lnTo>
                <a:lnTo>
                  <a:pt x="4811" y="671"/>
                </a:lnTo>
                <a:lnTo>
                  <a:pt x="4751" y="672"/>
                </a:lnTo>
                <a:lnTo>
                  <a:pt x="4735" y="647"/>
                </a:lnTo>
                <a:lnTo>
                  <a:pt x="4750" y="636"/>
                </a:lnTo>
                <a:lnTo>
                  <a:pt x="4729" y="636"/>
                </a:lnTo>
                <a:lnTo>
                  <a:pt x="4709" y="645"/>
                </a:lnTo>
                <a:lnTo>
                  <a:pt x="4730" y="673"/>
                </a:lnTo>
                <a:lnTo>
                  <a:pt x="4717" y="691"/>
                </a:lnTo>
                <a:lnTo>
                  <a:pt x="4666" y="720"/>
                </a:lnTo>
                <a:lnTo>
                  <a:pt x="4633" y="713"/>
                </a:lnTo>
                <a:lnTo>
                  <a:pt x="4689" y="793"/>
                </a:lnTo>
                <a:lnTo>
                  <a:pt x="4679" y="824"/>
                </a:lnTo>
                <a:lnTo>
                  <a:pt x="4620" y="802"/>
                </a:lnTo>
                <a:lnTo>
                  <a:pt x="4623" y="814"/>
                </a:lnTo>
                <a:lnTo>
                  <a:pt x="4517" y="854"/>
                </a:lnTo>
                <a:lnTo>
                  <a:pt x="4422" y="935"/>
                </a:lnTo>
                <a:lnTo>
                  <a:pt x="4359" y="904"/>
                </a:lnTo>
                <a:lnTo>
                  <a:pt x="4300" y="938"/>
                </a:lnTo>
                <a:lnTo>
                  <a:pt x="4300" y="908"/>
                </a:lnTo>
                <a:lnTo>
                  <a:pt x="4267" y="939"/>
                </a:lnTo>
                <a:lnTo>
                  <a:pt x="4225" y="936"/>
                </a:lnTo>
                <a:lnTo>
                  <a:pt x="4180" y="1015"/>
                </a:lnTo>
                <a:lnTo>
                  <a:pt x="4216" y="1031"/>
                </a:lnTo>
                <a:lnTo>
                  <a:pt x="4201" y="1057"/>
                </a:lnTo>
                <a:lnTo>
                  <a:pt x="4219" y="1098"/>
                </a:lnTo>
                <a:lnTo>
                  <a:pt x="4187" y="1091"/>
                </a:lnTo>
                <a:lnTo>
                  <a:pt x="4169" y="1127"/>
                </a:lnTo>
                <a:lnTo>
                  <a:pt x="4181" y="1158"/>
                </a:lnTo>
                <a:lnTo>
                  <a:pt x="4116" y="1186"/>
                </a:lnTo>
                <a:lnTo>
                  <a:pt x="4123" y="1222"/>
                </a:lnTo>
                <a:lnTo>
                  <a:pt x="4080" y="1232"/>
                </a:lnTo>
                <a:lnTo>
                  <a:pt x="4069" y="1270"/>
                </a:lnTo>
                <a:lnTo>
                  <a:pt x="4030" y="1313"/>
                </a:lnTo>
                <a:lnTo>
                  <a:pt x="3995" y="1158"/>
                </a:lnTo>
                <a:lnTo>
                  <a:pt x="3999" y="1076"/>
                </a:lnTo>
                <a:lnTo>
                  <a:pt x="4030" y="1026"/>
                </a:lnTo>
                <a:lnTo>
                  <a:pt x="4074" y="1016"/>
                </a:lnTo>
                <a:lnTo>
                  <a:pt x="4177" y="913"/>
                </a:lnTo>
                <a:lnTo>
                  <a:pt x="4227" y="892"/>
                </a:lnTo>
                <a:lnTo>
                  <a:pt x="4244" y="832"/>
                </a:lnTo>
                <a:lnTo>
                  <a:pt x="4267" y="816"/>
                </a:lnTo>
                <a:lnTo>
                  <a:pt x="4226" y="814"/>
                </a:lnTo>
                <a:lnTo>
                  <a:pt x="4215" y="864"/>
                </a:lnTo>
                <a:lnTo>
                  <a:pt x="4126" y="905"/>
                </a:lnTo>
                <a:lnTo>
                  <a:pt x="4135" y="843"/>
                </a:lnTo>
                <a:lnTo>
                  <a:pt x="4039" y="857"/>
                </a:lnTo>
                <a:lnTo>
                  <a:pt x="3951" y="938"/>
                </a:lnTo>
                <a:lnTo>
                  <a:pt x="3968" y="971"/>
                </a:lnTo>
                <a:lnTo>
                  <a:pt x="3873" y="983"/>
                </a:lnTo>
                <a:lnTo>
                  <a:pt x="3861" y="973"/>
                </a:lnTo>
                <a:lnTo>
                  <a:pt x="3893" y="968"/>
                </a:lnTo>
                <a:lnTo>
                  <a:pt x="3813" y="946"/>
                </a:lnTo>
                <a:lnTo>
                  <a:pt x="3791" y="968"/>
                </a:lnTo>
                <a:lnTo>
                  <a:pt x="3610" y="969"/>
                </a:lnTo>
                <a:lnTo>
                  <a:pt x="3397" y="1156"/>
                </a:lnTo>
                <a:lnTo>
                  <a:pt x="3439" y="1163"/>
                </a:lnTo>
                <a:lnTo>
                  <a:pt x="3439" y="1197"/>
                </a:lnTo>
                <a:lnTo>
                  <a:pt x="3465" y="1176"/>
                </a:lnTo>
                <a:lnTo>
                  <a:pt x="3458" y="1204"/>
                </a:lnTo>
                <a:lnTo>
                  <a:pt x="3489" y="1188"/>
                </a:lnTo>
                <a:lnTo>
                  <a:pt x="3487" y="1207"/>
                </a:lnTo>
                <a:lnTo>
                  <a:pt x="3495" y="1176"/>
                </a:lnTo>
                <a:lnTo>
                  <a:pt x="3528" y="1177"/>
                </a:lnTo>
                <a:lnTo>
                  <a:pt x="3574" y="1217"/>
                </a:lnTo>
                <a:lnTo>
                  <a:pt x="3532" y="1221"/>
                </a:lnTo>
                <a:lnTo>
                  <a:pt x="3569" y="1233"/>
                </a:lnTo>
                <a:lnTo>
                  <a:pt x="3578" y="1260"/>
                </a:lnTo>
                <a:lnTo>
                  <a:pt x="3548" y="1319"/>
                </a:lnTo>
                <a:lnTo>
                  <a:pt x="3542" y="1408"/>
                </a:lnTo>
                <a:lnTo>
                  <a:pt x="3392" y="1595"/>
                </a:lnTo>
                <a:lnTo>
                  <a:pt x="3338" y="1619"/>
                </a:lnTo>
                <a:lnTo>
                  <a:pt x="3296" y="1595"/>
                </a:lnTo>
                <a:lnTo>
                  <a:pt x="3260" y="1631"/>
                </a:lnTo>
                <a:lnTo>
                  <a:pt x="3257" y="1623"/>
                </a:lnTo>
                <a:lnTo>
                  <a:pt x="3277" y="1595"/>
                </a:lnTo>
                <a:lnTo>
                  <a:pt x="3268" y="1547"/>
                </a:lnTo>
                <a:lnTo>
                  <a:pt x="3333" y="1528"/>
                </a:lnTo>
                <a:lnTo>
                  <a:pt x="3384" y="1404"/>
                </a:lnTo>
                <a:lnTo>
                  <a:pt x="3273" y="1434"/>
                </a:lnTo>
                <a:lnTo>
                  <a:pt x="3257" y="1388"/>
                </a:lnTo>
                <a:lnTo>
                  <a:pt x="3167" y="1359"/>
                </a:lnTo>
                <a:lnTo>
                  <a:pt x="3114" y="1231"/>
                </a:lnTo>
                <a:lnTo>
                  <a:pt x="3054" y="1207"/>
                </a:lnTo>
                <a:lnTo>
                  <a:pt x="2948" y="1242"/>
                </a:lnTo>
                <a:lnTo>
                  <a:pt x="2968" y="1269"/>
                </a:lnTo>
                <a:lnTo>
                  <a:pt x="2924" y="1345"/>
                </a:lnTo>
                <a:lnTo>
                  <a:pt x="2883" y="1365"/>
                </a:lnTo>
                <a:lnTo>
                  <a:pt x="2838" y="1348"/>
                </a:lnTo>
                <a:lnTo>
                  <a:pt x="2785" y="1339"/>
                </a:lnTo>
                <a:lnTo>
                  <a:pt x="2645" y="1374"/>
                </a:lnTo>
                <a:lnTo>
                  <a:pt x="2523" y="1323"/>
                </a:lnTo>
                <a:lnTo>
                  <a:pt x="2445" y="1330"/>
                </a:lnTo>
                <a:lnTo>
                  <a:pt x="2416" y="1288"/>
                </a:lnTo>
                <a:lnTo>
                  <a:pt x="2340" y="1260"/>
                </a:lnTo>
                <a:lnTo>
                  <a:pt x="2298" y="1289"/>
                </a:lnTo>
                <a:lnTo>
                  <a:pt x="2296" y="1346"/>
                </a:lnTo>
                <a:lnTo>
                  <a:pt x="2120" y="1322"/>
                </a:lnTo>
                <a:lnTo>
                  <a:pt x="2025" y="1374"/>
                </a:lnTo>
                <a:lnTo>
                  <a:pt x="1975" y="1395"/>
                </a:lnTo>
                <a:lnTo>
                  <a:pt x="1913" y="1354"/>
                </a:lnTo>
                <a:lnTo>
                  <a:pt x="1874" y="1376"/>
                </a:lnTo>
                <a:lnTo>
                  <a:pt x="1800" y="1348"/>
                </a:lnTo>
                <a:lnTo>
                  <a:pt x="1771" y="1345"/>
                </a:lnTo>
                <a:lnTo>
                  <a:pt x="1750" y="1300"/>
                </a:lnTo>
                <a:lnTo>
                  <a:pt x="1709" y="1300"/>
                </a:lnTo>
                <a:lnTo>
                  <a:pt x="1694" y="1308"/>
                </a:lnTo>
                <a:lnTo>
                  <a:pt x="1661" y="1274"/>
                </a:lnTo>
                <a:lnTo>
                  <a:pt x="1639" y="1283"/>
                </a:lnTo>
                <a:lnTo>
                  <a:pt x="1620" y="1294"/>
                </a:lnTo>
                <a:lnTo>
                  <a:pt x="1537" y="1224"/>
                </a:lnTo>
                <a:lnTo>
                  <a:pt x="1512" y="1218"/>
                </a:lnTo>
                <a:lnTo>
                  <a:pt x="1457" y="1165"/>
                </a:lnTo>
                <a:lnTo>
                  <a:pt x="1404" y="1197"/>
                </a:lnTo>
                <a:lnTo>
                  <a:pt x="1394" y="1174"/>
                </a:lnTo>
                <a:lnTo>
                  <a:pt x="1318" y="1172"/>
                </a:lnTo>
                <a:lnTo>
                  <a:pt x="1288" y="1133"/>
                </a:lnTo>
                <a:lnTo>
                  <a:pt x="1248" y="1137"/>
                </a:lnTo>
                <a:lnTo>
                  <a:pt x="1232" y="1152"/>
                </a:lnTo>
                <a:lnTo>
                  <a:pt x="1182" y="1162"/>
                </a:lnTo>
                <a:lnTo>
                  <a:pt x="1167" y="1152"/>
                </a:lnTo>
                <a:lnTo>
                  <a:pt x="1149" y="1182"/>
                </a:lnTo>
                <a:lnTo>
                  <a:pt x="1131" y="1174"/>
                </a:lnTo>
                <a:lnTo>
                  <a:pt x="1071" y="1183"/>
                </a:lnTo>
                <a:lnTo>
                  <a:pt x="1051" y="1174"/>
                </a:lnTo>
                <a:lnTo>
                  <a:pt x="1044" y="1183"/>
                </a:lnTo>
                <a:lnTo>
                  <a:pt x="1075" y="1218"/>
                </a:lnTo>
                <a:lnTo>
                  <a:pt x="1054" y="1238"/>
                </a:lnTo>
                <a:lnTo>
                  <a:pt x="1055" y="1267"/>
                </a:lnTo>
                <a:lnTo>
                  <a:pt x="1090" y="1268"/>
                </a:lnTo>
                <a:lnTo>
                  <a:pt x="1106" y="1294"/>
                </a:lnTo>
                <a:lnTo>
                  <a:pt x="1096" y="1314"/>
                </a:lnTo>
                <a:lnTo>
                  <a:pt x="1071" y="1300"/>
                </a:lnTo>
                <a:lnTo>
                  <a:pt x="1051" y="1313"/>
                </a:lnTo>
                <a:lnTo>
                  <a:pt x="1030" y="1302"/>
                </a:lnTo>
                <a:lnTo>
                  <a:pt x="1020" y="1283"/>
                </a:lnTo>
                <a:lnTo>
                  <a:pt x="997" y="1294"/>
                </a:lnTo>
                <a:lnTo>
                  <a:pt x="979" y="1284"/>
                </a:lnTo>
                <a:lnTo>
                  <a:pt x="958" y="1300"/>
                </a:lnTo>
                <a:lnTo>
                  <a:pt x="932" y="1304"/>
                </a:lnTo>
                <a:lnTo>
                  <a:pt x="917" y="1283"/>
                </a:lnTo>
                <a:lnTo>
                  <a:pt x="821" y="1277"/>
                </a:lnTo>
                <a:lnTo>
                  <a:pt x="811" y="1288"/>
                </a:lnTo>
                <a:lnTo>
                  <a:pt x="802" y="1287"/>
                </a:lnTo>
                <a:lnTo>
                  <a:pt x="786" y="1309"/>
                </a:lnTo>
                <a:lnTo>
                  <a:pt x="787" y="1332"/>
                </a:lnTo>
                <a:lnTo>
                  <a:pt x="776" y="1333"/>
                </a:lnTo>
                <a:lnTo>
                  <a:pt x="768" y="1314"/>
                </a:lnTo>
                <a:lnTo>
                  <a:pt x="755" y="1317"/>
                </a:lnTo>
                <a:lnTo>
                  <a:pt x="751" y="1380"/>
                </a:lnTo>
                <a:lnTo>
                  <a:pt x="765" y="1399"/>
                </a:lnTo>
                <a:lnTo>
                  <a:pt x="765" y="1416"/>
                </a:lnTo>
                <a:lnTo>
                  <a:pt x="781" y="1414"/>
                </a:lnTo>
                <a:lnTo>
                  <a:pt x="802" y="1405"/>
                </a:lnTo>
                <a:lnTo>
                  <a:pt x="818" y="1434"/>
                </a:lnTo>
                <a:lnTo>
                  <a:pt x="831" y="1452"/>
                </a:lnTo>
                <a:lnTo>
                  <a:pt x="844" y="1476"/>
                </a:lnTo>
                <a:lnTo>
                  <a:pt x="866" y="1482"/>
                </a:lnTo>
                <a:lnTo>
                  <a:pt x="839" y="1501"/>
                </a:lnTo>
                <a:lnTo>
                  <a:pt x="820" y="1484"/>
                </a:lnTo>
                <a:lnTo>
                  <a:pt x="801" y="1555"/>
                </a:lnTo>
                <a:lnTo>
                  <a:pt x="823" y="1573"/>
                </a:lnTo>
                <a:lnTo>
                  <a:pt x="843" y="1643"/>
                </a:lnTo>
                <a:lnTo>
                  <a:pt x="825" y="1631"/>
                </a:lnTo>
                <a:lnTo>
                  <a:pt x="806" y="1623"/>
                </a:lnTo>
                <a:lnTo>
                  <a:pt x="781" y="1619"/>
                </a:lnTo>
                <a:lnTo>
                  <a:pt x="765" y="1612"/>
                </a:lnTo>
                <a:lnTo>
                  <a:pt x="750" y="1609"/>
                </a:lnTo>
                <a:lnTo>
                  <a:pt x="737" y="1585"/>
                </a:lnTo>
                <a:lnTo>
                  <a:pt x="707" y="1600"/>
                </a:lnTo>
                <a:lnTo>
                  <a:pt x="680" y="1598"/>
                </a:lnTo>
                <a:lnTo>
                  <a:pt x="660" y="1577"/>
                </a:lnTo>
                <a:lnTo>
                  <a:pt x="614" y="1557"/>
                </a:lnTo>
                <a:lnTo>
                  <a:pt x="568" y="1561"/>
                </a:lnTo>
                <a:lnTo>
                  <a:pt x="517" y="1526"/>
                </a:lnTo>
                <a:lnTo>
                  <a:pt x="556" y="1495"/>
                </a:lnTo>
                <a:lnTo>
                  <a:pt x="560" y="1467"/>
                </a:lnTo>
                <a:lnTo>
                  <a:pt x="559" y="1440"/>
                </a:lnTo>
                <a:lnTo>
                  <a:pt x="564" y="1419"/>
                </a:lnTo>
                <a:lnTo>
                  <a:pt x="589" y="1411"/>
                </a:lnTo>
                <a:lnTo>
                  <a:pt x="575" y="1370"/>
                </a:lnTo>
                <a:lnTo>
                  <a:pt x="545" y="1359"/>
                </a:lnTo>
                <a:lnTo>
                  <a:pt x="530" y="1351"/>
                </a:lnTo>
                <a:lnTo>
                  <a:pt x="509" y="1358"/>
                </a:lnTo>
                <a:lnTo>
                  <a:pt x="467" y="1346"/>
                </a:lnTo>
                <a:lnTo>
                  <a:pt x="432" y="1305"/>
                </a:lnTo>
                <a:lnTo>
                  <a:pt x="404" y="1293"/>
                </a:lnTo>
                <a:lnTo>
                  <a:pt x="389" y="1255"/>
                </a:lnTo>
                <a:lnTo>
                  <a:pt x="367" y="1252"/>
                </a:lnTo>
                <a:lnTo>
                  <a:pt x="342" y="1264"/>
                </a:lnTo>
                <a:lnTo>
                  <a:pt x="327" y="1270"/>
                </a:lnTo>
                <a:lnTo>
                  <a:pt x="318" y="1254"/>
                </a:lnTo>
                <a:lnTo>
                  <a:pt x="307" y="1237"/>
                </a:lnTo>
                <a:lnTo>
                  <a:pt x="341" y="1234"/>
                </a:lnTo>
                <a:lnTo>
                  <a:pt x="338" y="1223"/>
                </a:lnTo>
                <a:lnTo>
                  <a:pt x="331" y="1214"/>
                </a:lnTo>
                <a:lnTo>
                  <a:pt x="318" y="1206"/>
                </a:lnTo>
                <a:lnTo>
                  <a:pt x="302" y="1162"/>
                </a:lnTo>
                <a:lnTo>
                  <a:pt x="275" y="1140"/>
                </a:lnTo>
                <a:lnTo>
                  <a:pt x="248" y="1138"/>
                </a:lnTo>
                <a:lnTo>
                  <a:pt x="222" y="1138"/>
                </a:lnTo>
                <a:lnTo>
                  <a:pt x="205" y="1125"/>
                </a:lnTo>
                <a:lnTo>
                  <a:pt x="186" y="1122"/>
                </a:lnTo>
                <a:lnTo>
                  <a:pt x="172" y="1122"/>
                </a:lnTo>
                <a:lnTo>
                  <a:pt x="162" y="1133"/>
                </a:lnTo>
                <a:lnTo>
                  <a:pt x="144" y="1151"/>
                </a:lnTo>
                <a:lnTo>
                  <a:pt x="141" y="1169"/>
                </a:lnTo>
                <a:lnTo>
                  <a:pt x="134" y="1174"/>
                </a:lnTo>
                <a:lnTo>
                  <a:pt x="124" y="1204"/>
                </a:lnTo>
                <a:lnTo>
                  <a:pt x="116" y="1196"/>
                </a:lnTo>
                <a:lnTo>
                  <a:pt x="113" y="1184"/>
                </a:lnTo>
                <a:lnTo>
                  <a:pt x="0" y="1167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50" name="Freeform 762"/>
          <p:cNvSpPr>
            <a:spLocks/>
          </p:cNvSpPr>
          <p:nvPr/>
        </p:nvSpPr>
        <p:spPr bwMode="auto">
          <a:xfrm>
            <a:off x="5409598" y="1604982"/>
            <a:ext cx="122464" cy="55563"/>
          </a:xfrm>
          <a:custGeom>
            <a:avLst/>
            <a:gdLst/>
            <a:ahLst/>
            <a:cxnLst>
              <a:cxn ang="0">
                <a:pos x="0" y="46"/>
              </a:cxn>
              <a:cxn ang="0">
                <a:pos x="30" y="31"/>
              </a:cxn>
              <a:cxn ang="0">
                <a:pos x="9" y="19"/>
              </a:cxn>
              <a:cxn ang="0">
                <a:pos x="113" y="0"/>
              </a:cxn>
              <a:cxn ang="0">
                <a:pos x="130" y="1"/>
              </a:cxn>
              <a:cxn ang="0">
                <a:pos x="110" y="18"/>
              </a:cxn>
              <a:cxn ang="0">
                <a:pos x="146" y="16"/>
              </a:cxn>
              <a:cxn ang="0">
                <a:pos x="51" y="54"/>
              </a:cxn>
              <a:cxn ang="0">
                <a:pos x="30" y="65"/>
              </a:cxn>
              <a:cxn ang="0">
                <a:pos x="35" y="49"/>
              </a:cxn>
              <a:cxn ang="0">
                <a:pos x="0" y="46"/>
              </a:cxn>
            </a:cxnLst>
            <a:rect l="0" t="0" r="r" b="b"/>
            <a:pathLst>
              <a:path w="146" h="65">
                <a:moveTo>
                  <a:pt x="0" y="46"/>
                </a:moveTo>
                <a:lnTo>
                  <a:pt x="30" y="31"/>
                </a:lnTo>
                <a:lnTo>
                  <a:pt x="9" y="19"/>
                </a:lnTo>
                <a:lnTo>
                  <a:pt x="113" y="0"/>
                </a:lnTo>
                <a:lnTo>
                  <a:pt x="130" y="1"/>
                </a:lnTo>
                <a:lnTo>
                  <a:pt x="110" y="18"/>
                </a:lnTo>
                <a:lnTo>
                  <a:pt x="146" y="16"/>
                </a:lnTo>
                <a:lnTo>
                  <a:pt x="51" y="54"/>
                </a:lnTo>
                <a:lnTo>
                  <a:pt x="30" y="65"/>
                </a:lnTo>
                <a:lnTo>
                  <a:pt x="35" y="49"/>
                </a:lnTo>
                <a:lnTo>
                  <a:pt x="0" y="46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51" name="Freeform 763"/>
          <p:cNvSpPr>
            <a:spLocks/>
          </p:cNvSpPr>
          <p:nvPr/>
        </p:nvSpPr>
        <p:spPr bwMode="auto">
          <a:xfrm>
            <a:off x="5448905" y="2189163"/>
            <a:ext cx="46869" cy="25400"/>
          </a:xfrm>
          <a:custGeom>
            <a:avLst/>
            <a:gdLst/>
            <a:ahLst/>
            <a:cxnLst>
              <a:cxn ang="0">
                <a:pos x="0" y="33"/>
              </a:cxn>
              <a:cxn ang="0">
                <a:pos x="17" y="0"/>
              </a:cxn>
              <a:cxn ang="0">
                <a:pos x="57" y="19"/>
              </a:cxn>
              <a:cxn ang="0">
                <a:pos x="0" y="33"/>
              </a:cxn>
            </a:cxnLst>
            <a:rect l="0" t="0" r="r" b="b"/>
            <a:pathLst>
              <a:path w="57" h="33">
                <a:moveTo>
                  <a:pt x="0" y="33"/>
                </a:moveTo>
                <a:lnTo>
                  <a:pt x="17" y="0"/>
                </a:lnTo>
                <a:lnTo>
                  <a:pt x="57" y="19"/>
                </a:lnTo>
                <a:lnTo>
                  <a:pt x="0" y="33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52" name="Freeform 764"/>
          <p:cNvSpPr>
            <a:spLocks/>
          </p:cNvSpPr>
          <p:nvPr/>
        </p:nvSpPr>
        <p:spPr bwMode="auto">
          <a:xfrm>
            <a:off x="5532061" y="2012950"/>
            <a:ext cx="151190" cy="115888"/>
          </a:xfrm>
          <a:custGeom>
            <a:avLst/>
            <a:gdLst/>
            <a:ahLst/>
            <a:cxnLst>
              <a:cxn ang="0">
                <a:pos x="0" y="68"/>
              </a:cxn>
              <a:cxn ang="0">
                <a:pos x="13" y="98"/>
              </a:cxn>
              <a:cxn ang="0">
                <a:pos x="33" y="88"/>
              </a:cxn>
              <a:cxn ang="0">
                <a:pos x="55" y="107"/>
              </a:cxn>
              <a:cxn ang="0">
                <a:pos x="70" y="98"/>
              </a:cxn>
              <a:cxn ang="0">
                <a:pos x="64" y="132"/>
              </a:cxn>
              <a:cxn ang="0">
                <a:pos x="177" y="138"/>
              </a:cxn>
              <a:cxn ang="0">
                <a:pos x="135" y="113"/>
              </a:cxn>
              <a:cxn ang="0">
                <a:pos x="114" y="71"/>
              </a:cxn>
              <a:cxn ang="0">
                <a:pos x="115" y="26"/>
              </a:cxn>
              <a:cxn ang="0">
                <a:pos x="142" y="0"/>
              </a:cxn>
              <a:cxn ang="0">
                <a:pos x="45" y="9"/>
              </a:cxn>
              <a:cxn ang="0">
                <a:pos x="20" y="68"/>
              </a:cxn>
              <a:cxn ang="0">
                <a:pos x="0" y="68"/>
              </a:cxn>
            </a:cxnLst>
            <a:rect l="0" t="0" r="r" b="b"/>
            <a:pathLst>
              <a:path w="177" h="138">
                <a:moveTo>
                  <a:pt x="0" y="68"/>
                </a:moveTo>
                <a:lnTo>
                  <a:pt x="13" y="98"/>
                </a:lnTo>
                <a:lnTo>
                  <a:pt x="33" y="88"/>
                </a:lnTo>
                <a:lnTo>
                  <a:pt x="55" y="107"/>
                </a:lnTo>
                <a:lnTo>
                  <a:pt x="70" y="98"/>
                </a:lnTo>
                <a:lnTo>
                  <a:pt x="64" y="132"/>
                </a:lnTo>
                <a:lnTo>
                  <a:pt x="177" y="138"/>
                </a:lnTo>
                <a:lnTo>
                  <a:pt x="135" y="113"/>
                </a:lnTo>
                <a:lnTo>
                  <a:pt x="114" y="71"/>
                </a:lnTo>
                <a:lnTo>
                  <a:pt x="115" y="26"/>
                </a:lnTo>
                <a:lnTo>
                  <a:pt x="142" y="0"/>
                </a:lnTo>
                <a:lnTo>
                  <a:pt x="45" y="9"/>
                </a:lnTo>
                <a:lnTo>
                  <a:pt x="20" y="68"/>
                </a:lnTo>
                <a:lnTo>
                  <a:pt x="0" y="6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53" name="Freeform 765"/>
          <p:cNvSpPr>
            <a:spLocks/>
          </p:cNvSpPr>
          <p:nvPr/>
        </p:nvSpPr>
        <p:spPr bwMode="auto">
          <a:xfrm>
            <a:off x="5583465" y="1825627"/>
            <a:ext cx="379488" cy="187325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45" y="197"/>
              </a:cxn>
              <a:cxn ang="0">
                <a:pos x="15" y="217"/>
              </a:cxn>
              <a:cxn ang="0">
                <a:pos x="91" y="224"/>
              </a:cxn>
              <a:cxn ang="0">
                <a:pos x="94" y="197"/>
              </a:cxn>
              <a:cxn ang="0">
                <a:pos x="115" y="202"/>
              </a:cxn>
              <a:cxn ang="0">
                <a:pos x="92" y="189"/>
              </a:cxn>
              <a:cxn ang="0">
                <a:pos x="122" y="194"/>
              </a:cxn>
              <a:cxn ang="0">
                <a:pos x="115" y="165"/>
              </a:cxn>
              <a:cxn ang="0">
                <a:pos x="130" y="182"/>
              </a:cxn>
              <a:cxn ang="0">
                <a:pos x="152" y="166"/>
              </a:cxn>
              <a:cxn ang="0">
                <a:pos x="137" y="148"/>
              </a:cxn>
              <a:cxn ang="0">
                <a:pos x="185" y="150"/>
              </a:cxn>
              <a:cxn ang="0">
                <a:pos x="171" y="139"/>
              </a:cxn>
              <a:cxn ang="0">
                <a:pos x="192" y="141"/>
              </a:cxn>
              <a:cxn ang="0">
                <a:pos x="203" y="119"/>
              </a:cxn>
              <a:cxn ang="0">
                <a:pos x="429" y="48"/>
              </a:cxn>
              <a:cxn ang="0">
                <a:pos x="451" y="20"/>
              </a:cxn>
              <a:cxn ang="0">
                <a:pos x="408" y="0"/>
              </a:cxn>
              <a:cxn ang="0">
                <a:pos x="316" y="45"/>
              </a:cxn>
              <a:cxn ang="0">
                <a:pos x="217" y="45"/>
              </a:cxn>
              <a:cxn ang="0">
                <a:pos x="114" y="105"/>
              </a:cxn>
              <a:cxn ang="0">
                <a:pos x="56" y="113"/>
              </a:cxn>
              <a:cxn ang="0">
                <a:pos x="59" y="139"/>
              </a:cxn>
              <a:cxn ang="0">
                <a:pos x="90" y="141"/>
              </a:cxn>
              <a:cxn ang="0">
                <a:pos x="55" y="143"/>
              </a:cxn>
              <a:cxn ang="0">
                <a:pos x="70" y="154"/>
              </a:cxn>
              <a:cxn ang="0">
                <a:pos x="45" y="166"/>
              </a:cxn>
              <a:cxn ang="0">
                <a:pos x="75" y="179"/>
              </a:cxn>
              <a:cxn ang="0">
                <a:pos x="0" y="192"/>
              </a:cxn>
            </a:cxnLst>
            <a:rect l="0" t="0" r="r" b="b"/>
            <a:pathLst>
              <a:path w="451" h="224">
                <a:moveTo>
                  <a:pt x="0" y="192"/>
                </a:moveTo>
                <a:lnTo>
                  <a:pt x="45" y="197"/>
                </a:lnTo>
                <a:lnTo>
                  <a:pt x="15" y="217"/>
                </a:lnTo>
                <a:lnTo>
                  <a:pt x="91" y="224"/>
                </a:lnTo>
                <a:lnTo>
                  <a:pt x="94" y="197"/>
                </a:lnTo>
                <a:lnTo>
                  <a:pt x="115" y="202"/>
                </a:lnTo>
                <a:lnTo>
                  <a:pt x="92" y="189"/>
                </a:lnTo>
                <a:lnTo>
                  <a:pt x="122" y="194"/>
                </a:lnTo>
                <a:lnTo>
                  <a:pt x="115" y="165"/>
                </a:lnTo>
                <a:lnTo>
                  <a:pt x="130" y="182"/>
                </a:lnTo>
                <a:lnTo>
                  <a:pt x="152" y="166"/>
                </a:lnTo>
                <a:lnTo>
                  <a:pt x="137" y="148"/>
                </a:lnTo>
                <a:lnTo>
                  <a:pt x="185" y="150"/>
                </a:lnTo>
                <a:lnTo>
                  <a:pt x="171" y="139"/>
                </a:lnTo>
                <a:lnTo>
                  <a:pt x="192" y="141"/>
                </a:lnTo>
                <a:lnTo>
                  <a:pt x="203" y="119"/>
                </a:lnTo>
                <a:lnTo>
                  <a:pt x="429" y="48"/>
                </a:lnTo>
                <a:lnTo>
                  <a:pt x="451" y="20"/>
                </a:lnTo>
                <a:lnTo>
                  <a:pt x="408" y="0"/>
                </a:lnTo>
                <a:lnTo>
                  <a:pt x="316" y="45"/>
                </a:lnTo>
                <a:lnTo>
                  <a:pt x="217" y="45"/>
                </a:lnTo>
                <a:lnTo>
                  <a:pt x="114" y="105"/>
                </a:lnTo>
                <a:lnTo>
                  <a:pt x="56" y="113"/>
                </a:lnTo>
                <a:lnTo>
                  <a:pt x="59" y="139"/>
                </a:lnTo>
                <a:lnTo>
                  <a:pt x="90" y="141"/>
                </a:lnTo>
                <a:lnTo>
                  <a:pt x="55" y="143"/>
                </a:lnTo>
                <a:lnTo>
                  <a:pt x="70" y="154"/>
                </a:lnTo>
                <a:lnTo>
                  <a:pt x="45" y="166"/>
                </a:lnTo>
                <a:lnTo>
                  <a:pt x="75" y="179"/>
                </a:lnTo>
                <a:lnTo>
                  <a:pt x="0" y="192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54" name="Freeform 766"/>
          <p:cNvSpPr>
            <a:spLocks/>
          </p:cNvSpPr>
          <p:nvPr/>
        </p:nvSpPr>
        <p:spPr bwMode="auto">
          <a:xfrm>
            <a:off x="5801183" y="1574819"/>
            <a:ext cx="72571" cy="41275"/>
          </a:xfrm>
          <a:custGeom>
            <a:avLst/>
            <a:gdLst/>
            <a:ahLst/>
            <a:cxnLst>
              <a:cxn ang="0">
                <a:pos x="0" y="33"/>
              </a:cxn>
              <a:cxn ang="0">
                <a:pos x="27" y="46"/>
              </a:cxn>
              <a:cxn ang="0">
                <a:pos x="89" y="30"/>
              </a:cxn>
              <a:cxn ang="0">
                <a:pos x="53" y="0"/>
              </a:cxn>
              <a:cxn ang="0">
                <a:pos x="0" y="33"/>
              </a:cxn>
            </a:cxnLst>
            <a:rect l="0" t="0" r="r" b="b"/>
            <a:pathLst>
              <a:path w="89" h="46">
                <a:moveTo>
                  <a:pt x="0" y="33"/>
                </a:moveTo>
                <a:lnTo>
                  <a:pt x="27" y="46"/>
                </a:lnTo>
                <a:lnTo>
                  <a:pt x="89" y="30"/>
                </a:lnTo>
                <a:lnTo>
                  <a:pt x="53" y="0"/>
                </a:lnTo>
                <a:lnTo>
                  <a:pt x="0" y="33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55" name="Freeform 767"/>
          <p:cNvSpPr>
            <a:spLocks/>
          </p:cNvSpPr>
          <p:nvPr/>
        </p:nvSpPr>
        <p:spPr bwMode="auto">
          <a:xfrm>
            <a:off x="6510271" y="1652607"/>
            <a:ext cx="65011" cy="238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5" y="23"/>
              </a:cxn>
              <a:cxn ang="0">
                <a:pos x="24" y="29"/>
              </a:cxn>
              <a:cxn ang="0">
                <a:pos x="54" y="28"/>
              </a:cxn>
              <a:cxn ang="0">
                <a:pos x="79" y="14"/>
              </a:cxn>
              <a:cxn ang="0">
                <a:pos x="0" y="0"/>
              </a:cxn>
            </a:cxnLst>
            <a:rect l="0" t="0" r="r" b="b"/>
            <a:pathLst>
              <a:path w="79" h="29">
                <a:moveTo>
                  <a:pt x="0" y="0"/>
                </a:moveTo>
                <a:lnTo>
                  <a:pt x="35" y="23"/>
                </a:lnTo>
                <a:lnTo>
                  <a:pt x="24" y="29"/>
                </a:lnTo>
                <a:lnTo>
                  <a:pt x="54" y="28"/>
                </a:lnTo>
                <a:lnTo>
                  <a:pt x="79" y="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56" name="Freeform 768"/>
          <p:cNvSpPr>
            <a:spLocks/>
          </p:cNvSpPr>
          <p:nvPr/>
        </p:nvSpPr>
        <p:spPr bwMode="auto">
          <a:xfrm>
            <a:off x="6520849" y="1585913"/>
            <a:ext cx="154214" cy="69850"/>
          </a:xfrm>
          <a:custGeom>
            <a:avLst/>
            <a:gdLst/>
            <a:ahLst/>
            <a:cxnLst>
              <a:cxn ang="0">
                <a:pos x="0" y="68"/>
              </a:cxn>
              <a:cxn ang="0">
                <a:pos x="50" y="22"/>
              </a:cxn>
              <a:cxn ang="0">
                <a:pos x="120" y="0"/>
              </a:cxn>
              <a:cxn ang="0">
                <a:pos x="186" y="39"/>
              </a:cxn>
              <a:cxn ang="0">
                <a:pos x="163" y="47"/>
              </a:cxn>
              <a:cxn ang="0">
                <a:pos x="170" y="66"/>
              </a:cxn>
              <a:cxn ang="0">
                <a:pos x="74" y="83"/>
              </a:cxn>
              <a:cxn ang="0">
                <a:pos x="0" y="68"/>
              </a:cxn>
            </a:cxnLst>
            <a:rect l="0" t="0" r="r" b="b"/>
            <a:pathLst>
              <a:path w="186" h="83">
                <a:moveTo>
                  <a:pt x="0" y="68"/>
                </a:moveTo>
                <a:lnTo>
                  <a:pt x="50" y="22"/>
                </a:lnTo>
                <a:lnTo>
                  <a:pt x="120" y="0"/>
                </a:lnTo>
                <a:lnTo>
                  <a:pt x="186" y="39"/>
                </a:lnTo>
                <a:lnTo>
                  <a:pt x="163" y="47"/>
                </a:lnTo>
                <a:lnTo>
                  <a:pt x="170" y="66"/>
                </a:lnTo>
                <a:lnTo>
                  <a:pt x="74" y="83"/>
                </a:lnTo>
                <a:lnTo>
                  <a:pt x="0" y="6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57" name="Freeform 769"/>
          <p:cNvSpPr>
            <a:spLocks/>
          </p:cNvSpPr>
          <p:nvPr/>
        </p:nvSpPr>
        <p:spPr bwMode="auto">
          <a:xfrm>
            <a:off x="6552603" y="1644669"/>
            <a:ext cx="176892" cy="80963"/>
          </a:xfrm>
          <a:custGeom>
            <a:avLst/>
            <a:gdLst/>
            <a:ahLst/>
            <a:cxnLst>
              <a:cxn ang="0">
                <a:pos x="0" y="41"/>
              </a:cxn>
              <a:cxn ang="0">
                <a:pos x="38" y="46"/>
              </a:cxn>
              <a:cxn ang="0">
                <a:pos x="65" y="80"/>
              </a:cxn>
              <a:cxn ang="0">
                <a:pos x="87" y="70"/>
              </a:cxn>
              <a:cxn ang="0">
                <a:pos x="173" y="96"/>
              </a:cxn>
              <a:cxn ang="0">
                <a:pos x="203" y="85"/>
              </a:cxn>
              <a:cxn ang="0">
                <a:pos x="181" y="60"/>
              </a:cxn>
              <a:cxn ang="0">
                <a:pos x="198" y="66"/>
              </a:cxn>
              <a:cxn ang="0">
                <a:pos x="210" y="27"/>
              </a:cxn>
              <a:cxn ang="0">
                <a:pos x="166" y="9"/>
              </a:cxn>
              <a:cxn ang="0">
                <a:pos x="119" y="35"/>
              </a:cxn>
              <a:cxn ang="0">
                <a:pos x="157" y="21"/>
              </a:cxn>
              <a:cxn ang="0">
                <a:pos x="133" y="0"/>
              </a:cxn>
              <a:cxn ang="0">
                <a:pos x="61" y="7"/>
              </a:cxn>
              <a:cxn ang="0">
                <a:pos x="0" y="41"/>
              </a:cxn>
            </a:cxnLst>
            <a:rect l="0" t="0" r="r" b="b"/>
            <a:pathLst>
              <a:path w="210" h="96">
                <a:moveTo>
                  <a:pt x="0" y="41"/>
                </a:moveTo>
                <a:lnTo>
                  <a:pt x="38" y="46"/>
                </a:lnTo>
                <a:lnTo>
                  <a:pt x="65" y="80"/>
                </a:lnTo>
                <a:lnTo>
                  <a:pt x="87" y="70"/>
                </a:lnTo>
                <a:lnTo>
                  <a:pt x="173" y="96"/>
                </a:lnTo>
                <a:lnTo>
                  <a:pt x="203" y="85"/>
                </a:lnTo>
                <a:lnTo>
                  <a:pt x="181" y="60"/>
                </a:lnTo>
                <a:lnTo>
                  <a:pt x="198" y="66"/>
                </a:lnTo>
                <a:lnTo>
                  <a:pt x="210" y="27"/>
                </a:lnTo>
                <a:lnTo>
                  <a:pt x="166" y="9"/>
                </a:lnTo>
                <a:lnTo>
                  <a:pt x="119" y="35"/>
                </a:lnTo>
                <a:lnTo>
                  <a:pt x="157" y="21"/>
                </a:lnTo>
                <a:lnTo>
                  <a:pt x="133" y="0"/>
                </a:lnTo>
                <a:lnTo>
                  <a:pt x="61" y="7"/>
                </a:lnTo>
                <a:lnTo>
                  <a:pt x="0" y="41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58" name="Freeform 770"/>
          <p:cNvSpPr>
            <a:spLocks/>
          </p:cNvSpPr>
          <p:nvPr/>
        </p:nvSpPr>
        <p:spPr bwMode="auto">
          <a:xfrm>
            <a:off x="6718909" y="1689100"/>
            <a:ext cx="146654" cy="84138"/>
          </a:xfrm>
          <a:custGeom>
            <a:avLst/>
            <a:gdLst/>
            <a:ahLst/>
            <a:cxnLst>
              <a:cxn ang="0">
                <a:pos x="0" y="83"/>
              </a:cxn>
              <a:cxn ang="0">
                <a:pos x="13" y="98"/>
              </a:cxn>
              <a:cxn ang="0">
                <a:pos x="161" y="78"/>
              </a:cxn>
              <a:cxn ang="0">
                <a:pos x="173" y="46"/>
              </a:cxn>
              <a:cxn ang="0">
                <a:pos x="132" y="20"/>
              </a:cxn>
              <a:cxn ang="0">
                <a:pos x="98" y="30"/>
              </a:cxn>
              <a:cxn ang="0">
                <a:pos x="104" y="8"/>
              </a:cxn>
              <a:cxn ang="0">
                <a:pos x="85" y="0"/>
              </a:cxn>
              <a:cxn ang="0">
                <a:pos x="16" y="73"/>
              </a:cxn>
              <a:cxn ang="0">
                <a:pos x="0" y="83"/>
              </a:cxn>
            </a:cxnLst>
            <a:rect l="0" t="0" r="r" b="b"/>
            <a:pathLst>
              <a:path w="173" h="98">
                <a:moveTo>
                  <a:pt x="0" y="83"/>
                </a:moveTo>
                <a:lnTo>
                  <a:pt x="13" y="98"/>
                </a:lnTo>
                <a:lnTo>
                  <a:pt x="161" y="78"/>
                </a:lnTo>
                <a:lnTo>
                  <a:pt x="173" y="46"/>
                </a:lnTo>
                <a:lnTo>
                  <a:pt x="132" y="20"/>
                </a:lnTo>
                <a:lnTo>
                  <a:pt x="98" y="30"/>
                </a:lnTo>
                <a:lnTo>
                  <a:pt x="104" y="8"/>
                </a:lnTo>
                <a:lnTo>
                  <a:pt x="85" y="0"/>
                </a:lnTo>
                <a:lnTo>
                  <a:pt x="16" y="73"/>
                </a:lnTo>
                <a:lnTo>
                  <a:pt x="0" y="83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59" name="Freeform 771"/>
          <p:cNvSpPr>
            <a:spLocks/>
          </p:cNvSpPr>
          <p:nvPr/>
        </p:nvSpPr>
        <p:spPr bwMode="auto">
          <a:xfrm>
            <a:off x="7639657" y="1862140"/>
            <a:ext cx="167821" cy="80963"/>
          </a:xfrm>
          <a:custGeom>
            <a:avLst/>
            <a:gdLst/>
            <a:ahLst/>
            <a:cxnLst>
              <a:cxn ang="0">
                <a:pos x="0" y="50"/>
              </a:cxn>
              <a:cxn ang="0">
                <a:pos x="39" y="4"/>
              </a:cxn>
              <a:cxn ang="0">
                <a:pos x="67" y="0"/>
              </a:cxn>
              <a:cxn ang="0">
                <a:pos x="112" y="35"/>
              </a:cxn>
              <a:cxn ang="0">
                <a:pos x="119" y="10"/>
              </a:cxn>
              <a:cxn ang="0">
                <a:pos x="168" y="30"/>
              </a:cxn>
              <a:cxn ang="0">
                <a:pos x="164" y="63"/>
              </a:cxn>
              <a:cxn ang="0">
                <a:pos x="197" y="76"/>
              </a:cxn>
              <a:cxn ang="0">
                <a:pos x="93" y="82"/>
              </a:cxn>
              <a:cxn ang="0">
                <a:pos x="88" y="67"/>
              </a:cxn>
              <a:cxn ang="0">
                <a:pos x="69" y="92"/>
              </a:cxn>
              <a:cxn ang="0">
                <a:pos x="0" y="50"/>
              </a:cxn>
            </a:cxnLst>
            <a:rect l="0" t="0" r="r" b="b"/>
            <a:pathLst>
              <a:path w="197" h="92">
                <a:moveTo>
                  <a:pt x="0" y="50"/>
                </a:moveTo>
                <a:lnTo>
                  <a:pt x="39" y="4"/>
                </a:lnTo>
                <a:lnTo>
                  <a:pt x="67" y="0"/>
                </a:lnTo>
                <a:lnTo>
                  <a:pt x="112" y="35"/>
                </a:lnTo>
                <a:lnTo>
                  <a:pt x="119" y="10"/>
                </a:lnTo>
                <a:lnTo>
                  <a:pt x="168" y="30"/>
                </a:lnTo>
                <a:lnTo>
                  <a:pt x="164" y="63"/>
                </a:lnTo>
                <a:lnTo>
                  <a:pt x="197" y="76"/>
                </a:lnTo>
                <a:lnTo>
                  <a:pt x="93" y="82"/>
                </a:lnTo>
                <a:lnTo>
                  <a:pt x="88" y="67"/>
                </a:lnTo>
                <a:lnTo>
                  <a:pt x="69" y="92"/>
                </a:lnTo>
                <a:lnTo>
                  <a:pt x="0" y="5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60" name="Freeform 772"/>
          <p:cNvSpPr>
            <a:spLocks/>
          </p:cNvSpPr>
          <p:nvPr/>
        </p:nvSpPr>
        <p:spPr bwMode="auto">
          <a:xfrm>
            <a:off x="7754567" y="1865317"/>
            <a:ext cx="104321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" y="22"/>
              </a:cxn>
              <a:cxn ang="0">
                <a:pos x="28" y="43"/>
              </a:cxn>
              <a:cxn ang="0">
                <a:pos x="50" y="62"/>
              </a:cxn>
              <a:cxn ang="0">
                <a:pos x="84" y="62"/>
              </a:cxn>
              <a:cxn ang="0">
                <a:pos x="121" y="38"/>
              </a:cxn>
              <a:cxn ang="0">
                <a:pos x="0" y="0"/>
              </a:cxn>
            </a:cxnLst>
            <a:rect l="0" t="0" r="r" b="b"/>
            <a:pathLst>
              <a:path w="121" h="62">
                <a:moveTo>
                  <a:pt x="0" y="0"/>
                </a:moveTo>
                <a:lnTo>
                  <a:pt x="38" y="22"/>
                </a:lnTo>
                <a:lnTo>
                  <a:pt x="28" y="43"/>
                </a:lnTo>
                <a:lnTo>
                  <a:pt x="50" y="62"/>
                </a:lnTo>
                <a:lnTo>
                  <a:pt x="84" y="62"/>
                </a:lnTo>
                <a:lnTo>
                  <a:pt x="121" y="3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61" name="Freeform 773"/>
          <p:cNvSpPr>
            <a:spLocks/>
          </p:cNvSpPr>
          <p:nvPr/>
        </p:nvSpPr>
        <p:spPr bwMode="auto">
          <a:xfrm>
            <a:off x="7766665" y="2776538"/>
            <a:ext cx="75595" cy="274638"/>
          </a:xfrm>
          <a:custGeom>
            <a:avLst/>
            <a:gdLst/>
            <a:ahLst/>
            <a:cxnLst>
              <a:cxn ang="0">
                <a:pos x="0" y="84"/>
              </a:cxn>
              <a:cxn ang="0">
                <a:pos x="14" y="124"/>
              </a:cxn>
              <a:cxn ang="0">
                <a:pos x="14" y="327"/>
              </a:cxn>
              <a:cxn ang="0">
                <a:pos x="30" y="302"/>
              </a:cxn>
              <a:cxn ang="0">
                <a:pos x="54" y="318"/>
              </a:cxn>
              <a:cxn ang="0">
                <a:pos x="25" y="262"/>
              </a:cxn>
              <a:cxn ang="0">
                <a:pos x="42" y="206"/>
              </a:cxn>
              <a:cxn ang="0">
                <a:pos x="89" y="223"/>
              </a:cxn>
              <a:cxn ang="0">
                <a:pos x="44" y="115"/>
              </a:cxn>
              <a:cxn ang="0">
                <a:pos x="30" y="0"/>
              </a:cxn>
              <a:cxn ang="0">
                <a:pos x="0" y="84"/>
              </a:cxn>
            </a:cxnLst>
            <a:rect l="0" t="0" r="r" b="b"/>
            <a:pathLst>
              <a:path w="89" h="327">
                <a:moveTo>
                  <a:pt x="0" y="84"/>
                </a:moveTo>
                <a:lnTo>
                  <a:pt x="14" y="124"/>
                </a:lnTo>
                <a:lnTo>
                  <a:pt x="14" y="327"/>
                </a:lnTo>
                <a:lnTo>
                  <a:pt x="30" y="302"/>
                </a:lnTo>
                <a:lnTo>
                  <a:pt x="54" y="318"/>
                </a:lnTo>
                <a:lnTo>
                  <a:pt x="25" y="262"/>
                </a:lnTo>
                <a:lnTo>
                  <a:pt x="42" y="206"/>
                </a:lnTo>
                <a:lnTo>
                  <a:pt x="89" y="223"/>
                </a:lnTo>
                <a:lnTo>
                  <a:pt x="44" y="115"/>
                </a:lnTo>
                <a:lnTo>
                  <a:pt x="30" y="0"/>
                </a:lnTo>
                <a:lnTo>
                  <a:pt x="0" y="84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62" name="Freeform 774"/>
          <p:cNvSpPr>
            <a:spLocks/>
          </p:cNvSpPr>
          <p:nvPr/>
        </p:nvSpPr>
        <p:spPr bwMode="auto">
          <a:xfrm>
            <a:off x="7878540" y="1897063"/>
            <a:ext cx="114905" cy="365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4" y="33"/>
              </a:cxn>
              <a:cxn ang="0">
                <a:pos x="86" y="48"/>
              </a:cxn>
              <a:cxn ang="0">
                <a:pos x="137" y="38"/>
              </a:cxn>
              <a:cxn ang="0">
                <a:pos x="0" y="0"/>
              </a:cxn>
            </a:cxnLst>
            <a:rect l="0" t="0" r="r" b="b"/>
            <a:pathLst>
              <a:path w="137" h="48">
                <a:moveTo>
                  <a:pt x="0" y="0"/>
                </a:moveTo>
                <a:lnTo>
                  <a:pt x="24" y="33"/>
                </a:lnTo>
                <a:lnTo>
                  <a:pt x="86" y="48"/>
                </a:lnTo>
                <a:lnTo>
                  <a:pt x="137" y="3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63" name="Freeform 775"/>
          <p:cNvSpPr>
            <a:spLocks/>
          </p:cNvSpPr>
          <p:nvPr/>
        </p:nvSpPr>
        <p:spPr bwMode="auto">
          <a:xfrm>
            <a:off x="4027716" y="3122632"/>
            <a:ext cx="306916" cy="225425"/>
          </a:xfrm>
          <a:custGeom>
            <a:avLst/>
            <a:gdLst/>
            <a:ahLst/>
            <a:cxnLst>
              <a:cxn ang="0">
                <a:pos x="0" y="22"/>
              </a:cxn>
              <a:cxn ang="0">
                <a:pos x="10" y="66"/>
              </a:cxn>
              <a:cxn ang="0">
                <a:pos x="86" y="72"/>
              </a:cxn>
              <a:cxn ang="0">
                <a:pos x="54" y="142"/>
              </a:cxn>
              <a:cxn ang="0">
                <a:pos x="54" y="226"/>
              </a:cxn>
              <a:cxn ang="0">
                <a:pos x="107" y="265"/>
              </a:cxn>
              <a:cxn ang="0">
                <a:pos x="212" y="240"/>
              </a:cxn>
              <a:cxn ang="0">
                <a:pos x="272" y="177"/>
              </a:cxn>
              <a:cxn ang="0">
                <a:pos x="261" y="150"/>
              </a:cxn>
              <a:cxn ang="0">
                <a:pos x="292" y="103"/>
              </a:cxn>
              <a:cxn ang="0">
                <a:pos x="359" y="67"/>
              </a:cxn>
              <a:cxn ang="0">
                <a:pos x="360" y="46"/>
              </a:cxn>
              <a:cxn ang="0">
                <a:pos x="317" y="41"/>
              </a:cxn>
              <a:cxn ang="0">
                <a:pos x="308" y="37"/>
              </a:cxn>
              <a:cxn ang="0">
                <a:pos x="214" y="10"/>
              </a:cxn>
              <a:cxn ang="0">
                <a:pos x="30" y="0"/>
              </a:cxn>
              <a:cxn ang="0">
                <a:pos x="0" y="22"/>
              </a:cxn>
            </a:cxnLst>
            <a:rect l="0" t="0" r="r" b="b"/>
            <a:pathLst>
              <a:path w="360" h="265">
                <a:moveTo>
                  <a:pt x="0" y="22"/>
                </a:moveTo>
                <a:lnTo>
                  <a:pt x="10" y="66"/>
                </a:lnTo>
                <a:lnTo>
                  <a:pt x="86" y="72"/>
                </a:lnTo>
                <a:lnTo>
                  <a:pt x="54" y="142"/>
                </a:lnTo>
                <a:lnTo>
                  <a:pt x="54" y="226"/>
                </a:lnTo>
                <a:lnTo>
                  <a:pt x="107" y="265"/>
                </a:lnTo>
                <a:lnTo>
                  <a:pt x="212" y="240"/>
                </a:lnTo>
                <a:lnTo>
                  <a:pt x="272" y="177"/>
                </a:lnTo>
                <a:lnTo>
                  <a:pt x="261" y="150"/>
                </a:lnTo>
                <a:lnTo>
                  <a:pt x="292" y="103"/>
                </a:lnTo>
                <a:lnTo>
                  <a:pt x="359" y="67"/>
                </a:lnTo>
                <a:lnTo>
                  <a:pt x="360" y="46"/>
                </a:lnTo>
                <a:lnTo>
                  <a:pt x="317" y="41"/>
                </a:lnTo>
                <a:lnTo>
                  <a:pt x="308" y="37"/>
                </a:lnTo>
                <a:lnTo>
                  <a:pt x="214" y="10"/>
                </a:lnTo>
                <a:lnTo>
                  <a:pt x="30" y="0"/>
                </a:lnTo>
                <a:lnTo>
                  <a:pt x="0" y="22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64" name="Freeform 776"/>
          <p:cNvSpPr>
            <a:spLocks/>
          </p:cNvSpPr>
          <p:nvPr/>
        </p:nvSpPr>
        <p:spPr bwMode="auto">
          <a:xfrm>
            <a:off x="2813657" y="4149725"/>
            <a:ext cx="101297" cy="96838"/>
          </a:xfrm>
          <a:custGeom>
            <a:avLst/>
            <a:gdLst/>
            <a:ahLst/>
            <a:cxnLst>
              <a:cxn ang="0">
                <a:pos x="0" y="53"/>
              </a:cxn>
              <a:cxn ang="0">
                <a:pos x="33" y="0"/>
              </a:cxn>
              <a:cxn ang="0">
                <a:pos x="122" y="8"/>
              </a:cxn>
              <a:cxn ang="0">
                <a:pos x="111" y="108"/>
              </a:cxn>
              <a:cxn ang="0">
                <a:pos x="47" y="117"/>
              </a:cxn>
              <a:cxn ang="0">
                <a:pos x="0" y="53"/>
              </a:cxn>
            </a:cxnLst>
            <a:rect l="0" t="0" r="r" b="b"/>
            <a:pathLst>
              <a:path w="122" h="117">
                <a:moveTo>
                  <a:pt x="0" y="53"/>
                </a:moveTo>
                <a:lnTo>
                  <a:pt x="33" y="0"/>
                </a:lnTo>
                <a:lnTo>
                  <a:pt x="122" y="8"/>
                </a:lnTo>
                <a:lnTo>
                  <a:pt x="111" y="108"/>
                </a:lnTo>
                <a:lnTo>
                  <a:pt x="47" y="117"/>
                </a:lnTo>
                <a:lnTo>
                  <a:pt x="0" y="53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65" name="Freeform 777"/>
          <p:cNvSpPr>
            <a:spLocks/>
          </p:cNvSpPr>
          <p:nvPr/>
        </p:nvSpPr>
        <p:spPr bwMode="auto">
          <a:xfrm>
            <a:off x="4520601" y="1652588"/>
            <a:ext cx="264583" cy="190500"/>
          </a:xfrm>
          <a:custGeom>
            <a:avLst/>
            <a:gdLst/>
            <a:ahLst/>
            <a:cxnLst>
              <a:cxn ang="0">
                <a:pos x="0" y="28"/>
              </a:cxn>
              <a:cxn ang="0">
                <a:pos x="2" y="55"/>
              </a:cxn>
              <a:cxn ang="0">
                <a:pos x="34" y="55"/>
              </a:cxn>
              <a:cxn ang="0">
                <a:pos x="24" y="69"/>
              </a:cxn>
              <a:cxn ang="0">
                <a:pos x="50" y="78"/>
              </a:cxn>
              <a:cxn ang="0">
                <a:pos x="16" y="76"/>
              </a:cxn>
              <a:cxn ang="0">
                <a:pos x="72" y="100"/>
              </a:cxn>
              <a:cxn ang="0">
                <a:pos x="51" y="109"/>
              </a:cxn>
              <a:cxn ang="0">
                <a:pos x="66" y="126"/>
              </a:cxn>
              <a:cxn ang="0">
                <a:pos x="116" y="116"/>
              </a:cxn>
              <a:cxn ang="0">
                <a:pos x="115" y="93"/>
              </a:cxn>
              <a:cxn ang="0">
                <a:pos x="137" y="84"/>
              </a:cxn>
              <a:cxn ang="0">
                <a:pos x="141" y="110"/>
              </a:cxn>
              <a:cxn ang="0">
                <a:pos x="172" y="93"/>
              </a:cxn>
              <a:cxn ang="0">
                <a:pos x="166" y="110"/>
              </a:cxn>
              <a:cxn ang="0">
                <a:pos x="193" y="111"/>
              </a:cxn>
              <a:cxn ang="0">
                <a:pos x="87" y="137"/>
              </a:cxn>
              <a:cxn ang="0">
                <a:pos x="91" y="156"/>
              </a:cxn>
              <a:cxn ang="0">
                <a:pos x="181" y="142"/>
              </a:cxn>
              <a:cxn ang="0">
                <a:pos x="121" y="160"/>
              </a:cxn>
              <a:cxn ang="0">
                <a:pos x="155" y="171"/>
              </a:cxn>
              <a:cxn ang="0">
                <a:pos x="93" y="180"/>
              </a:cxn>
              <a:cxn ang="0">
                <a:pos x="185" y="226"/>
              </a:cxn>
              <a:cxn ang="0">
                <a:pos x="242" y="110"/>
              </a:cxn>
              <a:cxn ang="0">
                <a:pos x="312" y="83"/>
              </a:cxn>
              <a:cxn ang="0">
                <a:pos x="236" y="63"/>
              </a:cxn>
              <a:cxn ang="0">
                <a:pos x="224" y="33"/>
              </a:cxn>
              <a:cxn ang="0">
                <a:pos x="202" y="50"/>
              </a:cxn>
              <a:cxn ang="0">
                <a:pos x="212" y="23"/>
              </a:cxn>
              <a:cxn ang="0">
                <a:pos x="161" y="0"/>
              </a:cxn>
              <a:cxn ang="0">
                <a:pos x="143" y="23"/>
              </a:cxn>
              <a:cxn ang="0">
                <a:pos x="167" y="78"/>
              </a:cxn>
              <a:cxn ang="0">
                <a:pos x="111" y="21"/>
              </a:cxn>
              <a:cxn ang="0">
                <a:pos x="91" y="33"/>
              </a:cxn>
              <a:cxn ang="0">
                <a:pos x="103" y="61"/>
              </a:cxn>
              <a:cxn ang="0">
                <a:pos x="49" y="35"/>
              </a:cxn>
              <a:cxn ang="0">
                <a:pos x="87" y="19"/>
              </a:cxn>
              <a:cxn ang="0">
                <a:pos x="0" y="28"/>
              </a:cxn>
            </a:cxnLst>
            <a:rect l="0" t="0" r="r" b="b"/>
            <a:pathLst>
              <a:path w="312" h="226">
                <a:moveTo>
                  <a:pt x="0" y="28"/>
                </a:moveTo>
                <a:lnTo>
                  <a:pt x="2" y="55"/>
                </a:lnTo>
                <a:lnTo>
                  <a:pt x="34" y="55"/>
                </a:lnTo>
                <a:lnTo>
                  <a:pt x="24" y="69"/>
                </a:lnTo>
                <a:lnTo>
                  <a:pt x="50" y="78"/>
                </a:lnTo>
                <a:lnTo>
                  <a:pt x="16" y="76"/>
                </a:lnTo>
                <a:lnTo>
                  <a:pt x="72" y="100"/>
                </a:lnTo>
                <a:lnTo>
                  <a:pt x="51" y="109"/>
                </a:lnTo>
                <a:lnTo>
                  <a:pt x="66" y="126"/>
                </a:lnTo>
                <a:lnTo>
                  <a:pt x="116" y="116"/>
                </a:lnTo>
                <a:lnTo>
                  <a:pt x="115" y="93"/>
                </a:lnTo>
                <a:lnTo>
                  <a:pt x="137" y="84"/>
                </a:lnTo>
                <a:lnTo>
                  <a:pt x="141" y="110"/>
                </a:lnTo>
                <a:lnTo>
                  <a:pt x="172" y="93"/>
                </a:lnTo>
                <a:lnTo>
                  <a:pt x="166" y="110"/>
                </a:lnTo>
                <a:lnTo>
                  <a:pt x="193" y="111"/>
                </a:lnTo>
                <a:lnTo>
                  <a:pt x="87" y="137"/>
                </a:lnTo>
                <a:lnTo>
                  <a:pt x="91" y="156"/>
                </a:lnTo>
                <a:lnTo>
                  <a:pt x="181" y="142"/>
                </a:lnTo>
                <a:lnTo>
                  <a:pt x="121" y="160"/>
                </a:lnTo>
                <a:lnTo>
                  <a:pt x="155" y="171"/>
                </a:lnTo>
                <a:lnTo>
                  <a:pt x="93" y="180"/>
                </a:lnTo>
                <a:lnTo>
                  <a:pt x="185" y="226"/>
                </a:lnTo>
                <a:lnTo>
                  <a:pt x="242" y="110"/>
                </a:lnTo>
                <a:lnTo>
                  <a:pt x="312" y="83"/>
                </a:lnTo>
                <a:lnTo>
                  <a:pt x="236" y="63"/>
                </a:lnTo>
                <a:lnTo>
                  <a:pt x="224" y="33"/>
                </a:lnTo>
                <a:lnTo>
                  <a:pt x="202" y="50"/>
                </a:lnTo>
                <a:lnTo>
                  <a:pt x="212" y="23"/>
                </a:lnTo>
                <a:lnTo>
                  <a:pt x="161" y="0"/>
                </a:lnTo>
                <a:lnTo>
                  <a:pt x="143" y="23"/>
                </a:lnTo>
                <a:lnTo>
                  <a:pt x="167" y="78"/>
                </a:lnTo>
                <a:lnTo>
                  <a:pt x="111" y="21"/>
                </a:lnTo>
                <a:lnTo>
                  <a:pt x="91" y="33"/>
                </a:lnTo>
                <a:lnTo>
                  <a:pt x="103" y="61"/>
                </a:lnTo>
                <a:lnTo>
                  <a:pt x="49" y="35"/>
                </a:lnTo>
                <a:lnTo>
                  <a:pt x="87" y="19"/>
                </a:lnTo>
                <a:lnTo>
                  <a:pt x="0" y="2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66" name="Freeform 778"/>
          <p:cNvSpPr>
            <a:spLocks/>
          </p:cNvSpPr>
          <p:nvPr/>
        </p:nvSpPr>
        <p:spPr bwMode="auto">
          <a:xfrm>
            <a:off x="4689932" y="1627207"/>
            <a:ext cx="235857" cy="79375"/>
          </a:xfrm>
          <a:custGeom>
            <a:avLst/>
            <a:gdLst/>
            <a:ahLst/>
            <a:cxnLst>
              <a:cxn ang="0">
                <a:pos x="0" y="26"/>
              </a:cxn>
              <a:cxn ang="0">
                <a:pos x="42" y="34"/>
              </a:cxn>
              <a:cxn ang="0">
                <a:pos x="15" y="45"/>
              </a:cxn>
              <a:cxn ang="0">
                <a:pos x="27" y="52"/>
              </a:cxn>
              <a:cxn ang="0">
                <a:pos x="130" y="51"/>
              </a:cxn>
              <a:cxn ang="0">
                <a:pos x="64" y="65"/>
              </a:cxn>
              <a:cxn ang="0">
                <a:pos x="169" y="95"/>
              </a:cxn>
              <a:cxn ang="0">
                <a:pos x="239" y="77"/>
              </a:cxn>
              <a:cxn ang="0">
                <a:pos x="281" y="45"/>
              </a:cxn>
              <a:cxn ang="0">
                <a:pos x="270" y="29"/>
              </a:cxn>
              <a:cxn ang="0">
                <a:pos x="204" y="30"/>
              </a:cxn>
              <a:cxn ang="0">
                <a:pos x="214" y="13"/>
              </a:cxn>
              <a:cxn ang="0">
                <a:pos x="161" y="30"/>
              </a:cxn>
              <a:cxn ang="0">
                <a:pos x="154" y="0"/>
              </a:cxn>
              <a:cxn ang="0">
                <a:pos x="140" y="39"/>
              </a:cxn>
              <a:cxn ang="0">
                <a:pos x="64" y="0"/>
              </a:cxn>
              <a:cxn ang="0">
                <a:pos x="67" y="24"/>
              </a:cxn>
              <a:cxn ang="0">
                <a:pos x="44" y="13"/>
              </a:cxn>
              <a:cxn ang="0">
                <a:pos x="53" y="35"/>
              </a:cxn>
              <a:cxn ang="0">
                <a:pos x="0" y="26"/>
              </a:cxn>
            </a:cxnLst>
            <a:rect l="0" t="0" r="r" b="b"/>
            <a:pathLst>
              <a:path w="281" h="95">
                <a:moveTo>
                  <a:pt x="0" y="26"/>
                </a:moveTo>
                <a:lnTo>
                  <a:pt x="42" y="34"/>
                </a:lnTo>
                <a:lnTo>
                  <a:pt x="15" y="45"/>
                </a:lnTo>
                <a:lnTo>
                  <a:pt x="27" y="52"/>
                </a:lnTo>
                <a:lnTo>
                  <a:pt x="130" y="51"/>
                </a:lnTo>
                <a:lnTo>
                  <a:pt x="64" y="65"/>
                </a:lnTo>
                <a:lnTo>
                  <a:pt x="169" y="95"/>
                </a:lnTo>
                <a:lnTo>
                  <a:pt x="239" y="77"/>
                </a:lnTo>
                <a:lnTo>
                  <a:pt x="281" y="45"/>
                </a:lnTo>
                <a:lnTo>
                  <a:pt x="270" y="29"/>
                </a:lnTo>
                <a:lnTo>
                  <a:pt x="204" y="30"/>
                </a:lnTo>
                <a:lnTo>
                  <a:pt x="214" y="13"/>
                </a:lnTo>
                <a:lnTo>
                  <a:pt x="161" y="30"/>
                </a:lnTo>
                <a:lnTo>
                  <a:pt x="154" y="0"/>
                </a:lnTo>
                <a:lnTo>
                  <a:pt x="140" y="39"/>
                </a:lnTo>
                <a:lnTo>
                  <a:pt x="64" y="0"/>
                </a:lnTo>
                <a:lnTo>
                  <a:pt x="67" y="24"/>
                </a:lnTo>
                <a:lnTo>
                  <a:pt x="44" y="13"/>
                </a:lnTo>
                <a:lnTo>
                  <a:pt x="53" y="35"/>
                </a:lnTo>
                <a:lnTo>
                  <a:pt x="0" y="26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67" name="Freeform 779"/>
          <p:cNvSpPr>
            <a:spLocks/>
          </p:cNvSpPr>
          <p:nvPr/>
        </p:nvSpPr>
        <p:spPr bwMode="auto">
          <a:xfrm>
            <a:off x="4770065" y="1755775"/>
            <a:ext cx="102810" cy="50800"/>
          </a:xfrm>
          <a:custGeom>
            <a:avLst/>
            <a:gdLst/>
            <a:ahLst/>
            <a:cxnLst>
              <a:cxn ang="0">
                <a:pos x="0" y="48"/>
              </a:cxn>
              <a:cxn ang="0">
                <a:pos x="10" y="17"/>
              </a:cxn>
              <a:cxn ang="0">
                <a:pos x="60" y="0"/>
              </a:cxn>
              <a:cxn ang="0">
                <a:pos x="67" y="17"/>
              </a:cxn>
              <a:cxn ang="0">
                <a:pos x="121" y="31"/>
              </a:cxn>
              <a:cxn ang="0">
                <a:pos x="47" y="61"/>
              </a:cxn>
              <a:cxn ang="0">
                <a:pos x="60" y="45"/>
              </a:cxn>
              <a:cxn ang="0">
                <a:pos x="0" y="48"/>
              </a:cxn>
            </a:cxnLst>
            <a:rect l="0" t="0" r="r" b="b"/>
            <a:pathLst>
              <a:path w="121" h="61">
                <a:moveTo>
                  <a:pt x="0" y="48"/>
                </a:moveTo>
                <a:lnTo>
                  <a:pt x="10" y="17"/>
                </a:lnTo>
                <a:lnTo>
                  <a:pt x="60" y="0"/>
                </a:lnTo>
                <a:lnTo>
                  <a:pt x="67" y="17"/>
                </a:lnTo>
                <a:lnTo>
                  <a:pt x="121" y="31"/>
                </a:lnTo>
                <a:lnTo>
                  <a:pt x="47" y="61"/>
                </a:lnTo>
                <a:lnTo>
                  <a:pt x="60" y="45"/>
                </a:lnTo>
                <a:lnTo>
                  <a:pt x="0" y="4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68" name="Freeform 780"/>
          <p:cNvSpPr>
            <a:spLocks/>
          </p:cNvSpPr>
          <p:nvPr/>
        </p:nvSpPr>
        <p:spPr bwMode="auto">
          <a:xfrm>
            <a:off x="4528155" y="2203450"/>
            <a:ext cx="320524" cy="533400"/>
          </a:xfrm>
          <a:custGeom>
            <a:avLst/>
            <a:gdLst/>
            <a:ahLst/>
            <a:cxnLst>
              <a:cxn ang="0">
                <a:pos x="0" y="475"/>
              </a:cxn>
              <a:cxn ang="0">
                <a:pos x="15" y="547"/>
              </a:cxn>
              <a:cxn ang="0">
                <a:pos x="49" y="582"/>
              </a:cxn>
              <a:cxn ang="0">
                <a:pos x="47" y="632"/>
              </a:cxn>
              <a:cxn ang="0">
                <a:pos x="138" y="598"/>
              </a:cxn>
              <a:cxn ang="0">
                <a:pos x="161" y="498"/>
              </a:cxn>
              <a:cxn ang="0">
                <a:pos x="144" y="494"/>
              </a:cxn>
              <a:cxn ang="0">
                <a:pos x="212" y="463"/>
              </a:cxn>
              <a:cxn ang="0">
                <a:pos x="148" y="456"/>
              </a:cxn>
              <a:cxn ang="0">
                <a:pos x="195" y="463"/>
              </a:cxn>
              <a:cxn ang="0">
                <a:pos x="224" y="437"/>
              </a:cxn>
              <a:cxn ang="0">
                <a:pos x="182" y="405"/>
              </a:cxn>
              <a:cxn ang="0">
                <a:pos x="146" y="427"/>
              </a:cxn>
              <a:cxn ang="0">
                <a:pos x="175" y="407"/>
              </a:cxn>
              <a:cxn ang="0">
                <a:pos x="176" y="316"/>
              </a:cxn>
              <a:cxn ang="0">
                <a:pos x="305" y="230"/>
              </a:cxn>
              <a:cxn ang="0">
                <a:pos x="295" y="212"/>
              </a:cxn>
              <a:cxn ang="0">
                <a:pos x="316" y="168"/>
              </a:cxn>
              <a:cxn ang="0">
                <a:pos x="378" y="154"/>
              </a:cxn>
              <a:cxn ang="0">
                <a:pos x="362" y="52"/>
              </a:cxn>
              <a:cxn ang="0">
                <a:pos x="276" y="0"/>
              </a:cxn>
              <a:cxn ang="0">
                <a:pos x="262" y="0"/>
              </a:cxn>
              <a:cxn ang="0">
                <a:pos x="261" y="32"/>
              </a:cxn>
              <a:cxn ang="0">
                <a:pos x="207" y="26"/>
              </a:cxn>
              <a:cxn ang="0">
                <a:pos x="195" y="52"/>
              </a:cxn>
              <a:cxn ang="0">
                <a:pos x="160" y="59"/>
              </a:cxn>
              <a:cxn ang="0">
                <a:pos x="150" y="101"/>
              </a:cxn>
              <a:cxn ang="0">
                <a:pos x="100" y="149"/>
              </a:cxn>
              <a:cxn ang="0">
                <a:pos x="75" y="218"/>
              </a:cxn>
              <a:cxn ang="0">
                <a:pos x="85" y="245"/>
              </a:cxn>
              <a:cxn ang="0">
                <a:pos x="33" y="265"/>
              </a:cxn>
              <a:cxn ang="0">
                <a:pos x="28" y="355"/>
              </a:cxn>
              <a:cxn ang="0">
                <a:pos x="45" y="374"/>
              </a:cxn>
              <a:cxn ang="0">
                <a:pos x="28" y="390"/>
              </a:cxn>
              <a:cxn ang="0">
                <a:pos x="37" y="430"/>
              </a:cxn>
              <a:cxn ang="0">
                <a:pos x="0" y="475"/>
              </a:cxn>
            </a:cxnLst>
            <a:rect l="0" t="0" r="r" b="b"/>
            <a:pathLst>
              <a:path w="378" h="632">
                <a:moveTo>
                  <a:pt x="0" y="475"/>
                </a:moveTo>
                <a:lnTo>
                  <a:pt x="15" y="547"/>
                </a:lnTo>
                <a:lnTo>
                  <a:pt x="49" y="582"/>
                </a:lnTo>
                <a:lnTo>
                  <a:pt x="47" y="632"/>
                </a:lnTo>
                <a:lnTo>
                  <a:pt x="138" y="598"/>
                </a:lnTo>
                <a:lnTo>
                  <a:pt x="161" y="498"/>
                </a:lnTo>
                <a:lnTo>
                  <a:pt x="144" y="494"/>
                </a:lnTo>
                <a:lnTo>
                  <a:pt x="212" y="463"/>
                </a:lnTo>
                <a:lnTo>
                  <a:pt x="148" y="456"/>
                </a:lnTo>
                <a:lnTo>
                  <a:pt x="195" y="463"/>
                </a:lnTo>
                <a:lnTo>
                  <a:pt x="224" y="437"/>
                </a:lnTo>
                <a:lnTo>
                  <a:pt x="182" y="405"/>
                </a:lnTo>
                <a:lnTo>
                  <a:pt x="146" y="427"/>
                </a:lnTo>
                <a:lnTo>
                  <a:pt x="175" y="407"/>
                </a:lnTo>
                <a:lnTo>
                  <a:pt x="176" y="316"/>
                </a:lnTo>
                <a:lnTo>
                  <a:pt x="305" y="230"/>
                </a:lnTo>
                <a:lnTo>
                  <a:pt x="295" y="212"/>
                </a:lnTo>
                <a:lnTo>
                  <a:pt x="316" y="168"/>
                </a:lnTo>
                <a:lnTo>
                  <a:pt x="378" y="154"/>
                </a:lnTo>
                <a:lnTo>
                  <a:pt x="362" y="52"/>
                </a:lnTo>
                <a:lnTo>
                  <a:pt x="276" y="0"/>
                </a:lnTo>
                <a:lnTo>
                  <a:pt x="262" y="0"/>
                </a:lnTo>
                <a:lnTo>
                  <a:pt x="261" y="32"/>
                </a:lnTo>
                <a:lnTo>
                  <a:pt x="207" y="26"/>
                </a:lnTo>
                <a:lnTo>
                  <a:pt x="195" y="52"/>
                </a:lnTo>
                <a:lnTo>
                  <a:pt x="160" y="59"/>
                </a:lnTo>
                <a:lnTo>
                  <a:pt x="150" y="101"/>
                </a:lnTo>
                <a:lnTo>
                  <a:pt x="100" y="149"/>
                </a:lnTo>
                <a:lnTo>
                  <a:pt x="75" y="218"/>
                </a:lnTo>
                <a:lnTo>
                  <a:pt x="85" y="245"/>
                </a:lnTo>
                <a:lnTo>
                  <a:pt x="33" y="265"/>
                </a:lnTo>
                <a:lnTo>
                  <a:pt x="28" y="355"/>
                </a:lnTo>
                <a:lnTo>
                  <a:pt x="45" y="374"/>
                </a:lnTo>
                <a:lnTo>
                  <a:pt x="28" y="390"/>
                </a:lnTo>
                <a:lnTo>
                  <a:pt x="37" y="430"/>
                </a:lnTo>
                <a:lnTo>
                  <a:pt x="0" y="475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69" name="Freeform 781"/>
          <p:cNvSpPr>
            <a:spLocks/>
          </p:cNvSpPr>
          <p:nvPr/>
        </p:nvSpPr>
        <p:spPr bwMode="auto">
          <a:xfrm>
            <a:off x="4401164" y="2995613"/>
            <a:ext cx="110369" cy="57150"/>
          </a:xfrm>
          <a:custGeom>
            <a:avLst/>
            <a:gdLst/>
            <a:ahLst/>
            <a:cxnLst>
              <a:cxn ang="0">
                <a:pos x="0" y="45"/>
              </a:cxn>
              <a:cxn ang="0">
                <a:pos x="30" y="66"/>
              </a:cxn>
              <a:cxn ang="0">
                <a:pos x="71" y="47"/>
              </a:cxn>
              <a:cxn ang="0">
                <a:pos x="89" y="65"/>
              </a:cxn>
              <a:cxn ang="0">
                <a:pos x="130" y="30"/>
              </a:cxn>
              <a:cxn ang="0">
                <a:pos x="105" y="26"/>
              </a:cxn>
              <a:cxn ang="0">
                <a:pos x="104" y="10"/>
              </a:cxn>
              <a:cxn ang="0">
                <a:pos x="100" y="6"/>
              </a:cxn>
              <a:cxn ang="0">
                <a:pos x="43" y="0"/>
              </a:cxn>
              <a:cxn ang="0">
                <a:pos x="0" y="45"/>
              </a:cxn>
            </a:cxnLst>
            <a:rect l="0" t="0" r="r" b="b"/>
            <a:pathLst>
              <a:path w="130" h="66">
                <a:moveTo>
                  <a:pt x="0" y="45"/>
                </a:moveTo>
                <a:lnTo>
                  <a:pt x="30" y="66"/>
                </a:lnTo>
                <a:lnTo>
                  <a:pt x="71" y="47"/>
                </a:lnTo>
                <a:lnTo>
                  <a:pt x="89" y="65"/>
                </a:lnTo>
                <a:lnTo>
                  <a:pt x="130" y="30"/>
                </a:lnTo>
                <a:lnTo>
                  <a:pt x="105" y="26"/>
                </a:lnTo>
                <a:lnTo>
                  <a:pt x="104" y="10"/>
                </a:lnTo>
                <a:lnTo>
                  <a:pt x="100" y="6"/>
                </a:lnTo>
                <a:lnTo>
                  <a:pt x="43" y="0"/>
                </a:lnTo>
                <a:lnTo>
                  <a:pt x="0" y="45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70" name="Freeform 782"/>
          <p:cNvSpPr>
            <a:spLocks/>
          </p:cNvSpPr>
          <p:nvPr/>
        </p:nvSpPr>
        <p:spPr bwMode="auto">
          <a:xfrm>
            <a:off x="5131407" y="3314719"/>
            <a:ext cx="176892" cy="138113"/>
          </a:xfrm>
          <a:custGeom>
            <a:avLst/>
            <a:gdLst/>
            <a:ahLst/>
            <a:cxnLst>
              <a:cxn ang="0">
                <a:pos x="0" y="152"/>
              </a:cxn>
              <a:cxn ang="0">
                <a:pos x="4" y="135"/>
              </a:cxn>
              <a:cxn ang="0">
                <a:pos x="33" y="100"/>
              </a:cxn>
              <a:cxn ang="0">
                <a:pos x="18" y="85"/>
              </a:cxn>
              <a:cxn ang="0">
                <a:pos x="17" y="43"/>
              </a:cxn>
              <a:cxn ang="0">
                <a:pos x="33" y="9"/>
              </a:cxn>
              <a:cxn ang="0">
                <a:pos x="210" y="0"/>
              </a:cxn>
              <a:cxn ang="0">
                <a:pos x="177" y="25"/>
              </a:cxn>
              <a:cxn ang="0">
                <a:pos x="166" y="91"/>
              </a:cxn>
              <a:cxn ang="0">
                <a:pos x="94" y="130"/>
              </a:cxn>
              <a:cxn ang="0">
                <a:pos x="30" y="165"/>
              </a:cxn>
              <a:cxn ang="0">
                <a:pos x="0" y="152"/>
              </a:cxn>
            </a:cxnLst>
            <a:rect l="0" t="0" r="r" b="b"/>
            <a:pathLst>
              <a:path w="210" h="165">
                <a:moveTo>
                  <a:pt x="0" y="152"/>
                </a:moveTo>
                <a:lnTo>
                  <a:pt x="4" y="135"/>
                </a:lnTo>
                <a:lnTo>
                  <a:pt x="33" y="100"/>
                </a:lnTo>
                <a:lnTo>
                  <a:pt x="18" y="85"/>
                </a:lnTo>
                <a:lnTo>
                  <a:pt x="17" y="43"/>
                </a:lnTo>
                <a:lnTo>
                  <a:pt x="33" y="9"/>
                </a:lnTo>
                <a:lnTo>
                  <a:pt x="210" y="0"/>
                </a:lnTo>
                <a:lnTo>
                  <a:pt x="177" y="25"/>
                </a:lnTo>
                <a:lnTo>
                  <a:pt x="166" y="91"/>
                </a:lnTo>
                <a:lnTo>
                  <a:pt x="94" y="130"/>
                </a:lnTo>
                <a:lnTo>
                  <a:pt x="30" y="165"/>
                </a:lnTo>
                <a:lnTo>
                  <a:pt x="0" y="152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71" name="Freeform 783"/>
          <p:cNvSpPr>
            <a:spLocks/>
          </p:cNvSpPr>
          <p:nvPr/>
        </p:nvSpPr>
        <p:spPr bwMode="auto">
          <a:xfrm>
            <a:off x="6670531" y="3765550"/>
            <a:ext cx="196548" cy="387350"/>
          </a:xfrm>
          <a:custGeom>
            <a:avLst/>
            <a:gdLst/>
            <a:ahLst/>
            <a:cxnLst>
              <a:cxn ang="0">
                <a:pos x="0" y="74"/>
              </a:cxn>
              <a:cxn ang="0">
                <a:pos x="18" y="38"/>
              </a:cxn>
              <a:cxn ang="0">
                <a:pos x="80" y="0"/>
              </a:cxn>
              <a:cxn ang="0">
                <a:pos x="109" y="36"/>
              </a:cxn>
              <a:cxn ang="0">
                <a:pos x="100" y="97"/>
              </a:cxn>
              <a:cxn ang="0">
                <a:pos x="175" y="71"/>
              </a:cxn>
              <a:cxn ang="0">
                <a:pos x="205" y="97"/>
              </a:cxn>
              <a:cxn ang="0">
                <a:pos x="232" y="158"/>
              </a:cxn>
              <a:cxn ang="0">
                <a:pos x="225" y="197"/>
              </a:cxn>
              <a:cxn ang="0">
                <a:pos x="166" y="195"/>
              </a:cxn>
              <a:cxn ang="0">
                <a:pos x="148" y="211"/>
              </a:cxn>
              <a:cxn ang="0">
                <a:pos x="157" y="276"/>
              </a:cxn>
              <a:cxn ang="0">
                <a:pos x="81" y="220"/>
              </a:cxn>
              <a:cxn ang="0">
                <a:pos x="50" y="319"/>
              </a:cxn>
              <a:cxn ang="0">
                <a:pos x="86" y="409"/>
              </a:cxn>
              <a:cxn ang="0">
                <a:pos x="138" y="441"/>
              </a:cxn>
              <a:cxn ang="0">
                <a:pos x="110" y="459"/>
              </a:cxn>
              <a:cxn ang="0">
                <a:pos x="104" y="431"/>
              </a:cxn>
              <a:cxn ang="0">
                <a:pos x="81" y="431"/>
              </a:cxn>
              <a:cxn ang="0">
                <a:pos x="24" y="380"/>
              </a:cxn>
              <a:cxn ang="0">
                <a:pos x="33" y="323"/>
              </a:cxn>
              <a:cxn ang="0">
                <a:pos x="64" y="269"/>
              </a:cxn>
              <a:cxn ang="0">
                <a:pos x="23" y="181"/>
              </a:cxn>
              <a:cxn ang="0">
                <a:pos x="35" y="141"/>
              </a:cxn>
              <a:cxn ang="0">
                <a:pos x="0" y="74"/>
              </a:cxn>
            </a:cxnLst>
            <a:rect l="0" t="0" r="r" b="b"/>
            <a:pathLst>
              <a:path w="232" h="459">
                <a:moveTo>
                  <a:pt x="0" y="74"/>
                </a:moveTo>
                <a:lnTo>
                  <a:pt x="18" y="38"/>
                </a:lnTo>
                <a:lnTo>
                  <a:pt x="80" y="0"/>
                </a:lnTo>
                <a:lnTo>
                  <a:pt x="109" y="36"/>
                </a:lnTo>
                <a:lnTo>
                  <a:pt x="100" y="97"/>
                </a:lnTo>
                <a:lnTo>
                  <a:pt x="175" y="71"/>
                </a:lnTo>
                <a:lnTo>
                  <a:pt x="205" y="97"/>
                </a:lnTo>
                <a:lnTo>
                  <a:pt x="232" y="158"/>
                </a:lnTo>
                <a:lnTo>
                  <a:pt x="225" y="197"/>
                </a:lnTo>
                <a:lnTo>
                  <a:pt x="166" y="195"/>
                </a:lnTo>
                <a:lnTo>
                  <a:pt x="148" y="211"/>
                </a:lnTo>
                <a:lnTo>
                  <a:pt x="157" y="276"/>
                </a:lnTo>
                <a:lnTo>
                  <a:pt x="81" y="220"/>
                </a:lnTo>
                <a:lnTo>
                  <a:pt x="50" y="319"/>
                </a:lnTo>
                <a:lnTo>
                  <a:pt x="86" y="409"/>
                </a:lnTo>
                <a:lnTo>
                  <a:pt x="138" y="441"/>
                </a:lnTo>
                <a:lnTo>
                  <a:pt x="110" y="459"/>
                </a:lnTo>
                <a:lnTo>
                  <a:pt x="104" y="431"/>
                </a:lnTo>
                <a:lnTo>
                  <a:pt x="81" y="431"/>
                </a:lnTo>
                <a:lnTo>
                  <a:pt x="24" y="380"/>
                </a:lnTo>
                <a:lnTo>
                  <a:pt x="33" y="323"/>
                </a:lnTo>
                <a:lnTo>
                  <a:pt x="64" y="269"/>
                </a:lnTo>
                <a:lnTo>
                  <a:pt x="23" y="181"/>
                </a:lnTo>
                <a:lnTo>
                  <a:pt x="35" y="141"/>
                </a:lnTo>
                <a:lnTo>
                  <a:pt x="0" y="74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72" name="Freeform 784"/>
          <p:cNvSpPr>
            <a:spLocks/>
          </p:cNvSpPr>
          <p:nvPr/>
        </p:nvSpPr>
        <p:spPr bwMode="auto">
          <a:xfrm>
            <a:off x="2716895" y="4022725"/>
            <a:ext cx="24190" cy="19050"/>
          </a:xfrm>
          <a:custGeom>
            <a:avLst/>
            <a:gdLst/>
            <a:ahLst/>
            <a:cxnLst>
              <a:cxn ang="0">
                <a:pos x="0" y="21"/>
              </a:cxn>
              <a:cxn ang="0">
                <a:pos x="29" y="17"/>
              </a:cxn>
              <a:cxn ang="0">
                <a:pos x="30" y="0"/>
              </a:cxn>
              <a:cxn ang="0">
                <a:pos x="0" y="21"/>
              </a:cxn>
            </a:cxnLst>
            <a:rect l="0" t="0" r="r" b="b"/>
            <a:pathLst>
              <a:path w="30" h="21">
                <a:moveTo>
                  <a:pt x="0" y="21"/>
                </a:moveTo>
                <a:lnTo>
                  <a:pt x="29" y="17"/>
                </a:lnTo>
                <a:lnTo>
                  <a:pt x="30" y="0"/>
                </a:lnTo>
                <a:lnTo>
                  <a:pt x="0" y="21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73" name="Freeform 785"/>
          <p:cNvSpPr>
            <a:spLocks/>
          </p:cNvSpPr>
          <p:nvPr/>
        </p:nvSpPr>
        <p:spPr bwMode="auto">
          <a:xfrm>
            <a:off x="5519973" y="3622675"/>
            <a:ext cx="128511" cy="90488"/>
          </a:xfrm>
          <a:custGeom>
            <a:avLst/>
            <a:gdLst/>
            <a:ahLst/>
            <a:cxnLst>
              <a:cxn ang="0">
                <a:pos x="0" y="49"/>
              </a:cxn>
              <a:cxn ang="0">
                <a:pos x="9" y="47"/>
              </a:cxn>
              <a:cxn ang="0">
                <a:pos x="20" y="64"/>
              </a:cxn>
              <a:cxn ang="0">
                <a:pos x="85" y="63"/>
              </a:cxn>
              <a:cxn ang="0">
                <a:pos x="145" y="0"/>
              </a:cxn>
              <a:cxn ang="0">
                <a:pos x="154" y="38"/>
              </a:cxn>
              <a:cxn ang="0">
                <a:pos x="136" y="40"/>
              </a:cxn>
              <a:cxn ang="0">
                <a:pos x="145" y="63"/>
              </a:cxn>
              <a:cxn ang="0">
                <a:pos x="122" y="108"/>
              </a:cxn>
              <a:cxn ang="0">
                <a:pos x="28" y="97"/>
              </a:cxn>
              <a:cxn ang="0">
                <a:pos x="0" y="49"/>
              </a:cxn>
            </a:cxnLst>
            <a:rect l="0" t="0" r="r" b="b"/>
            <a:pathLst>
              <a:path w="154" h="108">
                <a:moveTo>
                  <a:pt x="0" y="49"/>
                </a:moveTo>
                <a:lnTo>
                  <a:pt x="9" y="47"/>
                </a:lnTo>
                <a:lnTo>
                  <a:pt x="20" y="64"/>
                </a:lnTo>
                <a:lnTo>
                  <a:pt x="85" y="63"/>
                </a:lnTo>
                <a:lnTo>
                  <a:pt x="145" y="0"/>
                </a:lnTo>
                <a:lnTo>
                  <a:pt x="154" y="38"/>
                </a:lnTo>
                <a:lnTo>
                  <a:pt x="136" y="40"/>
                </a:lnTo>
                <a:lnTo>
                  <a:pt x="145" y="63"/>
                </a:lnTo>
                <a:lnTo>
                  <a:pt x="122" y="108"/>
                </a:lnTo>
                <a:lnTo>
                  <a:pt x="28" y="97"/>
                </a:lnTo>
                <a:lnTo>
                  <a:pt x="0" y="49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74" name="Freeform 786"/>
          <p:cNvSpPr>
            <a:spLocks/>
          </p:cNvSpPr>
          <p:nvPr/>
        </p:nvSpPr>
        <p:spPr bwMode="auto">
          <a:xfrm>
            <a:off x="4435929" y="3319463"/>
            <a:ext cx="96762" cy="190500"/>
          </a:xfrm>
          <a:custGeom>
            <a:avLst/>
            <a:gdLst/>
            <a:ahLst/>
            <a:cxnLst>
              <a:cxn ang="0">
                <a:pos x="0" y="105"/>
              </a:cxn>
              <a:cxn ang="0">
                <a:pos x="28" y="85"/>
              </a:cxn>
              <a:cxn ang="0">
                <a:pos x="38" y="3"/>
              </a:cxn>
              <a:cxn ang="0">
                <a:pos x="110" y="0"/>
              </a:cxn>
              <a:cxn ang="0">
                <a:pos x="92" y="28"/>
              </a:cxn>
              <a:cxn ang="0">
                <a:pos x="112" y="63"/>
              </a:cxn>
              <a:cxn ang="0">
                <a:pos x="70" y="105"/>
              </a:cxn>
              <a:cxn ang="0">
                <a:pos x="116" y="133"/>
              </a:cxn>
              <a:cxn ang="0">
                <a:pos x="59" y="226"/>
              </a:cxn>
              <a:cxn ang="0">
                <a:pos x="51" y="166"/>
              </a:cxn>
              <a:cxn ang="0">
                <a:pos x="0" y="105"/>
              </a:cxn>
            </a:cxnLst>
            <a:rect l="0" t="0" r="r" b="b"/>
            <a:pathLst>
              <a:path w="116" h="226">
                <a:moveTo>
                  <a:pt x="0" y="105"/>
                </a:moveTo>
                <a:lnTo>
                  <a:pt x="28" y="85"/>
                </a:lnTo>
                <a:lnTo>
                  <a:pt x="38" y="3"/>
                </a:lnTo>
                <a:lnTo>
                  <a:pt x="110" y="0"/>
                </a:lnTo>
                <a:lnTo>
                  <a:pt x="92" y="28"/>
                </a:lnTo>
                <a:lnTo>
                  <a:pt x="112" y="63"/>
                </a:lnTo>
                <a:lnTo>
                  <a:pt x="70" y="105"/>
                </a:lnTo>
                <a:lnTo>
                  <a:pt x="116" y="133"/>
                </a:lnTo>
                <a:lnTo>
                  <a:pt x="59" y="226"/>
                </a:lnTo>
                <a:lnTo>
                  <a:pt x="51" y="166"/>
                </a:lnTo>
                <a:lnTo>
                  <a:pt x="0" y="105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75" name="Freeform 787"/>
          <p:cNvSpPr>
            <a:spLocks/>
          </p:cNvSpPr>
          <p:nvPr/>
        </p:nvSpPr>
        <p:spPr bwMode="auto">
          <a:xfrm>
            <a:off x="4900092" y="3176588"/>
            <a:ext cx="69548" cy="50800"/>
          </a:xfrm>
          <a:custGeom>
            <a:avLst/>
            <a:gdLst/>
            <a:ahLst/>
            <a:cxnLst>
              <a:cxn ang="0">
                <a:pos x="0" y="41"/>
              </a:cxn>
              <a:cxn ang="0">
                <a:pos x="10" y="3"/>
              </a:cxn>
              <a:cxn ang="0">
                <a:pos x="55" y="0"/>
              </a:cxn>
              <a:cxn ang="0">
                <a:pos x="81" y="30"/>
              </a:cxn>
              <a:cxn ang="0">
                <a:pos x="45" y="31"/>
              </a:cxn>
              <a:cxn ang="0">
                <a:pos x="4" y="62"/>
              </a:cxn>
              <a:cxn ang="0">
                <a:pos x="21" y="44"/>
              </a:cxn>
              <a:cxn ang="0">
                <a:pos x="0" y="41"/>
              </a:cxn>
            </a:cxnLst>
            <a:rect l="0" t="0" r="r" b="b"/>
            <a:pathLst>
              <a:path w="81" h="62">
                <a:moveTo>
                  <a:pt x="0" y="41"/>
                </a:moveTo>
                <a:lnTo>
                  <a:pt x="10" y="3"/>
                </a:lnTo>
                <a:lnTo>
                  <a:pt x="55" y="0"/>
                </a:lnTo>
                <a:lnTo>
                  <a:pt x="81" y="30"/>
                </a:lnTo>
                <a:lnTo>
                  <a:pt x="45" y="31"/>
                </a:lnTo>
                <a:lnTo>
                  <a:pt x="4" y="62"/>
                </a:lnTo>
                <a:lnTo>
                  <a:pt x="21" y="44"/>
                </a:lnTo>
                <a:lnTo>
                  <a:pt x="0" y="41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76" name="Freeform 788"/>
          <p:cNvSpPr>
            <a:spLocks/>
          </p:cNvSpPr>
          <p:nvPr/>
        </p:nvSpPr>
        <p:spPr bwMode="auto">
          <a:xfrm>
            <a:off x="4907652" y="3170238"/>
            <a:ext cx="456595" cy="179388"/>
          </a:xfrm>
          <a:custGeom>
            <a:avLst/>
            <a:gdLst/>
            <a:ahLst/>
            <a:cxnLst>
              <a:cxn ang="0">
                <a:pos x="0" y="71"/>
              </a:cxn>
              <a:cxn ang="0">
                <a:pos x="21" y="127"/>
              </a:cxn>
              <a:cxn ang="0">
                <a:pos x="1" y="133"/>
              </a:cxn>
              <a:cxn ang="0">
                <a:pos x="21" y="140"/>
              </a:cxn>
              <a:cxn ang="0">
                <a:pos x="31" y="175"/>
              </a:cxn>
              <a:cxn ang="0">
                <a:pos x="61" y="172"/>
              </a:cxn>
              <a:cxn ang="0">
                <a:pos x="31" y="187"/>
              </a:cxn>
              <a:cxn ang="0">
                <a:pos x="65" y="180"/>
              </a:cxn>
              <a:cxn ang="0">
                <a:pos x="105" y="203"/>
              </a:cxn>
              <a:cxn ang="0">
                <a:pos x="137" y="179"/>
              </a:cxn>
              <a:cxn ang="0">
                <a:pos x="189" y="210"/>
              </a:cxn>
              <a:cxn ang="0">
                <a:pos x="284" y="179"/>
              </a:cxn>
              <a:cxn ang="0">
                <a:pos x="282" y="213"/>
              </a:cxn>
              <a:cxn ang="0">
                <a:pos x="298" y="179"/>
              </a:cxn>
              <a:cxn ang="0">
                <a:pos x="475" y="170"/>
              </a:cxn>
              <a:cxn ang="0">
                <a:pos x="540" y="168"/>
              </a:cxn>
              <a:cxn ang="0">
                <a:pos x="520" y="93"/>
              </a:cxn>
              <a:cxn ang="0">
                <a:pos x="535" y="77"/>
              </a:cxn>
              <a:cxn ang="0">
                <a:pos x="480" y="13"/>
              </a:cxn>
              <a:cxn ang="0">
                <a:pos x="444" y="13"/>
              </a:cxn>
              <a:cxn ang="0">
                <a:pos x="345" y="40"/>
              </a:cxn>
              <a:cxn ang="0">
                <a:pos x="258" y="0"/>
              </a:cxn>
              <a:cxn ang="0">
                <a:pos x="207" y="1"/>
              </a:cxn>
              <a:cxn ang="0">
                <a:pos x="138" y="37"/>
              </a:cxn>
              <a:cxn ang="0">
                <a:pos x="83" y="27"/>
              </a:cxn>
              <a:cxn ang="0">
                <a:pos x="102" y="47"/>
              </a:cxn>
              <a:cxn ang="0">
                <a:pos x="0" y="71"/>
              </a:cxn>
            </a:cxnLst>
            <a:rect l="0" t="0" r="r" b="b"/>
            <a:pathLst>
              <a:path w="540" h="213">
                <a:moveTo>
                  <a:pt x="0" y="71"/>
                </a:moveTo>
                <a:lnTo>
                  <a:pt x="21" y="127"/>
                </a:lnTo>
                <a:lnTo>
                  <a:pt x="1" y="133"/>
                </a:lnTo>
                <a:lnTo>
                  <a:pt x="21" y="140"/>
                </a:lnTo>
                <a:lnTo>
                  <a:pt x="31" y="175"/>
                </a:lnTo>
                <a:lnTo>
                  <a:pt x="61" y="172"/>
                </a:lnTo>
                <a:lnTo>
                  <a:pt x="31" y="187"/>
                </a:lnTo>
                <a:lnTo>
                  <a:pt x="65" y="180"/>
                </a:lnTo>
                <a:lnTo>
                  <a:pt x="105" y="203"/>
                </a:lnTo>
                <a:lnTo>
                  <a:pt x="137" y="179"/>
                </a:lnTo>
                <a:lnTo>
                  <a:pt x="189" y="210"/>
                </a:lnTo>
                <a:lnTo>
                  <a:pt x="284" y="179"/>
                </a:lnTo>
                <a:lnTo>
                  <a:pt x="282" y="213"/>
                </a:lnTo>
                <a:lnTo>
                  <a:pt x="298" y="179"/>
                </a:lnTo>
                <a:lnTo>
                  <a:pt x="475" y="170"/>
                </a:lnTo>
                <a:lnTo>
                  <a:pt x="540" y="168"/>
                </a:lnTo>
                <a:lnTo>
                  <a:pt x="520" y="93"/>
                </a:lnTo>
                <a:lnTo>
                  <a:pt x="535" y="77"/>
                </a:lnTo>
                <a:lnTo>
                  <a:pt x="480" y="13"/>
                </a:lnTo>
                <a:lnTo>
                  <a:pt x="444" y="13"/>
                </a:lnTo>
                <a:lnTo>
                  <a:pt x="345" y="40"/>
                </a:lnTo>
                <a:lnTo>
                  <a:pt x="258" y="0"/>
                </a:lnTo>
                <a:lnTo>
                  <a:pt x="207" y="1"/>
                </a:lnTo>
                <a:lnTo>
                  <a:pt x="138" y="37"/>
                </a:lnTo>
                <a:lnTo>
                  <a:pt x="83" y="27"/>
                </a:lnTo>
                <a:lnTo>
                  <a:pt x="102" y="47"/>
                </a:lnTo>
                <a:lnTo>
                  <a:pt x="0" y="71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77" name="Freeform 789"/>
          <p:cNvSpPr>
            <a:spLocks/>
          </p:cNvSpPr>
          <p:nvPr/>
        </p:nvSpPr>
        <p:spPr bwMode="auto">
          <a:xfrm>
            <a:off x="4003524" y="2749569"/>
            <a:ext cx="96762" cy="119063"/>
          </a:xfrm>
          <a:custGeom>
            <a:avLst/>
            <a:gdLst/>
            <a:ahLst/>
            <a:cxnLst>
              <a:cxn ang="0">
                <a:pos x="0" y="119"/>
              </a:cxn>
              <a:cxn ang="0">
                <a:pos x="15" y="131"/>
              </a:cxn>
              <a:cxn ang="0">
                <a:pos x="2" y="142"/>
              </a:cxn>
              <a:cxn ang="0">
                <a:pos x="109" y="121"/>
              </a:cxn>
              <a:cxn ang="0">
                <a:pos x="117" y="46"/>
              </a:cxn>
              <a:cxn ang="0">
                <a:pos x="103" y="28"/>
              </a:cxn>
              <a:cxn ang="0">
                <a:pos x="72" y="37"/>
              </a:cxn>
              <a:cxn ang="0">
                <a:pos x="61" y="26"/>
              </a:cxn>
              <a:cxn ang="0">
                <a:pos x="75" y="9"/>
              </a:cxn>
              <a:cxn ang="0">
                <a:pos x="61" y="0"/>
              </a:cxn>
              <a:cxn ang="0">
                <a:pos x="48" y="36"/>
              </a:cxn>
              <a:cxn ang="0">
                <a:pos x="2" y="46"/>
              </a:cxn>
              <a:cxn ang="0">
                <a:pos x="17" y="55"/>
              </a:cxn>
              <a:cxn ang="0">
                <a:pos x="7" y="75"/>
              </a:cxn>
              <a:cxn ang="0">
                <a:pos x="38" y="80"/>
              </a:cxn>
              <a:cxn ang="0">
                <a:pos x="11" y="107"/>
              </a:cxn>
              <a:cxn ang="0">
                <a:pos x="41" y="101"/>
              </a:cxn>
              <a:cxn ang="0">
                <a:pos x="0" y="119"/>
              </a:cxn>
            </a:cxnLst>
            <a:rect l="0" t="0" r="r" b="b"/>
            <a:pathLst>
              <a:path w="117" h="142">
                <a:moveTo>
                  <a:pt x="0" y="119"/>
                </a:moveTo>
                <a:lnTo>
                  <a:pt x="15" y="131"/>
                </a:lnTo>
                <a:lnTo>
                  <a:pt x="2" y="142"/>
                </a:lnTo>
                <a:lnTo>
                  <a:pt x="109" y="121"/>
                </a:lnTo>
                <a:lnTo>
                  <a:pt x="117" y="46"/>
                </a:lnTo>
                <a:lnTo>
                  <a:pt x="103" y="28"/>
                </a:lnTo>
                <a:lnTo>
                  <a:pt x="72" y="37"/>
                </a:lnTo>
                <a:lnTo>
                  <a:pt x="61" y="26"/>
                </a:lnTo>
                <a:lnTo>
                  <a:pt x="75" y="9"/>
                </a:lnTo>
                <a:lnTo>
                  <a:pt x="61" y="0"/>
                </a:lnTo>
                <a:lnTo>
                  <a:pt x="48" y="36"/>
                </a:lnTo>
                <a:lnTo>
                  <a:pt x="2" y="46"/>
                </a:lnTo>
                <a:lnTo>
                  <a:pt x="17" y="55"/>
                </a:lnTo>
                <a:lnTo>
                  <a:pt x="7" y="75"/>
                </a:lnTo>
                <a:lnTo>
                  <a:pt x="38" y="80"/>
                </a:lnTo>
                <a:lnTo>
                  <a:pt x="11" y="107"/>
                </a:lnTo>
                <a:lnTo>
                  <a:pt x="41" y="101"/>
                </a:lnTo>
                <a:lnTo>
                  <a:pt x="0" y="119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78" name="Freeform 790"/>
          <p:cNvSpPr>
            <a:spLocks/>
          </p:cNvSpPr>
          <p:nvPr/>
        </p:nvSpPr>
        <p:spPr bwMode="auto">
          <a:xfrm>
            <a:off x="4053421" y="2740044"/>
            <a:ext cx="65011" cy="47625"/>
          </a:xfrm>
          <a:custGeom>
            <a:avLst/>
            <a:gdLst/>
            <a:ahLst/>
            <a:cxnLst>
              <a:cxn ang="0">
                <a:pos x="0" y="35"/>
              </a:cxn>
              <a:cxn ang="0">
                <a:pos x="11" y="46"/>
              </a:cxn>
              <a:cxn ang="0">
                <a:pos x="42" y="37"/>
              </a:cxn>
              <a:cxn ang="0">
                <a:pos x="56" y="55"/>
              </a:cxn>
              <a:cxn ang="0">
                <a:pos x="75" y="35"/>
              </a:cxn>
              <a:cxn ang="0">
                <a:pos x="57" y="9"/>
              </a:cxn>
              <a:cxn ang="0">
                <a:pos x="22" y="0"/>
              </a:cxn>
              <a:cxn ang="0">
                <a:pos x="14" y="18"/>
              </a:cxn>
              <a:cxn ang="0">
                <a:pos x="0" y="35"/>
              </a:cxn>
            </a:cxnLst>
            <a:rect l="0" t="0" r="r" b="b"/>
            <a:pathLst>
              <a:path w="75" h="55">
                <a:moveTo>
                  <a:pt x="0" y="35"/>
                </a:moveTo>
                <a:lnTo>
                  <a:pt x="11" y="46"/>
                </a:lnTo>
                <a:lnTo>
                  <a:pt x="42" y="37"/>
                </a:lnTo>
                <a:lnTo>
                  <a:pt x="56" y="55"/>
                </a:lnTo>
                <a:lnTo>
                  <a:pt x="75" y="35"/>
                </a:lnTo>
                <a:lnTo>
                  <a:pt x="57" y="9"/>
                </a:lnTo>
                <a:lnTo>
                  <a:pt x="22" y="0"/>
                </a:lnTo>
                <a:lnTo>
                  <a:pt x="14" y="18"/>
                </a:lnTo>
                <a:lnTo>
                  <a:pt x="0" y="35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79" name="Freeform 791"/>
          <p:cNvSpPr>
            <a:spLocks/>
          </p:cNvSpPr>
          <p:nvPr/>
        </p:nvSpPr>
        <p:spPr bwMode="auto">
          <a:xfrm>
            <a:off x="4082149" y="2635250"/>
            <a:ext cx="18143" cy="20638"/>
          </a:xfrm>
          <a:custGeom>
            <a:avLst/>
            <a:gdLst/>
            <a:ahLst/>
            <a:cxnLst>
              <a:cxn ang="0">
                <a:pos x="0" y="24"/>
              </a:cxn>
              <a:cxn ang="0">
                <a:pos x="0" y="5"/>
              </a:cxn>
              <a:cxn ang="0">
                <a:pos x="19" y="0"/>
              </a:cxn>
              <a:cxn ang="0">
                <a:pos x="0" y="24"/>
              </a:cxn>
            </a:cxnLst>
            <a:rect l="0" t="0" r="r" b="b"/>
            <a:pathLst>
              <a:path w="19" h="24">
                <a:moveTo>
                  <a:pt x="0" y="24"/>
                </a:moveTo>
                <a:lnTo>
                  <a:pt x="0" y="5"/>
                </a:lnTo>
                <a:lnTo>
                  <a:pt x="19" y="0"/>
                </a:lnTo>
                <a:lnTo>
                  <a:pt x="0" y="24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80" name="Freeform 792"/>
          <p:cNvSpPr>
            <a:spLocks/>
          </p:cNvSpPr>
          <p:nvPr/>
        </p:nvSpPr>
        <p:spPr bwMode="auto">
          <a:xfrm>
            <a:off x="4091224" y="2655888"/>
            <a:ext cx="13607" cy="14288"/>
          </a:xfrm>
          <a:custGeom>
            <a:avLst/>
            <a:gdLst/>
            <a:ahLst/>
            <a:cxnLst>
              <a:cxn ang="0">
                <a:pos x="0" y="13"/>
              </a:cxn>
              <a:cxn ang="0">
                <a:pos x="10" y="0"/>
              </a:cxn>
              <a:cxn ang="0">
                <a:pos x="16" y="17"/>
              </a:cxn>
              <a:cxn ang="0">
                <a:pos x="0" y="13"/>
              </a:cxn>
            </a:cxnLst>
            <a:rect l="0" t="0" r="r" b="b"/>
            <a:pathLst>
              <a:path w="16" h="17">
                <a:moveTo>
                  <a:pt x="0" y="13"/>
                </a:moveTo>
                <a:lnTo>
                  <a:pt x="10" y="0"/>
                </a:lnTo>
                <a:lnTo>
                  <a:pt x="16" y="17"/>
                </a:lnTo>
                <a:lnTo>
                  <a:pt x="0" y="13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81" name="Freeform 793"/>
          <p:cNvSpPr>
            <a:spLocks/>
          </p:cNvSpPr>
          <p:nvPr/>
        </p:nvSpPr>
        <p:spPr bwMode="auto">
          <a:xfrm>
            <a:off x="4104826" y="2624157"/>
            <a:ext cx="192011" cy="296863"/>
          </a:xfrm>
          <a:custGeom>
            <a:avLst/>
            <a:gdLst/>
            <a:ahLst/>
            <a:cxnLst>
              <a:cxn ang="0">
                <a:pos x="0" y="82"/>
              </a:cxn>
              <a:cxn ang="0">
                <a:pos x="9" y="34"/>
              </a:cxn>
              <a:cxn ang="0">
                <a:pos x="38" y="0"/>
              </a:cxn>
              <a:cxn ang="0">
                <a:pos x="88" y="0"/>
              </a:cxn>
              <a:cxn ang="0">
                <a:pos x="57" y="41"/>
              </a:cxn>
              <a:cxn ang="0">
                <a:pos x="125" y="50"/>
              </a:cxn>
              <a:cxn ang="0">
                <a:pos x="83" y="108"/>
              </a:cxn>
              <a:cxn ang="0">
                <a:pos x="135" y="128"/>
              </a:cxn>
              <a:cxn ang="0">
                <a:pos x="184" y="201"/>
              </a:cxn>
              <a:cxn ang="0">
                <a:pos x="170" y="206"/>
              </a:cxn>
              <a:cxn ang="0">
                <a:pos x="191" y="223"/>
              </a:cxn>
              <a:cxn ang="0">
                <a:pos x="179" y="242"/>
              </a:cxn>
              <a:cxn ang="0">
                <a:pos x="229" y="246"/>
              </a:cxn>
              <a:cxn ang="0">
                <a:pos x="199" y="293"/>
              </a:cxn>
              <a:cxn ang="0">
                <a:pos x="220" y="307"/>
              </a:cxn>
              <a:cxn ang="0">
                <a:pos x="14" y="353"/>
              </a:cxn>
              <a:cxn ang="0">
                <a:pos x="108" y="287"/>
              </a:cxn>
              <a:cxn ang="0">
                <a:pos x="79" y="297"/>
              </a:cxn>
              <a:cxn ang="0">
                <a:pos x="28" y="277"/>
              </a:cxn>
              <a:cxn ang="0">
                <a:pos x="67" y="253"/>
              </a:cxn>
              <a:cxn ang="0">
                <a:pos x="43" y="242"/>
              </a:cxn>
              <a:cxn ang="0">
                <a:pos x="95" y="216"/>
              </a:cxn>
              <a:cxn ang="0">
                <a:pos x="101" y="183"/>
              </a:cxn>
              <a:cxn ang="0">
                <a:pos x="74" y="173"/>
              </a:cxn>
              <a:cxn ang="0">
                <a:pos x="88" y="155"/>
              </a:cxn>
              <a:cxn ang="0">
                <a:pos x="37" y="163"/>
              </a:cxn>
              <a:cxn ang="0">
                <a:pos x="38" y="113"/>
              </a:cxn>
              <a:cxn ang="0">
                <a:pos x="9" y="137"/>
              </a:cxn>
              <a:cxn ang="0">
                <a:pos x="24" y="85"/>
              </a:cxn>
              <a:cxn ang="0">
                <a:pos x="0" y="82"/>
              </a:cxn>
            </a:cxnLst>
            <a:rect l="0" t="0" r="r" b="b"/>
            <a:pathLst>
              <a:path w="229" h="353">
                <a:moveTo>
                  <a:pt x="0" y="82"/>
                </a:moveTo>
                <a:lnTo>
                  <a:pt x="9" y="34"/>
                </a:lnTo>
                <a:lnTo>
                  <a:pt x="38" y="0"/>
                </a:lnTo>
                <a:lnTo>
                  <a:pt x="88" y="0"/>
                </a:lnTo>
                <a:lnTo>
                  <a:pt x="57" y="41"/>
                </a:lnTo>
                <a:lnTo>
                  <a:pt x="125" y="50"/>
                </a:lnTo>
                <a:lnTo>
                  <a:pt x="83" y="108"/>
                </a:lnTo>
                <a:lnTo>
                  <a:pt x="135" y="128"/>
                </a:lnTo>
                <a:lnTo>
                  <a:pt x="184" y="201"/>
                </a:lnTo>
                <a:lnTo>
                  <a:pt x="170" y="206"/>
                </a:lnTo>
                <a:lnTo>
                  <a:pt x="191" y="223"/>
                </a:lnTo>
                <a:lnTo>
                  <a:pt x="179" y="242"/>
                </a:lnTo>
                <a:lnTo>
                  <a:pt x="229" y="246"/>
                </a:lnTo>
                <a:lnTo>
                  <a:pt x="199" y="293"/>
                </a:lnTo>
                <a:lnTo>
                  <a:pt x="220" y="307"/>
                </a:lnTo>
                <a:lnTo>
                  <a:pt x="14" y="353"/>
                </a:lnTo>
                <a:lnTo>
                  <a:pt x="108" y="287"/>
                </a:lnTo>
                <a:lnTo>
                  <a:pt x="79" y="297"/>
                </a:lnTo>
                <a:lnTo>
                  <a:pt x="28" y="277"/>
                </a:lnTo>
                <a:lnTo>
                  <a:pt x="67" y="253"/>
                </a:lnTo>
                <a:lnTo>
                  <a:pt x="43" y="242"/>
                </a:lnTo>
                <a:lnTo>
                  <a:pt x="95" y="216"/>
                </a:lnTo>
                <a:lnTo>
                  <a:pt x="101" y="183"/>
                </a:lnTo>
                <a:lnTo>
                  <a:pt x="74" y="173"/>
                </a:lnTo>
                <a:lnTo>
                  <a:pt x="88" y="155"/>
                </a:lnTo>
                <a:lnTo>
                  <a:pt x="37" y="163"/>
                </a:lnTo>
                <a:lnTo>
                  <a:pt x="38" y="113"/>
                </a:lnTo>
                <a:lnTo>
                  <a:pt x="9" y="137"/>
                </a:lnTo>
                <a:lnTo>
                  <a:pt x="24" y="85"/>
                </a:lnTo>
                <a:lnTo>
                  <a:pt x="0" y="82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82" name="Freeform 794">
            <a:hlinkClick r:id="" action="ppaction://noaction"/>
          </p:cNvPr>
          <p:cNvSpPr>
            <a:spLocks/>
          </p:cNvSpPr>
          <p:nvPr/>
        </p:nvSpPr>
        <p:spPr bwMode="auto">
          <a:xfrm>
            <a:off x="390072" y="3783018"/>
            <a:ext cx="28726" cy="34925"/>
          </a:xfrm>
          <a:custGeom>
            <a:avLst/>
            <a:gdLst/>
            <a:ahLst/>
            <a:cxnLst>
              <a:cxn ang="0">
                <a:pos x="0" y="15"/>
              </a:cxn>
              <a:cxn ang="0">
                <a:pos x="4" y="0"/>
              </a:cxn>
              <a:cxn ang="0">
                <a:pos x="35" y="25"/>
              </a:cxn>
              <a:cxn ang="0">
                <a:pos x="11" y="41"/>
              </a:cxn>
              <a:cxn ang="0">
                <a:pos x="0" y="15"/>
              </a:cxn>
            </a:cxnLst>
            <a:rect l="0" t="0" r="r" b="b"/>
            <a:pathLst>
              <a:path w="35" h="41">
                <a:moveTo>
                  <a:pt x="0" y="15"/>
                </a:moveTo>
                <a:lnTo>
                  <a:pt x="4" y="0"/>
                </a:lnTo>
                <a:lnTo>
                  <a:pt x="35" y="25"/>
                </a:lnTo>
                <a:lnTo>
                  <a:pt x="11" y="41"/>
                </a:lnTo>
                <a:lnTo>
                  <a:pt x="0" y="15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83" name="Freeform 795">
            <a:hlinkClick r:id="" action="ppaction://noaction"/>
          </p:cNvPr>
          <p:cNvSpPr>
            <a:spLocks/>
          </p:cNvSpPr>
          <p:nvPr/>
        </p:nvSpPr>
        <p:spPr bwMode="auto">
          <a:xfrm>
            <a:off x="417294" y="2651125"/>
            <a:ext cx="61988" cy="39688"/>
          </a:xfrm>
          <a:custGeom>
            <a:avLst/>
            <a:gdLst/>
            <a:ahLst/>
            <a:cxnLst>
              <a:cxn ang="0">
                <a:pos x="0" y="19"/>
              </a:cxn>
              <a:cxn ang="0">
                <a:pos x="21" y="46"/>
              </a:cxn>
              <a:cxn ang="0">
                <a:pos x="76" y="8"/>
              </a:cxn>
              <a:cxn ang="0">
                <a:pos x="24" y="0"/>
              </a:cxn>
              <a:cxn ang="0">
                <a:pos x="31" y="18"/>
              </a:cxn>
              <a:cxn ang="0">
                <a:pos x="0" y="19"/>
              </a:cxn>
            </a:cxnLst>
            <a:rect l="0" t="0" r="r" b="b"/>
            <a:pathLst>
              <a:path w="76" h="46">
                <a:moveTo>
                  <a:pt x="0" y="19"/>
                </a:moveTo>
                <a:lnTo>
                  <a:pt x="21" y="46"/>
                </a:lnTo>
                <a:lnTo>
                  <a:pt x="76" y="8"/>
                </a:lnTo>
                <a:lnTo>
                  <a:pt x="24" y="0"/>
                </a:lnTo>
                <a:lnTo>
                  <a:pt x="31" y="18"/>
                </a:lnTo>
                <a:lnTo>
                  <a:pt x="0" y="19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84" name="Freeform 796"/>
          <p:cNvSpPr>
            <a:spLocks/>
          </p:cNvSpPr>
          <p:nvPr/>
        </p:nvSpPr>
        <p:spPr bwMode="auto">
          <a:xfrm>
            <a:off x="833062" y="2579688"/>
            <a:ext cx="196548" cy="179388"/>
          </a:xfrm>
          <a:custGeom>
            <a:avLst/>
            <a:gdLst/>
            <a:ahLst/>
            <a:cxnLst>
              <a:cxn ang="0">
                <a:pos x="0" y="21"/>
              </a:cxn>
              <a:cxn ang="0">
                <a:pos x="10" y="54"/>
              </a:cxn>
              <a:cxn ang="0">
                <a:pos x="42" y="66"/>
              </a:cxn>
              <a:cxn ang="0">
                <a:pos x="57" y="56"/>
              </a:cxn>
              <a:cxn ang="0">
                <a:pos x="28" y="40"/>
              </a:cxn>
              <a:cxn ang="0">
                <a:pos x="57" y="40"/>
              </a:cxn>
              <a:cxn ang="0">
                <a:pos x="81" y="67"/>
              </a:cxn>
              <a:cxn ang="0">
                <a:pos x="74" y="19"/>
              </a:cxn>
              <a:cxn ang="0">
                <a:pos x="92" y="61"/>
              </a:cxn>
              <a:cxn ang="0">
                <a:pos x="142" y="85"/>
              </a:cxn>
              <a:cxn ang="0">
                <a:pos x="133" y="115"/>
              </a:cxn>
              <a:cxn ang="0">
                <a:pos x="191" y="152"/>
              </a:cxn>
              <a:cxn ang="0">
                <a:pos x="175" y="183"/>
              </a:cxn>
              <a:cxn ang="0">
                <a:pos x="203" y="158"/>
              </a:cxn>
              <a:cxn ang="0">
                <a:pos x="211" y="215"/>
              </a:cxn>
              <a:cxn ang="0">
                <a:pos x="232" y="205"/>
              </a:cxn>
              <a:cxn ang="0">
                <a:pos x="234" y="162"/>
              </a:cxn>
              <a:cxn ang="0">
                <a:pos x="180" y="139"/>
              </a:cxn>
              <a:cxn ang="0">
                <a:pos x="75" y="0"/>
              </a:cxn>
              <a:cxn ang="0">
                <a:pos x="16" y="40"/>
              </a:cxn>
              <a:cxn ang="0">
                <a:pos x="0" y="21"/>
              </a:cxn>
            </a:cxnLst>
            <a:rect l="0" t="0" r="r" b="b"/>
            <a:pathLst>
              <a:path w="234" h="215">
                <a:moveTo>
                  <a:pt x="0" y="21"/>
                </a:moveTo>
                <a:lnTo>
                  <a:pt x="10" y="54"/>
                </a:lnTo>
                <a:lnTo>
                  <a:pt x="42" y="66"/>
                </a:lnTo>
                <a:lnTo>
                  <a:pt x="57" y="56"/>
                </a:lnTo>
                <a:lnTo>
                  <a:pt x="28" y="40"/>
                </a:lnTo>
                <a:lnTo>
                  <a:pt x="57" y="40"/>
                </a:lnTo>
                <a:lnTo>
                  <a:pt x="81" y="67"/>
                </a:lnTo>
                <a:lnTo>
                  <a:pt x="74" y="19"/>
                </a:lnTo>
                <a:lnTo>
                  <a:pt x="92" y="61"/>
                </a:lnTo>
                <a:lnTo>
                  <a:pt x="142" y="85"/>
                </a:lnTo>
                <a:lnTo>
                  <a:pt x="133" y="115"/>
                </a:lnTo>
                <a:lnTo>
                  <a:pt x="191" y="152"/>
                </a:lnTo>
                <a:lnTo>
                  <a:pt x="175" y="183"/>
                </a:lnTo>
                <a:lnTo>
                  <a:pt x="203" y="158"/>
                </a:lnTo>
                <a:lnTo>
                  <a:pt x="211" y="215"/>
                </a:lnTo>
                <a:lnTo>
                  <a:pt x="232" y="205"/>
                </a:lnTo>
                <a:lnTo>
                  <a:pt x="234" y="162"/>
                </a:lnTo>
                <a:lnTo>
                  <a:pt x="180" y="139"/>
                </a:lnTo>
                <a:lnTo>
                  <a:pt x="75" y="0"/>
                </a:lnTo>
                <a:lnTo>
                  <a:pt x="16" y="40"/>
                </a:lnTo>
                <a:lnTo>
                  <a:pt x="0" y="21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85" name="Freeform 797"/>
          <p:cNvSpPr>
            <a:spLocks/>
          </p:cNvSpPr>
          <p:nvPr/>
        </p:nvSpPr>
        <p:spPr bwMode="auto">
          <a:xfrm>
            <a:off x="875399" y="2636857"/>
            <a:ext cx="33262" cy="285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" y="34"/>
              </a:cxn>
              <a:cxn ang="0">
                <a:pos x="14" y="16"/>
              </a:cxn>
              <a:cxn ang="0">
                <a:pos x="39" y="31"/>
              </a:cxn>
              <a:cxn ang="0">
                <a:pos x="16" y="16"/>
              </a:cxn>
              <a:cxn ang="0">
                <a:pos x="38" y="5"/>
              </a:cxn>
              <a:cxn ang="0">
                <a:pos x="0" y="0"/>
              </a:cxn>
            </a:cxnLst>
            <a:rect l="0" t="0" r="r" b="b"/>
            <a:pathLst>
              <a:path w="39" h="34">
                <a:moveTo>
                  <a:pt x="0" y="0"/>
                </a:moveTo>
                <a:lnTo>
                  <a:pt x="11" y="34"/>
                </a:lnTo>
                <a:lnTo>
                  <a:pt x="14" y="16"/>
                </a:lnTo>
                <a:lnTo>
                  <a:pt x="39" y="31"/>
                </a:lnTo>
                <a:lnTo>
                  <a:pt x="16" y="16"/>
                </a:lnTo>
                <a:lnTo>
                  <a:pt x="38" y="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86" name="Freeform 798"/>
          <p:cNvSpPr>
            <a:spLocks/>
          </p:cNvSpPr>
          <p:nvPr/>
        </p:nvSpPr>
        <p:spPr bwMode="auto">
          <a:xfrm>
            <a:off x="890519" y="2662238"/>
            <a:ext cx="19654" cy="444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2" y="10"/>
              </a:cxn>
              <a:cxn ang="0">
                <a:pos x="23" y="53"/>
              </a:cxn>
              <a:cxn ang="0">
                <a:pos x="0" y="0"/>
              </a:cxn>
            </a:cxnLst>
            <a:rect l="0" t="0" r="r" b="b"/>
            <a:pathLst>
              <a:path w="23" h="53">
                <a:moveTo>
                  <a:pt x="0" y="0"/>
                </a:moveTo>
                <a:lnTo>
                  <a:pt x="22" y="10"/>
                </a:lnTo>
                <a:lnTo>
                  <a:pt x="23" y="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87" name="Freeform 799"/>
          <p:cNvSpPr>
            <a:spLocks/>
          </p:cNvSpPr>
          <p:nvPr/>
        </p:nvSpPr>
        <p:spPr bwMode="auto">
          <a:xfrm>
            <a:off x="911679" y="2640013"/>
            <a:ext cx="24190" cy="269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" y="33"/>
              </a:cxn>
              <a:cxn ang="0">
                <a:pos x="25" y="33"/>
              </a:cxn>
              <a:cxn ang="0">
                <a:pos x="16" y="4"/>
              </a:cxn>
              <a:cxn ang="0">
                <a:pos x="30" y="24"/>
              </a:cxn>
              <a:cxn ang="0">
                <a:pos x="17" y="0"/>
              </a:cxn>
              <a:cxn ang="0">
                <a:pos x="0" y="0"/>
              </a:cxn>
            </a:cxnLst>
            <a:rect l="0" t="0" r="r" b="b"/>
            <a:pathLst>
              <a:path w="30" h="33">
                <a:moveTo>
                  <a:pt x="0" y="0"/>
                </a:moveTo>
                <a:lnTo>
                  <a:pt x="5" y="33"/>
                </a:lnTo>
                <a:lnTo>
                  <a:pt x="25" y="33"/>
                </a:lnTo>
                <a:lnTo>
                  <a:pt x="16" y="4"/>
                </a:lnTo>
                <a:lnTo>
                  <a:pt x="30" y="24"/>
                </a:lnTo>
                <a:lnTo>
                  <a:pt x="1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88" name="Freeform 800"/>
          <p:cNvSpPr>
            <a:spLocks/>
          </p:cNvSpPr>
          <p:nvPr/>
        </p:nvSpPr>
        <p:spPr bwMode="auto">
          <a:xfrm>
            <a:off x="932847" y="2678113"/>
            <a:ext cx="19654" cy="206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" y="23"/>
              </a:cxn>
              <a:cxn ang="0">
                <a:pos x="25" y="2"/>
              </a:cxn>
              <a:cxn ang="0">
                <a:pos x="0" y="0"/>
              </a:cxn>
            </a:cxnLst>
            <a:rect l="0" t="0" r="r" b="b"/>
            <a:pathLst>
              <a:path w="25" h="23">
                <a:moveTo>
                  <a:pt x="0" y="0"/>
                </a:moveTo>
                <a:lnTo>
                  <a:pt x="23" y="23"/>
                </a:lnTo>
                <a:lnTo>
                  <a:pt x="25" y="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89" name="Freeform 801"/>
          <p:cNvSpPr>
            <a:spLocks/>
          </p:cNvSpPr>
          <p:nvPr/>
        </p:nvSpPr>
        <p:spPr bwMode="auto">
          <a:xfrm>
            <a:off x="940414" y="2705119"/>
            <a:ext cx="34773" cy="476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1" y="20"/>
              </a:cxn>
              <a:cxn ang="0">
                <a:pos x="40" y="55"/>
              </a:cxn>
              <a:cxn ang="0">
                <a:pos x="0" y="0"/>
              </a:cxn>
            </a:cxnLst>
            <a:rect l="0" t="0" r="r" b="b"/>
            <a:pathLst>
              <a:path w="40" h="55">
                <a:moveTo>
                  <a:pt x="0" y="0"/>
                </a:moveTo>
                <a:lnTo>
                  <a:pt x="31" y="20"/>
                </a:lnTo>
                <a:lnTo>
                  <a:pt x="40" y="5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90" name="Freeform 802"/>
          <p:cNvSpPr>
            <a:spLocks/>
          </p:cNvSpPr>
          <p:nvPr/>
        </p:nvSpPr>
        <p:spPr bwMode="auto">
          <a:xfrm>
            <a:off x="991812" y="2720975"/>
            <a:ext cx="16630" cy="26988"/>
          </a:xfrm>
          <a:custGeom>
            <a:avLst/>
            <a:gdLst/>
            <a:ahLst/>
            <a:cxnLst>
              <a:cxn ang="0">
                <a:pos x="0" y="19"/>
              </a:cxn>
              <a:cxn ang="0">
                <a:pos x="7" y="0"/>
              </a:cxn>
              <a:cxn ang="0">
                <a:pos x="20" y="33"/>
              </a:cxn>
              <a:cxn ang="0">
                <a:pos x="0" y="19"/>
              </a:cxn>
            </a:cxnLst>
            <a:rect l="0" t="0" r="r" b="b"/>
            <a:pathLst>
              <a:path w="20" h="33">
                <a:moveTo>
                  <a:pt x="0" y="19"/>
                </a:moveTo>
                <a:lnTo>
                  <a:pt x="7" y="0"/>
                </a:lnTo>
                <a:lnTo>
                  <a:pt x="20" y="33"/>
                </a:lnTo>
                <a:lnTo>
                  <a:pt x="0" y="19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91" name="Freeform 803">
            <a:hlinkClick r:id="" action="ppaction://noaction"/>
          </p:cNvPr>
          <p:cNvSpPr>
            <a:spLocks/>
          </p:cNvSpPr>
          <p:nvPr/>
        </p:nvSpPr>
        <p:spPr bwMode="auto">
          <a:xfrm>
            <a:off x="757467" y="2071697"/>
            <a:ext cx="2118178" cy="1103313"/>
          </a:xfrm>
          <a:custGeom>
            <a:avLst/>
            <a:gdLst/>
            <a:ahLst/>
            <a:cxnLst>
              <a:cxn ang="0">
                <a:pos x="187" y="157"/>
              </a:cxn>
              <a:cxn ang="0">
                <a:pos x="290" y="135"/>
              </a:cxn>
              <a:cxn ang="0">
                <a:pos x="446" y="140"/>
              </a:cxn>
              <a:cxn ang="0">
                <a:pos x="686" y="159"/>
              </a:cxn>
              <a:cxn ang="0">
                <a:pos x="774" y="219"/>
              </a:cxn>
              <a:cxn ang="0">
                <a:pos x="990" y="254"/>
              </a:cxn>
              <a:cxn ang="0">
                <a:pos x="946" y="190"/>
              </a:cxn>
              <a:cxn ang="0">
                <a:pos x="1133" y="224"/>
              </a:cxn>
              <a:cxn ang="0">
                <a:pos x="1287" y="209"/>
              </a:cxn>
              <a:cxn ang="0">
                <a:pos x="1300" y="207"/>
              </a:cxn>
              <a:cxn ang="0">
                <a:pos x="1334" y="204"/>
              </a:cxn>
              <a:cxn ang="0">
                <a:pos x="1390" y="133"/>
              </a:cxn>
              <a:cxn ang="0">
                <a:pos x="1346" y="0"/>
              </a:cxn>
              <a:cxn ang="0">
                <a:pos x="1425" y="96"/>
              </a:cxn>
              <a:cxn ang="0">
                <a:pos x="1457" y="140"/>
              </a:cxn>
              <a:cxn ang="0">
                <a:pos x="1561" y="199"/>
              </a:cxn>
              <a:cxn ang="0">
                <a:pos x="1623" y="177"/>
              </a:cxn>
              <a:cxn ang="0">
                <a:pos x="1749" y="153"/>
              </a:cxn>
              <a:cxn ang="0">
                <a:pos x="1748" y="256"/>
              </a:cxn>
              <a:cxn ang="0">
                <a:pos x="1598" y="284"/>
              </a:cxn>
              <a:cxn ang="0">
                <a:pos x="1527" y="342"/>
              </a:cxn>
              <a:cxn ang="0">
                <a:pos x="1479" y="432"/>
              </a:cxn>
              <a:cxn ang="0">
                <a:pos x="1425" y="466"/>
              </a:cxn>
              <a:cxn ang="0">
                <a:pos x="1360" y="529"/>
              </a:cxn>
              <a:cxn ang="0">
                <a:pos x="1419" y="724"/>
              </a:cxn>
              <a:cxn ang="0">
                <a:pos x="1623" y="811"/>
              </a:cxn>
              <a:cxn ang="0">
                <a:pos x="1747" y="917"/>
              </a:cxn>
              <a:cxn ang="0">
                <a:pos x="1799" y="964"/>
              </a:cxn>
              <a:cxn ang="0">
                <a:pos x="1903" y="751"/>
              </a:cxn>
              <a:cxn ang="0">
                <a:pos x="1875" y="608"/>
              </a:cxn>
              <a:cxn ang="0">
                <a:pos x="1865" y="522"/>
              </a:cxn>
              <a:cxn ang="0">
                <a:pos x="1971" y="478"/>
              </a:cxn>
              <a:cxn ang="0">
                <a:pos x="2101" y="587"/>
              </a:cxn>
              <a:cxn ang="0">
                <a:pos x="2061" y="659"/>
              </a:cxn>
              <a:cxn ang="0">
                <a:pos x="2146" y="653"/>
              </a:cxn>
              <a:cxn ang="0">
                <a:pos x="2224" y="613"/>
              </a:cxn>
              <a:cxn ang="0">
                <a:pos x="2252" y="638"/>
              </a:cxn>
              <a:cxn ang="0">
                <a:pos x="2304" y="661"/>
              </a:cxn>
              <a:cxn ang="0">
                <a:pos x="2310" y="703"/>
              </a:cxn>
              <a:cxn ang="0">
                <a:pos x="2319" y="755"/>
              </a:cxn>
              <a:cxn ang="0">
                <a:pos x="2454" y="822"/>
              </a:cxn>
              <a:cxn ang="0">
                <a:pos x="2459" y="870"/>
              </a:cxn>
              <a:cxn ang="0">
                <a:pos x="2506" y="919"/>
              </a:cxn>
              <a:cxn ang="0">
                <a:pos x="2053" y="1126"/>
              </a:cxn>
              <a:cxn ang="0">
                <a:pos x="2187" y="1080"/>
              </a:cxn>
              <a:cxn ang="0">
                <a:pos x="2341" y="1175"/>
              </a:cxn>
              <a:cxn ang="0">
                <a:pos x="2346" y="1184"/>
              </a:cxn>
              <a:cxn ang="0">
                <a:pos x="2284" y="1181"/>
              </a:cxn>
              <a:cxn ang="0">
                <a:pos x="2149" y="1169"/>
              </a:cxn>
              <a:cxn ang="0">
                <a:pos x="1916" y="1212"/>
              </a:cxn>
              <a:cxn ang="0">
                <a:pos x="1825" y="1272"/>
              </a:cxn>
              <a:cxn ang="0">
                <a:pos x="1719" y="1265"/>
              </a:cxn>
              <a:cxn ang="0">
                <a:pos x="1800" y="1199"/>
              </a:cxn>
              <a:cxn ang="0">
                <a:pos x="1644" y="1083"/>
              </a:cxn>
              <a:cxn ang="0">
                <a:pos x="1583" y="1072"/>
              </a:cxn>
              <a:cxn ang="0">
                <a:pos x="1348" y="1028"/>
              </a:cxn>
              <a:cxn ang="0">
                <a:pos x="481" y="1007"/>
              </a:cxn>
              <a:cxn ang="0">
                <a:pos x="383" y="911"/>
              </a:cxn>
              <a:cxn ang="0">
                <a:pos x="321" y="761"/>
              </a:cxn>
              <a:cxn ang="0">
                <a:pos x="87" y="620"/>
              </a:cxn>
            </a:cxnLst>
            <a:rect l="0" t="0" r="r" b="b"/>
            <a:pathLst>
              <a:path w="2506" h="1305">
                <a:moveTo>
                  <a:pt x="0" y="578"/>
                </a:moveTo>
                <a:lnTo>
                  <a:pt x="0" y="121"/>
                </a:lnTo>
                <a:lnTo>
                  <a:pt x="199" y="180"/>
                </a:lnTo>
                <a:lnTo>
                  <a:pt x="187" y="157"/>
                </a:lnTo>
                <a:lnTo>
                  <a:pt x="209" y="142"/>
                </a:lnTo>
                <a:lnTo>
                  <a:pt x="333" y="92"/>
                </a:lnTo>
                <a:lnTo>
                  <a:pt x="237" y="153"/>
                </a:lnTo>
                <a:lnTo>
                  <a:pt x="290" y="135"/>
                </a:lnTo>
                <a:lnTo>
                  <a:pt x="290" y="148"/>
                </a:lnTo>
                <a:lnTo>
                  <a:pt x="393" y="93"/>
                </a:lnTo>
                <a:lnTo>
                  <a:pt x="379" y="76"/>
                </a:lnTo>
                <a:lnTo>
                  <a:pt x="446" y="140"/>
                </a:lnTo>
                <a:lnTo>
                  <a:pt x="489" y="102"/>
                </a:lnTo>
                <a:lnTo>
                  <a:pt x="485" y="140"/>
                </a:lnTo>
                <a:lnTo>
                  <a:pt x="537" y="113"/>
                </a:lnTo>
                <a:lnTo>
                  <a:pt x="686" y="159"/>
                </a:lnTo>
                <a:lnTo>
                  <a:pt x="754" y="158"/>
                </a:lnTo>
                <a:lnTo>
                  <a:pt x="792" y="185"/>
                </a:lnTo>
                <a:lnTo>
                  <a:pt x="747" y="209"/>
                </a:lnTo>
                <a:lnTo>
                  <a:pt x="774" y="219"/>
                </a:lnTo>
                <a:lnTo>
                  <a:pt x="908" y="207"/>
                </a:lnTo>
                <a:lnTo>
                  <a:pt x="965" y="245"/>
                </a:lnTo>
                <a:lnTo>
                  <a:pt x="975" y="271"/>
                </a:lnTo>
                <a:lnTo>
                  <a:pt x="990" y="254"/>
                </a:lnTo>
                <a:lnTo>
                  <a:pt x="965" y="219"/>
                </a:lnTo>
                <a:lnTo>
                  <a:pt x="1030" y="175"/>
                </a:lnTo>
                <a:lnTo>
                  <a:pt x="966" y="203"/>
                </a:lnTo>
                <a:lnTo>
                  <a:pt x="946" y="190"/>
                </a:lnTo>
                <a:lnTo>
                  <a:pt x="1022" y="158"/>
                </a:lnTo>
                <a:lnTo>
                  <a:pt x="1063" y="204"/>
                </a:lnTo>
                <a:lnTo>
                  <a:pt x="1107" y="203"/>
                </a:lnTo>
                <a:lnTo>
                  <a:pt x="1133" y="224"/>
                </a:lnTo>
                <a:lnTo>
                  <a:pt x="1252" y="219"/>
                </a:lnTo>
                <a:lnTo>
                  <a:pt x="1248" y="204"/>
                </a:lnTo>
                <a:lnTo>
                  <a:pt x="1282" y="231"/>
                </a:lnTo>
                <a:lnTo>
                  <a:pt x="1287" y="209"/>
                </a:lnTo>
                <a:lnTo>
                  <a:pt x="1260" y="216"/>
                </a:lnTo>
                <a:lnTo>
                  <a:pt x="1240" y="189"/>
                </a:lnTo>
                <a:lnTo>
                  <a:pt x="1285" y="185"/>
                </a:lnTo>
                <a:lnTo>
                  <a:pt x="1300" y="207"/>
                </a:lnTo>
                <a:lnTo>
                  <a:pt x="1318" y="200"/>
                </a:lnTo>
                <a:lnTo>
                  <a:pt x="1312" y="233"/>
                </a:lnTo>
                <a:lnTo>
                  <a:pt x="1343" y="250"/>
                </a:lnTo>
                <a:lnTo>
                  <a:pt x="1334" y="204"/>
                </a:lnTo>
                <a:lnTo>
                  <a:pt x="1393" y="178"/>
                </a:lnTo>
                <a:lnTo>
                  <a:pt x="1376" y="157"/>
                </a:lnTo>
                <a:lnTo>
                  <a:pt x="1359" y="172"/>
                </a:lnTo>
                <a:lnTo>
                  <a:pt x="1390" y="133"/>
                </a:lnTo>
                <a:lnTo>
                  <a:pt x="1304" y="104"/>
                </a:lnTo>
                <a:lnTo>
                  <a:pt x="1313" y="37"/>
                </a:lnTo>
                <a:lnTo>
                  <a:pt x="1334" y="38"/>
                </a:lnTo>
                <a:lnTo>
                  <a:pt x="1346" y="0"/>
                </a:lnTo>
                <a:lnTo>
                  <a:pt x="1409" y="37"/>
                </a:lnTo>
                <a:lnTo>
                  <a:pt x="1410" y="62"/>
                </a:lnTo>
                <a:lnTo>
                  <a:pt x="1454" y="97"/>
                </a:lnTo>
                <a:lnTo>
                  <a:pt x="1425" y="96"/>
                </a:lnTo>
                <a:lnTo>
                  <a:pt x="1436" y="108"/>
                </a:lnTo>
                <a:lnTo>
                  <a:pt x="1420" y="123"/>
                </a:lnTo>
                <a:lnTo>
                  <a:pt x="1471" y="133"/>
                </a:lnTo>
                <a:lnTo>
                  <a:pt x="1457" y="140"/>
                </a:lnTo>
                <a:lnTo>
                  <a:pt x="1487" y="197"/>
                </a:lnTo>
                <a:lnTo>
                  <a:pt x="1515" y="147"/>
                </a:lnTo>
                <a:lnTo>
                  <a:pt x="1551" y="165"/>
                </a:lnTo>
                <a:lnTo>
                  <a:pt x="1561" y="199"/>
                </a:lnTo>
                <a:lnTo>
                  <a:pt x="1543" y="209"/>
                </a:lnTo>
                <a:lnTo>
                  <a:pt x="1577" y="250"/>
                </a:lnTo>
                <a:lnTo>
                  <a:pt x="1597" y="240"/>
                </a:lnTo>
                <a:lnTo>
                  <a:pt x="1623" y="177"/>
                </a:lnTo>
                <a:lnTo>
                  <a:pt x="1654" y="170"/>
                </a:lnTo>
                <a:lnTo>
                  <a:pt x="1631" y="117"/>
                </a:lnTo>
                <a:lnTo>
                  <a:pt x="1713" y="122"/>
                </a:lnTo>
                <a:lnTo>
                  <a:pt x="1749" y="153"/>
                </a:lnTo>
                <a:lnTo>
                  <a:pt x="1737" y="168"/>
                </a:lnTo>
                <a:lnTo>
                  <a:pt x="1753" y="177"/>
                </a:lnTo>
                <a:lnTo>
                  <a:pt x="1714" y="187"/>
                </a:lnTo>
                <a:lnTo>
                  <a:pt x="1748" y="256"/>
                </a:lnTo>
                <a:lnTo>
                  <a:pt x="1694" y="293"/>
                </a:lnTo>
                <a:lnTo>
                  <a:pt x="1673" y="276"/>
                </a:lnTo>
                <a:lnTo>
                  <a:pt x="1682" y="300"/>
                </a:lnTo>
                <a:lnTo>
                  <a:pt x="1598" y="284"/>
                </a:lnTo>
                <a:lnTo>
                  <a:pt x="1616" y="306"/>
                </a:lnTo>
                <a:lnTo>
                  <a:pt x="1583" y="341"/>
                </a:lnTo>
                <a:lnTo>
                  <a:pt x="1496" y="314"/>
                </a:lnTo>
                <a:lnTo>
                  <a:pt x="1527" y="342"/>
                </a:lnTo>
                <a:lnTo>
                  <a:pt x="1588" y="349"/>
                </a:lnTo>
                <a:lnTo>
                  <a:pt x="1546" y="406"/>
                </a:lnTo>
                <a:lnTo>
                  <a:pt x="1501" y="402"/>
                </a:lnTo>
                <a:lnTo>
                  <a:pt x="1479" y="432"/>
                </a:lnTo>
                <a:lnTo>
                  <a:pt x="1398" y="407"/>
                </a:lnTo>
                <a:lnTo>
                  <a:pt x="1471" y="432"/>
                </a:lnTo>
                <a:lnTo>
                  <a:pt x="1482" y="456"/>
                </a:lnTo>
                <a:lnTo>
                  <a:pt x="1425" y="466"/>
                </a:lnTo>
                <a:lnTo>
                  <a:pt x="1436" y="472"/>
                </a:lnTo>
                <a:lnTo>
                  <a:pt x="1421" y="473"/>
                </a:lnTo>
                <a:lnTo>
                  <a:pt x="1421" y="497"/>
                </a:lnTo>
                <a:lnTo>
                  <a:pt x="1360" y="529"/>
                </a:lnTo>
                <a:lnTo>
                  <a:pt x="1351" y="634"/>
                </a:lnTo>
                <a:lnTo>
                  <a:pt x="1371" y="658"/>
                </a:lnTo>
                <a:lnTo>
                  <a:pt x="1404" y="644"/>
                </a:lnTo>
                <a:lnTo>
                  <a:pt x="1419" y="724"/>
                </a:lnTo>
                <a:lnTo>
                  <a:pt x="1466" y="708"/>
                </a:lnTo>
                <a:lnTo>
                  <a:pt x="1521" y="730"/>
                </a:lnTo>
                <a:lnTo>
                  <a:pt x="1632" y="789"/>
                </a:lnTo>
                <a:lnTo>
                  <a:pt x="1623" y="811"/>
                </a:lnTo>
                <a:lnTo>
                  <a:pt x="1636" y="795"/>
                </a:lnTo>
                <a:lnTo>
                  <a:pt x="1721" y="800"/>
                </a:lnTo>
                <a:lnTo>
                  <a:pt x="1721" y="887"/>
                </a:lnTo>
                <a:lnTo>
                  <a:pt x="1747" y="917"/>
                </a:lnTo>
                <a:lnTo>
                  <a:pt x="1729" y="923"/>
                </a:lnTo>
                <a:lnTo>
                  <a:pt x="1770" y="938"/>
                </a:lnTo>
                <a:lnTo>
                  <a:pt x="1758" y="966"/>
                </a:lnTo>
                <a:lnTo>
                  <a:pt x="1799" y="964"/>
                </a:lnTo>
                <a:lnTo>
                  <a:pt x="1855" y="918"/>
                </a:lnTo>
                <a:lnTo>
                  <a:pt x="1829" y="907"/>
                </a:lnTo>
                <a:lnTo>
                  <a:pt x="1799" y="824"/>
                </a:lnTo>
                <a:lnTo>
                  <a:pt x="1903" y="751"/>
                </a:lnTo>
                <a:lnTo>
                  <a:pt x="1888" y="751"/>
                </a:lnTo>
                <a:lnTo>
                  <a:pt x="1864" y="665"/>
                </a:lnTo>
                <a:lnTo>
                  <a:pt x="1827" y="644"/>
                </a:lnTo>
                <a:lnTo>
                  <a:pt x="1875" y="608"/>
                </a:lnTo>
                <a:lnTo>
                  <a:pt x="1859" y="589"/>
                </a:lnTo>
                <a:lnTo>
                  <a:pt x="1865" y="558"/>
                </a:lnTo>
                <a:lnTo>
                  <a:pt x="1845" y="553"/>
                </a:lnTo>
                <a:lnTo>
                  <a:pt x="1865" y="522"/>
                </a:lnTo>
                <a:lnTo>
                  <a:pt x="1843" y="502"/>
                </a:lnTo>
                <a:lnTo>
                  <a:pt x="1858" y="475"/>
                </a:lnTo>
                <a:lnTo>
                  <a:pt x="1934" y="493"/>
                </a:lnTo>
                <a:lnTo>
                  <a:pt x="1971" y="478"/>
                </a:lnTo>
                <a:lnTo>
                  <a:pt x="2038" y="522"/>
                </a:lnTo>
                <a:lnTo>
                  <a:pt x="2038" y="541"/>
                </a:lnTo>
                <a:lnTo>
                  <a:pt x="2096" y="543"/>
                </a:lnTo>
                <a:lnTo>
                  <a:pt x="2101" y="587"/>
                </a:lnTo>
                <a:lnTo>
                  <a:pt x="2050" y="588"/>
                </a:lnTo>
                <a:lnTo>
                  <a:pt x="2093" y="595"/>
                </a:lnTo>
                <a:lnTo>
                  <a:pt x="2108" y="622"/>
                </a:lnTo>
                <a:lnTo>
                  <a:pt x="2061" y="659"/>
                </a:lnTo>
                <a:lnTo>
                  <a:pt x="2130" y="640"/>
                </a:lnTo>
                <a:lnTo>
                  <a:pt x="2133" y="671"/>
                </a:lnTo>
                <a:lnTo>
                  <a:pt x="2103" y="685"/>
                </a:lnTo>
                <a:lnTo>
                  <a:pt x="2146" y="653"/>
                </a:lnTo>
                <a:lnTo>
                  <a:pt x="2149" y="673"/>
                </a:lnTo>
                <a:lnTo>
                  <a:pt x="2189" y="642"/>
                </a:lnTo>
                <a:lnTo>
                  <a:pt x="2198" y="659"/>
                </a:lnTo>
                <a:lnTo>
                  <a:pt x="2224" y="613"/>
                </a:lnTo>
                <a:lnTo>
                  <a:pt x="2214" y="604"/>
                </a:lnTo>
                <a:lnTo>
                  <a:pt x="2247" y="578"/>
                </a:lnTo>
                <a:lnTo>
                  <a:pt x="2283" y="627"/>
                </a:lnTo>
                <a:lnTo>
                  <a:pt x="2252" y="638"/>
                </a:lnTo>
                <a:lnTo>
                  <a:pt x="2285" y="632"/>
                </a:lnTo>
                <a:lnTo>
                  <a:pt x="2298" y="651"/>
                </a:lnTo>
                <a:lnTo>
                  <a:pt x="2275" y="658"/>
                </a:lnTo>
                <a:lnTo>
                  <a:pt x="2304" y="661"/>
                </a:lnTo>
                <a:lnTo>
                  <a:pt x="2285" y="675"/>
                </a:lnTo>
                <a:lnTo>
                  <a:pt x="2305" y="671"/>
                </a:lnTo>
                <a:lnTo>
                  <a:pt x="2320" y="693"/>
                </a:lnTo>
                <a:lnTo>
                  <a:pt x="2310" y="703"/>
                </a:lnTo>
                <a:lnTo>
                  <a:pt x="2339" y="720"/>
                </a:lnTo>
                <a:lnTo>
                  <a:pt x="2293" y="738"/>
                </a:lnTo>
                <a:lnTo>
                  <a:pt x="2325" y="738"/>
                </a:lnTo>
                <a:lnTo>
                  <a:pt x="2319" y="755"/>
                </a:lnTo>
                <a:lnTo>
                  <a:pt x="2369" y="771"/>
                </a:lnTo>
                <a:lnTo>
                  <a:pt x="2386" y="810"/>
                </a:lnTo>
                <a:lnTo>
                  <a:pt x="2405" y="796"/>
                </a:lnTo>
                <a:lnTo>
                  <a:pt x="2454" y="822"/>
                </a:lnTo>
                <a:lnTo>
                  <a:pt x="2348" y="857"/>
                </a:lnTo>
                <a:lnTo>
                  <a:pt x="2369" y="876"/>
                </a:lnTo>
                <a:lnTo>
                  <a:pt x="2459" y="837"/>
                </a:lnTo>
                <a:lnTo>
                  <a:pt x="2459" y="870"/>
                </a:lnTo>
                <a:lnTo>
                  <a:pt x="2501" y="863"/>
                </a:lnTo>
                <a:lnTo>
                  <a:pt x="2506" y="880"/>
                </a:lnTo>
                <a:lnTo>
                  <a:pt x="2487" y="880"/>
                </a:lnTo>
                <a:lnTo>
                  <a:pt x="2506" y="919"/>
                </a:lnTo>
                <a:lnTo>
                  <a:pt x="2378" y="996"/>
                </a:lnTo>
                <a:lnTo>
                  <a:pt x="2196" y="996"/>
                </a:lnTo>
                <a:lnTo>
                  <a:pt x="2117" y="1049"/>
                </a:lnTo>
                <a:lnTo>
                  <a:pt x="2053" y="1126"/>
                </a:lnTo>
                <a:lnTo>
                  <a:pt x="2117" y="1067"/>
                </a:lnTo>
                <a:lnTo>
                  <a:pt x="2216" y="1033"/>
                </a:lnTo>
                <a:lnTo>
                  <a:pt x="2252" y="1059"/>
                </a:lnTo>
                <a:lnTo>
                  <a:pt x="2187" y="1080"/>
                </a:lnTo>
                <a:lnTo>
                  <a:pt x="2240" y="1091"/>
                </a:lnTo>
                <a:lnTo>
                  <a:pt x="2224" y="1115"/>
                </a:lnTo>
                <a:lnTo>
                  <a:pt x="2264" y="1159"/>
                </a:lnTo>
                <a:lnTo>
                  <a:pt x="2341" y="1175"/>
                </a:lnTo>
                <a:lnTo>
                  <a:pt x="2364" y="1120"/>
                </a:lnTo>
                <a:lnTo>
                  <a:pt x="2364" y="1154"/>
                </a:lnTo>
                <a:lnTo>
                  <a:pt x="2381" y="1150"/>
                </a:lnTo>
                <a:lnTo>
                  <a:pt x="2346" y="1184"/>
                </a:lnTo>
                <a:lnTo>
                  <a:pt x="2255" y="1207"/>
                </a:lnTo>
                <a:lnTo>
                  <a:pt x="2222" y="1249"/>
                </a:lnTo>
                <a:lnTo>
                  <a:pt x="2198" y="1212"/>
                </a:lnTo>
                <a:lnTo>
                  <a:pt x="2284" y="1181"/>
                </a:lnTo>
                <a:lnTo>
                  <a:pt x="2240" y="1182"/>
                </a:lnTo>
                <a:lnTo>
                  <a:pt x="2247" y="1159"/>
                </a:lnTo>
                <a:lnTo>
                  <a:pt x="2172" y="1185"/>
                </a:lnTo>
                <a:lnTo>
                  <a:pt x="2149" y="1169"/>
                </a:lnTo>
                <a:lnTo>
                  <a:pt x="2149" y="1120"/>
                </a:lnTo>
                <a:lnTo>
                  <a:pt x="2102" y="1104"/>
                </a:lnTo>
                <a:lnTo>
                  <a:pt x="2066" y="1184"/>
                </a:lnTo>
                <a:lnTo>
                  <a:pt x="1916" y="1212"/>
                </a:lnTo>
                <a:lnTo>
                  <a:pt x="1813" y="1242"/>
                </a:lnTo>
                <a:lnTo>
                  <a:pt x="1798" y="1257"/>
                </a:lnTo>
                <a:lnTo>
                  <a:pt x="1819" y="1261"/>
                </a:lnTo>
                <a:lnTo>
                  <a:pt x="1825" y="1272"/>
                </a:lnTo>
                <a:lnTo>
                  <a:pt x="1699" y="1305"/>
                </a:lnTo>
                <a:lnTo>
                  <a:pt x="1706" y="1290"/>
                </a:lnTo>
                <a:lnTo>
                  <a:pt x="1714" y="1280"/>
                </a:lnTo>
                <a:lnTo>
                  <a:pt x="1719" y="1265"/>
                </a:lnTo>
                <a:lnTo>
                  <a:pt x="1739" y="1254"/>
                </a:lnTo>
                <a:lnTo>
                  <a:pt x="1742" y="1184"/>
                </a:lnTo>
                <a:lnTo>
                  <a:pt x="1764" y="1207"/>
                </a:lnTo>
                <a:lnTo>
                  <a:pt x="1800" y="1199"/>
                </a:lnTo>
                <a:lnTo>
                  <a:pt x="1769" y="1159"/>
                </a:lnTo>
                <a:lnTo>
                  <a:pt x="1662" y="1139"/>
                </a:lnTo>
                <a:lnTo>
                  <a:pt x="1657" y="1139"/>
                </a:lnTo>
                <a:lnTo>
                  <a:pt x="1644" y="1083"/>
                </a:lnTo>
                <a:lnTo>
                  <a:pt x="1623" y="1087"/>
                </a:lnTo>
                <a:lnTo>
                  <a:pt x="1605" y="1055"/>
                </a:lnTo>
                <a:lnTo>
                  <a:pt x="1583" y="1053"/>
                </a:lnTo>
                <a:lnTo>
                  <a:pt x="1583" y="1072"/>
                </a:lnTo>
                <a:lnTo>
                  <a:pt x="1553" y="1044"/>
                </a:lnTo>
                <a:lnTo>
                  <a:pt x="1504" y="1083"/>
                </a:lnTo>
                <a:lnTo>
                  <a:pt x="1363" y="1055"/>
                </a:lnTo>
                <a:lnTo>
                  <a:pt x="1348" y="1028"/>
                </a:lnTo>
                <a:lnTo>
                  <a:pt x="1346" y="1045"/>
                </a:lnTo>
                <a:lnTo>
                  <a:pt x="536" y="1045"/>
                </a:lnTo>
                <a:lnTo>
                  <a:pt x="525" y="1015"/>
                </a:lnTo>
                <a:lnTo>
                  <a:pt x="481" y="1007"/>
                </a:lnTo>
                <a:lnTo>
                  <a:pt x="484" y="987"/>
                </a:lnTo>
                <a:lnTo>
                  <a:pt x="393" y="961"/>
                </a:lnTo>
                <a:lnTo>
                  <a:pt x="404" y="947"/>
                </a:lnTo>
                <a:lnTo>
                  <a:pt x="383" y="911"/>
                </a:lnTo>
                <a:lnTo>
                  <a:pt x="359" y="907"/>
                </a:lnTo>
                <a:lnTo>
                  <a:pt x="310" y="828"/>
                </a:lnTo>
                <a:lnTo>
                  <a:pt x="319" y="804"/>
                </a:lnTo>
                <a:lnTo>
                  <a:pt x="321" y="761"/>
                </a:lnTo>
                <a:lnTo>
                  <a:pt x="267" y="738"/>
                </a:lnTo>
                <a:lnTo>
                  <a:pt x="162" y="599"/>
                </a:lnTo>
                <a:lnTo>
                  <a:pt x="103" y="639"/>
                </a:lnTo>
                <a:lnTo>
                  <a:pt x="87" y="620"/>
                </a:lnTo>
                <a:lnTo>
                  <a:pt x="83" y="617"/>
                </a:lnTo>
                <a:lnTo>
                  <a:pt x="55" y="578"/>
                </a:lnTo>
                <a:lnTo>
                  <a:pt x="0" y="57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92" name="Freeform 804"/>
          <p:cNvSpPr>
            <a:spLocks/>
          </p:cNvSpPr>
          <p:nvPr/>
        </p:nvSpPr>
        <p:spPr bwMode="auto">
          <a:xfrm>
            <a:off x="1354676" y="3443288"/>
            <a:ext cx="745369" cy="482600"/>
          </a:xfrm>
          <a:custGeom>
            <a:avLst/>
            <a:gdLst/>
            <a:ahLst/>
            <a:cxnLst>
              <a:cxn ang="0">
                <a:pos x="0" y="6"/>
              </a:cxn>
              <a:cxn ang="0">
                <a:pos x="43" y="94"/>
              </a:cxn>
              <a:cxn ang="0">
                <a:pos x="91" y="136"/>
              </a:cxn>
              <a:cxn ang="0">
                <a:pos x="88" y="161"/>
              </a:cxn>
              <a:cxn ang="0">
                <a:pos x="63" y="166"/>
              </a:cxn>
              <a:cxn ang="0">
                <a:pos x="119" y="185"/>
              </a:cxn>
              <a:cxn ang="0">
                <a:pos x="147" y="225"/>
              </a:cxn>
              <a:cxn ang="0">
                <a:pos x="146" y="259"/>
              </a:cxn>
              <a:cxn ang="0">
                <a:pos x="210" y="315"/>
              </a:cxn>
              <a:cxn ang="0">
                <a:pos x="223" y="296"/>
              </a:cxn>
              <a:cxn ang="0">
                <a:pos x="76" y="81"/>
              </a:cxn>
              <a:cxn ang="0">
                <a:pos x="66" y="23"/>
              </a:cxn>
              <a:cxn ang="0">
                <a:pos x="99" y="38"/>
              </a:cxn>
              <a:cxn ang="0">
                <a:pos x="152" y="132"/>
              </a:cxn>
              <a:cxn ang="0">
                <a:pos x="231" y="202"/>
              </a:cxn>
              <a:cxn ang="0">
                <a:pos x="228" y="229"/>
              </a:cxn>
              <a:cxn ang="0">
                <a:pos x="338" y="326"/>
              </a:cxn>
              <a:cxn ang="0">
                <a:pos x="352" y="366"/>
              </a:cxn>
              <a:cxn ang="0">
                <a:pos x="338" y="394"/>
              </a:cxn>
              <a:cxn ang="0">
                <a:pos x="364" y="431"/>
              </a:cxn>
              <a:cxn ang="0">
                <a:pos x="575" y="531"/>
              </a:cxn>
              <a:cxn ang="0">
                <a:pos x="665" y="523"/>
              </a:cxn>
              <a:cxn ang="0">
                <a:pos x="725" y="572"/>
              </a:cxn>
              <a:cxn ang="0">
                <a:pos x="751" y="524"/>
              </a:cxn>
              <a:cxn ang="0">
                <a:pos x="781" y="523"/>
              </a:cxn>
              <a:cxn ang="0">
                <a:pos x="750" y="483"/>
              </a:cxn>
              <a:cxn ang="0">
                <a:pos x="818" y="467"/>
              </a:cxn>
              <a:cxn ang="0">
                <a:pos x="842" y="451"/>
              </a:cxn>
              <a:cxn ang="0">
                <a:pos x="849" y="441"/>
              </a:cxn>
              <a:cxn ang="0">
                <a:pos x="857" y="462"/>
              </a:cxn>
              <a:cxn ang="0">
                <a:pos x="886" y="367"/>
              </a:cxn>
              <a:cxn ang="0">
                <a:pos x="848" y="352"/>
              </a:cxn>
              <a:cxn ang="0">
                <a:pos x="782" y="367"/>
              </a:cxn>
              <a:cxn ang="0">
                <a:pos x="747" y="451"/>
              </a:cxn>
              <a:cxn ang="0">
                <a:pos x="660" y="458"/>
              </a:cxn>
              <a:cxn ang="0">
                <a:pos x="626" y="438"/>
              </a:cxn>
              <a:cxn ang="0">
                <a:pos x="569" y="336"/>
              </a:cxn>
              <a:cxn ang="0">
                <a:pos x="568" y="259"/>
              </a:cxn>
              <a:cxn ang="0">
                <a:pos x="588" y="220"/>
              </a:cxn>
              <a:cxn ang="0">
                <a:pos x="529" y="202"/>
              </a:cxn>
              <a:cxn ang="0">
                <a:pos x="454" y="93"/>
              </a:cxn>
              <a:cxn ang="0">
                <a:pos x="393" y="117"/>
              </a:cxn>
              <a:cxn ang="0">
                <a:pos x="313" y="28"/>
              </a:cxn>
              <a:cxn ang="0">
                <a:pos x="180" y="47"/>
              </a:cxn>
              <a:cxn ang="0">
                <a:pos x="69" y="0"/>
              </a:cxn>
              <a:cxn ang="0">
                <a:pos x="0" y="6"/>
              </a:cxn>
            </a:cxnLst>
            <a:rect l="0" t="0" r="r" b="b"/>
            <a:pathLst>
              <a:path w="886" h="572">
                <a:moveTo>
                  <a:pt x="0" y="6"/>
                </a:moveTo>
                <a:lnTo>
                  <a:pt x="43" y="94"/>
                </a:lnTo>
                <a:lnTo>
                  <a:pt x="91" y="136"/>
                </a:lnTo>
                <a:lnTo>
                  <a:pt x="88" y="161"/>
                </a:lnTo>
                <a:lnTo>
                  <a:pt x="63" y="166"/>
                </a:lnTo>
                <a:lnTo>
                  <a:pt x="119" y="185"/>
                </a:lnTo>
                <a:lnTo>
                  <a:pt x="147" y="225"/>
                </a:lnTo>
                <a:lnTo>
                  <a:pt x="146" y="259"/>
                </a:lnTo>
                <a:lnTo>
                  <a:pt x="210" y="315"/>
                </a:lnTo>
                <a:lnTo>
                  <a:pt x="223" y="296"/>
                </a:lnTo>
                <a:lnTo>
                  <a:pt x="76" y="81"/>
                </a:lnTo>
                <a:lnTo>
                  <a:pt x="66" y="23"/>
                </a:lnTo>
                <a:lnTo>
                  <a:pt x="99" y="38"/>
                </a:lnTo>
                <a:lnTo>
                  <a:pt x="152" y="132"/>
                </a:lnTo>
                <a:lnTo>
                  <a:pt x="231" y="202"/>
                </a:lnTo>
                <a:lnTo>
                  <a:pt x="228" y="229"/>
                </a:lnTo>
                <a:lnTo>
                  <a:pt x="338" y="326"/>
                </a:lnTo>
                <a:lnTo>
                  <a:pt x="352" y="366"/>
                </a:lnTo>
                <a:lnTo>
                  <a:pt x="338" y="394"/>
                </a:lnTo>
                <a:lnTo>
                  <a:pt x="364" y="431"/>
                </a:lnTo>
                <a:lnTo>
                  <a:pt x="575" y="531"/>
                </a:lnTo>
                <a:lnTo>
                  <a:pt x="665" y="523"/>
                </a:lnTo>
                <a:lnTo>
                  <a:pt x="725" y="572"/>
                </a:lnTo>
                <a:lnTo>
                  <a:pt x="751" y="524"/>
                </a:lnTo>
                <a:lnTo>
                  <a:pt x="781" y="523"/>
                </a:lnTo>
                <a:lnTo>
                  <a:pt x="750" y="483"/>
                </a:lnTo>
                <a:lnTo>
                  <a:pt x="818" y="467"/>
                </a:lnTo>
                <a:lnTo>
                  <a:pt x="842" y="451"/>
                </a:lnTo>
                <a:lnTo>
                  <a:pt x="849" y="441"/>
                </a:lnTo>
                <a:lnTo>
                  <a:pt x="857" y="462"/>
                </a:lnTo>
                <a:lnTo>
                  <a:pt x="886" y="367"/>
                </a:lnTo>
                <a:lnTo>
                  <a:pt x="848" y="352"/>
                </a:lnTo>
                <a:lnTo>
                  <a:pt x="782" y="367"/>
                </a:lnTo>
                <a:lnTo>
                  <a:pt x="747" y="451"/>
                </a:lnTo>
                <a:lnTo>
                  <a:pt x="660" y="458"/>
                </a:lnTo>
                <a:lnTo>
                  <a:pt x="626" y="438"/>
                </a:lnTo>
                <a:lnTo>
                  <a:pt x="569" y="336"/>
                </a:lnTo>
                <a:lnTo>
                  <a:pt x="568" y="259"/>
                </a:lnTo>
                <a:lnTo>
                  <a:pt x="588" y="220"/>
                </a:lnTo>
                <a:lnTo>
                  <a:pt x="529" y="202"/>
                </a:lnTo>
                <a:lnTo>
                  <a:pt x="454" y="93"/>
                </a:lnTo>
                <a:lnTo>
                  <a:pt x="393" y="117"/>
                </a:lnTo>
                <a:lnTo>
                  <a:pt x="313" y="28"/>
                </a:lnTo>
                <a:lnTo>
                  <a:pt x="180" y="47"/>
                </a:lnTo>
                <a:lnTo>
                  <a:pt x="69" y="0"/>
                </a:lnTo>
                <a:lnTo>
                  <a:pt x="0" y="6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93" name="Freeform 805">
            <a:hlinkClick r:id="" action="ppaction://noaction"/>
          </p:cNvPr>
          <p:cNvSpPr>
            <a:spLocks/>
          </p:cNvSpPr>
          <p:nvPr/>
        </p:nvSpPr>
        <p:spPr bwMode="auto">
          <a:xfrm>
            <a:off x="89212" y="2097104"/>
            <a:ext cx="739321" cy="658813"/>
          </a:xfrm>
          <a:custGeom>
            <a:avLst/>
            <a:gdLst/>
            <a:ahLst/>
            <a:cxnLst>
              <a:cxn ang="0">
                <a:pos x="57" y="313"/>
              </a:cxn>
              <a:cxn ang="0">
                <a:pos x="58" y="348"/>
              </a:cxn>
              <a:cxn ang="0">
                <a:pos x="158" y="364"/>
              </a:cxn>
              <a:cxn ang="0">
                <a:pos x="194" y="350"/>
              </a:cxn>
              <a:cxn ang="0">
                <a:pos x="86" y="442"/>
              </a:cxn>
              <a:cxn ang="0">
                <a:pos x="82" y="486"/>
              </a:cxn>
              <a:cxn ang="0">
                <a:pos x="82" y="515"/>
              </a:cxn>
              <a:cxn ang="0">
                <a:pos x="102" y="547"/>
              </a:cxn>
              <a:cxn ang="0">
                <a:pos x="146" y="576"/>
              </a:cxn>
              <a:cxn ang="0">
                <a:pos x="163" y="547"/>
              </a:cxn>
              <a:cxn ang="0">
                <a:pos x="176" y="620"/>
              </a:cxn>
              <a:cxn ang="0">
                <a:pos x="267" y="628"/>
              </a:cxn>
              <a:cxn ang="0">
                <a:pos x="290" y="620"/>
              </a:cxn>
              <a:cxn ang="0">
                <a:pos x="277" y="698"/>
              </a:cxn>
              <a:cxn ang="0">
                <a:pos x="229" y="739"/>
              </a:cxn>
              <a:cxn ang="0">
                <a:pos x="136" y="779"/>
              </a:cxn>
              <a:cxn ang="0">
                <a:pos x="244" y="751"/>
              </a:cxn>
              <a:cxn ang="0">
                <a:pos x="262" y="708"/>
              </a:cxn>
              <a:cxn ang="0">
                <a:pos x="406" y="638"/>
              </a:cxn>
              <a:cxn ang="0">
                <a:pos x="409" y="589"/>
              </a:cxn>
              <a:cxn ang="0">
                <a:pos x="520" y="456"/>
              </a:cxn>
              <a:cxn ang="0">
                <a:pos x="550" y="492"/>
              </a:cxn>
              <a:cxn ang="0">
                <a:pos x="558" y="520"/>
              </a:cxn>
              <a:cxn ang="0">
                <a:pos x="472" y="568"/>
              </a:cxn>
              <a:cxn ang="0">
                <a:pos x="475" y="597"/>
              </a:cxn>
              <a:cxn ang="0">
                <a:pos x="583" y="534"/>
              </a:cxn>
              <a:cxn ang="0">
                <a:pos x="590" y="502"/>
              </a:cxn>
              <a:cxn ang="0">
                <a:pos x="632" y="510"/>
              </a:cxn>
              <a:cxn ang="0">
                <a:pos x="701" y="558"/>
              </a:cxn>
              <a:cxn ang="0">
                <a:pos x="833" y="556"/>
              </a:cxn>
              <a:cxn ang="0">
                <a:pos x="828" y="582"/>
              </a:cxn>
              <a:cxn ang="0">
                <a:pos x="876" y="586"/>
              </a:cxn>
              <a:cxn ang="0">
                <a:pos x="793" y="547"/>
              </a:cxn>
              <a:cxn ang="0">
                <a:pos x="479" y="52"/>
              </a:cxn>
              <a:cxn ang="0">
                <a:pos x="380" y="15"/>
              </a:cxn>
              <a:cxn ang="0">
                <a:pos x="345" y="28"/>
              </a:cxn>
              <a:cxn ang="0">
                <a:pos x="333" y="0"/>
              </a:cxn>
              <a:cxn ang="0">
                <a:pos x="240" y="33"/>
              </a:cxn>
              <a:cxn ang="0">
                <a:pos x="232" y="45"/>
              </a:cxn>
              <a:cxn ang="0">
                <a:pos x="188" y="81"/>
              </a:cxn>
              <a:cxn ang="0">
                <a:pos x="129" y="118"/>
              </a:cxn>
              <a:cxn ang="0">
                <a:pos x="58" y="154"/>
              </a:cxn>
              <a:cxn ang="0">
                <a:pos x="127" y="224"/>
              </a:cxn>
              <a:cxn ang="0">
                <a:pos x="176" y="247"/>
              </a:cxn>
              <a:cxn ang="0">
                <a:pos x="209" y="265"/>
              </a:cxn>
              <a:cxn ang="0">
                <a:pos x="127" y="275"/>
              </a:cxn>
              <a:cxn ang="0">
                <a:pos x="100" y="252"/>
              </a:cxn>
            </a:cxnLst>
            <a:rect l="0" t="0" r="r" b="b"/>
            <a:pathLst>
              <a:path w="876" h="779">
                <a:moveTo>
                  <a:pt x="0" y="298"/>
                </a:moveTo>
                <a:lnTo>
                  <a:pt x="57" y="313"/>
                </a:lnTo>
                <a:lnTo>
                  <a:pt x="35" y="319"/>
                </a:lnTo>
                <a:lnTo>
                  <a:pt x="58" y="348"/>
                </a:lnTo>
                <a:lnTo>
                  <a:pt x="146" y="345"/>
                </a:lnTo>
                <a:lnTo>
                  <a:pt x="158" y="364"/>
                </a:lnTo>
                <a:lnTo>
                  <a:pt x="214" y="340"/>
                </a:lnTo>
                <a:lnTo>
                  <a:pt x="194" y="350"/>
                </a:lnTo>
                <a:lnTo>
                  <a:pt x="206" y="397"/>
                </a:lnTo>
                <a:lnTo>
                  <a:pt x="86" y="442"/>
                </a:lnTo>
                <a:lnTo>
                  <a:pt x="55" y="493"/>
                </a:lnTo>
                <a:lnTo>
                  <a:pt x="82" y="486"/>
                </a:lnTo>
                <a:lnTo>
                  <a:pt x="61" y="498"/>
                </a:lnTo>
                <a:lnTo>
                  <a:pt x="82" y="515"/>
                </a:lnTo>
                <a:lnTo>
                  <a:pt x="127" y="521"/>
                </a:lnTo>
                <a:lnTo>
                  <a:pt x="102" y="547"/>
                </a:lnTo>
                <a:lnTo>
                  <a:pt x="122" y="573"/>
                </a:lnTo>
                <a:lnTo>
                  <a:pt x="146" y="576"/>
                </a:lnTo>
                <a:lnTo>
                  <a:pt x="192" y="521"/>
                </a:lnTo>
                <a:lnTo>
                  <a:pt x="163" y="547"/>
                </a:lnTo>
                <a:lnTo>
                  <a:pt x="188" y="599"/>
                </a:lnTo>
                <a:lnTo>
                  <a:pt x="176" y="620"/>
                </a:lnTo>
                <a:lnTo>
                  <a:pt x="229" y="591"/>
                </a:lnTo>
                <a:lnTo>
                  <a:pt x="267" y="628"/>
                </a:lnTo>
                <a:lnTo>
                  <a:pt x="279" y="606"/>
                </a:lnTo>
                <a:lnTo>
                  <a:pt x="290" y="620"/>
                </a:lnTo>
                <a:lnTo>
                  <a:pt x="331" y="601"/>
                </a:lnTo>
                <a:lnTo>
                  <a:pt x="277" y="698"/>
                </a:lnTo>
                <a:lnTo>
                  <a:pt x="230" y="718"/>
                </a:lnTo>
                <a:lnTo>
                  <a:pt x="229" y="739"/>
                </a:lnTo>
                <a:lnTo>
                  <a:pt x="176" y="740"/>
                </a:lnTo>
                <a:lnTo>
                  <a:pt x="136" y="779"/>
                </a:lnTo>
                <a:lnTo>
                  <a:pt x="188" y="750"/>
                </a:lnTo>
                <a:lnTo>
                  <a:pt x="244" y="751"/>
                </a:lnTo>
                <a:lnTo>
                  <a:pt x="277" y="728"/>
                </a:lnTo>
                <a:lnTo>
                  <a:pt x="262" y="708"/>
                </a:lnTo>
                <a:lnTo>
                  <a:pt x="297" y="711"/>
                </a:lnTo>
                <a:lnTo>
                  <a:pt x="406" y="638"/>
                </a:lnTo>
                <a:lnTo>
                  <a:pt x="430" y="611"/>
                </a:lnTo>
                <a:lnTo>
                  <a:pt x="409" y="589"/>
                </a:lnTo>
                <a:lnTo>
                  <a:pt x="507" y="501"/>
                </a:lnTo>
                <a:lnTo>
                  <a:pt x="520" y="456"/>
                </a:lnTo>
                <a:lnTo>
                  <a:pt x="509" y="501"/>
                </a:lnTo>
                <a:lnTo>
                  <a:pt x="550" y="492"/>
                </a:lnTo>
                <a:lnTo>
                  <a:pt x="527" y="511"/>
                </a:lnTo>
                <a:lnTo>
                  <a:pt x="558" y="520"/>
                </a:lnTo>
                <a:lnTo>
                  <a:pt x="487" y="526"/>
                </a:lnTo>
                <a:lnTo>
                  <a:pt x="472" y="568"/>
                </a:lnTo>
                <a:lnTo>
                  <a:pt x="500" y="567"/>
                </a:lnTo>
                <a:lnTo>
                  <a:pt x="475" y="597"/>
                </a:lnTo>
                <a:lnTo>
                  <a:pt x="570" y="558"/>
                </a:lnTo>
                <a:lnTo>
                  <a:pt x="583" y="534"/>
                </a:lnTo>
                <a:lnTo>
                  <a:pt x="568" y="523"/>
                </a:lnTo>
                <a:lnTo>
                  <a:pt x="590" y="502"/>
                </a:lnTo>
                <a:lnTo>
                  <a:pt x="587" y="520"/>
                </a:lnTo>
                <a:lnTo>
                  <a:pt x="632" y="510"/>
                </a:lnTo>
                <a:lnTo>
                  <a:pt x="624" y="527"/>
                </a:lnTo>
                <a:lnTo>
                  <a:pt x="701" y="558"/>
                </a:lnTo>
                <a:lnTo>
                  <a:pt x="814" y="573"/>
                </a:lnTo>
                <a:lnTo>
                  <a:pt x="833" y="556"/>
                </a:lnTo>
                <a:lnTo>
                  <a:pt x="849" y="564"/>
                </a:lnTo>
                <a:lnTo>
                  <a:pt x="828" y="582"/>
                </a:lnTo>
                <a:lnTo>
                  <a:pt x="860" y="599"/>
                </a:lnTo>
                <a:lnTo>
                  <a:pt x="876" y="586"/>
                </a:lnTo>
                <a:lnTo>
                  <a:pt x="848" y="547"/>
                </a:lnTo>
                <a:lnTo>
                  <a:pt x="793" y="547"/>
                </a:lnTo>
                <a:lnTo>
                  <a:pt x="793" y="90"/>
                </a:lnTo>
                <a:lnTo>
                  <a:pt x="479" y="52"/>
                </a:lnTo>
                <a:lnTo>
                  <a:pt x="466" y="30"/>
                </a:lnTo>
                <a:lnTo>
                  <a:pt x="380" y="15"/>
                </a:lnTo>
                <a:lnTo>
                  <a:pt x="370" y="33"/>
                </a:lnTo>
                <a:lnTo>
                  <a:pt x="345" y="28"/>
                </a:lnTo>
                <a:lnTo>
                  <a:pt x="369" y="12"/>
                </a:lnTo>
                <a:lnTo>
                  <a:pt x="333" y="0"/>
                </a:lnTo>
                <a:lnTo>
                  <a:pt x="298" y="30"/>
                </a:lnTo>
                <a:lnTo>
                  <a:pt x="240" y="33"/>
                </a:lnTo>
                <a:lnTo>
                  <a:pt x="237" y="61"/>
                </a:lnTo>
                <a:lnTo>
                  <a:pt x="232" y="45"/>
                </a:lnTo>
                <a:lnTo>
                  <a:pt x="179" y="60"/>
                </a:lnTo>
                <a:lnTo>
                  <a:pt x="188" y="81"/>
                </a:lnTo>
                <a:lnTo>
                  <a:pt x="163" y="75"/>
                </a:lnTo>
                <a:lnTo>
                  <a:pt x="129" y="118"/>
                </a:lnTo>
                <a:lnTo>
                  <a:pt x="55" y="134"/>
                </a:lnTo>
                <a:lnTo>
                  <a:pt x="58" y="154"/>
                </a:lnTo>
                <a:lnTo>
                  <a:pt x="37" y="159"/>
                </a:lnTo>
                <a:lnTo>
                  <a:pt x="127" y="224"/>
                </a:lnTo>
                <a:lnTo>
                  <a:pt x="252" y="255"/>
                </a:lnTo>
                <a:lnTo>
                  <a:pt x="176" y="247"/>
                </a:lnTo>
                <a:lnTo>
                  <a:pt x="179" y="264"/>
                </a:lnTo>
                <a:lnTo>
                  <a:pt x="209" y="265"/>
                </a:lnTo>
                <a:lnTo>
                  <a:pt x="184" y="279"/>
                </a:lnTo>
                <a:lnTo>
                  <a:pt x="127" y="275"/>
                </a:lnTo>
                <a:lnTo>
                  <a:pt x="127" y="249"/>
                </a:lnTo>
                <a:lnTo>
                  <a:pt x="100" y="252"/>
                </a:lnTo>
                <a:lnTo>
                  <a:pt x="0" y="29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94" name="Freeform 806">
            <a:hlinkClick r:id="" action="ppaction://noaction"/>
          </p:cNvPr>
          <p:cNvSpPr>
            <a:spLocks/>
          </p:cNvSpPr>
          <p:nvPr/>
        </p:nvSpPr>
        <p:spPr bwMode="auto">
          <a:xfrm>
            <a:off x="1164167" y="2940069"/>
            <a:ext cx="1428750" cy="709613"/>
          </a:xfrm>
          <a:custGeom>
            <a:avLst/>
            <a:gdLst/>
            <a:ahLst/>
            <a:cxnLst>
              <a:cxn ang="0">
                <a:pos x="20" y="115"/>
              </a:cxn>
              <a:cxn ang="0">
                <a:pos x="25" y="126"/>
              </a:cxn>
              <a:cxn ang="0">
                <a:pos x="54" y="412"/>
              </a:cxn>
              <a:cxn ang="0">
                <a:pos x="69" y="444"/>
              </a:cxn>
              <a:cxn ang="0">
                <a:pos x="178" y="551"/>
              </a:cxn>
              <a:cxn ang="0">
                <a:pos x="292" y="596"/>
              </a:cxn>
              <a:cxn ang="0">
                <a:pos x="536" y="624"/>
              </a:cxn>
              <a:cxn ang="0">
                <a:pos x="677" y="689"/>
              </a:cxn>
              <a:cxn ang="0">
                <a:pos x="811" y="816"/>
              </a:cxn>
              <a:cxn ang="0">
                <a:pos x="865" y="719"/>
              </a:cxn>
              <a:cxn ang="0">
                <a:pos x="956" y="689"/>
              </a:cxn>
              <a:cxn ang="0">
                <a:pos x="1036" y="677"/>
              </a:cxn>
              <a:cxn ang="0">
                <a:pos x="1069" y="671"/>
              </a:cxn>
              <a:cxn ang="0">
                <a:pos x="1077" y="674"/>
              </a:cxn>
              <a:cxn ang="0">
                <a:pos x="1227" y="712"/>
              </a:cxn>
              <a:cxn ang="0">
                <a:pos x="1272" y="838"/>
              </a:cxn>
              <a:cxn ang="0">
                <a:pos x="1306" y="781"/>
              </a:cxn>
              <a:cxn ang="0">
                <a:pos x="1289" y="601"/>
              </a:cxn>
              <a:cxn ang="0">
                <a:pos x="1409" y="486"/>
              </a:cxn>
              <a:cxn ang="0">
                <a:pos x="1415" y="447"/>
              </a:cxn>
              <a:cxn ang="0">
                <a:pos x="1388" y="395"/>
              </a:cxn>
              <a:cxn ang="0">
                <a:pos x="1410" y="374"/>
              </a:cxn>
              <a:cxn ang="0">
                <a:pos x="1435" y="444"/>
              </a:cxn>
              <a:cxn ang="0">
                <a:pos x="1443" y="358"/>
              </a:cxn>
              <a:cxn ang="0">
                <a:pos x="1490" y="314"/>
              </a:cxn>
              <a:cxn ang="0">
                <a:pos x="1577" y="267"/>
              </a:cxn>
              <a:cxn ang="0">
                <a:pos x="1688" y="178"/>
              </a:cxn>
              <a:cxn ang="0">
                <a:pos x="1668" y="141"/>
              </a:cxn>
              <a:cxn ang="0">
                <a:pos x="1621" y="76"/>
              </a:cxn>
              <a:cxn ang="0">
                <a:pos x="1435" y="184"/>
              </a:cxn>
              <a:cxn ang="0">
                <a:pos x="1338" y="233"/>
              </a:cxn>
              <a:cxn ang="0">
                <a:pos x="1258" y="292"/>
              </a:cxn>
              <a:cxn ang="0">
                <a:pos x="1218" y="277"/>
              </a:cxn>
              <a:cxn ang="0">
                <a:pos x="1233" y="252"/>
              </a:cxn>
              <a:cxn ang="0">
                <a:pos x="1225" y="201"/>
              </a:cxn>
              <a:cxn ang="0">
                <a:pos x="1207" y="156"/>
              </a:cxn>
              <a:cxn ang="0">
                <a:pos x="1127" y="178"/>
              </a:cxn>
              <a:cxn ang="0">
                <a:pos x="1087" y="282"/>
              </a:cxn>
              <a:cxn ang="0">
                <a:pos x="1102" y="158"/>
              </a:cxn>
              <a:cxn ang="0">
                <a:pos x="1116" y="132"/>
              </a:cxn>
              <a:cxn ang="0">
                <a:pos x="1181" y="111"/>
              </a:cxn>
              <a:cxn ang="0">
                <a:pos x="1062" y="100"/>
              </a:cxn>
              <a:cxn ang="0">
                <a:pos x="1010" y="107"/>
              </a:cxn>
              <a:cxn ang="0">
                <a:pos x="1023" y="55"/>
              </a:cxn>
              <a:cxn ang="0">
                <a:pos x="867" y="0"/>
              </a:cxn>
              <a:cxn ang="0">
                <a:pos x="55" y="17"/>
              </a:cxn>
              <a:cxn ang="0">
                <a:pos x="54" y="76"/>
              </a:cxn>
              <a:cxn ang="0">
                <a:pos x="0" y="46"/>
              </a:cxn>
            </a:cxnLst>
            <a:rect l="0" t="0" r="r" b="b"/>
            <a:pathLst>
              <a:path w="1691" h="838">
                <a:moveTo>
                  <a:pt x="0" y="46"/>
                </a:moveTo>
                <a:lnTo>
                  <a:pt x="20" y="115"/>
                </a:lnTo>
                <a:lnTo>
                  <a:pt x="44" y="122"/>
                </a:lnTo>
                <a:lnTo>
                  <a:pt x="25" y="126"/>
                </a:lnTo>
                <a:lnTo>
                  <a:pt x="10" y="333"/>
                </a:lnTo>
                <a:lnTo>
                  <a:pt x="54" y="412"/>
                </a:lnTo>
                <a:lnTo>
                  <a:pt x="80" y="412"/>
                </a:lnTo>
                <a:lnTo>
                  <a:pt x="69" y="444"/>
                </a:lnTo>
                <a:lnTo>
                  <a:pt x="124" y="532"/>
                </a:lnTo>
                <a:lnTo>
                  <a:pt x="178" y="551"/>
                </a:lnTo>
                <a:lnTo>
                  <a:pt x="223" y="602"/>
                </a:lnTo>
                <a:lnTo>
                  <a:pt x="292" y="596"/>
                </a:lnTo>
                <a:lnTo>
                  <a:pt x="403" y="643"/>
                </a:lnTo>
                <a:lnTo>
                  <a:pt x="536" y="624"/>
                </a:lnTo>
                <a:lnTo>
                  <a:pt x="616" y="713"/>
                </a:lnTo>
                <a:lnTo>
                  <a:pt x="677" y="689"/>
                </a:lnTo>
                <a:lnTo>
                  <a:pt x="752" y="798"/>
                </a:lnTo>
                <a:lnTo>
                  <a:pt x="811" y="816"/>
                </a:lnTo>
                <a:lnTo>
                  <a:pt x="804" y="757"/>
                </a:lnTo>
                <a:lnTo>
                  <a:pt x="865" y="719"/>
                </a:lnTo>
                <a:lnTo>
                  <a:pt x="872" y="690"/>
                </a:lnTo>
                <a:lnTo>
                  <a:pt x="956" y="689"/>
                </a:lnTo>
                <a:lnTo>
                  <a:pt x="1035" y="713"/>
                </a:lnTo>
                <a:lnTo>
                  <a:pt x="1036" y="677"/>
                </a:lnTo>
                <a:lnTo>
                  <a:pt x="1005" y="672"/>
                </a:lnTo>
                <a:lnTo>
                  <a:pt x="1069" y="671"/>
                </a:lnTo>
                <a:lnTo>
                  <a:pt x="1072" y="654"/>
                </a:lnTo>
                <a:lnTo>
                  <a:pt x="1077" y="674"/>
                </a:lnTo>
                <a:lnTo>
                  <a:pt x="1196" y="682"/>
                </a:lnTo>
                <a:lnTo>
                  <a:pt x="1227" y="712"/>
                </a:lnTo>
                <a:lnTo>
                  <a:pt x="1232" y="766"/>
                </a:lnTo>
                <a:lnTo>
                  <a:pt x="1272" y="838"/>
                </a:lnTo>
                <a:lnTo>
                  <a:pt x="1296" y="835"/>
                </a:lnTo>
                <a:lnTo>
                  <a:pt x="1306" y="781"/>
                </a:lnTo>
                <a:lnTo>
                  <a:pt x="1264" y="654"/>
                </a:lnTo>
                <a:lnTo>
                  <a:pt x="1289" y="601"/>
                </a:lnTo>
                <a:lnTo>
                  <a:pt x="1438" y="497"/>
                </a:lnTo>
                <a:lnTo>
                  <a:pt x="1409" y="486"/>
                </a:lnTo>
                <a:lnTo>
                  <a:pt x="1435" y="482"/>
                </a:lnTo>
                <a:lnTo>
                  <a:pt x="1415" y="447"/>
                </a:lnTo>
                <a:lnTo>
                  <a:pt x="1419" y="417"/>
                </a:lnTo>
                <a:lnTo>
                  <a:pt x="1388" y="395"/>
                </a:lnTo>
                <a:lnTo>
                  <a:pt x="1419" y="411"/>
                </a:lnTo>
                <a:lnTo>
                  <a:pt x="1410" y="374"/>
                </a:lnTo>
                <a:lnTo>
                  <a:pt x="1432" y="363"/>
                </a:lnTo>
                <a:lnTo>
                  <a:pt x="1435" y="444"/>
                </a:lnTo>
                <a:lnTo>
                  <a:pt x="1456" y="396"/>
                </a:lnTo>
                <a:lnTo>
                  <a:pt x="1443" y="358"/>
                </a:lnTo>
                <a:lnTo>
                  <a:pt x="1458" y="380"/>
                </a:lnTo>
                <a:lnTo>
                  <a:pt x="1490" y="314"/>
                </a:lnTo>
                <a:lnTo>
                  <a:pt x="1609" y="284"/>
                </a:lnTo>
                <a:lnTo>
                  <a:pt x="1577" y="267"/>
                </a:lnTo>
                <a:lnTo>
                  <a:pt x="1600" y="216"/>
                </a:lnTo>
                <a:lnTo>
                  <a:pt x="1688" y="178"/>
                </a:lnTo>
                <a:lnTo>
                  <a:pt x="1691" y="157"/>
                </a:lnTo>
                <a:lnTo>
                  <a:pt x="1668" y="141"/>
                </a:lnTo>
                <a:lnTo>
                  <a:pt x="1668" y="92"/>
                </a:lnTo>
                <a:lnTo>
                  <a:pt x="1621" y="76"/>
                </a:lnTo>
                <a:lnTo>
                  <a:pt x="1585" y="156"/>
                </a:lnTo>
                <a:lnTo>
                  <a:pt x="1435" y="184"/>
                </a:lnTo>
                <a:lnTo>
                  <a:pt x="1424" y="219"/>
                </a:lnTo>
                <a:lnTo>
                  <a:pt x="1338" y="233"/>
                </a:lnTo>
                <a:lnTo>
                  <a:pt x="1344" y="244"/>
                </a:lnTo>
                <a:lnTo>
                  <a:pt x="1258" y="292"/>
                </a:lnTo>
                <a:lnTo>
                  <a:pt x="1220" y="290"/>
                </a:lnTo>
                <a:lnTo>
                  <a:pt x="1218" y="277"/>
                </a:lnTo>
                <a:lnTo>
                  <a:pt x="1225" y="262"/>
                </a:lnTo>
                <a:lnTo>
                  <a:pt x="1233" y="252"/>
                </a:lnTo>
                <a:lnTo>
                  <a:pt x="1238" y="237"/>
                </a:lnTo>
                <a:lnTo>
                  <a:pt x="1225" y="201"/>
                </a:lnTo>
                <a:lnTo>
                  <a:pt x="1195" y="214"/>
                </a:lnTo>
                <a:lnTo>
                  <a:pt x="1207" y="156"/>
                </a:lnTo>
                <a:lnTo>
                  <a:pt x="1161" y="141"/>
                </a:lnTo>
                <a:lnTo>
                  <a:pt x="1127" y="178"/>
                </a:lnTo>
                <a:lnTo>
                  <a:pt x="1114" y="279"/>
                </a:lnTo>
                <a:lnTo>
                  <a:pt x="1087" y="282"/>
                </a:lnTo>
                <a:lnTo>
                  <a:pt x="1079" y="234"/>
                </a:lnTo>
                <a:lnTo>
                  <a:pt x="1102" y="158"/>
                </a:lnTo>
                <a:lnTo>
                  <a:pt x="1080" y="171"/>
                </a:lnTo>
                <a:lnTo>
                  <a:pt x="1116" y="132"/>
                </a:lnTo>
                <a:lnTo>
                  <a:pt x="1193" y="131"/>
                </a:lnTo>
                <a:lnTo>
                  <a:pt x="1181" y="111"/>
                </a:lnTo>
                <a:lnTo>
                  <a:pt x="1176" y="111"/>
                </a:lnTo>
                <a:lnTo>
                  <a:pt x="1062" y="100"/>
                </a:lnTo>
                <a:lnTo>
                  <a:pt x="1080" y="75"/>
                </a:lnTo>
                <a:lnTo>
                  <a:pt x="1010" y="107"/>
                </a:lnTo>
                <a:lnTo>
                  <a:pt x="955" y="107"/>
                </a:lnTo>
                <a:lnTo>
                  <a:pt x="1023" y="55"/>
                </a:lnTo>
                <a:lnTo>
                  <a:pt x="882" y="27"/>
                </a:lnTo>
                <a:lnTo>
                  <a:pt x="867" y="0"/>
                </a:lnTo>
                <a:lnTo>
                  <a:pt x="865" y="17"/>
                </a:lnTo>
                <a:lnTo>
                  <a:pt x="55" y="17"/>
                </a:lnTo>
                <a:lnTo>
                  <a:pt x="71" y="50"/>
                </a:lnTo>
                <a:lnTo>
                  <a:pt x="54" y="76"/>
                </a:lnTo>
                <a:lnTo>
                  <a:pt x="57" y="49"/>
                </a:lnTo>
                <a:lnTo>
                  <a:pt x="0" y="46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95" name="Freeform 807"/>
          <p:cNvSpPr>
            <a:spLocks/>
          </p:cNvSpPr>
          <p:nvPr/>
        </p:nvSpPr>
        <p:spPr bwMode="auto">
          <a:xfrm>
            <a:off x="8914197" y="2430463"/>
            <a:ext cx="72571" cy="25400"/>
          </a:xfrm>
          <a:custGeom>
            <a:avLst/>
            <a:gdLst/>
            <a:ahLst/>
            <a:cxnLst>
              <a:cxn ang="0">
                <a:pos x="0" y="9"/>
              </a:cxn>
              <a:cxn ang="0">
                <a:pos x="54" y="0"/>
              </a:cxn>
              <a:cxn ang="0">
                <a:pos x="89" y="14"/>
              </a:cxn>
              <a:cxn ang="0">
                <a:pos x="70" y="29"/>
              </a:cxn>
              <a:cxn ang="0">
                <a:pos x="0" y="9"/>
              </a:cxn>
            </a:cxnLst>
            <a:rect l="0" t="0" r="r" b="b"/>
            <a:pathLst>
              <a:path w="89" h="29">
                <a:moveTo>
                  <a:pt x="0" y="9"/>
                </a:moveTo>
                <a:lnTo>
                  <a:pt x="54" y="0"/>
                </a:lnTo>
                <a:lnTo>
                  <a:pt x="89" y="14"/>
                </a:lnTo>
                <a:lnTo>
                  <a:pt x="70" y="29"/>
                </a:lnTo>
                <a:lnTo>
                  <a:pt x="0" y="9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96" name="Freeform 808"/>
          <p:cNvSpPr>
            <a:spLocks/>
          </p:cNvSpPr>
          <p:nvPr/>
        </p:nvSpPr>
        <p:spPr bwMode="auto">
          <a:xfrm>
            <a:off x="2803074" y="5072063"/>
            <a:ext cx="133048" cy="134938"/>
          </a:xfrm>
          <a:custGeom>
            <a:avLst/>
            <a:gdLst/>
            <a:ahLst/>
            <a:cxnLst>
              <a:cxn ang="0">
                <a:pos x="0" y="130"/>
              </a:cxn>
              <a:cxn ang="0">
                <a:pos x="23" y="6"/>
              </a:cxn>
              <a:cxn ang="0">
                <a:pos x="47" y="0"/>
              </a:cxn>
              <a:cxn ang="0">
                <a:pos x="133" y="64"/>
              </a:cxn>
              <a:cxn ang="0">
                <a:pos x="153" y="88"/>
              </a:cxn>
              <a:cxn ang="0">
                <a:pos x="146" y="121"/>
              </a:cxn>
              <a:cxn ang="0">
                <a:pos x="105" y="161"/>
              </a:cxn>
              <a:cxn ang="0">
                <a:pos x="0" y="130"/>
              </a:cxn>
            </a:cxnLst>
            <a:rect l="0" t="0" r="r" b="b"/>
            <a:pathLst>
              <a:path w="153" h="161">
                <a:moveTo>
                  <a:pt x="0" y="130"/>
                </a:moveTo>
                <a:lnTo>
                  <a:pt x="23" y="6"/>
                </a:lnTo>
                <a:lnTo>
                  <a:pt x="47" y="0"/>
                </a:lnTo>
                <a:lnTo>
                  <a:pt x="133" y="64"/>
                </a:lnTo>
                <a:lnTo>
                  <a:pt x="153" y="88"/>
                </a:lnTo>
                <a:lnTo>
                  <a:pt x="146" y="121"/>
                </a:lnTo>
                <a:lnTo>
                  <a:pt x="105" y="161"/>
                </a:lnTo>
                <a:lnTo>
                  <a:pt x="0" y="13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97" name="Freeform 809"/>
          <p:cNvSpPr>
            <a:spLocks/>
          </p:cNvSpPr>
          <p:nvPr/>
        </p:nvSpPr>
        <p:spPr bwMode="auto">
          <a:xfrm>
            <a:off x="2437197" y="3984628"/>
            <a:ext cx="334130" cy="290513"/>
          </a:xfrm>
          <a:custGeom>
            <a:avLst/>
            <a:gdLst/>
            <a:ahLst/>
            <a:cxnLst>
              <a:cxn ang="0">
                <a:pos x="0" y="94"/>
              </a:cxn>
              <a:cxn ang="0">
                <a:pos x="37" y="154"/>
              </a:cxn>
              <a:cxn ang="0">
                <a:pos x="95" y="161"/>
              </a:cxn>
              <a:cxn ang="0">
                <a:pos x="112" y="186"/>
              </a:cxn>
              <a:cxn ang="0">
                <a:pos x="169" y="182"/>
              </a:cxn>
              <a:cxn ang="0">
                <a:pos x="159" y="286"/>
              </a:cxn>
              <a:cxn ang="0">
                <a:pos x="187" y="329"/>
              </a:cxn>
              <a:cxn ang="0">
                <a:pos x="219" y="343"/>
              </a:cxn>
              <a:cxn ang="0">
                <a:pos x="292" y="303"/>
              </a:cxn>
              <a:cxn ang="0">
                <a:pos x="263" y="296"/>
              </a:cxn>
              <a:cxn ang="0">
                <a:pos x="250" y="238"/>
              </a:cxn>
              <a:cxn ang="0">
                <a:pos x="299" y="250"/>
              </a:cxn>
              <a:cxn ang="0">
                <a:pos x="374" y="214"/>
              </a:cxn>
              <a:cxn ang="0">
                <a:pos x="351" y="186"/>
              </a:cxn>
              <a:cxn ang="0">
                <a:pos x="378" y="160"/>
              </a:cxn>
              <a:cxn ang="0">
                <a:pos x="366" y="140"/>
              </a:cxn>
              <a:cxn ang="0">
                <a:pos x="393" y="119"/>
              </a:cxn>
              <a:cxn ang="0">
                <a:pos x="359" y="114"/>
              </a:cxn>
              <a:cxn ang="0">
                <a:pos x="359" y="86"/>
              </a:cxn>
              <a:cxn ang="0">
                <a:pos x="302" y="58"/>
              </a:cxn>
              <a:cxn ang="0">
                <a:pos x="328" y="49"/>
              </a:cxn>
              <a:cxn ang="0">
                <a:pos x="154" y="55"/>
              </a:cxn>
              <a:cxn ang="0">
                <a:pos x="98" y="0"/>
              </a:cxn>
              <a:cxn ang="0">
                <a:pos x="102" y="25"/>
              </a:cxn>
              <a:cxn ang="0">
                <a:pos x="52" y="47"/>
              </a:cxn>
              <a:cxn ang="0">
                <a:pos x="66" y="86"/>
              </a:cxn>
              <a:cxn ang="0">
                <a:pos x="48" y="101"/>
              </a:cxn>
              <a:cxn ang="0">
                <a:pos x="37" y="65"/>
              </a:cxn>
              <a:cxn ang="0">
                <a:pos x="56" y="15"/>
              </a:cxn>
              <a:cxn ang="0">
                <a:pos x="0" y="94"/>
              </a:cxn>
            </a:cxnLst>
            <a:rect l="0" t="0" r="r" b="b"/>
            <a:pathLst>
              <a:path w="393" h="343">
                <a:moveTo>
                  <a:pt x="0" y="94"/>
                </a:moveTo>
                <a:lnTo>
                  <a:pt x="37" y="154"/>
                </a:lnTo>
                <a:lnTo>
                  <a:pt x="95" y="161"/>
                </a:lnTo>
                <a:lnTo>
                  <a:pt x="112" y="186"/>
                </a:lnTo>
                <a:lnTo>
                  <a:pt x="169" y="182"/>
                </a:lnTo>
                <a:lnTo>
                  <a:pt x="159" y="286"/>
                </a:lnTo>
                <a:lnTo>
                  <a:pt x="187" y="329"/>
                </a:lnTo>
                <a:lnTo>
                  <a:pt x="219" y="343"/>
                </a:lnTo>
                <a:lnTo>
                  <a:pt x="292" y="303"/>
                </a:lnTo>
                <a:lnTo>
                  <a:pt x="263" y="296"/>
                </a:lnTo>
                <a:lnTo>
                  <a:pt x="250" y="238"/>
                </a:lnTo>
                <a:lnTo>
                  <a:pt x="299" y="250"/>
                </a:lnTo>
                <a:lnTo>
                  <a:pt x="374" y="214"/>
                </a:lnTo>
                <a:lnTo>
                  <a:pt x="351" y="186"/>
                </a:lnTo>
                <a:lnTo>
                  <a:pt x="378" y="160"/>
                </a:lnTo>
                <a:lnTo>
                  <a:pt x="366" y="140"/>
                </a:lnTo>
                <a:lnTo>
                  <a:pt x="393" y="119"/>
                </a:lnTo>
                <a:lnTo>
                  <a:pt x="359" y="114"/>
                </a:lnTo>
                <a:lnTo>
                  <a:pt x="359" y="86"/>
                </a:lnTo>
                <a:lnTo>
                  <a:pt x="302" y="58"/>
                </a:lnTo>
                <a:lnTo>
                  <a:pt x="328" y="49"/>
                </a:lnTo>
                <a:lnTo>
                  <a:pt x="154" y="55"/>
                </a:lnTo>
                <a:lnTo>
                  <a:pt x="98" y="0"/>
                </a:lnTo>
                <a:lnTo>
                  <a:pt x="102" y="25"/>
                </a:lnTo>
                <a:lnTo>
                  <a:pt x="52" y="47"/>
                </a:lnTo>
                <a:lnTo>
                  <a:pt x="66" y="86"/>
                </a:lnTo>
                <a:lnTo>
                  <a:pt x="48" y="101"/>
                </a:lnTo>
                <a:lnTo>
                  <a:pt x="37" y="65"/>
                </a:lnTo>
                <a:lnTo>
                  <a:pt x="56" y="15"/>
                </a:lnTo>
                <a:lnTo>
                  <a:pt x="0" y="94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98" name="Freeform 810"/>
          <p:cNvSpPr>
            <a:spLocks/>
          </p:cNvSpPr>
          <p:nvPr/>
        </p:nvSpPr>
        <p:spPr bwMode="auto">
          <a:xfrm>
            <a:off x="6785432" y="3703645"/>
            <a:ext cx="175381" cy="373063"/>
          </a:xfrm>
          <a:custGeom>
            <a:avLst/>
            <a:gdLst/>
            <a:ahLst/>
            <a:cxnLst>
              <a:cxn ang="0">
                <a:pos x="0" y="23"/>
              </a:cxn>
              <a:cxn ang="0">
                <a:pos x="30" y="69"/>
              </a:cxn>
              <a:cxn ang="0">
                <a:pos x="71" y="87"/>
              </a:cxn>
              <a:cxn ang="0">
                <a:pos x="51" y="122"/>
              </a:cxn>
              <a:cxn ang="0">
                <a:pos x="122" y="181"/>
              </a:cxn>
              <a:cxn ang="0">
                <a:pos x="156" y="262"/>
              </a:cxn>
              <a:cxn ang="0">
                <a:pos x="157" y="330"/>
              </a:cxn>
              <a:cxn ang="0">
                <a:pos x="69" y="390"/>
              </a:cxn>
              <a:cxn ang="0">
                <a:pos x="85" y="445"/>
              </a:cxn>
              <a:cxn ang="0">
                <a:pos x="111" y="406"/>
              </a:cxn>
              <a:cxn ang="0">
                <a:pos x="127" y="416"/>
              </a:cxn>
              <a:cxn ang="0">
                <a:pos x="135" y="393"/>
              </a:cxn>
              <a:cxn ang="0">
                <a:pos x="207" y="352"/>
              </a:cxn>
              <a:cxn ang="0">
                <a:pos x="196" y="239"/>
              </a:cxn>
              <a:cxn ang="0">
                <a:pos x="100" y="136"/>
              </a:cxn>
              <a:cxn ang="0">
                <a:pos x="110" y="102"/>
              </a:cxn>
              <a:cxn ang="0">
                <a:pos x="167" y="51"/>
              </a:cxn>
              <a:cxn ang="0">
                <a:pos x="89" y="0"/>
              </a:cxn>
              <a:cxn ang="0">
                <a:pos x="0" y="23"/>
              </a:cxn>
            </a:cxnLst>
            <a:rect l="0" t="0" r="r" b="b"/>
            <a:pathLst>
              <a:path w="207" h="445">
                <a:moveTo>
                  <a:pt x="0" y="23"/>
                </a:moveTo>
                <a:lnTo>
                  <a:pt x="30" y="69"/>
                </a:lnTo>
                <a:lnTo>
                  <a:pt x="71" y="87"/>
                </a:lnTo>
                <a:lnTo>
                  <a:pt x="51" y="122"/>
                </a:lnTo>
                <a:lnTo>
                  <a:pt x="122" y="181"/>
                </a:lnTo>
                <a:lnTo>
                  <a:pt x="156" y="262"/>
                </a:lnTo>
                <a:lnTo>
                  <a:pt x="157" y="330"/>
                </a:lnTo>
                <a:lnTo>
                  <a:pt x="69" y="390"/>
                </a:lnTo>
                <a:lnTo>
                  <a:pt x="85" y="445"/>
                </a:lnTo>
                <a:lnTo>
                  <a:pt x="111" y="406"/>
                </a:lnTo>
                <a:lnTo>
                  <a:pt x="127" y="416"/>
                </a:lnTo>
                <a:lnTo>
                  <a:pt x="135" y="393"/>
                </a:lnTo>
                <a:lnTo>
                  <a:pt x="207" y="352"/>
                </a:lnTo>
                <a:lnTo>
                  <a:pt x="196" y="239"/>
                </a:lnTo>
                <a:lnTo>
                  <a:pt x="100" y="136"/>
                </a:lnTo>
                <a:lnTo>
                  <a:pt x="110" y="102"/>
                </a:lnTo>
                <a:lnTo>
                  <a:pt x="167" y="51"/>
                </a:lnTo>
                <a:lnTo>
                  <a:pt x="89" y="0"/>
                </a:lnTo>
                <a:lnTo>
                  <a:pt x="0" y="23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299" name="Freeform 811"/>
          <p:cNvSpPr>
            <a:spLocks/>
          </p:cNvSpPr>
          <p:nvPr/>
        </p:nvSpPr>
        <p:spPr bwMode="auto">
          <a:xfrm>
            <a:off x="5327953" y="3810004"/>
            <a:ext cx="240392" cy="163513"/>
          </a:xfrm>
          <a:custGeom>
            <a:avLst/>
            <a:gdLst/>
            <a:ahLst/>
            <a:cxnLst>
              <a:cxn ang="0">
                <a:pos x="0" y="193"/>
              </a:cxn>
              <a:cxn ang="0">
                <a:pos x="73" y="151"/>
              </a:cxn>
              <a:cxn ang="0">
                <a:pos x="61" y="129"/>
              </a:cxn>
              <a:cxn ang="0">
                <a:pos x="82" y="104"/>
              </a:cxn>
              <a:cxn ang="0">
                <a:pos x="158" y="21"/>
              </a:cxn>
              <a:cxn ang="0">
                <a:pos x="252" y="0"/>
              </a:cxn>
              <a:cxn ang="0">
                <a:pos x="283" y="75"/>
              </a:cxn>
              <a:cxn ang="0">
                <a:pos x="257" y="104"/>
              </a:cxn>
              <a:cxn ang="0">
                <a:pos x="151" y="156"/>
              </a:cxn>
              <a:cxn ang="0">
                <a:pos x="0" y="193"/>
              </a:cxn>
            </a:cxnLst>
            <a:rect l="0" t="0" r="r" b="b"/>
            <a:pathLst>
              <a:path w="283" h="193">
                <a:moveTo>
                  <a:pt x="0" y="193"/>
                </a:moveTo>
                <a:lnTo>
                  <a:pt x="73" y="151"/>
                </a:lnTo>
                <a:lnTo>
                  <a:pt x="61" y="129"/>
                </a:lnTo>
                <a:lnTo>
                  <a:pt x="82" y="104"/>
                </a:lnTo>
                <a:lnTo>
                  <a:pt x="158" y="21"/>
                </a:lnTo>
                <a:lnTo>
                  <a:pt x="252" y="0"/>
                </a:lnTo>
                <a:lnTo>
                  <a:pt x="283" y="75"/>
                </a:lnTo>
                <a:lnTo>
                  <a:pt x="257" y="104"/>
                </a:lnTo>
                <a:lnTo>
                  <a:pt x="151" y="156"/>
                </a:lnTo>
                <a:lnTo>
                  <a:pt x="0" y="193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00" name="Freeform 812"/>
          <p:cNvSpPr>
            <a:spLocks/>
          </p:cNvSpPr>
          <p:nvPr/>
        </p:nvSpPr>
        <p:spPr bwMode="auto">
          <a:xfrm>
            <a:off x="5309811" y="3854457"/>
            <a:ext cx="89202" cy="119063"/>
          </a:xfrm>
          <a:custGeom>
            <a:avLst/>
            <a:gdLst/>
            <a:ahLst/>
            <a:cxnLst>
              <a:cxn ang="0">
                <a:pos x="0" y="29"/>
              </a:cxn>
              <a:cxn ang="0">
                <a:pos x="23" y="142"/>
              </a:cxn>
              <a:cxn ang="0">
                <a:pos x="96" y="100"/>
              </a:cxn>
              <a:cxn ang="0">
                <a:pos x="84" y="78"/>
              </a:cxn>
              <a:cxn ang="0">
                <a:pos x="105" y="53"/>
              </a:cxn>
              <a:cxn ang="0">
                <a:pos x="105" y="21"/>
              </a:cxn>
              <a:cxn ang="0">
                <a:pos x="52" y="0"/>
              </a:cxn>
              <a:cxn ang="0">
                <a:pos x="0" y="29"/>
              </a:cxn>
            </a:cxnLst>
            <a:rect l="0" t="0" r="r" b="b"/>
            <a:pathLst>
              <a:path w="105" h="142">
                <a:moveTo>
                  <a:pt x="0" y="29"/>
                </a:moveTo>
                <a:lnTo>
                  <a:pt x="23" y="142"/>
                </a:lnTo>
                <a:lnTo>
                  <a:pt x="96" y="100"/>
                </a:lnTo>
                <a:lnTo>
                  <a:pt x="84" y="78"/>
                </a:lnTo>
                <a:lnTo>
                  <a:pt x="105" y="53"/>
                </a:lnTo>
                <a:lnTo>
                  <a:pt x="105" y="21"/>
                </a:lnTo>
                <a:lnTo>
                  <a:pt x="52" y="0"/>
                </a:lnTo>
                <a:lnTo>
                  <a:pt x="0" y="29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01" name="Freeform 813"/>
          <p:cNvSpPr>
            <a:spLocks/>
          </p:cNvSpPr>
          <p:nvPr/>
        </p:nvSpPr>
        <p:spPr bwMode="auto">
          <a:xfrm>
            <a:off x="4593175" y="3019425"/>
            <a:ext cx="231321" cy="185738"/>
          </a:xfrm>
          <a:custGeom>
            <a:avLst/>
            <a:gdLst/>
            <a:ahLst/>
            <a:cxnLst>
              <a:cxn ang="0">
                <a:pos x="0" y="52"/>
              </a:cxn>
              <a:cxn ang="0">
                <a:pos x="0" y="16"/>
              </a:cxn>
              <a:cxn ang="0">
                <a:pos x="70" y="0"/>
              </a:cxn>
              <a:cxn ang="0">
                <a:pos x="126" y="43"/>
              </a:cxn>
              <a:cxn ang="0">
                <a:pos x="190" y="31"/>
              </a:cxn>
              <a:cxn ang="0">
                <a:pos x="267" y="99"/>
              </a:cxn>
              <a:cxn ang="0">
                <a:pos x="256" y="172"/>
              </a:cxn>
              <a:cxn ang="0">
                <a:pos x="274" y="203"/>
              </a:cxn>
              <a:cxn ang="0">
                <a:pos x="216" y="219"/>
              </a:cxn>
              <a:cxn ang="0">
                <a:pos x="188" y="159"/>
              </a:cxn>
              <a:cxn ang="0">
                <a:pos x="163" y="184"/>
              </a:cxn>
              <a:cxn ang="0">
                <a:pos x="70" y="124"/>
              </a:cxn>
              <a:cxn ang="0">
                <a:pos x="26" y="61"/>
              </a:cxn>
              <a:cxn ang="0">
                <a:pos x="2" y="74"/>
              </a:cxn>
              <a:cxn ang="0">
                <a:pos x="0" y="52"/>
              </a:cxn>
            </a:cxnLst>
            <a:rect l="0" t="0" r="r" b="b"/>
            <a:pathLst>
              <a:path w="274" h="219">
                <a:moveTo>
                  <a:pt x="0" y="52"/>
                </a:moveTo>
                <a:lnTo>
                  <a:pt x="0" y="16"/>
                </a:lnTo>
                <a:lnTo>
                  <a:pt x="70" y="0"/>
                </a:lnTo>
                <a:lnTo>
                  <a:pt x="126" y="43"/>
                </a:lnTo>
                <a:lnTo>
                  <a:pt x="190" y="31"/>
                </a:lnTo>
                <a:lnTo>
                  <a:pt x="267" y="99"/>
                </a:lnTo>
                <a:lnTo>
                  <a:pt x="256" y="172"/>
                </a:lnTo>
                <a:lnTo>
                  <a:pt x="274" y="203"/>
                </a:lnTo>
                <a:lnTo>
                  <a:pt x="216" y="219"/>
                </a:lnTo>
                <a:lnTo>
                  <a:pt x="188" y="159"/>
                </a:lnTo>
                <a:lnTo>
                  <a:pt x="163" y="184"/>
                </a:lnTo>
                <a:lnTo>
                  <a:pt x="70" y="124"/>
                </a:lnTo>
                <a:lnTo>
                  <a:pt x="26" y="61"/>
                </a:lnTo>
                <a:lnTo>
                  <a:pt x="2" y="74"/>
                </a:lnTo>
                <a:lnTo>
                  <a:pt x="0" y="52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02" name="Freeform 814"/>
          <p:cNvSpPr>
            <a:spLocks/>
          </p:cNvSpPr>
          <p:nvPr/>
        </p:nvSpPr>
        <p:spPr bwMode="auto">
          <a:xfrm>
            <a:off x="4540251" y="4438650"/>
            <a:ext cx="314476" cy="312738"/>
          </a:xfrm>
          <a:custGeom>
            <a:avLst/>
            <a:gdLst/>
            <a:ahLst/>
            <a:cxnLst>
              <a:cxn ang="0">
                <a:pos x="0" y="348"/>
              </a:cxn>
              <a:cxn ang="0">
                <a:pos x="49" y="335"/>
              </a:cxn>
              <a:cxn ang="0">
                <a:pos x="290" y="371"/>
              </a:cxn>
              <a:cxn ang="0">
                <a:pos x="343" y="355"/>
              </a:cxn>
              <a:cxn ang="0">
                <a:pos x="307" y="326"/>
              </a:cxn>
              <a:cxn ang="0">
                <a:pos x="307" y="214"/>
              </a:cxn>
              <a:cxn ang="0">
                <a:pos x="373" y="214"/>
              </a:cxn>
              <a:cxn ang="0">
                <a:pos x="368" y="153"/>
              </a:cxn>
              <a:cxn ang="0">
                <a:pos x="307" y="159"/>
              </a:cxn>
              <a:cxn ang="0">
                <a:pos x="301" y="51"/>
              </a:cxn>
              <a:cxn ang="0">
                <a:pos x="273" y="32"/>
              </a:cxn>
              <a:cxn ang="0">
                <a:pos x="235" y="35"/>
              </a:cxn>
              <a:cxn ang="0">
                <a:pos x="226" y="65"/>
              </a:cxn>
              <a:cxn ang="0">
                <a:pos x="184" y="68"/>
              </a:cxn>
              <a:cxn ang="0">
                <a:pos x="138" y="0"/>
              </a:cxn>
              <a:cxn ang="0">
                <a:pos x="27" y="15"/>
              </a:cxn>
              <a:cxn ang="0">
                <a:pos x="66" y="156"/>
              </a:cxn>
              <a:cxn ang="0">
                <a:pos x="0" y="348"/>
              </a:cxn>
            </a:cxnLst>
            <a:rect l="0" t="0" r="r" b="b"/>
            <a:pathLst>
              <a:path w="373" h="371">
                <a:moveTo>
                  <a:pt x="0" y="348"/>
                </a:moveTo>
                <a:lnTo>
                  <a:pt x="49" y="335"/>
                </a:lnTo>
                <a:lnTo>
                  <a:pt x="290" y="371"/>
                </a:lnTo>
                <a:lnTo>
                  <a:pt x="343" y="355"/>
                </a:lnTo>
                <a:lnTo>
                  <a:pt x="307" y="326"/>
                </a:lnTo>
                <a:lnTo>
                  <a:pt x="307" y="214"/>
                </a:lnTo>
                <a:lnTo>
                  <a:pt x="373" y="214"/>
                </a:lnTo>
                <a:lnTo>
                  <a:pt x="368" y="153"/>
                </a:lnTo>
                <a:lnTo>
                  <a:pt x="307" y="159"/>
                </a:lnTo>
                <a:lnTo>
                  <a:pt x="301" y="51"/>
                </a:lnTo>
                <a:lnTo>
                  <a:pt x="273" y="32"/>
                </a:lnTo>
                <a:lnTo>
                  <a:pt x="235" y="35"/>
                </a:lnTo>
                <a:lnTo>
                  <a:pt x="226" y="65"/>
                </a:lnTo>
                <a:lnTo>
                  <a:pt x="184" y="68"/>
                </a:lnTo>
                <a:lnTo>
                  <a:pt x="138" y="0"/>
                </a:lnTo>
                <a:lnTo>
                  <a:pt x="27" y="15"/>
                </a:lnTo>
                <a:lnTo>
                  <a:pt x="66" y="156"/>
                </a:lnTo>
                <a:lnTo>
                  <a:pt x="0" y="34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03" name="Freeform 815"/>
          <p:cNvSpPr>
            <a:spLocks/>
          </p:cNvSpPr>
          <p:nvPr/>
        </p:nvSpPr>
        <p:spPr bwMode="auto">
          <a:xfrm>
            <a:off x="4550841" y="4411663"/>
            <a:ext cx="25702" cy="26988"/>
          </a:xfrm>
          <a:custGeom>
            <a:avLst/>
            <a:gdLst/>
            <a:ahLst/>
            <a:cxnLst>
              <a:cxn ang="0">
                <a:pos x="0" y="10"/>
              </a:cxn>
              <a:cxn ang="0">
                <a:pos x="13" y="33"/>
              </a:cxn>
              <a:cxn ang="0">
                <a:pos x="31" y="0"/>
              </a:cxn>
              <a:cxn ang="0">
                <a:pos x="0" y="10"/>
              </a:cxn>
            </a:cxnLst>
            <a:rect l="0" t="0" r="r" b="b"/>
            <a:pathLst>
              <a:path w="31" h="33">
                <a:moveTo>
                  <a:pt x="0" y="10"/>
                </a:moveTo>
                <a:lnTo>
                  <a:pt x="13" y="33"/>
                </a:lnTo>
                <a:lnTo>
                  <a:pt x="31" y="0"/>
                </a:lnTo>
                <a:lnTo>
                  <a:pt x="0" y="1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04" name="Freeform 816"/>
          <p:cNvSpPr>
            <a:spLocks/>
          </p:cNvSpPr>
          <p:nvPr/>
        </p:nvSpPr>
        <p:spPr bwMode="auto">
          <a:xfrm>
            <a:off x="4744366" y="4746644"/>
            <a:ext cx="232833" cy="233363"/>
          </a:xfrm>
          <a:custGeom>
            <a:avLst/>
            <a:gdLst/>
            <a:ahLst/>
            <a:cxnLst>
              <a:cxn ang="0">
                <a:pos x="0" y="213"/>
              </a:cxn>
              <a:cxn ang="0">
                <a:pos x="0" y="129"/>
              </a:cxn>
              <a:cxn ang="0">
                <a:pos x="31" y="128"/>
              </a:cxn>
              <a:cxn ang="0">
                <a:pos x="31" y="21"/>
              </a:cxn>
              <a:cxn ang="0">
                <a:pos x="88" y="8"/>
              </a:cxn>
              <a:cxn ang="0">
                <a:pos x="106" y="27"/>
              </a:cxn>
              <a:cxn ang="0">
                <a:pos x="154" y="0"/>
              </a:cxn>
              <a:cxn ang="0">
                <a:pos x="235" y="114"/>
              </a:cxn>
              <a:cxn ang="0">
                <a:pos x="275" y="134"/>
              </a:cxn>
              <a:cxn ang="0">
                <a:pos x="166" y="239"/>
              </a:cxn>
              <a:cxn ang="0">
                <a:pos x="101" y="239"/>
              </a:cxn>
              <a:cxn ang="0">
                <a:pos x="66" y="276"/>
              </a:cxn>
              <a:cxn ang="0">
                <a:pos x="25" y="278"/>
              </a:cxn>
              <a:cxn ang="0">
                <a:pos x="26" y="244"/>
              </a:cxn>
              <a:cxn ang="0">
                <a:pos x="0" y="213"/>
              </a:cxn>
            </a:cxnLst>
            <a:rect l="0" t="0" r="r" b="b"/>
            <a:pathLst>
              <a:path w="275" h="278">
                <a:moveTo>
                  <a:pt x="0" y="213"/>
                </a:moveTo>
                <a:lnTo>
                  <a:pt x="0" y="129"/>
                </a:lnTo>
                <a:lnTo>
                  <a:pt x="31" y="128"/>
                </a:lnTo>
                <a:lnTo>
                  <a:pt x="31" y="21"/>
                </a:lnTo>
                <a:lnTo>
                  <a:pt x="88" y="8"/>
                </a:lnTo>
                <a:lnTo>
                  <a:pt x="106" y="27"/>
                </a:lnTo>
                <a:lnTo>
                  <a:pt x="154" y="0"/>
                </a:lnTo>
                <a:lnTo>
                  <a:pt x="235" y="114"/>
                </a:lnTo>
                <a:lnTo>
                  <a:pt x="275" y="134"/>
                </a:lnTo>
                <a:lnTo>
                  <a:pt x="166" y="239"/>
                </a:lnTo>
                <a:lnTo>
                  <a:pt x="101" y="239"/>
                </a:lnTo>
                <a:lnTo>
                  <a:pt x="66" y="276"/>
                </a:lnTo>
                <a:lnTo>
                  <a:pt x="25" y="278"/>
                </a:lnTo>
                <a:lnTo>
                  <a:pt x="26" y="244"/>
                </a:lnTo>
                <a:lnTo>
                  <a:pt x="0" y="213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05" name="Freeform 817"/>
          <p:cNvSpPr>
            <a:spLocks/>
          </p:cNvSpPr>
          <p:nvPr/>
        </p:nvSpPr>
        <p:spPr bwMode="auto">
          <a:xfrm>
            <a:off x="4975687" y="4349750"/>
            <a:ext cx="43845" cy="52388"/>
          </a:xfrm>
          <a:custGeom>
            <a:avLst/>
            <a:gdLst/>
            <a:ahLst/>
            <a:cxnLst>
              <a:cxn ang="0">
                <a:pos x="0" y="8"/>
              </a:cxn>
              <a:cxn ang="0">
                <a:pos x="7" y="30"/>
              </a:cxn>
              <a:cxn ang="0">
                <a:pos x="20" y="58"/>
              </a:cxn>
              <a:cxn ang="0">
                <a:pos x="53" y="23"/>
              </a:cxn>
              <a:cxn ang="0">
                <a:pos x="50" y="0"/>
              </a:cxn>
              <a:cxn ang="0">
                <a:pos x="0" y="8"/>
              </a:cxn>
            </a:cxnLst>
            <a:rect l="0" t="0" r="r" b="b"/>
            <a:pathLst>
              <a:path w="53" h="58">
                <a:moveTo>
                  <a:pt x="0" y="8"/>
                </a:moveTo>
                <a:lnTo>
                  <a:pt x="7" y="30"/>
                </a:lnTo>
                <a:lnTo>
                  <a:pt x="20" y="58"/>
                </a:lnTo>
                <a:lnTo>
                  <a:pt x="53" y="23"/>
                </a:lnTo>
                <a:lnTo>
                  <a:pt x="50" y="0"/>
                </a:lnTo>
                <a:lnTo>
                  <a:pt x="0" y="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06" name="Freeform 818"/>
          <p:cNvSpPr>
            <a:spLocks/>
          </p:cNvSpPr>
          <p:nvPr/>
        </p:nvSpPr>
        <p:spPr bwMode="auto">
          <a:xfrm>
            <a:off x="4463145" y="3971929"/>
            <a:ext cx="190500" cy="282575"/>
          </a:xfrm>
          <a:custGeom>
            <a:avLst/>
            <a:gdLst/>
            <a:ahLst/>
            <a:cxnLst>
              <a:cxn ang="0">
                <a:pos x="0" y="240"/>
              </a:cxn>
              <a:cxn ang="0">
                <a:pos x="30" y="177"/>
              </a:cxn>
              <a:cxn ang="0">
                <a:pos x="85" y="186"/>
              </a:cxn>
              <a:cxn ang="0">
                <a:pos x="148" y="55"/>
              </a:cxn>
              <a:cxn ang="0">
                <a:pos x="177" y="32"/>
              </a:cxn>
              <a:cxn ang="0">
                <a:pos x="165" y="5"/>
              </a:cxn>
              <a:cxn ang="0">
                <a:pos x="181" y="0"/>
              </a:cxn>
              <a:cxn ang="0">
                <a:pos x="200" y="83"/>
              </a:cxn>
              <a:cxn ang="0">
                <a:pos x="165" y="96"/>
              </a:cxn>
              <a:cxn ang="0">
                <a:pos x="205" y="161"/>
              </a:cxn>
              <a:cxn ang="0">
                <a:pos x="181" y="237"/>
              </a:cxn>
              <a:cxn ang="0">
                <a:pos x="226" y="296"/>
              </a:cxn>
              <a:cxn ang="0">
                <a:pos x="221" y="337"/>
              </a:cxn>
              <a:cxn ang="0">
                <a:pos x="143" y="318"/>
              </a:cxn>
              <a:cxn ang="0">
                <a:pos x="83" y="317"/>
              </a:cxn>
              <a:cxn ang="0">
                <a:pos x="35" y="318"/>
              </a:cxn>
              <a:cxn ang="0">
                <a:pos x="34" y="262"/>
              </a:cxn>
              <a:cxn ang="0">
                <a:pos x="0" y="240"/>
              </a:cxn>
            </a:cxnLst>
            <a:rect l="0" t="0" r="r" b="b"/>
            <a:pathLst>
              <a:path w="226" h="337">
                <a:moveTo>
                  <a:pt x="0" y="240"/>
                </a:moveTo>
                <a:lnTo>
                  <a:pt x="30" y="177"/>
                </a:lnTo>
                <a:lnTo>
                  <a:pt x="85" y="186"/>
                </a:lnTo>
                <a:lnTo>
                  <a:pt x="148" y="55"/>
                </a:lnTo>
                <a:lnTo>
                  <a:pt x="177" y="32"/>
                </a:lnTo>
                <a:lnTo>
                  <a:pt x="165" y="5"/>
                </a:lnTo>
                <a:lnTo>
                  <a:pt x="181" y="0"/>
                </a:lnTo>
                <a:lnTo>
                  <a:pt x="200" y="83"/>
                </a:lnTo>
                <a:lnTo>
                  <a:pt x="165" y="96"/>
                </a:lnTo>
                <a:lnTo>
                  <a:pt x="205" y="161"/>
                </a:lnTo>
                <a:lnTo>
                  <a:pt x="181" y="237"/>
                </a:lnTo>
                <a:lnTo>
                  <a:pt x="226" y="296"/>
                </a:lnTo>
                <a:lnTo>
                  <a:pt x="221" y="337"/>
                </a:lnTo>
                <a:lnTo>
                  <a:pt x="143" y="318"/>
                </a:lnTo>
                <a:lnTo>
                  <a:pt x="83" y="317"/>
                </a:lnTo>
                <a:lnTo>
                  <a:pt x="35" y="318"/>
                </a:lnTo>
                <a:lnTo>
                  <a:pt x="34" y="262"/>
                </a:lnTo>
                <a:lnTo>
                  <a:pt x="0" y="24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07" name="Freeform 819"/>
          <p:cNvSpPr>
            <a:spLocks/>
          </p:cNvSpPr>
          <p:nvPr/>
        </p:nvSpPr>
        <p:spPr bwMode="auto">
          <a:xfrm>
            <a:off x="4615855" y="4017970"/>
            <a:ext cx="322035" cy="201613"/>
          </a:xfrm>
          <a:custGeom>
            <a:avLst/>
            <a:gdLst/>
            <a:ahLst/>
            <a:cxnLst>
              <a:cxn ang="0">
                <a:pos x="0" y="183"/>
              </a:cxn>
              <a:cxn ang="0">
                <a:pos x="24" y="107"/>
              </a:cxn>
              <a:cxn ang="0">
                <a:pos x="121" y="87"/>
              </a:cxn>
              <a:cxn ang="0">
                <a:pos x="130" y="62"/>
              </a:cxn>
              <a:cxn ang="0">
                <a:pos x="174" y="54"/>
              </a:cxn>
              <a:cxn ang="0">
                <a:pos x="240" y="0"/>
              </a:cxn>
              <a:cxn ang="0">
                <a:pos x="261" y="64"/>
              </a:cxn>
              <a:cxn ang="0">
                <a:pos x="311" y="87"/>
              </a:cxn>
              <a:cxn ang="0">
                <a:pos x="382" y="175"/>
              </a:cxn>
              <a:cxn ang="0">
                <a:pos x="205" y="199"/>
              </a:cxn>
              <a:cxn ang="0">
                <a:pos x="145" y="175"/>
              </a:cxn>
              <a:cxn ang="0">
                <a:pos x="121" y="218"/>
              </a:cxn>
              <a:cxn ang="0">
                <a:pos x="70" y="218"/>
              </a:cxn>
              <a:cxn ang="0">
                <a:pos x="45" y="242"/>
              </a:cxn>
              <a:cxn ang="0">
                <a:pos x="0" y="183"/>
              </a:cxn>
            </a:cxnLst>
            <a:rect l="0" t="0" r="r" b="b"/>
            <a:pathLst>
              <a:path w="382" h="242">
                <a:moveTo>
                  <a:pt x="0" y="183"/>
                </a:moveTo>
                <a:lnTo>
                  <a:pt x="24" y="107"/>
                </a:lnTo>
                <a:lnTo>
                  <a:pt x="121" y="87"/>
                </a:lnTo>
                <a:lnTo>
                  <a:pt x="130" y="62"/>
                </a:lnTo>
                <a:lnTo>
                  <a:pt x="174" y="54"/>
                </a:lnTo>
                <a:lnTo>
                  <a:pt x="240" y="0"/>
                </a:lnTo>
                <a:lnTo>
                  <a:pt x="261" y="64"/>
                </a:lnTo>
                <a:lnTo>
                  <a:pt x="311" y="87"/>
                </a:lnTo>
                <a:lnTo>
                  <a:pt x="382" y="175"/>
                </a:lnTo>
                <a:lnTo>
                  <a:pt x="205" y="199"/>
                </a:lnTo>
                <a:lnTo>
                  <a:pt x="145" y="175"/>
                </a:lnTo>
                <a:lnTo>
                  <a:pt x="121" y="218"/>
                </a:lnTo>
                <a:lnTo>
                  <a:pt x="70" y="218"/>
                </a:lnTo>
                <a:lnTo>
                  <a:pt x="45" y="242"/>
                </a:lnTo>
                <a:lnTo>
                  <a:pt x="0" y="183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08" name="Freeform 820"/>
          <p:cNvSpPr>
            <a:spLocks/>
          </p:cNvSpPr>
          <p:nvPr/>
        </p:nvSpPr>
        <p:spPr bwMode="auto">
          <a:xfrm>
            <a:off x="4585613" y="3692525"/>
            <a:ext cx="266095" cy="414338"/>
          </a:xfrm>
          <a:custGeom>
            <a:avLst/>
            <a:gdLst/>
            <a:ahLst/>
            <a:cxnLst>
              <a:cxn ang="0">
                <a:pos x="0" y="281"/>
              </a:cxn>
              <a:cxn ang="0">
                <a:pos x="46" y="305"/>
              </a:cxn>
              <a:cxn ang="0">
                <a:pos x="35" y="329"/>
              </a:cxn>
              <a:cxn ang="0">
                <a:pos x="54" y="412"/>
              </a:cxn>
              <a:cxn ang="0">
                <a:pos x="19" y="425"/>
              </a:cxn>
              <a:cxn ang="0">
                <a:pos x="59" y="490"/>
              </a:cxn>
              <a:cxn ang="0">
                <a:pos x="156" y="470"/>
              </a:cxn>
              <a:cxn ang="0">
                <a:pos x="165" y="445"/>
              </a:cxn>
              <a:cxn ang="0">
                <a:pos x="209" y="437"/>
              </a:cxn>
              <a:cxn ang="0">
                <a:pos x="275" y="383"/>
              </a:cxn>
              <a:cxn ang="0">
                <a:pos x="251" y="323"/>
              </a:cxn>
              <a:cxn ang="0">
                <a:pos x="283" y="243"/>
              </a:cxn>
              <a:cxn ang="0">
                <a:pos x="313" y="237"/>
              </a:cxn>
              <a:cxn ang="0">
                <a:pos x="314" y="124"/>
              </a:cxn>
              <a:cxn ang="0">
                <a:pos x="79" y="0"/>
              </a:cxn>
              <a:cxn ang="0">
                <a:pos x="49" y="13"/>
              </a:cxn>
              <a:cxn ang="0">
                <a:pos x="49" y="60"/>
              </a:cxn>
              <a:cxn ang="0">
                <a:pos x="79" y="94"/>
              </a:cxn>
              <a:cxn ang="0">
                <a:pos x="59" y="201"/>
              </a:cxn>
              <a:cxn ang="0">
                <a:pos x="0" y="281"/>
              </a:cxn>
            </a:cxnLst>
            <a:rect l="0" t="0" r="r" b="b"/>
            <a:pathLst>
              <a:path w="314" h="490">
                <a:moveTo>
                  <a:pt x="0" y="281"/>
                </a:moveTo>
                <a:lnTo>
                  <a:pt x="46" y="305"/>
                </a:lnTo>
                <a:lnTo>
                  <a:pt x="35" y="329"/>
                </a:lnTo>
                <a:lnTo>
                  <a:pt x="54" y="412"/>
                </a:lnTo>
                <a:lnTo>
                  <a:pt x="19" y="425"/>
                </a:lnTo>
                <a:lnTo>
                  <a:pt x="59" y="490"/>
                </a:lnTo>
                <a:lnTo>
                  <a:pt x="156" y="470"/>
                </a:lnTo>
                <a:lnTo>
                  <a:pt x="165" y="445"/>
                </a:lnTo>
                <a:lnTo>
                  <a:pt x="209" y="437"/>
                </a:lnTo>
                <a:lnTo>
                  <a:pt x="275" y="383"/>
                </a:lnTo>
                <a:lnTo>
                  <a:pt x="251" y="323"/>
                </a:lnTo>
                <a:lnTo>
                  <a:pt x="283" y="243"/>
                </a:lnTo>
                <a:lnTo>
                  <a:pt x="313" y="237"/>
                </a:lnTo>
                <a:lnTo>
                  <a:pt x="314" y="124"/>
                </a:lnTo>
                <a:lnTo>
                  <a:pt x="79" y="0"/>
                </a:lnTo>
                <a:lnTo>
                  <a:pt x="49" y="13"/>
                </a:lnTo>
                <a:lnTo>
                  <a:pt x="49" y="60"/>
                </a:lnTo>
                <a:lnTo>
                  <a:pt x="79" y="94"/>
                </a:lnTo>
                <a:lnTo>
                  <a:pt x="59" y="201"/>
                </a:lnTo>
                <a:lnTo>
                  <a:pt x="0" y="281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09" name="Freeform 821"/>
          <p:cNvSpPr>
            <a:spLocks/>
          </p:cNvSpPr>
          <p:nvPr/>
        </p:nvSpPr>
        <p:spPr bwMode="auto">
          <a:xfrm>
            <a:off x="4528160" y="4202113"/>
            <a:ext cx="190500" cy="215900"/>
          </a:xfrm>
          <a:custGeom>
            <a:avLst/>
            <a:gdLst/>
            <a:ahLst/>
            <a:cxnLst>
              <a:cxn ang="0">
                <a:pos x="0" y="227"/>
              </a:cxn>
              <a:cxn ang="0">
                <a:pos x="23" y="259"/>
              </a:cxn>
              <a:cxn ang="0">
                <a:pos x="54" y="249"/>
              </a:cxn>
              <a:cxn ang="0">
                <a:pos x="100" y="252"/>
              </a:cxn>
              <a:cxn ang="0">
                <a:pos x="140" y="225"/>
              </a:cxn>
              <a:cxn ang="0">
                <a:pos x="151" y="173"/>
              </a:cxn>
              <a:cxn ang="0">
                <a:pos x="192" y="130"/>
              </a:cxn>
              <a:cxn ang="0">
                <a:pos x="222" y="0"/>
              </a:cxn>
              <a:cxn ang="0">
                <a:pos x="171" y="0"/>
              </a:cxn>
              <a:cxn ang="0">
                <a:pos x="146" y="24"/>
              </a:cxn>
              <a:cxn ang="0">
                <a:pos x="141" y="65"/>
              </a:cxn>
              <a:cxn ang="0">
                <a:pos x="63" y="46"/>
              </a:cxn>
              <a:cxn ang="0">
                <a:pos x="60" y="74"/>
              </a:cxn>
              <a:cxn ang="0">
                <a:pos x="92" y="75"/>
              </a:cxn>
              <a:cxn ang="0">
                <a:pos x="82" y="178"/>
              </a:cxn>
              <a:cxn ang="0">
                <a:pos x="45" y="166"/>
              </a:cxn>
              <a:cxn ang="0">
                <a:pos x="0" y="227"/>
              </a:cxn>
            </a:cxnLst>
            <a:rect l="0" t="0" r="r" b="b"/>
            <a:pathLst>
              <a:path w="222" h="259">
                <a:moveTo>
                  <a:pt x="0" y="227"/>
                </a:moveTo>
                <a:lnTo>
                  <a:pt x="23" y="259"/>
                </a:lnTo>
                <a:lnTo>
                  <a:pt x="54" y="249"/>
                </a:lnTo>
                <a:lnTo>
                  <a:pt x="100" y="252"/>
                </a:lnTo>
                <a:lnTo>
                  <a:pt x="140" y="225"/>
                </a:lnTo>
                <a:lnTo>
                  <a:pt x="151" y="173"/>
                </a:lnTo>
                <a:lnTo>
                  <a:pt x="192" y="130"/>
                </a:lnTo>
                <a:lnTo>
                  <a:pt x="222" y="0"/>
                </a:lnTo>
                <a:lnTo>
                  <a:pt x="171" y="0"/>
                </a:lnTo>
                <a:lnTo>
                  <a:pt x="146" y="24"/>
                </a:lnTo>
                <a:lnTo>
                  <a:pt x="141" y="65"/>
                </a:lnTo>
                <a:lnTo>
                  <a:pt x="63" y="46"/>
                </a:lnTo>
                <a:lnTo>
                  <a:pt x="60" y="74"/>
                </a:lnTo>
                <a:lnTo>
                  <a:pt x="92" y="75"/>
                </a:lnTo>
                <a:lnTo>
                  <a:pt x="82" y="178"/>
                </a:lnTo>
                <a:lnTo>
                  <a:pt x="45" y="166"/>
                </a:lnTo>
                <a:lnTo>
                  <a:pt x="0" y="227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10" name="Freeform 822"/>
          <p:cNvSpPr>
            <a:spLocks/>
          </p:cNvSpPr>
          <p:nvPr/>
        </p:nvSpPr>
        <p:spPr bwMode="auto">
          <a:xfrm>
            <a:off x="4561424" y="4164013"/>
            <a:ext cx="465667" cy="463550"/>
          </a:xfrm>
          <a:custGeom>
            <a:avLst/>
            <a:gdLst/>
            <a:ahLst/>
            <a:cxnLst>
              <a:cxn ang="0">
                <a:pos x="0" y="325"/>
              </a:cxn>
              <a:cxn ang="0">
                <a:pos x="2" y="340"/>
              </a:cxn>
              <a:cxn ang="0">
                <a:pos x="113" y="325"/>
              </a:cxn>
              <a:cxn ang="0">
                <a:pos x="159" y="393"/>
              </a:cxn>
              <a:cxn ang="0">
                <a:pos x="201" y="390"/>
              </a:cxn>
              <a:cxn ang="0">
                <a:pos x="210" y="360"/>
              </a:cxn>
              <a:cxn ang="0">
                <a:pos x="248" y="357"/>
              </a:cxn>
              <a:cxn ang="0">
                <a:pos x="276" y="376"/>
              </a:cxn>
              <a:cxn ang="0">
                <a:pos x="282" y="484"/>
              </a:cxn>
              <a:cxn ang="0">
                <a:pos x="343" y="478"/>
              </a:cxn>
              <a:cxn ang="0">
                <a:pos x="512" y="548"/>
              </a:cxn>
              <a:cxn ang="0">
                <a:pos x="510" y="516"/>
              </a:cxn>
              <a:cxn ang="0">
                <a:pos x="475" y="501"/>
              </a:cxn>
              <a:cxn ang="0">
                <a:pos x="482" y="423"/>
              </a:cxn>
              <a:cxn ang="0">
                <a:pos x="535" y="396"/>
              </a:cxn>
              <a:cxn ang="0">
                <a:pos x="504" y="344"/>
              </a:cxn>
              <a:cxn ang="0">
                <a:pos x="497" y="253"/>
              </a:cxn>
              <a:cxn ang="0">
                <a:pos x="490" y="231"/>
              </a:cxn>
              <a:cxn ang="0">
                <a:pos x="512" y="191"/>
              </a:cxn>
              <a:cxn ang="0">
                <a:pos x="535" y="117"/>
              </a:cxn>
              <a:cxn ang="0">
                <a:pos x="555" y="88"/>
              </a:cxn>
              <a:cxn ang="0">
                <a:pos x="545" y="44"/>
              </a:cxn>
              <a:cxn ang="0">
                <a:pos x="447" y="0"/>
              </a:cxn>
              <a:cxn ang="0">
                <a:pos x="270" y="24"/>
              </a:cxn>
              <a:cxn ang="0">
                <a:pos x="210" y="0"/>
              </a:cxn>
              <a:cxn ang="0">
                <a:pos x="186" y="43"/>
              </a:cxn>
              <a:cxn ang="0">
                <a:pos x="156" y="173"/>
              </a:cxn>
              <a:cxn ang="0">
                <a:pos x="115" y="216"/>
              </a:cxn>
              <a:cxn ang="0">
                <a:pos x="104" y="268"/>
              </a:cxn>
              <a:cxn ang="0">
                <a:pos x="64" y="295"/>
              </a:cxn>
              <a:cxn ang="0">
                <a:pos x="18" y="292"/>
              </a:cxn>
              <a:cxn ang="0">
                <a:pos x="0" y="325"/>
              </a:cxn>
            </a:cxnLst>
            <a:rect l="0" t="0" r="r" b="b"/>
            <a:pathLst>
              <a:path w="555" h="548">
                <a:moveTo>
                  <a:pt x="0" y="325"/>
                </a:moveTo>
                <a:lnTo>
                  <a:pt x="2" y="340"/>
                </a:lnTo>
                <a:lnTo>
                  <a:pt x="113" y="325"/>
                </a:lnTo>
                <a:lnTo>
                  <a:pt x="159" y="393"/>
                </a:lnTo>
                <a:lnTo>
                  <a:pt x="201" y="390"/>
                </a:lnTo>
                <a:lnTo>
                  <a:pt x="210" y="360"/>
                </a:lnTo>
                <a:lnTo>
                  <a:pt x="248" y="357"/>
                </a:lnTo>
                <a:lnTo>
                  <a:pt x="276" y="376"/>
                </a:lnTo>
                <a:lnTo>
                  <a:pt x="282" y="484"/>
                </a:lnTo>
                <a:lnTo>
                  <a:pt x="343" y="478"/>
                </a:lnTo>
                <a:lnTo>
                  <a:pt x="512" y="548"/>
                </a:lnTo>
                <a:lnTo>
                  <a:pt x="510" y="516"/>
                </a:lnTo>
                <a:lnTo>
                  <a:pt x="475" y="501"/>
                </a:lnTo>
                <a:lnTo>
                  <a:pt x="482" y="423"/>
                </a:lnTo>
                <a:lnTo>
                  <a:pt x="535" y="396"/>
                </a:lnTo>
                <a:lnTo>
                  <a:pt x="504" y="344"/>
                </a:lnTo>
                <a:lnTo>
                  <a:pt x="497" y="253"/>
                </a:lnTo>
                <a:lnTo>
                  <a:pt x="490" y="231"/>
                </a:lnTo>
                <a:lnTo>
                  <a:pt x="512" y="191"/>
                </a:lnTo>
                <a:lnTo>
                  <a:pt x="535" y="117"/>
                </a:lnTo>
                <a:lnTo>
                  <a:pt x="555" y="88"/>
                </a:lnTo>
                <a:lnTo>
                  <a:pt x="545" y="44"/>
                </a:lnTo>
                <a:lnTo>
                  <a:pt x="447" y="0"/>
                </a:lnTo>
                <a:lnTo>
                  <a:pt x="270" y="24"/>
                </a:lnTo>
                <a:lnTo>
                  <a:pt x="210" y="0"/>
                </a:lnTo>
                <a:lnTo>
                  <a:pt x="186" y="43"/>
                </a:lnTo>
                <a:lnTo>
                  <a:pt x="156" y="173"/>
                </a:lnTo>
                <a:lnTo>
                  <a:pt x="115" y="216"/>
                </a:lnTo>
                <a:lnTo>
                  <a:pt x="104" y="268"/>
                </a:lnTo>
                <a:lnTo>
                  <a:pt x="64" y="295"/>
                </a:lnTo>
                <a:lnTo>
                  <a:pt x="18" y="292"/>
                </a:lnTo>
                <a:lnTo>
                  <a:pt x="0" y="325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11" name="Freeform 823"/>
          <p:cNvSpPr>
            <a:spLocks/>
          </p:cNvSpPr>
          <p:nvPr/>
        </p:nvSpPr>
        <p:spPr bwMode="auto">
          <a:xfrm>
            <a:off x="5054304" y="3357582"/>
            <a:ext cx="57452" cy="30163"/>
          </a:xfrm>
          <a:custGeom>
            <a:avLst/>
            <a:gdLst/>
            <a:ahLst/>
            <a:cxnLst>
              <a:cxn ang="0">
                <a:pos x="0" y="20"/>
              </a:cxn>
              <a:cxn ang="0">
                <a:pos x="25" y="37"/>
              </a:cxn>
              <a:cxn ang="0">
                <a:pos x="69" y="0"/>
              </a:cxn>
              <a:cxn ang="0">
                <a:pos x="0" y="20"/>
              </a:cxn>
            </a:cxnLst>
            <a:rect l="0" t="0" r="r" b="b"/>
            <a:pathLst>
              <a:path w="69" h="37">
                <a:moveTo>
                  <a:pt x="0" y="20"/>
                </a:moveTo>
                <a:lnTo>
                  <a:pt x="25" y="37"/>
                </a:lnTo>
                <a:lnTo>
                  <a:pt x="69" y="0"/>
                </a:lnTo>
                <a:lnTo>
                  <a:pt x="0" y="2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12" name="Freeform 824"/>
          <p:cNvSpPr>
            <a:spLocks/>
          </p:cNvSpPr>
          <p:nvPr/>
        </p:nvSpPr>
        <p:spPr bwMode="auto">
          <a:xfrm>
            <a:off x="4275667" y="3981450"/>
            <a:ext cx="66524" cy="153988"/>
          </a:xfrm>
          <a:custGeom>
            <a:avLst/>
            <a:gdLst/>
            <a:ahLst/>
            <a:cxnLst>
              <a:cxn ang="0">
                <a:pos x="0" y="45"/>
              </a:cxn>
              <a:cxn ang="0">
                <a:pos x="31" y="185"/>
              </a:cxn>
              <a:cxn ang="0">
                <a:pos x="56" y="184"/>
              </a:cxn>
              <a:cxn ang="0">
                <a:pos x="78" y="22"/>
              </a:cxn>
              <a:cxn ang="0">
                <a:pos x="56" y="0"/>
              </a:cxn>
              <a:cxn ang="0">
                <a:pos x="41" y="14"/>
              </a:cxn>
              <a:cxn ang="0">
                <a:pos x="0" y="45"/>
              </a:cxn>
            </a:cxnLst>
            <a:rect l="0" t="0" r="r" b="b"/>
            <a:pathLst>
              <a:path w="78" h="185">
                <a:moveTo>
                  <a:pt x="0" y="45"/>
                </a:moveTo>
                <a:lnTo>
                  <a:pt x="31" y="185"/>
                </a:lnTo>
                <a:lnTo>
                  <a:pt x="56" y="184"/>
                </a:lnTo>
                <a:lnTo>
                  <a:pt x="78" y="22"/>
                </a:lnTo>
                <a:lnTo>
                  <a:pt x="56" y="0"/>
                </a:lnTo>
                <a:lnTo>
                  <a:pt x="41" y="14"/>
                </a:lnTo>
                <a:lnTo>
                  <a:pt x="0" y="45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13" name="Freeform 825"/>
          <p:cNvSpPr>
            <a:spLocks/>
          </p:cNvSpPr>
          <p:nvPr/>
        </p:nvSpPr>
        <p:spPr bwMode="auto">
          <a:xfrm>
            <a:off x="4487341" y="4238644"/>
            <a:ext cx="43845" cy="30163"/>
          </a:xfrm>
          <a:custGeom>
            <a:avLst/>
            <a:gdLst/>
            <a:ahLst/>
            <a:cxnLst>
              <a:cxn ang="0">
                <a:pos x="0" y="36"/>
              </a:cxn>
              <a:cxn ang="0">
                <a:pos x="5" y="1"/>
              </a:cxn>
              <a:cxn ang="0">
                <a:pos x="53" y="0"/>
              </a:cxn>
              <a:cxn ang="0">
                <a:pos x="53" y="31"/>
              </a:cxn>
              <a:cxn ang="0">
                <a:pos x="0" y="36"/>
              </a:cxn>
            </a:cxnLst>
            <a:rect l="0" t="0" r="r" b="b"/>
            <a:pathLst>
              <a:path w="53" h="36">
                <a:moveTo>
                  <a:pt x="0" y="36"/>
                </a:moveTo>
                <a:lnTo>
                  <a:pt x="5" y="1"/>
                </a:lnTo>
                <a:lnTo>
                  <a:pt x="53" y="0"/>
                </a:lnTo>
                <a:lnTo>
                  <a:pt x="53" y="31"/>
                </a:lnTo>
                <a:lnTo>
                  <a:pt x="0" y="36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14" name="Freeform 826"/>
          <p:cNvSpPr>
            <a:spLocks/>
          </p:cNvSpPr>
          <p:nvPr/>
        </p:nvSpPr>
        <p:spPr bwMode="auto">
          <a:xfrm>
            <a:off x="5069422" y="3835402"/>
            <a:ext cx="377976" cy="371475"/>
          </a:xfrm>
          <a:custGeom>
            <a:avLst/>
            <a:gdLst/>
            <a:ahLst/>
            <a:cxnLst>
              <a:cxn ang="0">
                <a:pos x="0" y="308"/>
              </a:cxn>
              <a:cxn ang="0">
                <a:pos x="34" y="285"/>
              </a:cxn>
              <a:cxn ang="0">
                <a:pos x="39" y="231"/>
              </a:cxn>
              <a:cxn ang="0">
                <a:pos x="95" y="157"/>
              </a:cxn>
              <a:cxn ang="0">
                <a:pos x="117" y="29"/>
              </a:cxn>
              <a:cxn ang="0">
                <a:pos x="163" y="0"/>
              </a:cxn>
              <a:cxn ang="0">
                <a:pos x="197" y="89"/>
              </a:cxn>
              <a:cxn ang="0">
                <a:pos x="293" y="164"/>
              </a:cxn>
              <a:cxn ang="0">
                <a:pos x="259" y="209"/>
              </a:cxn>
              <a:cxn ang="0">
                <a:pos x="292" y="220"/>
              </a:cxn>
              <a:cxn ang="0">
                <a:pos x="327" y="273"/>
              </a:cxn>
              <a:cxn ang="0">
                <a:pos x="444" y="303"/>
              </a:cxn>
              <a:cxn ang="0">
                <a:pos x="354" y="393"/>
              </a:cxn>
              <a:cxn ang="0">
                <a:pos x="262" y="427"/>
              </a:cxn>
              <a:cxn ang="0">
                <a:pos x="177" y="440"/>
              </a:cxn>
              <a:cxn ang="0">
                <a:pos x="85" y="407"/>
              </a:cxn>
              <a:cxn ang="0">
                <a:pos x="51" y="344"/>
              </a:cxn>
              <a:cxn ang="0">
                <a:pos x="0" y="308"/>
              </a:cxn>
            </a:cxnLst>
            <a:rect l="0" t="0" r="r" b="b"/>
            <a:pathLst>
              <a:path w="444" h="440">
                <a:moveTo>
                  <a:pt x="0" y="308"/>
                </a:moveTo>
                <a:lnTo>
                  <a:pt x="34" y="285"/>
                </a:lnTo>
                <a:lnTo>
                  <a:pt x="39" y="231"/>
                </a:lnTo>
                <a:lnTo>
                  <a:pt x="95" y="157"/>
                </a:lnTo>
                <a:lnTo>
                  <a:pt x="117" y="29"/>
                </a:lnTo>
                <a:lnTo>
                  <a:pt x="163" y="0"/>
                </a:lnTo>
                <a:lnTo>
                  <a:pt x="197" y="89"/>
                </a:lnTo>
                <a:lnTo>
                  <a:pt x="293" y="164"/>
                </a:lnTo>
                <a:lnTo>
                  <a:pt x="259" y="209"/>
                </a:lnTo>
                <a:lnTo>
                  <a:pt x="292" y="220"/>
                </a:lnTo>
                <a:lnTo>
                  <a:pt x="327" y="273"/>
                </a:lnTo>
                <a:lnTo>
                  <a:pt x="444" y="303"/>
                </a:lnTo>
                <a:lnTo>
                  <a:pt x="354" y="393"/>
                </a:lnTo>
                <a:lnTo>
                  <a:pt x="262" y="427"/>
                </a:lnTo>
                <a:lnTo>
                  <a:pt x="177" y="440"/>
                </a:lnTo>
                <a:lnTo>
                  <a:pt x="85" y="407"/>
                </a:lnTo>
                <a:lnTo>
                  <a:pt x="51" y="344"/>
                </a:lnTo>
                <a:lnTo>
                  <a:pt x="0" y="30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15" name="Freeform 827"/>
          <p:cNvSpPr>
            <a:spLocks/>
          </p:cNvSpPr>
          <p:nvPr/>
        </p:nvSpPr>
        <p:spPr bwMode="auto">
          <a:xfrm>
            <a:off x="5290165" y="3971925"/>
            <a:ext cx="37797" cy="46038"/>
          </a:xfrm>
          <a:custGeom>
            <a:avLst/>
            <a:gdLst/>
            <a:ahLst/>
            <a:cxnLst>
              <a:cxn ang="0">
                <a:pos x="0" y="45"/>
              </a:cxn>
              <a:cxn ang="0">
                <a:pos x="33" y="56"/>
              </a:cxn>
              <a:cxn ang="0">
                <a:pos x="44" y="38"/>
              </a:cxn>
              <a:cxn ang="0">
                <a:pos x="23" y="35"/>
              </a:cxn>
              <a:cxn ang="0">
                <a:pos x="47" y="21"/>
              </a:cxn>
              <a:cxn ang="0">
                <a:pos x="34" y="0"/>
              </a:cxn>
              <a:cxn ang="0">
                <a:pos x="0" y="45"/>
              </a:cxn>
            </a:cxnLst>
            <a:rect l="0" t="0" r="r" b="b"/>
            <a:pathLst>
              <a:path w="47" h="56">
                <a:moveTo>
                  <a:pt x="0" y="45"/>
                </a:moveTo>
                <a:lnTo>
                  <a:pt x="33" y="56"/>
                </a:lnTo>
                <a:lnTo>
                  <a:pt x="44" y="38"/>
                </a:lnTo>
                <a:lnTo>
                  <a:pt x="23" y="35"/>
                </a:lnTo>
                <a:lnTo>
                  <a:pt x="47" y="21"/>
                </a:lnTo>
                <a:lnTo>
                  <a:pt x="34" y="0"/>
                </a:lnTo>
                <a:lnTo>
                  <a:pt x="0" y="45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16" name="Freeform 828"/>
          <p:cNvSpPr>
            <a:spLocks/>
          </p:cNvSpPr>
          <p:nvPr/>
        </p:nvSpPr>
        <p:spPr bwMode="auto">
          <a:xfrm>
            <a:off x="4467685" y="4238625"/>
            <a:ext cx="140607" cy="152400"/>
          </a:xfrm>
          <a:custGeom>
            <a:avLst/>
            <a:gdLst/>
            <a:ahLst/>
            <a:cxnLst>
              <a:cxn ang="0">
                <a:pos x="0" y="86"/>
              </a:cxn>
              <a:cxn ang="0">
                <a:pos x="19" y="57"/>
              </a:cxn>
              <a:cxn ang="0">
                <a:pos x="31" y="60"/>
              </a:cxn>
              <a:cxn ang="0">
                <a:pos x="22" y="36"/>
              </a:cxn>
              <a:cxn ang="0">
                <a:pos x="75" y="31"/>
              </a:cxn>
              <a:cxn ang="0">
                <a:pos x="75" y="0"/>
              </a:cxn>
              <a:cxn ang="0">
                <a:pos x="135" y="1"/>
              </a:cxn>
              <a:cxn ang="0">
                <a:pos x="132" y="29"/>
              </a:cxn>
              <a:cxn ang="0">
                <a:pos x="164" y="30"/>
              </a:cxn>
              <a:cxn ang="0">
                <a:pos x="154" y="133"/>
              </a:cxn>
              <a:cxn ang="0">
                <a:pos x="117" y="121"/>
              </a:cxn>
              <a:cxn ang="0">
                <a:pos x="72" y="182"/>
              </a:cxn>
              <a:cxn ang="0">
                <a:pos x="0" y="86"/>
              </a:cxn>
            </a:cxnLst>
            <a:rect l="0" t="0" r="r" b="b"/>
            <a:pathLst>
              <a:path w="164" h="182">
                <a:moveTo>
                  <a:pt x="0" y="86"/>
                </a:moveTo>
                <a:lnTo>
                  <a:pt x="19" y="57"/>
                </a:lnTo>
                <a:lnTo>
                  <a:pt x="31" y="60"/>
                </a:lnTo>
                <a:lnTo>
                  <a:pt x="22" y="36"/>
                </a:lnTo>
                <a:lnTo>
                  <a:pt x="75" y="31"/>
                </a:lnTo>
                <a:lnTo>
                  <a:pt x="75" y="0"/>
                </a:lnTo>
                <a:lnTo>
                  <a:pt x="135" y="1"/>
                </a:lnTo>
                <a:lnTo>
                  <a:pt x="132" y="29"/>
                </a:lnTo>
                <a:lnTo>
                  <a:pt x="164" y="30"/>
                </a:lnTo>
                <a:lnTo>
                  <a:pt x="154" y="133"/>
                </a:lnTo>
                <a:lnTo>
                  <a:pt x="117" y="121"/>
                </a:lnTo>
                <a:lnTo>
                  <a:pt x="72" y="182"/>
                </a:lnTo>
                <a:lnTo>
                  <a:pt x="0" y="86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17" name="Freeform 829"/>
          <p:cNvSpPr>
            <a:spLocks/>
          </p:cNvSpPr>
          <p:nvPr/>
        </p:nvSpPr>
        <p:spPr bwMode="auto">
          <a:xfrm>
            <a:off x="3837224" y="3948113"/>
            <a:ext cx="75595" cy="14288"/>
          </a:xfrm>
          <a:custGeom>
            <a:avLst/>
            <a:gdLst/>
            <a:ahLst/>
            <a:cxnLst>
              <a:cxn ang="0">
                <a:pos x="0" y="17"/>
              </a:cxn>
              <a:cxn ang="0">
                <a:pos x="5" y="0"/>
              </a:cxn>
              <a:cxn ang="0">
                <a:pos x="87" y="6"/>
              </a:cxn>
              <a:cxn ang="0">
                <a:pos x="0" y="17"/>
              </a:cxn>
            </a:cxnLst>
            <a:rect l="0" t="0" r="r" b="b"/>
            <a:pathLst>
              <a:path w="87" h="17">
                <a:moveTo>
                  <a:pt x="0" y="17"/>
                </a:moveTo>
                <a:lnTo>
                  <a:pt x="5" y="0"/>
                </a:lnTo>
                <a:lnTo>
                  <a:pt x="87" y="6"/>
                </a:lnTo>
                <a:lnTo>
                  <a:pt x="0" y="17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18" name="Freeform 830"/>
          <p:cNvSpPr>
            <a:spLocks/>
          </p:cNvSpPr>
          <p:nvPr/>
        </p:nvSpPr>
        <p:spPr bwMode="auto">
          <a:xfrm>
            <a:off x="4177395" y="4011613"/>
            <a:ext cx="107345" cy="165100"/>
          </a:xfrm>
          <a:custGeom>
            <a:avLst/>
            <a:gdLst/>
            <a:ahLst/>
            <a:cxnLst>
              <a:cxn ang="0">
                <a:pos x="0" y="182"/>
              </a:cxn>
              <a:cxn ang="0">
                <a:pos x="13" y="48"/>
              </a:cxn>
              <a:cxn ang="0">
                <a:pos x="7" y="7"/>
              </a:cxn>
              <a:cxn ang="0">
                <a:pos x="85" y="0"/>
              </a:cxn>
              <a:cxn ang="0">
                <a:pos x="126" y="153"/>
              </a:cxn>
              <a:cxn ang="0">
                <a:pos x="31" y="193"/>
              </a:cxn>
              <a:cxn ang="0">
                <a:pos x="0" y="182"/>
              </a:cxn>
            </a:cxnLst>
            <a:rect l="0" t="0" r="r" b="b"/>
            <a:pathLst>
              <a:path w="126" h="193">
                <a:moveTo>
                  <a:pt x="0" y="182"/>
                </a:moveTo>
                <a:lnTo>
                  <a:pt x="13" y="48"/>
                </a:lnTo>
                <a:lnTo>
                  <a:pt x="7" y="7"/>
                </a:lnTo>
                <a:lnTo>
                  <a:pt x="85" y="0"/>
                </a:lnTo>
                <a:lnTo>
                  <a:pt x="126" y="153"/>
                </a:lnTo>
                <a:lnTo>
                  <a:pt x="31" y="193"/>
                </a:lnTo>
                <a:lnTo>
                  <a:pt x="0" y="182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19" name="Freeform 831"/>
          <p:cNvSpPr>
            <a:spLocks/>
          </p:cNvSpPr>
          <p:nvPr/>
        </p:nvSpPr>
        <p:spPr bwMode="auto">
          <a:xfrm>
            <a:off x="3882573" y="3971926"/>
            <a:ext cx="181429" cy="136525"/>
          </a:xfrm>
          <a:custGeom>
            <a:avLst/>
            <a:gdLst/>
            <a:ahLst/>
            <a:cxnLst>
              <a:cxn ang="0">
                <a:pos x="0" y="53"/>
              </a:cxn>
              <a:cxn ang="0">
                <a:pos x="36" y="30"/>
              </a:cxn>
              <a:cxn ang="0">
                <a:pos x="38" y="0"/>
              </a:cxn>
              <a:cxn ang="0">
                <a:pos x="109" y="6"/>
              </a:cxn>
              <a:cxn ang="0">
                <a:pos x="129" y="21"/>
              </a:cxn>
              <a:cxn ang="0">
                <a:pos x="178" y="3"/>
              </a:cxn>
              <a:cxn ang="0">
                <a:pos x="207" y="76"/>
              </a:cxn>
              <a:cxn ang="0">
                <a:pos x="216" y="129"/>
              </a:cxn>
              <a:cxn ang="0">
                <a:pos x="198" y="126"/>
              </a:cxn>
              <a:cxn ang="0">
                <a:pos x="193" y="155"/>
              </a:cxn>
              <a:cxn ang="0">
                <a:pos x="162" y="160"/>
              </a:cxn>
              <a:cxn ang="0">
                <a:pos x="161" y="129"/>
              </a:cxn>
              <a:cxn ang="0">
                <a:pos x="143" y="128"/>
              </a:cxn>
              <a:cxn ang="0">
                <a:pos x="114" y="83"/>
              </a:cxn>
              <a:cxn ang="0">
                <a:pos x="54" y="108"/>
              </a:cxn>
              <a:cxn ang="0">
                <a:pos x="0" y="53"/>
              </a:cxn>
            </a:cxnLst>
            <a:rect l="0" t="0" r="r" b="b"/>
            <a:pathLst>
              <a:path w="216" h="160">
                <a:moveTo>
                  <a:pt x="0" y="53"/>
                </a:moveTo>
                <a:lnTo>
                  <a:pt x="36" y="30"/>
                </a:lnTo>
                <a:lnTo>
                  <a:pt x="38" y="0"/>
                </a:lnTo>
                <a:lnTo>
                  <a:pt x="109" y="6"/>
                </a:lnTo>
                <a:lnTo>
                  <a:pt x="129" y="21"/>
                </a:lnTo>
                <a:lnTo>
                  <a:pt x="178" y="3"/>
                </a:lnTo>
                <a:lnTo>
                  <a:pt x="207" y="76"/>
                </a:lnTo>
                <a:lnTo>
                  <a:pt x="216" y="129"/>
                </a:lnTo>
                <a:lnTo>
                  <a:pt x="198" y="126"/>
                </a:lnTo>
                <a:lnTo>
                  <a:pt x="193" y="155"/>
                </a:lnTo>
                <a:lnTo>
                  <a:pt x="162" y="160"/>
                </a:lnTo>
                <a:lnTo>
                  <a:pt x="161" y="129"/>
                </a:lnTo>
                <a:lnTo>
                  <a:pt x="143" y="128"/>
                </a:lnTo>
                <a:lnTo>
                  <a:pt x="114" y="83"/>
                </a:lnTo>
                <a:lnTo>
                  <a:pt x="54" y="108"/>
                </a:lnTo>
                <a:lnTo>
                  <a:pt x="0" y="53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20" name="Freeform 832"/>
          <p:cNvSpPr>
            <a:spLocks/>
          </p:cNvSpPr>
          <p:nvPr/>
        </p:nvSpPr>
        <p:spPr bwMode="auto">
          <a:xfrm>
            <a:off x="5364247" y="3538538"/>
            <a:ext cx="45357" cy="127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7" y="15"/>
              </a:cxn>
              <a:cxn ang="0">
                <a:pos x="54" y="4"/>
              </a:cxn>
              <a:cxn ang="0">
                <a:pos x="0" y="0"/>
              </a:cxn>
            </a:cxnLst>
            <a:rect l="0" t="0" r="r" b="b"/>
            <a:pathLst>
              <a:path w="54" h="15">
                <a:moveTo>
                  <a:pt x="0" y="0"/>
                </a:moveTo>
                <a:lnTo>
                  <a:pt x="27" y="15"/>
                </a:lnTo>
                <a:lnTo>
                  <a:pt x="54" y="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21" name="Freeform 833"/>
          <p:cNvSpPr>
            <a:spLocks/>
          </p:cNvSpPr>
          <p:nvPr/>
        </p:nvSpPr>
        <p:spPr bwMode="auto">
          <a:xfrm>
            <a:off x="5095122" y="3429004"/>
            <a:ext cx="39310" cy="106363"/>
          </a:xfrm>
          <a:custGeom>
            <a:avLst/>
            <a:gdLst/>
            <a:ahLst/>
            <a:cxnLst>
              <a:cxn ang="0">
                <a:pos x="0" y="64"/>
              </a:cxn>
              <a:cxn ang="0">
                <a:pos x="24" y="127"/>
              </a:cxn>
              <a:cxn ang="0">
                <a:pos x="27" y="125"/>
              </a:cxn>
              <a:cxn ang="0">
                <a:pos x="41" y="57"/>
              </a:cxn>
              <a:cxn ang="0">
                <a:pos x="22" y="62"/>
              </a:cxn>
              <a:cxn ang="0">
                <a:pos x="27" y="32"/>
              </a:cxn>
              <a:cxn ang="0">
                <a:pos x="42" y="17"/>
              </a:cxn>
              <a:cxn ang="0">
                <a:pos x="46" y="0"/>
              </a:cxn>
              <a:cxn ang="0">
                <a:pos x="29" y="3"/>
              </a:cxn>
              <a:cxn ang="0">
                <a:pos x="0" y="64"/>
              </a:cxn>
            </a:cxnLst>
            <a:rect l="0" t="0" r="r" b="b"/>
            <a:pathLst>
              <a:path w="46" h="127">
                <a:moveTo>
                  <a:pt x="0" y="64"/>
                </a:moveTo>
                <a:lnTo>
                  <a:pt x="24" y="127"/>
                </a:lnTo>
                <a:lnTo>
                  <a:pt x="27" y="125"/>
                </a:lnTo>
                <a:lnTo>
                  <a:pt x="41" y="57"/>
                </a:lnTo>
                <a:lnTo>
                  <a:pt x="22" y="62"/>
                </a:lnTo>
                <a:lnTo>
                  <a:pt x="27" y="32"/>
                </a:lnTo>
                <a:lnTo>
                  <a:pt x="42" y="17"/>
                </a:lnTo>
                <a:lnTo>
                  <a:pt x="46" y="0"/>
                </a:lnTo>
                <a:lnTo>
                  <a:pt x="29" y="3"/>
                </a:lnTo>
                <a:lnTo>
                  <a:pt x="0" y="64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22" name="Freeform 834"/>
          <p:cNvSpPr>
            <a:spLocks/>
          </p:cNvSpPr>
          <p:nvPr/>
        </p:nvSpPr>
        <p:spPr bwMode="auto">
          <a:xfrm>
            <a:off x="4042842" y="4022725"/>
            <a:ext cx="146654" cy="158750"/>
          </a:xfrm>
          <a:custGeom>
            <a:avLst/>
            <a:gdLst/>
            <a:ahLst/>
            <a:cxnLst>
              <a:cxn ang="0">
                <a:pos x="0" y="124"/>
              </a:cxn>
              <a:cxn ang="0">
                <a:pos x="2" y="95"/>
              </a:cxn>
              <a:cxn ang="0">
                <a:pos x="7" y="66"/>
              </a:cxn>
              <a:cxn ang="0">
                <a:pos x="25" y="69"/>
              </a:cxn>
              <a:cxn ang="0">
                <a:pos x="16" y="16"/>
              </a:cxn>
              <a:cxn ang="0">
                <a:pos x="68" y="0"/>
              </a:cxn>
              <a:cxn ang="0">
                <a:pos x="97" y="11"/>
              </a:cxn>
              <a:cxn ang="0">
                <a:pos x="115" y="28"/>
              </a:cxn>
              <a:cxn ang="0">
                <a:pos x="174" y="34"/>
              </a:cxn>
              <a:cxn ang="0">
                <a:pos x="161" y="168"/>
              </a:cxn>
              <a:cxn ang="0">
                <a:pos x="27" y="188"/>
              </a:cxn>
              <a:cxn ang="0">
                <a:pos x="30" y="145"/>
              </a:cxn>
              <a:cxn ang="0">
                <a:pos x="0" y="124"/>
              </a:cxn>
            </a:cxnLst>
            <a:rect l="0" t="0" r="r" b="b"/>
            <a:pathLst>
              <a:path w="174" h="188">
                <a:moveTo>
                  <a:pt x="0" y="124"/>
                </a:moveTo>
                <a:lnTo>
                  <a:pt x="2" y="95"/>
                </a:lnTo>
                <a:lnTo>
                  <a:pt x="7" y="66"/>
                </a:lnTo>
                <a:lnTo>
                  <a:pt x="25" y="69"/>
                </a:lnTo>
                <a:lnTo>
                  <a:pt x="16" y="16"/>
                </a:lnTo>
                <a:lnTo>
                  <a:pt x="68" y="0"/>
                </a:lnTo>
                <a:lnTo>
                  <a:pt x="97" y="11"/>
                </a:lnTo>
                <a:lnTo>
                  <a:pt x="115" y="28"/>
                </a:lnTo>
                <a:lnTo>
                  <a:pt x="174" y="34"/>
                </a:lnTo>
                <a:lnTo>
                  <a:pt x="161" y="168"/>
                </a:lnTo>
                <a:lnTo>
                  <a:pt x="27" y="188"/>
                </a:lnTo>
                <a:lnTo>
                  <a:pt x="30" y="145"/>
                </a:lnTo>
                <a:lnTo>
                  <a:pt x="0" y="124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23" name="Freeform 835"/>
          <p:cNvSpPr>
            <a:spLocks/>
          </p:cNvSpPr>
          <p:nvPr/>
        </p:nvSpPr>
        <p:spPr bwMode="auto">
          <a:xfrm>
            <a:off x="5114776" y="3421063"/>
            <a:ext cx="107345" cy="120650"/>
          </a:xfrm>
          <a:custGeom>
            <a:avLst/>
            <a:gdLst/>
            <a:ahLst/>
            <a:cxnLst>
              <a:cxn ang="0">
                <a:pos x="0" y="67"/>
              </a:cxn>
              <a:cxn ang="0">
                <a:pos x="5" y="37"/>
              </a:cxn>
              <a:cxn ang="0">
                <a:pos x="20" y="22"/>
              </a:cxn>
              <a:cxn ang="0">
                <a:pos x="50" y="35"/>
              </a:cxn>
              <a:cxn ang="0">
                <a:pos x="114" y="0"/>
              </a:cxn>
              <a:cxn ang="0">
                <a:pos x="129" y="39"/>
              </a:cxn>
              <a:cxn ang="0">
                <a:pos x="62" y="61"/>
              </a:cxn>
              <a:cxn ang="0">
                <a:pos x="96" y="92"/>
              </a:cxn>
              <a:cxn ang="0">
                <a:pos x="78" y="111"/>
              </a:cxn>
              <a:cxn ang="0">
                <a:pos x="39" y="140"/>
              </a:cxn>
              <a:cxn ang="0">
                <a:pos x="5" y="130"/>
              </a:cxn>
              <a:cxn ang="0">
                <a:pos x="19" y="62"/>
              </a:cxn>
              <a:cxn ang="0">
                <a:pos x="0" y="67"/>
              </a:cxn>
            </a:cxnLst>
            <a:rect l="0" t="0" r="r" b="b"/>
            <a:pathLst>
              <a:path w="129" h="140">
                <a:moveTo>
                  <a:pt x="0" y="67"/>
                </a:moveTo>
                <a:lnTo>
                  <a:pt x="5" y="37"/>
                </a:lnTo>
                <a:lnTo>
                  <a:pt x="20" y="22"/>
                </a:lnTo>
                <a:lnTo>
                  <a:pt x="50" y="35"/>
                </a:lnTo>
                <a:lnTo>
                  <a:pt x="114" y="0"/>
                </a:lnTo>
                <a:lnTo>
                  <a:pt x="129" y="39"/>
                </a:lnTo>
                <a:lnTo>
                  <a:pt x="62" y="61"/>
                </a:lnTo>
                <a:lnTo>
                  <a:pt x="96" y="92"/>
                </a:lnTo>
                <a:lnTo>
                  <a:pt x="78" y="111"/>
                </a:lnTo>
                <a:lnTo>
                  <a:pt x="39" y="140"/>
                </a:lnTo>
                <a:lnTo>
                  <a:pt x="5" y="130"/>
                </a:lnTo>
                <a:lnTo>
                  <a:pt x="19" y="62"/>
                </a:lnTo>
                <a:lnTo>
                  <a:pt x="0" y="67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24" name="Freeform 836"/>
          <p:cNvSpPr>
            <a:spLocks/>
          </p:cNvSpPr>
          <p:nvPr/>
        </p:nvSpPr>
        <p:spPr bwMode="auto">
          <a:xfrm>
            <a:off x="5095121" y="4179899"/>
            <a:ext cx="196548" cy="231775"/>
          </a:xfrm>
          <a:custGeom>
            <a:avLst/>
            <a:gdLst/>
            <a:ahLst/>
            <a:cxnLst>
              <a:cxn ang="0">
                <a:pos x="0" y="17"/>
              </a:cxn>
              <a:cxn ang="0">
                <a:pos x="30" y="76"/>
              </a:cxn>
              <a:cxn ang="0">
                <a:pos x="0" y="129"/>
              </a:cxn>
              <a:cxn ang="0">
                <a:pos x="24" y="144"/>
              </a:cxn>
              <a:cxn ang="0">
                <a:pos x="9" y="164"/>
              </a:cxn>
              <a:cxn ang="0">
                <a:pos x="158" y="275"/>
              </a:cxn>
              <a:cxn ang="0">
                <a:pos x="223" y="187"/>
              </a:cxn>
              <a:cxn ang="0">
                <a:pos x="208" y="162"/>
              </a:cxn>
              <a:cxn ang="0">
                <a:pos x="208" y="52"/>
              </a:cxn>
              <a:cxn ang="0">
                <a:pos x="232" y="20"/>
              </a:cxn>
              <a:cxn ang="0">
                <a:pos x="147" y="33"/>
              </a:cxn>
              <a:cxn ang="0">
                <a:pos x="55" y="0"/>
              </a:cxn>
              <a:cxn ang="0">
                <a:pos x="0" y="17"/>
              </a:cxn>
            </a:cxnLst>
            <a:rect l="0" t="0" r="r" b="b"/>
            <a:pathLst>
              <a:path w="232" h="275">
                <a:moveTo>
                  <a:pt x="0" y="17"/>
                </a:moveTo>
                <a:lnTo>
                  <a:pt x="30" y="76"/>
                </a:lnTo>
                <a:lnTo>
                  <a:pt x="0" y="129"/>
                </a:lnTo>
                <a:lnTo>
                  <a:pt x="24" y="144"/>
                </a:lnTo>
                <a:lnTo>
                  <a:pt x="9" y="164"/>
                </a:lnTo>
                <a:lnTo>
                  <a:pt x="158" y="275"/>
                </a:lnTo>
                <a:lnTo>
                  <a:pt x="223" y="187"/>
                </a:lnTo>
                <a:lnTo>
                  <a:pt x="208" y="162"/>
                </a:lnTo>
                <a:lnTo>
                  <a:pt x="208" y="52"/>
                </a:lnTo>
                <a:lnTo>
                  <a:pt x="232" y="20"/>
                </a:lnTo>
                <a:lnTo>
                  <a:pt x="147" y="33"/>
                </a:lnTo>
                <a:lnTo>
                  <a:pt x="55" y="0"/>
                </a:lnTo>
                <a:lnTo>
                  <a:pt x="0" y="17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25" name="Freeform 837"/>
          <p:cNvSpPr>
            <a:spLocks/>
          </p:cNvSpPr>
          <p:nvPr/>
        </p:nvSpPr>
        <p:spPr bwMode="auto">
          <a:xfrm>
            <a:off x="5409599" y="3516313"/>
            <a:ext cx="42333" cy="39688"/>
          </a:xfrm>
          <a:custGeom>
            <a:avLst/>
            <a:gdLst/>
            <a:ahLst/>
            <a:cxnLst>
              <a:cxn ang="0">
                <a:pos x="0" y="29"/>
              </a:cxn>
              <a:cxn ang="0">
                <a:pos x="44" y="0"/>
              </a:cxn>
              <a:cxn ang="0">
                <a:pos x="52" y="46"/>
              </a:cxn>
              <a:cxn ang="0">
                <a:pos x="0" y="29"/>
              </a:cxn>
            </a:cxnLst>
            <a:rect l="0" t="0" r="r" b="b"/>
            <a:pathLst>
              <a:path w="52" h="46">
                <a:moveTo>
                  <a:pt x="0" y="29"/>
                </a:moveTo>
                <a:lnTo>
                  <a:pt x="44" y="0"/>
                </a:lnTo>
                <a:lnTo>
                  <a:pt x="52" y="46"/>
                </a:lnTo>
                <a:lnTo>
                  <a:pt x="0" y="29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26" name="Freeform 838"/>
          <p:cNvSpPr>
            <a:spLocks/>
          </p:cNvSpPr>
          <p:nvPr/>
        </p:nvSpPr>
        <p:spPr bwMode="auto">
          <a:xfrm>
            <a:off x="5119314" y="3386138"/>
            <a:ext cx="39310" cy="44450"/>
          </a:xfrm>
          <a:custGeom>
            <a:avLst/>
            <a:gdLst/>
            <a:ahLst/>
            <a:cxnLst>
              <a:cxn ang="0">
                <a:pos x="0" y="53"/>
              </a:cxn>
              <a:cxn ang="0">
                <a:pos x="17" y="50"/>
              </a:cxn>
              <a:cxn ang="0">
                <a:pos x="46" y="15"/>
              </a:cxn>
              <a:cxn ang="0">
                <a:pos x="31" y="0"/>
              </a:cxn>
              <a:cxn ang="0">
                <a:pos x="0" y="53"/>
              </a:cxn>
            </a:cxnLst>
            <a:rect l="0" t="0" r="r" b="b"/>
            <a:pathLst>
              <a:path w="46" h="53">
                <a:moveTo>
                  <a:pt x="0" y="53"/>
                </a:moveTo>
                <a:lnTo>
                  <a:pt x="17" y="50"/>
                </a:lnTo>
                <a:lnTo>
                  <a:pt x="46" y="15"/>
                </a:lnTo>
                <a:lnTo>
                  <a:pt x="31" y="0"/>
                </a:lnTo>
                <a:lnTo>
                  <a:pt x="0" y="53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27" name="Freeform 839"/>
          <p:cNvSpPr>
            <a:spLocks/>
          </p:cNvSpPr>
          <p:nvPr/>
        </p:nvSpPr>
        <p:spPr bwMode="auto">
          <a:xfrm>
            <a:off x="3970271" y="4081463"/>
            <a:ext cx="98273" cy="100013"/>
          </a:xfrm>
          <a:custGeom>
            <a:avLst/>
            <a:gdLst/>
            <a:ahLst/>
            <a:cxnLst>
              <a:cxn ang="0">
                <a:pos x="0" y="45"/>
              </a:cxn>
              <a:cxn ang="0">
                <a:pos x="37" y="0"/>
              </a:cxn>
              <a:cxn ang="0">
                <a:pos x="55" y="1"/>
              </a:cxn>
              <a:cxn ang="0">
                <a:pos x="56" y="32"/>
              </a:cxn>
              <a:cxn ang="0">
                <a:pos x="87" y="27"/>
              </a:cxn>
              <a:cxn ang="0">
                <a:pos x="85" y="56"/>
              </a:cxn>
              <a:cxn ang="0">
                <a:pos x="115" y="77"/>
              </a:cxn>
              <a:cxn ang="0">
                <a:pos x="112" y="120"/>
              </a:cxn>
              <a:cxn ang="0">
                <a:pos x="0" y="45"/>
              </a:cxn>
            </a:cxnLst>
            <a:rect l="0" t="0" r="r" b="b"/>
            <a:pathLst>
              <a:path w="115" h="120">
                <a:moveTo>
                  <a:pt x="0" y="45"/>
                </a:moveTo>
                <a:lnTo>
                  <a:pt x="37" y="0"/>
                </a:lnTo>
                <a:lnTo>
                  <a:pt x="55" y="1"/>
                </a:lnTo>
                <a:lnTo>
                  <a:pt x="56" y="32"/>
                </a:lnTo>
                <a:lnTo>
                  <a:pt x="87" y="27"/>
                </a:lnTo>
                <a:lnTo>
                  <a:pt x="85" y="56"/>
                </a:lnTo>
                <a:lnTo>
                  <a:pt x="115" y="77"/>
                </a:lnTo>
                <a:lnTo>
                  <a:pt x="112" y="120"/>
                </a:lnTo>
                <a:lnTo>
                  <a:pt x="0" y="45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28" name="Freeform 840"/>
          <p:cNvSpPr>
            <a:spLocks/>
          </p:cNvSpPr>
          <p:nvPr/>
        </p:nvSpPr>
        <p:spPr bwMode="auto">
          <a:xfrm>
            <a:off x="4484319" y="3430588"/>
            <a:ext cx="388559" cy="368300"/>
          </a:xfrm>
          <a:custGeom>
            <a:avLst/>
            <a:gdLst/>
            <a:ahLst/>
            <a:cxnLst>
              <a:cxn ang="0">
                <a:pos x="0" y="226"/>
              </a:cxn>
              <a:cxn ang="0">
                <a:pos x="1" y="93"/>
              </a:cxn>
              <a:cxn ang="0">
                <a:pos x="58" y="0"/>
              </a:cxn>
              <a:cxn ang="0">
                <a:pos x="168" y="27"/>
              </a:cxn>
              <a:cxn ang="0">
                <a:pos x="189" y="59"/>
              </a:cxn>
              <a:cxn ang="0">
                <a:pos x="279" y="93"/>
              </a:cxn>
              <a:cxn ang="0">
                <a:pos x="306" y="82"/>
              </a:cxn>
              <a:cxn ang="0">
                <a:pos x="309" y="34"/>
              </a:cxn>
              <a:cxn ang="0">
                <a:pos x="339" y="12"/>
              </a:cxn>
              <a:cxn ang="0">
                <a:pos x="460" y="49"/>
              </a:cxn>
              <a:cxn ang="0">
                <a:pos x="446" y="100"/>
              </a:cxn>
              <a:cxn ang="0">
                <a:pos x="460" y="356"/>
              </a:cxn>
              <a:cxn ang="0">
                <a:pos x="460" y="417"/>
              </a:cxn>
              <a:cxn ang="0">
                <a:pos x="433" y="418"/>
              </a:cxn>
              <a:cxn ang="0">
                <a:pos x="433" y="436"/>
              </a:cxn>
              <a:cxn ang="0">
                <a:pos x="198" y="312"/>
              </a:cxn>
              <a:cxn ang="0">
                <a:pos x="168" y="325"/>
              </a:cxn>
              <a:cxn ang="0">
                <a:pos x="68" y="310"/>
              </a:cxn>
              <a:cxn ang="0">
                <a:pos x="0" y="226"/>
              </a:cxn>
            </a:cxnLst>
            <a:rect l="0" t="0" r="r" b="b"/>
            <a:pathLst>
              <a:path w="460" h="436">
                <a:moveTo>
                  <a:pt x="0" y="226"/>
                </a:moveTo>
                <a:lnTo>
                  <a:pt x="1" y="93"/>
                </a:lnTo>
                <a:lnTo>
                  <a:pt x="58" y="0"/>
                </a:lnTo>
                <a:lnTo>
                  <a:pt x="168" y="27"/>
                </a:lnTo>
                <a:lnTo>
                  <a:pt x="189" y="59"/>
                </a:lnTo>
                <a:lnTo>
                  <a:pt x="279" y="93"/>
                </a:lnTo>
                <a:lnTo>
                  <a:pt x="306" y="82"/>
                </a:lnTo>
                <a:lnTo>
                  <a:pt x="309" y="34"/>
                </a:lnTo>
                <a:lnTo>
                  <a:pt x="339" y="12"/>
                </a:lnTo>
                <a:lnTo>
                  <a:pt x="460" y="49"/>
                </a:lnTo>
                <a:lnTo>
                  <a:pt x="446" y="100"/>
                </a:lnTo>
                <a:lnTo>
                  <a:pt x="460" y="356"/>
                </a:lnTo>
                <a:lnTo>
                  <a:pt x="460" y="417"/>
                </a:lnTo>
                <a:lnTo>
                  <a:pt x="433" y="418"/>
                </a:lnTo>
                <a:lnTo>
                  <a:pt x="433" y="436"/>
                </a:lnTo>
                <a:lnTo>
                  <a:pt x="198" y="312"/>
                </a:lnTo>
                <a:lnTo>
                  <a:pt x="168" y="325"/>
                </a:lnTo>
                <a:lnTo>
                  <a:pt x="68" y="310"/>
                </a:lnTo>
                <a:lnTo>
                  <a:pt x="0" y="226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29" name="Freeform 841"/>
          <p:cNvSpPr>
            <a:spLocks/>
          </p:cNvSpPr>
          <p:nvPr/>
        </p:nvSpPr>
        <p:spPr bwMode="auto">
          <a:xfrm>
            <a:off x="5318884" y="4600575"/>
            <a:ext cx="176892" cy="350838"/>
          </a:xfrm>
          <a:custGeom>
            <a:avLst/>
            <a:gdLst/>
            <a:ahLst/>
            <a:cxnLst>
              <a:cxn ang="0">
                <a:pos x="0" y="297"/>
              </a:cxn>
              <a:cxn ang="0">
                <a:pos x="20" y="382"/>
              </a:cxn>
              <a:cxn ang="0">
                <a:pos x="58" y="416"/>
              </a:cxn>
              <a:cxn ang="0">
                <a:pos x="123" y="382"/>
              </a:cxn>
              <a:cxn ang="0">
                <a:pos x="194" y="97"/>
              </a:cxn>
              <a:cxn ang="0">
                <a:pos x="207" y="108"/>
              </a:cxn>
              <a:cxn ang="0">
                <a:pos x="177" y="0"/>
              </a:cxn>
              <a:cxn ang="0">
                <a:pos x="139" y="44"/>
              </a:cxn>
              <a:cxn ang="0">
                <a:pos x="139" y="77"/>
              </a:cxn>
              <a:cxn ang="0">
                <a:pos x="93" y="111"/>
              </a:cxn>
              <a:cxn ang="0">
                <a:pos x="36" y="124"/>
              </a:cxn>
              <a:cxn ang="0">
                <a:pos x="22" y="162"/>
              </a:cxn>
              <a:cxn ang="0">
                <a:pos x="36" y="235"/>
              </a:cxn>
              <a:cxn ang="0">
                <a:pos x="0" y="297"/>
              </a:cxn>
            </a:cxnLst>
            <a:rect l="0" t="0" r="r" b="b"/>
            <a:pathLst>
              <a:path w="207" h="416">
                <a:moveTo>
                  <a:pt x="0" y="297"/>
                </a:moveTo>
                <a:lnTo>
                  <a:pt x="20" y="382"/>
                </a:lnTo>
                <a:lnTo>
                  <a:pt x="58" y="416"/>
                </a:lnTo>
                <a:lnTo>
                  <a:pt x="123" y="382"/>
                </a:lnTo>
                <a:lnTo>
                  <a:pt x="194" y="97"/>
                </a:lnTo>
                <a:lnTo>
                  <a:pt x="207" y="108"/>
                </a:lnTo>
                <a:lnTo>
                  <a:pt x="177" y="0"/>
                </a:lnTo>
                <a:lnTo>
                  <a:pt x="139" y="44"/>
                </a:lnTo>
                <a:lnTo>
                  <a:pt x="139" y="77"/>
                </a:lnTo>
                <a:lnTo>
                  <a:pt x="93" y="111"/>
                </a:lnTo>
                <a:lnTo>
                  <a:pt x="36" y="124"/>
                </a:lnTo>
                <a:lnTo>
                  <a:pt x="22" y="162"/>
                </a:lnTo>
                <a:lnTo>
                  <a:pt x="36" y="235"/>
                </a:lnTo>
                <a:lnTo>
                  <a:pt x="0" y="297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30" name="Freeform 842"/>
          <p:cNvSpPr>
            <a:spLocks/>
          </p:cNvSpPr>
          <p:nvPr/>
        </p:nvSpPr>
        <p:spPr bwMode="auto">
          <a:xfrm>
            <a:off x="5063379" y="4529157"/>
            <a:ext cx="81643" cy="200025"/>
          </a:xfrm>
          <a:custGeom>
            <a:avLst/>
            <a:gdLst/>
            <a:ahLst/>
            <a:cxnLst>
              <a:cxn ang="0">
                <a:pos x="0" y="127"/>
              </a:cxn>
              <a:cxn ang="0">
                <a:pos x="13" y="142"/>
              </a:cxn>
              <a:cxn ang="0">
                <a:pos x="49" y="155"/>
              </a:cxn>
              <a:cxn ang="0">
                <a:pos x="46" y="198"/>
              </a:cxn>
              <a:cxn ang="0">
                <a:pos x="77" y="235"/>
              </a:cxn>
              <a:cxn ang="0">
                <a:pos x="96" y="169"/>
              </a:cxn>
              <a:cxn ang="0">
                <a:pos x="64" y="124"/>
              </a:cxn>
              <a:cxn ang="0">
                <a:pos x="73" y="149"/>
              </a:cxn>
              <a:cxn ang="0">
                <a:pos x="56" y="147"/>
              </a:cxn>
              <a:cxn ang="0">
                <a:pos x="37" y="86"/>
              </a:cxn>
              <a:cxn ang="0">
                <a:pos x="36" y="7"/>
              </a:cxn>
              <a:cxn ang="0">
                <a:pos x="7" y="0"/>
              </a:cxn>
              <a:cxn ang="0">
                <a:pos x="30" y="39"/>
              </a:cxn>
              <a:cxn ang="0">
                <a:pos x="0" y="127"/>
              </a:cxn>
            </a:cxnLst>
            <a:rect l="0" t="0" r="r" b="b"/>
            <a:pathLst>
              <a:path w="96" h="235">
                <a:moveTo>
                  <a:pt x="0" y="127"/>
                </a:moveTo>
                <a:lnTo>
                  <a:pt x="13" y="142"/>
                </a:lnTo>
                <a:lnTo>
                  <a:pt x="49" y="155"/>
                </a:lnTo>
                <a:lnTo>
                  <a:pt x="46" y="198"/>
                </a:lnTo>
                <a:lnTo>
                  <a:pt x="77" y="235"/>
                </a:lnTo>
                <a:lnTo>
                  <a:pt x="96" y="169"/>
                </a:lnTo>
                <a:lnTo>
                  <a:pt x="64" y="124"/>
                </a:lnTo>
                <a:lnTo>
                  <a:pt x="73" y="149"/>
                </a:lnTo>
                <a:lnTo>
                  <a:pt x="56" y="147"/>
                </a:lnTo>
                <a:lnTo>
                  <a:pt x="37" y="86"/>
                </a:lnTo>
                <a:lnTo>
                  <a:pt x="36" y="7"/>
                </a:lnTo>
                <a:lnTo>
                  <a:pt x="7" y="0"/>
                </a:lnTo>
                <a:lnTo>
                  <a:pt x="30" y="39"/>
                </a:lnTo>
                <a:lnTo>
                  <a:pt x="0" y="127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31" name="Freeform 843"/>
          <p:cNvSpPr>
            <a:spLocks/>
          </p:cNvSpPr>
          <p:nvPr/>
        </p:nvSpPr>
        <p:spPr bwMode="auto">
          <a:xfrm>
            <a:off x="3956657" y="3652838"/>
            <a:ext cx="399143" cy="384175"/>
          </a:xfrm>
          <a:custGeom>
            <a:avLst/>
            <a:gdLst/>
            <a:ahLst/>
            <a:cxnLst>
              <a:cxn ang="0">
                <a:pos x="0" y="315"/>
              </a:cxn>
              <a:cxn ang="0">
                <a:pos x="18" y="283"/>
              </a:cxn>
              <a:cxn ang="0">
                <a:pos x="42" y="304"/>
              </a:cxn>
              <a:cxn ang="0">
                <a:pos x="189" y="294"/>
              </a:cxn>
              <a:cxn ang="0">
                <a:pos x="159" y="0"/>
              </a:cxn>
              <a:cxn ang="0">
                <a:pos x="213" y="0"/>
              </a:cxn>
              <a:cxn ang="0">
                <a:pos x="446" y="159"/>
              </a:cxn>
              <a:cxn ang="0">
                <a:pos x="449" y="187"/>
              </a:cxn>
              <a:cxn ang="0">
                <a:pos x="473" y="183"/>
              </a:cxn>
              <a:cxn ang="0">
                <a:pos x="475" y="276"/>
              </a:cxn>
              <a:cxn ang="0">
                <a:pos x="454" y="296"/>
              </a:cxn>
              <a:cxn ang="0">
                <a:pos x="357" y="309"/>
              </a:cxn>
              <a:cxn ang="0">
                <a:pos x="238" y="362"/>
              </a:cxn>
              <a:cxn ang="0">
                <a:pos x="199" y="450"/>
              </a:cxn>
              <a:cxn ang="0">
                <a:pos x="170" y="439"/>
              </a:cxn>
              <a:cxn ang="0">
                <a:pos x="118" y="455"/>
              </a:cxn>
              <a:cxn ang="0">
                <a:pos x="89" y="382"/>
              </a:cxn>
              <a:cxn ang="0">
                <a:pos x="40" y="400"/>
              </a:cxn>
              <a:cxn ang="0">
                <a:pos x="20" y="385"/>
              </a:cxn>
              <a:cxn ang="0">
                <a:pos x="0" y="315"/>
              </a:cxn>
            </a:cxnLst>
            <a:rect l="0" t="0" r="r" b="b"/>
            <a:pathLst>
              <a:path w="475" h="455">
                <a:moveTo>
                  <a:pt x="0" y="315"/>
                </a:moveTo>
                <a:lnTo>
                  <a:pt x="18" y="283"/>
                </a:lnTo>
                <a:lnTo>
                  <a:pt x="42" y="304"/>
                </a:lnTo>
                <a:lnTo>
                  <a:pt x="189" y="294"/>
                </a:lnTo>
                <a:lnTo>
                  <a:pt x="159" y="0"/>
                </a:lnTo>
                <a:lnTo>
                  <a:pt x="213" y="0"/>
                </a:lnTo>
                <a:lnTo>
                  <a:pt x="446" y="159"/>
                </a:lnTo>
                <a:lnTo>
                  <a:pt x="449" y="187"/>
                </a:lnTo>
                <a:lnTo>
                  <a:pt x="473" y="183"/>
                </a:lnTo>
                <a:lnTo>
                  <a:pt x="475" y="276"/>
                </a:lnTo>
                <a:lnTo>
                  <a:pt x="454" y="296"/>
                </a:lnTo>
                <a:lnTo>
                  <a:pt x="357" y="309"/>
                </a:lnTo>
                <a:lnTo>
                  <a:pt x="238" y="362"/>
                </a:lnTo>
                <a:lnTo>
                  <a:pt x="199" y="450"/>
                </a:lnTo>
                <a:lnTo>
                  <a:pt x="170" y="439"/>
                </a:lnTo>
                <a:lnTo>
                  <a:pt x="118" y="455"/>
                </a:lnTo>
                <a:lnTo>
                  <a:pt x="89" y="382"/>
                </a:lnTo>
                <a:lnTo>
                  <a:pt x="40" y="400"/>
                </a:lnTo>
                <a:lnTo>
                  <a:pt x="20" y="385"/>
                </a:lnTo>
                <a:lnTo>
                  <a:pt x="0" y="315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32" name="Freeform 844"/>
          <p:cNvSpPr>
            <a:spLocks/>
          </p:cNvSpPr>
          <p:nvPr/>
        </p:nvSpPr>
        <p:spPr bwMode="auto">
          <a:xfrm>
            <a:off x="3834192" y="3592513"/>
            <a:ext cx="300869" cy="325438"/>
          </a:xfrm>
          <a:custGeom>
            <a:avLst/>
            <a:gdLst/>
            <a:ahLst/>
            <a:cxnLst>
              <a:cxn ang="0">
                <a:pos x="0" y="195"/>
              </a:cxn>
              <a:cxn ang="0">
                <a:pos x="22" y="217"/>
              </a:cxn>
              <a:cxn ang="0">
                <a:pos x="27" y="276"/>
              </a:cxn>
              <a:cxn ang="0">
                <a:pos x="10" y="348"/>
              </a:cxn>
              <a:cxn ang="0">
                <a:pos x="77" y="332"/>
              </a:cxn>
              <a:cxn ang="0">
                <a:pos x="145" y="388"/>
              </a:cxn>
              <a:cxn ang="0">
                <a:pos x="163" y="356"/>
              </a:cxn>
              <a:cxn ang="0">
                <a:pos x="187" y="377"/>
              </a:cxn>
              <a:cxn ang="0">
                <a:pos x="334" y="367"/>
              </a:cxn>
              <a:cxn ang="0">
                <a:pos x="304" y="73"/>
              </a:cxn>
              <a:cxn ang="0">
                <a:pos x="358" y="73"/>
              </a:cxn>
              <a:cxn ang="0">
                <a:pos x="247" y="0"/>
              </a:cxn>
              <a:cxn ang="0">
                <a:pos x="243" y="39"/>
              </a:cxn>
              <a:cxn ang="0">
                <a:pos x="151" y="37"/>
              </a:cxn>
              <a:cxn ang="0">
                <a:pos x="150" y="119"/>
              </a:cxn>
              <a:cxn ang="0">
                <a:pos x="116" y="134"/>
              </a:cxn>
              <a:cxn ang="0">
                <a:pos x="118" y="182"/>
              </a:cxn>
              <a:cxn ang="0">
                <a:pos x="0" y="195"/>
              </a:cxn>
            </a:cxnLst>
            <a:rect l="0" t="0" r="r" b="b"/>
            <a:pathLst>
              <a:path w="358" h="388">
                <a:moveTo>
                  <a:pt x="0" y="195"/>
                </a:moveTo>
                <a:lnTo>
                  <a:pt x="22" y="217"/>
                </a:lnTo>
                <a:lnTo>
                  <a:pt x="27" y="276"/>
                </a:lnTo>
                <a:lnTo>
                  <a:pt x="10" y="348"/>
                </a:lnTo>
                <a:lnTo>
                  <a:pt x="77" y="332"/>
                </a:lnTo>
                <a:lnTo>
                  <a:pt x="145" y="388"/>
                </a:lnTo>
                <a:lnTo>
                  <a:pt x="163" y="356"/>
                </a:lnTo>
                <a:lnTo>
                  <a:pt x="187" y="377"/>
                </a:lnTo>
                <a:lnTo>
                  <a:pt x="334" y="367"/>
                </a:lnTo>
                <a:lnTo>
                  <a:pt x="304" y="73"/>
                </a:lnTo>
                <a:lnTo>
                  <a:pt x="358" y="73"/>
                </a:lnTo>
                <a:lnTo>
                  <a:pt x="247" y="0"/>
                </a:lnTo>
                <a:lnTo>
                  <a:pt x="243" y="39"/>
                </a:lnTo>
                <a:lnTo>
                  <a:pt x="151" y="37"/>
                </a:lnTo>
                <a:lnTo>
                  <a:pt x="150" y="119"/>
                </a:lnTo>
                <a:lnTo>
                  <a:pt x="116" y="134"/>
                </a:lnTo>
                <a:lnTo>
                  <a:pt x="118" y="182"/>
                </a:lnTo>
                <a:lnTo>
                  <a:pt x="0" y="195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33" name="Freeform 845"/>
          <p:cNvSpPr>
            <a:spLocks/>
          </p:cNvSpPr>
          <p:nvPr/>
        </p:nvSpPr>
        <p:spPr bwMode="auto">
          <a:xfrm>
            <a:off x="3932465" y="3357567"/>
            <a:ext cx="290286" cy="225425"/>
          </a:xfrm>
          <a:custGeom>
            <a:avLst/>
            <a:gdLst/>
            <a:ahLst/>
            <a:cxnLst>
              <a:cxn ang="0">
                <a:pos x="0" y="262"/>
              </a:cxn>
              <a:cxn ang="0">
                <a:pos x="84" y="210"/>
              </a:cxn>
              <a:cxn ang="0">
                <a:pos x="115" y="106"/>
              </a:cxn>
              <a:cxn ang="0">
                <a:pos x="187" y="52"/>
              </a:cxn>
              <a:cxn ang="0">
                <a:pos x="210" y="0"/>
              </a:cxn>
              <a:cxn ang="0">
                <a:pos x="316" y="17"/>
              </a:cxn>
              <a:cxn ang="0">
                <a:pos x="344" y="116"/>
              </a:cxn>
              <a:cxn ang="0">
                <a:pos x="298" y="118"/>
              </a:cxn>
              <a:cxn ang="0">
                <a:pos x="272" y="129"/>
              </a:cxn>
              <a:cxn ang="0">
                <a:pos x="277" y="156"/>
              </a:cxn>
              <a:cxn ang="0">
                <a:pos x="142" y="214"/>
              </a:cxn>
              <a:cxn ang="0">
                <a:pos x="126" y="265"/>
              </a:cxn>
              <a:cxn ang="0">
                <a:pos x="0" y="262"/>
              </a:cxn>
            </a:cxnLst>
            <a:rect l="0" t="0" r="r" b="b"/>
            <a:pathLst>
              <a:path w="344" h="265">
                <a:moveTo>
                  <a:pt x="0" y="262"/>
                </a:moveTo>
                <a:lnTo>
                  <a:pt x="84" y="210"/>
                </a:lnTo>
                <a:lnTo>
                  <a:pt x="115" y="106"/>
                </a:lnTo>
                <a:lnTo>
                  <a:pt x="187" y="52"/>
                </a:lnTo>
                <a:lnTo>
                  <a:pt x="210" y="0"/>
                </a:lnTo>
                <a:lnTo>
                  <a:pt x="316" y="17"/>
                </a:lnTo>
                <a:lnTo>
                  <a:pt x="344" y="116"/>
                </a:lnTo>
                <a:lnTo>
                  <a:pt x="298" y="118"/>
                </a:lnTo>
                <a:lnTo>
                  <a:pt x="272" y="129"/>
                </a:lnTo>
                <a:lnTo>
                  <a:pt x="277" y="156"/>
                </a:lnTo>
                <a:lnTo>
                  <a:pt x="142" y="214"/>
                </a:lnTo>
                <a:lnTo>
                  <a:pt x="126" y="265"/>
                </a:lnTo>
                <a:lnTo>
                  <a:pt x="0" y="262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34" name="Freeform 846"/>
          <p:cNvSpPr>
            <a:spLocks/>
          </p:cNvSpPr>
          <p:nvPr/>
        </p:nvSpPr>
        <p:spPr bwMode="auto">
          <a:xfrm>
            <a:off x="4996846" y="4556144"/>
            <a:ext cx="260048" cy="423863"/>
          </a:xfrm>
          <a:custGeom>
            <a:avLst/>
            <a:gdLst/>
            <a:ahLst/>
            <a:cxnLst>
              <a:cxn ang="0">
                <a:pos x="0" y="139"/>
              </a:cxn>
              <a:cxn ang="0">
                <a:pos x="7" y="156"/>
              </a:cxn>
              <a:cxn ang="0">
                <a:pos x="78" y="178"/>
              </a:cxn>
              <a:cxn ang="0">
                <a:pos x="87" y="209"/>
              </a:cxn>
              <a:cxn ang="0">
                <a:pos x="82" y="289"/>
              </a:cxn>
              <a:cxn ang="0">
                <a:pos x="45" y="371"/>
              </a:cxn>
              <a:cxn ang="0">
                <a:pos x="57" y="468"/>
              </a:cxn>
              <a:cxn ang="0">
                <a:pos x="61" y="500"/>
              </a:cxn>
              <a:cxn ang="0">
                <a:pos x="81" y="500"/>
              </a:cxn>
              <a:cxn ang="0">
                <a:pos x="81" y="466"/>
              </a:cxn>
              <a:cxn ang="0">
                <a:pos x="158" y="421"/>
              </a:cxn>
              <a:cxn ang="0">
                <a:pos x="136" y="289"/>
              </a:cxn>
              <a:cxn ang="0">
                <a:pos x="305" y="154"/>
              </a:cxn>
              <a:cxn ang="0">
                <a:pos x="308" y="0"/>
              </a:cxn>
              <a:cxn ang="0">
                <a:pos x="264" y="27"/>
              </a:cxn>
              <a:cxn ang="0">
                <a:pos x="146" y="35"/>
              </a:cxn>
              <a:cxn ang="0">
                <a:pos x="144" y="91"/>
              </a:cxn>
              <a:cxn ang="0">
                <a:pos x="176" y="136"/>
              </a:cxn>
              <a:cxn ang="0">
                <a:pos x="157" y="202"/>
              </a:cxn>
              <a:cxn ang="0">
                <a:pos x="126" y="165"/>
              </a:cxn>
              <a:cxn ang="0">
                <a:pos x="129" y="122"/>
              </a:cxn>
              <a:cxn ang="0">
                <a:pos x="93" y="109"/>
              </a:cxn>
              <a:cxn ang="0">
                <a:pos x="0" y="139"/>
              </a:cxn>
            </a:cxnLst>
            <a:rect l="0" t="0" r="r" b="b"/>
            <a:pathLst>
              <a:path w="308" h="500">
                <a:moveTo>
                  <a:pt x="0" y="139"/>
                </a:moveTo>
                <a:lnTo>
                  <a:pt x="7" y="156"/>
                </a:lnTo>
                <a:lnTo>
                  <a:pt x="78" y="178"/>
                </a:lnTo>
                <a:lnTo>
                  <a:pt x="87" y="209"/>
                </a:lnTo>
                <a:lnTo>
                  <a:pt x="82" y="289"/>
                </a:lnTo>
                <a:lnTo>
                  <a:pt x="45" y="371"/>
                </a:lnTo>
                <a:lnTo>
                  <a:pt x="57" y="468"/>
                </a:lnTo>
                <a:lnTo>
                  <a:pt x="61" y="500"/>
                </a:lnTo>
                <a:lnTo>
                  <a:pt x="81" y="500"/>
                </a:lnTo>
                <a:lnTo>
                  <a:pt x="81" y="466"/>
                </a:lnTo>
                <a:lnTo>
                  <a:pt x="158" y="421"/>
                </a:lnTo>
                <a:lnTo>
                  <a:pt x="136" y="289"/>
                </a:lnTo>
                <a:lnTo>
                  <a:pt x="305" y="154"/>
                </a:lnTo>
                <a:lnTo>
                  <a:pt x="308" y="0"/>
                </a:lnTo>
                <a:lnTo>
                  <a:pt x="264" y="27"/>
                </a:lnTo>
                <a:lnTo>
                  <a:pt x="146" y="35"/>
                </a:lnTo>
                <a:lnTo>
                  <a:pt x="144" y="91"/>
                </a:lnTo>
                <a:lnTo>
                  <a:pt x="176" y="136"/>
                </a:lnTo>
                <a:lnTo>
                  <a:pt x="157" y="202"/>
                </a:lnTo>
                <a:lnTo>
                  <a:pt x="126" y="165"/>
                </a:lnTo>
                <a:lnTo>
                  <a:pt x="129" y="122"/>
                </a:lnTo>
                <a:lnTo>
                  <a:pt x="93" y="109"/>
                </a:lnTo>
                <a:lnTo>
                  <a:pt x="0" y="139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35" name="Freeform 847"/>
          <p:cNvSpPr>
            <a:spLocks/>
          </p:cNvSpPr>
          <p:nvPr/>
        </p:nvSpPr>
        <p:spPr bwMode="auto">
          <a:xfrm>
            <a:off x="4259039" y="3690938"/>
            <a:ext cx="393095" cy="306388"/>
          </a:xfrm>
          <a:custGeom>
            <a:avLst/>
            <a:gdLst/>
            <a:ahLst/>
            <a:cxnLst>
              <a:cxn ang="0">
                <a:pos x="0" y="263"/>
              </a:cxn>
              <a:cxn ang="0">
                <a:pos x="7" y="292"/>
              </a:cxn>
              <a:cxn ang="0">
                <a:pos x="63" y="355"/>
              </a:cxn>
              <a:cxn ang="0">
                <a:pos x="78" y="341"/>
              </a:cxn>
              <a:cxn ang="0">
                <a:pos x="100" y="363"/>
              </a:cxn>
              <a:cxn ang="0">
                <a:pos x="136" y="299"/>
              </a:cxn>
              <a:cxn ang="0">
                <a:pos x="269" y="331"/>
              </a:cxn>
              <a:cxn ang="0">
                <a:pos x="383" y="298"/>
              </a:cxn>
              <a:cxn ang="0">
                <a:pos x="388" y="283"/>
              </a:cxn>
              <a:cxn ang="0">
                <a:pos x="447" y="203"/>
              </a:cxn>
              <a:cxn ang="0">
                <a:pos x="467" y="96"/>
              </a:cxn>
              <a:cxn ang="0">
                <a:pos x="437" y="62"/>
              </a:cxn>
              <a:cxn ang="0">
                <a:pos x="437" y="15"/>
              </a:cxn>
              <a:cxn ang="0">
                <a:pos x="337" y="0"/>
              </a:cxn>
              <a:cxn ang="0">
                <a:pos x="161" y="125"/>
              </a:cxn>
              <a:cxn ang="0">
                <a:pos x="116" y="137"/>
              </a:cxn>
              <a:cxn ang="0">
                <a:pos x="118" y="230"/>
              </a:cxn>
              <a:cxn ang="0">
                <a:pos x="97" y="250"/>
              </a:cxn>
              <a:cxn ang="0">
                <a:pos x="0" y="263"/>
              </a:cxn>
            </a:cxnLst>
            <a:rect l="0" t="0" r="r" b="b"/>
            <a:pathLst>
              <a:path w="467" h="363">
                <a:moveTo>
                  <a:pt x="0" y="263"/>
                </a:moveTo>
                <a:lnTo>
                  <a:pt x="7" y="292"/>
                </a:lnTo>
                <a:lnTo>
                  <a:pt x="63" y="355"/>
                </a:lnTo>
                <a:lnTo>
                  <a:pt x="78" y="341"/>
                </a:lnTo>
                <a:lnTo>
                  <a:pt x="100" y="363"/>
                </a:lnTo>
                <a:lnTo>
                  <a:pt x="136" y="299"/>
                </a:lnTo>
                <a:lnTo>
                  <a:pt x="269" y="331"/>
                </a:lnTo>
                <a:lnTo>
                  <a:pt x="383" y="298"/>
                </a:lnTo>
                <a:lnTo>
                  <a:pt x="388" y="283"/>
                </a:lnTo>
                <a:lnTo>
                  <a:pt x="447" y="203"/>
                </a:lnTo>
                <a:lnTo>
                  <a:pt x="467" y="96"/>
                </a:lnTo>
                <a:lnTo>
                  <a:pt x="437" y="62"/>
                </a:lnTo>
                <a:lnTo>
                  <a:pt x="437" y="15"/>
                </a:lnTo>
                <a:lnTo>
                  <a:pt x="337" y="0"/>
                </a:lnTo>
                <a:lnTo>
                  <a:pt x="161" y="125"/>
                </a:lnTo>
                <a:lnTo>
                  <a:pt x="116" y="137"/>
                </a:lnTo>
                <a:lnTo>
                  <a:pt x="118" y="230"/>
                </a:lnTo>
                <a:lnTo>
                  <a:pt x="97" y="250"/>
                </a:lnTo>
                <a:lnTo>
                  <a:pt x="0" y="263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36" name="Freeform 848"/>
          <p:cNvSpPr>
            <a:spLocks/>
          </p:cNvSpPr>
          <p:nvPr/>
        </p:nvSpPr>
        <p:spPr bwMode="auto">
          <a:xfrm>
            <a:off x="4321024" y="3943357"/>
            <a:ext cx="290286" cy="244475"/>
          </a:xfrm>
          <a:custGeom>
            <a:avLst/>
            <a:gdLst/>
            <a:ahLst/>
            <a:cxnLst>
              <a:cxn ang="0">
                <a:pos x="0" y="227"/>
              </a:cxn>
              <a:cxn ang="0">
                <a:pos x="22" y="65"/>
              </a:cxn>
              <a:cxn ang="0">
                <a:pos x="58" y="1"/>
              </a:cxn>
              <a:cxn ang="0">
                <a:pos x="191" y="33"/>
              </a:cxn>
              <a:cxn ang="0">
                <a:pos x="305" y="0"/>
              </a:cxn>
              <a:cxn ang="0">
                <a:pos x="329" y="38"/>
              </a:cxn>
              <a:cxn ang="0">
                <a:pos x="341" y="65"/>
              </a:cxn>
              <a:cxn ang="0">
                <a:pos x="312" y="88"/>
              </a:cxn>
              <a:cxn ang="0">
                <a:pos x="249" y="219"/>
              </a:cxn>
              <a:cxn ang="0">
                <a:pos x="194" y="210"/>
              </a:cxn>
              <a:cxn ang="0">
                <a:pos x="164" y="273"/>
              </a:cxn>
              <a:cxn ang="0">
                <a:pos x="98" y="290"/>
              </a:cxn>
              <a:cxn ang="0">
                <a:pos x="58" y="234"/>
              </a:cxn>
              <a:cxn ang="0">
                <a:pos x="0" y="227"/>
              </a:cxn>
            </a:cxnLst>
            <a:rect l="0" t="0" r="r" b="b"/>
            <a:pathLst>
              <a:path w="341" h="290">
                <a:moveTo>
                  <a:pt x="0" y="227"/>
                </a:moveTo>
                <a:lnTo>
                  <a:pt x="22" y="65"/>
                </a:lnTo>
                <a:lnTo>
                  <a:pt x="58" y="1"/>
                </a:lnTo>
                <a:lnTo>
                  <a:pt x="191" y="33"/>
                </a:lnTo>
                <a:lnTo>
                  <a:pt x="305" y="0"/>
                </a:lnTo>
                <a:lnTo>
                  <a:pt x="329" y="38"/>
                </a:lnTo>
                <a:lnTo>
                  <a:pt x="341" y="65"/>
                </a:lnTo>
                <a:lnTo>
                  <a:pt x="312" y="88"/>
                </a:lnTo>
                <a:lnTo>
                  <a:pt x="249" y="219"/>
                </a:lnTo>
                <a:lnTo>
                  <a:pt x="194" y="210"/>
                </a:lnTo>
                <a:lnTo>
                  <a:pt x="164" y="273"/>
                </a:lnTo>
                <a:lnTo>
                  <a:pt x="98" y="290"/>
                </a:lnTo>
                <a:lnTo>
                  <a:pt x="58" y="234"/>
                </a:lnTo>
                <a:lnTo>
                  <a:pt x="0" y="227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37" name="Freeform 849"/>
          <p:cNvSpPr>
            <a:spLocks/>
          </p:cNvSpPr>
          <p:nvPr/>
        </p:nvSpPr>
        <p:spPr bwMode="auto">
          <a:xfrm>
            <a:off x="3837224" y="3971925"/>
            <a:ext cx="75595" cy="46038"/>
          </a:xfrm>
          <a:custGeom>
            <a:avLst/>
            <a:gdLst/>
            <a:ahLst/>
            <a:cxnLst>
              <a:cxn ang="0">
                <a:pos x="0" y="6"/>
              </a:cxn>
              <a:cxn ang="0">
                <a:pos x="27" y="30"/>
              </a:cxn>
              <a:cxn ang="0">
                <a:pos x="55" y="22"/>
              </a:cxn>
              <a:cxn ang="0">
                <a:pos x="40" y="30"/>
              </a:cxn>
              <a:cxn ang="0">
                <a:pos x="51" y="53"/>
              </a:cxn>
              <a:cxn ang="0">
                <a:pos x="87" y="30"/>
              </a:cxn>
              <a:cxn ang="0">
                <a:pos x="89" y="0"/>
              </a:cxn>
              <a:cxn ang="0">
                <a:pos x="0" y="6"/>
              </a:cxn>
            </a:cxnLst>
            <a:rect l="0" t="0" r="r" b="b"/>
            <a:pathLst>
              <a:path w="89" h="53">
                <a:moveTo>
                  <a:pt x="0" y="6"/>
                </a:moveTo>
                <a:lnTo>
                  <a:pt x="27" y="30"/>
                </a:lnTo>
                <a:lnTo>
                  <a:pt x="55" y="22"/>
                </a:lnTo>
                <a:lnTo>
                  <a:pt x="40" y="30"/>
                </a:lnTo>
                <a:lnTo>
                  <a:pt x="51" y="53"/>
                </a:lnTo>
                <a:lnTo>
                  <a:pt x="87" y="30"/>
                </a:lnTo>
                <a:lnTo>
                  <a:pt x="89" y="0"/>
                </a:lnTo>
                <a:lnTo>
                  <a:pt x="0" y="6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38" name="Freeform 850"/>
          <p:cNvSpPr>
            <a:spLocks/>
          </p:cNvSpPr>
          <p:nvPr/>
        </p:nvSpPr>
        <p:spPr bwMode="auto">
          <a:xfrm>
            <a:off x="5512414" y="3622678"/>
            <a:ext cx="15119" cy="41275"/>
          </a:xfrm>
          <a:custGeom>
            <a:avLst/>
            <a:gdLst/>
            <a:ahLst/>
            <a:cxnLst>
              <a:cxn ang="0">
                <a:pos x="0" y="41"/>
              </a:cxn>
              <a:cxn ang="0">
                <a:pos x="7" y="49"/>
              </a:cxn>
              <a:cxn ang="0">
                <a:pos x="16" y="47"/>
              </a:cxn>
              <a:cxn ang="0">
                <a:pos x="9" y="0"/>
              </a:cxn>
              <a:cxn ang="0">
                <a:pos x="0" y="41"/>
              </a:cxn>
            </a:cxnLst>
            <a:rect l="0" t="0" r="r" b="b"/>
            <a:pathLst>
              <a:path w="16" h="49">
                <a:moveTo>
                  <a:pt x="0" y="41"/>
                </a:moveTo>
                <a:lnTo>
                  <a:pt x="7" y="49"/>
                </a:lnTo>
                <a:lnTo>
                  <a:pt x="16" y="47"/>
                </a:lnTo>
                <a:lnTo>
                  <a:pt x="9" y="0"/>
                </a:lnTo>
                <a:lnTo>
                  <a:pt x="0" y="41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39" name="Freeform 851"/>
          <p:cNvSpPr>
            <a:spLocks/>
          </p:cNvSpPr>
          <p:nvPr/>
        </p:nvSpPr>
        <p:spPr bwMode="auto">
          <a:xfrm>
            <a:off x="4975679" y="4316413"/>
            <a:ext cx="42333" cy="44450"/>
          </a:xfrm>
          <a:custGeom>
            <a:avLst/>
            <a:gdLst/>
            <a:ahLst/>
            <a:cxnLst>
              <a:cxn ang="0">
                <a:pos x="0" y="48"/>
              </a:cxn>
              <a:cxn ang="0">
                <a:pos x="22" y="8"/>
              </a:cxn>
              <a:cxn ang="0">
                <a:pos x="43" y="0"/>
              </a:cxn>
              <a:cxn ang="0">
                <a:pos x="50" y="40"/>
              </a:cxn>
              <a:cxn ang="0">
                <a:pos x="0" y="48"/>
              </a:cxn>
            </a:cxnLst>
            <a:rect l="0" t="0" r="r" b="b"/>
            <a:pathLst>
              <a:path w="50" h="48">
                <a:moveTo>
                  <a:pt x="0" y="48"/>
                </a:moveTo>
                <a:lnTo>
                  <a:pt x="22" y="8"/>
                </a:lnTo>
                <a:lnTo>
                  <a:pt x="43" y="0"/>
                </a:lnTo>
                <a:lnTo>
                  <a:pt x="50" y="40"/>
                </a:lnTo>
                <a:lnTo>
                  <a:pt x="0" y="4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40" name="Freeform 852"/>
          <p:cNvSpPr>
            <a:spLocks/>
          </p:cNvSpPr>
          <p:nvPr/>
        </p:nvSpPr>
        <p:spPr bwMode="auto">
          <a:xfrm>
            <a:off x="3819081" y="3871913"/>
            <a:ext cx="154214" cy="104775"/>
          </a:xfrm>
          <a:custGeom>
            <a:avLst/>
            <a:gdLst/>
            <a:ahLst/>
            <a:cxnLst>
              <a:cxn ang="0">
                <a:pos x="0" y="56"/>
              </a:cxn>
              <a:cxn ang="0">
                <a:pos x="26" y="91"/>
              </a:cxn>
              <a:cxn ang="0">
                <a:pos x="108" y="97"/>
              </a:cxn>
              <a:cxn ang="0">
                <a:pos x="21" y="108"/>
              </a:cxn>
              <a:cxn ang="0">
                <a:pos x="21" y="126"/>
              </a:cxn>
              <a:cxn ang="0">
                <a:pos x="110" y="120"/>
              </a:cxn>
              <a:cxn ang="0">
                <a:pos x="181" y="126"/>
              </a:cxn>
              <a:cxn ang="0">
                <a:pos x="161" y="56"/>
              </a:cxn>
              <a:cxn ang="0">
                <a:pos x="93" y="0"/>
              </a:cxn>
              <a:cxn ang="0">
                <a:pos x="26" y="16"/>
              </a:cxn>
              <a:cxn ang="0">
                <a:pos x="0" y="56"/>
              </a:cxn>
            </a:cxnLst>
            <a:rect l="0" t="0" r="r" b="b"/>
            <a:pathLst>
              <a:path w="181" h="126">
                <a:moveTo>
                  <a:pt x="0" y="56"/>
                </a:moveTo>
                <a:lnTo>
                  <a:pt x="26" y="91"/>
                </a:lnTo>
                <a:lnTo>
                  <a:pt x="108" y="97"/>
                </a:lnTo>
                <a:lnTo>
                  <a:pt x="21" y="108"/>
                </a:lnTo>
                <a:lnTo>
                  <a:pt x="21" y="126"/>
                </a:lnTo>
                <a:lnTo>
                  <a:pt x="110" y="120"/>
                </a:lnTo>
                <a:lnTo>
                  <a:pt x="181" y="126"/>
                </a:lnTo>
                <a:lnTo>
                  <a:pt x="161" y="56"/>
                </a:lnTo>
                <a:lnTo>
                  <a:pt x="93" y="0"/>
                </a:lnTo>
                <a:lnTo>
                  <a:pt x="26" y="16"/>
                </a:lnTo>
                <a:lnTo>
                  <a:pt x="0" y="56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41" name="Freeform 853"/>
          <p:cNvSpPr>
            <a:spLocks/>
          </p:cNvSpPr>
          <p:nvPr/>
        </p:nvSpPr>
        <p:spPr bwMode="auto">
          <a:xfrm>
            <a:off x="3926425" y="4043363"/>
            <a:ext cx="74083" cy="76200"/>
          </a:xfrm>
          <a:custGeom>
            <a:avLst/>
            <a:gdLst/>
            <a:ahLst/>
            <a:cxnLst>
              <a:cxn ang="0">
                <a:pos x="0" y="25"/>
              </a:cxn>
              <a:cxn ang="0">
                <a:pos x="8" y="61"/>
              </a:cxn>
              <a:cxn ang="0">
                <a:pos x="52" y="90"/>
              </a:cxn>
              <a:cxn ang="0">
                <a:pos x="89" y="45"/>
              </a:cxn>
              <a:cxn ang="0">
                <a:pos x="60" y="0"/>
              </a:cxn>
              <a:cxn ang="0">
                <a:pos x="0" y="25"/>
              </a:cxn>
            </a:cxnLst>
            <a:rect l="0" t="0" r="r" b="b"/>
            <a:pathLst>
              <a:path w="89" h="90">
                <a:moveTo>
                  <a:pt x="0" y="25"/>
                </a:moveTo>
                <a:lnTo>
                  <a:pt x="8" y="61"/>
                </a:lnTo>
                <a:lnTo>
                  <a:pt x="52" y="90"/>
                </a:lnTo>
                <a:lnTo>
                  <a:pt x="89" y="45"/>
                </a:lnTo>
                <a:lnTo>
                  <a:pt x="60" y="0"/>
                </a:lnTo>
                <a:lnTo>
                  <a:pt x="0" y="25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42" name="Freeform 854"/>
          <p:cNvSpPr>
            <a:spLocks/>
          </p:cNvSpPr>
          <p:nvPr/>
        </p:nvSpPr>
        <p:spPr bwMode="auto">
          <a:xfrm>
            <a:off x="5270510" y="3990975"/>
            <a:ext cx="255511" cy="344488"/>
          </a:xfrm>
          <a:custGeom>
            <a:avLst/>
            <a:gdLst/>
            <a:ahLst/>
            <a:cxnLst>
              <a:cxn ang="0">
                <a:pos x="0" y="382"/>
              </a:cxn>
              <a:cxn ang="0">
                <a:pos x="0" y="272"/>
              </a:cxn>
              <a:cxn ang="0">
                <a:pos x="24" y="240"/>
              </a:cxn>
              <a:cxn ang="0">
                <a:pos x="116" y="206"/>
              </a:cxn>
              <a:cxn ang="0">
                <a:pos x="206" y="116"/>
              </a:cxn>
              <a:cxn ang="0">
                <a:pos x="89" y="86"/>
              </a:cxn>
              <a:cxn ang="0">
                <a:pos x="54" y="33"/>
              </a:cxn>
              <a:cxn ang="0">
                <a:pos x="65" y="15"/>
              </a:cxn>
              <a:cxn ang="0">
                <a:pos x="112" y="48"/>
              </a:cxn>
              <a:cxn ang="0">
                <a:pos x="287" y="0"/>
              </a:cxn>
              <a:cxn ang="0">
                <a:pos x="300" y="48"/>
              </a:cxn>
              <a:cxn ang="0">
                <a:pos x="195" y="237"/>
              </a:cxn>
              <a:cxn ang="0">
                <a:pos x="15" y="407"/>
              </a:cxn>
              <a:cxn ang="0">
                <a:pos x="0" y="382"/>
              </a:cxn>
            </a:cxnLst>
            <a:rect l="0" t="0" r="r" b="b"/>
            <a:pathLst>
              <a:path w="300" h="407">
                <a:moveTo>
                  <a:pt x="0" y="382"/>
                </a:moveTo>
                <a:lnTo>
                  <a:pt x="0" y="272"/>
                </a:lnTo>
                <a:lnTo>
                  <a:pt x="24" y="240"/>
                </a:lnTo>
                <a:lnTo>
                  <a:pt x="116" y="206"/>
                </a:lnTo>
                <a:lnTo>
                  <a:pt x="206" y="116"/>
                </a:lnTo>
                <a:lnTo>
                  <a:pt x="89" y="86"/>
                </a:lnTo>
                <a:lnTo>
                  <a:pt x="54" y="33"/>
                </a:lnTo>
                <a:lnTo>
                  <a:pt x="65" y="15"/>
                </a:lnTo>
                <a:lnTo>
                  <a:pt x="112" y="48"/>
                </a:lnTo>
                <a:lnTo>
                  <a:pt x="287" y="0"/>
                </a:lnTo>
                <a:lnTo>
                  <a:pt x="300" y="48"/>
                </a:lnTo>
                <a:lnTo>
                  <a:pt x="195" y="237"/>
                </a:lnTo>
                <a:lnTo>
                  <a:pt x="15" y="407"/>
                </a:lnTo>
                <a:lnTo>
                  <a:pt x="0" y="382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43" name="Freeform 855"/>
          <p:cNvSpPr>
            <a:spLocks/>
          </p:cNvSpPr>
          <p:nvPr/>
        </p:nvSpPr>
        <p:spPr bwMode="auto">
          <a:xfrm>
            <a:off x="4875895" y="4689494"/>
            <a:ext cx="193524" cy="182563"/>
          </a:xfrm>
          <a:custGeom>
            <a:avLst/>
            <a:gdLst/>
            <a:ahLst/>
            <a:cxnLst>
              <a:cxn ang="0">
                <a:pos x="0" y="66"/>
              </a:cxn>
              <a:cxn ang="0">
                <a:pos x="52" y="67"/>
              </a:cxn>
              <a:cxn ang="0">
                <a:pos x="103" y="27"/>
              </a:cxn>
              <a:cxn ang="0">
                <a:pos x="105" y="9"/>
              </a:cxn>
              <a:cxn ang="0">
                <a:pos x="151" y="0"/>
              </a:cxn>
              <a:cxn ang="0">
                <a:pos x="222" y="22"/>
              </a:cxn>
              <a:cxn ang="0">
                <a:pos x="231" y="53"/>
              </a:cxn>
              <a:cxn ang="0">
                <a:pos x="226" y="133"/>
              </a:cxn>
              <a:cxn ang="0">
                <a:pos x="189" y="215"/>
              </a:cxn>
              <a:cxn ang="0">
                <a:pos x="121" y="200"/>
              </a:cxn>
              <a:cxn ang="0">
                <a:pos x="81" y="180"/>
              </a:cxn>
              <a:cxn ang="0">
                <a:pos x="0" y="66"/>
              </a:cxn>
            </a:cxnLst>
            <a:rect l="0" t="0" r="r" b="b"/>
            <a:pathLst>
              <a:path w="231" h="215">
                <a:moveTo>
                  <a:pt x="0" y="66"/>
                </a:moveTo>
                <a:lnTo>
                  <a:pt x="52" y="67"/>
                </a:lnTo>
                <a:lnTo>
                  <a:pt x="103" y="27"/>
                </a:lnTo>
                <a:lnTo>
                  <a:pt x="105" y="9"/>
                </a:lnTo>
                <a:lnTo>
                  <a:pt x="151" y="0"/>
                </a:lnTo>
                <a:lnTo>
                  <a:pt x="222" y="22"/>
                </a:lnTo>
                <a:lnTo>
                  <a:pt x="231" y="53"/>
                </a:lnTo>
                <a:lnTo>
                  <a:pt x="226" y="133"/>
                </a:lnTo>
                <a:lnTo>
                  <a:pt x="189" y="215"/>
                </a:lnTo>
                <a:lnTo>
                  <a:pt x="121" y="200"/>
                </a:lnTo>
                <a:lnTo>
                  <a:pt x="81" y="180"/>
                </a:lnTo>
                <a:lnTo>
                  <a:pt x="0" y="66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44" name="Freeform 856"/>
          <p:cNvSpPr>
            <a:spLocks/>
          </p:cNvSpPr>
          <p:nvPr/>
        </p:nvSpPr>
        <p:spPr bwMode="auto">
          <a:xfrm>
            <a:off x="4540258" y="4721225"/>
            <a:ext cx="335643" cy="323850"/>
          </a:xfrm>
          <a:custGeom>
            <a:avLst/>
            <a:gdLst/>
            <a:ahLst/>
            <a:cxnLst>
              <a:cxn ang="0">
                <a:pos x="0" y="13"/>
              </a:cxn>
              <a:cxn ang="0">
                <a:pos x="49" y="0"/>
              </a:cxn>
              <a:cxn ang="0">
                <a:pos x="290" y="36"/>
              </a:cxn>
              <a:cxn ang="0">
                <a:pos x="343" y="20"/>
              </a:cxn>
              <a:cxn ang="0">
                <a:pos x="399" y="28"/>
              </a:cxn>
              <a:cxn ang="0">
                <a:pos x="351" y="55"/>
              </a:cxn>
              <a:cxn ang="0">
                <a:pos x="333" y="36"/>
              </a:cxn>
              <a:cxn ang="0">
                <a:pos x="276" y="49"/>
              </a:cxn>
              <a:cxn ang="0">
                <a:pos x="276" y="156"/>
              </a:cxn>
              <a:cxn ang="0">
                <a:pos x="245" y="157"/>
              </a:cxn>
              <a:cxn ang="0">
                <a:pos x="245" y="241"/>
              </a:cxn>
              <a:cxn ang="0">
                <a:pos x="245" y="363"/>
              </a:cxn>
              <a:cxn ang="0">
                <a:pos x="220" y="382"/>
              </a:cxn>
              <a:cxn ang="0">
                <a:pos x="181" y="382"/>
              </a:cxn>
              <a:cxn ang="0">
                <a:pos x="163" y="355"/>
              </a:cxn>
              <a:cxn ang="0">
                <a:pos x="145" y="369"/>
              </a:cxn>
              <a:cxn ang="0">
                <a:pos x="105" y="328"/>
              </a:cxn>
              <a:cxn ang="0">
                <a:pos x="86" y="195"/>
              </a:cxn>
              <a:cxn ang="0">
                <a:pos x="86" y="178"/>
              </a:cxn>
              <a:cxn ang="0">
                <a:pos x="0" y="13"/>
              </a:cxn>
            </a:cxnLst>
            <a:rect l="0" t="0" r="r" b="b"/>
            <a:pathLst>
              <a:path w="399" h="382">
                <a:moveTo>
                  <a:pt x="0" y="13"/>
                </a:moveTo>
                <a:lnTo>
                  <a:pt x="49" y="0"/>
                </a:lnTo>
                <a:lnTo>
                  <a:pt x="290" y="36"/>
                </a:lnTo>
                <a:lnTo>
                  <a:pt x="343" y="20"/>
                </a:lnTo>
                <a:lnTo>
                  <a:pt x="399" y="28"/>
                </a:lnTo>
                <a:lnTo>
                  <a:pt x="351" y="55"/>
                </a:lnTo>
                <a:lnTo>
                  <a:pt x="333" y="36"/>
                </a:lnTo>
                <a:lnTo>
                  <a:pt x="276" y="49"/>
                </a:lnTo>
                <a:lnTo>
                  <a:pt x="276" y="156"/>
                </a:lnTo>
                <a:lnTo>
                  <a:pt x="245" y="157"/>
                </a:lnTo>
                <a:lnTo>
                  <a:pt x="245" y="241"/>
                </a:lnTo>
                <a:lnTo>
                  <a:pt x="245" y="363"/>
                </a:lnTo>
                <a:lnTo>
                  <a:pt x="220" y="382"/>
                </a:lnTo>
                <a:lnTo>
                  <a:pt x="181" y="382"/>
                </a:lnTo>
                <a:lnTo>
                  <a:pt x="163" y="355"/>
                </a:lnTo>
                <a:lnTo>
                  <a:pt x="145" y="369"/>
                </a:lnTo>
                <a:lnTo>
                  <a:pt x="105" y="328"/>
                </a:lnTo>
                <a:lnTo>
                  <a:pt x="86" y="195"/>
                </a:lnTo>
                <a:lnTo>
                  <a:pt x="86" y="178"/>
                </a:lnTo>
                <a:lnTo>
                  <a:pt x="0" y="13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45" name="Freeform 857"/>
          <p:cNvSpPr>
            <a:spLocks/>
          </p:cNvSpPr>
          <p:nvPr/>
        </p:nvSpPr>
        <p:spPr bwMode="auto">
          <a:xfrm>
            <a:off x="3834200" y="3579814"/>
            <a:ext cx="208643" cy="174625"/>
          </a:xfrm>
          <a:custGeom>
            <a:avLst/>
            <a:gdLst/>
            <a:ahLst/>
            <a:cxnLst>
              <a:cxn ang="0">
                <a:pos x="0" y="209"/>
              </a:cxn>
              <a:cxn ang="0">
                <a:pos x="117" y="0"/>
              </a:cxn>
              <a:cxn ang="0">
                <a:pos x="243" y="3"/>
              </a:cxn>
              <a:cxn ang="0">
                <a:pos x="247" y="14"/>
              </a:cxn>
              <a:cxn ang="0">
                <a:pos x="243" y="53"/>
              </a:cxn>
              <a:cxn ang="0">
                <a:pos x="151" y="51"/>
              </a:cxn>
              <a:cxn ang="0">
                <a:pos x="150" y="133"/>
              </a:cxn>
              <a:cxn ang="0">
                <a:pos x="116" y="148"/>
              </a:cxn>
              <a:cxn ang="0">
                <a:pos x="118" y="196"/>
              </a:cxn>
              <a:cxn ang="0">
                <a:pos x="0" y="209"/>
              </a:cxn>
            </a:cxnLst>
            <a:rect l="0" t="0" r="r" b="b"/>
            <a:pathLst>
              <a:path w="247" h="209">
                <a:moveTo>
                  <a:pt x="0" y="209"/>
                </a:moveTo>
                <a:lnTo>
                  <a:pt x="117" y="0"/>
                </a:lnTo>
                <a:lnTo>
                  <a:pt x="243" y="3"/>
                </a:lnTo>
                <a:lnTo>
                  <a:pt x="247" y="14"/>
                </a:lnTo>
                <a:lnTo>
                  <a:pt x="243" y="53"/>
                </a:lnTo>
                <a:lnTo>
                  <a:pt x="151" y="51"/>
                </a:lnTo>
                <a:lnTo>
                  <a:pt x="150" y="133"/>
                </a:lnTo>
                <a:lnTo>
                  <a:pt x="116" y="148"/>
                </a:lnTo>
                <a:lnTo>
                  <a:pt x="118" y="196"/>
                </a:lnTo>
                <a:lnTo>
                  <a:pt x="0" y="209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46" name="Freeform 858"/>
          <p:cNvSpPr>
            <a:spLocks/>
          </p:cNvSpPr>
          <p:nvPr/>
        </p:nvSpPr>
        <p:spPr bwMode="auto">
          <a:xfrm>
            <a:off x="4797276" y="3705225"/>
            <a:ext cx="411238" cy="496888"/>
          </a:xfrm>
          <a:custGeom>
            <a:avLst/>
            <a:gdLst/>
            <a:ahLst/>
            <a:cxnLst>
              <a:cxn ang="0">
                <a:pos x="0" y="311"/>
              </a:cxn>
              <a:cxn ang="0">
                <a:pos x="24" y="371"/>
              </a:cxn>
              <a:cxn ang="0">
                <a:pos x="45" y="435"/>
              </a:cxn>
              <a:cxn ang="0">
                <a:pos x="95" y="458"/>
              </a:cxn>
              <a:cxn ang="0">
                <a:pos x="166" y="546"/>
              </a:cxn>
              <a:cxn ang="0">
                <a:pos x="264" y="590"/>
              </a:cxn>
              <a:cxn ang="0">
                <a:pos x="354" y="579"/>
              </a:cxn>
              <a:cxn ang="0">
                <a:pos x="409" y="562"/>
              </a:cxn>
              <a:cxn ang="0">
                <a:pos x="375" y="499"/>
              </a:cxn>
              <a:cxn ang="0">
                <a:pos x="324" y="463"/>
              </a:cxn>
              <a:cxn ang="0">
                <a:pos x="358" y="440"/>
              </a:cxn>
              <a:cxn ang="0">
                <a:pos x="363" y="386"/>
              </a:cxn>
              <a:cxn ang="0">
                <a:pos x="419" y="312"/>
              </a:cxn>
              <a:cxn ang="0">
                <a:pos x="441" y="184"/>
              </a:cxn>
              <a:cxn ang="0">
                <a:pos x="487" y="155"/>
              </a:cxn>
              <a:cxn ang="0">
                <a:pos x="451" y="129"/>
              </a:cxn>
              <a:cxn ang="0">
                <a:pos x="438" y="33"/>
              </a:cxn>
              <a:cxn ang="0">
                <a:pos x="400" y="0"/>
              </a:cxn>
              <a:cxn ang="0">
                <a:pos x="354" y="39"/>
              </a:cxn>
              <a:cxn ang="0">
                <a:pos x="90" y="32"/>
              </a:cxn>
              <a:cxn ang="0">
                <a:pos x="90" y="93"/>
              </a:cxn>
              <a:cxn ang="0">
                <a:pos x="63" y="94"/>
              </a:cxn>
              <a:cxn ang="0">
                <a:pos x="63" y="112"/>
              </a:cxn>
              <a:cxn ang="0">
                <a:pos x="62" y="225"/>
              </a:cxn>
              <a:cxn ang="0">
                <a:pos x="32" y="231"/>
              </a:cxn>
              <a:cxn ang="0">
                <a:pos x="0" y="311"/>
              </a:cxn>
            </a:cxnLst>
            <a:rect l="0" t="0" r="r" b="b"/>
            <a:pathLst>
              <a:path w="487" h="590">
                <a:moveTo>
                  <a:pt x="0" y="311"/>
                </a:moveTo>
                <a:lnTo>
                  <a:pt x="24" y="371"/>
                </a:lnTo>
                <a:lnTo>
                  <a:pt x="45" y="435"/>
                </a:lnTo>
                <a:lnTo>
                  <a:pt x="95" y="458"/>
                </a:lnTo>
                <a:lnTo>
                  <a:pt x="166" y="546"/>
                </a:lnTo>
                <a:lnTo>
                  <a:pt x="264" y="590"/>
                </a:lnTo>
                <a:lnTo>
                  <a:pt x="354" y="579"/>
                </a:lnTo>
                <a:lnTo>
                  <a:pt x="409" y="562"/>
                </a:lnTo>
                <a:lnTo>
                  <a:pt x="375" y="499"/>
                </a:lnTo>
                <a:lnTo>
                  <a:pt x="324" y="463"/>
                </a:lnTo>
                <a:lnTo>
                  <a:pt x="358" y="440"/>
                </a:lnTo>
                <a:lnTo>
                  <a:pt x="363" y="386"/>
                </a:lnTo>
                <a:lnTo>
                  <a:pt x="419" y="312"/>
                </a:lnTo>
                <a:lnTo>
                  <a:pt x="441" y="184"/>
                </a:lnTo>
                <a:lnTo>
                  <a:pt x="487" y="155"/>
                </a:lnTo>
                <a:lnTo>
                  <a:pt x="451" y="129"/>
                </a:lnTo>
                <a:lnTo>
                  <a:pt x="438" y="33"/>
                </a:lnTo>
                <a:lnTo>
                  <a:pt x="400" y="0"/>
                </a:lnTo>
                <a:lnTo>
                  <a:pt x="354" y="39"/>
                </a:lnTo>
                <a:lnTo>
                  <a:pt x="90" y="32"/>
                </a:lnTo>
                <a:lnTo>
                  <a:pt x="90" y="93"/>
                </a:lnTo>
                <a:lnTo>
                  <a:pt x="63" y="94"/>
                </a:lnTo>
                <a:lnTo>
                  <a:pt x="63" y="112"/>
                </a:lnTo>
                <a:lnTo>
                  <a:pt x="62" y="225"/>
                </a:lnTo>
                <a:lnTo>
                  <a:pt x="32" y="231"/>
                </a:lnTo>
                <a:lnTo>
                  <a:pt x="0" y="311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47" name="Freeform 859"/>
          <p:cNvSpPr>
            <a:spLocks/>
          </p:cNvSpPr>
          <p:nvPr/>
        </p:nvSpPr>
        <p:spPr bwMode="auto">
          <a:xfrm>
            <a:off x="5019525" y="4953019"/>
            <a:ext cx="30238" cy="41275"/>
          </a:xfrm>
          <a:custGeom>
            <a:avLst/>
            <a:gdLst/>
            <a:ahLst/>
            <a:cxnLst>
              <a:cxn ang="0">
                <a:pos x="0" y="28"/>
              </a:cxn>
              <a:cxn ang="0">
                <a:pos x="18" y="49"/>
              </a:cxn>
              <a:cxn ang="0">
                <a:pos x="36" y="32"/>
              </a:cxn>
              <a:cxn ang="0">
                <a:pos x="32" y="0"/>
              </a:cxn>
              <a:cxn ang="0">
                <a:pos x="0" y="28"/>
              </a:cxn>
            </a:cxnLst>
            <a:rect l="0" t="0" r="r" b="b"/>
            <a:pathLst>
              <a:path w="36" h="49">
                <a:moveTo>
                  <a:pt x="0" y="28"/>
                </a:moveTo>
                <a:lnTo>
                  <a:pt x="18" y="49"/>
                </a:lnTo>
                <a:lnTo>
                  <a:pt x="36" y="32"/>
                </a:lnTo>
                <a:lnTo>
                  <a:pt x="32" y="0"/>
                </a:lnTo>
                <a:lnTo>
                  <a:pt x="0" y="2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48" name="Freeform 860"/>
          <p:cNvSpPr>
            <a:spLocks/>
          </p:cNvSpPr>
          <p:nvPr/>
        </p:nvSpPr>
        <p:spPr bwMode="auto">
          <a:xfrm>
            <a:off x="4992313" y="4316413"/>
            <a:ext cx="264583" cy="268288"/>
          </a:xfrm>
          <a:custGeom>
            <a:avLst/>
            <a:gdLst/>
            <a:ahLst/>
            <a:cxnLst>
              <a:cxn ang="0">
                <a:pos x="0" y="101"/>
              </a:cxn>
              <a:cxn ang="0">
                <a:pos x="3" y="164"/>
              </a:cxn>
              <a:cxn ang="0">
                <a:pos x="40" y="226"/>
              </a:cxn>
              <a:cxn ang="0">
                <a:pos x="95" y="253"/>
              </a:cxn>
              <a:cxn ang="0">
                <a:pos x="124" y="260"/>
              </a:cxn>
              <a:cxn ang="0">
                <a:pos x="154" y="321"/>
              </a:cxn>
              <a:cxn ang="0">
                <a:pos x="272" y="313"/>
              </a:cxn>
              <a:cxn ang="0">
                <a:pos x="316" y="286"/>
              </a:cxn>
              <a:cxn ang="0">
                <a:pos x="271" y="160"/>
              </a:cxn>
              <a:cxn ang="0">
                <a:pos x="283" y="111"/>
              </a:cxn>
              <a:cxn ang="0">
                <a:pos x="134" y="0"/>
              </a:cxn>
              <a:cxn ang="0">
                <a:pos x="91" y="56"/>
              </a:cxn>
              <a:cxn ang="0">
                <a:pos x="76" y="41"/>
              </a:cxn>
              <a:cxn ang="0">
                <a:pos x="65" y="54"/>
              </a:cxn>
              <a:cxn ang="0">
                <a:pos x="64" y="0"/>
              </a:cxn>
              <a:cxn ang="0">
                <a:pos x="23" y="3"/>
              </a:cxn>
              <a:cxn ang="0">
                <a:pos x="30" y="43"/>
              </a:cxn>
              <a:cxn ang="0">
                <a:pos x="33" y="66"/>
              </a:cxn>
              <a:cxn ang="0">
                <a:pos x="0" y="101"/>
              </a:cxn>
            </a:cxnLst>
            <a:rect l="0" t="0" r="r" b="b"/>
            <a:pathLst>
              <a:path w="316" h="321">
                <a:moveTo>
                  <a:pt x="0" y="101"/>
                </a:moveTo>
                <a:lnTo>
                  <a:pt x="3" y="164"/>
                </a:lnTo>
                <a:lnTo>
                  <a:pt x="40" y="226"/>
                </a:lnTo>
                <a:lnTo>
                  <a:pt x="95" y="253"/>
                </a:lnTo>
                <a:lnTo>
                  <a:pt x="124" y="260"/>
                </a:lnTo>
                <a:lnTo>
                  <a:pt x="154" y="321"/>
                </a:lnTo>
                <a:lnTo>
                  <a:pt x="272" y="313"/>
                </a:lnTo>
                <a:lnTo>
                  <a:pt x="316" y="286"/>
                </a:lnTo>
                <a:lnTo>
                  <a:pt x="271" y="160"/>
                </a:lnTo>
                <a:lnTo>
                  <a:pt x="283" y="111"/>
                </a:lnTo>
                <a:lnTo>
                  <a:pt x="134" y="0"/>
                </a:lnTo>
                <a:lnTo>
                  <a:pt x="91" y="56"/>
                </a:lnTo>
                <a:lnTo>
                  <a:pt x="76" y="41"/>
                </a:lnTo>
                <a:lnTo>
                  <a:pt x="65" y="54"/>
                </a:lnTo>
                <a:lnTo>
                  <a:pt x="64" y="0"/>
                </a:lnTo>
                <a:lnTo>
                  <a:pt x="23" y="3"/>
                </a:lnTo>
                <a:lnTo>
                  <a:pt x="30" y="43"/>
                </a:lnTo>
                <a:lnTo>
                  <a:pt x="33" y="66"/>
                </a:lnTo>
                <a:lnTo>
                  <a:pt x="0" y="101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49" name="Freeform 861"/>
          <p:cNvSpPr>
            <a:spLocks/>
          </p:cNvSpPr>
          <p:nvPr/>
        </p:nvSpPr>
        <p:spPr bwMode="auto">
          <a:xfrm>
            <a:off x="4249966" y="4011613"/>
            <a:ext cx="52916" cy="128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1" y="7"/>
              </a:cxn>
              <a:cxn ang="0">
                <a:pos x="62" y="147"/>
              </a:cxn>
              <a:cxn ang="0">
                <a:pos x="41" y="153"/>
              </a:cxn>
              <a:cxn ang="0">
                <a:pos x="0" y="0"/>
              </a:cxn>
            </a:cxnLst>
            <a:rect l="0" t="0" r="r" b="b"/>
            <a:pathLst>
              <a:path w="62" h="153">
                <a:moveTo>
                  <a:pt x="0" y="0"/>
                </a:moveTo>
                <a:lnTo>
                  <a:pt x="31" y="7"/>
                </a:lnTo>
                <a:lnTo>
                  <a:pt x="62" y="147"/>
                </a:lnTo>
                <a:lnTo>
                  <a:pt x="41" y="1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50" name="Freeform 862"/>
          <p:cNvSpPr>
            <a:spLocks/>
          </p:cNvSpPr>
          <p:nvPr/>
        </p:nvSpPr>
        <p:spPr bwMode="auto">
          <a:xfrm>
            <a:off x="4992319" y="4192588"/>
            <a:ext cx="128511" cy="134938"/>
          </a:xfrm>
          <a:custGeom>
            <a:avLst/>
            <a:gdLst/>
            <a:ahLst/>
            <a:cxnLst>
              <a:cxn ang="0">
                <a:pos x="0" y="158"/>
              </a:cxn>
              <a:cxn ang="0">
                <a:pos x="21" y="150"/>
              </a:cxn>
              <a:cxn ang="0">
                <a:pos x="62" y="147"/>
              </a:cxn>
              <a:cxn ang="0">
                <a:pos x="63" y="125"/>
              </a:cxn>
              <a:cxn ang="0">
                <a:pos x="123" y="112"/>
              </a:cxn>
              <a:cxn ang="0">
                <a:pos x="153" y="59"/>
              </a:cxn>
              <a:cxn ang="0">
                <a:pos x="123" y="0"/>
              </a:cxn>
              <a:cxn ang="0">
                <a:pos x="33" y="11"/>
              </a:cxn>
              <a:cxn ang="0">
                <a:pos x="43" y="55"/>
              </a:cxn>
              <a:cxn ang="0">
                <a:pos x="23" y="84"/>
              </a:cxn>
              <a:cxn ang="0">
                <a:pos x="0" y="158"/>
              </a:cxn>
            </a:cxnLst>
            <a:rect l="0" t="0" r="r" b="b"/>
            <a:pathLst>
              <a:path w="153" h="158">
                <a:moveTo>
                  <a:pt x="0" y="158"/>
                </a:moveTo>
                <a:lnTo>
                  <a:pt x="21" y="150"/>
                </a:lnTo>
                <a:lnTo>
                  <a:pt x="62" y="147"/>
                </a:lnTo>
                <a:lnTo>
                  <a:pt x="63" y="125"/>
                </a:lnTo>
                <a:lnTo>
                  <a:pt x="123" y="112"/>
                </a:lnTo>
                <a:lnTo>
                  <a:pt x="153" y="59"/>
                </a:lnTo>
                <a:lnTo>
                  <a:pt x="123" y="0"/>
                </a:lnTo>
                <a:lnTo>
                  <a:pt x="33" y="11"/>
                </a:lnTo>
                <a:lnTo>
                  <a:pt x="43" y="55"/>
                </a:lnTo>
                <a:lnTo>
                  <a:pt x="23" y="84"/>
                </a:lnTo>
                <a:lnTo>
                  <a:pt x="0" y="15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51" name="Freeform 863"/>
          <p:cNvSpPr>
            <a:spLocks/>
          </p:cNvSpPr>
          <p:nvPr/>
        </p:nvSpPr>
        <p:spPr bwMode="auto">
          <a:xfrm>
            <a:off x="4860776" y="3471864"/>
            <a:ext cx="278190" cy="265113"/>
          </a:xfrm>
          <a:custGeom>
            <a:avLst/>
            <a:gdLst/>
            <a:ahLst/>
            <a:cxnLst>
              <a:cxn ang="0">
                <a:pos x="0" y="51"/>
              </a:cxn>
              <a:cxn ang="0">
                <a:pos x="14" y="307"/>
              </a:cxn>
              <a:cxn ang="0">
                <a:pos x="278" y="314"/>
              </a:cxn>
              <a:cxn ang="0">
                <a:pos x="324" y="275"/>
              </a:cxn>
              <a:cxn ang="0">
                <a:pos x="329" y="247"/>
              </a:cxn>
              <a:cxn ang="0">
                <a:pos x="229" y="66"/>
              </a:cxn>
              <a:cxn ang="0">
                <a:pos x="278" y="125"/>
              </a:cxn>
              <a:cxn ang="0">
                <a:pos x="302" y="75"/>
              </a:cxn>
              <a:cxn ang="0">
                <a:pos x="278" y="12"/>
              </a:cxn>
              <a:cxn ang="0">
                <a:pos x="218" y="22"/>
              </a:cxn>
              <a:cxn ang="0">
                <a:pos x="217" y="4"/>
              </a:cxn>
              <a:cxn ang="0">
                <a:pos x="183" y="4"/>
              </a:cxn>
              <a:cxn ang="0">
                <a:pos x="127" y="28"/>
              </a:cxn>
              <a:cxn ang="0">
                <a:pos x="14" y="0"/>
              </a:cxn>
              <a:cxn ang="0">
                <a:pos x="0" y="51"/>
              </a:cxn>
            </a:cxnLst>
            <a:rect l="0" t="0" r="r" b="b"/>
            <a:pathLst>
              <a:path w="329" h="314">
                <a:moveTo>
                  <a:pt x="0" y="51"/>
                </a:moveTo>
                <a:lnTo>
                  <a:pt x="14" y="307"/>
                </a:lnTo>
                <a:lnTo>
                  <a:pt x="278" y="314"/>
                </a:lnTo>
                <a:lnTo>
                  <a:pt x="324" y="275"/>
                </a:lnTo>
                <a:lnTo>
                  <a:pt x="329" y="247"/>
                </a:lnTo>
                <a:lnTo>
                  <a:pt x="229" y="66"/>
                </a:lnTo>
                <a:lnTo>
                  <a:pt x="278" y="125"/>
                </a:lnTo>
                <a:lnTo>
                  <a:pt x="302" y="75"/>
                </a:lnTo>
                <a:lnTo>
                  <a:pt x="278" y="12"/>
                </a:lnTo>
                <a:lnTo>
                  <a:pt x="218" y="22"/>
                </a:lnTo>
                <a:lnTo>
                  <a:pt x="217" y="4"/>
                </a:lnTo>
                <a:lnTo>
                  <a:pt x="183" y="4"/>
                </a:lnTo>
                <a:lnTo>
                  <a:pt x="127" y="28"/>
                </a:lnTo>
                <a:lnTo>
                  <a:pt x="14" y="0"/>
                </a:lnTo>
                <a:lnTo>
                  <a:pt x="0" y="51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52" name="Freeform 864"/>
          <p:cNvSpPr>
            <a:spLocks/>
          </p:cNvSpPr>
          <p:nvPr/>
        </p:nvSpPr>
        <p:spPr bwMode="auto">
          <a:xfrm>
            <a:off x="4125990" y="3914779"/>
            <a:ext cx="185964" cy="136525"/>
          </a:xfrm>
          <a:custGeom>
            <a:avLst/>
            <a:gdLst/>
            <a:ahLst/>
            <a:cxnLst>
              <a:cxn ang="0">
                <a:pos x="0" y="141"/>
              </a:cxn>
              <a:cxn ang="0">
                <a:pos x="18" y="158"/>
              </a:cxn>
              <a:cxn ang="0">
                <a:pos x="77" y="164"/>
              </a:cxn>
              <a:cxn ang="0">
                <a:pos x="71" y="123"/>
              </a:cxn>
              <a:cxn ang="0">
                <a:pos x="149" y="116"/>
              </a:cxn>
              <a:cxn ang="0">
                <a:pos x="180" y="123"/>
              </a:cxn>
              <a:cxn ang="0">
                <a:pos x="221" y="92"/>
              </a:cxn>
              <a:cxn ang="0">
                <a:pos x="165" y="29"/>
              </a:cxn>
              <a:cxn ang="0">
                <a:pos x="158" y="0"/>
              </a:cxn>
              <a:cxn ang="0">
                <a:pos x="39" y="53"/>
              </a:cxn>
              <a:cxn ang="0">
                <a:pos x="0" y="141"/>
              </a:cxn>
            </a:cxnLst>
            <a:rect l="0" t="0" r="r" b="b"/>
            <a:pathLst>
              <a:path w="221" h="164">
                <a:moveTo>
                  <a:pt x="0" y="141"/>
                </a:moveTo>
                <a:lnTo>
                  <a:pt x="18" y="158"/>
                </a:lnTo>
                <a:lnTo>
                  <a:pt x="77" y="164"/>
                </a:lnTo>
                <a:lnTo>
                  <a:pt x="71" y="123"/>
                </a:lnTo>
                <a:lnTo>
                  <a:pt x="149" y="116"/>
                </a:lnTo>
                <a:lnTo>
                  <a:pt x="180" y="123"/>
                </a:lnTo>
                <a:lnTo>
                  <a:pt x="221" y="92"/>
                </a:lnTo>
                <a:lnTo>
                  <a:pt x="165" y="29"/>
                </a:lnTo>
                <a:lnTo>
                  <a:pt x="158" y="0"/>
                </a:lnTo>
                <a:lnTo>
                  <a:pt x="39" y="53"/>
                </a:lnTo>
                <a:lnTo>
                  <a:pt x="0" y="141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53" name="Freeform 865"/>
          <p:cNvSpPr>
            <a:spLocks/>
          </p:cNvSpPr>
          <p:nvPr/>
        </p:nvSpPr>
        <p:spPr bwMode="auto">
          <a:xfrm>
            <a:off x="4798786" y="4497388"/>
            <a:ext cx="290286" cy="249238"/>
          </a:xfrm>
          <a:custGeom>
            <a:avLst/>
            <a:gdLst/>
            <a:ahLst/>
            <a:cxnLst>
              <a:cxn ang="0">
                <a:pos x="0" y="143"/>
              </a:cxn>
              <a:cxn ang="0">
                <a:pos x="0" y="255"/>
              </a:cxn>
              <a:cxn ang="0">
                <a:pos x="36" y="284"/>
              </a:cxn>
              <a:cxn ang="0">
                <a:pos x="92" y="292"/>
              </a:cxn>
              <a:cxn ang="0">
                <a:pos x="144" y="293"/>
              </a:cxn>
              <a:cxn ang="0">
                <a:pos x="195" y="253"/>
              </a:cxn>
              <a:cxn ang="0">
                <a:pos x="197" y="235"/>
              </a:cxn>
              <a:cxn ang="0">
                <a:pos x="243" y="226"/>
              </a:cxn>
              <a:cxn ang="0">
                <a:pos x="236" y="209"/>
              </a:cxn>
              <a:cxn ang="0">
                <a:pos x="329" y="179"/>
              </a:cxn>
              <a:cxn ang="0">
                <a:pos x="316" y="164"/>
              </a:cxn>
              <a:cxn ang="0">
                <a:pos x="346" y="76"/>
              </a:cxn>
              <a:cxn ang="0">
                <a:pos x="323" y="37"/>
              </a:cxn>
              <a:cxn ang="0">
                <a:pos x="268" y="10"/>
              </a:cxn>
              <a:cxn ang="0">
                <a:pos x="253" y="0"/>
              </a:cxn>
              <a:cxn ang="0">
                <a:pos x="200" y="27"/>
              </a:cxn>
              <a:cxn ang="0">
                <a:pos x="193" y="105"/>
              </a:cxn>
              <a:cxn ang="0">
                <a:pos x="228" y="120"/>
              </a:cxn>
              <a:cxn ang="0">
                <a:pos x="230" y="152"/>
              </a:cxn>
              <a:cxn ang="0">
                <a:pos x="61" y="82"/>
              </a:cxn>
              <a:cxn ang="0">
                <a:pos x="66" y="143"/>
              </a:cxn>
              <a:cxn ang="0">
                <a:pos x="0" y="143"/>
              </a:cxn>
            </a:cxnLst>
            <a:rect l="0" t="0" r="r" b="b"/>
            <a:pathLst>
              <a:path w="346" h="293">
                <a:moveTo>
                  <a:pt x="0" y="143"/>
                </a:moveTo>
                <a:lnTo>
                  <a:pt x="0" y="255"/>
                </a:lnTo>
                <a:lnTo>
                  <a:pt x="36" y="284"/>
                </a:lnTo>
                <a:lnTo>
                  <a:pt x="92" y="292"/>
                </a:lnTo>
                <a:lnTo>
                  <a:pt x="144" y="293"/>
                </a:lnTo>
                <a:lnTo>
                  <a:pt x="195" y="253"/>
                </a:lnTo>
                <a:lnTo>
                  <a:pt x="197" y="235"/>
                </a:lnTo>
                <a:lnTo>
                  <a:pt x="243" y="226"/>
                </a:lnTo>
                <a:lnTo>
                  <a:pt x="236" y="209"/>
                </a:lnTo>
                <a:lnTo>
                  <a:pt x="329" y="179"/>
                </a:lnTo>
                <a:lnTo>
                  <a:pt x="316" y="164"/>
                </a:lnTo>
                <a:lnTo>
                  <a:pt x="346" y="76"/>
                </a:lnTo>
                <a:lnTo>
                  <a:pt x="323" y="37"/>
                </a:lnTo>
                <a:lnTo>
                  <a:pt x="268" y="10"/>
                </a:lnTo>
                <a:lnTo>
                  <a:pt x="253" y="0"/>
                </a:lnTo>
                <a:lnTo>
                  <a:pt x="200" y="27"/>
                </a:lnTo>
                <a:lnTo>
                  <a:pt x="193" y="105"/>
                </a:lnTo>
                <a:lnTo>
                  <a:pt x="228" y="120"/>
                </a:lnTo>
                <a:lnTo>
                  <a:pt x="230" y="152"/>
                </a:lnTo>
                <a:lnTo>
                  <a:pt x="61" y="82"/>
                </a:lnTo>
                <a:lnTo>
                  <a:pt x="66" y="143"/>
                </a:lnTo>
                <a:lnTo>
                  <a:pt x="0" y="143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54" name="Freeform 866"/>
          <p:cNvSpPr>
            <a:spLocks/>
          </p:cNvSpPr>
          <p:nvPr/>
        </p:nvSpPr>
        <p:spPr bwMode="auto">
          <a:xfrm>
            <a:off x="4662722" y="4857769"/>
            <a:ext cx="402167" cy="333375"/>
          </a:xfrm>
          <a:custGeom>
            <a:avLst/>
            <a:gdLst/>
            <a:ahLst/>
            <a:cxnLst>
              <a:cxn ang="0">
                <a:pos x="0" y="207"/>
              </a:cxn>
              <a:cxn ang="0">
                <a:pos x="18" y="193"/>
              </a:cxn>
              <a:cxn ang="0">
                <a:pos x="36" y="220"/>
              </a:cxn>
              <a:cxn ang="0">
                <a:pos x="75" y="220"/>
              </a:cxn>
              <a:cxn ang="0">
                <a:pos x="100" y="201"/>
              </a:cxn>
              <a:cxn ang="0">
                <a:pos x="100" y="79"/>
              </a:cxn>
              <a:cxn ang="0">
                <a:pos x="126" y="110"/>
              </a:cxn>
              <a:cxn ang="0">
                <a:pos x="125" y="144"/>
              </a:cxn>
              <a:cxn ang="0">
                <a:pos x="166" y="142"/>
              </a:cxn>
              <a:cxn ang="0">
                <a:pos x="201" y="105"/>
              </a:cxn>
              <a:cxn ang="0">
                <a:pos x="266" y="105"/>
              </a:cxn>
              <a:cxn ang="0">
                <a:pos x="375" y="0"/>
              </a:cxn>
              <a:cxn ang="0">
                <a:pos x="443" y="15"/>
              </a:cxn>
              <a:cxn ang="0">
                <a:pos x="455" y="112"/>
              </a:cxn>
              <a:cxn ang="0">
                <a:pos x="423" y="140"/>
              </a:cxn>
              <a:cxn ang="0">
                <a:pos x="441" y="161"/>
              </a:cxn>
              <a:cxn ang="0">
                <a:pos x="459" y="144"/>
              </a:cxn>
              <a:cxn ang="0">
                <a:pos x="479" y="144"/>
              </a:cxn>
              <a:cxn ang="0">
                <a:pos x="468" y="201"/>
              </a:cxn>
              <a:cxn ang="0">
                <a:pos x="399" y="291"/>
              </a:cxn>
              <a:cxn ang="0">
                <a:pos x="309" y="367"/>
              </a:cxn>
              <a:cxn ang="0">
                <a:pos x="244" y="393"/>
              </a:cxn>
              <a:cxn ang="0">
                <a:pos x="57" y="394"/>
              </a:cxn>
              <a:cxn ang="0">
                <a:pos x="40" y="349"/>
              </a:cxn>
              <a:cxn ang="0">
                <a:pos x="49" y="316"/>
              </a:cxn>
              <a:cxn ang="0">
                <a:pos x="0" y="207"/>
              </a:cxn>
            </a:cxnLst>
            <a:rect l="0" t="0" r="r" b="b"/>
            <a:pathLst>
              <a:path w="479" h="394">
                <a:moveTo>
                  <a:pt x="0" y="207"/>
                </a:moveTo>
                <a:lnTo>
                  <a:pt x="18" y="193"/>
                </a:lnTo>
                <a:lnTo>
                  <a:pt x="36" y="220"/>
                </a:lnTo>
                <a:lnTo>
                  <a:pt x="75" y="220"/>
                </a:lnTo>
                <a:lnTo>
                  <a:pt x="100" y="201"/>
                </a:lnTo>
                <a:lnTo>
                  <a:pt x="100" y="79"/>
                </a:lnTo>
                <a:lnTo>
                  <a:pt x="126" y="110"/>
                </a:lnTo>
                <a:lnTo>
                  <a:pt x="125" y="144"/>
                </a:lnTo>
                <a:lnTo>
                  <a:pt x="166" y="142"/>
                </a:lnTo>
                <a:lnTo>
                  <a:pt x="201" y="105"/>
                </a:lnTo>
                <a:lnTo>
                  <a:pt x="266" y="105"/>
                </a:lnTo>
                <a:lnTo>
                  <a:pt x="375" y="0"/>
                </a:lnTo>
                <a:lnTo>
                  <a:pt x="443" y="15"/>
                </a:lnTo>
                <a:lnTo>
                  <a:pt x="455" y="112"/>
                </a:lnTo>
                <a:lnTo>
                  <a:pt x="423" y="140"/>
                </a:lnTo>
                <a:lnTo>
                  <a:pt x="441" y="161"/>
                </a:lnTo>
                <a:lnTo>
                  <a:pt x="459" y="144"/>
                </a:lnTo>
                <a:lnTo>
                  <a:pt x="479" y="144"/>
                </a:lnTo>
                <a:lnTo>
                  <a:pt x="468" y="201"/>
                </a:lnTo>
                <a:lnTo>
                  <a:pt x="399" y="291"/>
                </a:lnTo>
                <a:lnTo>
                  <a:pt x="309" y="367"/>
                </a:lnTo>
                <a:lnTo>
                  <a:pt x="244" y="393"/>
                </a:lnTo>
                <a:lnTo>
                  <a:pt x="57" y="394"/>
                </a:lnTo>
                <a:lnTo>
                  <a:pt x="40" y="349"/>
                </a:lnTo>
                <a:lnTo>
                  <a:pt x="49" y="316"/>
                </a:lnTo>
                <a:lnTo>
                  <a:pt x="0" y="207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55" name="Freeform 867"/>
          <p:cNvSpPr>
            <a:spLocks/>
          </p:cNvSpPr>
          <p:nvPr/>
        </p:nvSpPr>
        <p:spPr bwMode="auto">
          <a:xfrm>
            <a:off x="4922762" y="5035569"/>
            <a:ext cx="55940" cy="61913"/>
          </a:xfrm>
          <a:custGeom>
            <a:avLst/>
            <a:gdLst/>
            <a:ahLst/>
            <a:cxnLst>
              <a:cxn ang="0">
                <a:pos x="0" y="35"/>
              </a:cxn>
              <a:cxn ang="0">
                <a:pos x="26" y="72"/>
              </a:cxn>
              <a:cxn ang="0">
                <a:pos x="68" y="35"/>
              </a:cxn>
              <a:cxn ang="0">
                <a:pos x="48" y="0"/>
              </a:cxn>
              <a:cxn ang="0">
                <a:pos x="0" y="35"/>
              </a:cxn>
            </a:cxnLst>
            <a:rect l="0" t="0" r="r" b="b"/>
            <a:pathLst>
              <a:path w="68" h="72">
                <a:moveTo>
                  <a:pt x="0" y="35"/>
                </a:moveTo>
                <a:lnTo>
                  <a:pt x="26" y="72"/>
                </a:lnTo>
                <a:lnTo>
                  <a:pt x="68" y="35"/>
                </a:lnTo>
                <a:lnTo>
                  <a:pt x="48" y="0"/>
                </a:lnTo>
                <a:lnTo>
                  <a:pt x="0" y="35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56" name="Freeform 868"/>
          <p:cNvSpPr>
            <a:spLocks/>
          </p:cNvSpPr>
          <p:nvPr/>
        </p:nvSpPr>
        <p:spPr bwMode="auto">
          <a:xfrm>
            <a:off x="4829031" y="2730519"/>
            <a:ext cx="198059" cy="155575"/>
          </a:xfrm>
          <a:custGeom>
            <a:avLst/>
            <a:gdLst/>
            <a:ahLst/>
            <a:cxnLst>
              <a:cxn ang="0">
                <a:pos x="74" y="0"/>
              </a:cxn>
              <a:cxn ang="0">
                <a:pos x="96" y="4"/>
              </a:cxn>
              <a:cxn ang="0">
                <a:pos x="113" y="17"/>
              </a:cxn>
              <a:cxn ang="0">
                <a:pos x="145" y="17"/>
              </a:cxn>
              <a:cxn ang="0">
                <a:pos x="179" y="21"/>
              </a:cxn>
              <a:cxn ang="0">
                <a:pos x="195" y="44"/>
              </a:cxn>
              <a:cxn ang="0">
                <a:pos x="208" y="75"/>
              </a:cxn>
              <a:cxn ang="0">
                <a:pos x="212" y="86"/>
              </a:cxn>
              <a:cxn ang="0">
                <a:pos x="225" y="96"/>
              </a:cxn>
              <a:cxn ang="0">
                <a:pos x="233" y="105"/>
              </a:cxn>
              <a:cxn ang="0">
                <a:pos x="233" y="116"/>
              </a:cxn>
              <a:cxn ang="0">
                <a:pos x="219" y="116"/>
              </a:cxn>
              <a:cxn ang="0">
                <a:pos x="199" y="116"/>
              </a:cxn>
              <a:cxn ang="0">
                <a:pos x="208" y="128"/>
              </a:cxn>
              <a:cxn ang="0">
                <a:pos x="214" y="136"/>
              </a:cxn>
              <a:cxn ang="0">
                <a:pos x="219" y="151"/>
              </a:cxn>
              <a:cxn ang="0">
                <a:pos x="208" y="158"/>
              </a:cxn>
              <a:cxn ang="0">
                <a:pos x="190" y="158"/>
              </a:cxn>
              <a:cxn ang="0">
                <a:pos x="189" y="158"/>
              </a:cxn>
              <a:cxn ang="0">
                <a:pos x="179" y="166"/>
              </a:cxn>
              <a:cxn ang="0">
                <a:pos x="179" y="181"/>
              </a:cxn>
              <a:cxn ang="0">
                <a:pos x="165" y="184"/>
              </a:cxn>
              <a:cxn ang="0">
                <a:pos x="154" y="177"/>
              </a:cxn>
              <a:cxn ang="0">
                <a:pos x="135" y="173"/>
              </a:cxn>
              <a:cxn ang="0">
                <a:pos x="119" y="166"/>
              </a:cxn>
              <a:cxn ang="0">
                <a:pos x="103" y="169"/>
              </a:cxn>
              <a:cxn ang="0">
                <a:pos x="56" y="151"/>
              </a:cxn>
              <a:cxn ang="0">
                <a:pos x="36" y="154"/>
              </a:cxn>
              <a:cxn ang="0">
                <a:pos x="20" y="151"/>
              </a:cxn>
              <a:cxn ang="0">
                <a:pos x="10" y="166"/>
              </a:cxn>
              <a:cxn ang="0">
                <a:pos x="0" y="134"/>
              </a:cxn>
              <a:cxn ang="0">
                <a:pos x="21" y="115"/>
              </a:cxn>
              <a:cxn ang="0">
                <a:pos x="6" y="75"/>
              </a:cxn>
              <a:cxn ang="0">
                <a:pos x="20" y="80"/>
              </a:cxn>
              <a:cxn ang="0">
                <a:pos x="22" y="71"/>
              </a:cxn>
              <a:cxn ang="0">
                <a:pos x="26" y="56"/>
              </a:cxn>
              <a:cxn ang="0">
                <a:pos x="33" y="48"/>
              </a:cxn>
              <a:cxn ang="0">
                <a:pos x="36" y="31"/>
              </a:cxn>
              <a:cxn ang="0">
                <a:pos x="52" y="15"/>
              </a:cxn>
              <a:cxn ang="0">
                <a:pos x="63" y="0"/>
              </a:cxn>
              <a:cxn ang="0">
                <a:pos x="74" y="0"/>
              </a:cxn>
            </a:cxnLst>
            <a:rect l="0" t="0" r="r" b="b"/>
            <a:pathLst>
              <a:path w="233" h="184">
                <a:moveTo>
                  <a:pt x="74" y="0"/>
                </a:moveTo>
                <a:lnTo>
                  <a:pt x="96" y="4"/>
                </a:lnTo>
                <a:lnTo>
                  <a:pt x="113" y="17"/>
                </a:lnTo>
                <a:lnTo>
                  <a:pt x="145" y="17"/>
                </a:lnTo>
                <a:lnTo>
                  <a:pt x="179" y="21"/>
                </a:lnTo>
                <a:lnTo>
                  <a:pt x="195" y="44"/>
                </a:lnTo>
                <a:lnTo>
                  <a:pt x="208" y="75"/>
                </a:lnTo>
                <a:lnTo>
                  <a:pt x="212" y="86"/>
                </a:lnTo>
                <a:lnTo>
                  <a:pt x="225" y="96"/>
                </a:lnTo>
                <a:lnTo>
                  <a:pt x="233" y="105"/>
                </a:lnTo>
                <a:lnTo>
                  <a:pt x="233" y="116"/>
                </a:lnTo>
                <a:lnTo>
                  <a:pt x="219" y="116"/>
                </a:lnTo>
                <a:lnTo>
                  <a:pt x="199" y="116"/>
                </a:lnTo>
                <a:lnTo>
                  <a:pt x="208" y="128"/>
                </a:lnTo>
                <a:lnTo>
                  <a:pt x="214" y="136"/>
                </a:lnTo>
                <a:lnTo>
                  <a:pt x="219" y="151"/>
                </a:lnTo>
                <a:lnTo>
                  <a:pt x="208" y="158"/>
                </a:lnTo>
                <a:lnTo>
                  <a:pt x="190" y="158"/>
                </a:lnTo>
                <a:lnTo>
                  <a:pt x="189" y="158"/>
                </a:lnTo>
                <a:lnTo>
                  <a:pt x="179" y="166"/>
                </a:lnTo>
                <a:lnTo>
                  <a:pt x="179" y="181"/>
                </a:lnTo>
                <a:lnTo>
                  <a:pt x="165" y="184"/>
                </a:lnTo>
                <a:lnTo>
                  <a:pt x="154" y="177"/>
                </a:lnTo>
                <a:lnTo>
                  <a:pt x="135" y="173"/>
                </a:lnTo>
                <a:lnTo>
                  <a:pt x="119" y="166"/>
                </a:lnTo>
                <a:lnTo>
                  <a:pt x="103" y="169"/>
                </a:lnTo>
                <a:lnTo>
                  <a:pt x="56" y="151"/>
                </a:lnTo>
                <a:lnTo>
                  <a:pt x="36" y="154"/>
                </a:lnTo>
                <a:lnTo>
                  <a:pt x="20" y="151"/>
                </a:lnTo>
                <a:lnTo>
                  <a:pt x="10" y="166"/>
                </a:lnTo>
                <a:lnTo>
                  <a:pt x="0" y="134"/>
                </a:lnTo>
                <a:lnTo>
                  <a:pt x="21" y="115"/>
                </a:lnTo>
                <a:lnTo>
                  <a:pt x="6" y="75"/>
                </a:lnTo>
                <a:lnTo>
                  <a:pt x="20" y="80"/>
                </a:lnTo>
                <a:lnTo>
                  <a:pt x="22" y="71"/>
                </a:lnTo>
                <a:lnTo>
                  <a:pt x="26" y="56"/>
                </a:lnTo>
                <a:lnTo>
                  <a:pt x="33" y="48"/>
                </a:lnTo>
                <a:lnTo>
                  <a:pt x="36" y="31"/>
                </a:lnTo>
                <a:lnTo>
                  <a:pt x="52" y="15"/>
                </a:lnTo>
                <a:lnTo>
                  <a:pt x="63" y="0"/>
                </a:lnTo>
                <a:lnTo>
                  <a:pt x="74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57" name="Freeform 869"/>
          <p:cNvSpPr>
            <a:spLocks/>
          </p:cNvSpPr>
          <p:nvPr/>
        </p:nvSpPr>
        <p:spPr bwMode="auto">
          <a:xfrm>
            <a:off x="4800304" y="2843213"/>
            <a:ext cx="438452" cy="254000"/>
          </a:xfrm>
          <a:custGeom>
            <a:avLst/>
            <a:gdLst/>
            <a:ahLst/>
            <a:cxnLst>
              <a:cxn ang="0">
                <a:pos x="264" y="12"/>
              </a:cxn>
              <a:cxn ang="0">
                <a:pos x="292" y="0"/>
              </a:cxn>
              <a:cxn ang="0">
                <a:pos x="322" y="19"/>
              </a:cxn>
              <a:cxn ang="0">
                <a:pos x="334" y="44"/>
              </a:cxn>
              <a:cxn ang="0">
                <a:pos x="370" y="65"/>
              </a:cxn>
              <a:cxn ang="0">
                <a:pos x="418" y="98"/>
              </a:cxn>
              <a:cxn ang="0">
                <a:pos x="453" y="98"/>
              </a:cxn>
              <a:cxn ang="0">
                <a:pos x="501" y="112"/>
              </a:cxn>
              <a:cxn ang="0">
                <a:pos x="490" y="165"/>
              </a:cxn>
              <a:cxn ang="0">
                <a:pos x="445" y="211"/>
              </a:cxn>
              <a:cxn ang="0">
                <a:pos x="378" y="248"/>
              </a:cxn>
              <a:cxn ang="0">
                <a:pos x="380" y="268"/>
              </a:cxn>
              <a:cxn ang="0">
                <a:pos x="349" y="303"/>
              </a:cxn>
              <a:cxn ang="0">
                <a:pos x="342" y="243"/>
              </a:cxn>
              <a:cxn ang="0">
                <a:pos x="289" y="237"/>
              </a:cxn>
              <a:cxn ang="0">
                <a:pos x="288" y="217"/>
              </a:cxn>
              <a:cxn ang="0">
                <a:pos x="222" y="269"/>
              </a:cxn>
              <a:cxn ang="0">
                <a:pos x="196" y="239"/>
              </a:cxn>
              <a:cxn ang="0">
                <a:pos x="218" y="221"/>
              </a:cxn>
              <a:cxn ang="0">
                <a:pos x="229" y="204"/>
              </a:cxn>
              <a:cxn ang="0">
                <a:pos x="202" y="172"/>
              </a:cxn>
              <a:cxn ang="0">
                <a:pos x="157" y="155"/>
              </a:cxn>
              <a:cxn ang="0">
                <a:pos x="77" y="165"/>
              </a:cxn>
              <a:cxn ang="0">
                <a:pos x="20" y="170"/>
              </a:cxn>
              <a:cxn ang="0">
                <a:pos x="12" y="126"/>
              </a:cxn>
              <a:cxn ang="0">
                <a:pos x="56" y="67"/>
              </a:cxn>
              <a:cxn ang="0">
                <a:pos x="45" y="26"/>
              </a:cxn>
              <a:cxn ang="0">
                <a:pos x="70" y="22"/>
              </a:cxn>
              <a:cxn ang="0">
                <a:pos x="111" y="27"/>
              </a:cxn>
              <a:cxn ang="0">
                <a:pos x="153" y="32"/>
              </a:cxn>
              <a:cxn ang="0">
                <a:pos x="188" y="45"/>
              </a:cxn>
              <a:cxn ang="0">
                <a:pos x="213" y="49"/>
              </a:cxn>
              <a:cxn ang="0">
                <a:pos x="223" y="26"/>
              </a:cxn>
              <a:cxn ang="0">
                <a:pos x="248" y="22"/>
              </a:cxn>
            </a:cxnLst>
            <a:rect l="0" t="0" r="r" b="b"/>
            <a:pathLst>
              <a:path w="516" h="303">
                <a:moveTo>
                  <a:pt x="257" y="15"/>
                </a:moveTo>
                <a:lnTo>
                  <a:pt x="264" y="12"/>
                </a:lnTo>
                <a:lnTo>
                  <a:pt x="279" y="4"/>
                </a:lnTo>
                <a:lnTo>
                  <a:pt x="292" y="0"/>
                </a:lnTo>
                <a:lnTo>
                  <a:pt x="312" y="4"/>
                </a:lnTo>
                <a:lnTo>
                  <a:pt x="322" y="19"/>
                </a:lnTo>
                <a:lnTo>
                  <a:pt x="327" y="37"/>
                </a:lnTo>
                <a:lnTo>
                  <a:pt x="334" y="44"/>
                </a:lnTo>
                <a:lnTo>
                  <a:pt x="345" y="40"/>
                </a:lnTo>
                <a:lnTo>
                  <a:pt x="370" y="65"/>
                </a:lnTo>
                <a:lnTo>
                  <a:pt x="383" y="85"/>
                </a:lnTo>
                <a:lnTo>
                  <a:pt x="418" y="98"/>
                </a:lnTo>
                <a:lnTo>
                  <a:pt x="441" y="102"/>
                </a:lnTo>
                <a:lnTo>
                  <a:pt x="453" y="98"/>
                </a:lnTo>
                <a:lnTo>
                  <a:pt x="475" y="108"/>
                </a:lnTo>
                <a:lnTo>
                  <a:pt x="501" y="112"/>
                </a:lnTo>
                <a:lnTo>
                  <a:pt x="516" y="158"/>
                </a:lnTo>
                <a:lnTo>
                  <a:pt x="490" y="165"/>
                </a:lnTo>
                <a:lnTo>
                  <a:pt x="485" y="187"/>
                </a:lnTo>
                <a:lnTo>
                  <a:pt x="445" y="211"/>
                </a:lnTo>
                <a:lnTo>
                  <a:pt x="384" y="227"/>
                </a:lnTo>
                <a:lnTo>
                  <a:pt x="378" y="248"/>
                </a:lnTo>
                <a:lnTo>
                  <a:pt x="355" y="239"/>
                </a:lnTo>
                <a:lnTo>
                  <a:pt x="380" y="268"/>
                </a:lnTo>
                <a:lnTo>
                  <a:pt x="415" y="272"/>
                </a:lnTo>
                <a:lnTo>
                  <a:pt x="349" y="303"/>
                </a:lnTo>
                <a:lnTo>
                  <a:pt x="308" y="269"/>
                </a:lnTo>
                <a:lnTo>
                  <a:pt x="342" y="243"/>
                </a:lnTo>
                <a:lnTo>
                  <a:pt x="308" y="237"/>
                </a:lnTo>
                <a:lnTo>
                  <a:pt x="289" y="237"/>
                </a:lnTo>
                <a:lnTo>
                  <a:pt x="294" y="214"/>
                </a:lnTo>
                <a:lnTo>
                  <a:pt x="288" y="217"/>
                </a:lnTo>
                <a:lnTo>
                  <a:pt x="238" y="229"/>
                </a:lnTo>
                <a:lnTo>
                  <a:pt x="222" y="269"/>
                </a:lnTo>
                <a:lnTo>
                  <a:pt x="188" y="267"/>
                </a:lnTo>
                <a:lnTo>
                  <a:pt x="196" y="239"/>
                </a:lnTo>
                <a:lnTo>
                  <a:pt x="197" y="227"/>
                </a:lnTo>
                <a:lnTo>
                  <a:pt x="218" y="221"/>
                </a:lnTo>
                <a:lnTo>
                  <a:pt x="227" y="212"/>
                </a:lnTo>
                <a:lnTo>
                  <a:pt x="229" y="204"/>
                </a:lnTo>
                <a:lnTo>
                  <a:pt x="218" y="201"/>
                </a:lnTo>
                <a:lnTo>
                  <a:pt x="202" y="172"/>
                </a:lnTo>
                <a:lnTo>
                  <a:pt x="182" y="155"/>
                </a:lnTo>
                <a:lnTo>
                  <a:pt x="157" y="155"/>
                </a:lnTo>
                <a:lnTo>
                  <a:pt x="125" y="162"/>
                </a:lnTo>
                <a:lnTo>
                  <a:pt x="77" y="165"/>
                </a:lnTo>
                <a:lnTo>
                  <a:pt x="55" y="170"/>
                </a:lnTo>
                <a:lnTo>
                  <a:pt x="20" y="170"/>
                </a:lnTo>
                <a:lnTo>
                  <a:pt x="0" y="152"/>
                </a:lnTo>
                <a:lnTo>
                  <a:pt x="12" y="126"/>
                </a:lnTo>
                <a:lnTo>
                  <a:pt x="32" y="97"/>
                </a:lnTo>
                <a:lnTo>
                  <a:pt x="56" y="67"/>
                </a:lnTo>
                <a:lnTo>
                  <a:pt x="44" y="32"/>
                </a:lnTo>
                <a:lnTo>
                  <a:pt x="45" y="26"/>
                </a:lnTo>
                <a:lnTo>
                  <a:pt x="54" y="19"/>
                </a:lnTo>
                <a:lnTo>
                  <a:pt x="70" y="22"/>
                </a:lnTo>
                <a:lnTo>
                  <a:pt x="90" y="19"/>
                </a:lnTo>
                <a:lnTo>
                  <a:pt x="111" y="27"/>
                </a:lnTo>
                <a:lnTo>
                  <a:pt x="136" y="37"/>
                </a:lnTo>
                <a:lnTo>
                  <a:pt x="153" y="32"/>
                </a:lnTo>
                <a:lnTo>
                  <a:pt x="169" y="41"/>
                </a:lnTo>
                <a:lnTo>
                  <a:pt x="188" y="45"/>
                </a:lnTo>
                <a:lnTo>
                  <a:pt x="199" y="52"/>
                </a:lnTo>
                <a:lnTo>
                  <a:pt x="213" y="49"/>
                </a:lnTo>
                <a:lnTo>
                  <a:pt x="214" y="34"/>
                </a:lnTo>
                <a:lnTo>
                  <a:pt x="223" y="26"/>
                </a:lnTo>
                <a:lnTo>
                  <a:pt x="242" y="26"/>
                </a:lnTo>
                <a:lnTo>
                  <a:pt x="248" y="22"/>
                </a:lnTo>
                <a:lnTo>
                  <a:pt x="257" y="15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58" name="Freeform 870"/>
          <p:cNvSpPr>
            <a:spLocks/>
          </p:cNvSpPr>
          <p:nvPr/>
        </p:nvSpPr>
        <p:spPr bwMode="auto">
          <a:xfrm>
            <a:off x="4913691" y="2971800"/>
            <a:ext cx="83154" cy="95250"/>
          </a:xfrm>
          <a:custGeom>
            <a:avLst/>
            <a:gdLst/>
            <a:ahLst/>
            <a:cxnLst>
              <a:cxn ang="0">
                <a:pos x="23" y="29"/>
              </a:cxn>
              <a:cxn ang="0">
                <a:pos x="35" y="46"/>
              </a:cxn>
              <a:cxn ang="0">
                <a:pos x="40" y="58"/>
              </a:cxn>
              <a:cxn ang="0">
                <a:pos x="46" y="109"/>
              </a:cxn>
              <a:cxn ang="0">
                <a:pos x="56" y="110"/>
              </a:cxn>
              <a:cxn ang="0">
                <a:pos x="64" y="84"/>
              </a:cxn>
              <a:cxn ang="0">
                <a:pos x="65" y="71"/>
              </a:cxn>
              <a:cxn ang="0">
                <a:pos x="92" y="62"/>
              </a:cxn>
              <a:cxn ang="0">
                <a:pos x="99" y="51"/>
              </a:cxn>
              <a:cxn ang="0">
                <a:pos x="87" y="47"/>
              </a:cxn>
              <a:cxn ang="0">
                <a:pos x="71" y="18"/>
              </a:cxn>
              <a:cxn ang="0">
                <a:pos x="50" y="1"/>
              </a:cxn>
              <a:cxn ang="0">
                <a:pos x="25" y="0"/>
              </a:cxn>
              <a:cxn ang="0">
                <a:pos x="0" y="3"/>
              </a:cxn>
              <a:cxn ang="0">
                <a:pos x="23" y="29"/>
              </a:cxn>
            </a:cxnLst>
            <a:rect l="0" t="0" r="r" b="b"/>
            <a:pathLst>
              <a:path w="99" h="110">
                <a:moveTo>
                  <a:pt x="23" y="29"/>
                </a:moveTo>
                <a:lnTo>
                  <a:pt x="35" y="46"/>
                </a:lnTo>
                <a:lnTo>
                  <a:pt x="40" y="58"/>
                </a:lnTo>
                <a:lnTo>
                  <a:pt x="46" y="109"/>
                </a:lnTo>
                <a:lnTo>
                  <a:pt x="56" y="110"/>
                </a:lnTo>
                <a:lnTo>
                  <a:pt x="64" y="84"/>
                </a:lnTo>
                <a:lnTo>
                  <a:pt x="65" y="71"/>
                </a:lnTo>
                <a:lnTo>
                  <a:pt x="92" y="62"/>
                </a:lnTo>
                <a:lnTo>
                  <a:pt x="99" y="51"/>
                </a:lnTo>
                <a:lnTo>
                  <a:pt x="87" y="47"/>
                </a:lnTo>
                <a:lnTo>
                  <a:pt x="71" y="18"/>
                </a:lnTo>
                <a:lnTo>
                  <a:pt x="50" y="1"/>
                </a:lnTo>
                <a:lnTo>
                  <a:pt x="25" y="0"/>
                </a:lnTo>
                <a:lnTo>
                  <a:pt x="0" y="3"/>
                </a:lnTo>
                <a:lnTo>
                  <a:pt x="23" y="29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59" name="Freeform 871"/>
          <p:cNvSpPr>
            <a:spLocks/>
          </p:cNvSpPr>
          <p:nvPr/>
        </p:nvSpPr>
        <p:spPr bwMode="auto">
          <a:xfrm>
            <a:off x="5211540" y="3097213"/>
            <a:ext cx="182940" cy="84138"/>
          </a:xfrm>
          <a:custGeom>
            <a:avLst/>
            <a:gdLst/>
            <a:ahLst/>
            <a:cxnLst>
              <a:cxn ang="0">
                <a:pos x="0" y="5"/>
              </a:cxn>
              <a:cxn ang="0">
                <a:pos x="52" y="0"/>
              </a:cxn>
              <a:cxn ang="0">
                <a:pos x="101" y="20"/>
              </a:cxn>
              <a:cxn ang="0">
                <a:pos x="123" y="43"/>
              </a:cxn>
              <a:cxn ang="0">
                <a:pos x="148" y="43"/>
              </a:cxn>
              <a:cxn ang="0">
                <a:pos x="165" y="33"/>
              </a:cxn>
              <a:cxn ang="0">
                <a:pos x="179" y="29"/>
              </a:cxn>
              <a:cxn ang="0">
                <a:pos x="192" y="52"/>
              </a:cxn>
              <a:cxn ang="0">
                <a:pos x="214" y="57"/>
              </a:cxn>
              <a:cxn ang="0">
                <a:pos x="211" y="67"/>
              </a:cxn>
              <a:cxn ang="0">
                <a:pos x="217" y="85"/>
              </a:cxn>
              <a:cxn ang="0">
                <a:pos x="214" y="97"/>
              </a:cxn>
              <a:cxn ang="0">
                <a:pos x="192" y="77"/>
              </a:cxn>
              <a:cxn ang="0">
                <a:pos x="179" y="71"/>
              </a:cxn>
              <a:cxn ang="0">
                <a:pos x="166" y="71"/>
              </a:cxn>
              <a:cxn ang="0">
                <a:pos x="161" y="94"/>
              </a:cxn>
              <a:cxn ang="0">
                <a:pos x="145" y="87"/>
              </a:cxn>
              <a:cxn ang="0">
                <a:pos x="117" y="99"/>
              </a:cxn>
              <a:cxn ang="0">
                <a:pos x="85" y="96"/>
              </a:cxn>
              <a:cxn ang="0">
                <a:pos x="83" y="57"/>
              </a:cxn>
              <a:cxn ang="0">
                <a:pos x="30" y="24"/>
              </a:cxn>
              <a:cxn ang="0">
                <a:pos x="0" y="5"/>
              </a:cxn>
            </a:cxnLst>
            <a:rect l="0" t="0" r="r" b="b"/>
            <a:pathLst>
              <a:path w="217" h="99">
                <a:moveTo>
                  <a:pt x="0" y="5"/>
                </a:moveTo>
                <a:lnTo>
                  <a:pt x="52" y="0"/>
                </a:lnTo>
                <a:lnTo>
                  <a:pt x="101" y="20"/>
                </a:lnTo>
                <a:lnTo>
                  <a:pt x="123" y="43"/>
                </a:lnTo>
                <a:lnTo>
                  <a:pt x="148" y="43"/>
                </a:lnTo>
                <a:lnTo>
                  <a:pt x="165" y="33"/>
                </a:lnTo>
                <a:lnTo>
                  <a:pt x="179" y="29"/>
                </a:lnTo>
                <a:lnTo>
                  <a:pt x="192" y="52"/>
                </a:lnTo>
                <a:lnTo>
                  <a:pt x="214" y="57"/>
                </a:lnTo>
                <a:lnTo>
                  <a:pt x="211" y="67"/>
                </a:lnTo>
                <a:lnTo>
                  <a:pt x="217" y="85"/>
                </a:lnTo>
                <a:lnTo>
                  <a:pt x="214" y="97"/>
                </a:lnTo>
                <a:lnTo>
                  <a:pt x="192" y="77"/>
                </a:lnTo>
                <a:lnTo>
                  <a:pt x="179" y="71"/>
                </a:lnTo>
                <a:lnTo>
                  <a:pt x="166" y="71"/>
                </a:lnTo>
                <a:lnTo>
                  <a:pt x="161" y="94"/>
                </a:lnTo>
                <a:lnTo>
                  <a:pt x="145" y="87"/>
                </a:lnTo>
                <a:lnTo>
                  <a:pt x="117" y="99"/>
                </a:lnTo>
                <a:lnTo>
                  <a:pt x="85" y="96"/>
                </a:lnTo>
                <a:lnTo>
                  <a:pt x="83" y="57"/>
                </a:lnTo>
                <a:lnTo>
                  <a:pt x="30" y="24"/>
                </a:lnTo>
                <a:lnTo>
                  <a:pt x="0" y="5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60" name="Freeform 872"/>
          <p:cNvSpPr>
            <a:spLocks/>
          </p:cNvSpPr>
          <p:nvPr/>
        </p:nvSpPr>
        <p:spPr bwMode="auto">
          <a:xfrm>
            <a:off x="5344586" y="3149619"/>
            <a:ext cx="154214" cy="125413"/>
          </a:xfrm>
          <a:custGeom>
            <a:avLst/>
            <a:gdLst/>
            <a:ahLst/>
            <a:cxnLst>
              <a:cxn ang="0">
                <a:pos x="67" y="7"/>
              </a:cxn>
              <a:cxn ang="0">
                <a:pos x="78" y="7"/>
              </a:cxn>
              <a:cxn ang="0">
                <a:pos x="105" y="14"/>
              </a:cxn>
              <a:cxn ang="0">
                <a:pos x="131" y="34"/>
              </a:cxn>
              <a:cxn ang="0">
                <a:pos x="147" y="57"/>
              </a:cxn>
              <a:cxn ang="0">
                <a:pos x="179" y="85"/>
              </a:cxn>
              <a:cxn ang="0">
                <a:pos x="162" y="91"/>
              </a:cxn>
              <a:cxn ang="0">
                <a:pos x="152" y="109"/>
              </a:cxn>
              <a:cxn ang="0">
                <a:pos x="149" y="118"/>
              </a:cxn>
              <a:cxn ang="0">
                <a:pos x="141" y="150"/>
              </a:cxn>
              <a:cxn ang="0">
                <a:pos x="117" y="141"/>
              </a:cxn>
              <a:cxn ang="0">
                <a:pos x="110" y="113"/>
              </a:cxn>
              <a:cxn ang="0">
                <a:pos x="87" y="124"/>
              </a:cxn>
              <a:cxn ang="0">
                <a:pos x="60" y="140"/>
              </a:cxn>
              <a:cxn ang="0">
                <a:pos x="45" y="136"/>
              </a:cxn>
              <a:cxn ang="0">
                <a:pos x="32" y="123"/>
              </a:cxn>
              <a:cxn ang="0">
                <a:pos x="25" y="109"/>
              </a:cxn>
              <a:cxn ang="0">
                <a:pos x="35" y="95"/>
              </a:cxn>
              <a:cxn ang="0">
                <a:pos x="42" y="106"/>
              </a:cxn>
              <a:cxn ang="0">
                <a:pos x="75" y="121"/>
              </a:cxn>
              <a:cxn ang="0">
                <a:pos x="82" y="108"/>
              </a:cxn>
              <a:cxn ang="0">
                <a:pos x="51" y="84"/>
              </a:cxn>
              <a:cxn ang="0">
                <a:pos x="41" y="64"/>
              </a:cxn>
              <a:cxn ang="0">
                <a:pos x="31" y="57"/>
              </a:cxn>
              <a:cxn ang="0">
                <a:pos x="31" y="45"/>
              </a:cxn>
              <a:cxn ang="0">
                <a:pos x="18" y="40"/>
              </a:cxn>
              <a:cxn ang="0">
                <a:pos x="0" y="38"/>
              </a:cxn>
              <a:cxn ang="0">
                <a:pos x="4" y="23"/>
              </a:cxn>
              <a:cxn ang="0">
                <a:pos x="6" y="14"/>
              </a:cxn>
              <a:cxn ang="0">
                <a:pos x="22" y="14"/>
              </a:cxn>
              <a:cxn ang="0">
                <a:pos x="31" y="20"/>
              </a:cxn>
              <a:cxn ang="0">
                <a:pos x="53" y="40"/>
              </a:cxn>
              <a:cxn ang="0">
                <a:pos x="56" y="28"/>
              </a:cxn>
              <a:cxn ang="0">
                <a:pos x="50" y="12"/>
              </a:cxn>
              <a:cxn ang="0">
                <a:pos x="53" y="0"/>
              </a:cxn>
              <a:cxn ang="0">
                <a:pos x="67" y="7"/>
              </a:cxn>
            </a:cxnLst>
            <a:rect l="0" t="0" r="r" b="b"/>
            <a:pathLst>
              <a:path w="179" h="150">
                <a:moveTo>
                  <a:pt x="67" y="7"/>
                </a:moveTo>
                <a:lnTo>
                  <a:pt x="78" y="7"/>
                </a:lnTo>
                <a:lnTo>
                  <a:pt x="105" y="14"/>
                </a:lnTo>
                <a:lnTo>
                  <a:pt x="131" y="34"/>
                </a:lnTo>
                <a:lnTo>
                  <a:pt x="147" y="57"/>
                </a:lnTo>
                <a:lnTo>
                  <a:pt x="179" y="85"/>
                </a:lnTo>
                <a:lnTo>
                  <a:pt x="162" y="91"/>
                </a:lnTo>
                <a:lnTo>
                  <a:pt x="152" y="109"/>
                </a:lnTo>
                <a:lnTo>
                  <a:pt x="149" y="118"/>
                </a:lnTo>
                <a:lnTo>
                  <a:pt x="141" y="150"/>
                </a:lnTo>
                <a:lnTo>
                  <a:pt x="117" y="141"/>
                </a:lnTo>
                <a:lnTo>
                  <a:pt x="110" y="113"/>
                </a:lnTo>
                <a:lnTo>
                  <a:pt x="87" y="124"/>
                </a:lnTo>
                <a:lnTo>
                  <a:pt x="60" y="140"/>
                </a:lnTo>
                <a:lnTo>
                  <a:pt x="45" y="136"/>
                </a:lnTo>
                <a:lnTo>
                  <a:pt x="32" y="123"/>
                </a:lnTo>
                <a:lnTo>
                  <a:pt x="25" y="109"/>
                </a:lnTo>
                <a:lnTo>
                  <a:pt x="35" y="95"/>
                </a:lnTo>
                <a:lnTo>
                  <a:pt x="42" y="106"/>
                </a:lnTo>
                <a:lnTo>
                  <a:pt x="75" y="121"/>
                </a:lnTo>
                <a:lnTo>
                  <a:pt x="82" y="108"/>
                </a:lnTo>
                <a:lnTo>
                  <a:pt x="51" y="84"/>
                </a:lnTo>
                <a:lnTo>
                  <a:pt x="41" y="64"/>
                </a:lnTo>
                <a:lnTo>
                  <a:pt x="31" y="57"/>
                </a:lnTo>
                <a:lnTo>
                  <a:pt x="31" y="45"/>
                </a:lnTo>
                <a:lnTo>
                  <a:pt x="18" y="40"/>
                </a:lnTo>
                <a:lnTo>
                  <a:pt x="0" y="38"/>
                </a:lnTo>
                <a:lnTo>
                  <a:pt x="4" y="23"/>
                </a:lnTo>
                <a:lnTo>
                  <a:pt x="6" y="14"/>
                </a:lnTo>
                <a:lnTo>
                  <a:pt x="22" y="14"/>
                </a:lnTo>
                <a:lnTo>
                  <a:pt x="31" y="20"/>
                </a:lnTo>
                <a:lnTo>
                  <a:pt x="53" y="40"/>
                </a:lnTo>
                <a:lnTo>
                  <a:pt x="56" y="28"/>
                </a:lnTo>
                <a:lnTo>
                  <a:pt x="50" y="12"/>
                </a:lnTo>
                <a:lnTo>
                  <a:pt x="53" y="0"/>
                </a:lnTo>
                <a:lnTo>
                  <a:pt x="67" y="7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61" name="Freeform 873"/>
          <p:cNvSpPr>
            <a:spLocks/>
          </p:cNvSpPr>
          <p:nvPr/>
        </p:nvSpPr>
        <p:spPr bwMode="auto">
          <a:xfrm>
            <a:off x="5315859" y="3175000"/>
            <a:ext cx="101297" cy="76200"/>
          </a:xfrm>
          <a:custGeom>
            <a:avLst/>
            <a:gdLst/>
            <a:ahLst/>
            <a:cxnLst>
              <a:cxn ang="0">
                <a:pos x="0" y="13"/>
              </a:cxn>
              <a:cxn ang="0">
                <a:pos x="13" y="28"/>
              </a:cxn>
              <a:cxn ang="0">
                <a:pos x="32" y="50"/>
              </a:cxn>
              <a:cxn ang="0">
                <a:pos x="59" y="80"/>
              </a:cxn>
              <a:cxn ang="0">
                <a:pos x="76" y="63"/>
              </a:cxn>
              <a:cxn ang="0">
                <a:pos x="78" y="78"/>
              </a:cxn>
              <a:cxn ang="0">
                <a:pos x="90" y="80"/>
              </a:cxn>
              <a:cxn ang="0">
                <a:pos x="111" y="91"/>
              </a:cxn>
              <a:cxn ang="0">
                <a:pos x="120" y="78"/>
              </a:cxn>
              <a:cxn ang="0">
                <a:pos x="89" y="54"/>
              </a:cxn>
              <a:cxn ang="0">
                <a:pos x="80" y="35"/>
              </a:cxn>
              <a:cxn ang="0">
                <a:pos x="69" y="27"/>
              </a:cxn>
              <a:cxn ang="0">
                <a:pos x="69" y="15"/>
              </a:cxn>
              <a:cxn ang="0">
                <a:pos x="56" y="10"/>
              </a:cxn>
              <a:cxn ang="0">
                <a:pos x="37" y="7"/>
              </a:cxn>
              <a:cxn ang="0">
                <a:pos x="20" y="0"/>
              </a:cxn>
              <a:cxn ang="0">
                <a:pos x="4" y="3"/>
              </a:cxn>
              <a:cxn ang="0">
                <a:pos x="0" y="13"/>
              </a:cxn>
            </a:cxnLst>
            <a:rect l="0" t="0" r="r" b="b"/>
            <a:pathLst>
              <a:path w="120" h="91">
                <a:moveTo>
                  <a:pt x="0" y="13"/>
                </a:moveTo>
                <a:lnTo>
                  <a:pt x="13" y="28"/>
                </a:lnTo>
                <a:lnTo>
                  <a:pt x="32" y="50"/>
                </a:lnTo>
                <a:lnTo>
                  <a:pt x="59" y="80"/>
                </a:lnTo>
                <a:lnTo>
                  <a:pt x="76" y="63"/>
                </a:lnTo>
                <a:lnTo>
                  <a:pt x="78" y="78"/>
                </a:lnTo>
                <a:lnTo>
                  <a:pt x="90" y="80"/>
                </a:lnTo>
                <a:lnTo>
                  <a:pt x="111" y="91"/>
                </a:lnTo>
                <a:lnTo>
                  <a:pt x="120" y="78"/>
                </a:lnTo>
                <a:lnTo>
                  <a:pt x="89" y="54"/>
                </a:lnTo>
                <a:lnTo>
                  <a:pt x="80" y="35"/>
                </a:lnTo>
                <a:lnTo>
                  <a:pt x="69" y="27"/>
                </a:lnTo>
                <a:lnTo>
                  <a:pt x="69" y="15"/>
                </a:lnTo>
                <a:lnTo>
                  <a:pt x="56" y="10"/>
                </a:lnTo>
                <a:lnTo>
                  <a:pt x="37" y="7"/>
                </a:lnTo>
                <a:lnTo>
                  <a:pt x="20" y="0"/>
                </a:lnTo>
                <a:lnTo>
                  <a:pt x="4" y="3"/>
                </a:lnTo>
                <a:lnTo>
                  <a:pt x="0" y="13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62" name="Freeform 874"/>
          <p:cNvSpPr>
            <a:spLocks/>
          </p:cNvSpPr>
          <p:nvPr/>
        </p:nvSpPr>
        <p:spPr bwMode="auto">
          <a:xfrm>
            <a:off x="5373313" y="2740044"/>
            <a:ext cx="1034143" cy="454025"/>
          </a:xfrm>
          <a:custGeom>
            <a:avLst/>
            <a:gdLst/>
            <a:ahLst/>
            <a:cxnLst>
              <a:cxn ang="0">
                <a:pos x="1166" y="222"/>
              </a:cxn>
              <a:cxn ang="0">
                <a:pos x="1043" y="210"/>
              </a:cxn>
              <a:cxn ang="0">
                <a:pos x="997" y="166"/>
              </a:cxn>
              <a:cxn ang="0">
                <a:pos x="941" y="173"/>
              </a:cxn>
              <a:cxn ang="0">
                <a:pos x="884" y="155"/>
              </a:cxn>
              <a:cxn ang="0">
                <a:pos x="782" y="90"/>
              </a:cxn>
              <a:cxn ang="0">
                <a:pos x="654" y="65"/>
              </a:cxn>
              <a:cxn ang="0">
                <a:pos x="567" y="39"/>
              </a:cxn>
              <a:cxn ang="0">
                <a:pos x="479" y="20"/>
              </a:cxn>
              <a:cxn ang="0">
                <a:pos x="396" y="45"/>
              </a:cxn>
              <a:cxn ang="0">
                <a:pos x="303" y="45"/>
              </a:cxn>
              <a:cxn ang="0">
                <a:pos x="303" y="107"/>
              </a:cxn>
              <a:cxn ang="0">
                <a:pos x="338" y="137"/>
              </a:cxn>
              <a:cxn ang="0">
                <a:pos x="338" y="177"/>
              </a:cxn>
              <a:cxn ang="0">
                <a:pos x="303" y="181"/>
              </a:cxn>
              <a:cxn ang="0">
                <a:pos x="247" y="158"/>
              </a:cxn>
              <a:cxn ang="0">
                <a:pos x="209" y="166"/>
              </a:cxn>
              <a:cxn ang="0">
                <a:pos x="169" y="151"/>
              </a:cxn>
              <a:cxn ang="0">
                <a:pos x="65" y="148"/>
              </a:cxn>
              <a:cxn ang="0">
                <a:pos x="42" y="171"/>
              </a:cxn>
              <a:cxn ang="0">
                <a:pos x="38" y="201"/>
              </a:cxn>
              <a:cxn ang="0">
                <a:pos x="5" y="186"/>
              </a:cxn>
              <a:cxn ang="0">
                <a:pos x="0" y="247"/>
              </a:cxn>
              <a:cxn ang="0">
                <a:pos x="15" y="287"/>
              </a:cxn>
              <a:cxn ang="0">
                <a:pos x="56" y="284"/>
              </a:cxn>
              <a:cxn ang="0">
                <a:pos x="92" y="345"/>
              </a:cxn>
              <a:cxn ang="0">
                <a:pos x="223" y="322"/>
              </a:cxn>
              <a:cxn ang="0">
                <a:pos x="210" y="386"/>
              </a:cxn>
              <a:cxn ang="0">
                <a:pos x="146" y="419"/>
              </a:cxn>
              <a:cxn ang="0">
                <a:pos x="218" y="480"/>
              </a:cxn>
              <a:cxn ang="0">
                <a:pos x="270" y="489"/>
              </a:cxn>
              <a:cxn ang="0">
                <a:pos x="311" y="497"/>
              </a:cxn>
              <a:cxn ang="0">
                <a:pos x="310" y="375"/>
              </a:cxn>
              <a:cxn ang="0">
                <a:pos x="361" y="338"/>
              </a:cxn>
              <a:cxn ang="0">
                <a:pos x="378" y="322"/>
              </a:cxn>
              <a:cxn ang="0">
                <a:pos x="404" y="333"/>
              </a:cxn>
              <a:cxn ang="0">
                <a:pos x="417" y="343"/>
              </a:cxn>
              <a:cxn ang="0">
                <a:pos x="449" y="393"/>
              </a:cxn>
              <a:cxn ang="0">
                <a:pos x="476" y="425"/>
              </a:cxn>
              <a:cxn ang="0">
                <a:pos x="550" y="425"/>
              </a:cxn>
              <a:cxn ang="0">
                <a:pos x="577" y="510"/>
              </a:cxn>
              <a:cxn ang="0">
                <a:pos x="606" y="537"/>
              </a:cxn>
              <a:cxn ang="0">
                <a:pos x="677" y="524"/>
              </a:cxn>
              <a:cxn ang="0">
                <a:pos x="759" y="525"/>
              </a:cxn>
              <a:cxn ang="0">
                <a:pos x="757" y="490"/>
              </a:cxn>
              <a:cxn ang="0">
                <a:pos x="770" y="471"/>
              </a:cxn>
              <a:cxn ang="0">
                <a:pos x="823" y="479"/>
              </a:cxn>
              <a:cxn ang="0">
                <a:pos x="895" y="461"/>
              </a:cxn>
              <a:cxn ang="0">
                <a:pos x="1020" y="486"/>
              </a:cxn>
              <a:cxn ang="0">
                <a:pos x="1020" y="409"/>
              </a:cxn>
              <a:cxn ang="0">
                <a:pos x="1112" y="322"/>
              </a:cxn>
            </a:cxnLst>
            <a:rect l="0" t="0" r="r" b="b"/>
            <a:pathLst>
              <a:path w="1227" h="537">
                <a:moveTo>
                  <a:pt x="1198" y="276"/>
                </a:moveTo>
                <a:lnTo>
                  <a:pt x="1227" y="264"/>
                </a:lnTo>
                <a:lnTo>
                  <a:pt x="1166" y="222"/>
                </a:lnTo>
                <a:lnTo>
                  <a:pt x="1127" y="239"/>
                </a:lnTo>
                <a:lnTo>
                  <a:pt x="1071" y="223"/>
                </a:lnTo>
                <a:lnTo>
                  <a:pt x="1043" y="210"/>
                </a:lnTo>
                <a:lnTo>
                  <a:pt x="1020" y="210"/>
                </a:lnTo>
                <a:lnTo>
                  <a:pt x="1006" y="183"/>
                </a:lnTo>
                <a:lnTo>
                  <a:pt x="997" y="166"/>
                </a:lnTo>
                <a:lnTo>
                  <a:pt x="977" y="166"/>
                </a:lnTo>
                <a:lnTo>
                  <a:pt x="957" y="166"/>
                </a:lnTo>
                <a:lnTo>
                  <a:pt x="941" y="173"/>
                </a:lnTo>
                <a:lnTo>
                  <a:pt x="911" y="143"/>
                </a:lnTo>
                <a:lnTo>
                  <a:pt x="899" y="148"/>
                </a:lnTo>
                <a:lnTo>
                  <a:pt x="884" y="155"/>
                </a:lnTo>
                <a:lnTo>
                  <a:pt x="870" y="161"/>
                </a:lnTo>
                <a:lnTo>
                  <a:pt x="843" y="138"/>
                </a:lnTo>
                <a:lnTo>
                  <a:pt x="782" y="90"/>
                </a:lnTo>
                <a:lnTo>
                  <a:pt x="735" y="60"/>
                </a:lnTo>
                <a:lnTo>
                  <a:pt x="705" y="33"/>
                </a:lnTo>
                <a:lnTo>
                  <a:pt x="654" y="65"/>
                </a:lnTo>
                <a:lnTo>
                  <a:pt x="646" y="41"/>
                </a:lnTo>
                <a:lnTo>
                  <a:pt x="576" y="39"/>
                </a:lnTo>
                <a:lnTo>
                  <a:pt x="567" y="39"/>
                </a:lnTo>
                <a:lnTo>
                  <a:pt x="535" y="0"/>
                </a:lnTo>
                <a:lnTo>
                  <a:pt x="501" y="5"/>
                </a:lnTo>
                <a:lnTo>
                  <a:pt x="479" y="20"/>
                </a:lnTo>
                <a:lnTo>
                  <a:pt x="435" y="30"/>
                </a:lnTo>
                <a:lnTo>
                  <a:pt x="419" y="21"/>
                </a:lnTo>
                <a:lnTo>
                  <a:pt x="396" y="45"/>
                </a:lnTo>
                <a:lnTo>
                  <a:pt x="378" y="41"/>
                </a:lnTo>
                <a:lnTo>
                  <a:pt x="314" y="47"/>
                </a:lnTo>
                <a:lnTo>
                  <a:pt x="303" y="45"/>
                </a:lnTo>
                <a:lnTo>
                  <a:pt x="294" y="50"/>
                </a:lnTo>
                <a:lnTo>
                  <a:pt x="319" y="80"/>
                </a:lnTo>
                <a:lnTo>
                  <a:pt x="303" y="107"/>
                </a:lnTo>
                <a:lnTo>
                  <a:pt x="304" y="127"/>
                </a:lnTo>
                <a:lnTo>
                  <a:pt x="304" y="137"/>
                </a:lnTo>
                <a:lnTo>
                  <a:pt x="338" y="137"/>
                </a:lnTo>
                <a:lnTo>
                  <a:pt x="349" y="155"/>
                </a:lnTo>
                <a:lnTo>
                  <a:pt x="349" y="173"/>
                </a:lnTo>
                <a:lnTo>
                  <a:pt x="338" y="177"/>
                </a:lnTo>
                <a:lnTo>
                  <a:pt x="325" y="166"/>
                </a:lnTo>
                <a:lnTo>
                  <a:pt x="310" y="173"/>
                </a:lnTo>
                <a:lnTo>
                  <a:pt x="303" y="181"/>
                </a:lnTo>
                <a:lnTo>
                  <a:pt x="277" y="166"/>
                </a:lnTo>
                <a:lnTo>
                  <a:pt x="269" y="151"/>
                </a:lnTo>
                <a:lnTo>
                  <a:pt x="247" y="158"/>
                </a:lnTo>
                <a:lnTo>
                  <a:pt x="247" y="163"/>
                </a:lnTo>
                <a:lnTo>
                  <a:pt x="232" y="151"/>
                </a:lnTo>
                <a:lnTo>
                  <a:pt x="209" y="166"/>
                </a:lnTo>
                <a:lnTo>
                  <a:pt x="184" y="173"/>
                </a:lnTo>
                <a:lnTo>
                  <a:pt x="176" y="166"/>
                </a:lnTo>
                <a:lnTo>
                  <a:pt x="169" y="151"/>
                </a:lnTo>
                <a:lnTo>
                  <a:pt x="134" y="148"/>
                </a:lnTo>
                <a:lnTo>
                  <a:pt x="78" y="145"/>
                </a:lnTo>
                <a:lnTo>
                  <a:pt x="65" y="148"/>
                </a:lnTo>
                <a:lnTo>
                  <a:pt x="61" y="158"/>
                </a:lnTo>
                <a:lnTo>
                  <a:pt x="52" y="155"/>
                </a:lnTo>
                <a:lnTo>
                  <a:pt x="42" y="171"/>
                </a:lnTo>
                <a:lnTo>
                  <a:pt x="32" y="183"/>
                </a:lnTo>
                <a:lnTo>
                  <a:pt x="32" y="190"/>
                </a:lnTo>
                <a:lnTo>
                  <a:pt x="38" y="201"/>
                </a:lnTo>
                <a:lnTo>
                  <a:pt x="28" y="205"/>
                </a:lnTo>
                <a:lnTo>
                  <a:pt x="20" y="183"/>
                </a:lnTo>
                <a:lnTo>
                  <a:pt x="5" y="186"/>
                </a:lnTo>
                <a:lnTo>
                  <a:pt x="0" y="214"/>
                </a:lnTo>
                <a:lnTo>
                  <a:pt x="0" y="232"/>
                </a:lnTo>
                <a:lnTo>
                  <a:pt x="0" y="247"/>
                </a:lnTo>
                <a:lnTo>
                  <a:pt x="7" y="261"/>
                </a:lnTo>
                <a:lnTo>
                  <a:pt x="15" y="269"/>
                </a:lnTo>
                <a:lnTo>
                  <a:pt x="15" y="287"/>
                </a:lnTo>
                <a:lnTo>
                  <a:pt x="28" y="284"/>
                </a:lnTo>
                <a:lnTo>
                  <a:pt x="47" y="272"/>
                </a:lnTo>
                <a:lnTo>
                  <a:pt x="56" y="284"/>
                </a:lnTo>
                <a:lnTo>
                  <a:pt x="68" y="300"/>
                </a:lnTo>
                <a:lnTo>
                  <a:pt x="78" y="315"/>
                </a:lnTo>
                <a:lnTo>
                  <a:pt x="92" y="345"/>
                </a:lnTo>
                <a:lnTo>
                  <a:pt x="119" y="338"/>
                </a:lnTo>
                <a:lnTo>
                  <a:pt x="159" y="330"/>
                </a:lnTo>
                <a:lnTo>
                  <a:pt x="223" y="322"/>
                </a:lnTo>
                <a:lnTo>
                  <a:pt x="239" y="342"/>
                </a:lnTo>
                <a:lnTo>
                  <a:pt x="242" y="379"/>
                </a:lnTo>
                <a:lnTo>
                  <a:pt x="210" y="386"/>
                </a:lnTo>
                <a:lnTo>
                  <a:pt x="184" y="393"/>
                </a:lnTo>
                <a:lnTo>
                  <a:pt x="189" y="419"/>
                </a:lnTo>
                <a:lnTo>
                  <a:pt x="146" y="419"/>
                </a:lnTo>
                <a:lnTo>
                  <a:pt x="184" y="473"/>
                </a:lnTo>
                <a:lnTo>
                  <a:pt x="200" y="476"/>
                </a:lnTo>
                <a:lnTo>
                  <a:pt x="218" y="480"/>
                </a:lnTo>
                <a:lnTo>
                  <a:pt x="228" y="502"/>
                </a:lnTo>
                <a:lnTo>
                  <a:pt x="238" y="494"/>
                </a:lnTo>
                <a:lnTo>
                  <a:pt x="270" y="489"/>
                </a:lnTo>
                <a:lnTo>
                  <a:pt x="289" y="497"/>
                </a:lnTo>
                <a:lnTo>
                  <a:pt x="303" y="509"/>
                </a:lnTo>
                <a:lnTo>
                  <a:pt x="311" y="497"/>
                </a:lnTo>
                <a:lnTo>
                  <a:pt x="333" y="500"/>
                </a:lnTo>
                <a:lnTo>
                  <a:pt x="296" y="382"/>
                </a:lnTo>
                <a:lnTo>
                  <a:pt x="310" y="375"/>
                </a:lnTo>
                <a:lnTo>
                  <a:pt x="360" y="349"/>
                </a:lnTo>
                <a:lnTo>
                  <a:pt x="368" y="348"/>
                </a:lnTo>
                <a:lnTo>
                  <a:pt x="361" y="338"/>
                </a:lnTo>
                <a:lnTo>
                  <a:pt x="371" y="343"/>
                </a:lnTo>
                <a:lnTo>
                  <a:pt x="371" y="330"/>
                </a:lnTo>
                <a:lnTo>
                  <a:pt x="378" y="322"/>
                </a:lnTo>
                <a:lnTo>
                  <a:pt x="381" y="325"/>
                </a:lnTo>
                <a:lnTo>
                  <a:pt x="394" y="325"/>
                </a:lnTo>
                <a:lnTo>
                  <a:pt x="404" y="333"/>
                </a:lnTo>
                <a:lnTo>
                  <a:pt x="417" y="318"/>
                </a:lnTo>
                <a:lnTo>
                  <a:pt x="427" y="322"/>
                </a:lnTo>
                <a:lnTo>
                  <a:pt x="417" y="343"/>
                </a:lnTo>
                <a:lnTo>
                  <a:pt x="425" y="372"/>
                </a:lnTo>
                <a:lnTo>
                  <a:pt x="449" y="388"/>
                </a:lnTo>
                <a:lnTo>
                  <a:pt x="449" y="393"/>
                </a:lnTo>
                <a:lnTo>
                  <a:pt x="441" y="406"/>
                </a:lnTo>
                <a:lnTo>
                  <a:pt x="444" y="413"/>
                </a:lnTo>
                <a:lnTo>
                  <a:pt x="476" y="425"/>
                </a:lnTo>
                <a:lnTo>
                  <a:pt x="485" y="443"/>
                </a:lnTo>
                <a:lnTo>
                  <a:pt x="516" y="433"/>
                </a:lnTo>
                <a:lnTo>
                  <a:pt x="550" y="425"/>
                </a:lnTo>
                <a:lnTo>
                  <a:pt x="576" y="479"/>
                </a:lnTo>
                <a:lnTo>
                  <a:pt x="586" y="504"/>
                </a:lnTo>
                <a:lnTo>
                  <a:pt x="577" y="510"/>
                </a:lnTo>
                <a:lnTo>
                  <a:pt x="572" y="519"/>
                </a:lnTo>
                <a:lnTo>
                  <a:pt x="597" y="526"/>
                </a:lnTo>
                <a:lnTo>
                  <a:pt x="606" y="537"/>
                </a:lnTo>
                <a:lnTo>
                  <a:pt x="641" y="526"/>
                </a:lnTo>
                <a:lnTo>
                  <a:pt x="652" y="537"/>
                </a:lnTo>
                <a:lnTo>
                  <a:pt x="677" y="524"/>
                </a:lnTo>
                <a:lnTo>
                  <a:pt x="694" y="521"/>
                </a:lnTo>
                <a:lnTo>
                  <a:pt x="714" y="525"/>
                </a:lnTo>
                <a:lnTo>
                  <a:pt x="759" y="525"/>
                </a:lnTo>
                <a:lnTo>
                  <a:pt x="750" y="516"/>
                </a:lnTo>
                <a:lnTo>
                  <a:pt x="750" y="500"/>
                </a:lnTo>
                <a:lnTo>
                  <a:pt x="757" y="490"/>
                </a:lnTo>
                <a:lnTo>
                  <a:pt x="757" y="481"/>
                </a:lnTo>
                <a:lnTo>
                  <a:pt x="743" y="474"/>
                </a:lnTo>
                <a:lnTo>
                  <a:pt x="770" y="471"/>
                </a:lnTo>
                <a:lnTo>
                  <a:pt x="798" y="474"/>
                </a:lnTo>
                <a:lnTo>
                  <a:pt x="804" y="481"/>
                </a:lnTo>
                <a:lnTo>
                  <a:pt x="823" y="479"/>
                </a:lnTo>
                <a:lnTo>
                  <a:pt x="810" y="455"/>
                </a:lnTo>
                <a:lnTo>
                  <a:pt x="824" y="451"/>
                </a:lnTo>
                <a:lnTo>
                  <a:pt x="895" y="461"/>
                </a:lnTo>
                <a:lnTo>
                  <a:pt x="954" y="466"/>
                </a:lnTo>
                <a:lnTo>
                  <a:pt x="997" y="486"/>
                </a:lnTo>
                <a:lnTo>
                  <a:pt x="1020" y="486"/>
                </a:lnTo>
                <a:lnTo>
                  <a:pt x="1026" y="509"/>
                </a:lnTo>
                <a:lnTo>
                  <a:pt x="1043" y="461"/>
                </a:lnTo>
                <a:lnTo>
                  <a:pt x="1020" y="409"/>
                </a:lnTo>
                <a:lnTo>
                  <a:pt x="1093" y="393"/>
                </a:lnTo>
                <a:lnTo>
                  <a:pt x="1102" y="364"/>
                </a:lnTo>
                <a:lnTo>
                  <a:pt x="1112" y="322"/>
                </a:lnTo>
                <a:lnTo>
                  <a:pt x="1187" y="325"/>
                </a:lnTo>
                <a:lnTo>
                  <a:pt x="1198" y="276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63" name="Freeform 875"/>
          <p:cNvSpPr>
            <a:spLocks/>
          </p:cNvSpPr>
          <p:nvPr/>
        </p:nvSpPr>
        <p:spPr bwMode="auto">
          <a:xfrm>
            <a:off x="5622777" y="3032144"/>
            <a:ext cx="450548" cy="284163"/>
          </a:xfrm>
          <a:custGeom>
            <a:avLst/>
            <a:gdLst/>
            <a:ahLst/>
            <a:cxnLst>
              <a:cxn ang="0">
                <a:pos x="50" y="149"/>
              </a:cxn>
              <a:cxn ang="0">
                <a:pos x="62" y="125"/>
              </a:cxn>
              <a:cxn ang="0">
                <a:pos x="72" y="113"/>
              </a:cxn>
              <a:cxn ang="0">
                <a:pos x="95" y="118"/>
              </a:cxn>
              <a:cxn ang="0">
                <a:pos x="121" y="126"/>
              </a:cxn>
              <a:cxn ang="0">
                <a:pos x="129" y="133"/>
              </a:cxn>
              <a:cxn ang="0">
                <a:pos x="145" y="149"/>
              </a:cxn>
              <a:cxn ang="0">
                <a:pos x="156" y="187"/>
              </a:cxn>
              <a:cxn ang="0">
                <a:pos x="178" y="183"/>
              </a:cxn>
              <a:cxn ang="0">
                <a:pos x="207" y="187"/>
              </a:cxn>
              <a:cxn ang="0">
                <a:pos x="250" y="232"/>
              </a:cxn>
              <a:cxn ang="0">
                <a:pos x="296" y="259"/>
              </a:cxn>
              <a:cxn ang="0">
                <a:pos x="338" y="287"/>
              </a:cxn>
              <a:cxn ang="0">
                <a:pos x="353" y="333"/>
              </a:cxn>
              <a:cxn ang="0">
                <a:pos x="382" y="297"/>
              </a:cxn>
              <a:cxn ang="0">
                <a:pos x="385" y="262"/>
              </a:cxn>
              <a:cxn ang="0">
                <a:pos x="370" y="212"/>
              </a:cxn>
              <a:cxn ang="0">
                <a:pos x="404" y="201"/>
              </a:cxn>
              <a:cxn ang="0">
                <a:pos x="451" y="211"/>
              </a:cxn>
              <a:cxn ang="0">
                <a:pos x="523" y="206"/>
              </a:cxn>
              <a:cxn ang="0">
                <a:pos x="523" y="176"/>
              </a:cxn>
              <a:cxn ang="0">
                <a:pos x="436" y="176"/>
              </a:cxn>
              <a:cxn ang="0">
                <a:pos x="392" y="173"/>
              </a:cxn>
              <a:cxn ang="0">
                <a:pos x="352" y="187"/>
              </a:cxn>
              <a:cxn ang="0">
                <a:pos x="327" y="183"/>
              </a:cxn>
              <a:cxn ang="0">
                <a:pos x="306" y="186"/>
              </a:cxn>
              <a:cxn ang="0">
                <a:pos x="281" y="173"/>
              </a:cxn>
              <a:cxn ang="0">
                <a:pos x="280" y="162"/>
              </a:cxn>
              <a:cxn ang="0">
                <a:pos x="276" y="123"/>
              </a:cxn>
              <a:cxn ang="0">
                <a:pos x="190" y="92"/>
              </a:cxn>
              <a:cxn ang="0">
                <a:pos x="148" y="65"/>
              </a:cxn>
              <a:cxn ang="0">
                <a:pos x="96" y="78"/>
              </a:cxn>
              <a:cxn ang="0">
                <a:pos x="64" y="35"/>
              </a:cxn>
              <a:cxn ang="0">
                <a:pos x="64" y="0"/>
              </a:cxn>
              <a:cxn ang="0">
                <a:pos x="37" y="152"/>
              </a:cxn>
            </a:cxnLst>
            <a:rect l="0" t="0" r="r" b="b"/>
            <a:pathLst>
              <a:path w="535" h="333">
                <a:moveTo>
                  <a:pt x="37" y="152"/>
                </a:moveTo>
                <a:lnTo>
                  <a:pt x="50" y="149"/>
                </a:lnTo>
                <a:lnTo>
                  <a:pt x="55" y="136"/>
                </a:lnTo>
                <a:lnTo>
                  <a:pt x="62" y="125"/>
                </a:lnTo>
                <a:lnTo>
                  <a:pt x="75" y="131"/>
                </a:lnTo>
                <a:lnTo>
                  <a:pt x="72" y="113"/>
                </a:lnTo>
                <a:lnTo>
                  <a:pt x="85" y="107"/>
                </a:lnTo>
                <a:lnTo>
                  <a:pt x="95" y="118"/>
                </a:lnTo>
                <a:lnTo>
                  <a:pt x="108" y="118"/>
                </a:lnTo>
                <a:lnTo>
                  <a:pt x="121" y="126"/>
                </a:lnTo>
                <a:lnTo>
                  <a:pt x="129" y="131"/>
                </a:lnTo>
                <a:lnTo>
                  <a:pt x="129" y="133"/>
                </a:lnTo>
                <a:lnTo>
                  <a:pt x="130" y="144"/>
                </a:lnTo>
                <a:lnTo>
                  <a:pt x="145" y="149"/>
                </a:lnTo>
                <a:lnTo>
                  <a:pt x="145" y="164"/>
                </a:lnTo>
                <a:lnTo>
                  <a:pt x="156" y="187"/>
                </a:lnTo>
                <a:lnTo>
                  <a:pt x="173" y="189"/>
                </a:lnTo>
                <a:lnTo>
                  <a:pt x="178" y="183"/>
                </a:lnTo>
                <a:lnTo>
                  <a:pt x="192" y="174"/>
                </a:lnTo>
                <a:lnTo>
                  <a:pt x="207" y="187"/>
                </a:lnTo>
                <a:lnTo>
                  <a:pt x="222" y="206"/>
                </a:lnTo>
                <a:lnTo>
                  <a:pt x="250" y="232"/>
                </a:lnTo>
                <a:lnTo>
                  <a:pt x="293" y="243"/>
                </a:lnTo>
                <a:lnTo>
                  <a:pt x="296" y="259"/>
                </a:lnTo>
                <a:lnTo>
                  <a:pt x="325" y="270"/>
                </a:lnTo>
                <a:lnTo>
                  <a:pt x="338" y="287"/>
                </a:lnTo>
                <a:lnTo>
                  <a:pt x="328" y="331"/>
                </a:lnTo>
                <a:lnTo>
                  <a:pt x="353" y="333"/>
                </a:lnTo>
                <a:lnTo>
                  <a:pt x="372" y="309"/>
                </a:lnTo>
                <a:lnTo>
                  <a:pt x="382" y="297"/>
                </a:lnTo>
                <a:lnTo>
                  <a:pt x="390" y="284"/>
                </a:lnTo>
                <a:lnTo>
                  <a:pt x="385" y="262"/>
                </a:lnTo>
                <a:lnTo>
                  <a:pt x="365" y="253"/>
                </a:lnTo>
                <a:lnTo>
                  <a:pt x="370" y="212"/>
                </a:lnTo>
                <a:lnTo>
                  <a:pt x="388" y="196"/>
                </a:lnTo>
                <a:lnTo>
                  <a:pt x="404" y="201"/>
                </a:lnTo>
                <a:lnTo>
                  <a:pt x="444" y="193"/>
                </a:lnTo>
                <a:lnTo>
                  <a:pt x="451" y="211"/>
                </a:lnTo>
                <a:lnTo>
                  <a:pt x="472" y="209"/>
                </a:lnTo>
                <a:lnTo>
                  <a:pt x="523" y="206"/>
                </a:lnTo>
                <a:lnTo>
                  <a:pt x="535" y="187"/>
                </a:lnTo>
                <a:lnTo>
                  <a:pt x="523" y="176"/>
                </a:lnTo>
                <a:lnTo>
                  <a:pt x="491" y="176"/>
                </a:lnTo>
                <a:lnTo>
                  <a:pt x="436" y="176"/>
                </a:lnTo>
                <a:lnTo>
                  <a:pt x="413" y="176"/>
                </a:lnTo>
                <a:lnTo>
                  <a:pt x="392" y="173"/>
                </a:lnTo>
                <a:lnTo>
                  <a:pt x="356" y="189"/>
                </a:lnTo>
                <a:lnTo>
                  <a:pt x="352" y="187"/>
                </a:lnTo>
                <a:lnTo>
                  <a:pt x="345" y="178"/>
                </a:lnTo>
                <a:lnTo>
                  <a:pt x="327" y="183"/>
                </a:lnTo>
                <a:lnTo>
                  <a:pt x="310" y="189"/>
                </a:lnTo>
                <a:lnTo>
                  <a:pt x="306" y="186"/>
                </a:lnTo>
                <a:lnTo>
                  <a:pt x="302" y="178"/>
                </a:lnTo>
                <a:lnTo>
                  <a:pt x="281" y="173"/>
                </a:lnTo>
                <a:lnTo>
                  <a:pt x="276" y="171"/>
                </a:lnTo>
                <a:lnTo>
                  <a:pt x="280" y="162"/>
                </a:lnTo>
                <a:lnTo>
                  <a:pt x="291" y="156"/>
                </a:lnTo>
                <a:lnTo>
                  <a:pt x="276" y="123"/>
                </a:lnTo>
                <a:lnTo>
                  <a:pt x="254" y="77"/>
                </a:lnTo>
                <a:lnTo>
                  <a:pt x="190" y="92"/>
                </a:lnTo>
                <a:lnTo>
                  <a:pt x="178" y="77"/>
                </a:lnTo>
                <a:lnTo>
                  <a:pt x="148" y="65"/>
                </a:lnTo>
                <a:lnTo>
                  <a:pt x="121" y="83"/>
                </a:lnTo>
                <a:lnTo>
                  <a:pt x="96" y="78"/>
                </a:lnTo>
                <a:lnTo>
                  <a:pt x="68" y="58"/>
                </a:lnTo>
                <a:lnTo>
                  <a:pt x="64" y="35"/>
                </a:lnTo>
                <a:lnTo>
                  <a:pt x="65" y="17"/>
                </a:lnTo>
                <a:lnTo>
                  <a:pt x="64" y="0"/>
                </a:lnTo>
                <a:lnTo>
                  <a:pt x="0" y="35"/>
                </a:lnTo>
                <a:lnTo>
                  <a:pt x="37" y="152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64" name="Freeform 876"/>
          <p:cNvSpPr>
            <a:spLocks/>
          </p:cNvSpPr>
          <p:nvPr/>
        </p:nvSpPr>
        <p:spPr bwMode="auto">
          <a:xfrm>
            <a:off x="5562298" y="3122613"/>
            <a:ext cx="346226" cy="249238"/>
          </a:xfrm>
          <a:custGeom>
            <a:avLst/>
            <a:gdLst/>
            <a:ahLst/>
            <a:cxnLst>
              <a:cxn ang="0">
                <a:pos x="0" y="42"/>
              </a:cxn>
              <a:cxn ang="0">
                <a:pos x="3" y="80"/>
              </a:cxn>
              <a:cxn ang="0">
                <a:pos x="24" y="57"/>
              </a:cxn>
              <a:cxn ang="0">
                <a:pos x="55" y="86"/>
              </a:cxn>
              <a:cxn ang="0">
                <a:pos x="42" y="105"/>
              </a:cxn>
              <a:cxn ang="0">
                <a:pos x="5" y="87"/>
              </a:cxn>
              <a:cxn ang="0">
                <a:pos x="2" y="113"/>
              </a:cxn>
              <a:cxn ang="0">
                <a:pos x="5" y="128"/>
              </a:cxn>
              <a:cxn ang="0">
                <a:pos x="24" y="132"/>
              </a:cxn>
              <a:cxn ang="0">
                <a:pos x="17" y="148"/>
              </a:cxn>
              <a:cxn ang="0">
                <a:pos x="33" y="161"/>
              </a:cxn>
              <a:cxn ang="0">
                <a:pos x="33" y="212"/>
              </a:cxn>
              <a:cxn ang="0">
                <a:pos x="89" y="197"/>
              </a:cxn>
              <a:cxn ang="0">
                <a:pos x="121" y="182"/>
              </a:cxn>
              <a:cxn ang="0">
                <a:pos x="192" y="216"/>
              </a:cxn>
              <a:cxn ang="0">
                <a:pos x="239" y="237"/>
              </a:cxn>
              <a:cxn ang="0">
                <a:pos x="249" y="247"/>
              </a:cxn>
              <a:cxn ang="0">
                <a:pos x="252" y="273"/>
              </a:cxn>
              <a:cxn ang="0">
                <a:pos x="293" y="292"/>
              </a:cxn>
              <a:cxn ang="0">
                <a:pos x="358" y="222"/>
              </a:cxn>
              <a:cxn ang="0">
                <a:pos x="399" y="222"/>
              </a:cxn>
              <a:cxn ang="0">
                <a:pos x="406" y="193"/>
              </a:cxn>
              <a:cxn ang="0">
                <a:pos x="411" y="181"/>
              </a:cxn>
              <a:cxn ang="0">
                <a:pos x="397" y="162"/>
              </a:cxn>
              <a:cxn ang="0">
                <a:pos x="367" y="151"/>
              </a:cxn>
              <a:cxn ang="0">
                <a:pos x="363" y="136"/>
              </a:cxn>
              <a:cxn ang="0">
                <a:pos x="321" y="125"/>
              </a:cxn>
              <a:cxn ang="0">
                <a:pos x="293" y="99"/>
              </a:cxn>
              <a:cxn ang="0">
                <a:pos x="285" y="82"/>
              </a:cxn>
              <a:cxn ang="0">
                <a:pos x="263" y="66"/>
              </a:cxn>
              <a:cxn ang="0">
                <a:pos x="251" y="75"/>
              </a:cxn>
              <a:cxn ang="0">
                <a:pos x="244" y="82"/>
              </a:cxn>
              <a:cxn ang="0">
                <a:pos x="227" y="80"/>
              </a:cxn>
              <a:cxn ang="0">
                <a:pos x="216" y="57"/>
              </a:cxn>
              <a:cxn ang="0">
                <a:pos x="216" y="42"/>
              </a:cxn>
              <a:cxn ang="0">
                <a:pos x="201" y="37"/>
              </a:cxn>
              <a:cxn ang="0">
                <a:pos x="196" y="24"/>
              </a:cxn>
              <a:cxn ang="0">
                <a:pos x="179" y="11"/>
              </a:cxn>
              <a:cxn ang="0">
                <a:pos x="166" y="11"/>
              </a:cxn>
              <a:cxn ang="0">
                <a:pos x="156" y="0"/>
              </a:cxn>
              <a:cxn ang="0">
                <a:pos x="143" y="6"/>
              </a:cxn>
              <a:cxn ang="0">
                <a:pos x="148" y="24"/>
              </a:cxn>
              <a:cxn ang="0">
                <a:pos x="140" y="20"/>
              </a:cxn>
              <a:cxn ang="0">
                <a:pos x="133" y="18"/>
              </a:cxn>
              <a:cxn ang="0">
                <a:pos x="121" y="42"/>
              </a:cxn>
              <a:cxn ang="0">
                <a:pos x="105" y="45"/>
              </a:cxn>
              <a:cxn ang="0">
                <a:pos x="89" y="41"/>
              </a:cxn>
              <a:cxn ang="0">
                <a:pos x="78" y="54"/>
              </a:cxn>
              <a:cxn ang="0">
                <a:pos x="64" y="42"/>
              </a:cxn>
              <a:cxn ang="0">
                <a:pos x="44" y="31"/>
              </a:cxn>
              <a:cxn ang="0">
                <a:pos x="0" y="42"/>
              </a:cxn>
            </a:cxnLst>
            <a:rect l="0" t="0" r="r" b="b"/>
            <a:pathLst>
              <a:path w="411" h="292">
                <a:moveTo>
                  <a:pt x="0" y="42"/>
                </a:moveTo>
                <a:lnTo>
                  <a:pt x="3" y="80"/>
                </a:lnTo>
                <a:lnTo>
                  <a:pt x="24" y="57"/>
                </a:lnTo>
                <a:lnTo>
                  <a:pt x="55" y="86"/>
                </a:lnTo>
                <a:lnTo>
                  <a:pt x="42" y="105"/>
                </a:lnTo>
                <a:lnTo>
                  <a:pt x="5" y="87"/>
                </a:lnTo>
                <a:lnTo>
                  <a:pt x="2" y="113"/>
                </a:lnTo>
                <a:lnTo>
                  <a:pt x="5" y="128"/>
                </a:lnTo>
                <a:lnTo>
                  <a:pt x="24" y="132"/>
                </a:lnTo>
                <a:lnTo>
                  <a:pt x="17" y="148"/>
                </a:lnTo>
                <a:lnTo>
                  <a:pt x="33" y="161"/>
                </a:lnTo>
                <a:lnTo>
                  <a:pt x="33" y="212"/>
                </a:lnTo>
                <a:lnTo>
                  <a:pt x="89" y="197"/>
                </a:lnTo>
                <a:lnTo>
                  <a:pt x="121" y="182"/>
                </a:lnTo>
                <a:lnTo>
                  <a:pt x="192" y="216"/>
                </a:lnTo>
                <a:lnTo>
                  <a:pt x="239" y="237"/>
                </a:lnTo>
                <a:lnTo>
                  <a:pt x="249" y="247"/>
                </a:lnTo>
                <a:lnTo>
                  <a:pt x="252" y="273"/>
                </a:lnTo>
                <a:lnTo>
                  <a:pt x="293" y="292"/>
                </a:lnTo>
                <a:lnTo>
                  <a:pt x="358" y="222"/>
                </a:lnTo>
                <a:lnTo>
                  <a:pt x="399" y="222"/>
                </a:lnTo>
                <a:lnTo>
                  <a:pt x="406" y="193"/>
                </a:lnTo>
                <a:lnTo>
                  <a:pt x="411" y="181"/>
                </a:lnTo>
                <a:lnTo>
                  <a:pt x="397" y="162"/>
                </a:lnTo>
                <a:lnTo>
                  <a:pt x="367" y="151"/>
                </a:lnTo>
                <a:lnTo>
                  <a:pt x="363" y="136"/>
                </a:lnTo>
                <a:lnTo>
                  <a:pt x="321" y="125"/>
                </a:lnTo>
                <a:lnTo>
                  <a:pt x="293" y="99"/>
                </a:lnTo>
                <a:lnTo>
                  <a:pt x="285" y="82"/>
                </a:lnTo>
                <a:lnTo>
                  <a:pt x="263" y="66"/>
                </a:lnTo>
                <a:lnTo>
                  <a:pt x="251" y="75"/>
                </a:lnTo>
                <a:lnTo>
                  <a:pt x="244" y="82"/>
                </a:lnTo>
                <a:lnTo>
                  <a:pt x="227" y="80"/>
                </a:lnTo>
                <a:lnTo>
                  <a:pt x="216" y="57"/>
                </a:lnTo>
                <a:lnTo>
                  <a:pt x="216" y="42"/>
                </a:lnTo>
                <a:lnTo>
                  <a:pt x="201" y="37"/>
                </a:lnTo>
                <a:lnTo>
                  <a:pt x="196" y="24"/>
                </a:lnTo>
                <a:lnTo>
                  <a:pt x="179" y="11"/>
                </a:lnTo>
                <a:lnTo>
                  <a:pt x="166" y="11"/>
                </a:lnTo>
                <a:lnTo>
                  <a:pt x="156" y="0"/>
                </a:lnTo>
                <a:lnTo>
                  <a:pt x="143" y="6"/>
                </a:lnTo>
                <a:lnTo>
                  <a:pt x="148" y="24"/>
                </a:lnTo>
                <a:lnTo>
                  <a:pt x="140" y="20"/>
                </a:lnTo>
                <a:lnTo>
                  <a:pt x="133" y="18"/>
                </a:lnTo>
                <a:lnTo>
                  <a:pt x="121" y="42"/>
                </a:lnTo>
                <a:lnTo>
                  <a:pt x="105" y="45"/>
                </a:lnTo>
                <a:lnTo>
                  <a:pt x="89" y="41"/>
                </a:lnTo>
                <a:lnTo>
                  <a:pt x="78" y="54"/>
                </a:lnTo>
                <a:lnTo>
                  <a:pt x="64" y="42"/>
                </a:lnTo>
                <a:lnTo>
                  <a:pt x="44" y="31"/>
                </a:lnTo>
                <a:lnTo>
                  <a:pt x="0" y="42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65" name="Freeform 877"/>
          <p:cNvSpPr>
            <a:spLocks/>
          </p:cNvSpPr>
          <p:nvPr/>
        </p:nvSpPr>
        <p:spPr bwMode="auto">
          <a:xfrm>
            <a:off x="5950859" y="3121025"/>
            <a:ext cx="288773" cy="127000"/>
          </a:xfrm>
          <a:custGeom>
            <a:avLst/>
            <a:gdLst/>
            <a:ahLst/>
            <a:cxnLst>
              <a:cxn ang="0">
                <a:pos x="86" y="106"/>
              </a:cxn>
              <a:cxn ang="0">
                <a:pos x="63" y="106"/>
              </a:cxn>
              <a:cxn ang="0">
                <a:pos x="13" y="112"/>
              </a:cxn>
              <a:cxn ang="0">
                <a:pos x="0" y="129"/>
              </a:cxn>
              <a:cxn ang="0">
                <a:pos x="13" y="136"/>
              </a:cxn>
              <a:cxn ang="0">
                <a:pos x="23" y="141"/>
              </a:cxn>
              <a:cxn ang="0">
                <a:pos x="91" y="140"/>
              </a:cxn>
              <a:cxn ang="0">
                <a:pos x="137" y="140"/>
              </a:cxn>
              <a:cxn ang="0">
                <a:pos x="159" y="150"/>
              </a:cxn>
              <a:cxn ang="0">
                <a:pos x="166" y="131"/>
              </a:cxn>
              <a:cxn ang="0">
                <a:pos x="186" y="129"/>
              </a:cxn>
              <a:cxn ang="0">
                <a:pos x="213" y="122"/>
              </a:cxn>
              <a:cxn ang="0">
                <a:pos x="237" y="117"/>
              </a:cxn>
              <a:cxn ang="0">
                <a:pos x="280" y="93"/>
              </a:cxn>
              <a:cxn ang="0">
                <a:pos x="326" y="70"/>
              </a:cxn>
              <a:cxn ang="0">
                <a:pos x="341" y="58"/>
              </a:cxn>
              <a:cxn ang="0">
                <a:pos x="336" y="35"/>
              </a:cxn>
              <a:cxn ang="0">
                <a:pos x="313" y="35"/>
              </a:cxn>
              <a:cxn ang="0">
                <a:pos x="293" y="24"/>
              </a:cxn>
              <a:cxn ang="0">
                <a:pos x="268" y="15"/>
              </a:cxn>
              <a:cxn ang="0">
                <a:pos x="211" y="10"/>
              </a:cxn>
              <a:cxn ang="0">
                <a:pos x="140" y="0"/>
              </a:cxn>
              <a:cxn ang="0">
                <a:pos x="127" y="4"/>
              </a:cxn>
              <a:cxn ang="0">
                <a:pos x="131" y="15"/>
              </a:cxn>
              <a:cxn ang="0">
                <a:pos x="139" y="28"/>
              </a:cxn>
              <a:cxn ang="0">
                <a:pos x="120" y="30"/>
              </a:cxn>
              <a:cxn ang="0">
                <a:pos x="114" y="23"/>
              </a:cxn>
              <a:cxn ang="0">
                <a:pos x="89" y="20"/>
              </a:cxn>
              <a:cxn ang="0">
                <a:pos x="59" y="23"/>
              </a:cxn>
              <a:cxn ang="0">
                <a:pos x="73" y="30"/>
              </a:cxn>
              <a:cxn ang="0">
                <a:pos x="73" y="39"/>
              </a:cxn>
              <a:cxn ang="0">
                <a:pos x="66" y="49"/>
              </a:cxn>
              <a:cxn ang="0">
                <a:pos x="66" y="65"/>
              </a:cxn>
              <a:cxn ang="0">
                <a:pos x="75" y="74"/>
              </a:cxn>
              <a:cxn ang="0">
                <a:pos x="120" y="74"/>
              </a:cxn>
              <a:cxn ang="0">
                <a:pos x="134" y="73"/>
              </a:cxn>
              <a:cxn ang="0">
                <a:pos x="147" y="86"/>
              </a:cxn>
              <a:cxn ang="0">
                <a:pos x="132" y="104"/>
              </a:cxn>
              <a:cxn ang="0">
                <a:pos x="119" y="104"/>
              </a:cxn>
              <a:cxn ang="0">
                <a:pos x="103" y="103"/>
              </a:cxn>
              <a:cxn ang="0">
                <a:pos x="95" y="104"/>
              </a:cxn>
              <a:cxn ang="0">
                <a:pos x="86" y="106"/>
              </a:cxn>
            </a:cxnLst>
            <a:rect l="0" t="0" r="r" b="b"/>
            <a:pathLst>
              <a:path w="341" h="150">
                <a:moveTo>
                  <a:pt x="86" y="106"/>
                </a:moveTo>
                <a:lnTo>
                  <a:pt x="63" y="106"/>
                </a:lnTo>
                <a:lnTo>
                  <a:pt x="13" y="112"/>
                </a:lnTo>
                <a:lnTo>
                  <a:pt x="0" y="129"/>
                </a:lnTo>
                <a:lnTo>
                  <a:pt x="13" y="136"/>
                </a:lnTo>
                <a:lnTo>
                  <a:pt x="23" y="141"/>
                </a:lnTo>
                <a:lnTo>
                  <a:pt x="91" y="140"/>
                </a:lnTo>
                <a:lnTo>
                  <a:pt x="137" y="140"/>
                </a:lnTo>
                <a:lnTo>
                  <a:pt x="159" y="150"/>
                </a:lnTo>
                <a:lnTo>
                  <a:pt x="166" y="131"/>
                </a:lnTo>
                <a:lnTo>
                  <a:pt x="186" y="129"/>
                </a:lnTo>
                <a:lnTo>
                  <a:pt x="213" y="122"/>
                </a:lnTo>
                <a:lnTo>
                  <a:pt x="237" y="117"/>
                </a:lnTo>
                <a:lnTo>
                  <a:pt x="280" y="93"/>
                </a:lnTo>
                <a:lnTo>
                  <a:pt x="326" y="70"/>
                </a:lnTo>
                <a:lnTo>
                  <a:pt x="341" y="58"/>
                </a:lnTo>
                <a:lnTo>
                  <a:pt x="336" y="35"/>
                </a:lnTo>
                <a:lnTo>
                  <a:pt x="313" y="35"/>
                </a:lnTo>
                <a:lnTo>
                  <a:pt x="293" y="24"/>
                </a:lnTo>
                <a:lnTo>
                  <a:pt x="268" y="15"/>
                </a:lnTo>
                <a:lnTo>
                  <a:pt x="211" y="10"/>
                </a:lnTo>
                <a:lnTo>
                  <a:pt x="140" y="0"/>
                </a:lnTo>
                <a:lnTo>
                  <a:pt x="127" y="4"/>
                </a:lnTo>
                <a:lnTo>
                  <a:pt x="131" y="15"/>
                </a:lnTo>
                <a:lnTo>
                  <a:pt x="139" y="28"/>
                </a:lnTo>
                <a:lnTo>
                  <a:pt x="120" y="30"/>
                </a:lnTo>
                <a:lnTo>
                  <a:pt x="114" y="23"/>
                </a:lnTo>
                <a:lnTo>
                  <a:pt x="89" y="20"/>
                </a:lnTo>
                <a:lnTo>
                  <a:pt x="59" y="23"/>
                </a:lnTo>
                <a:lnTo>
                  <a:pt x="73" y="30"/>
                </a:lnTo>
                <a:lnTo>
                  <a:pt x="73" y="39"/>
                </a:lnTo>
                <a:lnTo>
                  <a:pt x="66" y="49"/>
                </a:lnTo>
                <a:lnTo>
                  <a:pt x="66" y="65"/>
                </a:lnTo>
                <a:lnTo>
                  <a:pt x="75" y="74"/>
                </a:lnTo>
                <a:lnTo>
                  <a:pt x="120" y="74"/>
                </a:lnTo>
                <a:lnTo>
                  <a:pt x="134" y="73"/>
                </a:lnTo>
                <a:lnTo>
                  <a:pt x="147" y="86"/>
                </a:lnTo>
                <a:lnTo>
                  <a:pt x="132" y="104"/>
                </a:lnTo>
                <a:lnTo>
                  <a:pt x="119" y="104"/>
                </a:lnTo>
                <a:lnTo>
                  <a:pt x="103" y="103"/>
                </a:lnTo>
                <a:lnTo>
                  <a:pt x="95" y="104"/>
                </a:lnTo>
                <a:lnTo>
                  <a:pt x="86" y="106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366" name="Freeform 878"/>
          <p:cNvSpPr>
            <a:spLocks/>
          </p:cNvSpPr>
          <p:nvPr/>
        </p:nvSpPr>
        <p:spPr bwMode="auto">
          <a:xfrm>
            <a:off x="5922139" y="3197244"/>
            <a:ext cx="184452" cy="130175"/>
          </a:xfrm>
          <a:custGeom>
            <a:avLst/>
            <a:gdLst/>
            <a:ahLst/>
            <a:cxnLst>
              <a:cxn ang="0">
                <a:pos x="0" y="131"/>
              </a:cxn>
              <a:cxn ang="0">
                <a:pos x="2" y="137"/>
              </a:cxn>
              <a:cxn ang="0">
                <a:pos x="20" y="140"/>
              </a:cxn>
              <a:cxn ang="0">
                <a:pos x="57" y="141"/>
              </a:cxn>
              <a:cxn ang="0">
                <a:pos x="103" y="94"/>
              </a:cxn>
              <a:cxn ang="0">
                <a:pos x="113" y="123"/>
              </a:cxn>
              <a:cxn ang="0">
                <a:pos x="127" y="155"/>
              </a:cxn>
              <a:cxn ang="0">
                <a:pos x="157" y="142"/>
              </a:cxn>
              <a:cxn ang="0">
                <a:pos x="186" y="130"/>
              </a:cxn>
              <a:cxn ang="0">
                <a:pos x="218" y="140"/>
              </a:cxn>
              <a:cxn ang="0">
                <a:pos x="218" y="95"/>
              </a:cxn>
              <a:cxn ang="0">
                <a:pos x="197" y="86"/>
              </a:cxn>
              <a:cxn ang="0">
                <a:pos x="184" y="87"/>
              </a:cxn>
              <a:cxn ang="0">
                <a:pos x="193" y="59"/>
              </a:cxn>
              <a:cxn ang="0">
                <a:pos x="167" y="52"/>
              </a:cxn>
              <a:cxn ang="0">
                <a:pos x="147" y="50"/>
              </a:cxn>
              <a:cxn ang="0">
                <a:pos x="115" y="50"/>
              </a:cxn>
              <a:cxn ang="0">
                <a:pos x="92" y="50"/>
              </a:cxn>
              <a:cxn ang="0">
                <a:pos x="61" y="50"/>
              </a:cxn>
              <a:cxn ang="0">
                <a:pos x="37" y="45"/>
              </a:cxn>
              <a:cxn ang="0">
                <a:pos x="34" y="41"/>
              </a:cxn>
              <a:cxn ang="0">
                <a:pos x="38" y="30"/>
              </a:cxn>
              <a:cxn ang="0">
                <a:pos x="48" y="22"/>
              </a:cxn>
              <a:cxn ang="0">
                <a:pos x="91" y="15"/>
              </a:cxn>
              <a:cxn ang="0">
                <a:pos x="88" y="0"/>
              </a:cxn>
              <a:cxn ang="0">
                <a:pos x="56" y="5"/>
              </a:cxn>
              <a:cxn ang="0">
                <a:pos x="30" y="4"/>
              </a:cxn>
              <a:cxn ang="0">
                <a:pos x="14" y="19"/>
              </a:cxn>
              <a:cxn ang="0">
                <a:pos x="6" y="50"/>
              </a:cxn>
              <a:cxn ang="0">
                <a:pos x="9" y="57"/>
              </a:cxn>
              <a:cxn ang="0">
                <a:pos x="5" y="60"/>
              </a:cxn>
              <a:cxn ang="0">
                <a:pos x="25" y="66"/>
              </a:cxn>
              <a:cxn ang="0">
                <a:pos x="35" y="84"/>
              </a:cxn>
              <a:cxn ang="0">
                <a:pos x="29" y="104"/>
              </a:cxn>
              <a:cxn ang="0">
                <a:pos x="24" y="106"/>
              </a:cxn>
              <a:cxn ang="0">
                <a:pos x="17" y="113"/>
              </a:cxn>
              <a:cxn ang="0">
                <a:pos x="0" y="131"/>
              </a:cxn>
            </a:cxnLst>
            <a:rect l="0" t="0" r="r" b="b"/>
            <a:pathLst>
              <a:path w="218" h="155">
                <a:moveTo>
                  <a:pt x="0" y="131"/>
                </a:moveTo>
                <a:lnTo>
                  <a:pt x="2" y="137"/>
                </a:lnTo>
                <a:lnTo>
                  <a:pt x="20" y="140"/>
                </a:lnTo>
                <a:lnTo>
                  <a:pt x="57" y="141"/>
                </a:lnTo>
                <a:lnTo>
                  <a:pt x="103" y="94"/>
                </a:lnTo>
                <a:lnTo>
                  <a:pt x="113" y="123"/>
                </a:lnTo>
                <a:lnTo>
                  <a:pt x="127" y="155"/>
                </a:lnTo>
                <a:lnTo>
                  <a:pt x="157" y="142"/>
                </a:lnTo>
                <a:lnTo>
                  <a:pt x="186" y="130"/>
                </a:lnTo>
                <a:lnTo>
                  <a:pt x="218" y="140"/>
                </a:lnTo>
                <a:lnTo>
                  <a:pt x="218" y="95"/>
                </a:lnTo>
                <a:lnTo>
                  <a:pt x="197" y="86"/>
                </a:lnTo>
                <a:lnTo>
                  <a:pt x="184" y="87"/>
                </a:lnTo>
                <a:lnTo>
                  <a:pt x="193" y="59"/>
                </a:lnTo>
                <a:lnTo>
                  <a:pt x="167" y="52"/>
                </a:lnTo>
                <a:lnTo>
                  <a:pt x="147" y="50"/>
                </a:lnTo>
                <a:lnTo>
                  <a:pt x="115" y="50"/>
                </a:lnTo>
                <a:lnTo>
                  <a:pt x="92" y="50"/>
                </a:lnTo>
                <a:lnTo>
                  <a:pt x="61" y="50"/>
                </a:lnTo>
                <a:lnTo>
                  <a:pt x="37" y="45"/>
                </a:lnTo>
                <a:lnTo>
                  <a:pt x="34" y="41"/>
                </a:lnTo>
                <a:lnTo>
                  <a:pt x="38" y="30"/>
                </a:lnTo>
                <a:lnTo>
                  <a:pt x="48" y="22"/>
                </a:lnTo>
                <a:lnTo>
                  <a:pt x="91" y="15"/>
                </a:lnTo>
                <a:lnTo>
                  <a:pt x="88" y="0"/>
                </a:lnTo>
                <a:lnTo>
                  <a:pt x="56" y="5"/>
                </a:lnTo>
                <a:lnTo>
                  <a:pt x="30" y="4"/>
                </a:lnTo>
                <a:lnTo>
                  <a:pt x="14" y="19"/>
                </a:lnTo>
                <a:lnTo>
                  <a:pt x="6" y="50"/>
                </a:lnTo>
                <a:lnTo>
                  <a:pt x="9" y="57"/>
                </a:lnTo>
                <a:lnTo>
                  <a:pt x="5" y="60"/>
                </a:lnTo>
                <a:lnTo>
                  <a:pt x="25" y="66"/>
                </a:lnTo>
                <a:lnTo>
                  <a:pt x="35" y="84"/>
                </a:lnTo>
                <a:lnTo>
                  <a:pt x="29" y="104"/>
                </a:lnTo>
                <a:lnTo>
                  <a:pt x="24" y="106"/>
                </a:lnTo>
                <a:lnTo>
                  <a:pt x="17" y="113"/>
                </a:lnTo>
                <a:lnTo>
                  <a:pt x="0" y="131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60" name="Freeform 879"/>
          <p:cNvSpPr>
            <a:spLocks/>
          </p:cNvSpPr>
          <p:nvPr/>
        </p:nvSpPr>
        <p:spPr bwMode="auto">
          <a:xfrm>
            <a:off x="4615855" y="3025775"/>
            <a:ext cx="45357" cy="508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12" y="22"/>
              </a:cxn>
              <a:cxn ang="0">
                <a:pos x="25" y="5"/>
              </a:cxn>
              <a:cxn ang="0">
                <a:pos x="30" y="1"/>
              </a:cxn>
            </a:cxnLst>
            <a:rect l="0" t="0" r="r" b="b"/>
            <a:pathLst>
              <a:path w="30" h="32">
                <a:moveTo>
                  <a:pt x="0" y="32"/>
                </a:moveTo>
                <a:cubicBezTo>
                  <a:pt x="4" y="27"/>
                  <a:pt x="7" y="25"/>
                  <a:pt x="12" y="22"/>
                </a:cubicBezTo>
                <a:cubicBezTo>
                  <a:pt x="15" y="17"/>
                  <a:pt x="20" y="9"/>
                  <a:pt x="25" y="5"/>
                </a:cubicBezTo>
                <a:cubicBezTo>
                  <a:pt x="30" y="0"/>
                  <a:pt x="30" y="4"/>
                  <a:pt x="30" y="1"/>
                </a:cubicBezTo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 cap="flat" cmpd="sng">
            <a:solidFill>
              <a:schemeClr val="bg1"/>
            </a:solidFill>
            <a:prstDash val="solid"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61" name="Freeform 880"/>
          <p:cNvSpPr>
            <a:spLocks/>
          </p:cNvSpPr>
          <p:nvPr/>
        </p:nvSpPr>
        <p:spPr bwMode="auto">
          <a:xfrm>
            <a:off x="4765531" y="3160732"/>
            <a:ext cx="45357" cy="23813"/>
          </a:xfrm>
          <a:custGeom>
            <a:avLst/>
            <a:gdLst/>
            <a:ahLst/>
            <a:cxnLst>
              <a:cxn ang="0">
                <a:pos x="0" y="15"/>
              </a:cxn>
              <a:cxn ang="0">
                <a:pos x="30" y="0"/>
              </a:cxn>
            </a:cxnLst>
            <a:rect l="0" t="0" r="r" b="b"/>
            <a:pathLst>
              <a:path w="30" h="15">
                <a:moveTo>
                  <a:pt x="0" y="15"/>
                </a:moveTo>
                <a:cubicBezTo>
                  <a:pt x="9" y="8"/>
                  <a:pt x="19" y="0"/>
                  <a:pt x="30" y="0"/>
                </a:cubicBezTo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 cap="flat" cmpd="sng">
            <a:solidFill>
              <a:schemeClr val="bg1"/>
            </a:solidFill>
            <a:prstDash val="solid"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62" name="Freeform 881"/>
          <p:cNvSpPr>
            <a:spLocks/>
          </p:cNvSpPr>
          <p:nvPr/>
        </p:nvSpPr>
        <p:spPr bwMode="auto">
          <a:xfrm>
            <a:off x="4726214" y="3052763"/>
            <a:ext cx="6048" cy="38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" y="24"/>
              </a:cxn>
            </a:cxnLst>
            <a:rect l="0" t="0" r="r" b="b"/>
            <a:pathLst>
              <a:path w="4" h="24">
                <a:moveTo>
                  <a:pt x="0" y="0"/>
                </a:moveTo>
                <a:cubicBezTo>
                  <a:pt x="4" y="7"/>
                  <a:pt x="2" y="24"/>
                  <a:pt x="2" y="24"/>
                </a:cubicBezTo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 cap="flat" cmpd="sng">
            <a:solidFill>
              <a:schemeClr val="bg1"/>
            </a:solidFill>
            <a:prstDash val="solid"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63" name="Freeform 882"/>
          <p:cNvSpPr>
            <a:spLocks/>
          </p:cNvSpPr>
          <p:nvPr/>
        </p:nvSpPr>
        <p:spPr bwMode="auto">
          <a:xfrm>
            <a:off x="4712610" y="3089275"/>
            <a:ext cx="16630" cy="77788"/>
          </a:xfrm>
          <a:custGeom>
            <a:avLst/>
            <a:gdLst/>
            <a:ahLst/>
            <a:cxnLst>
              <a:cxn ang="0">
                <a:pos x="11" y="0"/>
              </a:cxn>
              <a:cxn ang="0">
                <a:pos x="3" y="30"/>
              </a:cxn>
              <a:cxn ang="0">
                <a:pos x="0" y="49"/>
              </a:cxn>
            </a:cxnLst>
            <a:rect l="0" t="0" r="r" b="b"/>
            <a:pathLst>
              <a:path w="11" h="49">
                <a:moveTo>
                  <a:pt x="11" y="0"/>
                </a:moveTo>
                <a:cubicBezTo>
                  <a:pt x="9" y="14"/>
                  <a:pt x="8" y="19"/>
                  <a:pt x="3" y="30"/>
                </a:cubicBezTo>
                <a:cubicBezTo>
                  <a:pt x="3" y="36"/>
                  <a:pt x="0" y="49"/>
                  <a:pt x="0" y="49"/>
                </a:cubicBezTo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 cap="flat" cmpd="sng">
            <a:solidFill>
              <a:schemeClr val="bg1"/>
            </a:solidFill>
            <a:prstDash val="solid"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64" name="Freeform 883"/>
          <p:cNvSpPr>
            <a:spLocks/>
          </p:cNvSpPr>
          <p:nvPr/>
        </p:nvSpPr>
        <p:spPr bwMode="auto">
          <a:xfrm>
            <a:off x="4658183" y="3059113"/>
            <a:ext cx="72571" cy="88900"/>
          </a:xfrm>
          <a:custGeom>
            <a:avLst/>
            <a:gdLst/>
            <a:ahLst/>
            <a:cxnLst>
              <a:cxn ang="0">
                <a:pos x="20" y="56"/>
              </a:cxn>
              <a:cxn ang="0">
                <a:pos x="11" y="43"/>
              </a:cxn>
              <a:cxn ang="0">
                <a:pos x="0" y="19"/>
              </a:cxn>
              <a:cxn ang="0">
                <a:pos x="36" y="11"/>
              </a:cxn>
              <a:cxn ang="0">
                <a:pos x="48" y="14"/>
              </a:cxn>
            </a:cxnLst>
            <a:rect l="0" t="0" r="r" b="b"/>
            <a:pathLst>
              <a:path w="48" h="56">
                <a:moveTo>
                  <a:pt x="20" y="56"/>
                </a:moveTo>
                <a:cubicBezTo>
                  <a:pt x="18" y="50"/>
                  <a:pt x="16" y="47"/>
                  <a:pt x="11" y="43"/>
                </a:cubicBezTo>
                <a:cubicBezTo>
                  <a:pt x="8" y="34"/>
                  <a:pt x="6" y="27"/>
                  <a:pt x="0" y="19"/>
                </a:cubicBezTo>
                <a:cubicBezTo>
                  <a:pt x="5" y="0"/>
                  <a:pt x="19" y="9"/>
                  <a:pt x="36" y="11"/>
                </a:cubicBezTo>
                <a:cubicBezTo>
                  <a:pt x="40" y="12"/>
                  <a:pt x="44" y="14"/>
                  <a:pt x="48" y="14"/>
                </a:cubicBezTo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 cap="flat" cmpd="sng">
            <a:solidFill>
              <a:schemeClr val="bg1"/>
            </a:solidFill>
            <a:prstDash val="solid"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65" name="Freeform 884"/>
          <p:cNvSpPr>
            <a:spLocks/>
          </p:cNvSpPr>
          <p:nvPr/>
        </p:nvSpPr>
        <p:spPr bwMode="auto">
          <a:xfrm>
            <a:off x="4661207" y="2927350"/>
            <a:ext cx="46869" cy="39688"/>
          </a:xfrm>
          <a:custGeom>
            <a:avLst/>
            <a:gdLst/>
            <a:ahLst/>
            <a:cxnLst>
              <a:cxn ang="0">
                <a:pos x="0" y="25"/>
              </a:cxn>
              <a:cxn ang="0">
                <a:pos x="31" y="0"/>
              </a:cxn>
            </a:cxnLst>
            <a:rect l="0" t="0" r="r" b="b"/>
            <a:pathLst>
              <a:path w="31" h="25">
                <a:moveTo>
                  <a:pt x="0" y="25"/>
                </a:moveTo>
                <a:cubicBezTo>
                  <a:pt x="10" y="15"/>
                  <a:pt x="22" y="9"/>
                  <a:pt x="31" y="0"/>
                </a:cubicBezTo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 cap="flat" cmpd="sng">
            <a:solidFill>
              <a:schemeClr val="bg1"/>
            </a:solidFill>
            <a:prstDash val="solid"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66" name="Freeform 885"/>
          <p:cNvSpPr>
            <a:spLocks/>
          </p:cNvSpPr>
          <p:nvPr/>
        </p:nvSpPr>
        <p:spPr bwMode="auto">
          <a:xfrm>
            <a:off x="4776108" y="2743200"/>
            <a:ext cx="30238" cy="38100"/>
          </a:xfrm>
          <a:custGeom>
            <a:avLst/>
            <a:gdLst/>
            <a:ahLst/>
            <a:cxnLst>
              <a:cxn ang="0">
                <a:pos x="17" y="24"/>
              </a:cxn>
              <a:cxn ang="0">
                <a:pos x="0" y="0"/>
              </a:cxn>
            </a:cxnLst>
            <a:rect l="0" t="0" r="r" b="b"/>
            <a:pathLst>
              <a:path w="20" h="24">
                <a:moveTo>
                  <a:pt x="17" y="24"/>
                </a:moveTo>
                <a:cubicBezTo>
                  <a:pt x="20" y="6"/>
                  <a:pt x="12" y="8"/>
                  <a:pt x="0" y="0"/>
                </a:cubicBezTo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 cap="flat" cmpd="sng">
            <a:solidFill>
              <a:schemeClr val="bg1"/>
            </a:solidFill>
            <a:prstDash val="solid"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67" name="Freeform 886"/>
          <p:cNvSpPr>
            <a:spLocks/>
          </p:cNvSpPr>
          <p:nvPr/>
        </p:nvSpPr>
        <p:spPr bwMode="auto">
          <a:xfrm>
            <a:off x="4776109" y="2714625"/>
            <a:ext cx="95250" cy="31750"/>
          </a:xfrm>
          <a:custGeom>
            <a:avLst/>
            <a:gdLst/>
            <a:ahLst/>
            <a:cxnLst>
              <a:cxn ang="0">
                <a:pos x="0" y="5"/>
              </a:cxn>
              <a:cxn ang="0">
                <a:pos x="26" y="0"/>
              </a:cxn>
              <a:cxn ang="0">
                <a:pos x="53" y="6"/>
              </a:cxn>
              <a:cxn ang="0">
                <a:pos x="63" y="20"/>
              </a:cxn>
            </a:cxnLst>
            <a:rect l="0" t="0" r="r" b="b"/>
            <a:pathLst>
              <a:path w="63" h="20">
                <a:moveTo>
                  <a:pt x="0" y="5"/>
                </a:moveTo>
                <a:cubicBezTo>
                  <a:pt x="8" y="2"/>
                  <a:pt x="17" y="1"/>
                  <a:pt x="26" y="0"/>
                </a:cubicBezTo>
                <a:cubicBezTo>
                  <a:pt x="42" y="2"/>
                  <a:pt x="42" y="4"/>
                  <a:pt x="53" y="6"/>
                </a:cubicBezTo>
                <a:cubicBezTo>
                  <a:pt x="54" y="8"/>
                  <a:pt x="61" y="20"/>
                  <a:pt x="63" y="20"/>
                </a:cubicBezTo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 cap="flat" cmpd="sng">
            <a:solidFill>
              <a:schemeClr val="bg1"/>
            </a:solidFill>
            <a:prstDash val="solid"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68" name="Freeform 887"/>
          <p:cNvSpPr>
            <a:spLocks/>
          </p:cNvSpPr>
          <p:nvPr/>
        </p:nvSpPr>
        <p:spPr bwMode="auto">
          <a:xfrm>
            <a:off x="4853217" y="2651144"/>
            <a:ext cx="92226" cy="100013"/>
          </a:xfrm>
          <a:custGeom>
            <a:avLst/>
            <a:gdLst/>
            <a:ahLst/>
            <a:cxnLst>
              <a:cxn ang="0">
                <a:pos x="0" y="7"/>
              </a:cxn>
              <a:cxn ang="0">
                <a:pos x="18" y="1"/>
              </a:cxn>
              <a:cxn ang="0">
                <a:pos x="30" y="12"/>
              </a:cxn>
              <a:cxn ang="0">
                <a:pos x="50" y="16"/>
              </a:cxn>
              <a:cxn ang="0">
                <a:pos x="59" y="28"/>
              </a:cxn>
              <a:cxn ang="0">
                <a:pos x="57" y="63"/>
              </a:cxn>
            </a:cxnLst>
            <a:rect l="0" t="0" r="r" b="b"/>
            <a:pathLst>
              <a:path w="61" h="63">
                <a:moveTo>
                  <a:pt x="0" y="7"/>
                </a:moveTo>
                <a:cubicBezTo>
                  <a:pt x="9" y="1"/>
                  <a:pt x="5" y="0"/>
                  <a:pt x="18" y="1"/>
                </a:cubicBezTo>
                <a:cubicBezTo>
                  <a:pt x="23" y="4"/>
                  <a:pt x="25" y="8"/>
                  <a:pt x="30" y="12"/>
                </a:cubicBezTo>
                <a:cubicBezTo>
                  <a:pt x="33" y="18"/>
                  <a:pt x="43" y="15"/>
                  <a:pt x="50" y="16"/>
                </a:cubicBezTo>
                <a:cubicBezTo>
                  <a:pt x="55" y="19"/>
                  <a:pt x="56" y="23"/>
                  <a:pt x="59" y="28"/>
                </a:cubicBezTo>
                <a:cubicBezTo>
                  <a:pt x="61" y="40"/>
                  <a:pt x="57" y="52"/>
                  <a:pt x="57" y="63"/>
                </a:cubicBezTo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 cap="flat" cmpd="sng">
            <a:solidFill>
              <a:schemeClr val="bg1"/>
            </a:solidFill>
            <a:prstDash val="solid"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  <p:sp>
        <p:nvSpPr>
          <p:cNvPr id="69" name="Freeform 888"/>
          <p:cNvSpPr>
            <a:spLocks/>
          </p:cNvSpPr>
          <p:nvPr/>
        </p:nvSpPr>
        <p:spPr bwMode="auto">
          <a:xfrm>
            <a:off x="4912188" y="2589232"/>
            <a:ext cx="13607" cy="873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" y="42"/>
              </a:cxn>
              <a:cxn ang="0">
                <a:pos x="3" y="55"/>
              </a:cxn>
            </a:cxnLst>
            <a:rect l="0" t="0" r="r" b="b"/>
            <a:pathLst>
              <a:path w="9" h="55">
                <a:moveTo>
                  <a:pt x="0" y="0"/>
                </a:moveTo>
                <a:cubicBezTo>
                  <a:pt x="9" y="12"/>
                  <a:pt x="8" y="28"/>
                  <a:pt x="9" y="42"/>
                </a:cubicBezTo>
                <a:cubicBezTo>
                  <a:pt x="8" y="48"/>
                  <a:pt x="7" y="51"/>
                  <a:pt x="3" y="55"/>
                </a:cubicBezTo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 cap="flat" cmpd="sng">
            <a:solidFill>
              <a:schemeClr val="bg1"/>
            </a:solidFill>
            <a:prstDash val="solid"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 sz="1714" dirty="0">
              <a:solidFill>
                <a:srgbClr val="4155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996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Tombstone (Small Fo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271943"/>
            <a:ext cx="8382000" cy="1066800"/>
          </a:xfrm>
        </p:spPr>
        <p:txBody>
          <a:bodyPr>
            <a:normAutofit/>
          </a:bodyPr>
          <a:lstStyle>
            <a:lvl1pPr>
              <a:defRPr sz="1905" baseline="0"/>
            </a:lvl1pPr>
          </a:lstStyle>
          <a:p>
            <a:r>
              <a:rPr lang="en-US" dirty="0"/>
              <a:t>Tombstone With Case Study (Small Fonts)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77585" y="1600206"/>
            <a:ext cx="6371187" cy="4525963"/>
          </a:xfrm>
        </p:spPr>
        <p:txBody>
          <a:bodyPr>
            <a:normAutofit/>
          </a:bodyPr>
          <a:lstStyle>
            <a:lvl1pPr>
              <a:buNone/>
              <a:defRPr sz="1524"/>
            </a:lvl1pPr>
            <a:lvl2pPr>
              <a:defRPr sz="1524"/>
            </a:lvl2pPr>
            <a:lvl3pPr>
              <a:defRPr sz="1524"/>
            </a:lvl3pPr>
            <a:lvl4pPr>
              <a:defRPr sz="1714"/>
            </a:lvl4pPr>
            <a:lvl5pPr>
              <a:defRPr sz="1714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000" y="6576066"/>
            <a:ext cx="37338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Duff &amp; Phelps | Private &amp; Confidential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601FD316-713D-4ED1-ADFD-72C1E45E04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>
          <a:xfrm>
            <a:off x="4291675" y="6576066"/>
            <a:ext cx="3401037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</a:defRPr>
            </a:lvl1pPr>
          </a:lstStyle>
          <a:p>
            <a:fld id="{49D2E4AB-F303-4851-8450-ADD038481A34}" type="datetime5">
              <a:rPr lang="en-US" smtClean="0"/>
              <a:t>12-Jun-18</a:t>
            </a:fld>
            <a:endParaRPr lang="en-US" dirty="0"/>
          </a:p>
        </p:txBody>
      </p:sp>
      <p:pic>
        <p:nvPicPr>
          <p:cNvPr id="17" name="Picture 34" descr="Untitled-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724" y="3121671"/>
            <a:ext cx="753241" cy="167801"/>
          </a:xfrm>
          <a:prstGeom prst="rect">
            <a:avLst/>
          </a:prstGeom>
          <a:noFill/>
        </p:spPr>
      </p:pic>
      <p:sp>
        <p:nvSpPr>
          <p:cNvPr id="18" name="Rectangle 17"/>
          <p:cNvSpPr/>
          <p:nvPr userDrawn="1"/>
        </p:nvSpPr>
        <p:spPr>
          <a:xfrm>
            <a:off x="377954" y="1606523"/>
            <a:ext cx="1677996" cy="2292241"/>
          </a:xfrm>
          <a:prstGeom prst="rect">
            <a:avLst/>
          </a:prstGeom>
          <a:noFill/>
          <a:ln w="6350">
            <a:solidFill>
              <a:srgbClr val="4555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4" dirty="0">
              <a:solidFill>
                <a:prstClr val="white"/>
              </a:solidFill>
            </a:endParaRPr>
          </a:p>
        </p:txBody>
      </p:sp>
      <p:sp>
        <p:nvSpPr>
          <p:cNvPr id="19" name="Text Placeholder 21"/>
          <p:cNvSpPr>
            <a:spLocks noGrp="1"/>
          </p:cNvSpPr>
          <p:nvPr>
            <p:ph type="body" sz="quarter" idx="17" hasCustomPrompt="1"/>
          </p:nvPr>
        </p:nvSpPr>
        <p:spPr>
          <a:xfrm>
            <a:off x="454950" y="1753214"/>
            <a:ext cx="1524000" cy="457200"/>
          </a:xfrm>
        </p:spPr>
        <p:txBody>
          <a:bodyPr anchor="t" anchorCtr="0">
            <a:noAutofit/>
          </a:bodyPr>
          <a:lstStyle>
            <a:lvl1pPr>
              <a:lnSpc>
                <a:spcPts val="1238"/>
              </a:lnSpc>
              <a:buFont typeface="Arial" pitchFamily="34" charset="0"/>
              <a:buNone/>
              <a:defRPr sz="1143" b="0" baseline="0">
                <a:solidFill>
                  <a:srgbClr val="EE312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Service we provided</a:t>
            </a:r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454950" y="1710872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>
            <a:off x="454950" y="2215697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454950" y="2262078"/>
            <a:ext cx="1524000" cy="706096"/>
          </a:xfrm>
        </p:spPr>
        <p:txBody>
          <a:bodyPr wrap="square" anchor="t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762" b="0" baseline="0"/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Deal detail (context)</a:t>
            </a:r>
          </a:p>
          <a:p>
            <a:pPr lvl="0"/>
            <a:r>
              <a:rPr lang="en-US" dirty="0"/>
              <a:t>Client name has been acquired by</a:t>
            </a:r>
          </a:p>
          <a:p>
            <a:pPr lvl="0"/>
            <a:r>
              <a:rPr lang="en-US" dirty="0"/>
              <a:t>Company Name</a:t>
            </a:r>
          </a:p>
        </p:txBody>
      </p:sp>
      <p:sp>
        <p:nvSpPr>
          <p:cNvPr id="26" name="Text Placeholder 21"/>
          <p:cNvSpPr>
            <a:spLocks noGrp="1"/>
          </p:cNvSpPr>
          <p:nvPr>
            <p:ph type="body" sz="quarter" idx="18" hasCustomPrompt="1"/>
          </p:nvPr>
        </p:nvSpPr>
        <p:spPr>
          <a:xfrm>
            <a:off x="454950" y="3468234"/>
            <a:ext cx="1524000" cy="366718"/>
          </a:xfrm>
        </p:spPr>
        <p:txBody>
          <a:bodyPr wrap="square" anchor="b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667" b="0" baseline="0">
                <a:solidFill>
                  <a:schemeClr val="accent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Our role in the transaction</a:t>
            </a:r>
          </a:p>
          <a:p>
            <a:pPr lvl="0"/>
            <a:r>
              <a:rPr lang="en-US" dirty="0"/>
              <a:t>Can be two lines</a:t>
            </a:r>
          </a:p>
        </p:txBody>
      </p:sp>
    </p:spTree>
    <p:extLst>
      <p:ext uri="{BB962C8B-B14F-4D97-AF65-F5344CB8AC3E}">
        <p14:creationId xmlns:p14="http://schemas.microsoft.com/office/powerpoint/2010/main" val="37385584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bstone Grid (Small Fo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1905" baseline="0"/>
            </a:lvl1pPr>
          </a:lstStyle>
          <a:p>
            <a:r>
              <a:rPr lang="en-US" dirty="0"/>
              <a:t>Tombstone Grid (Small Fonts)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Duff &amp; Phelps | Private &amp; Confidential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01FD316-713D-4ED1-ADFD-72C1E45E04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C87AE5BA-ECA8-4606-9D83-72E182EC1DE2}" type="datetime5">
              <a:rPr lang="en-US" smtClean="0"/>
              <a:t>12-Jun-18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377954" y="1606523"/>
            <a:ext cx="1677996" cy="2292241"/>
          </a:xfrm>
          <a:prstGeom prst="rect">
            <a:avLst/>
          </a:prstGeom>
          <a:noFill/>
          <a:ln w="6350">
            <a:solidFill>
              <a:srgbClr val="4555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4" dirty="0">
              <a:solidFill>
                <a:prstClr val="white"/>
              </a:solidFill>
            </a:endParaRPr>
          </a:p>
        </p:txBody>
      </p:sp>
      <p:sp>
        <p:nvSpPr>
          <p:cNvPr id="8" name="Text Placeholder 21"/>
          <p:cNvSpPr>
            <a:spLocks noGrp="1"/>
          </p:cNvSpPr>
          <p:nvPr>
            <p:ph type="body" sz="quarter" idx="17" hasCustomPrompt="1"/>
          </p:nvPr>
        </p:nvSpPr>
        <p:spPr>
          <a:xfrm>
            <a:off x="454950" y="1753214"/>
            <a:ext cx="1524000" cy="457200"/>
          </a:xfrm>
        </p:spPr>
        <p:txBody>
          <a:bodyPr anchor="t" anchorCtr="0">
            <a:noAutofit/>
          </a:bodyPr>
          <a:lstStyle>
            <a:lvl1pPr>
              <a:lnSpc>
                <a:spcPts val="1238"/>
              </a:lnSpc>
              <a:buFont typeface="Arial" pitchFamily="34" charset="0"/>
              <a:buNone/>
              <a:defRPr sz="1143" b="0" baseline="0">
                <a:solidFill>
                  <a:srgbClr val="EE312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Service we provided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4950" y="1710872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454950" y="2215697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454950" y="2262078"/>
            <a:ext cx="1524000" cy="706096"/>
          </a:xfrm>
        </p:spPr>
        <p:txBody>
          <a:bodyPr wrap="square" anchor="t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762" b="0" baseline="0"/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Deal detail (context)</a:t>
            </a:r>
          </a:p>
          <a:p>
            <a:pPr lvl="0"/>
            <a:r>
              <a:rPr lang="en-US" dirty="0"/>
              <a:t>Client name has been acquired by</a:t>
            </a:r>
          </a:p>
          <a:p>
            <a:pPr lvl="0"/>
            <a:r>
              <a:rPr lang="en-US" dirty="0"/>
              <a:t>Company Name</a:t>
            </a:r>
          </a:p>
        </p:txBody>
      </p:sp>
      <p:sp>
        <p:nvSpPr>
          <p:cNvPr id="12" name="Text Placeholder 21"/>
          <p:cNvSpPr>
            <a:spLocks noGrp="1"/>
          </p:cNvSpPr>
          <p:nvPr>
            <p:ph type="body" sz="quarter" idx="18" hasCustomPrompt="1"/>
          </p:nvPr>
        </p:nvSpPr>
        <p:spPr>
          <a:xfrm>
            <a:off x="454950" y="3468234"/>
            <a:ext cx="1524000" cy="366718"/>
          </a:xfrm>
        </p:spPr>
        <p:txBody>
          <a:bodyPr wrap="square" anchor="b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667" b="0" baseline="0">
                <a:solidFill>
                  <a:schemeClr val="accent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Our role in the transaction</a:t>
            </a:r>
          </a:p>
          <a:p>
            <a:pPr lvl="0"/>
            <a:r>
              <a:rPr lang="en-US" dirty="0"/>
              <a:t>Can be two lines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377954" y="4081214"/>
            <a:ext cx="1677996" cy="2292241"/>
          </a:xfrm>
          <a:prstGeom prst="rect">
            <a:avLst/>
          </a:prstGeom>
          <a:noFill/>
          <a:ln w="6350">
            <a:solidFill>
              <a:srgbClr val="4555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4" dirty="0">
              <a:solidFill>
                <a:prstClr val="white"/>
              </a:solidFill>
            </a:endParaRPr>
          </a:p>
        </p:txBody>
      </p:sp>
      <p:sp>
        <p:nvSpPr>
          <p:cNvPr id="15" name="Text Placeholder 21"/>
          <p:cNvSpPr>
            <a:spLocks noGrp="1"/>
          </p:cNvSpPr>
          <p:nvPr>
            <p:ph type="body" sz="quarter" idx="19" hasCustomPrompt="1"/>
          </p:nvPr>
        </p:nvSpPr>
        <p:spPr>
          <a:xfrm>
            <a:off x="454950" y="4227900"/>
            <a:ext cx="1524000" cy="457200"/>
          </a:xfrm>
        </p:spPr>
        <p:txBody>
          <a:bodyPr anchor="t" anchorCtr="0">
            <a:noAutofit/>
          </a:bodyPr>
          <a:lstStyle>
            <a:lvl1pPr>
              <a:lnSpc>
                <a:spcPts val="1238"/>
              </a:lnSpc>
              <a:buFont typeface="Arial" pitchFamily="34" charset="0"/>
              <a:buNone/>
              <a:defRPr sz="1143" b="0" baseline="0">
                <a:solidFill>
                  <a:srgbClr val="EE312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Service we provided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454950" y="4185558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454950" y="4690383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21"/>
          <p:cNvSpPr>
            <a:spLocks noGrp="1"/>
          </p:cNvSpPr>
          <p:nvPr>
            <p:ph type="body" sz="quarter" idx="20" hasCustomPrompt="1"/>
          </p:nvPr>
        </p:nvSpPr>
        <p:spPr>
          <a:xfrm>
            <a:off x="454950" y="4736764"/>
            <a:ext cx="1524000" cy="706096"/>
          </a:xfrm>
        </p:spPr>
        <p:txBody>
          <a:bodyPr wrap="square" anchor="t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762" b="0" baseline="0"/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Deal detail (context)</a:t>
            </a:r>
          </a:p>
          <a:p>
            <a:pPr lvl="0"/>
            <a:r>
              <a:rPr lang="en-US" dirty="0"/>
              <a:t>Client name has been acquired by</a:t>
            </a:r>
          </a:p>
          <a:p>
            <a:pPr lvl="0"/>
            <a:r>
              <a:rPr lang="en-US" dirty="0"/>
              <a:t>Company Name</a:t>
            </a:r>
          </a:p>
        </p:txBody>
      </p:sp>
      <p:sp>
        <p:nvSpPr>
          <p:cNvPr id="19" name="Text Placeholder 21"/>
          <p:cNvSpPr>
            <a:spLocks noGrp="1"/>
          </p:cNvSpPr>
          <p:nvPr>
            <p:ph type="body" sz="quarter" idx="21" hasCustomPrompt="1"/>
          </p:nvPr>
        </p:nvSpPr>
        <p:spPr>
          <a:xfrm>
            <a:off x="454950" y="5942920"/>
            <a:ext cx="1524000" cy="366718"/>
          </a:xfrm>
        </p:spPr>
        <p:txBody>
          <a:bodyPr wrap="square" anchor="b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667" b="0" baseline="0">
                <a:solidFill>
                  <a:schemeClr val="accent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Our role in the transaction</a:t>
            </a:r>
          </a:p>
          <a:p>
            <a:pPr lvl="0"/>
            <a:r>
              <a:rPr lang="en-US" dirty="0"/>
              <a:t>Can be two lines</a:t>
            </a:r>
          </a:p>
        </p:txBody>
      </p:sp>
      <p:sp>
        <p:nvSpPr>
          <p:cNvPr id="21" name="Rectangle 20"/>
          <p:cNvSpPr/>
          <p:nvPr userDrawn="1"/>
        </p:nvSpPr>
        <p:spPr>
          <a:xfrm>
            <a:off x="5921028" y="1606523"/>
            <a:ext cx="1677996" cy="2292241"/>
          </a:xfrm>
          <a:prstGeom prst="rect">
            <a:avLst/>
          </a:prstGeom>
          <a:noFill/>
          <a:ln w="6350">
            <a:solidFill>
              <a:srgbClr val="4555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4" dirty="0">
              <a:solidFill>
                <a:prstClr val="white"/>
              </a:solidFill>
            </a:endParaRP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22" hasCustomPrompt="1"/>
          </p:nvPr>
        </p:nvSpPr>
        <p:spPr>
          <a:xfrm>
            <a:off x="5998024" y="1753215"/>
            <a:ext cx="1524000" cy="457200"/>
          </a:xfrm>
        </p:spPr>
        <p:txBody>
          <a:bodyPr anchor="t" anchorCtr="0">
            <a:noAutofit/>
          </a:bodyPr>
          <a:lstStyle>
            <a:lvl1pPr>
              <a:lnSpc>
                <a:spcPts val="1238"/>
              </a:lnSpc>
              <a:buFont typeface="Arial" pitchFamily="34" charset="0"/>
              <a:buNone/>
              <a:defRPr sz="1143" b="0" baseline="0">
                <a:solidFill>
                  <a:srgbClr val="EE312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Service we provided</a:t>
            </a:r>
          </a:p>
        </p:txBody>
      </p:sp>
      <p:cxnSp>
        <p:nvCxnSpPr>
          <p:cNvPr id="23" name="Straight Connector 22"/>
          <p:cNvCxnSpPr/>
          <p:nvPr userDrawn="1"/>
        </p:nvCxnSpPr>
        <p:spPr>
          <a:xfrm>
            <a:off x="5998024" y="1710873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>
            <a:off x="5998024" y="2215698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21"/>
          <p:cNvSpPr>
            <a:spLocks noGrp="1"/>
          </p:cNvSpPr>
          <p:nvPr>
            <p:ph type="body" sz="quarter" idx="23" hasCustomPrompt="1"/>
          </p:nvPr>
        </p:nvSpPr>
        <p:spPr>
          <a:xfrm>
            <a:off x="5998024" y="2262079"/>
            <a:ext cx="1524000" cy="706096"/>
          </a:xfrm>
        </p:spPr>
        <p:txBody>
          <a:bodyPr wrap="square" anchor="t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762" b="0" baseline="0"/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Deal detail (context)</a:t>
            </a:r>
          </a:p>
          <a:p>
            <a:pPr lvl="0"/>
            <a:r>
              <a:rPr lang="en-US" dirty="0"/>
              <a:t>Client name has been acquired by</a:t>
            </a:r>
          </a:p>
          <a:p>
            <a:pPr lvl="0"/>
            <a:r>
              <a:rPr lang="en-US" dirty="0"/>
              <a:t>Company Name</a:t>
            </a:r>
          </a:p>
        </p:txBody>
      </p:sp>
      <p:sp>
        <p:nvSpPr>
          <p:cNvPr id="26" name="Text Placeholder 21"/>
          <p:cNvSpPr>
            <a:spLocks noGrp="1"/>
          </p:cNvSpPr>
          <p:nvPr>
            <p:ph type="body" sz="quarter" idx="24" hasCustomPrompt="1"/>
          </p:nvPr>
        </p:nvSpPr>
        <p:spPr>
          <a:xfrm>
            <a:off x="5998024" y="3468235"/>
            <a:ext cx="1524000" cy="366718"/>
          </a:xfrm>
        </p:spPr>
        <p:txBody>
          <a:bodyPr wrap="square" anchor="b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667" b="0" baseline="0">
                <a:solidFill>
                  <a:schemeClr val="accent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Our role in the transaction</a:t>
            </a:r>
          </a:p>
          <a:p>
            <a:pPr lvl="0"/>
            <a:r>
              <a:rPr lang="en-US" dirty="0"/>
              <a:t>Can be two lines</a:t>
            </a:r>
          </a:p>
        </p:txBody>
      </p:sp>
      <p:sp>
        <p:nvSpPr>
          <p:cNvPr id="28" name="Rectangle 27"/>
          <p:cNvSpPr/>
          <p:nvPr userDrawn="1"/>
        </p:nvSpPr>
        <p:spPr>
          <a:xfrm>
            <a:off x="5921028" y="4081214"/>
            <a:ext cx="1677996" cy="2292241"/>
          </a:xfrm>
          <a:prstGeom prst="rect">
            <a:avLst/>
          </a:prstGeom>
          <a:noFill/>
          <a:ln w="6350">
            <a:solidFill>
              <a:srgbClr val="4555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4" dirty="0">
              <a:solidFill>
                <a:prstClr val="white"/>
              </a:solidFill>
            </a:endParaRPr>
          </a:p>
        </p:txBody>
      </p:sp>
      <p:sp>
        <p:nvSpPr>
          <p:cNvPr id="29" name="Text Placeholder 21"/>
          <p:cNvSpPr>
            <a:spLocks noGrp="1"/>
          </p:cNvSpPr>
          <p:nvPr>
            <p:ph type="body" sz="quarter" idx="25" hasCustomPrompt="1"/>
          </p:nvPr>
        </p:nvSpPr>
        <p:spPr>
          <a:xfrm>
            <a:off x="5998024" y="4227901"/>
            <a:ext cx="1524000" cy="457200"/>
          </a:xfrm>
        </p:spPr>
        <p:txBody>
          <a:bodyPr anchor="t" anchorCtr="0">
            <a:noAutofit/>
          </a:bodyPr>
          <a:lstStyle>
            <a:lvl1pPr>
              <a:lnSpc>
                <a:spcPts val="1238"/>
              </a:lnSpc>
              <a:buFont typeface="Arial" pitchFamily="34" charset="0"/>
              <a:buNone/>
              <a:defRPr sz="1143" b="0" baseline="0">
                <a:solidFill>
                  <a:srgbClr val="EE312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Service we provided</a:t>
            </a:r>
          </a:p>
        </p:txBody>
      </p:sp>
      <p:cxnSp>
        <p:nvCxnSpPr>
          <p:cNvPr id="30" name="Straight Connector 29"/>
          <p:cNvCxnSpPr/>
          <p:nvPr userDrawn="1"/>
        </p:nvCxnSpPr>
        <p:spPr>
          <a:xfrm>
            <a:off x="5998024" y="4185559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 userDrawn="1"/>
        </p:nvCxnSpPr>
        <p:spPr>
          <a:xfrm>
            <a:off x="5998024" y="4690384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Placeholder 21"/>
          <p:cNvSpPr>
            <a:spLocks noGrp="1"/>
          </p:cNvSpPr>
          <p:nvPr>
            <p:ph type="body" sz="quarter" idx="26" hasCustomPrompt="1"/>
          </p:nvPr>
        </p:nvSpPr>
        <p:spPr>
          <a:xfrm>
            <a:off x="5998024" y="4736765"/>
            <a:ext cx="1524000" cy="706096"/>
          </a:xfrm>
        </p:spPr>
        <p:txBody>
          <a:bodyPr wrap="square" anchor="t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762" b="0" baseline="0"/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Deal detail (context)</a:t>
            </a:r>
          </a:p>
          <a:p>
            <a:pPr lvl="0"/>
            <a:r>
              <a:rPr lang="en-US" dirty="0"/>
              <a:t>Client name has been acquired by</a:t>
            </a:r>
          </a:p>
          <a:p>
            <a:pPr lvl="0"/>
            <a:r>
              <a:rPr lang="en-US" dirty="0"/>
              <a:t>Company Name</a:t>
            </a:r>
          </a:p>
        </p:txBody>
      </p:sp>
      <p:sp>
        <p:nvSpPr>
          <p:cNvPr id="33" name="Text Placeholder 21"/>
          <p:cNvSpPr>
            <a:spLocks noGrp="1"/>
          </p:cNvSpPr>
          <p:nvPr>
            <p:ph type="body" sz="quarter" idx="27" hasCustomPrompt="1"/>
          </p:nvPr>
        </p:nvSpPr>
        <p:spPr>
          <a:xfrm>
            <a:off x="5998024" y="5942921"/>
            <a:ext cx="1524000" cy="366718"/>
          </a:xfrm>
        </p:spPr>
        <p:txBody>
          <a:bodyPr wrap="square" anchor="b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667" b="0" baseline="0">
                <a:solidFill>
                  <a:schemeClr val="accent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Our role in the transaction</a:t>
            </a:r>
          </a:p>
          <a:p>
            <a:pPr lvl="0"/>
            <a:r>
              <a:rPr lang="en-US" dirty="0"/>
              <a:t>Can be two lines</a:t>
            </a:r>
          </a:p>
        </p:txBody>
      </p:sp>
      <p:sp>
        <p:nvSpPr>
          <p:cNvPr id="35" name="Rectangle 34"/>
          <p:cNvSpPr/>
          <p:nvPr userDrawn="1"/>
        </p:nvSpPr>
        <p:spPr>
          <a:xfrm>
            <a:off x="2216433" y="1606523"/>
            <a:ext cx="1677996" cy="2292241"/>
          </a:xfrm>
          <a:prstGeom prst="rect">
            <a:avLst/>
          </a:prstGeom>
          <a:noFill/>
          <a:ln w="6350">
            <a:solidFill>
              <a:srgbClr val="4555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4" dirty="0">
              <a:solidFill>
                <a:prstClr val="white"/>
              </a:solidFill>
            </a:endParaRPr>
          </a:p>
        </p:txBody>
      </p:sp>
      <p:sp>
        <p:nvSpPr>
          <p:cNvPr id="36" name="Text Placeholder 21"/>
          <p:cNvSpPr>
            <a:spLocks noGrp="1"/>
          </p:cNvSpPr>
          <p:nvPr>
            <p:ph type="body" sz="quarter" idx="28" hasCustomPrompt="1"/>
          </p:nvPr>
        </p:nvSpPr>
        <p:spPr>
          <a:xfrm>
            <a:off x="2293431" y="1753214"/>
            <a:ext cx="1524000" cy="457200"/>
          </a:xfrm>
        </p:spPr>
        <p:txBody>
          <a:bodyPr anchor="t" anchorCtr="0">
            <a:noAutofit/>
          </a:bodyPr>
          <a:lstStyle>
            <a:lvl1pPr>
              <a:lnSpc>
                <a:spcPts val="1238"/>
              </a:lnSpc>
              <a:buFont typeface="Arial" pitchFamily="34" charset="0"/>
              <a:buNone/>
              <a:defRPr sz="1143" b="0" baseline="0">
                <a:solidFill>
                  <a:srgbClr val="EE312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Service we provided</a:t>
            </a:r>
          </a:p>
        </p:txBody>
      </p:sp>
      <p:cxnSp>
        <p:nvCxnSpPr>
          <p:cNvPr id="37" name="Straight Connector 36"/>
          <p:cNvCxnSpPr/>
          <p:nvPr userDrawn="1"/>
        </p:nvCxnSpPr>
        <p:spPr>
          <a:xfrm>
            <a:off x="2293431" y="1710872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 userDrawn="1"/>
        </p:nvCxnSpPr>
        <p:spPr>
          <a:xfrm>
            <a:off x="2293431" y="2215697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 Placeholder 21"/>
          <p:cNvSpPr>
            <a:spLocks noGrp="1"/>
          </p:cNvSpPr>
          <p:nvPr>
            <p:ph type="body" sz="quarter" idx="29" hasCustomPrompt="1"/>
          </p:nvPr>
        </p:nvSpPr>
        <p:spPr>
          <a:xfrm>
            <a:off x="2293431" y="2262078"/>
            <a:ext cx="1524000" cy="706096"/>
          </a:xfrm>
        </p:spPr>
        <p:txBody>
          <a:bodyPr wrap="square" anchor="t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762" b="0" baseline="0"/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Deal detail (context)</a:t>
            </a:r>
          </a:p>
          <a:p>
            <a:pPr lvl="0"/>
            <a:r>
              <a:rPr lang="en-US" dirty="0"/>
              <a:t>Client name has been acquired by</a:t>
            </a:r>
          </a:p>
          <a:p>
            <a:pPr lvl="0"/>
            <a:r>
              <a:rPr lang="en-US" dirty="0"/>
              <a:t>Company Name</a:t>
            </a:r>
          </a:p>
        </p:txBody>
      </p:sp>
      <p:sp>
        <p:nvSpPr>
          <p:cNvPr id="40" name="Text Placeholder 21"/>
          <p:cNvSpPr>
            <a:spLocks noGrp="1"/>
          </p:cNvSpPr>
          <p:nvPr>
            <p:ph type="body" sz="quarter" idx="30" hasCustomPrompt="1"/>
          </p:nvPr>
        </p:nvSpPr>
        <p:spPr>
          <a:xfrm>
            <a:off x="2293431" y="3468234"/>
            <a:ext cx="1524000" cy="366718"/>
          </a:xfrm>
        </p:spPr>
        <p:txBody>
          <a:bodyPr wrap="square" anchor="b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667" b="0" baseline="0">
                <a:solidFill>
                  <a:schemeClr val="accent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Our role in the transaction</a:t>
            </a:r>
          </a:p>
          <a:p>
            <a:pPr lvl="0"/>
            <a:r>
              <a:rPr lang="en-US" dirty="0"/>
              <a:t>Can be two lines</a:t>
            </a:r>
          </a:p>
        </p:txBody>
      </p:sp>
      <p:sp>
        <p:nvSpPr>
          <p:cNvPr id="42" name="Rectangle 41"/>
          <p:cNvSpPr/>
          <p:nvPr userDrawn="1"/>
        </p:nvSpPr>
        <p:spPr>
          <a:xfrm>
            <a:off x="2216433" y="4081214"/>
            <a:ext cx="1677996" cy="2292241"/>
          </a:xfrm>
          <a:prstGeom prst="rect">
            <a:avLst/>
          </a:prstGeom>
          <a:noFill/>
          <a:ln w="6350">
            <a:solidFill>
              <a:srgbClr val="4555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4" dirty="0">
              <a:solidFill>
                <a:prstClr val="white"/>
              </a:solidFill>
            </a:endParaRPr>
          </a:p>
        </p:txBody>
      </p:sp>
      <p:sp>
        <p:nvSpPr>
          <p:cNvPr id="43" name="Text Placeholder 21"/>
          <p:cNvSpPr>
            <a:spLocks noGrp="1"/>
          </p:cNvSpPr>
          <p:nvPr>
            <p:ph type="body" sz="quarter" idx="31" hasCustomPrompt="1"/>
          </p:nvPr>
        </p:nvSpPr>
        <p:spPr>
          <a:xfrm>
            <a:off x="2293431" y="4227900"/>
            <a:ext cx="1524000" cy="457200"/>
          </a:xfrm>
        </p:spPr>
        <p:txBody>
          <a:bodyPr anchor="t" anchorCtr="0">
            <a:noAutofit/>
          </a:bodyPr>
          <a:lstStyle>
            <a:lvl1pPr>
              <a:lnSpc>
                <a:spcPts val="1238"/>
              </a:lnSpc>
              <a:buFont typeface="Arial" pitchFamily="34" charset="0"/>
              <a:buNone/>
              <a:defRPr sz="1143" b="0" baseline="0">
                <a:solidFill>
                  <a:srgbClr val="EE312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Service we provided</a:t>
            </a:r>
          </a:p>
        </p:txBody>
      </p:sp>
      <p:cxnSp>
        <p:nvCxnSpPr>
          <p:cNvPr id="44" name="Straight Connector 43"/>
          <p:cNvCxnSpPr/>
          <p:nvPr userDrawn="1"/>
        </p:nvCxnSpPr>
        <p:spPr>
          <a:xfrm>
            <a:off x="2293431" y="4185558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 userDrawn="1"/>
        </p:nvCxnSpPr>
        <p:spPr>
          <a:xfrm>
            <a:off x="2293431" y="4690383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 Placeholder 21"/>
          <p:cNvSpPr>
            <a:spLocks noGrp="1"/>
          </p:cNvSpPr>
          <p:nvPr>
            <p:ph type="body" sz="quarter" idx="32" hasCustomPrompt="1"/>
          </p:nvPr>
        </p:nvSpPr>
        <p:spPr>
          <a:xfrm>
            <a:off x="2293431" y="4736764"/>
            <a:ext cx="1524000" cy="706096"/>
          </a:xfrm>
        </p:spPr>
        <p:txBody>
          <a:bodyPr wrap="square" anchor="t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762" b="0" baseline="0"/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Deal detail (context)</a:t>
            </a:r>
          </a:p>
          <a:p>
            <a:pPr lvl="0"/>
            <a:r>
              <a:rPr lang="en-US" dirty="0"/>
              <a:t>Client name has been acquired by</a:t>
            </a:r>
          </a:p>
          <a:p>
            <a:pPr lvl="0"/>
            <a:r>
              <a:rPr lang="en-US" dirty="0"/>
              <a:t>Company Name</a:t>
            </a:r>
          </a:p>
        </p:txBody>
      </p:sp>
      <p:sp>
        <p:nvSpPr>
          <p:cNvPr id="47" name="Text Placeholder 21"/>
          <p:cNvSpPr>
            <a:spLocks noGrp="1"/>
          </p:cNvSpPr>
          <p:nvPr>
            <p:ph type="body" sz="quarter" idx="33" hasCustomPrompt="1"/>
          </p:nvPr>
        </p:nvSpPr>
        <p:spPr>
          <a:xfrm>
            <a:off x="2293431" y="5942920"/>
            <a:ext cx="1524000" cy="366718"/>
          </a:xfrm>
        </p:spPr>
        <p:txBody>
          <a:bodyPr wrap="square" anchor="b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667" b="0" baseline="0">
                <a:solidFill>
                  <a:schemeClr val="accent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Our role in the transaction</a:t>
            </a:r>
          </a:p>
          <a:p>
            <a:pPr lvl="0"/>
            <a:r>
              <a:rPr lang="en-US" dirty="0"/>
              <a:t>Can be two lines</a:t>
            </a:r>
          </a:p>
        </p:txBody>
      </p:sp>
      <p:sp>
        <p:nvSpPr>
          <p:cNvPr id="49" name="Rectangle 48"/>
          <p:cNvSpPr/>
          <p:nvPr userDrawn="1"/>
        </p:nvSpPr>
        <p:spPr>
          <a:xfrm>
            <a:off x="4068744" y="1606523"/>
            <a:ext cx="1677996" cy="2292241"/>
          </a:xfrm>
          <a:prstGeom prst="rect">
            <a:avLst/>
          </a:prstGeom>
          <a:noFill/>
          <a:ln w="6350">
            <a:solidFill>
              <a:srgbClr val="4555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4" dirty="0">
              <a:solidFill>
                <a:prstClr val="white"/>
              </a:solidFill>
            </a:endParaRPr>
          </a:p>
        </p:txBody>
      </p:sp>
      <p:sp>
        <p:nvSpPr>
          <p:cNvPr id="50" name="Text Placeholder 21"/>
          <p:cNvSpPr>
            <a:spLocks noGrp="1"/>
          </p:cNvSpPr>
          <p:nvPr>
            <p:ph type="body" sz="quarter" idx="34" hasCustomPrompt="1"/>
          </p:nvPr>
        </p:nvSpPr>
        <p:spPr>
          <a:xfrm>
            <a:off x="4145740" y="1753214"/>
            <a:ext cx="1524000" cy="457200"/>
          </a:xfrm>
        </p:spPr>
        <p:txBody>
          <a:bodyPr anchor="t" anchorCtr="0">
            <a:noAutofit/>
          </a:bodyPr>
          <a:lstStyle>
            <a:lvl1pPr>
              <a:lnSpc>
                <a:spcPts val="1238"/>
              </a:lnSpc>
              <a:buFont typeface="Arial" pitchFamily="34" charset="0"/>
              <a:buNone/>
              <a:defRPr sz="1143" b="0" baseline="0">
                <a:solidFill>
                  <a:srgbClr val="EE312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Service we provided</a:t>
            </a:r>
          </a:p>
        </p:txBody>
      </p:sp>
      <p:cxnSp>
        <p:nvCxnSpPr>
          <p:cNvPr id="51" name="Straight Connector 50"/>
          <p:cNvCxnSpPr/>
          <p:nvPr userDrawn="1"/>
        </p:nvCxnSpPr>
        <p:spPr>
          <a:xfrm>
            <a:off x="4145740" y="1710872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 userDrawn="1"/>
        </p:nvCxnSpPr>
        <p:spPr>
          <a:xfrm>
            <a:off x="4145740" y="2215697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Placeholder 21"/>
          <p:cNvSpPr>
            <a:spLocks noGrp="1"/>
          </p:cNvSpPr>
          <p:nvPr>
            <p:ph type="body" sz="quarter" idx="35" hasCustomPrompt="1"/>
          </p:nvPr>
        </p:nvSpPr>
        <p:spPr>
          <a:xfrm>
            <a:off x="4145740" y="2262078"/>
            <a:ext cx="1524000" cy="706096"/>
          </a:xfrm>
        </p:spPr>
        <p:txBody>
          <a:bodyPr wrap="square" anchor="t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762" b="0" baseline="0"/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Deal detail (context)</a:t>
            </a:r>
          </a:p>
          <a:p>
            <a:pPr lvl="0"/>
            <a:r>
              <a:rPr lang="en-US" dirty="0"/>
              <a:t>Client name has been acquired by</a:t>
            </a:r>
          </a:p>
          <a:p>
            <a:pPr lvl="0"/>
            <a:r>
              <a:rPr lang="en-US" dirty="0"/>
              <a:t>Company Name</a:t>
            </a:r>
          </a:p>
        </p:txBody>
      </p:sp>
      <p:sp>
        <p:nvSpPr>
          <p:cNvPr id="54" name="Text Placeholder 21"/>
          <p:cNvSpPr>
            <a:spLocks noGrp="1"/>
          </p:cNvSpPr>
          <p:nvPr>
            <p:ph type="body" sz="quarter" idx="36" hasCustomPrompt="1"/>
          </p:nvPr>
        </p:nvSpPr>
        <p:spPr>
          <a:xfrm>
            <a:off x="4145740" y="3468234"/>
            <a:ext cx="1524000" cy="366718"/>
          </a:xfrm>
        </p:spPr>
        <p:txBody>
          <a:bodyPr wrap="square" anchor="b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667" b="0" baseline="0">
                <a:solidFill>
                  <a:schemeClr val="accent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Our role in the transaction</a:t>
            </a:r>
          </a:p>
          <a:p>
            <a:pPr lvl="0"/>
            <a:r>
              <a:rPr lang="en-US" dirty="0"/>
              <a:t>Can be two lines</a:t>
            </a:r>
          </a:p>
        </p:txBody>
      </p:sp>
      <p:sp>
        <p:nvSpPr>
          <p:cNvPr id="56" name="Rectangle 55"/>
          <p:cNvSpPr/>
          <p:nvPr userDrawn="1"/>
        </p:nvSpPr>
        <p:spPr>
          <a:xfrm>
            <a:off x="4068744" y="4081214"/>
            <a:ext cx="1677996" cy="2292241"/>
          </a:xfrm>
          <a:prstGeom prst="rect">
            <a:avLst/>
          </a:prstGeom>
          <a:noFill/>
          <a:ln w="6350">
            <a:solidFill>
              <a:srgbClr val="4555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4" dirty="0">
              <a:solidFill>
                <a:prstClr val="white"/>
              </a:solidFill>
            </a:endParaRPr>
          </a:p>
        </p:txBody>
      </p:sp>
      <p:sp>
        <p:nvSpPr>
          <p:cNvPr id="57" name="Text Placeholder 21"/>
          <p:cNvSpPr>
            <a:spLocks noGrp="1"/>
          </p:cNvSpPr>
          <p:nvPr>
            <p:ph type="body" sz="quarter" idx="37" hasCustomPrompt="1"/>
          </p:nvPr>
        </p:nvSpPr>
        <p:spPr>
          <a:xfrm>
            <a:off x="4145740" y="4227900"/>
            <a:ext cx="1524000" cy="457200"/>
          </a:xfrm>
        </p:spPr>
        <p:txBody>
          <a:bodyPr anchor="t" anchorCtr="0">
            <a:noAutofit/>
          </a:bodyPr>
          <a:lstStyle>
            <a:lvl1pPr>
              <a:lnSpc>
                <a:spcPts val="1238"/>
              </a:lnSpc>
              <a:buFont typeface="Arial" pitchFamily="34" charset="0"/>
              <a:buNone/>
              <a:defRPr sz="1143" b="0" baseline="0">
                <a:solidFill>
                  <a:srgbClr val="EE312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Service we provided</a:t>
            </a:r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4145740" y="4185558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 userDrawn="1"/>
        </p:nvCxnSpPr>
        <p:spPr>
          <a:xfrm>
            <a:off x="4145740" y="4690383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 Placeholder 21"/>
          <p:cNvSpPr>
            <a:spLocks noGrp="1"/>
          </p:cNvSpPr>
          <p:nvPr>
            <p:ph type="body" sz="quarter" idx="38" hasCustomPrompt="1"/>
          </p:nvPr>
        </p:nvSpPr>
        <p:spPr>
          <a:xfrm>
            <a:off x="4145740" y="4736764"/>
            <a:ext cx="1524000" cy="706096"/>
          </a:xfrm>
        </p:spPr>
        <p:txBody>
          <a:bodyPr wrap="square" anchor="t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762" b="0" baseline="0"/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Deal detail (context)</a:t>
            </a:r>
          </a:p>
          <a:p>
            <a:pPr lvl="0"/>
            <a:r>
              <a:rPr lang="en-US" dirty="0"/>
              <a:t>Client name has been acquired by</a:t>
            </a:r>
          </a:p>
          <a:p>
            <a:pPr lvl="0"/>
            <a:r>
              <a:rPr lang="en-US" dirty="0"/>
              <a:t>Company Name</a:t>
            </a:r>
          </a:p>
        </p:txBody>
      </p:sp>
      <p:sp>
        <p:nvSpPr>
          <p:cNvPr id="61" name="Text Placeholder 21"/>
          <p:cNvSpPr>
            <a:spLocks noGrp="1"/>
          </p:cNvSpPr>
          <p:nvPr>
            <p:ph type="body" sz="quarter" idx="39" hasCustomPrompt="1"/>
          </p:nvPr>
        </p:nvSpPr>
        <p:spPr>
          <a:xfrm>
            <a:off x="4145740" y="5942920"/>
            <a:ext cx="1524000" cy="366718"/>
          </a:xfrm>
        </p:spPr>
        <p:txBody>
          <a:bodyPr wrap="square" anchor="b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667" b="0" baseline="0">
                <a:solidFill>
                  <a:schemeClr val="accent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Our role in the transaction</a:t>
            </a:r>
          </a:p>
          <a:p>
            <a:pPr lvl="0"/>
            <a:r>
              <a:rPr lang="en-US" dirty="0"/>
              <a:t>Can be two lines</a:t>
            </a:r>
          </a:p>
        </p:txBody>
      </p:sp>
    </p:spTree>
    <p:extLst>
      <p:ext uri="{BB962C8B-B14F-4D97-AF65-F5344CB8AC3E}">
        <p14:creationId xmlns:p14="http://schemas.microsoft.com/office/powerpoint/2010/main" val="164796551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redentials (Small Fo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271943"/>
            <a:ext cx="8382000" cy="586186"/>
          </a:xfrm>
        </p:spPr>
        <p:txBody>
          <a:bodyPr>
            <a:normAutofit/>
          </a:bodyPr>
          <a:lstStyle>
            <a:lvl1pPr>
              <a:defRPr sz="1905" baseline="0"/>
            </a:lvl1pPr>
          </a:lstStyle>
          <a:p>
            <a:r>
              <a:rPr lang="en-US" dirty="0"/>
              <a:t>First Name Last Name Here (Small Fonts)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2083363" y="1361155"/>
            <a:ext cx="6677130" cy="4775666"/>
          </a:xfrm>
        </p:spPr>
        <p:txBody>
          <a:bodyPr>
            <a:normAutofit/>
          </a:bodyPr>
          <a:lstStyle>
            <a:lvl1pPr>
              <a:buNone/>
              <a:defRPr sz="952" baseline="0"/>
            </a:lvl1pPr>
            <a:lvl2pPr>
              <a:buNone/>
              <a:defRPr sz="952"/>
            </a:lvl2pPr>
            <a:lvl3pPr>
              <a:buNone/>
              <a:defRPr sz="952"/>
            </a:lvl3pPr>
            <a:lvl4pPr>
              <a:buNone/>
              <a:defRPr sz="952"/>
            </a:lvl4pPr>
            <a:lvl5pPr>
              <a:buNone/>
              <a:defRPr sz="952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Enter text for bio here.</a:t>
            </a:r>
          </a:p>
          <a:p>
            <a:pPr lvl="0"/>
            <a:r>
              <a:rPr lang="en-US" dirty="0"/>
              <a:t>Enter text for bio here.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000" y="6576066"/>
            <a:ext cx="37338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Duff &amp; Phelps | Private &amp; Confidential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601FD316-713D-4ED1-ADFD-72C1E45E04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>
          <a:xfrm>
            <a:off x="4291675" y="6576066"/>
            <a:ext cx="3401037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</a:defRPr>
            </a:lvl1pPr>
          </a:lstStyle>
          <a:p>
            <a:fld id="{F3DDE6B7-F536-4C14-975C-65D5987382BB}" type="datetime5">
              <a:rPr lang="en-US" smtClean="0"/>
              <a:t>12-Jun-18</a:t>
            </a:fld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381002" y="1361155"/>
            <a:ext cx="1475573" cy="1986956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381000" y="3636282"/>
            <a:ext cx="1615272" cy="647333"/>
          </a:xfrm>
        </p:spPr>
        <p:txBody>
          <a:bodyPr>
            <a:noAutofit/>
          </a:bodyPr>
          <a:lstStyle>
            <a:lvl1pPr marL="0" marR="0" indent="-326591" algn="l" defTabSz="87091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en-US" sz="762" baseline="0" smtClean="0">
                <a:solidFill>
                  <a:schemeClr val="tx1"/>
                </a:solidFill>
              </a:defRPr>
            </a:lvl1pPr>
            <a:lvl2pPr>
              <a:buNone/>
              <a:defRPr sz="952"/>
            </a:lvl2pPr>
            <a:lvl3pPr>
              <a:buNone/>
              <a:defRPr sz="952"/>
            </a:lvl3pPr>
            <a:lvl4pPr>
              <a:buNone/>
              <a:defRPr sz="952"/>
            </a:lvl4pPr>
            <a:lvl5pPr>
              <a:buNone/>
              <a:defRPr sz="952"/>
            </a:lvl5pPr>
          </a:lstStyle>
          <a:p>
            <a:r>
              <a:rPr lang="en-US" dirty="0"/>
              <a:t>Duff &amp; Phelps</a:t>
            </a:r>
          </a:p>
          <a:p>
            <a:r>
              <a:rPr lang="en-US" dirty="0"/>
              <a:t>City</a:t>
            </a:r>
          </a:p>
          <a:p>
            <a:r>
              <a:rPr lang="en-US" dirty="0"/>
              <a:t>T +1 212 555 5555</a:t>
            </a:r>
          </a:p>
          <a:p>
            <a:r>
              <a:rPr lang="en-US" dirty="0"/>
              <a:t>Email@duffandphelps.com</a:t>
            </a:r>
          </a:p>
        </p:txBody>
      </p:sp>
      <p:sp>
        <p:nvSpPr>
          <p:cNvPr id="15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958182"/>
            <a:ext cx="8386354" cy="302920"/>
          </a:xfrm>
        </p:spPr>
        <p:txBody>
          <a:bodyPr>
            <a:noAutofit/>
          </a:bodyPr>
          <a:lstStyle>
            <a:lvl1pPr marL="0" marR="0" indent="-326591" algn="l" defTabSz="870911" rtl="0" eaLnBrk="1" fontAlgn="auto" latinLnBrk="0" hangingPunct="1">
              <a:lnSpc>
                <a:spcPts val="1524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43" baseline="0"/>
            </a:lvl1pPr>
            <a:lvl2pPr>
              <a:buNone/>
              <a:defRPr sz="1143"/>
            </a:lvl2pPr>
            <a:lvl3pPr>
              <a:buNone/>
              <a:defRPr sz="1143"/>
            </a:lvl3pPr>
            <a:lvl4pPr>
              <a:buNone/>
              <a:defRPr sz="1143"/>
            </a:lvl4pPr>
            <a:lvl5pPr>
              <a:buNone/>
              <a:defRPr sz="1143"/>
            </a:lvl5pPr>
          </a:lstStyle>
          <a:p>
            <a:pPr>
              <a:lnSpc>
                <a:spcPts val="1600"/>
              </a:lnSpc>
            </a:pPr>
            <a:r>
              <a:rPr lang="en-US" sz="1143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66095543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Duff &amp; Phelps | Private &amp; Confidential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01FD316-713D-4ED1-ADFD-72C1E45E04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205740E1-B192-4A73-9D82-152EFACCEE1E}" type="datetime5">
              <a:rPr lang="en-US" smtClean="0"/>
              <a:t>12-Jun-18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6442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 (Large Fo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 (Large Fonts)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9A8B9-8339-4430-9659-28C442BCB57C}" type="datetime5">
              <a:rPr lang="en-US" smtClean="0"/>
              <a:t>12-Jun-18</a:t>
            </a:fld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01FD316-713D-4ED1-ADFD-72C1E45E04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Duff &amp; Phelps | Private &amp; Confidential</a:t>
            </a:r>
          </a:p>
        </p:txBody>
      </p:sp>
    </p:spTree>
    <p:extLst>
      <p:ext uri="{BB962C8B-B14F-4D97-AF65-F5344CB8AC3E}">
        <p14:creationId xmlns:p14="http://schemas.microsoft.com/office/powerpoint/2010/main" val="229953533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-Column (Large Fo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 (Large Fonts)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6810" y="1600206"/>
            <a:ext cx="2682240" cy="4525963"/>
          </a:xfrm>
        </p:spPr>
        <p:txBody>
          <a:bodyPr>
            <a:normAutofit/>
          </a:bodyPr>
          <a:lstStyle>
            <a:lvl1pPr>
              <a:defRPr sz="2286"/>
            </a:lvl1pPr>
            <a:lvl2pPr>
              <a:defRPr sz="2286"/>
            </a:lvl2pPr>
            <a:lvl3pPr>
              <a:defRPr sz="2286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000" y="6576066"/>
            <a:ext cx="37338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Duff &amp; Phelps | Private &amp; Confidential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601FD316-713D-4ED1-ADFD-72C1E45E04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>
          <a:xfrm>
            <a:off x="4291675" y="6576066"/>
            <a:ext cx="3401037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</a:defRPr>
            </a:lvl1pPr>
          </a:lstStyle>
          <a:p>
            <a:fld id="{585E36B1-B936-46A0-B957-225EAB2747D4}" type="datetime5">
              <a:rPr lang="en-US" smtClean="0"/>
              <a:t>12-Jun-18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1"/>
          </p:nvPr>
        </p:nvSpPr>
        <p:spPr>
          <a:xfrm>
            <a:off x="3227831" y="1600206"/>
            <a:ext cx="2682240" cy="4525963"/>
          </a:xfrm>
        </p:spPr>
        <p:txBody>
          <a:bodyPr>
            <a:normAutofit/>
          </a:bodyPr>
          <a:lstStyle>
            <a:lvl1pPr>
              <a:defRPr sz="2286"/>
            </a:lvl1pPr>
            <a:lvl2pPr>
              <a:defRPr sz="2286"/>
            </a:lvl2pPr>
            <a:lvl3pPr>
              <a:defRPr sz="2286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2"/>
          </p:nvPr>
        </p:nvSpPr>
        <p:spPr>
          <a:xfrm>
            <a:off x="6078852" y="1600206"/>
            <a:ext cx="2682240" cy="4525963"/>
          </a:xfrm>
        </p:spPr>
        <p:txBody>
          <a:bodyPr>
            <a:normAutofit/>
          </a:bodyPr>
          <a:lstStyle>
            <a:lvl1pPr>
              <a:defRPr sz="2286"/>
            </a:lvl1pPr>
            <a:lvl2pPr>
              <a:defRPr sz="2286"/>
            </a:lvl2pPr>
            <a:lvl3pPr>
              <a:defRPr sz="2286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7471385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44985" y="1076325"/>
            <a:ext cx="3235570" cy="5257800"/>
          </a:xfrm>
        </p:spPr>
        <p:txBody>
          <a:bodyPr/>
          <a:lstStyle>
            <a:lvl1pPr>
              <a:defRPr sz="2667"/>
            </a:lvl1pPr>
            <a:lvl2pPr>
              <a:defRPr sz="2286"/>
            </a:lvl2pPr>
            <a:lvl3pPr>
              <a:defRPr sz="1905"/>
            </a:lvl3pPr>
            <a:lvl4pPr>
              <a:defRPr sz="1714"/>
            </a:lvl4pPr>
            <a:lvl5pPr>
              <a:defRPr sz="1714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21229" y="1076325"/>
            <a:ext cx="3235570" cy="5257800"/>
          </a:xfrm>
        </p:spPr>
        <p:txBody>
          <a:bodyPr/>
          <a:lstStyle>
            <a:lvl1pPr>
              <a:defRPr sz="2667"/>
            </a:lvl1pPr>
            <a:lvl2pPr>
              <a:defRPr sz="2286"/>
            </a:lvl2pPr>
            <a:lvl3pPr>
              <a:defRPr sz="1905"/>
            </a:lvl3pPr>
            <a:lvl4pPr>
              <a:defRPr sz="1714"/>
            </a:lvl4pPr>
            <a:lvl5pPr>
              <a:defRPr sz="1714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000" y="6576066"/>
            <a:ext cx="37338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Duff &amp; Phelps | Private &amp; Confidential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601FD316-713D-4ED1-ADFD-72C1E45E04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Date Placeholder 10"/>
          <p:cNvSpPr>
            <a:spLocks noGrp="1"/>
          </p:cNvSpPr>
          <p:nvPr>
            <p:ph type="dt" sz="half" idx="10"/>
          </p:nvPr>
        </p:nvSpPr>
        <p:spPr>
          <a:xfrm>
            <a:off x="4291675" y="6576066"/>
            <a:ext cx="3401037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</a:defRPr>
            </a:lvl1pPr>
          </a:lstStyle>
          <a:p>
            <a:fld id="{7D03BF1F-A380-4604-A5AA-9D11D1957DF7}" type="datetime5">
              <a:rPr lang="en-US" smtClean="0"/>
              <a:t>12-Jun-18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03126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redenti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271943"/>
            <a:ext cx="8382000" cy="586186"/>
          </a:xfrm>
        </p:spPr>
        <p:txBody>
          <a:bodyPr>
            <a:normAutofit/>
          </a:bodyPr>
          <a:lstStyle>
            <a:lvl1pPr>
              <a:defRPr sz="1905" baseline="0"/>
            </a:lvl1pPr>
          </a:lstStyle>
          <a:p>
            <a:r>
              <a:rPr lang="en-US" dirty="0"/>
              <a:t>[Name]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2151530" y="1361155"/>
            <a:ext cx="6608958" cy="4775666"/>
          </a:xfrm>
        </p:spPr>
        <p:txBody>
          <a:bodyPr>
            <a:normAutofit/>
          </a:bodyPr>
          <a:lstStyle>
            <a:lvl1pPr marL="0">
              <a:spcAft>
                <a:spcPts val="571"/>
              </a:spcAft>
              <a:buNone/>
              <a:defRPr sz="1048" baseline="0"/>
            </a:lvl1pPr>
            <a:lvl2pPr>
              <a:buNone/>
              <a:defRPr sz="952"/>
            </a:lvl2pPr>
            <a:lvl3pPr>
              <a:buNone/>
              <a:defRPr sz="952"/>
            </a:lvl3pPr>
            <a:lvl4pPr>
              <a:buNone/>
              <a:defRPr sz="952"/>
            </a:lvl4pPr>
            <a:lvl5pPr>
              <a:buNone/>
              <a:defRPr sz="952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[</a:t>
            </a:r>
            <a:r>
              <a:rPr lang="en-US" dirty="0" err="1"/>
              <a:t>ResumeText</a:t>
            </a:r>
            <a:r>
              <a:rPr lang="en-US" dirty="0"/>
              <a:t>]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000" y="6576066"/>
            <a:ext cx="37338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Duff &amp; Phelps | Private &amp; Confidential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601FD316-713D-4ED1-ADFD-72C1E45E04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381008" y="1361155"/>
            <a:ext cx="1422187" cy="190917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381000" y="3636280"/>
            <a:ext cx="1615272" cy="171928"/>
          </a:xfrm>
        </p:spPr>
        <p:txBody>
          <a:bodyPr>
            <a:noAutofit/>
          </a:bodyPr>
          <a:lstStyle>
            <a:lvl1pPr marL="0" marR="0" indent="-326591" algn="l" defTabSz="87091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en-US" sz="762" baseline="0" smtClean="0">
                <a:solidFill>
                  <a:schemeClr val="tx1"/>
                </a:solidFill>
              </a:defRPr>
            </a:lvl1pPr>
            <a:lvl2pPr>
              <a:buNone/>
              <a:defRPr sz="952"/>
            </a:lvl2pPr>
            <a:lvl3pPr>
              <a:buNone/>
              <a:defRPr sz="952"/>
            </a:lvl3pPr>
            <a:lvl4pPr>
              <a:buNone/>
              <a:defRPr sz="952"/>
            </a:lvl4pPr>
            <a:lvl5pPr>
              <a:buNone/>
              <a:defRPr sz="952"/>
            </a:lvl5pPr>
          </a:lstStyle>
          <a:p>
            <a:r>
              <a:rPr lang="en-US" dirty="0"/>
              <a:t>[Company]</a:t>
            </a:r>
          </a:p>
        </p:txBody>
      </p:sp>
      <p:sp>
        <p:nvSpPr>
          <p:cNvPr id="15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958182"/>
            <a:ext cx="8386354" cy="302920"/>
          </a:xfrm>
        </p:spPr>
        <p:txBody>
          <a:bodyPr>
            <a:noAutofit/>
          </a:bodyPr>
          <a:lstStyle>
            <a:lvl1pPr marL="0" marR="0" indent="-326591" algn="l" defTabSz="870911" rtl="0" eaLnBrk="1" fontAlgn="auto" latinLnBrk="0" hangingPunct="1">
              <a:lnSpc>
                <a:spcPts val="1524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43" baseline="0"/>
            </a:lvl1pPr>
            <a:lvl2pPr>
              <a:buNone/>
              <a:defRPr sz="1143"/>
            </a:lvl2pPr>
            <a:lvl3pPr>
              <a:buNone/>
              <a:defRPr sz="1143"/>
            </a:lvl3pPr>
            <a:lvl4pPr>
              <a:buNone/>
              <a:defRPr sz="1143"/>
            </a:lvl4pPr>
            <a:lvl5pPr>
              <a:buNone/>
              <a:defRPr sz="1143"/>
            </a:lvl5pPr>
          </a:lstStyle>
          <a:p>
            <a:pPr>
              <a:lnSpc>
                <a:spcPts val="1600"/>
              </a:lnSpc>
            </a:pPr>
            <a:r>
              <a:rPr lang="en-US" sz="1143" dirty="0"/>
              <a:t>[LBU]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382711" y="3810159"/>
            <a:ext cx="1615272" cy="171928"/>
          </a:xfrm>
        </p:spPr>
        <p:txBody>
          <a:bodyPr>
            <a:noAutofit/>
          </a:bodyPr>
          <a:lstStyle>
            <a:lvl1pPr marL="0" marR="0" indent="-326591" algn="l" defTabSz="87091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en-US" sz="762" baseline="0" smtClean="0">
                <a:solidFill>
                  <a:schemeClr val="tx1"/>
                </a:solidFill>
              </a:defRPr>
            </a:lvl1pPr>
            <a:lvl2pPr>
              <a:buNone/>
              <a:defRPr sz="952"/>
            </a:lvl2pPr>
            <a:lvl3pPr>
              <a:buNone/>
              <a:defRPr sz="952"/>
            </a:lvl3pPr>
            <a:lvl4pPr>
              <a:buNone/>
              <a:defRPr sz="952"/>
            </a:lvl4pPr>
            <a:lvl5pPr>
              <a:buNone/>
              <a:defRPr sz="952"/>
            </a:lvl5pPr>
          </a:lstStyle>
          <a:p>
            <a:r>
              <a:rPr lang="en-US" dirty="0"/>
              <a:t>[Office]</a:t>
            </a:r>
          </a:p>
        </p:txBody>
      </p:sp>
      <p:sp>
        <p:nvSpPr>
          <p:cNvPr id="17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374174" y="3962553"/>
            <a:ext cx="1615272" cy="171928"/>
          </a:xfrm>
        </p:spPr>
        <p:txBody>
          <a:bodyPr>
            <a:noAutofit/>
          </a:bodyPr>
          <a:lstStyle>
            <a:lvl1pPr marL="0" marR="0" indent="-326591" algn="l" defTabSz="87091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en-US" sz="762" baseline="0" smtClean="0">
                <a:solidFill>
                  <a:schemeClr val="tx1"/>
                </a:solidFill>
              </a:defRPr>
            </a:lvl1pPr>
            <a:lvl2pPr>
              <a:buNone/>
              <a:defRPr sz="952"/>
            </a:lvl2pPr>
            <a:lvl3pPr>
              <a:buNone/>
              <a:defRPr sz="952"/>
            </a:lvl3pPr>
            <a:lvl4pPr>
              <a:buNone/>
              <a:defRPr sz="952"/>
            </a:lvl4pPr>
            <a:lvl5pPr>
              <a:buNone/>
              <a:defRPr sz="952"/>
            </a:lvl5pPr>
          </a:lstStyle>
          <a:p>
            <a:r>
              <a:rPr lang="en-US" dirty="0"/>
              <a:t>[</a:t>
            </a:r>
            <a:r>
              <a:rPr lang="en-US" dirty="0" err="1"/>
              <a:t>MainPhone</a:t>
            </a:r>
            <a:r>
              <a:rPr lang="en-US" dirty="0"/>
              <a:t>]</a:t>
            </a:r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17" hasCustomPrompt="1"/>
          </p:nvPr>
        </p:nvSpPr>
        <p:spPr>
          <a:xfrm>
            <a:off x="374184" y="4113166"/>
            <a:ext cx="1726129" cy="168393"/>
          </a:xfrm>
        </p:spPr>
        <p:txBody>
          <a:bodyPr>
            <a:noAutofit/>
          </a:bodyPr>
          <a:lstStyle>
            <a:lvl1pPr marL="0" marR="0" indent="-326591" algn="l" defTabSz="87091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en-US" sz="762" baseline="0" smtClean="0">
                <a:solidFill>
                  <a:schemeClr val="tx1"/>
                </a:solidFill>
              </a:defRPr>
            </a:lvl1pPr>
            <a:lvl2pPr>
              <a:buNone/>
              <a:defRPr sz="952"/>
            </a:lvl2pPr>
            <a:lvl3pPr>
              <a:buNone/>
              <a:defRPr sz="952"/>
            </a:lvl3pPr>
            <a:lvl4pPr>
              <a:buNone/>
              <a:defRPr sz="952"/>
            </a:lvl4pPr>
            <a:lvl5pPr>
              <a:buNone/>
              <a:defRPr sz="952"/>
            </a:lvl5pPr>
          </a:lstStyle>
          <a:p>
            <a:r>
              <a:rPr lang="en-US" dirty="0"/>
              <a:t>[Email]</a:t>
            </a:r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8"/>
          </p:nvPr>
        </p:nvSpPr>
        <p:spPr>
          <a:xfrm>
            <a:off x="4291675" y="6576066"/>
            <a:ext cx="3401037" cy="228600"/>
          </a:xfrm>
        </p:spPr>
        <p:txBody>
          <a:bodyPr/>
          <a:lstStyle/>
          <a:p>
            <a:fld id="{FB19ADA9-3360-4509-9B2E-DA748081130C}" type="datetime5">
              <a:rPr lang="en-US" smtClean="0"/>
              <a:t>12-Jun-18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58731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ombstone Grid (Small Fo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1905" baseline="0"/>
            </a:lvl1pPr>
          </a:lstStyle>
          <a:p>
            <a:r>
              <a:rPr lang="en-US" dirty="0"/>
              <a:t>Tombstone Grid (Small Fonts)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Duff &amp; Phelps | Private &amp; Confidential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01FD316-713D-4ED1-ADFD-72C1E45E04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FB8BEDC9-AD35-414C-A510-133F958667B9}" type="datetime5">
              <a:rPr lang="en-US" smtClean="0"/>
              <a:t>12-Jun-18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377953" y="1606523"/>
            <a:ext cx="1677996" cy="2292241"/>
          </a:xfrm>
          <a:prstGeom prst="rect">
            <a:avLst/>
          </a:prstGeom>
          <a:noFill/>
          <a:ln w="6350">
            <a:solidFill>
              <a:srgbClr val="4555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4" dirty="0">
              <a:solidFill>
                <a:prstClr val="white"/>
              </a:solidFill>
            </a:endParaRPr>
          </a:p>
        </p:txBody>
      </p:sp>
      <p:sp>
        <p:nvSpPr>
          <p:cNvPr id="8" name="Text Placeholder 21"/>
          <p:cNvSpPr>
            <a:spLocks noGrp="1"/>
          </p:cNvSpPr>
          <p:nvPr>
            <p:ph type="body" sz="quarter" idx="17" hasCustomPrompt="1"/>
          </p:nvPr>
        </p:nvSpPr>
        <p:spPr>
          <a:xfrm>
            <a:off x="454950" y="1753214"/>
            <a:ext cx="1524000" cy="457200"/>
          </a:xfrm>
        </p:spPr>
        <p:txBody>
          <a:bodyPr anchor="t" anchorCtr="0">
            <a:noAutofit/>
          </a:bodyPr>
          <a:lstStyle>
            <a:lvl1pPr>
              <a:lnSpc>
                <a:spcPts val="1238"/>
              </a:lnSpc>
              <a:buFont typeface="Arial" pitchFamily="34" charset="0"/>
              <a:buNone/>
              <a:defRPr sz="1143" b="0" baseline="0">
                <a:solidFill>
                  <a:srgbClr val="EE312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Service we provided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4950" y="1710872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454950" y="2215697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454950" y="2262078"/>
            <a:ext cx="1524000" cy="706096"/>
          </a:xfrm>
        </p:spPr>
        <p:txBody>
          <a:bodyPr wrap="square" anchor="t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762" b="0" baseline="0"/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Deal detail (context)</a:t>
            </a:r>
          </a:p>
          <a:p>
            <a:pPr lvl="0"/>
            <a:r>
              <a:rPr lang="en-US" dirty="0"/>
              <a:t>Client name has been acquired by</a:t>
            </a:r>
          </a:p>
          <a:p>
            <a:pPr lvl="0"/>
            <a:r>
              <a:rPr lang="en-US" dirty="0"/>
              <a:t>Company Name</a:t>
            </a:r>
          </a:p>
        </p:txBody>
      </p:sp>
      <p:sp>
        <p:nvSpPr>
          <p:cNvPr id="12" name="Text Placeholder 21"/>
          <p:cNvSpPr>
            <a:spLocks noGrp="1"/>
          </p:cNvSpPr>
          <p:nvPr>
            <p:ph type="body" sz="quarter" idx="18" hasCustomPrompt="1"/>
          </p:nvPr>
        </p:nvSpPr>
        <p:spPr>
          <a:xfrm>
            <a:off x="454950" y="3468234"/>
            <a:ext cx="1524000" cy="366718"/>
          </a:xfrm>
        </p:spPr>
        <p:txBody>
          <a:bodyPr wrap="square" anchor="b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667" b="0" baseline="0">
                <a:solidFill>
                  <a:schemeClr val="accent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Our role in the transaction</a:t>
            </a:r>
          </a:p>
          <a:p>
            <a:pPr lvl="0"/>
            <a:r>
              <a:rPr lang="en-US" dirty="0"/>
              <a:t>Can be two lines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377953" y="4081214"/>
            <a:ext cx="1677996" cy="2292241"/>
          </a:xfrm>
          <a:prstGeom prst="rect">
            <a:avLst/>
          </a:prstGeom>
          <a:noFill/>
          <a:ln w="6350">
            <a:solidFill>
              <a:srgbClr val="4555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4" dirty="0">
              <a:solidFill>
                <a:prstClr val="white"/>
              </a:solidFill>
            </a:endParaRPr>
          </a:p>
        </p:txBody>
      </p:sp>
      <p:sp>
        <p:nvSpPr>
          <p:cNvPr id="15" name="Text Placeholder 21"/>
          <p:cNvSpPr>
            <a:spLocks noGrp="1"/>
          </p:cNvSpPr>
          <p:nvPr>
            <p:ph type="body" sz="quarter" idx="19" hasCustomPrompt="1"/>
          </p:nvPr>
        </p:nvSpPr>
        <p:spPr>
          <a:xfrm>
            <a:off x="454950" y="4227900"/>
            <a:ext cx="1524000" cy="457200"/>
          </a:xfrm>
        </p:spPr>
        <p:txBody>
          <a:bodyPr anchor="t" anchorCtr="0">
            <a:noAutofit/>
          </a:bodyPr>
          <a:lstStyle>
            <a:lvl1pPr>
              <a:lnSpc>
                <a:spcPts val="1238"/>
              </a:lnSpc>
              <a:buFont typeface="Arial" pitchFamily="34" charset="0"/>
              <a:buNone/>
              <a:defRPr sz="1143" b="0" baseline="0">
                <a:solidFill>
                  <a:srgbClr val="EE312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Service we provided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454950" y="4185558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454950" y="4690383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21"/>
          <p:cNvSpPr>
            <a:spLocks noGrp="1"/>
          </p:cNvSpPr>
          <p:nvPr>
            <p:ph type="body" sz="quarter" idx="20" hasCustomPrompt="1"/>
          </p:nvPr>
        </p:nvSpPr>
        <p:spPr>
          <a:xfrm>
            <a:off x="454950" y="4736764"/>
            <a:ext cx="1524000" cy="706096"/>
          </a:xfrm>
        </p:spPr>
        <p:txBody>
          <a:bodyPr wrap="square" anchor="t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762" b="0" baseline="0"/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Deal detail (context)</a:t>
            </a:r>
          </a:p>
          <a:p>
            <a:pPr lvl="0"/>
            <a:r>
              <a:rPr lang="en-US" dirty="0"/>
              <a:t>Client name has been acquired by</a:t>
            </a:r>
          </a:p>
          <a:p>
            <a:pPr lvl="0"/>
            <a:r>
              <a:rPr lang="en-US" dirty="0"/>
              <a:t>Company Name</a:t>
            </a:r>
          </a:p>
        </p:txBody>
      </p:sp>
      <p:sp>
        <p:nvSpPr>
          <p:cNvPr id="19" name="Text Placeholder 21"/>
          <p:cNvSpPr>
            <a:spLocks noGrp="1"/>
          </p:cNvSpPr>
          <p:nvPr>
            <p:ph type="body" sz="quarter" idx="21" hasCustomPrompt="1"/>
          </p:nvPr>
        </p:nvSpPr>
        <p:spPr>
          <a:xfrm>
            <a:off x="454950" y="5942920"/>
            <a:ext cx="1524000" cy="366718"/>
          </a:xfrm>
        </p:spPr>
        <p:txBody>
          <a:bodyPr wrap="square" anchor="b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667" b="0" baseline="0">
                <a:solidFill>
                  <a:schemeClr val="accent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Our role in the transaction</a:t>
            </a:r>
          </a:p>
          <a:p>
            <a:pPr lvl="0"/>
            <a:r>
              <a:rPr lang="en-US" dirty="0"/>
              <a:t>Can be two lines</a:t>
            </a:r>
          </a:p>
        </p:txBody>
      </p:sp>
      <p:sp>
        <p:nvSpPr>
          <p:cNvPr id="21" name="Rectangle 20"/>
          <p:cNvSpPr/>
          <p:nvPr userDrawn="1"/>
        </p:nvSpPr>
        <p:spPr>
          <a:xfrm>
            <a:off x="5921027" y="1606523"/>
            <a:ext cx="1677996" cy="2292241"/>
          </a:xfrm>
          <a:prstGeom prst="rect">
            <a:avLst/>
          </a:prstGeom>
          <a:noFill/>
          <a:ln w="6350">
            <a:solidFill>
              <a:srgbClr val="4555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4" dirty="0">
              <a:solidFill>
                <a:prstClr val="white"/>
              </a:solidFill>
            </a:endParaRP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22" hasCustomPrompt="1"/>
          </p:nvPr>
        </p:nvSpPr>
        <p:spPr>
          <a:xfrm>
            <a:off x="5998024" y="1753215"/>
            <a:ext cx="1524000" cy="457200"/>
          </a:xfrm>
        </p:spPr>
        <p:txBody>
          <a:bodyPr anchor="t" anchorCtr="0">
            <a:noAutofit/>
          </a:bodyPr>
          <a:lstStyle>
            <a:lvl1pPr>
              <a:lnSpc>
                <a:spcPts val="1238"/>
              </a:lnSpc>
              <a:buFont typeface="Arial" pitchFamily="34" charset="0"/>
              <a:buNone/>
              <a:defRPr sz="1143" b="0" baseline="0">
                <a:solidFill>
                  <a:srgbClr val="EE312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Service we provided</a:t>
            </a:r>
          </a:p>
        </p:txBody>
      </p:sp>
      <p:cxnSp>
        <p:nvCxnSpPr>
          <p:cNvPr id="23" name="Straight Connector 22"/>
          <p:cNvCxnSpPr/>
          <p:nvPr userDrawn="1"/>
        </p:nvCxnSpPr>
        <p:spPr>
          <a:xfrm>
            <a:off x="5998024" y="1710873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>
            <a:off x="5998024" y="2215698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21"/>
          <p:cNvSpPr>
            <a:spLocks noGrp="1"/>
          </p:cNvSpPr>
          <p:nvPr>
            <p:ph type="body" sz="quarter" idx="23" hasCustomPrompt="1"/>
          </p:nvPr>
        </p:nvSpPr>
        <p:spPr>
          <a:xfrm>
            <a:off x="5998024" y="2262079"/>
            <a:ext cx="1524000" cy="706096"/>
          </a:xfrm>
        </p:spPr>
        <p:txBody>
          <a:bodyPr wrap="square" anchor="t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762" b="0" baseline="0"/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Deal detail (context)</a:t>
            </a:r>
          </a:p>
          <a:p>
            <a:pPr lvl="0"/>
            <a:r>
              <a:rPr lang="en-US" dirty="0"/>
              <a:t>Client name has been acquired by</a:t>
            </a:r>
          </a:p>
          <a:p>
            <a:pPr lvl="0"/>
            <a:r>
              <a:rPr lang="en-US" dirty="0"/>
              <a:t>Company Name</a:t>
            </a:r>
          </a:p>
        </p:txBody>
      </p:sp>
      <p:sp>
        <p:nvSpPr>
          <p:cNvPr id="26" name="Text Placeholder 21"/>
          <p:cNvSpPr>
            <a:spLocks noGrp="1"/>
          </p:cNvSpPr>
          <p:nvPr>
            <p:ph type="body" sz="quarter" idx="24" hasCustomPrompt="1"/>
          </p:nvPr>
        </p:nvSpPr>
        <p:spPr>
          <a:xfrm>
            <a:off x="5998024" y="3468235"/>
            <a:ext cx="1524000" cy="366718"/>
          </a:xfrm>
        </p:spPr>
        <p:txBody>
          <a:bodyPr wrap="square" anchor="b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667" b="0" baseline="0">
                <a:solidFill>
                  <a:schemeClr val="accent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Our role in the transaction</a:t>
            </a:r>
          </a:p>
          <a:p>
            <a:pPr lvl="0"/>
            <a:r>
              <a:rPr lang="en-US" dirty="0"/>
              <a:t>Can be two lines</a:t>
            </a:r>
          </a:p>
        </p:txBody>
      </p:sp>
      <p:sp>
        <p:nvSpPr>
          <p:cNvPr id="28" name="Rectangle 27"/>
          <p:cNvSpPr/>
          <p:nvPr userDrawn="1"/>
        </p:nvSpPr>
        <p:spPr>
          <a:xfrm>
            <a:off x="5921027" y="4081214"/>
            <a:ext cx="1677996" cy="2292241"/>
          </a:xfrm>
          <a:prstGeom prst="rect">
            <a:avLst/>
          </a:prstGeom>
          <a:noFill/>
          <a:ln w="6350">
            <a:solidFill>
              <a:srgbClr val="4555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4" dirty="0">
              <a:solidFill>
                <a:prstClr val="white"/>
              </a:solidFill>
            </a:endParaRPr>
          </a:p>
        </p:txBody>
      </p:sp>
      <p:sp>
        <p:nvSpPr>
          <p:cNvPr id="29" name="Text Placeholder 21"/>
          <p:cNvSpPr>
            <a:spLocks noGrp="1"/>
          </p:cNvSpPr>
          <p:nvPr>
            <p:ph type="body" sz="quarter" idx="25" hasCustomPrompt="1"/>
          </p:nvPr>
        </p:nvSpPr>
        <p:spPr>
          <a:xfrm>
            <a:off x="5998024" y="4227901"/>
            <a:ext cx="1524000" cy="457200"/>
          </a:xfrm>
        </p:spPr>
        <p:txBody>
          <a:bodyPr anchor="t" anchorCtr="0">
            <a:noAutofit/>
          </a:bodyPr>
          <a:lstStyle>
            <a:lvl1pPr>
              <a:lnSpc>
                <a:spcPts val="1238"/>
              </a:lnSpc>
              <a:buFont typeface="Arial" pitchFamily="34" charset="0"/>
              <a:buNone/>
              <a:defRPr sz="1143" b="0" baseline="0">
                <a:solidFill>
                  <a:srgbClr val="EE312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Service we provided</a:t>
            </a:r>
          </a:p>
        </p:txBody>
      </p:sp>
      <p:cxnSp>
        <p:nvCxnSpPr>
          <p:cNvPr id="30" name="Straight Connector 29"/>
          <p:cNvCxnSpPr/>
          <p:nvPr userDrawn="1"/>
        </p:nvCxnSpPr>
        <p:spPr>
          <a:xfrm>
            <a:off x="5998024" y="4185559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 userDrawn="1"/>
        </p:nvCxnSpPr>
        <p:spPr>
          <a:xfrm>
            <a:off x="5998024" y="4690384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Placeholder 21"/>
          <p:cNvSpPr>
            <a:spLocks noGrp="1"/>
          </p:cNvSpPr>
          <p:nvPr>
            <p:ph type="body" sz="quarter" idx="26" hasCustomPrompt="1"/>
          </p:nvPr>
        </p:nvSpPr>
        <p:spPr>
          <a:xfrm>
            <a:off x="5998024" y="4736765"/>
            <a:ext cx="1524000" cy="706096"/>
          </a:xfrm>
        </p:spPr>
        <p:txBody>
          <a:bodyPr wrap="square" anchor="t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762" b="0" baseline="0"/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Deal detail (context)</a:t>
            </a:r>
          </a:p>
          <a:p>
            <a:pPr lvl="0"/>
            <a:r>
              <a:rPr lang="en-US" dirty="0"/>
              <a:t>Client name has been acquired by</a:t>
            </a:r>
          </a:p>
          <a:p>
            <a:pPr lvl="0"/>
            <a:r>
              <a:rPr lang="en-US" dirty="0"/>
              <a:t>Company Name</a:t>
            </a:r>
          </a:p>
        </p:txBody>
      </p:sp>
      <p:sp>
        <p:nvSpPr>
          <p:cNvPr id="33" name="Text Placeholder 21"/>
          <p:cNvSpPr>
            <a:spLocks noGrp="1"/>
          </p:cNvSpPr>
          <p:nvPr>
            <p:ph type="body" sz="quarter" idx="27" hasCustomPrompt="1"/>
          </p:nvPr>
        </p:nvSpPr>
        <p:spPr>
          <a:xfrm>
            <a:off x="5998024" y="5942921"/>
            <a:ext cx="1524000" cy="366718"/>
          </a:xfrm>
        </p:spPr>
        <p:txBody>
          <a:bodyPr wrap="square" anchor="b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667" b="0" baseline="0">
                <a:solidFill>
                  <a:schemeClr val="accent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Our role in the transaction</a:t>
            </a:r>
          </a:p>
          <a:p>
            <a:pPr lvl="0"/>
            <a:r>
              <a:rPr lang="en-US" dirty="0"/>
              <a:t>Can be two lines</a:t>
            </a:r>
          </a:p>
        </p:txBody>
      </p:sp>
      <p:sp>
        <p:nvSpPr>
          <p:cNvPr id="35" name="Rectangle 34"/>
          <p:cNvSpPr/>
          <p:nvPr userDrawn="1"/>
        </p:nvSpPr>
        <p:spPr>
          <a:xfrm>
            <a:off x="2216433" y="1606523"/>
            <a:ext cx="1677996" cy="2292241"/>
          </a:xfrm>
          <a:prstGeom prst="rect">
            <a:avLst/>
          </a:prstGeom>
          <a:noFill/>
          <a:ln w="6350">
            <a:solidFill>
              <a:srgbClr val="4555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4" dirty="0">
              <a:solidFill>
                <a:prstClr val="white"/>
              </a:solidFill>
            </a:endParaRPr>
          </a:p>
        </p:txBody>
      </p:sp>
      <p:sp>
        <p:nvSpPr>
          <p:cNvPr id="36" name="Text Placeholder 21"/>
          <p:cNvSpPr>
            <a:spLocks noGrp="1"/>
          </p:cNvSpPr>
          <p:nvPr>
            <p:ph type="body" sz="quarter" idx="28" hasCustomPrompt="1"/>
          </p:nvPr>
        </p:nvSpPr>
        <p:spPr>
          <a:xfrm>
            <a:off x="2293431" y="1753214"/>
            <a:ext cx="1524000" cy="457200"/>
          </a:xfrm>
        </p:spPr>
        <p:txBody>
          <a:bodyPr anchor="t" anchorCtr="0">
            <a:noAutofit/>
          </a:bodyPr>
          <a:lstStyle>
            <a:lvl1pPr>
              <a:lnSpc>
                <a:spcPts val="1238"/>
              </a:lnSpc>
              <a:buFont typeface="Arial" pitchFamily="34" charset="0"/>
              <a:buNone/>
              <a:defRPr sz="1143" b="0" baseline="0">
                <a:solidFill>
                  <a:srgbClr val="EE312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Service we provided</a:t>
            </a:r>
          </a:p>
        </p:txBody>
      </p:sp>
      <p:cxnSp>
        <p:nvCxnSpPr>
          <p:cNvPr id="37" name="Straight Connector 36"/>
          <p:cNvCxnSpPr/>
          <p:nvPr userDrawn="1"/>
        </p:nvCxnSpPr>
        <p:spPr>
          <a:xfrm>
            <a:off x="2293431" y="1710872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 userDrawn="1"/>
        </p:nvCxnSpPr>
        <p:spPr>
          <a:xfrm>
            <a:off x="2293431" y="2215697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 Placeholder 21"/>
          <p:cNvSpPr>
            <a:spLocks noGrp="1"/>
          </p:cNvSpPr>
          <p:nvPr>
            <p:ph type="body" sz="quarter" idx="29" hasCustomPrompt="1"/>
          </p:nvPr>
        </p:nvSpPr>
        <p:spPr>
          <a:xfrm>
            <a:off x="2293431" y="2262078"/>
            <a:ext cx="1524000" cy="706096"/>
          </a:xfrm>
        </p:spPr>
        <p:txBody>
          <a:bodyPr wrap="square" anchor="t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762" b="0" baseline="0"/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Deal detail (context)</a:t>
            </a:r>
          </a:p>
          <a:p>
            <a:pPr lvl="0"/>
            <a:r>
              <a:rPr lang="en-US" dirty="0"/>
              <a:t>Client name has been acquired by</a:t>
            </a:r>
          </a:p>
          <a:p>
            <a:pPr lvl="0"/>
            <a:r>
              <a:rPr lang="en-US" dirty="0"/>
              <a:t>Company Name</a:t>
            </a:r>
          </a:p>
        </p:txBody>
      </p:sp>
      <p:sp>
        <p:nvSpPr>
          <p:cNvPr id="40" name="Text Placeholder 21"/>
          <p:cNvSpPr>
            <a:spLocks noGrp="1"/>
          </p:cNvSpPr>
          <p:nvPr>
            <p:ph type="body" sz="quarter" idx="30" hasCustomPrompt="1"/>
          </p:nvPr>
        </p:nvSpPr>
        <p:spPr>
          <a:xfrm>
            <a:off x="2293431" y="3468234"/>
            <a:ext cx="1524000" cy="366718"/>
          </a:xfrm>
        </p:spPr>
        <p:txBody>
          <a:bodyPr wrap="square" anchor="b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667" b="0" baseline="0">
                <a:solidFill>
                  <a:schemeClr val="accent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Our role in the transaction</a:t>
            </a:r>
          </a:p>
          <a:p>
            <a:pPr lvl="0"/>
            <a:r>
              <a:rPr lang="en-US" dirty="0"/>
              <a:t>Can be two lines</a:t>
            </a:r>
          </a:p>
        </p:txBody>
      </p:sp>
      <p:sp>
        <p:nvSpPr>
          <p:cNvPr id="42" name="Rectangle 41"/>
          <p:cNvSpPr/>
          <p:nvPr userDrawn="1"/>
        </p:nvSpPr>
        <p:spPr>
          <a:xfrm>
            <a:off x="2216433" y="4081214"/>
            <a:ext cx="1677996" cy="2292241"/>
          </a:xfrm>
          <a:prstGeom prst="rect">
            <a:avLst/>
          </a:prstGeom>
          <a:noFill/>
          <a:ln w="6350">
            <a:solidFill>
              <a:srgbClr val="4555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4" dirty="0">
              <a:solidFill>
                <a:prstClr val="white"/>
              </a:solidFill>
            </a:endParaRPr>
          </a:p>
        </p:txBody>
      </p:sp>
      <p:sp>
        <p:nvSpPr>
          <p:cNvPr id="43" name="Text Placeholder 21"/>
          <p:cNvSpPr>
            <a:spLocks noGrp="1"/>
          </p:cNvSpPr>
          <p:nvPr>
            <p:ph type="body" sz="quarter" idx="31" hasCustomPrompt="1"/>
          </p:nvPr>
        </p:nvSpPr>
        <p:spPr>
          <a:xfrm>
            <a:off x="2293431" y="4227900"/>
            <a:ext cx="1524000" cy="457200"/>
          </a:xfrm>
        </p:spPr>
        <p:txBody>
          <a:bodyPr anchor="t" anchorCtr="0">
            <a:noAutofit/>
          </a:bodyPr>
          <a:lstStyle>
            <a:lvl1pPr>
              <a:lnSpc>
                <a:spcPts val="1238"/>
              </a:lnSpc>
              <a:buFont typeface="Arial" pitchFamily="34" charset="0"/>
              <a:buNone/>
              <a:defRPr sz="1143" b="0" baseline="0">
                <a:solidFill>
                  <a:srgbClr val="EE312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Service we provided</a:t>
            </a:r>
          </a:p>
        </p:txBody>
      </p:sp>
      <p:cxnSp>
        <p:nvCxnSpPr>
          <p:cNvPr id="44" name="Straight Connector 43"/>
          <p:cNvCxnSpPr/>
          <p:nvPr userDrawn="1"/>
        </p:nvCxnSpPr>
        <p:spPr>
          <a:xfrm>
            <a:off x="2293431" y="4185558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 userDrawn="1"/>
        </p:nvCxnSpPr>
        <p:spPr>
          <a:xfrm>
            <a:off x="2293431" y="4690383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 Placeholder 21"/>
          <p:cNvSpPr>
            <a:spLocks noGrp="1"/>
          </p:cNvSpPr>
          <p:nvPr>
            <p:ph type="body" sz="quarter" idx="32" hasCustomPrompt="1"/>
          </p:nvPr>
        </p:nvSpPr>
        <p:spPr>
          <a:xfrm>
            <a:off x="2293431" y="4736764"/>
            <a:ext cx="1524000" cy="706096"/>
          </a:xfrm>
        </p:spPr>
        <p:txBody>
          <a:bodyPr wrap="square" anchor="t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762" b="0" baseline="0"/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Deal detail (context)</a:t>
            </a:r>
          </a:p>
          <a:p>
            <a:pPr lvl="0"/>
            <a:r>
              <a:rPr lang="en-US" dirty="0"/>
              <a:t>Client name has been acquired by</a:t>
            </a:r>
          </a:p>
          <a:p>
            <a:pPr lvl="0"/>
            <a:r>
              <a:rPr lang="en-US" dirty="0"/>
              <a:t>Company Name</a:t>
            </a:r>
          </a:p>
        </p:txBody>
      </p:sp>
      <p:sp>
        <p:nvSpPr>
          <p:cNvPr id="47" name="Text Placeholder 21"/>
          <p:cNvSpPr>
            <a:spLocks noGrp="1"/>
          </p:cNvSpPr>
          <p:nvPr>
            <p:ph type="body" sz="quarter" idx="33" hasCustomPrompt="1"/>
          </p:nvPr>
        </p:nvSpPr>
        <p:spPr>
          <a:xfrm>
            <a:off x="2293431" y="5942920"/>
            <a:ext cx="1524000" cy="366718"/>
          </a:xfrm>
        </p:spPr>
        <p:txBody>
          <a:bodyPr wrap="square" anchor="b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667" b="0" baseline="0">
                <a:solidFill>
                  <a:schemeClr val="accent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Our role in the transaction</a:t>
            </a:r>
          </a:p>
          <a:p>
            <a:pPr lvl="0"/>
            <a:r>
              <a:rPr lang="en-US" dirty="0"/>
              <a:t>Can be two lines</a:t>
            </a:r>
          </a:p>
        </p:txBody>
      </p:sp>
      <p:sp>
        <p:nvSpPr>
          <p:cNvPr id="49" name="Rectangle 48"/>
          <p:cNvSpPr/>
          <p:nvPr userDrawn="1"/>
        </p:nvSpPr>
        <p:spPr>
          <a:xfrm>
            <a:off x="4068743" y="1606523"/>
            <a:ext cx="1677996" cy="2292241"/>
          </a:xfrm>
          <a:prstGeom prst="rect">
            <a:avLst/>
          </a:prstGeom>
          <a:noFill/>
          <a:ln w="6350">
            <a:solidFill>
              <a:srgbClr val="4555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4" dirty="0">
              <a:solidFill>
                <a:prstClr val="white"/>
              </a:solidFill>
            </a:endParaRPr>
          </a:p>
        </p:txBody>
      </p:sp>
      <p:sp>
        <p:nvSpPr>
          <p:cNvPr id="50" name="Text Placeholder 21"/>
          <p:cNvSpPr>
            <a:spLocks noGrp="1"/>
          </p:cNvSpPr>
          <p:nvPr>
            <p:ph type="body" sz="quarter" idx="34" hasCustomPrompt="1"/>
          </p:nvPr>
        </p:nvSpPr>
        <p:spPr>
          <a:xfrm>
            <a:off x="4145740" y="1753214"/>
            <a:ext cx="1524000" cy="457200"/>
          </a:xfrm>
        </p:spPr>
        <p:txBody>
          <a:bodyPr anchor="t" anchorCtr="0">
            <a:noAutofit/>
          </a:bodyPr>
          <a:lstStyle>
            <a:lvl1pPr>
              <a:lnSpc>
                <a:spcPts val="1238"/>
              </a:lnSpc>
              <a:buFont typeface="Arial" pitchFamily="34" charset="0"/>
              <a:buNone/>
              <a:defRPr sz="1143" b="0" baseline="0">
                <a:solidFill>
                  <a:srgbClr val="EE312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Service we provided</a:t>
            </a:r>
          </a:p>
        </p:txBody>
      </p:sp>
      <p:cxnSp>
        <p:nvCxnSpPr>
          <p:cNvPr id="51" name="Straight Connector 50"/>
          <p:cNvCxnSpPr/>
          <p:nvPr userDrawn="1"/>
        </p:nvCxnSpPr>
        <p:spPr>
          <a:xfrm>
            <a:off x="4145740" y="1710872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 userDrawn="1"/>
        </p:nvCxnSpPr>
        <p:spPr>
          <a:xfrm>
            <a:off x="4145740" y="2215697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Placeholder 21"/>
          <p:cNvSpPr>
            <a:spLocks noGrp="1"/>
          </p:cNvSpPr>
          <p:nvPr>
            <p:ph type="body" sz="quarter" idx="35" hasCustomPrompt="1"/>
          </p:nvPr>
        </p:nvSpPr>
        <p:spPr>
          <a:xfrm>
            <a:off x="4145740" y="2262078"/>
            <a:ext cx="1524000" cy="706096"/>
          </a:xfrm>
        </p:spPr>
        <p:txBody>
          <a:bodyPr wrap="square" anchor="t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762" b="0" baseline="0"/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Deal detail (context)</a:t>
            </a:r>
          </a:p>
          <a:p>
            <a:pPr lvl="0"/>
            <a:r>
              <a:rPr lang="en-US" dirty="0"/>
              <a:t>Client name has been acquired by</a:t>
            </a:r>
          </a:p>
          <a:p>
            <a:pPr lvl="0"/>
            <a:r>
              <a:rPr lang="en-US" dirty="0"/>
              <a:t>Company Name</a:t>
            </a:r>
          </a:p>
        </p:txBody>
      </p:sp>
      <p:sp>
        <p:nvSpPr>
          <p:cNvPr id="54" name="Text Placeholder 21"/>
          <p:cNvSpPr>
            <a:spLocks noGrp="1"/>
          </p:cNvSpPr>
          <p:nvPr>
            <p:ph type="body" sz="quarter" idx="36" hasCustomPrompt="1"/>
          </p:nvPr>
        </p:nvSpPr>
        <p:spPr>
          <a:xfrm>
            <a:off x="4145740" y="3468234"/>
            <a:ext cx="1524000" cy="366718"/>
          </a:xfrm>
        </p:spPr>
        <p:txBody>
          <a:bodyPr wrap="square" anchor="b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667" b="0" baseline="0">
                <a:solidFill>
                  <a:schemeClr val="accent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Our role in the transaction</a:t>
            </a:r>
          </a:p>
          <a:p>
            <a:pPr lvl="0"/>
            <a:r>
              <a:rPr lang="en-US" dirty="0"/>
              <a:t>Can be two lines</a:t>
            </a:r>
          </a:p>
        </p:txBody>
      </p:sp>
      <p:sp>
        <p:nvSpPr>
          <p:cNvPr id="56" name="Rectangle 55"/>
          <p:cNvSpPr/>
          <p:nvPr userDrawn="1"/>
        </p:nvSpPr>
        <p:spPr>
          <a:xfrm>
            <a:off x="4068743" y="4081214"/>
            <a:ext cx="1677996" cy="2292241"/>
          </a:xfrm>
          <a:prstGeom prst="rect">
            <a:avLst/>
          </a:prstGeom>
          <a:noFill/>
          <a:ln w="6350">
            <a:solidFill>
              <a:srgbClr val="4555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4" dirty="0">
              <a:solidFill>
                <a:prstClr val="white"/>
              </a:solidFill>
            </a:endParaRPr>
          </a:p>
        </p:txBody>
      </p:sp>
      <p:sp>
        <p:nvSpPr>
          <p:cNvPr id="57" name="Text Placeholder 21"/>
          <p:cNvSpPr>
            <a:spLocks noGrp="1"/>
          </p:cNvSpPr>
          <p:nvPr>
            <p:ph type="body" sz="quarter" idx="37" hasCustomPrompt="1"/>
          </p:nvPr>
        </p:nvSpPr>
        <p:spPr>
          <a:xfrm>
            <a:off x="4145740" y="4227900"/>
            <a:ext cx="1524000" cy="457200"/>
          </a:xfrm>
        </p:spPr>
        <p:txBody>
          <a:bodyPr anchor="t" anchorCtr="0">
            <a:noAutofit/>
          </a:bodyPr>
          <a:lstStyle>
            <a:lvl1pPr>
              <a:lnSpc>
                <a:spcPts val="1238"/>
              </a:lnSpc>
              <a:buFont typeface="Arial" pitchFamily="34" charset="0"/>
              <a:buNone/>
              <a:defRPr sz="1143" b="0" baseline="0">
                <a:solidFill>
                  <a:srgbClr val="EE312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Service we provided</a:t>
            </a:r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4145740" y="4185558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 userDrawn="1"/>
        </p:nvCxnSpPr>
        <p:spPr>
          <a:xfrm>
            <a:off x="4145740" y="4690383"/>
            <a:ext cx="152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 Placeholder 21"/>
          <p:cNvSpPr>
            <a:spLocks noGrp="1"/>
          </p:cNvSpPr>
          <p:nvPr>
            <p:ph type="body" sz="quarter" idx="38" hasCustomPrompt="1"/>
          </p:nvPr>
        </p:nvSpPr>
        <p:spPr>
          <a:xfrm>
            <a:off x="4145740" y="4736764"/>
            <a:ext cx="1524000" cy="706096"/>
          </a:xfrm>
        </p:spPr>
        <p:txBody>
          <a:bodyPr wrap="square" anchor="t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762" b="0" baseline="0"/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Deal detail (context)</a:t>
            </a:r>
          </a:p>
          <a:p>
            <a:pPr lvl="0"/>
            <a:r>
              <a:rPr lang="en-US" dirty="0"/>
              <a:t>Client name has been acquired by</a:t>
            </a:r>
          </a:p>
          <a:p>
            <a:pPr lvl="0"/>
            <a:r>
              <a:rPr lang="en-US" dirty="0"/>
              <a:t>Company Name</a:t>
            </a:r>
          </a:p>
        </p:txBody>
      </p:sp>
      <p:sp>
        <p:nvSpPr>
          <p:cNvPr id="61" name="Text Placeholder 21"/>
          <p:cNvSpPr>
            <a:spLocks noGrp="1"/>
          </p:cNvSpPr>
          <p:nvPr>
            <p:ph type="body" sz="quarter" idx="39" hasCustomPrompt="1"/>
          </p:nvPr>
        </p:nvSpPr>
        <p:spPr>
          <a:xfrm>
            <a:off x="4145740" y="5942920"/>
            <a:ext cx="1524000" cy="366718"/>
          </a:xfrm>
        </p:spPr>
        <p:txBody>
          <a:bodyPr wrap="square" anchor="b" anchorCtr="0">
            <a:noAutofit/>
          </a:bodyPr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667" b="0" baseline="0">
                <a:solidFill>
                  <a:schemeClr val="accent4"/>
                </a:solidFill>
              </a:defRPr>
            </a:lvl1pPr>
            <a:lvl2pPr>
              <a:defRPr sz="857"/>
            </a:lvl2pPr>
            <a:lvl3pPr>
              <a:defRPr sz="857"/>
            </a:lvl3pPr>
            <a:lvl4pPr>
              <a:defRPr sz="857"/>
            </a:lvl4pPr>
            <a:lvl5pPr>
              <a:defRPr sz="857"/>
            </a:lvl5pPr>
          </a:lstStyle>
          <a:p>
            <a:pPr lvl="0"/>
            <a:r>
              <a:rPr lang="en-US" dirty="0"/>
              <a:t>Our role in the transaction</a:t>
            </a:r>
          </a:p>
          <a:p>
            <a:pPr lvl="0"/>
            <a:r>
              <a:rPr lang="en-US" dirty="0"/>
              <a:t>Can be two lines</a:t>
            </a:r>
          </a:p>
        </p:txBody>
      </p:sp>
    </p:spTree>
    <p:extLst>
      <p:ext uri="{BB962C8B-B14F-4D97-AF65-F5344CB8AC3E}">
        <p14:creationId xmlns:p14="http://schemas.microsoft.com/office/powerpoint/2010/main" val="155901056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with Subtitle and Content (Large Fo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271943"/>
            <a:ext cx="8382000" cy="57915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Line With Subtitle (Large Fonts)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048"/>
            </a:lvl1pPr>
            <a:lvl2pPr>
              <a:defRPr sz="1048"/>
            </a:lvl2pPr>
            <a:lvl3pPr>
              <a:defRPr sz="1048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000" y="6576066"/>
            <a:ext cx="37338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Duff &amp; Phelps | Private &amp; Confidential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601FD316-713D-4ED1-ADFD-72C1E45E04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Date Placeholder 10"/>
          <p:cNvSpPr>
            <a:spLocks noGrp="1"/>
          </p:cNvSpPr>
          <p:nvPr>
            <p:ph type="dt" sz="half" idx="2"/>
          </p:nvPr>
        </p:nvSpPr>
        <p:spPr>
          <a:xfrm>
            <a:off x="4291675" y="6576066"/>
            <a:ext cx="3401037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</a:defRPr>
            </a:lvl1pPr>
          </a:lstStyle>
          <a:p>
            <a:fld id="{C7A80CF7-3312-427D-9D78-FD310AE7BE93}" type="datetime5">
              <a:rPr lang="en-US" smtClean="0"/>
              <a:t>12-Jun-18</a:t>
            </a:fld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68905" y="935037"/>
            <a:ext cx="8392584" cy="591308"/>
          </a:xfrm>
        </p:spPr>
        <p:txBody>
          <a:bodyPr>
            <a:noAutofit/>
          </a:bodyPr>
          <a:lstStyle>
            <a:lvl1pPr marL="0" marR="0" indent="-326591" algn="l" defTabSz="870911" rtl="0" eaLnBrk="1" fontAlgn="auto" latinLnBrk="0" hangingPunct="1">
              <a:lnSpc>
                <a:spcPts val="1524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48" baseline="0"/>
            </a:lvl1pPr>
            <a:lvl2pPr>
              <a:buNone/>
              <a:defRPr sz="1143"/>
            </a:lvl2pPr>
            <a:lvl3pPr>
              <a:buNone/>
              <a:defRPr sz="1143"/>
            </a:lvl3pPr>
            <a:lvl4pPr>
              <a:buNone/>
              <a:defRPr sz="1143"/>
            </a:lvl4pPr>
            <a:lvl5pPr>
              <a:buNone/>
              <a:defRPr sz="1143"/>
            </a:lvl5pPr>
          </a:lstStyle>
          <a:p>
            <a:pPr>
              <a:lnSpc>
                <a:spcPts val="1600"/>
              </a:lnSpc>
            </a:pPr>
            <a:r>
              <a:rPr lang="en-US" sz="1143" dirty="0"/>
              <a:t>The subtitle goes here and can be up to three lines long. </a:t>
            </a:r>
            <a:r>
              <a:rPr lang="en-US" sz="1143" dirty="0" err="1"/>
              <a:t>Lorem</a:t>
            </a:r>
            <a:r>
              <a:rPr lang="en-US" sz="1143" dirty="0"/>
              <a:t> </a:t>
            </a:r>
            <a:r>
              <a:rPr lang="en-US" sz="1143" dirty="0" err="1"/>
              <a:t>ipsum</a:t>
            </a:r>
            <a:r>
              <a:rPr lang="en-US" sz="1143" dirty="0"/>
              <a:t> dolor sit </a:t>
            </a:r>
            <a:r>
              <a:rPr lang="en-US" sz="1143" dirty="0" err="1"/>
              <a:t>amet</a:t>
            </a:r>
            <a:r>
              <a:rPr lang="en-US" sz="1143" dirty="0"/>
              <a:t>, </a:t>
            </a:r>
            <a:r>
              <a:rPr lang="en-US" sz="1143" dirty="0" err="1"/>
              <a:t>consectetuer</a:t>
            </a:r>
            <a:r>
              <a:rPr lang="en-US" sz="1143" dirty="0"/>
              <a:t> </a:t>
            </a:r>
            <a:r>
              <a:rPr lang="en-US" sz="1143" dirty="0" err="1"/>
              <a:t>adipiscing</a:t>
            </a:r>
            <a:r>
              <a:rPr lang="en-US" sz="1143" dirty="0"/>
              <a:t> </a:t>
            </a:r>
            <a:r>
              <a:rPr lang="en-US" sz="1143" dirty="0" err="1"/>
              <a:t>elit</a:t>
            </a:r>
            <a:r>
              <a:rPr lang="en-US" sz="1143" dirty="0"/>
              <a:t>. </a:t>
            </a:r>
            <a:r>
              <a:rPr lang="en-US" sz="1143" dirty="0" err="1"/>
              <a:t>Vestibulum</a:t>
            </a:r>
            <a:r>
              <a:rPr lang="en-US" sz="1143" dirty="0"/>
              <a:t> ante </a:t>
            </a:r>
            <a:r>
              <a:rPr lang="en-US" sz="1143" dirty="0" err="1"/>
              <a:t>ipsum</a:t>
            </a:r>
            <a:r>
              <a:rPr lang="en-US" sz="1143" dirty="0"/>
              <a:t> </a:t>
            </a:r>
            <a:r>
              <a:rPr lang="en-US" sz="1143" dirty="0" err="1"/>
              <a:t>primis</a:t>
            </a:r>
            <a:r>
              <a:rPr lang="en-US" sz="1143" dirty="0"/>
              <a:t> in </a:t>
            </a:r>
            <a:r>
              <a:rPr lang="en-US" sz="1143" dirty="0" err="1"/>
              <a:t>faucibus</a:t>
            </a:r>
            <a:r>
              <a:rPr lang="en-US" sz="1143" dirty="0"/>
              <a:t> </a:t>
            </a:r>
            <a:r>
              <a:rPr lang="en-US" sz="1143" dirty="0" err="1"/>
              <a:t>orci</a:t>
            </a:r>
            <a:r>
              <a:rPr lang="en-US" sz="1143" dirty="0"/>
              <a:t> </a:t>
            </a:r>
            <a:r>
              <a:rPr lang="en-US" sz="1143" dirty="0" err="1"/>
              <a:t>luctus</a:t>
            </a:r>
            <a:r>
              <a:rPr lang="en-US" sz="1143" dirty="0"/>
              <a:t> et </a:t>
            </a:r>
            <a:r>
              <a:rPr lang="en-US" sz="1143" dirty="0" err="1"/>
              <a:t>ultrices</a:t>
            </a:r>
            <a:r>
              <a:rPr lang="en-US" sz="1143" dirty="0"/>
              <a:t> </a:t>
            </a:r>
            <a:r>
              <a:rPr lang="en-US" sz="1143" dirty="0" err="1"/>
              <a:t>posuere</a:t>
            </a:r>
            <a:r>
              <a:rPr lang="en-US" sz="1143" dirty="0"/>
              <a:t> </a:t>
            </a:r>
            <a:r>
              <a:rPr lang="en-US" sz="1143" dirty="0" err="1"/>
              <a:t>cubilia</a:t>
            </a:r>
            <a:r>
              <a:rPr lang="en-US" sz="1143" dirty="0"/>
              <a:t> </a:t>
            </a:r>
            <a:r>
              <a:rPr lang="en-US" sz="1143" dirty="0" err="1"/>
              <a:t>Curae</a:t>
            </a:r>
            <a:r>
              <a:rPr lang="en-US" sz="1143" dirty="0"/>
              <a:t>; </a:t>
            </a:r>
            <a:r>
              <a:rPr lang="en-US" sz="1143" dirty="0" err="1"/>
              <a:t>Phasellus</a:t>
            </a:r>
            <a:r>
              <a:rPr lang="en-US" sz="1143" dirty="0"/>
              <a:t> </a:t>
            </a:r>
            <a:r>
              <a:rPr lang="en-US" sz="1143" dirty="0" err="1"/>
              <a:t>ut</a:t>
            </a:r>
            <a:r>
              <a:rPr lang="en-US" sz="1143" dirty="0"/>
              <a:t> </a:t>
            </a:r>
            <a:r>
              <a:rPr lang="en-US" sz="1143" dirty="0" err="1"/>
              <a:t>velit</a:t>
            </a:r>
            <a:r>
              <a:rPr lang="en-US" sz="1143" dirty="0"/>
              <a:t> in </a:t>
            </a:r>
            <a:r>
              <a:rPr lang="en-US" sz="1143" dirty="0" err="1"/>
              <a:t>ligula</a:t>
            </a:r>
            <a:r>
              <a:rPr lang="en-US" sz="1143" dirty="0"/>
              <a:t> </a:t>
            </a:r>
            <a:r>
              <a:rPr lang="en-US" sz="1143" dirty="0" err="1"/>
              <a:t>mattis</a:t>
            </a:r>
            <a:r>
              <a:rPr lang="en-US" sz="1143" dirty="0"/>
              <a:t> </a:t>
            </a:r>
            <a:r>
              <a:rPr lang="en-US" sz="1143" dirty="0" err="1"/>
              <a:t>hendrerit</a:t>
            </a:r>
            <a:r>
              <a:rPr lang="en-US" sz="1143" dirty="0"/>
              <a:t>. </a:t>
            </a:r>
            <a:r>
              <a:rPr lang="en-US" sz="1143" dirty="0" err="1"/>
              <a:t>Nulla</a:t>
            </a:r>
            <a:r>
              <a:rPr lang="en-US" sz="1143" dirty="0"/>
              <a:t> </a:t>
            </a:r>
            <a:r>
              <a:rPr lang="en-US" sz="1143" dirty="0" err="1"/>
              <a:t>facilisi</a:t>
            </a:r>
            <a:r>
              <a:rPr lang="en-US" sz="1143" dirty="0"/>
              <a:t>. </a:t>
            </a:r>
            <a:r>
              <a:rPr lang="en-US" sz="1143" dirty="0" err="1"/>
              <a:t>Morbi</a:t>
            </a:r>
            <a:r>
              <a:rPr lang="en-US" sz="1143" dirty="0"/>
              <a:t> at </a:t>
            </a:r>
            <a:r>
              <a:rPr lang="en-US" sz="1143" dirty="0" err="1"/>
              <a:t>massa</a:t>
            </a:r>
            <a:r>
              <a:rPr lang="en-US" sz="1143" dirty="0"/>
              <a:t>. </a:t>
            </a:r>
            <a:r>
              <a:rPr lang="en-US" sz="1143" dirty="0" err="1"/>
              <a:t>Praesent</a:t>
            </a:r>
            <a:r>
              <a:rPr lang="en-US" sz="1143" dirty="0"/>
              <a:t> </a:t>
            </a:r>
            <a:r>
              <a:rPr lang="en-US" sz="1143" dirty="0" err="1"/>
              <a:t>accumsan</a:t>
            </a:r>
            <a:r>
              <a:rPr lang="en-US" sz="1143" dirty="0"/>
              <a:t>, </a:t>
            </a:r>
            <a:r>
              <a:rPr lang="en-US" sz="1143" dirty="0" err="1"/>
              <a:t>enim</a:t>
            </a:r>
            <a:r>
              <a:rPr lang="en-US" sz="1143" dirty="0"/>
              <a:t> at </a:t>
            </a:r>
            <a:r>
              <a:rPr lang="en-US" sz="1143" dirty="0" err="1"/>
              <a:t>bibendum</a:t>
            </a:r>
            <a:r>
              <a:rPr lang="en-US" sz="1143" dirty="0"/>
              <a:t> </a:t>
            </a:r>
            <a:r>
              <a:rPr lang="en-US" sz="1143" dirty="0" err="1"/>
              <a:t>rhoncus</a:t>
            </a:r>
            <a:r>
              <a:rPr lang="en-US" sz="1143" dirty="0"/>
              <a:t>, </a:t>
            </a:r>
            <a:r>
              <a:rPr lang="en-US" sz="1143" dirty="0" err="1"/>
              <a:t>erat</a:t>
            </a:r>
            <a:r>
              <a:rPr lang="en-US" sz="1143" dirty="0"/>
              <a:t> </a:t>
            </a:r>
            <a:r>
              <a:rPr lang="en-US" sz="1143" dirty="0" err="1"/>
              <a:t>diam</a:t>
            </a:r>
            <a:r>
              <a:rPr lang="en-US" sz="1143" dirty="0"/>
              <a:t> </a:t>
            </a:r>
            <a:r>
              <a:rPr lang="en-US" sz="1143" dirty="0" err="1"/>
              <a:t>congue</a:t>
            </a:r>
            <a:r>
              <a:rPr lang="en-US" sz="1143" dirty="0"/>
              <a:t> </a:t>
            </a:r>
            <a:r>
              <a:rPr lang="en-US" sz="1143" dirty="0" err="1"/>
              <a:t>est</a:t>
            </a:r>
            <a:r>
              <a:rPr lang="en-US" sz="1143" dirty="0"/>
              <a:t>, </a:t>
            </a:r>
            <a:r>
              <a:rPr lang="en-US" sz="1143" dirty="0" err="1"/>
              <a:t>nec</a:t>
            </a:r>
            <a:r>
              <a:rPr lang="en-US" sz="1143" dirty="0"/>
              <a:t> </a:t>
            </a:r>
            <a:r>
              <a:rPr lang="en-US" sz="1143" dirty="0" err="1"/>
              <a:t>faucibus</a:t>
            </a:r>
            <a:r>
              <a:rPr lang="en-US" sz="1143" dirty="0"/>
              <a:t> </a:t>
            </a:r>
            <a:r>
              <a:rPr lang="en-US" sz="1143" dirty="0" err="1"/>
              <a:t>augue</a:t>
            </a:r>
            <a:r>
              <a:rPr lang="en-US" sz="1143" dirty="0"/>
              <a:t> </a:t>
            </a:r>
            <a:r>
              <a:rPr lang="en-US" sz="1143" dirty="0" err="1"/>
              <a:t>diam</a:t>
            </a:r>
            <a:r>
              <a:rPr lang="en-US" sz="1143" dirty="0"/>
              <a:t> a ante.  </a:t>
            </a:r>
          </a:p>
        </p:txBody>
      </p:sp>
    </p:spTree>
    <p:extLst>
      <p:ext uri="{BB962C8B-B14F-4D97-AF65-F5344CB8AC3E}">
        <p14:creationId xmlns:p14="http://schemas.microsoft.com/office/powerpoint/2010/main" val="14197303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adrant (Medium Fo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6810" y="271943"/>
            <a:ext cx="8382000" cy="1066800"/>
          </a:xfrm>
        </p:spPr>
        <p:txBody>
          <a:bodyPr>
            <a:normAutofit/>
          </a:bodyPr>
          <a:lstStyle>
            <a:lvl1pPr>
              <a:defRPr sz="2286"/>
            </a:lvl1pPr>
          </a:lstStyle>
          <a:p>
            <a:r>
              <a:rPr lang="en-US" dirty="0"/>
              <a:t>Click to edit Master title style (Medium Fonts)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000" y="6576066"/>
            <a:ext cx="37338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Duff &amp; Phelps | Private &amp; Confidential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601FD316-713D-4ED1-ADFD-72C1E45E04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>
          <a:xfrm>
            <a:off x="4291675" y="6576066"/>
            <a:ext cx="3401037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</a:defRPr>
            </a:lvl1pPr>
          </a:lstStyle>
          <a:p>
            <a:fld id="{E948A57A-5C51-4B66-B435-7898144739AA}" type="datetime5">
              <a:rPr lang="en-US" smtClean="0"/>
              <a:t>12-Jun-18</a:t>
            </a:fld>
            <a:endParaRPr lang="en-US" dirty="0"/>
          </a:p>
        </p:txBody>
      </p:sp>
      <p:sp>
        <p:nvSpPr>
          <p:cNvPr id="20" name="Content Placeholder 2"/>
          <p:cNvSpPr>
            <a:spLocks noGrp="1"/>
          </p:cNvSpPr>
          <p:nvPr>
            <p:ph sz="half" idx="13"/>
          </p:nvPr>
        </p:nvSpPr>
        <p:spPr>
          <a:xfrm>
            <a:off x="376814" y="1600201"/>
            <a:ext cx="4136571" cy="2194560"/>
          </a:xfrm>
        </p:spPr>
        <p:txBody>
          <a:bodyPr>
            <a:normAutofit/>
          </a:bodyPr>
          <a:lstStyle>
            <a:lvl1pPr marL="217727" indent="-217727">
              <a:defRPr sz="1524"/>
            </a:lvl1pPr>
            <a:lvl2pPr marL="435454" indent="-217727">
              <a:defRPr sz="1524"/>
            </a:lvl2pPr>
            <a:lvl3pPr marL="653182">
              <a:defRPr sz="1524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sz="half" idx="17"/>
          </p:nvPr>
        </p:nvSpPr>
        <p:spPr>
          <a:xfrm>
            <a:off x="4613871" y="1600201"/>
            <a:ext cx="4136177" cy="2194560"/>
          </a:xfrm>
        </p:spPr>
        <p:txBody>
          <a:bodyPr>
            <a:normAutofit/>
          </a:bodyPr>
          <a:lstStyle>
            <a:lvl1pPr marL="217727" indent="-217727">
              <a:defRPr sz="1524"/>
            </a:lvl1pPr>
            <a:lvl2pPr marL="435454" indent="-217727">
              <a:defRPr sz="1524"/>
            </a:lvl2pPr>
            <a:lvl3pPr marL="653182">
              <a:defRPr sz="1524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sz="half" idx="16"/>
          </p:nvPr>
        </p:nvSpPr>
        <p:spPr>
          <a:xfrm>
            <a:off x="376814" y="3929740"/>
            <a:ext cx="4136571" cy="2194560"/>
          </a:xfrm>
        </p:spPr>
        <p:txBody>
          <a:bodyPr>
            <a:normAutofit/>
          </a:bodyPr>
          <a:lstStyle>
            <a:lvl1pPr marL="217727" indent="-217727">
              <a:defRPr sz="1524"/>
            </a:lvl1pPr>
            <a:lvl2pPr marL="435454" indent="-217727">
              <a:defRPr sz="1524"/>
            </a:lvl2pPr>
            <a:lvl3pPr marL="653182">
              <a:defRPr sz="1524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sz="half" idx="19"/>
          </p:nvPr>
        </p:nvSpPr>
        <p:spPr>
          <a:xfrm>
            <a:off x="4622159" y="3929740"/>
            <a:ext cx="4136177" cy="2194560"/>
          </a:xfrm>
        </p:spPr>
        <p:txBody>
          <a:bodyPr>
            <a:normAutofit/>
          </a:bodyPr>
          <a:lstStyle>
            <a:lvl1pPr marL="217727" indent="-217727">
              <a:defRPr sz="1524"/>
            </a:lvl1pPr>
            <a:lvl2pPr marL="435454" indent="-217727">
              <a:defRPr sz="1524"/>
            </a:lvl2pPr>
            <a:lvl3pPr marL="653182">
              <a:defRPr sz="1524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0409738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with Subtitle (Medium Fo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271943"/>
            <a:ext cx="8382000" cy="579152"/>
          </a:xfrm>
        </p:spPr>
        <p:txBody>
          <a:bodyPr>
            <a:normAutofit/>
          </a:bodyPr>
          <a:lstStyle>
            <a:lvl1pPr>
              <a:defRPr sz="2286" baseline="0"/>
            </a:lvl1pPr>
          </a:lstStyle>
          <a:p>
            <a:r>
              <a:rPr lang="en-US" dirty="0"/>
              <a:t>Title With Subtitle (Medium Fonts)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17727" indent="-217727">
              <a:defRPr sz="1524"/>
            </a:lvl1pPr>
            <a:lvl2pPr marL="435454" indent="-217727">
              <a:defRPr sz="1524"/>
            </a:lvl2pPr>
            <a:lvl3pPr marL="653182">
              <a:defRPr sz="1524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000" y="6576066"/>
            <a:ext cx="37338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Duff &amp; Phelps | Private &amp; Confidential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601FD316-713D-4ED1-ADFD-72C1E45E04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Date Placeholder 10"/>
          <p:cNvSpPr>
            <a:spLocks noGrp="1"/>
          </p:cNvSpPr>
          <p:nvPr>
            <p:ph type="dt" sz="half" idx="2"/>
          </p:nvPr>
        </p:nvSpPr>
        <p:spPr>
          <a:xfrm>
            <a:off x="4291675" y="6576066"/>
            <a:ext cx="3401037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</a:defRPr>
            </a:lvl1pPr>
          </a:lstStyle>
          <a:p>
            <a:fld id="{11DEACAE-73C1-4366-ACA9-13509E930EB8}" type="datetime5">
              <a:rPr lang="en-US" smtClean="0"/>
              <a:t>12-Jun-18</a:t>
            </a:fld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68905" y="935037"/>
            <a:ext cx="8392584" cy="591308"/>
          </a:xfrm>
        </p:spPr>
        <p:txBody>
          <a:bodyPr>
            <a:noAutofit/>
          </a:bodyPr>
          <a:lstStyle>
            <a:lvl1pPr marL="0" marR="0" indent="-326591" algn="l" defTabSz="870911" rtl="0" eaLnBrk="1" fontAlgn="auto" latinLnBrk="0" hangingPunct="1">
              <a:lnSpc>
                <a:spcPts val="1524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48" baseline="0"/>
            </a:lvl1pPr>
            <a:lvl2pPr>
              <a:buNone/>
              <a:defRPr sz="1143"/>
            </a:lvl2pPr>
            <a:lvl3pPr>
              <a:buNone/>
              <a:defRPr sz="1143"/>
            </a:lvl3pPr>
            <a:lvl4pPr>
              <a:buNone/>
              <a:defRPr sz="1143"/>
            </a:lvl4pPr>
            <a:lvl5pPr>
              <a:buNone/>
              <a:defRPr sz="1143"/>
            </a:lvl5pPr>
          </a:lstStyle>
          <a:p>
            <a:pPr>
              <a:lnSpc>
                <a:spcPts val="1600"/>
              </a:lnSpc>
            </a:pPr>
            <a:r>
              <a:rPr lang="en-US" sz="1143" dirty="0"/>
              <a:t>The subtitle goes here and can be up to three lines long. </a:t>
            </a:r>
            <a:r>
              <a:rPr lang="en-US" sz="1143" dirty="0" err="1"/>
              <a:t>Lorem</a:t>
            </a:r>
            <a:r>
              <a:rPr lang="en-US" sz="1143" dirty="0"/>
              <a:t> </a:t>
            </a:r>
            <a:r>
              <a:rPr lang="en-US" sz="1143" dirty="0" err="1"/>
              <a:t>ipsum</a:t>
            </a:r>
            <a:r>
              <a:rPr lang="en-US" sz="1143" dirty="0"/>
              <a:t> dolor sit </a:t>
            </a:r>
            <a:r>
              <a:rPr lang="en-US" sz="1143" dirty="0" err="1"/>
              <a:t>amet</a:t>
            </a:r>
            <a:r>
              <a:rPr lang="en-US" sz="1143" dirty="0"/>
              <a:t>, </a:t>
            </a:r>
            <a:r>
              <a:rPr lang="en-US" sz="1143" dirty="0" err="1"/>
              <a:t>consectetuer</a:t>
            </a:r>
            <a:r>
              <a:rPr lang="en-US" sz="1143" dirty="0"/>
              <a:t> </a:t>
            </a:r>
            <a:r>
              <a:rPr lang="en-US" sz="1143" dirty="0" err="1"/>
              <a:t>adipiscing</a:t>
            </a:r>
            <a:r>
              <a:rPr lang="en-US" sz="1143" dirty="0"/>
              <a:t> </a:t>
            </a:r>
            <a:r>
              <a:rPr lang="en-US" sz="1143" dirty="0" err="1"/>
              <a:t>elit</a:t>
            </a:r>
            <a:r>
              <a:rPr lang="en-US" sz="1143" dirty="0"/>
              <a:t>. </a:t>
            </a:r>
            <a:r>
              <a:rPr lang="en-US" sz="1143" dirty="0" err="1"/>
              <a:t>Vestibulum</a:t>
            </a:r>
            <a:r>
              <a:rPr lang="en-US" sz="1143" dirty="0"/>
              <a:t> ante </a:t>
            </a:r>
            <a:r>
              <a:rPr lang="en-US" sz="1143" dirty="0" err="1"/>
              <a:t>ipsum</a:t>
            </a:r>
            <a:r>
              <a:rPr lang="en-US" sz="1143" dirty="0"/>
              <a:t> </a:t>
            </a:r>
            <a:r>
              <a:rPr lang="en-US" sz="1143" dirty="0" err="1"/>
              <a:t>primis</a:t>
            </a:r>
            <a:r>
              <a:rPr lang="en-US" sz="1143" dirty="0"/>
              <a:t> in </a:t>
            </a:r>
            <a:r>
              <a:rPr lang="en-US" sz="1143" dirty="0" err="1"/>
              <a:t>faucibus</a:t>
            </a:r>
            <a:r>
              <a:rPr lang="en-US" sz="1143" dirty="0"/>
              <a:t> </a:t>
            </a:r>
            <a:r>
              <a:rPr lang="en-US" sz="1143" dirty="0" err="1"/>
              <a:t>orci</a:t>
            </a:r>
            <a:r>
              <a:rPr lang="en-US" sz="1143" dirty="0"/>
              <a:t> </a:t>
            </a:r>
            <a:r>
              <a:rPr lang="en-US" sz="1143" dirty="0" err="1"/>
              <a:t>luctus</a:t>
            </a:r>
            <a:r>
              <a:rPr lang="en-US" sz="1143" dirty="0"/>
              <a:t> et </a:t>
            </a:r>
            <a:r>
              <a:rPr lang="en-US" sz="1143" dirty="0" err="1"/>
              <a:t>ultrices</a:t>
            </a:r>
            <a:r>
              <a:rPr lang="en-US" sz="1143" dirty="0"/>
              <a:t> </a:t>
            </a:r>
            <a:r>
              <a:rPr lang="en-US" sz="1143" dirty="0" err="1"/>
              <a:t>posuere</a:t>
            </a:r>
            <a:r>
              <a:rPr lang="en-US" sz="1143" dirty="0"/>
              <a:t> </a:t>
            </a:r>
            <a:r>
              <a:rPr lang="en-US" sz="1143" dirty="0" err="1"/>
              <a:t>cubilia</a:t>
            </a:r>
            <a:r>
              <a:rPr lang="en-US" sz="1143" dirty="0"/>
              <a:t> </a:t>
            </a:r>
            <a:r>
              <a:rPr lang="en-US" sz="1143" dirty="0" err="1"/>
              <a:t>Curae</a:t>
            </a:r>
            <a:r>
              <a:rPr lang="en-US" sz="1143" dirty="0"/>
              <a:t>; </a:t>
            </a:r>
            <a:r>
              <a:rPr lang="en-US" sz="1143" dirty="0" err="1"/>
              <a:t>Phasellus</a:t>
            </a:r>
            <a:r>
              <a:rPr lang="en-US" sz="1143" dirty="0"/>
              <a:t> </a:t>
            </a:r>
            <a:r>
              <a:rPr lang="en-US" sz="1143" dirty="0" err="1"/>
              <a:t>ut</a:t>
            </a:r>
            <a:r>
              <a:rPr lang="en-US" sz="1143" dirty="0"/>
              <a:t> </a:t>
            </a:r>
            <a:r>
              <a:rPr lang="en-US" sz="1143" dirty="0" err="1"/>
              <a:t>velit</a:t>
            </a:r>
            <a:r>
              <a:rPr lang="en-US" sz="1143" dirty="0"/>
              <a:t> in </a:t>
            </a:r>
            <a:r>
              <a:rPr lang="en-US" sz="1143" dirty="0" err="1"/>
              <a:t>ligula</a:t>
            </a:r>
            <a:r>
              <a:rPr lang="en-US" sz="1143" dirty="0"/>
              <a:t> </a:t>
            </a:r>
            <a:r>
              <a:rPr lang="en-US" sz="1143" dirty="0" err="1"/>
              <a:t>mattis</a:t>
            </a:r>
            <a:r>
              <a:rPr lang="en-US" sz="1143" dirty="0"/>
              <a:t> </a:t>
            </a:r>
            <a:r>
              <a:rPr lang="en-US" sz="1143" dirty="0" err="1"/>
              <a:t>hendrerit</a:t>
            </a:r>
            <a:r>
              <a:rPr lang="en-US" sz="1143" dirty="0"/>
              <a:t>. </a:t>
            </a:r>
            <a:r>
              <a:rPr lang="en-US" sz="1143" dirty="0" err="1"/>
              <a:t>Nulla</a:t>
            </a:r>
            <a:r>
              <a:rPr lang="en-US" sz="1143" dirty="0"/>
              <a:t> </a:t>
            </a:r>
            <a:r>
              <a:rPr lang="en-US" sz="1143" dirty="0" err="1"/>
              <a:t>facilisi</a:t>
            </a:r>
            <a:r>
              <a:rPr lang="en-US" sz="1143" dirty="0"/>
              <a:t>. </a:t>
            </a:r>
            <a:r>
              <a:rPr lang="en-US" sz="1143" dirty="0" err="1"/>
              <a:t>Morbi</a:t>
            </a:r>
            <a:r>
              <a:rPr lang="en-US" sz="1143" dirty="0"/>
              <a:t> at </a:t>
            </a:r>
            <a:r>
              <a:rPr lang="en-US" sz="1143" dirty="0" err="1"/>
              <a:t>massa</a:t>
            </a:r>
            <a:r>
              <a:rPr lang="en-US" sz="1143" dirty="0"/>
              <a:t>. </a:t>
            </a:r>
            <a:r>
              <a:rPr lang="en-US" sz="1143" dirty="0" err="1"/>
              <a:t>Praesent</a:t>
            </a:r>
            <a:r>
              <a:rPr lang="en-US" sz="1143" dirty="0"/>
              <a:t> </a:t>
            </a:r>
            <a:r>
              <a:rPr lang="en-US" sz="1143" dirty="0" err="1"/>
              <a:t>accumsan</a:t>
            </a:r>
            <a:r>
              <a:rPr lang="en-US" sz="1143" dirty="0"/>
              <a:t>, </a:t>
            </a:r>
            <a:r>
              <a:rPr lang="en-US" sz="1143" dirty="0" err="1"/>
              <a:t>enim</a:t>
            </a:r>
            <a:r>
              <a:rPr lang="en-US" sz="1143" dirty="0"/>
              <a:t> at </a:t>
            </a:r>
            <a:r>
              <a:rPr lang="en-US" sz="1143" dirty="0" err="1"/>
              <a:t>bibendum</a:t>
            </a:r>
            <a:r>
              <a:rPr lang="en-US" sz="1143" dirty="0"/>
              <a:t> </a:t>
            </a:r>
            <a:r>
              <a:rPr lang="en-US" sz="1143" dirty="0" err="1"/>
              <a:t>rhoncus</a:t>
            </a:r>
            <a:r>
              <a:rPr lang="en-US" sz="1143" dirty="0"/>
              <a:t>, </a:t>
            </a:r>
            <a:r>
              <a:rPr lang="en-US" sz="1143" dirty="0" err="1"/>
              <a:t>erat</a:t>
            </a:r>
            <a:r>
              <a:rPr lang="en-US" sz="1143" dirty="0"/>
              <a:t> </a:t>
            </a:r>
            <a:r>
              <a:rPr lang="en-US" sz="1143" dirty="0" err="1"/>
              <a:t>diam</a:t>
            </a:r>
            <a:r>
              <a:rPr lang="en-US" sz="1143" dirty="0"/>
              <a:t> </a:t>
            </a:r>
            <a:r>
              <a:rPr lang="en-US" sz="1143" dirty="0" err="1"/>
              <a:t>congue</a:t>
            </a:r>
            <a:r>
              <a:rPr lang="en-US" sz="1143" dirty="0"/>
              <a:t> </a:t>
            </a:r>
            <a:r>
              <a:rPr lang="en-US" sz="1143" dirty="0" err="1"/>
              <a:t>est</a:t>
            </a:r>
            <a:r>
              <a:rPr lang="en-US" sz="1143" dirty="0"/>
              <a:t>, </a:t>
            </a:r>
            <a:r>
              <a:rPr lang="en-US" sz="1143" dirty="0" err="1"/>
              <a:t>nec</a:t>
            </a:r>
            <a:r>
              <a:rPr lang="en-US" sz="1143" dirty="0"/>
              <a:t> </a:t>
            </a:r>
            <a:r>
              <a:rPr lang="en-US" sz="1143" dirty="0" err="1"/>
              <a:t>faucibus</a:t>
            </a:r>
            <a:r>
              <a:rPr lang="en-US" sz="1143" dirty="0"/>
              <a:t> </a:t>
            </a:r>
            <a:r>
              <a:rPr lang="en-US" sz="1143" dirty="0" err="1"/>
              <a:t>augue</a:t>
            </a:r>
            <a:r>
              <a:rPr lang="en-US" sz="1143" dirty="0"/>
              <a:t> </a:t>
            </a:r>
            <a:r>
              <a:rPr lang="en-US" sz="1143" dirty="0" err="1"/>
              <a:t>diam</a:t>
            </a:r>
            <a:r>
              <a:rPr lang="en-US" sz="1143" dirty="0"/>
              <a:t> a ante.  </a:t>
            </a:r>
          </a:p>
        </p:txBody>
      </p:sp>
    </p:spTree>
    <p:extLst>
      <p:ext uri="{BB962C8B-B14F-4D97-AF65-F5344CB8AC3E}">
        <p14:creationId xmlns:p14="http://schemas.microsoft.com/office/powerpoint/2010/main" val="90920890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One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44000" cy="114300"/>
          </a:xfrm>
          <a:prstGeom prst="rect">
            <a:avLst/>
          </a:prstGeom>
          <a:solidFill>
            <a:srgbClr val="EE3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4" dirty="0">
              <a:solidFill>
                <a:srgbClr val="FF0000"/>
              </a:solidFill>
            </a:endParaRPr>
          </a:p>
        </p:txBody>
      </p:sp>
      <p:pic>
        <p:nvPicPr>
          <p:cNvPr id="5" name="Picture 4" descr="dp_logo_4c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277362" y="539758"/>
            <a:ext cx="2431606" cy="272340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311161" y="1685933"/>
            <a:ext cx="4162422" cy="883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714" dirty="0"/>
              <a:t>For more information about our global locations and services, please visit:</a:t>
            </a:r>
          </a:p>
          <a:p>
            <a:pPr algn="l"/>
            <a:r>
              <a:rPr lang="en-GB" sz="1714" dirty="0">
                <a:solidFill>
                  <a:srgbClr val="13B5EA"/>
                </a:solidFill>
              </a:rPr>
              <a:t>www.duffandphelps.com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82777" y="1476375"/>
            <a:ext cx="8363051" cy="0"/>
          </a:xfrm>
          <a:prstGeom prst="line">
            <a:avLst/>
          </a:prstGeom>
          <a:ln>
            <a:solidFill>
              <a:srgbClr val="13B5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 userDrawn="1"/>
        </p:nvSpPr>
        <p:spPr>
          <a:xfrm>
            <a:off x="382776" y="4967397"/>
            <a:ext cx="7850785" cy="14109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52" dirty="0">
                <a:solidFill>
                  <a:srgbClr val="FF0000"/>
                </a:solidFill>
              </a:rPr>
              <a:t>About Duff &amp; Phelps</a:t>
            </a:r>
            <a:endParaRPr lang="en-GB" sz="952" dirty="0">
              <a:solidFill>
                <a:srgbClr val="FF0000"/>
              </a:solidFill>
            </a:endParaRPr>
          </a:p>
          <a:p>
            <a:pPr algn="l"/>
            <a:r>
              <a:rPr lang="en-US" sz="952" dirty="0"/>
              <a:t> </a:t>
            </a:r>
            <a:endParaRPr lang="en-GB" sz="952" dirty="0"/>
          </a:p>
          <a:p>
            <a:r>
              <a:rPr lang="en-US" sz="952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Duff &amp; Phelps is the premier global valuation and corporate finance advisor with expertise in complex valuation, dispute and legal management consulting, M&amp;A, restructuring, and compliance and regulatory consulting. The firm’s more than 2,000 employees serve a diverse range of clients from offices around the world. For more information, visit www.duffandphelps.com. </a:t>
            </a:r>
          </a:p>
          <a:p>
            <a:endParaRPr lang="en-US" sz="952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952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M&amp;A advisory and capital raising services in the United States are provided by Duff &amp; Phelps Securities, LLC. Member FINRA/SIPC. Pagemill Partners is a Division of Duff &amp; Phelps Securities, LLC. M&amp;A advisory and capital raising services in the United Kingdom and Germany are provided by Duff &amp; Phelps Securities Ltd., which is authorized and regulated by the Financial Conduct Authority.</a:t>
            </a:r>
          </a:p>
        </p:txBody>
      </p:sp>
    </p:spTree>
    <p:extLst>
      <p:ext uri="{BB962C8B-B14F-4D97-AF65-F5344CB8AC3E}">
        <p14:creationId xmlns:p14="http://schemas.microsoft.com/office/powerpoint/2010/main" val="406637859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-Column (Large Fo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 (Large Fonts)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6814" y="1600206"/>
            <a:ext cx="4136571" cy="4525963"/>
          </a:xfrm>
        </p:spPr>
        <p:txBody>
          <a:bodyPr>
            <a:normAutofit/>
          </a:bodyPr>
          <a:lstStyle>
            <a:lvl1pPr>
              <a:defRPr sz="2286"/>
            </a:lvl1pPr>
            <a:lvl2pPr>
              <a:defRPr sz="2286"/>
            </a:lvl2pPr>
            <a:lvl3pPr>
              <a:defRPr sz="2286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4709" y="1600206"/>
            <a:ext cx="4136571" cy="4525963"/>
          </a:xfrm>
        </p:spPr>
        <p:txBody>
          <a:bodyPr>
            <a:normAutofit/>
          </a:bodyPr>
          <a:lstStyle>
            <a:lvl1pPr>
              <a:defRPr sz="2286"/>
            </a:lvl1pPr>
            <a:lvl2pPr>
              <a:defRPr sz="2286"/>
            </a:lvl2pPr>
            <a:lvl3pPr>
              <a:defRPr sz="2286"/>
            </a:lvl3pPr>
            <a:lvl4pPr>
              <a:defRPr sz="1905"/>
            </a:lvl4pPr>
            <a:lvl5pPr>
              <a:defRPr sz="1905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000" y="6576066"/>
            <a:ext cx="37338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Duff &amp; Phelps | Private &amp; Confidential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601FD316-713D-4ED1-ADFD-72C1E45E04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>
          <a:xfrm>
            <a:off x="4291672" y="6576066"/>
            <a:ext cx="3401037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</a:defRPr>
            </a:lvl1pPr>
          </a:lstStyle>
          <a:p>
            <a:fld id="{7963F4A9-3CD9-43A2-9551-D73FEA19065D}" type="datetime5">
              <a:rPr lang="en-US" smtClean="0"/>
              <a:t>12-Jun-18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36705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(Medium Fo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271943"/>
            <a:ext cx="8386354" cy="448782"/>
          </a:xfrm>
        </p:spPr>
        <p:txBody>
          <a:bodyPr>
            <a:normAutofit/>
          </a:bodyPr>
          <a:lstStyle>
            <a:lvl1pPr>
              <a:defRPr sz="2286"/>
            </a:lvl1pPr>
          </a:lstStyle>
          <a:p>
            <a:r>
              <a:rPr lang="en-US" dirty="0"/>
              <a:t>Click to edit Master title style (Medium Fonts)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25563"/>
            <a:ext cx="8382000" cy="4983480"/>
          </a:xfrm>
        </p:spPr>
        <p:txBody>
          <a:bodyPr>
            <a:noAutofit/>
          </a:bodyPr>
          <a:lstStyle>
            <a:lvl1pPr marL="160271" indent="-160271">
              <a:buClr>
                <a:srgbClr val="EE3124"/>
              </a:buClr>
              <a:buFont typeface="Wingdings" panose="05000000000000000000" pitchFamily="2" charset="2"/>
              <a:buChar char="§"/>
              <a:defRPr sz="1143"/>
            </a:lvl1pPr>
            <a:lvl2pPr marL="384047" indent="-167831">
              <a:buClr>
                <a:srgbClr val="EE3124"/>
              </a:buClr>
              <a:defRPr sz="1143"/>
            </a:lvl2pPr>
            <a:lvl3pPr marL="598750" indent="-163296">
              <a:buClr>
                <a:srgbClr val="EE3124"/>
              </a:buClr>
              <a:buFont typeface="Courier New" panose="02070309020205020404" pitchFamily="49" charset="0"/>
              <a:buChar char="o"/>
              <a:defRPr sz="1143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601FD316-713D-4ED1-ADFD-72C1E45E04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1" hasCustomPrompt="1"/>
          </p:nvPr>
        </p:nvSpPr>
        <p:spPr>
          <a:xfrm>
            <a:off x="381000" y="725312"/>
            <a:ext cx="8382000" cy="591308"/>
          </a:xfrm>
        </p:spPr>
        <p:txBody>
          <a:bodyPr>
            <a:normAutofit/>
          </a:bodyPr>
          <a:lstStyle>
            <a:lvl1pPr marL="0" indent="0">
              <a:buClr>
                <a:srgbClr val="EE3124"/>
              </a:buClr>
              <a:buFont typeface="Wingdings" panose="05000000000000000000" pitchFamily="2" charset="2"/>
              <a:buNone/>
              <a:defRPr sz="1333" b="1" i="1">
                <a:solidFill>
                  <a:schemeClr val="accent4"/>
                </a:solidFill>
              </a:defRPr>
            </a:lvl1pPr>
            <a:lvl2pPr marL="217727" indent="0">
              <a:buClr>
                <a:srgbClr val="EE3124"/>
              </a:buClr>
              <a:buNone/>
              <a:defRPr sz="1524" b="1" i="1">
                <a:solidFill>
                  <a:schemeClr val="accent4"/>
                </a:solidFill>
              </a:defRPr>
            </a:lvl2pPr>
            <a:lvl3pPr marL="435454" indent="0">
              <a:buClr>
                <a:srgbClr val="EE3124"/>
              </a:buClr>
              <a:buFont typeface="Courier New" panose="02070309020205020404" pitchFamily="49" charset="0"/>
              <a:buNone/>
              <a:defRPr sz="1524" b="1" i="1">
                <a:solidFill>
                  <a:schemeClr val="accent4"/>
                </a:solidFill>
              </a:defRPr>
            </a:lvl3pPr>
          </a:lstStyle>
          <a:p>
            <a:pPr lvl="0"/>
            <a:r>
              <a:rPr lang="en-US" dirty="0"/>
              <a:t>Tagline</a:t>
            </a:r>
          </a:p>
        </p:txBody>
      </p:sp>
    </p:spTree>
    <p:extLst>
      <p:ext uri="{BB962C8B-B14F-4D97-AF65-F5344CB8AC3E}">
        <p14:creationId xmlns:p14="http://schemas.microsoft.com/office/powerpoint/2010/main" val="223234052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68388" y="1219200"/>
            <a:ext cx="7207250" cy="46609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619500" y="6583363"/>
            <a:ext cx="1905000" cy="2460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20C54639-97CC-4D7F-A6B2-4523C241CB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315133"/>
      </p:ext>
    </p:extLst>
  </p:cSld>
  <p:clrMapOvr>
    <a:masterClrMapping/>
  </p:clrMapOvr>
  <p:transition>
    <p:push dir="r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One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6" r="10539" b="5130"/>
          <a:stretch/>
        </p:blipFill>
        <p:spPr>
          <a:xfrm>
            <a:off x="-188596" y="-1"/>
            <a:ext cx="9332596" cy="68580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2895600"/>
            <a:ext cx="6096000" cy="685800"/>
          </a:xfrm>
        </p:spPr>
        <p:txBody>
          <a:bodyPr anchor="t">
            <a:normAutofit/>
          </a:bodyPr>
          <a:lstStyle>
            <a:lvl1pPr algn="l">
              <a:defRPr sz="3429" baseline="0">
                <a:solidFill>
                  <a:srgbClr val="EE31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3657600"/>
            <a:ext cx="6096000" cy="609600"/>
          </a:xfrm>
        </p:spPr>
        <p:txBody>
          <a:bodyPr>
            <a:normAutofit/>
          </a:bodyPr>
          <a:lstStyle>
            <a:lvl1pPr marL="0" indent="0" algn="l">
              <a:buNone/>
              <a:defRPr sz="2286" baseline="0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  <a:lvl2pPr marL="435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709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06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41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77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12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48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836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Presentation Subtitle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6858003" y="2895600"/>
            <a:ext cx="1420812" cy="520700"/>
          </a:xfrm>
        </p:spPr>
        <p:txBody>
          <a:bodyPr>
            <a:noAutofit/>
          </a:bodyPr>
          <a:lstStyle>
            <a:lvl1pPr>
              <a:buNone/>
              <a:defRPr sz="1143">
                <a:solidFill>
                  <a:srgbClr val="455560"/>
                </a:solidFill>
              </a:defRPr>
            </a:lvl1pPr>
            <a:lvl2pPr>
              <a:buNone/>
              <a:defRPr sz="1143">
                <a:solidFill>
                  <a:srgbClr val="EE3124"/>
                </a:solidFill>
              </a:defRPr>
            </a:lvl2pPr>
            <a:lvl3pPr>
              <a:buNone/>
              <a:defRPr sz="1143">
                <a:solidFill>
                  <a:srgbClr val="EE3124"/>
                </a:solidFill>
              </a:defRPr>
            </a:lvl3pPr>
            <a:lvl4pPr>
              <a:buNone/>
              <a:defRPr sz="1143">
                <a:solidFill>
                  <a:srgbClr val="EE3124"/>
                </a:solidFill>
              </a:defRPr>
            </a:lvl4pPr>
            <a:lvl5pPr>
              <a:buNone/>
              <a:defRPr sz="1143">
                <a:solidFill>
                  <a:srgbClr val="EE3124"/>
                </a:solidFill>
              </a:defRPr>
            </a:lvl5pPr>
          </a:lstStyle>
          <a:p>
            <a:pPr lvl="0"/>
            <a:r>
              <a:rPr lang="en-US" dirty="0"/>
              <a:t>Insert Date</a:t>
            </a:r>
          </a:p>
        </p:txBody>
      </p:sp>
      <p:sp>
        <p:nvSpPr>
          <p:cNvPr id="15" name="Line 6"/>
          <p:cNvSpPr>
            <a:spLocks noChangeShapeType="1"/>
          </p:cNvSpPr>
          <p:nvPr userDrawn="1"/>
        </p:nvSpPr>
        <p:spPr bwMode="ltGray">
          <a:xfrm>
            <a:off x="391587" y="6405165"/>
            <a:ext cx="8374441" cy="0"/>
          </a:xfrm>
          <a:prstGeom prst="line">
            <a:avLst/>
          </a:prstGeom>
          <a:noFill/>
          <a:ln w="3175">
            <a:solidFill>
              <a:schemeClr val="accent4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524" dirty="0">
              <a:solidFill>
                <a:srgbClr val="415560"/>
              </a:solidFill>
            </a:endParaRPr>
          </a:p>
        </p:txBody>
      </p:sp>
      <p:sp>
        <p:nvSpPr>
          <p:cNvPr id="16" name="Rectangle 18"/>
          <p:cNvSpPr>
            <a:spLocks noChangeArrowheads="1"/>
          </p:cNvSpPr>
          <p:nvPr userDrawn="1"/>
        </p:nvSpPr>
        <p:spPr bwMode="auto">
          <a:xfrm>
            <a:off x="410377" y="6489300"/>
            <a:ext cx="8339668" cy="299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789261" eaLnBrk="0" hangingPunct="0">
              <a:spcAft>
                <a:spcPts val="286"/>
              </a:spcAft>
              <a:defRPr/>
            </a:pPr>
            <a:r>
              <a:rPr lang="en-US" altLang="zh-CN" sz="648" b="1" kern="0" dirty="0">
                <a:solidFill>
                  <a:prstClr val="white"/>
                </a:solidFill>
                <a:ea typeface="SimSun" pitchFamily="2" charset="-122"/>
              </a:rPr>
              <a:t>AMSTERDAM • ATLANTA • AUSTIN • BEIJING • BIRMINGHAM • BOSTON • CAYMAN  ISLANDS • CHANNEL ISLANDS • CHICAGO • DALLAS • DENVER • DETROIT • DUBLIN • FRANKFURT • HONG KONG • HOUSTON • LEEDS • LONDON • LONGFORD • LUXEMBOURG • LOS ANGELES • MADRID • MANCHESTER • MEXICO CITY • MIAMI • MILAN • MILWAUKEE • MORRISTOWN • MUNICH • NEWPORT BEACH • NEW YORK • PARIS  • PHILADELPHIA • ROTTERDAM • SAN FRANCISCO • SEATTLE • SHANGHAI • SILICON VALLEY • SINGAPORE • TOKYO • TORONTO • WASHINGTON D.C.</a:t>
            </a:r>
          </a:p>
        </p:txBody>
      </p:sp>
    </p:spTree>
    <p:extLst>
      <p:ext uri="{BB962C8B-B14F-4D97-AF65-F5344CB8AC3E}">
        <p14:creationId xmlns:p14="http://schemas.microsoft.com/office/powerpoint/2010/main" val="3952663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26" Type="http://schemas.openxmlformats.org/officeDocument/2006/relationships/slideLayout" Target="../slideLayouts/slideLayout48.xml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5" Type="http://schemas.openxmlformats.org/officeDocument/2006/relationships/slideLayout" Target="../slideLayouts/slideLayout47.xml"/><Relationship Id="rId33" Type="http://schemas.openxmlformats.org/officeDocument/2006/relationships/slideLayout" Target="../slideLayouts/slideLayout55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29" Type="http://schemas.openxmlformats.org/officeDocument/2006/relationships/slideLayout" Target="../slideLayouts/slideLayout51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slideLayout" Target="../slideLayouts/slideLayout46.xml"/><Relationship Id="rId32" Type="http://schemas.openxmlformats.org/officeDocument/2006/relationships/slideLayout" Target="../slideLayouts/slideLayout54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slideLayout" Target="../slideLayouts/slideLayout45.xml"/><Relationship Id="rId28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31" Type="http://schemas.openxmlformats.org/officeDocument/2006/relationships/slideLayout" Target="../slideLayouts/slideLayout53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Relationship Id="rId27" Type="http://schemas.openxmlformats.org/officeDocument/2006/relationships/slideLayout" Target="../slideLayouts/slideLayout49.xml"/><Relationship Id="rId30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71943"/>
            <a:ext cx="8382000" cy="10668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 (Medium Fonts)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00206"/>
            <a:ext cx="8382000" cy="45259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000" y="6576066"/>
            <a:ext cx="37338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Duff &amp; Phelps                                                                                     June 13, 2017           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601FD316-713D-4ED1-ADFD-72C1E45E04F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381000" y="204831"/>
            <a:ext cx="8382000" cy="0"/>
          </a:xfrm>
          <a:prstGeom prst="line">
            <a:avLst/>
          </a:prstGeom>
          <a:ln w="6350">
            <a:solidFill>
              <a:srgbClr val="13B5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81000" y="6560191"/>
            <a:ext cx="8382000" cy="0"/>
          </a:xfrm>
          <a:prstGeom prst="line">
            <a:avLst/>
          </a:prstGeom>
          <a:ln w="3175">
            <a:solidFill>
              <a:srgbClr val="4555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4291672" y="6576066"/>
            <a:ext cx="3401037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</a:defRPr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2" r:id="rId2"/>
    <p:sldLayoutId id="2147483676" r:id="rId3"/>
    <p:sldLayoutId id="2147483682" r:id="rId4"/>
    <p:sldLayoutId id="2147483649" r:id="rId5"/>
    <p:sldLayoutId id="2147483656" r:id="rId6"/>
    <p:sldLayoutId id="2147483668" r:id="rId7"/>
    <p:sldLayoutId id="2147483670" r:id="rId8"/>
    <p:sldLayoutId id="2147483674" r:id="rId9"/>
    <p:sldLayoutId id="2147483677" r:id="rId10"/>
    <p:sldLayoutId id="2147483680" r:id="rId11"/>
    <p:sldLayoutId id="2147483681" r:id="rId12"/>
    <p:sldLayoutId id="2147483664" r:id="rId13"/>
    <p:sldLayoutId id="2147483665" r:id="rId14"/>
    <p:sldLayoutId id="2147483667" r:id="rId15"/>
    <p:sldLayoutId id="2147483678" r:id="rId16"/>
    <p:sldLayoutId id="2147483679" r:id="rId17"/>
    <p:sldLayoutId id="2147483666" r:id="rId18"/>
    <p:sldLayoutId id="2147483683" r:id="rId19"/>
    <p:sldLayoutId id="2147483686" r:id="rId20"/>
    <p:sldLayoutId id="2147483692" r:id="rId21"/>
    <p:sldLayoutId id="2147483693" r:id="rId22"/>
  </p:sldLayoutIdLst>
  <p:hf hdr="0" dt="0"/>
  <p:txStyles>
    <p:titleStyle>
      <a:lvl1pPr algn="l" defTabSz="870911" rtl="0" eaLnBrk="1" latinLnBrk="0" hangingPunct="1">
        <a:spcBef>
          <a:spcPct val="0"/>
        </a:spcBef>
        <a:buNone/>
        <a:defRPr sz="2286" kern="1200" baseline="0">
          <a:solidFill>
            <a:srgbClr val="EE3124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17727" indent="-217727" algn="l" defTabSz="870911" rtl="0" eaLnBrk="1" latinLnBrk="0" hangingPunct="1">
        <a:spcBef>
          <a:spcPct val="20000"/>
        </a:spcBef>
        <a:buFont typeface="Arial" pitchFamily="34" charset="0"/>
        <a:buChar char="•"/>
        <a:defRPr sz="1524" kern="1200">
          <a:solidFill>
            <a:srgbClr val="455560"/>
          </a:solidFill>
          <a:latin typeface="Arial" pitchFamily="34" charset="0"/>
          <a:ea typeface="+mn-ea"/>
          <a:cs typeface="Arial" pitchFamily="34" charset="0"/>
        </a:defRPr>
      </a:lvl1pPr>
      <a:lvl2pPr marL="435454" indent="-217727" algn="l" defTabSz="870911" rtl="0" eaLnBrk="1" latinLnBrk="0" hangingPunct="1">
        <a:spcBef>
          <a:spcPct val="20000"/>
        </a:spcBef>
        <a:buFont typeface="Arial" pitchFamily="34" charset="0"/>
        <a:buChar char="–"/>
        <a:defRPr sz="1524" kern="1200">
          <a:solidFill>
            <a:srgbClr val="455560"/>
          </a:solidFill>
          <a:latin typeface="Arial" pitchFamily="34" charset="0"/>
          <a:ea typeface="+mn-ea"/>
          <a:cs typeface="Arial" pitchFamily="34" charset="0"/>
        </a:defRPr>
      </a:lvl2pPr>
      <a:lvl3pPr marL="653182" indent="-217727" algn="l" defTabSz="870911" rtl="0" eaLnBrk="1" latinLnBrk="0" hangingPunct="1">
        <a:spcBef>
          <a:spcPct val="20000"/>
        </a:spcBef>
        <a:buFont typeface="Arial" pitchFamily="34" charset="0"/>
        <a:buChar char="»"/>
        <a:defRPr sz="1524" kern="1200">
          <a:solidFill>
            <a:srgbClr val="455560"/>
          </a:solidFill>
          <a:latin typeface="Arial" pitchFamily="34" charset="0"/>
          <a:ea typeface="+mn-ea"/>
          <a:cs typeface="Arial" pitchFamily="34" charset="0"/>
        </a:defRPr>
      </a:lvl3pPr>
      <a:lvl4pPr marL="1524091" indent="-217727" algn="l" defTabSz="870911" rtl="0" eaLnBrk="1" latinLnBrk="0" hangingPunct="1">
        <a:spcBef>
          <a:spcPct val="20000"/>
        </a:spcBef>
        <a:buFont typeface="Arial" pitchFamily="34" charset="0"/>
        <a:buChar char="–"/>
        <a:defRPr sz="2286" kern="1200">
          <a:solidFill>
            <a:srgbClr val="455560"/>
          </a:solidFill>
          <a:latin typeface="Arial" pitchFamily="34" charset="0"/>
          <a:ea typeface="+mn-ea"/>
          <a:cs typeface="Arial" pitchFamily="34" charset="0"/>
        </a:defRPr>
      </a:lvl4pPr>
      <a:lvl5pPr marL="1959546" indent="-217727" algn="l" defTabSz="870911" rtl="0" eaLnBrk="1" latinLnBrk="0" hangingPunct="1">
        <a:spcBef>
          <a:spcPct val="20000"/>
        </a:spcBef>
        <a:buFont typeface="Arial" pitchFamily="34" charset="0"/>
        <a:buChar char="»"/>
        <a:defRPr sz="2286" kern="1200">
          <a:solidFill>
            <a:srgbClr val="455560"/>
          </a:solidFill>
          <a:latin typeface="Arial" pitchFamily="34" charset="0"/>
          <a:ea typeface="+mn-ea"/>
          <a:cs typeface="Arial" pitchFamily="34" charset="0"/>
        </a:defRPr>
      </a:lvl5pPr>
      <a:lvl6pPr marL="2395001" indent="-217727" algn="l" defTabSz="870911" rtl="0" eaLnBrk="1" latinLnBrk="0" hangingPunct="1">
        <a:spcBef>
          <a:spcPct val="20000"/>
        </a:spcBef>
        <a:buFont typeface="Arial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6pPr>
      <a:lvl7pPr marL="2830456" indent="-217727" algn="l" defTabSz="870911" rtl="0" eaLnBrk="1" latinLnBrk="0" hangingPunct="1">
        <a:spcBef>
          <a:spcPct val="20000"/>
        </a:spcBef>
        <a:buFont typeface="Arial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7pPr>
      <a:lvl8pPr marL="3265910" indent="-217727" algn="l" defTabSz="870911" rtl="0" eaLnBrk="1" latinLnBrk="0" hangingPunct="1">
        <a:spcBef>
          <a:spcPct val="20000"/>
        </a:spcBef>
        <a:buFont typeface="Arial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8pPr>
      <a:lvl9pPr marL="3701365" indent="-217727" algn="l" defTabSz="870911" rtl="0" eaLnBrk="1" latinLnBrk="0" hangingPunct="1">
        <a:spcBef>
          <a:spcPct val="20000"/>
        </a:spcBef>
        <a:buFont typeface="Arial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70911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1pPr>
      <a:lvl2pPr marL="435454" algn="l" defTabSz="870911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2pPr>
      <a:lvl3pPr marL="870911" algn="l" defTabSz="870911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3pPr>
      <a:lvl4pPr marL="1306365" algn="l" defTabSz="870911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4pPr>
      <a:lvl5pPr marL="1741818" algn="l" defTabSz="870911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5pPr>
      <a:lvl6pPr marL="2177272" algn="l" defTabSz="870911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6pPr>
      <a:lvl7pPr marL="2612728" algn="l" defTabSz="870911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7pPr>
      <a:lvl8pPr marL="3048183" algn="l" defTabSz="870911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8pPr>
      <a:lvl9pPr marL="3483637" algn="l" defTabSz="870911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71943"/>
            <a:ext cx="8382000" cy="10668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 (Small Fonts)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00206"/>
            <a:ext cx="8382000" cy="45259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000" y="6576066"/>
            <a:ext cx="37338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Duff &amp; Phelps | Private &amp; 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601FD316-713D-4ED1-ADFD-72C1E45E04F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381000" y="204831"/>
            <a:ext cx="8382000" cy="0"/>
          </a:xfrm>
          <a:prstGeom prst="line">
            <a:avLst/>
          </a:prstGeom>
          <a:ln w="6350">
            <a:solidFill>
              <a:srgbClr val="13B5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81000" y="6560191"/>
            <a:ext cx="8382000" cy="0"/>
          </a:xfrm>
          <a:prstGeom prst="line">
            <a:avLst/>
          </a:prstGeom>
          <a:ln w="3175">
            <a:solidFill>
              <a:srgbClr val="4555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4291675" y="6576066"/>
            <a:ext cx="3401037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62">
                <a:solidFill>
                  <a:srgbClr val="455560"/>
                </a:solidFill>
              </a:defRPr>
            </a:lvl1pPr>
          </a:lstStyle>
          <a:p>
            <a:fld id="{950603AE-B08F-4298-B210-2A4AFD03E894}" type="datetime5">
              <a:rPr lang="en-US" smtClean="0"/>
              <a:t>12-Jun-18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028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  <p:sldLayoutId id="2147483712" r:id="rId18"/>
    <p:sldLayoutId id="2147483713" r:id="rId19"/>
    <p:sldLayoutId id="2147483714" r:id="rId20"/>
    <p:sldLayoutId id="2147483715" r:id="rId21"/>
    <p:sldLayoutId id="2147483716" r:id="rId22"/>
    <p:sldLayoutId id="2147483717" r:id="rId23"/>
    <p:sldLayoutId id="2147483718" r:id="rId24"/>
    <p:sldLayoutId id="2147483719" r:id="rId25"/>
    <p:sldLayoutId id="2147483720" r:id="rId26"/>
    <p:sldLayoutId id="2147483721" r:id="rId27"/>
    <p:sldLayoutId id="2147483722" r:id="rId28"/>
    <p:sldLayoutId id="2147483723" r:id="rId29"/>
    <p:sldLayoutId id="2147483724" r:id="rId30"/>
    <p:sldLayoutId id="2147483725" r:id="rId31"/>
    <p:sldLayoutId id="2147483726" r:id="rId32"/>
    <p:sldLayoutId id="2147483727" r:id="rId33"/>
  </p:sldLayoutIdLst>
  <p:hf hdr="0" dt="0"/>
  <p:txStyles>
    <p:titleStyle>
      <a:lvl1pPr algn="l" defTabSz="870911" rtl="0" eaLnBrk="1" latinLnBrk="0" hangingPunct="1">
        <a:spcBef>
          <a:spcPct val="0"/>
        </a:spcBef>
        <a:buNone/>
        <a:defRPr sz="1905" kern="1200" baseline="0">
          <a:solidFill>
            <a:srgbClr val="EE3124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174183" indent="-174183" algn="l" defTabSz="870911" rtl="0" eaLnBrk="1" latinLnBrk="0" hangingPunct="1">
        <a:spcBef>
          <a:spcPct val="20000"/>
        </a:spcBef>
        <a:buFont typeface="Arial" pitchFamily="34" charset="0"/>
        <a:buChar char="•"/>
        <a:defRPr sz="952" kern="1200">
          <a:solidFill>
            <a:srgbClr val="455560"/>
          </a:solidFill>
          <a:latin typeface="Arial" pitchFamily="34" charset="0"/>
          <a:ea typeface="+mn-ea"/>
          <a:cs typeface="Arial" pitchFamily="34" charset="0"/>
        </a:defRPr>
      </a:lvl1pPr>
      <a:lvl2pPr marL="348364" indent="-174183" algn="l" defTabSz="870911" rtl="0" eaLnBrk="1" latinLnBrk="0" hangingPunct="1">
        <a:spcBef>
          <a:spcPct val="20000"/>
        </a:spcBef>
        <a:buFont typeface="Arial" pitchFamily="34" charset="0"/>
        <a:buChar char="–"/>
        <a:defRPr sz="952" kern="1200">
          <a:solidFill>
            <a:srgbClr val="455560"/>
          </a:solidFill>
          <a:latin typeface="Arial" pitchFamily="34" charset="0"/>
          <a:ea typeface="+mn-ea"/>
          <a:cs typeface="Arial" pitchFamily="34" charset="0"/>
        </a:defRPr>
      </a:lvl2pPr>
      <a:lvl3pPr marL="522546" indent="-174183" algn="l" defTabSz="870911" rtl="0" eaLnBrk="1" latinLnBrk="0" hangingPunct="1">
        <a:spcBef>
          <a:spcPct val="20000"/>
        </a:spcBef>
        <a:buFont typeface="Arial" pitchFamily="34" charset="0"/>
        <a:buChar char="»"/>
        <a:defRPr sz="952" kern="1200">
          <a:solidFill>
            <a:srgbClr val="455560"/>
          </a:solidFill>
          <a:latin typeface="Arial" pitchFamily="34" charset="0"/>
          <a:ea typeface="+mn-ea"/>
          <a:cs typeface="Arial" pitchFamily="34" charset="0"/>
        </a:defRPr>
      </a:lvl3pPr>
      <a:lvl4pPr marL="1524091" indent="-217727" algn="l" defTabSz="870911" rtl="0" eaLnBrk="1" latinLnBrk="0" hangingPunct="1">
        <a:spcBef>
          <a:spcPct val="20000"/>
        </a:spcBef>
        <a:buFont typeface="Arial" pitchFamily="34" charset="0"/>
        <a:buChar char="–"/>
        <a:defRPr sz="2286" kern="1200">
          <a:solidFill>
            <a:srgbClr val="455560"/>
          </a:solidFill>
          <a:latin typeface="Arial" pitchFamily="34" charset="0"/>
          <a:ea typeface="+mn-ea"/>
          <a:cs typeface="Arial" pitchFamily="34" charset="0"/>
        </a:defRPr>
      </a:lvl4pPr>
      <a:lvl5pPr marL="1959546" indent="-217727" algn="l" defTabSz="870911" rtl="0" eaLnBrk="1" latinLnBrk="0" hangingPunct="1">
        <a:spcBef>
          <a:spcPct val="20000"/>
        </a:spcBef>
        <a:buFont typeface="Arial" pitchFamily="34" charset="0"/>
        <a:buChar char="»"/>
        <a:defRPr sz="2286" kern="1200">
          <a:solidFill>
            <a:srgbClr val="455560"/>
          </a:solidFill>
          <a:latin typeface="Arial" pitchFamily="34" charset="0"/>
          <a:ea typeface="+mn-ea"/>
          <a:cs typeface="Arial" pitchFamily="34" charset="0"/>
        </a:defRPr>
      </a:lvl5pPr>
      <a:lvl6pPr marL="2395001" indent="-217727" algn="l" defTabSz="870911" rtl="0" eaLnBrk="1" latinLnBrk="0" hangingPunct="1">
        <a:spcBef>
          <a:spcPct val="20000"/>
        </a:spcBef>
        <a:buFont typeface="Arial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6pPr>
      <a:lvl7pPr marL="2830456" indent="-217727" algn="l" defTabSz="870911" rtl="0" eaLnBrk="1" latinLnBrk="0" hangingPunct="1">
        <a:spcBef>
          <a:spcPct val="20000"/>
        </a:spcBef>
        <a:buFont typeface="Arial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7pPr>
      <a:lvl8pPr marL="3265910" indent="-217727" algn="l" defTabSz="870911" rtl="0" eaLnBrk="1" latinLnBrk="0" hangingPunct="1">
        <a:spcBef>
          <a:spcPct val="20000"/>
        </a:spcBef>
        <a:buFont typeface="Arial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8pPr>
      <a:lvl9pPr marL="3701365" indent="-217727" algn="l" defTabSz="870911" rtl="0" eaLnBrk="1" latinLnBrk="0" hangingPunct="1">
        <a:spcBef>
          <a:spcPct val="20000"/>
        </a:spcBef>
        <a:buFont typeface="Arial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70911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1pPr>
      <a:lvl2pPr marL="435454" algn="l" defTabSz="870911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2pPr>
      <a:lvl3pPr marL="870911" algn="l" defTabSz="870911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3pPr>
      <a:lvl4pPr marL="1306365" algn="l" defTabSz="870911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4pPr>
      <a:lvl5pPr marL="1741818" algn="l" defTabSz="870911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5pPr>
      <a:lvl6pPr marL="2177272" algn="l" defTabSz="870911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6pPr>
      <a:lvl7pPr marL="2612728" algn="l" defTabSz="870911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7pPr>
      <a:lvl8pPr marL="3048183" algn="l" defTabSz="870911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8pPr>
      <a:lvl9pPr marL="3483637" algn="l" defTabSz="870911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effie.lounta@duffandphelps.com" TargetMode="External"/><Relationship Id="rId2" Type="http://schemas.openxmlformats.org/officeDocument/2006/relationships/hyperlink" Target="mailto:patrick.crumplin@duffandphelps.com" TargetMode="External"/><Relationship Id="rId1" Type="http://schemas.openxmlformats.org/officeDocument/2006/relationships/slideLayout" Target="../slideLayouts/slideLayout22.xml"/><Relationship Id="rId4" Type="http://schemas.openxmlformats.org/officeDocument/2006/relationships/hyperlink" Target="mailto:james.weare@duffandphelps.com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jpeg"/><Relationship Id="rId18" Type="http://schemas.openxmlformats.org/officeDocument/2006/relationships/image" Target="../media/image57.jpeg"/><Relationship Id="rId26" Type="http://schemas.openxmlformats.org/officeDocument/2006/relationships/image" Target="../media/image65.jpeg"/><Relationship Id="rId39" Type="http://schemas.openxmlformats.org/officeDocument/2006/relationships/image" Target="../media/image78.svg"/><Relationship Id="rId3" Type="http://schemas.openxmlformats.org/officeDocument/2006/relationships/image" Target="../media/image42.png"/><Relationship Id="rId21" Type="http://schemas.openxmlformats.org/officeDocument/2006/relationships/image" Target="../media/image60.jpeg"/><Relationship Id="rId34" Type="http://schemas.openxmlformats.org/officeDocument/2006/relationships/image" Target="../media/image73.png"/><Relationship Id="rId42" Type="http://schemas.openxmlformats.org/officeDocument/2006/relationships/image" Target="../media/image81.png"/><Relationship Id="rId47" Type="http://schemas.openxmlformats.org/officeDocument/2006/relationships/image" Target="../media/image86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5" Type="http://schemas.openxmlformats.org/officeDocument/2006/relationships/image" Target="../media/image64.jpeg"/><Relationship Id="rId33" Type="http://schemas.openxmlformats.org/officeDocument/2006/relationships/image" Target="../media/image72.png"/><Relationship Id="rId38" Type="http://schemas.openxmlformats.org/officeDocument/2006/relationships/image" Target="../media/image77.png"/><Relationship Id="rId46" Type="http://schemas.openxmlformats.org/officeDocument/2006/relationships/image" Target="../media/image85.jp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55.jpeg"/><Relationship Id="rId20" Type="http://schemas.openxmlformats.org/officeDocument/2006/relationships/image" Target="../media/image59.jpeg"/><Relationship Id="rId29" Type="http://schemas.openxmlformats.org/officeDocument/2006/relationships/image" Target="../media/image68.png"/><Relationship Id="rId41" Type="http://schemas.openxmlformats.org/officeDocument/2006/relationships/image" Target="../media/image80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24" Type="http://schemas.openxmlformats.org/officeDocument/2006/relationships/image" Target="../media/image63.jpeg"/><Relationship Id="rId32" Type="http://schemas.openxmlformats.org/officeDocument/2006/relationships/image" Target="../media/image71.png"/><Relationship Id="rId37" Type="http://schemas.openxmlformats.org/officeDocument/2006/relationships/image" Target="../media/image76.png"/><Relationship Id="rId40" Type="http://schemas.openxmlformats.org/officeDocument/2006/relationships/image" Target="../media/image79.jpeg"/><Relationship Id="rId45" Type="http://schemas.openxmlformats.org/officeDocument/2006/relationships/image" Target="../media/image84.jpeg"/><Relationship Id="rId5" Type="http://schemas.openxmlformats.org/officeDocument/2006/relationships/image" Target="../media/image44.png"/><Relationship Id="rId15" Type="http://schemas.openxmlformats.org/officeDocument/2006/relationships/image" Target="../media/image54.svg"/><Relationship Id="rId23" Type="http://schemas.openxmlformats.org/officeDocument/2006/relationships/image" Target="../media/image62.png"/><Relationship Id="rId28" Type="http://schemas.openxmlformats.org/officeDocument/2006/relationships/image" Target="../media/image67.jpeg"/><Relationship Id="rId36" Type="http://schemas.openxmlformats.org/officeDocument/2006/relationships/image" Target="../media/image75.png"/><Relationship Id="rId10" Type="http://schemas.openxmlformats.org/officeDocument/2006/relationships/image" Target="../media/image49.png"/><Relationship Id="rId19" Type="http://schemas.openxmlformats.org/officeDocument/2006/relationships/image" Target="../media/image58.png"/><Relationship Id="rId31" Type="http://schemas.openxmlformats.org/officeDocument/2006/relationships/image" Target="../media/image70.png"/><Relationship Id="rId44" Type="http://schemas.openxmlformats.org/officeDocument/2006/relationships/image" Target="../media/image83.jpeg"/><Relationship Id="rId4" Type="http://schemas.openxmlformats.org/officeDocument/2006/relationships/image" Target="../media/image43.jpeg"/><Relationship Id="rId9" Type="http://schemas.openxmlformats.org/officeDocument/2006/relationships/image" Target="../media/image48.png"/><Relationship Id="rId14" Type="http://schemas.openxmlformats.org/officeDocument/2006/relationships/image" Target="../media/image53.png"/><Relationship Id="rId22" Type="http://schemas.openxmlformats.org/officeDocument/2006/relationships/image" Target="../media/image61.png"/><Relationship Id="rId27" Type="http://schemas.openxmlformats.org/officeDocument/2006/relationships/image" Target="../media/image66.png"/><Relationship Id="rId30" Type="http://schemas.openxmlformats.org/officeDocument/2006/relationships/image" Target="../media/image69.png"/><Relationship Id="rId35" Type="http://schemas.openxmlformats.org/officeDocument/2006/relationships/image" Target="../media/image74.png"/><Relationship Id="rId43" Type="http://schemas.openxmlformats.org/officeDocument/2006/relationships/image" Target="../media/image82.jpeg"/><Relationship Id="rId48" Type="http://schemas.openxmlformats.org/officeDocument/2006/relationships/image" Target="../media/image8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0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03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102.jpeg"/><Relationship Id="rId4" Type="http://schemas.openxmlformats.org/officeDocument/2006/relationships/image" Target="../media/image29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sv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2078"/>
            <a:ext cx="9144000" cy="412606"/>
          </a:xfrm>
          <a:prstGeom prst="rect">
            <a:avLst/>
          </a:prstGeom>
          <a:solidFill>
            <a:srgbClr val="12B5E8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70911">
              <a:defRPr/>
            </a:pPr>
            <a:endParaRPr lang="en-US" sz="1714" dirty="0">
              <a:solidFill>
                <a:prstClr val="white"/>
              </a:solidFill>
              <a:latin typeface="Arial"/>
              <a:ea typeface="MS PGothic"/>
            </a:endParaRPr>
          </a:p>
        </p:txBody>
      </p:sp>
      <p:pic>
        <p:nvPicPr>
          <p:cNvPr id="10" name="Picture 9" descr="d&amp;p_logo_blackwhite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6615188" y="534709"/>
            <a:ext cx="2326585" cy="311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2212880-1E6A-4E51-98EB-51BEB5E61D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61786" y="1049044"/>
            <a:ext cx="5078693" cy="1010356"/>
          </a:xfrm>
        </p:spPr>
        <p:txBody>
          <a:bodyPr>
            <a:normAutofit/>
          </a:bodyPr>
          <a:lstStyle/>
          <a:p>
            <a:pPr algn="r"/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Enemies at the Gate</a:t>
            </a:r>
            <a:b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Inside the Attacker's Mindset</a:t>
            </a:r>
          </a:p>
        </p:txBody>
      </p:sp>
    </p:spTree>
    <p:extLst>
      <p:ext uri="{BB962C8B-B14F-4D97-AF65-F5344CB8AC3E}">
        <p14:creationId xmlns:p14="http://schemas.microsoft.com/office/powerpoint/2010/main" val="1850108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22279"/>
            <a:ext cx="8382000" cy="720000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</a:rPr>
              <a:t>Presenters</a:t>
            </a:r>
            <a:endParaRPr lang="en-GB" sz="2667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6812" y="1103778"/>
            <a:ext cx="2638606" cy="453643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</a:rPr>
              <a:t>Patrick Crumplin</a:t>
            </a:r>
          </a:p>
          <a:p>
            <a:pPr marL="0" indent="0">
              <a:buNone/>
            </a:pPr>
            <a:r>
              <a:rPr lang="en-US" sz="1333" dirty="0">
                <a:latin typeface="Calibri" panose="020F0502020204030204" pitchFamily="34" charset="0"/>
              </a:rPr>
              <a:t>Director, Disputes &amp; </a:t>
            </a:r>
          </a:p>
          <a:p>
            <a:pPr marL="0" indent="0">
              <a:buNone/>
            </a:pPr>
            <a:r>
              <a:rPr lang="en-US" sz="1333" dirty="0">
                <a:latin typeface="Calibri" panose="020F0502020204030204" pitchFamily="34" charset="0"/>
              </a:rPr>
              <a:t>Investigations</a:t>
            </a:r>
          </a:p>
          <a:p>
            <a:pPr marL="0" indent="0">
              <a:buNone/>
            </a:pPr>
            <a:r>
              <a:rPr lang="en-US" sz="1333" dirty="0">
                <a:latin typeface="Calibri" panose="020F0502020204030204" pitchFamily="34" charset="0"/>
                <a:hlinkClick r:id="rId2"/>
              </a:rPr>
              <a:t>patrick.crumplin@duffandphelps.com</a:t>
            </a:r>
            <a:endParaRPr lang="en-US" sz="1333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sz="1714" dirty="0">
              <a:latin typeface="Calibri" panose="020F0502020204030204" pitchFamily="34" charset="0"/>
            </a:endParaRPr>
          </a:p>
          <a:p>
            <a:pPr lvl="0"/>
            <a:r>
              <a:rPr lang="en-GB" sz="1900" dirty="0">
                <a:latin typeface="Calibri" panose="020F0502020204030204" pitchFamily="34" charset="0"/>
                <a:cs typeface="Calibri" panose="020F0502020204030204" pitchFamily="34" charset="0"/>
              </a:rPr>
              <a:t>20 years of investigations and forensic accounting experience in private practice as well as with the police and regulatory authorities.</a:t>
            </a:r>
            <a:endParaRPr lang="en-US" sz="1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en-GB" sz="1900" dirty="0">
                <a:latin typeface="Calibri" panose="020F0502020204030204" pitchFamily="34" charset="0"/>
                <a:cs typeface="Calibri" panose="020F0502020204030204" pitchFamily="34" charset="0"/>
              </a:rPr>
              <a:t>Fellow of the Association of Chartered Certified Accountants.</a:t>
            </a:r>
            <a:endParaRPr lang="en-US" sz="1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en-GB" sz="1900" dirty="0">
                <a:latin typeface="Calibri" panose="020F0502020204030204" pitchFamily="34" charset="0"/>
                <a:cs typeface="Calibri" panose="020F0502020204030204" pitchFamily="34" charset="0"/>
              </a:rPr>
              <a:t>MSc in Investigative Psychology.</a:t>
            </a:r>
            <a:endParaRPr lang="en-US" sz="1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714" dirty="0">
              <a:latin typeface="Calibri" panose="020F0502020204030204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4C1530F-4AE4-4E28-A4AE-43469BBF789E}"/>
              </a:ext>
            </a:extLst>
          </p:cNvPr>
          <p:cNvSpPr txBox="1">
            <a:spLocks/>
          </p:cNvSpPr>
          <p:nvPr/>
        </p:nvSpPr>
        <p:spPr>
          <a:xfrm>
            <a:off x="3253010" y="1068266"/>
            <a:ext cx="2638606" cy="4536435"/>
          </a:xfrm>
          <a:prstGeom prst="rect">
            <a:avLst/>
          </a:prstGeom>
        </p:spPr>
        <p:txBody>
          <a:bodyPr vert="horz" lIns="0" tIns="0" rIns="0" bIns="0" rtlCol="0">
            <a:normAutofit lnSpcReduction="10000"/>
          </a:bodyPr>
          <a:lstStyle>
            <a:lvl1pPr marL="228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685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86" dirty="0">
                <a:latin typeface="Calibri" panose="020F0502020204030204" pitchFamily="34" charset="0"/>
              </a:rPr>
              <a:t>Effie Lounta</a:t>
            </a:r>
          </a:p>
          <a:p>
            <a:pPr marL="0" indent="0">
              <a:buNone/>
            </a:pPr>
            <a:r>
              <a:rPr lang="en-US" sz="1333" dirty="0">
                <a:latin typeface="Calibri" panose="020F0502020204030204" pitchFamily="34" charset="0"/>
              </a:rPr>
              <a:t>Vice President, Disputes &amp; Investigations</a:t>
            </a:r>
          </a:p>
          <a:p>
            <a:pPr marL="0" indent="0">
              <a:buNone/>
            </a:pPr>
            <a:r>
              <a:rPr lang="en-US" sz="1333" dirty="0">
                <a:latin typeface="Calibri" panose="020F0502020204030204" pitchFamily="34" charset="0"/>
                <a:hlinkClick r:id="rId3"/>
              </a:rPr>
              <a:t>effie.lounta@duffandphelps.com</a:t>
            </a:r>
            <a:endParaRPr lang="en-US" sz="1333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sz="1714" dirty="0">
              <a:latin typeface="Calibri" panose="020F0502020204030204" pitchFamily="34" charset="0"/>
            </a:endParaRPr>
          </a:p>
          <a:p>
            <a:r>
              <a:rPr lang="en-US" sz="1800" dirty="0">
                <a:latin typeface="Calibri" panose="020F0502020204030204" pitchFamily="34" charset="0"/>
              </a:rPr>
              <a:t>OSINT specialist in fraud, asset recovery, and corporate intelligence.</a:t>
            </a:r>
          </a:p>
          <a:p>
            <a:r>
              <a:rPr lang="en-US" sz="1800" dirty="0">
                <a:latin typeface="Calibri" panose="020F0502020204030204" pitchFamily="34" charset="0"/>
              </a:rPr>
              <a:t>7 years of experience in forensic accounting and investigations.</a:t>
            </a:r>
          </a:p>
          <a:p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Member of the Association of Chartered Certified Accountants.</a:t>
            </a:r>
          </a:p>
          <a:p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MSc in Forensic Accounting.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800" dirty="0">
              <a:latin typeface="Calibri" panose="020F0502020204030204" pitchFamily="34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0FB63D-5420-488E-A402-B54FAA2094D2}"/>
              </a:ext>
            </a:extLst>
          </p:cNvPr>
          <p:cNvSpPr txBox="1">
            <a:spLocks/>
          </p:cNvSpPr>
          <p:nvPr/>
        </p:nvSpPr>
        <p:spPr>
          <a:xfrm>
            <a:off x="6084777" y="1068266"/>
            <a:ext cx="2638606" cy="453643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685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86" dirty="0">
                <a:latin typeface="Calibri" panose="020F0502020204030204" pitchFamily="34" charset="0"/>
              </a:rPr>
              <a:t>James Weare, CISSP</a:t>
            </a:r>
          </a:p>
          <a:p>
            <a:pPr marL="0" indent="0">
              <a:buNone/>
            </a:pPr>
            <a:r>
              <a:rPr lang="en-US" sz="1333" dirty="0">
                <a:latin typeface="Calibri" panose="020F0502020204030204" pitchFamily="34" charset="0"/>
              </a:rPr>
              <a:t>Vice President, Information Security</a:t>
            </a:r>
          </a:p>
          <a:p>
            <a:pPr marL="0" indent="0">
              <a:buNone/>
            </a:pPr>
            <a:r>
              <a:rPr lang="en-US" sz="1333" dirty="0">
                <a:latin typeface="Calibri" panose="020F0502020204030204" pitchFamily="34" charset="0"/>
                <a:hlinkClick r:id="rId4"/>
              </a:rPr>
              <a:t>james.weare@duffandphelps.com</a:t>
            </a:r>
            <a:endParaRPr lang="en-US" sz="1333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sz="1714" dirty="0">
              <a:latin typeface="Calibri" panose="020F0502020204030204" pitchFamily="34" charset="0"/>
            </a:endParaRPr>
          </a:p>
          <a:p>
            <a:r>
              <a:rPr lang="en-US" sz="1800" dirty="0">
                <a:latin typeface="Calibri" panose="020F0502020204030204" pitchFamily="34" charset="0"/>
              </a:rPr>
              <a:t>Experienced pen tester and cyber incident responder.</a:t>
            </a:r>
          </a:p>
          <a:p>
            <a:r>
              <a:rPr lang="en-US" sz="1800" dirty="0">
                <a:latin typeface="Calibri" panose="020F0502020204030204" pitchFamily="34" charset="0"/>
              </a:rPr>
              <a:t>7 years industry experience in Security Operations, Audit, and Infrastructure.</a:t>
            </a:r>
          </a:p>
          <a:p>
            <a:r>
              <a:rPr lang="en-US" sz="1800" dirty="0">
                <a:latin typeface="Calibri" panose="020F0502020204030204" pitchFamily="34" charset="0"/>
              </a:rPr>
              <a:t>Background in Financial Services &amp; Capital Markets.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7A6C7A34-F153-41C9-B1CD-DB95A19B2C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</p:spPr>
        <p:txBody>
          <a:bodyPr/>
          <a:lstStyle/>
          <a:p>
            <a:fld id="{601FD316-713D-4ED1-ADFD-72C1E45E04F4}" type="slidenum">
              <a:rPr lang="en-US" sz="80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2</a:t>
            </a:fld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Footer Placeholder 6">
            <a:extLst>
              <a:ext uri="{FF2B5EF4-FFF2-40B4-BE49-F238E27FC236}">
                <a16:creationId xmlns:a16="http://schemas.microsoft.com/office/drawing/2014/main" id="{35136ECF-4D05-4EC7-8C4E-7D61BE87D9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586952"/>
            <a:ext cx="3733800" cy="217714"/>
          </a:xfrm>
        </p:spPr>
        <p:txBody>
          <a:bodyPr/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Duff &amp; Phelps                                                                                     June 12, 2018</a:t>
            </a:r>
          </a:p>
        </p:txBody>
      </p:sp>
    </p:spTree>
    <p:extLst>
      <p:ext uri="{BB962C8B-B14F-4D97-AF65-F5344CB8AC3E}">
        <p14:creationId xmlns:p14="http://schemas.microsoft.com/office/powerpoint/2010/main" val="454570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Agenda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081EAC-CA40-47B4-BC43-747B5DD0BC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0514" y="2181952"/>
            <a:ext cx="1226065" cy="2316536"/>
          </a:xfrm>
        </p:spPr>
        <p:txBody>
          <a:bodyPr/>
          <a:lstStyle/>
          <a:p>
            <a:pPr marL="0" indent="0" algn="r">
              <a:buNone/>
            </a:pPr>
            <a:r>
              <a:rPr lang="en-US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INTRO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</p:spPr>
        <p:txBody>
          <a:bodyPr/>
          <a:lstStyle/>
          <a:p>
            <a:fld id="{601FD316-713D-4ED1-ADFD-72C1E45E04F4}" type="slidenum">
              <a:rPr lang="en-US" sz="80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3</a:t>
            </a:fld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A14C71-1CFA-47A1-83C4-3E3876B75980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309149" y="2181952"/>
            <a:ext cx="1959429" cy="2316536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02 An OSINT and Doxxing Primer</a:t>
            </a: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What is OSINT, and how can it be used against you?</a:t>
            </a:r>
          </a:p>
          <a:p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Where do social engineers get this information?</a:t>
            </a: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9D84753-4588-45DE-A2ED-2E51FF2E3D9E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6595148" y="2181952"/>
            <a:ext cx="1959429" cy="2316536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 How We’ll Socially Engineer You</a:t>
            </a:r>
          </a:p>
          <a:p>
            <a:pPr marL="0" indent="0">
              <a:buNone/>
            </a:pP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What is the impact of social engineering?</a:t>
            </a:r>
          </a:p>
          <a:p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How can we protect against social engineering?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B5DD745-113F-4980-B425-E49B91DE375E}"/>
              </a:ext>
            </a:extLst>
          </p:cNvPr>
          <p:cNvSpPr/>
          <p:nvPr/>
        </p:nvSpPr>
        <p:spPr>
          <a:xfrm>
            <a:off x="2023149" y="2181952"/>
            <a:ext cx="1959429" cy="2316536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 sz="1524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01 Our Amazing, Flawed Decision Making</a:t>
            </a:r>
            <a:br>
              <a:rPr lang="en-US" sz="1714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714" dirty="0">
              <a:solidFill>
                <a:schemeClr val="accent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17727" lvl="1" indent="-217727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524" i="1" dirty="0">
                <a:solidFill>
                  <a:srgbClr val="4555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do we make decisions?</a:t>
            </a:r>
          </a:p>
          <a:p>
            <a:pPr marL="217727" lvl="1" indent="-217727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524" i="1" dirty="0">
                <a:solidFill>
                  <a:srgbClr val="4555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can an attacker interfere with the decision-making process?</a:t>
            </a:r>
          </a:p>
        </p:txBody>
      </p:sp>
      <p:sp>
        <p:nvSpPr>
          <p:cNvPr id="9" name="Footer Placeholder 6">
            <a:extLst>
              <a:ext uri="{FF2B5EF4-FFF2-40B4-BE49-F238E27FC236}">
                <a16:creationId xmlns:a16="http://schemas.microsoft.com/office/drawing/2014/main" id="{DF1583C7-863F-4C08-96DF-8C7E9D6505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586952"/>
            <a:ext cx="3733800" cy="217714"/>
          </a:xfrm>
        </p:spPr>
        <p:txBody>
          <a:bodyPr/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Duff &amp; Phelps                                                                                     June 12, 2018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040FAE0-7BB8-4D84-A53E-07ECD50BCD3F}"/>
              </a:ext>
            </a:extLst>
          </p:cNvPr>
          <p:cNvCxnSpPr>
            <a:cxnSpLocks/>
          </p:cNvCxnSpPr>
          <p:nvPr/>
        </p:nvCxnSpPr>
        <p:spPr>
          <a:xfrm>
            <a:off x="1859864" y="2215508"/>
            <a:ext cx="0" cy="22494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004CC1C-7F9A-40F3-8668-E4EB29849858}"/>
              </a:ext>
            </a:extLst>
          </p:cNvPr>
          <p:cNvCxnSpPr>
            <a:cxnSpLocks/>
          </p:cNvCxnSpPr>
          <p:nvPr/>
        </p:nvCxnSpPr>
        <p:spPr>
          <a:xfrm flipH="1">
            <a:off x="4145863" y="2217195"/>
            <a:ext cx="1" cy="2246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FA1708C-29A1-472B-9C35-2A8FE3AC4282}"/>
              </a:ext>
            </a:extLst>
          </p:cNvPr>
          <p:cNvCxnSpPr>
            <a:cxnSpLocks/>
          </p:cNvCxnSpPr>
          <p:nvPr/>
        </p:nvCxnSpPr>
        <p:spPr>
          <a:xfrm flipH="1">
            <a:off x="6431863" y="2215508"/>
            <a:ext cx="0" cy="22494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0623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717F9-EDC3-40A5-8612-8C3618106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Does Social Engineering really hurt?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F56A1F3-E720-423A-B5B7-75560F227F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662111"/>
            <a:ext cx="4841966" cy="12248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average number of emails needed to create an entry point in a company: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F68738-5046-464C-A49A-1AB6136066F7}"/>
              </a:ext>
            </a:extLst>
          </p:cNvPr>
          <p:cNvSpPr txBox="1"/>
          <p:nvPr/>
        </p:nvSpPr>
        <p:spPr>
          <a:xfrm>
            <a:off x="290947" y="5547004"/>
            <a:ext cx="5666510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1351" dirty="0">
                <a:latin typeface="Calibri" panose="020F0502020204030204" pitchFamily="34" charset="0"/>
                <a:cs typeface="Calibri" panose="020F0502020204030204" pitchFamily="34" charset="0"/>
              </a:rPr>
              <a:t> According to a study by Invincea in 2015.</a:t>
            </a:r>
          </a:p>
        </p:txBody>
      </p: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74A6BD72-EC83-4B78-B54C-CF5AC2A64E2C}"/>
              </a:ext>
            </a:extLst>
          </p:cNvPr>
          <p:cNvSpPr txBox="1">
            <a:spLocks/>
          </p:cNvSpPr>
          <p:nvPr/>
        </p:nvSpPr>
        <p:spPr>
          <a:xfrm>
            <a:off x="366189" y="2998017"/>
            <a:ext cx="4841966" cy="8723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685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median time to discover an attack performed via SE:</a:t>
            </a:r>
          </a:p>
        </p:txBody>
      </p:sp>
      <p:sp>
        <p:nvSpPr>
          <p:cNvPr id="12" name="Content Placeholder 9">
            <a:extLst>
              <a:ext uri="{FF2B5EF4-FFF2-40B4-BE49-F238E27FC236}">
                <a16:creationId xmlns:a16="http://schemas.microsoft.com/office/drawing/2014/main" id="{F37D2345-2DCE-4D3D-8941-22B1FC527397}"/>
              </a:ext>
            </a:extLst>
          </p:cNvPr>
          <p:cNvSpPr txBox="1">
            <a:spLocks/>
          </p:cNvSpPr>
          <p:nvPr/>
        </p:nvSpPr>
        <p:spPr>
          <a:xfrm>
            <a:off x="383962" y="4043641"/>
            <a:ext cx="4841966" cy="87826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685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Victims usually don’t realise they’ve been compromised: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E926C79-AEDA-4614-9CAD-CF9C4D4AB033}"/>
              </a:ext>
            </a:extLst>
          </p:cNvPr>
          <p:cNvSpPr txBox="1"/>
          <p:nvPr/>
        </p:nvSpPr>
        <p:spPr>
          <a:xfrm>
            <a:off x="5716855" y="1662110"/>
            <a:ext cx="30305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Just 5.</a:t>
            </a:r>
            <a:r>
              <a:rPr lang="en-US" sz="2400" b="1" baseline="300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CD157A-EF7E-45B1-83AC-1D2CAD02A68F}"/>
              </a:ext>
            </a:extLst>
          </p:cNvPr>
          <p:cNvSpPr txBox="1"/>
          <p:nvPr/>
        </p:nvSpPr>
        <p:spPr>
          <a:xfrm>
            <a:off x="5716855" y="2998017"/>
            <a:ext cx="30305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year.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48B453-9CEF-4138-825C-C856E79CB3EC}"/>
              </a:ext>
            </a:extLst>
          </p:cNvPr>
          <p:cNvSpPr txBox="1"/>
          <p:nvPr/>
        </p:nvSpPr>
        <p:spPr>
          <a:xfrm>
            <a:off x="5716855" y="4058877"/>
            <a:ext cx="30305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Attacks are typically discovered by third parties.</a:t>
            </a:r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4D42BB95-0939-4833-8897-429DCB7279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</p:spPr>
        <p:txBody>
          <a:bodyPr/>
          <a:lstStyle/>
          <a:p>
            <a:fld id="{601FD316-713D-4ED1-ADFD-72C1E45E04F4}" type="slidenum">
              <a:rPr lang="en-US" sz="80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4</a:t>
            </a:fld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Footer Placeholder 6">
            <a:extLst>
              <a:ext uri="{FF2B5EF4-FFF2-40B4-BE49-F238E27FC236}">
                <a16:creationId xmlns:a16="http://schemas.microsoft.com/office/drawing/2014/main" id="{938904C9-F85C-42D7-A579-C78CE6B333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586952"/>
            <a:ext cx="3733800" cy="217714"/>
          </a:xfrm>
        </p:spPr>
        <p:txBody>
          <a:bodyPr/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Duff &amp; Phelps                                                                                     June 12, 2018</a:t>
            </a:r>
          </a:p>
        </p:txBody>
      </p:sp>
    </p:spTree>
    <p:extLst>
      <p:ext uri="{BB962C8B-B14F-4D97-AF65-F5344CB8AC3E}">
        <p14:creationId xmlns:p14="http://schemas.microsoft.com/office/powerpoint/2010/main" val="1749601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717F9-EDC3-40A5-8612-8C3618106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How much does it hurt?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157C42-0F7E-42C3-9626-513FB53CE8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048" y="1664208"/>
            <a:ext cx="7886700" cy="3404406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</a:pPr>
            <a:r>
              <a:rPr lang="en-US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91%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of cyber attacks start with a phishing email.</a:t>
            </a:r>
            <a:r>
              <a:rPr lang="en-US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 1</a:t>
            </a:r>
            <a:br>
              <a:rPr lang="en-US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Organizations spend </a:t>
            </a:r>
            <a:r>
              <a:rPr lang="en-US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$3.7 million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and five hours of employee time per employee every year on phishing attacks.</a:t>
            </a:r>
            <a:r>
              <a:rPr lang="en-US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 2</a:t>
            </a:r>
            <a:br>
              <a:rPr lang="en-US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And a successful spear-phishing attack costs on average </a:t>
            </a:r>
            <a:r>
              <a:rPr lang="en-US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$1.6 million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9F7D39-1651-4F9D-905A-49737D554F54}"/>
              </a:ext>
            </a:extLst>
          </p:cNvPr>
          <p:cNvSpPr txBox="1"/>
          <p:nvPr/>
        </p:nvSpPr>
        <p:spPr>
          <a:xfrm>
            <a:off x="290947" y="5339194"/>
            <a:ext cx="5666510" cy="715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1351" dirty="0">
                <a:latin typeface="Calibri" panose="020F0502020204030204" pitchFamily="34" charset="0"/>
                <a:cs typeface="Calibri" panose="020F0502020204030204" pitchFamily="34" charset="0"/>
              </a:rPr>
              <a:t> From a report by PhishMe in 2017.</a:t>
            </a:r>
          </a:p>
          <a:p>
            <a:r>
              <a:rPr lang="en-US" sz="135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lang="en-US" sz="1351" dirty="0">
                <a:latin typeface="Calibri" panose="020F0502020204030204" pitchFamily="34" charset="0"/>
                <a:cs typeface="Calibri" panose="020F0502020204030204" pitchFamily="34" charset="0"/>
              </a:rPr>
              <a:t>According to research published by the Ponemon Institute in 2015.</a:t>
            </a:r>
          </a:p>
          <a:p>
            <a:r>
              <a:rPr lang="en-US" sz="135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lang="en-US" sz="1351" dirty="0">
                <a:latin typeface="Calibri" panose="020F0502020204030204" pitchFamily="34" charset="0"/>
                <a:cs typeface="Calibri" panose="020F0502020204030204" pitchFamily="34" charset="0"/>
              </a:rPr>
              <a:t>Based on research by Vanson Bourne published in 2016.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81DEF73D-FAD7-4F56-B649-1B309DC9C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</p:spPr>
        <p:txBody>
          <a:bodyPr/>
          <a:lstStyle/>
          <a:p>
            <a:fld id="{601FD316-713D-4ED1-ADFD-72C1E45E04F4}" type="slidenum">
              <a:rPr lang="en-US" sz="80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5</a:t>
            </a:fld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137CD68-5ACB-45EA-94E0-312F521950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586952"/>
            <a:ext cx="3733800" cy="217714"/>
          </a:xfrm>
        </p:spPr>
        <p:txBody>
          <a:bodyPr/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Duff &amp; Phelps                                                                                     June 12, 2018</a:t>
            </a:r>
          </a:p>
        </p:txBody>
      </p:sp>
    </p:spTree>
    <p:extLst>
      <p:ext uri="{BB962C8B-B14F-4D97-AF65-F5344CB8AC3E}">
        <p14:creationId xmlns:p14="http://schemas.microsoft.com/office/powerpoint/2010/main" val="2582793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96733-3276-4F6B-A76F-151B8E3A5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What can you do to fix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E5942F-452C-4800-A7BB-97520679F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048" y="1266825"/>
            <a:ext cx="7886700" cy="3718037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Most investments are made in technological solutions:</a:t>
            </a:r>
          </a:p>
          <a:p>
            <a:pPr lvl="1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Spam filtering</a:t>
            </a:r>
          </a:p>
          <a:p>
            <a:pPr lvl="1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Network content monitoring</a:t>
            </a:r>
          </a:p>
          <a:p>
            <a:pPr lvl="1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Signatures-based malware detection</a:t>
            </a:r>
          </a:p>
          <a:p>
            <a:pPr marL="0" indent="0">
              <a:buNone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most important component of your cyber security program is your employees.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3A5E1F-A718-4342-A7F4-E52DE65BE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</p:spPr>
        <p:txBody>
          <a:bodyPr/>
          <a:lstStyle/>
          <a:p>
            <a:fld id="{601FD316-713D-4ED1-ADFD-72C1E45E04F4}" type="slidenum">
              <a:rPr lang="en-US" sz="80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6</a:t>
            </a:fld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ooter Placeholder 6">
            <a:extLst>
              <a:ext uri="{FF2B5EF4-FFF2-40B4-BE49-F238E27FC236}">
                <a16:creationId xmlns:a16="http://schemas.microsoft.com/office/drawing/2014/main" id="{83FBC26F-C8A1-46B5-810B-A427AEEF5B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586952"/>
            <a:ext cx="3733800" cy="217714"/>
          </a:xfrm>
        </p:spPr>
        <p:txBody>
          <a:bodyPr/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Duff &amp; Phelps                                                                                     June 12, 2018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02BE03-4EE6-4278-91B5-8F4B0E2601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3463" y="4389437"/>
            <a:ext cx="3919537" cy="19031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9F3810C-C76A-4F0E-B6A3-1A54C7A45D7B}"/>
              </a:ext>
            </a:extLst>
          </p:cNvPr>
          <p:cNvSpPr txBox="1"/>
          <p:nvPr/>
        </p:nvSpPr>
        <p:spPr>
          <a:xfrm>
            <a:off x="294856" y="6232654"/>
            <a:ext cx="915635" cy="1615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50" i="1" dirty="0"/>
              <a:t>Source: urbanitariosdf.org.br</a:t>
            </a:r>
          </a:p>
        </p:txBody>
      </p:sp>
    </p:spTree>
    <p:extLst>
      <p:ext uri="{BB962C8B-B14F-4D97-AF65-F5344CB8AC3E}">
        <p14:creationId xmlns:p14="http://schemas.microsoft.com/office/powerpoint/2010/main" val="1801381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96733-3276-4F6B-A76F-151B8E3A5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What can you do to fix it?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1E5822E-B822-4EB4-8CD2-D36EC7260C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719" y="1614719"/>
            <a:ext cx="3628571" cy="362857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AC9CC47-3FF1-4D81-B658-24C805A4BED5}"/>
              </a:ext>
            </a:extLst>
          </p:cNvPr>
          <p:cNvSpPr txBox="1"/>
          <p:nvPr/>
        </p:nvSpPr>
        <p:spPr>
          <a:xfrm>
            <a:off x="294856" y="6232654"/>
            <a:ext cx="691215" cy="1615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50" i="1" dirty="0"/>
              <a:t>Source: imgflip.com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BB28DD5-7A5F-4967-A267-27EB755150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</p:spPr>
        <p:txBody>
          <a:bodyPr/>
          <a:lstStyle/>
          <a:p>
            <a:fld id="{601FD316-713D-4ED1-ADFD-72C1E45E04F4}" type="slidenum">
              <a:rPr lang="en-US" sz="80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7</a:t>
            </a:fld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85E97DA-4558-479B-A547-209BA2F9B4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586952"/>
            <a:ext cx="3733800" cy="217714"/>
          </a:xfrm>
        </p:spPr>
        <p:txBody>
          <a:bodyPr/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Duff &amp; Phelps                                                                                     June 12, 2018</a:t>
            </a:r>
          </a:p>
        </p:txBody>
      </p:sp>
    </p:spTree>
    <p:extLst>
      <p:ext uri="{BB962C8B-B14F-4D97-AF65-F5344CB8AC3E}">
        <p14:creationId xmlns:p14="http://schemas.microsoft.com/office/powerpoint/2010/main" val="6576014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90800" y="2921002"/>
            <a:ext cx="6096000" cy="1190736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Our Amazing, Flawed Decision-Making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486318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45810F-B269-4DB1-B13B-F9A20902577A}"/>
              </a:ext>
            </a:extLst>
          </p:cNvPr>
          <p:cNvSpPr/>
          <p:nvPr/>
        </p:nvSpPr>
        <p:spPr>
          <a:xfrm>
            <a:off x="381000" y="925861"/>
            <a:ext cx="8382000" cy="6199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GB" sz="1714" dirty="0"/>
          </a:p>
          <a:p>
            <a:pPr algn="just"/>
            <a:endParaRPr lang="en-GB" sz="1714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C39B2D-3C9D-40C6-A4AB-0CEA5DCF634A}"/>
              </a:ext>
            </a:extLst>
          </p:cNvPr>
          <p:cNvSpPr txBox="1"/>
          <p:nvPr/>
        </p:nvSpPr>
        <p:spPr>
          <a:xfrm>
            <a:off x="384048" y="1179576"/>
            <a:ext cx="7525371" cy="1217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2159" indent="-272159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As good as we are at making intuitive decisions, we are easily influenced and sometimes irrational.</a:t>
            </a:r>
          </a:p>
          <a:p>
            <a:pPr marL="272159" indent="-272159">
              <a:buFont typeface="Arial" panose="020B0604020202020204" pitchFamily="34" charset="0"/>
              <a:buChar char="•"/>
            </a:pPr>
            <a:endParaRPr lang="en-GB" sz="1714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         The Monty Hall Problem</a:t>
            </a:r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20C04A6E-A56E-4222-A6CD-CB60A805B6A3}"/>
              </a:ext>
            </a:extLst>
          </p:cNvPr>
          <p:cNvSpPr txBox="1">
            <a:spLocks/>
          </p:cNvSpPr>
          <p:nvPr/>
        </p:nvSpPr>
        <p:spPr>
          <a:xfrm>
            <a:off x="387876" y="440016"/>
            <a:ext cx="8071885" cy="57425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>
              <a:buNone/>
            </a:pPr>
            <a:r>
              <a:rPr lang="en-US" sz="2286" dirty="0">
                <a:solidFill>
                  <a:srgbClr val="EE31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Fundamental</a:t>
            </a:r>
            <a:r>
              <a:rPr lang="en-US" sz="2667" dirty="0">
                <a:solidFill>
                  <a:srgbClr val="EE3124"/>
                </a:solidFill>
              </a:rPr>
              <a:t> </a:t>
            </a:r>
            <a:r>
              <a:rPr lang="en-US" sz="2286" dirty="0">
                <a:solidFill>
                  <a:srgbClr val="EE31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problems</a:t>
            </a:r>
            <a:endParaRPr lang="en-US" sz="2667" dirty="0">
              <a:solidFill>
                <a:srgbClr val="EE312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FCE62B59-1712-4E13-932C-C77099F894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</p:spPr>
        <p:txBody>
          <a:bodyPr/>
          <a:lstStyle/>
          <a:p>
            <a:fld id="{601FD316-713D-4ED1-ADFD-72C1E45E04F4}" type="slidenum">
              <a:rPr lang="en-US" sz="80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9</a:t>
            </a:fld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Footer Placeholder 6">
            <a:extLst>
              <a:ext uri="{FF2B5EF4-FFF2-40B4-BE49-F238E27FC236}">
                <a16:creationId xmlns:a16="http://schemas.microsoft.com/office/drawing/2014/main" id="{154ABE9C-5DD6-4ED1-997C-D116E40586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586952"/>
            <a:ext cx="3733800" cy="217714"/>
          </a:xfrm>
        </p:spPr>
        <p:txBody>
          <a:bodyPr/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Duff &amp; Phelps                                                                                     June 12, 2018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8547D16-68F9-4C6B-90D2-DB4126FC0143}"/>
              </a:ext>
            </a:extLst>
          </p:cNvPr>
          <p:cNvGrpSpPr/>
          <p:nvPr/>
        </p:nvGrpSpPr>
        <p:grpSpPr>
          <a:xfrm>
            <a:off x="1112032" y="2397474"/>
            <a:ext cx="6736567" cy="3437434"/>
            <a:chOff x="1112032" y="2397474"/>
            <a:chExt cx="6736567" cy="3437434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5ABB037C-6E04-4957-B968-17999A2BD8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10714" y="2397474"/>
              <a:ext cx="1737885" cy="3437434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1AF72CC-A211-4F44-B46A-E0C2E77BB2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11373" y="2397474"/>
              <a:ext cx="1737591" cy="3436853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04B18111-5D4B-45D3-9676-F21692DEB9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12032" y="2397474"/>
              <a:ext cx="1737591" cy="3436853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4F2FAFB-7223-4166-BDF7-29CA03891898}"/>
                </a:ext>
              </a:extLst>
            </p:cNvPr>
            <p:cNvSpPr txBox="1"/>
            <p:nvPr/>
          </p:nvSpPr>
          <p:spPr>
            <a:xfrm>
              <a:off x="1824374" y="411743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/>
                <a:t>1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C169228-1407-4635-9CB2-D4DE93BEA92B}"/>
                </a:ext>
              </a:extLst>
            </p:cNvPr>
            <p:cNvSpPr txBox="1"/>
            <p:nvPr/>
          </p:nvSpPr>
          <p:spPr>
            <a:xfrm>
              <a:off x="4323715" y="411743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/>
                <a:t>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9FBCAAF-55ED-4A37-9A2D-5D2B33E1795C}"/>
                </a:ext>
              </a:extLst>
            </p:cNvPr>
            <p:cNvSpPr txBox="1"/>
            <p:nvPr/>
          </p:nvSpPr>
          <p:spPr>
            <a:xfrm>
              <a:off x="6823203" y="411743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/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2922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6"/>
          <p:cNvSpPr txBox="1">
            <a:spLocks/>
          </p:cNvSpPr>
          <p:nvPr/>
        </p:nvSpPr>
        <p:spPr>
          <a:xfrm>
            <a:off x="387876" y="440016"/>
            <a:ext cx="8071885" cy="57425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>
              <a:buNone/>
            </a:pPr>
            <a:r>
              <a:rPr lang="en-US" sz="2286" dirty="0">
                <a:solidFill>
                  <a:srgbClr val="EE31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Gateways &amp; Gatekeepers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384048" y="1134174"/>
            <a:ext cx="837895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2159" indent="-272159" algn="just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3,500 gateways = 3,500 gatekeepers</a:t>
            </a:r>
          </a:p>
          <a:p>
            <a:pPr marL="272159" indent="-272159" algn="just">
              <a:buFont typeface="Arial" panose="020B0604020202020204" pitchFamily="34" charset="0"/>
              <a:buChar char="•"/>
            </a:pPr>
            <a:endParaRPr lang="en-GB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2159" indent="-272159" algn="just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What about automation?</a:t>
            </a:r>
          </a:p>
          <a:p>
            <a:pPr marL="272159" indent="-272159" algn="just">
              <a:buFont typeface="Arial" panose="020B0604020202020204" pitchFamily="34" charset="0"/>
              <a:buChar char="•"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GB" b="1" i="1" dirty="0">
                <a:latin typeface="Calibri" panose="020F0502020204030204" pitchFamily="34" charset="0"/>
                <a:cs typeface="Calibri" panose="020F0502020204030204" pitchFamily="34" charset="0"/>
              </a:rPr>
              <a:t>“Driver blames Tesla Autopilot for Beijing accident”</a:t>
            </a:r>
          </a:p>
          <a:p>
            <a:pPr algn="just"/>
            <a:endParaRPr lang="en-GB" sz="16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	“HMRC under fire over wrongly issued fines for ‘late’ tax returns”</a:t>
            </a:r>
          </a:p>
          <a:p>
            <a:pPr algn="just"/>
            <a:endParaRPr lang="en-US" sz="16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	“How technology led a hospital to give a patient 38 times his dosage”</a:t>
            </a:r>
          </a:p>
          <a:p>
            <a:pPr algn="just"/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2159" indent="-272159" algn="just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People remain an essential part of our organisations.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2FB48E9F-122D-4B47-A160-C3E6712B78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</p:spPr>
        <p:txBody>
          <a:bodyPr/>
          <a:lstStyle/>
          <a:p>
            <a:fld id="{601FD316-713D-4ED1-ADFD-72C1E45E04F4}" type="slidenum">
              <a:rPr lang="en-US" sz="80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10</a:t>
            </a:fld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Footer Placeholder 6">
            <a:extLst>
              <a:ext uri="{FF2B5EF4-FFF2-40B4-BE49-F238E27FC236}">
                <a16:creationId xmlns:a16="http://schemas.microsoft.com/office/drawing/2014/main" id="{BCC0759B-08DA-4F2C-BDF2-5557415722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586952"/>
            <a:ext cx="3733800" cy="217714"/>
          </a:xfrm>
        </p:spPr>
        <p:txBody>
          <a:bodyPr/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Duff &amp; Phelps                                                                                     June 12, 2018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C8088A-1CA9-4101-B26E-3FD3302340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2186" y="4841508"/>
            <a:ext cx="3793437" cy="155273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335CAF4-B448-4D74-BE0A-FF6A1A622041}"/>
              </a:ext>
            </a:extLst>
          </p:cNvPr>
          <p:cNvSpPr txBox="1"/>
          <p:nvPr/>
        </p:nvSpPr>
        <p:spPr>
          <a:xfrm>
            <a:off x="294856" y="6232654"/>
            <a:ext cx="780983" cy="1615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50" i="1" dirty="0"/>
              <a:t>Source: proofpoint.com</a:t>
            </a:r>
          </a:p>
        </p:txBody>
      </p:sp>
    </p:spTree>
    <p:extLst>
      <p:ext uri="{BB962C8B-B14F-4D97-AF65-F5344CB8AC3E}">
        <p14:creationId xmlns:p14="http://schemas.microsoft.com/office/powerpoint/2010/main" val="7311530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6"/>
          <p:cNvSpPr txBox="1">
            <a:spLocks/>
          </p:cNvSpPr>
          <p:nvPr/>
        </p:nvSpPr>
        <p:spPr>
          <a:xfrm>
            <a:off x="387876" y="440016"/>
            <a:ext cx="8071885" cy="57425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>
              <a:buNone/>
            </a:pPr>
            <a:r>
              <a:rPr lang="en-US" sz="2286" dirty="0">
                <a:solidFill>
                  <a:srgbClr val="EE31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decisions we make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000" y="1174919"/>
            <a:ext cx="7878962" cy="34214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2159" indent="-272159" algn="just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Computers do what they are told… people, not so much</a:t>
            </a:r>
          </a:p>
          <a:p>
            <a:pPr marL="272159" indent="-272159">
              <a:buFont typeface="Arial" panose="020B0604020202020204" pitchFamily="34" charset="0"/>
              <a:buChar char="•"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2159" indent="-272159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Millions of data points processed every second</a:t>
            </a:r>
          </a:p>
          <a:p>
            <a:pPr marL="272159" indent="-272159">
              <a:buFont typeface="Arial" panose="020B0604020202020204" pitchFamily="34" charset="0"/>
              <a:buChar char="•"/>
            </a:pPr>
            <a:endParaRPr lang="en-GB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2159" indent="-272159">
              <a:buFont typeface="Arial" panose="020B0604020202020204" pitchFamily="34" charset="0"/>
              <a:buChar char="•"/>
            </a:pPr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Heuristic based decision making</a:t>
            </a:r>
          </a:p>
          <a:p>
            <a:pPr marL="720725" lvl="1" indent="-185738" defTabSz="870911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–"/>
            </a:pPr>
            <a:r>
              <a:rPr lang="en-GB" dirty="0">
                <a:solidFill>
                  <a:srgbClr val="4555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Conscious and sub-conscious</a:t>
            </a:r>
          </a:p>
          <a:p>
            <a:pPr marL="720725" lvl="1" indent="-185738" defTabSz="870911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–"/>
            </a:pPr>
            <a:r>
              <a:rPr lang="en-GB" dirty="0">
                <a:solidFill>
                  <a:srgbClr val="4555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Assumptions and generalisations</a:t>
            </a:r>
          </a:p>
          <a:p>
            <a:pPr marL="720725" lvl="1" indent="-185738" defTabSz="870911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–"/>
            </a:pPr>
            <a:r>
              <a:rPr lang="en-GB" dirty="0">
                <a:solidFill>
                  <a:srgbClr val="4555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Approximations and based on limited information</a:t>
            </a:r>
          </a:p>
          <a:p>
            <a:pPr marL="720725" lvl="1" indent="-185738" defTabSz="870911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–"/>
            </a:pPr>
            <a:r>
              <a:rPr lang="en-GB" dirty="0">
                <a:solidFill>
                  <a:srgbClr val="4555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Quick &amp; efficient</a:t>
            </a:r>
          </a:p>
          <a:p>
            <a:pPr marL="720725" lvl="1" indent="-185738" defTabSz="870911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–"/>
            </a:pPr>
            <a:r>
              <a:rPr lang="en-GB" dirty="0">
                <a:solidFill>
                  <a:srgbClr val="4555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Works most of the time, but not all the time; and</a:t>
            </a:r>
          </a:p>
          <a:p>
            <a:pPr marL="720725" lvl="1" indent="-185738" defTabSz="870911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–"/>
            </a:pPr>
            <a:r>
              <a:rPr lang="en-GB" dirty="0">
                <a:solidFill>
                  <a:srgbClr val="4555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 be interfered with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982F7392-EA05-49A8-94D6-8FB686E75D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</p:spPr>
        <p:txBody>
          <a:bodyPr/>
          <a:lstStyle/>
          <a:p>
            <a:fld id="{601FD316-713D-4ED1-ADFD-72C1E45E04F4}" type="slidenum">
              <a:rPr lang="en-US" sz="80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11</a:t>
            </a:fld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Footer Placeholder 6">
            <a:extLst>
              <a:ext uri="{FF2B5EF4-FFF2-40B4-BE49-F238E27FC236}">
                <a16:creationId xmlns:a16="http://schemas.microsoft.com/office/drawing/2014/main" id="{8A2008A4-6839-44C5-9B07-8F4F780011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586952"/>
            <a:ext cx="3733800" cy="217714"/>
          </a:xfrm>
        </p:spPr>
        <p:txBody>
          <a:bodyPr/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Duff &amp; Phelps                                                                                     June 12, 2018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3C5411-4808-42D7-8255-9A81B22079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2988" y="3932807"/>
            <a:ext cx="2420011" cy="238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866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45810F-B269-4DB1-B13B-F9A20902577A}"/>
              </a:ext>
            </a:extLst>
          </p:cNvPr>
          <p:cNvSpPr/>
          <p:nvPr/>
        </p:nvSpPr>
        <p:spPr>
          <a:xfrm>
            <a:off x="381000" y="925861"/>
            <a:ext cx="8382000" cy="6199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GB" sz="1714" dirty="0"/>
          </a:p>
          <a:p>
            <a:pPr algn="just"/>
            <a:endParaRPr lang="en-GB" sz="1714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C39B2D-3C9D-40C6-A4AB-0CEA5DCF634A}"/>
              </a:ext>
            </a:extLst>
          </p:cNvPr>
          <p:cNvSpPr txBox="1"/>
          <p:nvPr/>
        </p:nvSpPr>
        <p:spPr>
          <a:xfrm>
            <a:off x="384048" y="1179576"/>
            <a:ext cx="7525371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2159" indent="-272159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Cognitive bias and risk</a:t>
            </a:r>
          </a:p>
          <a:p>
            <a:pPr marL="272159" indent="-272159">
              <a:buFont typeface="Arial" panose="020B0604020202020204" pitchFamily="34" charset="0"/>
              <a:buChar char="•"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20725" lvl="1" indent="-185738" defTabSz="870911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–"/>
            </a:pPr>
            <a:r>
              <a:rPr lang="en-GB" dirty="0">
                <a:solidFill>
                  <a:srgbClr val="4555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Confirmation bias</a:t>
            </a:r>
          </a:p>
          <a:p>
            <a:pPr marL="720725" lvl="1" indent="-185738" defTabSz="870911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–"/>
            </a:pPr>
            <a:r>
              <a:rPr lang="en-GB" dirty="0">
                <a:solidFill>
                  <a:srgbClr val="4555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Group attribution and groupthink</a:t>
            </a:r>
          </a:p>
          <a:p>
            <a:pPr marL="720725" lvl="1" indent="-185738" defTabSz="870911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–"/>
            </a:pPr>
            <a:r>
              <a:rPr lang="en-GB" dirty="0">
                <a:solidFill>
                  <a:srgbClr val="4555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Hot-hand fallacy</a:t>
            </a:r>
          </a:p>
          <a:p>
            <a:pPr marL="720725" lvl="1" indent="-185738" defTabSz="870911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–"/>
            </a:pPr>
            <a:r>
              <a:rPr lang="en-GB" dirty="0">
                <a:solidFill>
                  <a:srgbClr val="4555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Automation bias</a:t>
            </a:r>
          </a:p>
          <a:p>
            <a:pPr marL="720725" lvl="1" indent="-185738" defTabSz="870911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–"/>
            </a:pPr>
            <a:r>
              <a:rPr lang="en-GB" dirty="0">
                <a:solidFill>
                  <a:srgbClr val="4555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Forer effect</a:t>
            </a:r>
          </a:p>
          <a:p>
            <a:pPr marL="720725" lvl="1" indent="-185738" defTabSz="870911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–"/>
            </a:pPr>
            <a:r>
              <a:rPr lang="en-GB" dirty="0">
                <a:solidFill>
                  <a:srgbClr val="4555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Stereotyping bias</a:t>
            </a:r>
          </a:p>
          <a:p>
            <a:pPr marL="272159" indent="-272159">
              <a:buFont typeface="Arial" panose="020B0604020202020204" pitchFamily="34" charset="0"/>
              <a:buChar char="•"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2159" indent="-272159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Good social engineers have an inherent understanding of how to drive behaviour in a particular direction and emotion plays a significant role.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C6C018AB-92A4-41AA-A83E-F9DC85836058}"/>
              </a:ext>
            </a:extLst>
          </p:cNvPr>
          <p:cNvSpPr txBox="1">
            <a:spLocks/>
          </p:cNvSpPr>
          <p:nvPr/>
        </p:nvSpPr>
        <p:spPr>
          <a:xfrm>
            <a:off x="387876" y="440016"/>
            <a:ext cx="8071885" cy="57425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>
              <a:buNone/>
            </a:pPr>
            <a:r>
              <a:rPr lang="en-US" sz="2286" dirty="0">
                <a:solidFill>
                  <a:srgbClr val="EE31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Heuristics, bias and the social engineer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1AE34D29-29EE-4E64-9034-9CDC265405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</p:spPr>
        <p:txBody>
          <a:bodyPr/>
          <a:lstStyle/>
          <a:p>
            <a:fld id="{601FD316-713D-4ED1-ADFD-72C1E45E04F4}" type="slidenum">
              <a:rPr lang="en-US" sz="80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12</a:t>
            </a:fld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Footer Placeholder 6">
            <a:extLst>
              <a:ext uri="{FF2B5EF4-FFF2-40B4-BE49-F238E27FC236}">
                <a16:creationId xmlns:a16="http://schemas.microsoft.com/office/drawing/2014/main" id="{6A1E38A4-1342-4E6D-848C-0768E4A03A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586952"/>
            <a:ext cx="3733800" cy="217714"/>
          </a:xfrm>
        </p:spPr>
        <p:txBody>
          <a:bodyPr/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Duff &amp; Phelps                                                                                     June 12, 2018</a:t>
            </a:r>
          </a:p>
        </p:txBody>
      </p:sp>
    </p:spTree>
    <p:extLst>
      <p:ext uri="{BB962C8B-B14F-4D97-AF65-F5344CB8AC3E}">
        <p14:creationId xmlns:p14="http://schemas.microsoft.com/office/powerpoint/2010/main" val="2603814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F5E14E6D-DC65-4194-8542-9D8EF9B0D9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064549"/>
            <a:ext cx="8343760" cy="51883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22285"/>
            <a:ext cx="8382000" cy="448059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drivers of social engineering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145810F-B269-4DB1-B13B-F9A20902577A}"/>
              </a:ext>
            </a:extLst>
          </p:cNvPr>
          <p:cNvSpPr/>
          <p:nvPr/>
        </p:nvSpPr>
        <p:spPr>
          <a:xfrm>
            <a:off x="381000" y="925861"/>
            <a:ext cx="8382000" cy="6199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GB" sz="1714" dirty="0"/>
          </a:p>
          <a:p>
            <a:pPr algn="just"/>
            <a:endParaRPr lang="en-GB" sz="1714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BC9E47-9E4B-417F-AB3C-3FD568F33F3C}"/>
              </a:ext>
            </a:extLst>
          </p:cNvPr>
          <p:cNvSpPr txBox="1"/>
          <p:nvPr/>
        </p:nvSpPr>
        <p:spPr>
          <a:xfrm>
            <a:off x="6592884" y="2489807"/>
            <a:ext cx="819455" cy="35612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1714" b="1" dirty="0">
                <a:solidFill>
                  <a:schemeClr val="bg1"/>
                </a:solidFill>
              </a:rPr>
              <a:t>Anger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4E7F256-B911-4E16-A73D-8753AE8023A5}"/>
              </a:ext>
            </a:extLst>
          </p:cNvPr>
          <p:cNvSpPr txBox="1"/>
          <p:nvPr/>
        </p:nvSpPr>
        <p:spPr>
          <a:xfrm>
            <a:off x="993671" y="1360400"/>
            <a:ext cx="722377" cy="35612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1714" b="1" dirty="0">
                <a:solidFill>
                  <a:schemeClr val="bg1"/>
                </a:solidFill>
              </a:rPr>
              <a:t>Trust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9566355-AB8B-4214-86AE-22999895CBC8}"/>
              </a:ext>
            </a:extLst>
          </p:cNvPr>
          <p:cNvSpPr txBox="1"/>
          <p:nvPr/>
        </p:nvSpPr>
        <p:spPr>
          <a:xfrm>
            <a:off x="1784921" y="1933756"/>
            <a:ext cx="1039067" cy="35612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1714" b="1" dirty="0">
                <a:solidFill>
                  <a:schemeClr val="bg1"/>
                </a:solidFill>
              </a:rPr>
              <a:t>Respect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04724F5-9FBD-49B8-BA0E-BFE5171892B1}"/>
              </a:ext>
            </a:extLst>
          </p:cNvPr>
          <p:cNvSpPr txBox="1"/>
          <p:nvPr/>
        </p:nvSpPr>
        <p:spPr>
          <a:xfrm>
            <a:off x="1842671" y="4650877"/>
            <a:ext cx="1074333" cy="35612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1714" b="1" dirty="0">
                <a:solidFill>
                  <a:schemeClr val="bg1"/>
                </a:solidFill>
              </a:rPr>
              <a:t>Surprise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E63903F-7024-4A93-8FDE-1ABCBAAF5122}"/>
              </a:ext>
            </a:extLst>
          </p:cNvPr>
          <p:cNvSpPr txBox="1"/>
          <p:nvPr/>
        </p:nvSpPr>
        <p:spPr>
          <a:xfrm>
            <a:off x="731349" y="5451909"/>
            <a:ext cx="1843774" cy="35612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1714" b="1" dirty="0">
                <a:solidFill>
                  <a:schemeClr val="bg1"/>
                </a:solidFill>
              </a:rPr>
              <a:t>Embarrassment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6051AD3-2FD0-4221-8C83-D71636374596}"/>
              </a:ext>
            </a:extLst>
          </p:cNvPr>
          <p:cNvSpPr txBox="1"/>
          <p:nvPr/>
        </p:nvSpPr>
        <p:spPr>
          <a:xfrm>
            <a:off x="438750" y="4650877"/>
            <a:ext cx="1136850" cy="35612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1714" b="1" dirty="0">
                <a:solidFill>
                  <a:schemeClr val="bg1"/>
                </a:solidFill>
              </a:rPr>
              <a:t>Curiosity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AE59B9E-597C-4ACD-A602-9646FC9B5AC3}"/>
              </a:ext>
            </a:extLst>
          </p:cNvPr>
          <p:cNvSpPr txBox="1"/>
          <p:nvPr/>
        </p:nvSpPr>
        <p:spPr>
          <a:xfrm>
            <a:off x="6592884" y="4181799"/>
            <a:ext cx="819455" cy="35612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1714" b="1" dirty="0">
                <a:solidFill>
                  <a:schemeClr val="bg1"/>
                </a:solidFill>
              </a:rPr>
              <a:t>Greed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B803703-A40D-4352-AAF8-FC771EC319EE}"/>
              </a:ext>
            </a:extLst>
          </p:cNvPr>
          <p:cNvSpPr txBox="1"/>
          <p:nvPr/>
        </p:nvSpPr>
        <p:spPr>
          <a:xfrm>
            <a:off x="7412339" y="5140370"/>
            <a:ext cx="1173879" cy="35612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714" b="1" dirty="0">
                <a:solidFill>
                  <a:schemeClr val="bg1"/>
                </a:solidFill>
              </a:rPr>
              <a:t>Empathy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BB6C57C-E78F-40F7-ABF4-89F5DDD49453}"/>
              </a:ext>
            </a:extLst>
          </p:cNvPr>
          <p:cNvSpPr txBox="1"/>
          <p:nvPr/>
        </p:nvSpPr>
        <p:spPr>
          <a:xfrm>
            <a:off x="7412339" y="3313303"/>
            <a:ext cx="708848" cy="35612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1714" b="1" dirty="0">
                <a:solidFill>
                  <a:schemeClr val="bg1"/>
                </a:solidFill>
              </a:rPr>
              <a:t>Envy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9419AB2-A6E2-462A-AA06-7A456908B661}"/>
              </a:ext>
            </a:extLst>
          </p:cNvPr>
          <p:cNvSpPr txBox="1"/>
          <p:nvPr/>
        </p:nvSpPr>
        <p:spPr>
          <a:xfrm>
            <a:off x="845050" y="2571205"/>
            <a:ext cx="1417376" cy="35612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1714" b="1" dirty="0">
                <a:solidFill>
                  <a:schemeClr val="bg1"/>
                </a:solidFill>
              </a:rPr>
              <a:t>Acceptance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9D8B66F-1521-4798-B952-D7C35718E0FD}"/>
              </a:ext>
            </a:extLst>
          </p:cNvPr>
          <p:cNvSpPr txBox="1"/>
          <p:nvPr/>
        </p:nvSpPr>
        <p:spPr>
          <a:xfrm>
            <a:off x="7412339" y="1714437"/>
            <a:ext cx="1212191" cy="35612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1714" b="1" dirty="0">
                <a:solidFill>
                  <a:schemeClr val="bg1"/>
                </a:solidFill>
              </a:rPr>
              <a:t>Contempt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042808C-4476-4C1F-B6A1-FB45851E887E}"/>
              </a:ext>
            </a:extLst>
          </p:cNvPr>
          <p:cNvSpPr txBox="1"/>
          <p:nvPr/>
        </p:nvSpPr>
        <p:spPr>
          <a:xfrm>
            <a:off x="1344697" y="3954311"/>
            <a:ext cx="647934" cy="35612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1714" b="1" dirty="0">
                <a:solidFill>
                  <a:schemeClr val="bg1"/>
                </a:solidFill>
              </a:rPr>
              <a:t>Fear</a:t>
            </a:r>
          </a:p>
        </p:txBody>
      </p:sp>
      <p:sp>
        <p:nvSpPr>
          <p:cNvPr id="28" name="Slide Number Placeholder 4">
            <a:extLst>
              <a:ext uri="{FF2B5EF4-FFF2-40B4-BE49-F238E27FC236}">
                <a16:creationId xmlns:a16="http://schemas.microsoft.com/office/drawing/2014/main" id="{CFD8786D-A865-4087-908E-7AAFF2F71B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</p:spPr>
        <p:txBody>
          <a:bodyPr/>
          <a:lstStyle/>
          <a:p>
            <a:fld id="{601FD316-713D-4ED1-ADFD-72C1E45E04F4}" type="slidenum">
              <a:rPr lang="en-US" sz="80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13</a:t>
            </a:fld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Footer Placeholder 6">
            <a:extLst>
              <a:ext uri="{FF2B5EF4-FFF2-40B4-BE49-F238E27FC236}">
                <a16:creationId xmlns:a16="http://schemas.microsoft.com/office/drawing/2014/main" id="{2F468659-538C-4BA3-A1AE-C5E6BA9F3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586952"/>
            <a:ext cx="3733800" cy="217714"/>
          </a:xfrm>
        </p:spPr>
        <p:txBody>
          <a:bodyPr/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Duff &amp; Phelps                                                                                     June 12, 2018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DDAC0C7-A135-42D2-9347-7B479F6E7D40}"/>
              </a:ext>
            </a:extLst>
          </p:cNvPr>
          <p:cNvSpPr txBox="1"/>
          <p:nvPr/>
        </p:nvSpPr>
        <p:spPr>
          <a:xfrm>
            <a:off x="294856" y="6232654"/>
            <a:ext cx="1085554" cy="1615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50" i="1" dirty="0"/>
              <a:t>Source: propertycasualtyfocus.com</a:t>
            </a:r>
          </a:p>
        </p:txBody>
      </p:sp>
    </p:spTree>
    <p:extLst>
      <p:ext uri="{BB962C8B-B14F-4D97-AF65-F5344CB8AC3E}">
        <p14:creationId xmlns:p14="http://schemas.microsoft.com/office/powerpoint/2010/main" val="2719804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35" grpId="0"/>
      <p:bldP spid="36" grpId="0"/>
      <p:bldP spid="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6"/>
          <p:cNvSpPr txBox="1">
            <a:spLocks/>
          </p:cNvSpPr>
          <p:nvPr/>
        </p:nvSpPr>
        <p:spPr>
          <a:xfrm>
            <a:off x="387876" y="440016"/>
            <a:ext cx="8071885" cy="57425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>
              <a:buNone/>
            </a:pPr>
            <a:r>
              <a:rPr lang="en-US" sz="2286" dirty="0">
                <a:solidFill>
                  <a:srgbClr val="EE31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It’s not all doom and gloom</a:t>
            </a:r>
          </a:p>
        </p:txBody>
      </p:sp>
      <p:sp>
        <p:nvSpPr>
          <p:cNvPr id="2" name="Rectangle 1"/>
          <p:cNvSpPr/>
          <p:nvPr/>
        </p:nvSpPr>
        <p:spPr>
          <a:xfrm>
            <a:off x="384048" y="1179576"/>
            <a:ext cx="838200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2159" indent="-272159" algn="just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Intuition and common sense are the skills we bring</a:t>
            </a:r>
          </a:p>
          <a:p>
            <a:pPr marL="272159" indent="-272159" algn="just">
              <a:buFont typeface="Arial" panose="020B0604020202020204" pitchFamily="34" charset="0"/>
              <a:buChar char="•"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20725" lvl="1" indent="-185738" defTabSz="870911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–"/>
            </a:pPr>
            <a:r>
              <a:rPr lang="en-GB" dirty="0">
                <a:solidFill>
                  <a:srgbClr val="4555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ability to recognise behavioural, linguistic and cultural irregularities</a:t>
            </a:r>
          </a:p>
          <a:p>
            <a:pPr marL="720725" lvl="1" indent="-185738" defTabSz="870911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–"/>
            </a:pPr>
            <a:r>
              <a:rPr lang="en-GB" dirty="0">
                <a:solidFill>
                  <a:srgbClr val="4555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common sense ‘smell test’</a:t>
            </a:r>
          </a:p>
          <a:p>
            <a:pPr marL="534987" lvl="1" defTabSz="870911">
              <a:spcBef>
                <a:spcPts val="200"/>
              </a:spcBef>
              <a:spcAft>
                <a:spcPts val="200"/>
              </a:spcAft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2159" indent="-272159" algn="just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Ability </a:t>
            </a:r>
            <a:r>
              <a:rPr lang="en-GB" dirty="0">
                <a:solidFill>
                  <a:srgbClr val="4555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behave in a predictable and rational manner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Footer Placeholder 6">
            <a:extLst>
              <a:ext uri="{FF2B5EF4-FFF2-40B4-BE49-F238E27FC236}">
                <a16:creationId xmlns:a16="http://schemas.microsoft.com/office/drawing/2014/main" id="{80E60FA2-4F9E-4C5E-A3C3-9F71503A6A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586952"/>
            <a:ext cx="3733800" cy="217714"/>
          </a:xfrm>
        </p:spPr>
        <p:txBody>
          <a:bodyPr/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Duff &amp; Phelps                                                                                     June 12, 2018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F29B4E49-2410-43BE-85FE-98277C446E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01FD316-713D-4ED1-ADFD-72C1E45E04F4}" type="slidenum">
              <a:rPr lang="en-US" sz="80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14</a:t>
            </a:fld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A05436-D580-4D55-A820-9B588EDFF2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348" y="3581673"/>
            <a:ext cx="8349652" cy="26228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1C67743-36D4-4F4E-B699-4A06AEF0D0DB}"/>
              </a:ext>
            </a:extLst>
          </p:cNvPr>
          <p:cNvSpPr txBox="1"/>
          <p:nvPr/>
        </p:nvSpPr>
        <p:spPr>
          <a:xfrm>
            <a:off x="294856" y="6232654"/>
            <a:ext cx="835485" cy="1615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50" i="1" dirty="0"/>
              <a:t>Source: shutterstock.com</a:t>
            </a:r>
          </a:p>
        </p:txBody>
      </p:sp>
    </p:spTree>
    <p:extLst>
      <p:ext uri="{BB962C8B-B14F-4D97-AF65-F5344CB8AC3E}">
        <p14:creationId xmlns:p14="http://schemas.microsoft.com/office/powerpoint/2010/main" val="9400560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90800" y="2921006"/>
            <a:ext cx="6096000" cy="1063393"/>
          </a:xfrm>
        </p:spPr>
        <p:txBody>
          <a:bodyPr>
            <a:normAutofit/>
          </a:bodyPr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An Open Source Intelligence and Doxxing Primer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9453329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Cases in the news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26A919-D338-4167-A80F-FAAC2E0451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1632" y="880467"/>
            <a:ext cx="6241166" cy="507094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4B16459-1D97-493C-B11F-6C250DC6CA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465" y="1057369"/>
            <a:ext cx="7429500" cy="471714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F3B44B1-947D-43BF-88F5-F4EC36E12B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251" y="1415690"/>
            <a:ext cx="7229929" cy="40005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624C80F-C17F-4D72-981A-E379571DE3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072" y="1107262"/>
            <a:ext cx="7402286" cy="4617357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49D52775-3516-4B71-8DBD-2C864DB511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</p:spPr>
        <p:txBody>
          <a:bodyPr/>
          <a:lstStyle/>
          <a:p>
            <a:fld id="{601FD316-713D-4ED1-ADFD-72C1E45E04F4}" type="slidenum">
              <a:rPr lang="en-US" sz="80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16</a:t>
            </a:fld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Footer Placeholder 6">
            <a:extLst>
              <a:ext uri="{FF2B5EF4-FFF2-40B4-BE49-F238E27FC236}">
                <a16:creationId xmlns:a16="http://schemas.microsoft.com/office/drawing/2014/main" id="{65DEA00C-4C37-45A9-9AD2-DEA02EBB1C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586952"/>
            <a:ext cx="3733800" cy="217714"/>
          </a:xfrm>
        </p:spPr>
        <p:txBody>
          <a:bodyPr/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Duff &amp; Phelps                                                                                     June 12, 2018</a:t>
            </a:r>
          </a:p>
        </p:txBody>
      </p:sp>
    </p:spTree>
    <p:extLst>
      <p:ext uri="{BB962C8B-B14F-4D97-AF65-F5344CB8AC3E}">
        <p14:creationId xmlns:p14="http://schemas.microsoft.com/office/powerpoint/2010/main" val="1515044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A case study in asset tracing</a:t>
            </a:r>
            <a:endParaRPr lang="en-GB" sz="952" i="1" dirty="0">
              <a:solidFill>
                <a:srgbClr val="45556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84048" y="1179576"/>
            <a:ext cx="8278804" cy="3850036"/>
          </a:xfrm>
        </p:spPr>
        <p:txBody>
          <a:bodyPr/>
          <a:lstStyle/>
          <a:p>
            <a:pPr marL="408239" indent="-734830"/>
            <a:r>
              <a:rPr lang="en-GB" sz="1800" i="1" u="sng" dirty="0">
                <a:latin typeface="Calibri" panose="020F0502020204030204" pitchFamily="34" charset="0"/>
                <a:cs typeface="Calibri" panose="020F0502020204030204" pitchFamily="34" charset="0"/>
              </a:rPr>
              <a:t>Case Background: </a:t>
            </a:r>
          </a:p>
          <a:p>
            <a:pPr indent="0"/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A bankrupt individual made a payment to our subject just before he was made bankrupt. A client wanted to locate the subject to serve him notice regarding the money transfer. </a:t>
            </a:r>
          </a:p>
          <a:p>
            <a:pPr marL="326591">
              <a:buFont typeface="Wingdings" panose="05000000000000000000" pitchFamily="2" charset="2"/>
              <a:buChar char="Ø"/>
            </a:pPr>
            <a:endParaRPr lang="en-GB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08239" indent="-734830"/>
            <a:r>
              <a:rPr lang="en-GB" sz="1800" i="1" u="sng" dirty="0">
                <a:latin typeface="Calibri" panose="020F0502020204030204" pitchFamily="34" charset="0"/>
                <a:cs typeface="Calibri" panose="020F0502020204030204" pitchFamily="34" charset="0"/>
              </a:rPr>
              <a:t>Investigation: </a:t>
            </a:r>
          </a:p>
          <a:p>
            <a:pPr marL="408239" indent="-734830"/>
            <a:endParaRPr lang="en-GB" sz="1800" i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2159" indent="-272159">
              <a:buFont typeface="Wingdings" panose="05000000000000000000" pitchFamily="2" charset="2"/>
              <a:buChar char="Ø"/>
            </a:pP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UK residency database </a:t>
            </a:r>
          </a:p>
          <a:p>
            <a:pPr marL="272159" indent="-272159">
              <a:buFont typeface="Wingdings" panose="05000000000000000000" pitchFamily="2" charset="2"/>
              <a:buChar char="Ø"/>
            </a:pP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Social Media Interrogation </a:t>
            </a:r>
          </a:p>
          <a:p>
            <a:pPr marL="272159" indent="-272159">
              <a:buFont typeface="Wingdings" panose="05000000000000000000" pitchFamily="2" charset="2"/>
              <a:buChar char="Ø"/>
            </a:pP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Family connections and lifestyle </a:t>
            </a:r>
          </a:p>
          <a:p>
            <a:pPr marL="272159" indent="-272159">
              <a:buFont typeface="Wingdings" panose="05000000000000000000" pitchFamily="2" charset="2"/>
              <a:buChar char="Ø"/>
            </a:pPr>
            <a:endParaRPr lang="en-GB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26591">
              <a:buFont typeface="Wingdings" panose="05000000000000000000" pitchFamily="2" charset="2"/>
              <a:buChar char="Ø"/>
            </a:pPr>
            <a:endParaRPr lang="en-GB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08239" indent="-734830"/>
            <a:endParaRPr lang="en-GB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8175DCB-2E70-4E79-88ED-3154A8139215}"/>
              </a:ext>
            </a:extLst>
          </p:cNvPr>
          <p:cNvGrpSpPr/>
          <p:nvPr/>
        </p:nvGrpSpPr>
        <p:grpSpPr>
          <a:xfrm>
            <a:off x="1126992" y="3427936"/>
            <a:ext cx="6926570" cy="2648857"/>
            <a:chOff x="1183342" y="3427879"/>
            <a:chExt cx="7272898" cy="27813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7AAC089-0F0D-4519-9559-64F6D530D6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83342" y="3427879"/>
              <a:ext cx="7272898" cy="278130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B4F9025-CFC8-4A3A-A0D4-3BE0D79E28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01825" y="3738281"/>
              <a:ext cx="757737" cy="733425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F29B2E5E-8433-4804-8C64-C99B008AA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0588" y="3434592"/>
            <a:ext cx="2518091" cy="84641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9E3DE1-9895-4010-9F12-5139FC97F8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7221" y="2937614"/>
            <a:ext cx="5479143" cy="32838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35721FF-B676-4714-B56D-DA9E687AC2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1088" y="2722486"/>
            <a:ext cx="4262484" cy="3601357"/>
          </a:xfrm>
          <a:prstGeom prst="rect">
            <a:avLst/>
          </a:prstGeom>
        </p:spPr>
      </p:pic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6BE6A17C-7B64-48F9-85E1-1655176CE5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</p:spPr>
        <p:txBody>
          <a:bodyPr/>
          <a:lstStyle/>
          <a:p>
            <a:fld id="{601FD316-713D-4ED1-ADFD-72C1E45E04F4}" type="slidenum">
              <a:rPr lang="en-US" sz="80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17</a:t>
            </a:fld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Footer Placeholder 6">
            <a:extLst>
              <a:ext uri="{FF2B5EF4-FFF2-40B4-BE49-F238E27FC236}">
                <a16:creationId xmlns:a16="http://schemas.microsoft.com/office/drawing/2014/main" id="{CA412752-85A5-4C2D-8D0B-3EA614441A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586952"/>
            <a:ext cx="3733800" cy="217714"/>
          </a:xfrm>
        </p:spPr>
        <p:txBody>
          <a:bodyPr/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Duff &amp; Phelps                                                                                     June 12, 2018</a:t>
            </a:r>
          </a:p>
        </p:txBody>
      </p:sp>
    </p:spTree>
    <p:extLst>
      <p:ext uri="{BB962C8B-B14F-4D97-AF65-F5344CB8AC3E}">
        <p14:creationId xmlns:p14="http://schemas.microsoft.com/office/powerpoint/2010/main" val="1971890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01" y="974342"/>
            <a:ext cx="8028865" cy="4863545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507299" y="5304660"/>
            <a:ext cx="7952459" cy="0"/>
          </a:xfrm>
          <a:prstGeom prst="line">
            <a:avLst/>
          </a:prstGeom>
          <a:ln w="38100" cap="flat" cmpd="sng" algn="ctr">
            <a:solidFill>
              <a:schemeClr val="accent1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79414" y="1189670"/>
            <a:ext cx="2737952" cy="1348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latin typeface="Calibri" panose="020F0502020204030204" pitchFamily="34" charset="0"/>
                <a:cs typeface="Calibri" panose="020F0502020204030204" pitchFamily="34" charset="0"/>
              </a:rPr>
              <a:t>‘Clear’ Web</a:t>
            </a:r>
          </a:p>
          <a:p>
            <a:pPr algn="r"/>
            <a:endParaRPr lang="en-GB" sz="762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2159" indent="-272159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Google, Wikipedia, etc.</a:t>
            </a:r>
          </a:p>
          <a:p>
            <a:pPr marL="272159" indent="-272159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Approximately 4% of web content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40899" y="2764278"/>
            <a:ext cx="3022107" cy="1902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latin typeface="Calibri" panose="020F0502020204030204" pitchFamily="34" charset="0"/>
                <a:cs typeface="Calibri" panose="020F0502020204030204" pitchFamily="34" charset="0"/>
              </a:rPr>
              <a:t>‘Deep’ Web</a:t>
            </a:r>
          </a:p>
          <a:p>
            <a:endParaRPr lang="en-GB" sz="762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2159" indent="-272159"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E.g. Dynamic web pages, sites requiring credentials</a:t>
            </a:r>
          </a:p>
          <a:p>
            <a:pPr marL="272159" indent="-272159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Remaining 96% of web content</a:t>
            </a:r>
          </a:p>
          <a:p>
            <a:pPr marL="272159" indent="-272159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Includes the ‘dark’ web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7872" y="5375627"/>
            <a:ext cx="2748908" cy="473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714" b="1" dirty="0">
                <a:latin typeface="Calibri" panose="020F0502020204030204" pitchFamily="34" charset="0"/>
                <a:cs typeface="Calibri" panose="020F0502020204030204" pitchFamily="34" charset="0"/>
              </a:rPr>
              <a:t>‘Dark’ Web</a:t>
            </a:r>
          </a:p>
          <a:p>
            <a:pPr algn="r"/>
            <a:endParaRPr lang="en-GB" sz="762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40E3B888-C00F-40A6-A359-BAE7A36DBC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</p:spPr>
        <p:txBody>
          <a:bodyPr/>
          <a:lstStyle/>
          <a:p>
            <a:fld id="{601FD316-713D-4ED1-ADFD-72C1E45E04F4}" type="slidenum">
              <a:rPr lang="en-US" sz="80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18</a:t>
            </a:fld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Footer Placeholder 6">
            <a:extLst>
              <a:ext uri="{FF2B5EF4-FFF2-40B4-BE49-F238E27FC236}">
                <a16:creationId xmlns:a16="http://schemas.microsoft.com/office/drawing/2014/main" id="{A45DB31A-6E82-4312-8122-C999968382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586952"/>
            <a:ext cx="3733800" cy="217714"/>
          </a:xfrm>
        </p:spPr>
        <p:txBody>
          <a:bodyPr/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Duff &amp; Phelps                                                                                     June 12, 2018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68D2490-7A31-42DC-8C82-56BD83DDB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71943"/>
            <a:ext cx="8382000" cy="1066800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Segments of the Web</a:t>
            </a:r>
          </a:p>
        </p:txBody>
      </p:sp>
    </p:spTree>
    <p:extLst>
      <p:ext uri="{BB962C8B-B14F-4D97-AF65-F5344CB8AC3E}">
        <p14:creationId xmlns:p14="http://schemas.microsoft.com/office/powerpoint/2010/main" val="1046173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OSINT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69319" y="2771490"/>
            <a:ext cx="1357166" cy="6199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714" b="1" dirty="0">
                <a:solidFill>
                  <a:schemeClr val="bg1"/>
                </a:solidFill>
              </a:rPr>
              <a:t>Traditional </a:t>
            </a:r>
          </a:p>
          <a:p>
            <a:pPr algn="ctr"/>
            <a:r>
              <a:rPr lang="en-GB" sz="1714" b="1" dirty="0">
                <a:solidFill>
                  <a:schemeClr val="bg1"/>
                </a:solidFill>
              </a:rPr>
              <a:t>Methods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5724" y="4699664"/>
            <a:ext cx="1306768" cy="6199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714" b="1" dirty="0">
                <a:solidFill>
                  <a:schemeClr val="bg1"/>
                </a:solidFill>
              </a:rPr>
              <a:t>Modern </a:t>
            </a:r>
          </a:p>
          <a:p>
            <a:pPr algn="ctr"/>
            <a:r>
              <a:rPr lang="en-GB" sz="1714" b="1" dirty="0">
                <a:solidFill>
                  <a:schemeClr val="bg1"/>
                </a:solidFill>
              </a:rPr>
              <a:t>Resources</a:t>
            </a:r>
          </a:p>
        </p:txBody>
      </p:sp>
      <p:sp>
        <p:nvSpPr>
          <p:cNvPr id="6" name="Arrow: Right 5"/>
          <p:cNvSpPr/>
          <p:nvPr/>
        </p:nvSpPr>
        <p:spPr>
          <a:xfrm>
            <a:off x="773838" y="2377598"/>
            <a:ext cx="2948131" cy="12691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14" b="1" dirty="0"/>
              <a:t>Traditional</a:t>
            </a:r>
          </a:p>
          <a:p>
            <a:pPr algn="ctr"/>
            <a:r>
              <a:rPr lang="en-US" sz="1714" b="1" dirty="0"/>
              <a:t>Methods</a:t>
            </a:r>
            <a:endParaRPr lang="en-GB" sz="1714" b="1" dirty="0"/>
          </a:p>
        </p:txBody>
      </p:sp>
      <p:sp>
        <p:nvSpPr>
          <p:cNvPr id="10" name="Arrow: Right 9"/>
          <p:cNvSpPr/>
          <p:nvPr/>
        </p:nvSpPr>
        <p:spPr>
          <a:xfrm flipH="1">
            <a:off x="5030566" y="4373153"/>
            <a:ext cx="2948131" cy="12685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1714" b="1" dirty="0"/>
              <a:t>Modern</a:t>
            </a:r>
          </a:p>
          <a:p>
            <a:pPr algn="ctr"/>
            <a:r>
              <a:rPr lang="en-US" sz="1714" b="1" dirty="0"/>
              <a:t>Resources</a:t>
            </a:r>
            <a:endParaRPr lang="en-GB" sz="1714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919978" y="2433531"/>
            <a:ext cx="3658271" cy="1147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714" dirty="0">
                <a:latin typeface="Calibri" panose="020F0502020204030204" pitchFamily="34" charset="0"/>
                <a:cs typeface="Calibri" panose="020F0502020204030204" pitchFamily="34" charset="0"/>
              </a:rPr>
              <a:t>Companies House </a:t>
            </a:r>
          </a:p>
          <a:p>
            <a:pPr lvl="0"/>
            <a:r>
              <a:rPr lang="en-GB" sz="1714" dirty="0">
                <a:latin typeface="Calibri" panose="020F0502020204030204" pitchFamily="34" charset="0"/>
                <a:cs typeface="Calibri" panose="020F0502020204030204" pitchFamily="34" charset="0"/>
              </a:rPr>
              <a:t>Land registry</a:t>
            </a:r>
          </a:p>
          <a:p>
            <a:pPr lvl="0"/>
            <a:r>
              <a:rPr lang="en-GB" sz="1714" dirty="0">
                <a:latin typeface="Calibri" panose="020F0502020204030204" pitchFamily="34" charset="0"/>
                <a:cs typeface="Calibri" panose="020F0502020204030204" pitchFamily="34" charset="0"/>
              </a:rPr>
              <a:t>Electoral roll</a:t>
            </a:r>
          </a:p>
          <a:p>
            <a:pPr lvl="0"/>
            <a:r>
              <a:rPr lang="en-GB" sz="1714" dirty="0">
                <a:latin typeface="Calibri" panose="020F0502020204030204" pitchFamily="34" charset="0"/>
                <a:cs typeface="Calibri" panose="020F0502020204030204" pitchFamily="34" charset="0"/>
              </a:rPr>
              <a:t>Legal records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6891" y="4435850"/>
            <a:ext cx="3307659" cy="1411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714" dirty="0">
                <a:latin typeface="Calibri" panose="020F0502020204030204" pitchFamily="34" charset="0"/>
                <a:cs typeface="Calibri" panose="020F0502020204030204" pitchFamily="34" charset="0"/>
              </a:rPr>
              <a:t>Advanced Search Engines </a:t>
            </a:r>
          </a:p>
          <a:p>
            <a:pPr lvl="0"/>
            <a:r>
              <a:rPr lang="en-GB" sz="1714" dirty="0">
                <a:latin typeface="Calibri" panose="020F0502020204030204" pitchFamily="34" charset="0"/>
                <a:cs typeface="Calibri" panose="020F0502020204030204" pitchFamily="34" charset="0"/>
              </a:rPr>
              <a:t>Social media sites</a:t>
            </a:r>
          </a:p>
          <a:p>
            <a:pPr lvl="0"/>
            <a:r>
              <a:rPr lang="en-GB" sz="1714" dirty="0">
                <a:latin typeface="Calibri" panose="020F0502020204030204" pitchFamily="34" charset="0"/>
                <a:cs typeface="Calibri" panose="020F0502020204030204" pitchFamily="34" charset="0"/>
              </a:rPr>
              <a:t>Deep web</a:t>
            </a:r>
          </a:p>
          <a:p>
            <a:pPr lvl="0"/>
            <a:r>
              <a:rPr lang="en-GB" sz="1714" dirty="0">
                <a:latin typeface="Calibri" panose="020F0502020204030204" pitchFamily="34" charset="0"/>
                <a:cs typeface="Calibri" panose="020F0502020204030204" pitchFamily="34" charset="0"/>
              </a:rPr>
              <a:t>Dark web </a:t>
            </a:r>
          </a:p>
          <a:p>
            <a:pPr lvl="0"/>
            <a:r>
              <a:rPr lang="en-GB" sz="1714" dirty="0">
                <a:latin typeface="Calibri" panose="020F0502020204030204" pitchFamily="34" charset="0"/>
                <a:cs typeface="Calibri" panose="020F0502020204030204" pitchFamily="34" charset="0"/>
              </a:rPr>
              <a:t>Archived web pages </a:t>
            </a:r>
            <a:endParaRPr lang="en-US" sz="1714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384048" y="1179576"/>
            <a:ext cx="7597897" cy="105495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spcBef>
                <a:spcPct val="20000"/>
              </a:spcBef>
              <a:buClr>
                <a:srgbClr val="EE3124"/>
              </a:buClr>
              <a:buFont typeface="Arial" pitchFamily="34" charset="0"/>
              <a:buChar char="•"/>
              <a:defRPr sz="16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-228600" algn="l" defTabSz="914400" rtl="0" eaLnBrk="1" latinLnBrk="0" hangingPunct="1">
              <a:spcBef>
                <a:spcPct val="20000"/>
              </a:spcBef>
              <a:buClr>
                <a:srgbClr val="EE3124"/>
              </a:buClr>
              <a:buFont typeface="Arial" pitchFamily="34" charset="0"/>
              <a:buChar char="–"/>
              <a:defRPr sz="16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685800" indent="-228600" algn="l" defTabSz="914400" rtl="0" eaLnBrk="1" latinLnBrk="0" hangingPunct="1">
              <a:spcBef>
                <a:spcPct val="20000"/>
              </a:spcBef>
              <a:buClr>
                <a:srgbClr val="EE3124"/>
              </a:buClr>
              <a:buFont typeface="Arial" pitchFamily="34" charset="0"/>
              <a:buChar char="»"/>
              <a:defRPr sz="16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b="1" u="sng" dirty="0">
                <a:latin typeface="Calibri" panose="020F0502020204030204" pitchFamily="34" charset="0"/>
                <a:cs typeface="Calibri" panose="020F0502020204030204" pitchFamily="34" charset="0"/>
              </a:rPr>
              <a:t>OSINT: O</a:t>
            </a:r>
            <a:r>
              <a:rPr lang="en-GB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pen </a:t>
            </a:r>
            <a:r>
              <a:rPr lang="en-GB" sz="2000" b="1" u="sng" dirty="0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GB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ource </a:t>
            </a:r>
            <a:r>
              <a:rPr lang="en-GB" sz="2000" b="1" u="sng" dirty="0">
                <a:latin typeface="Calibri" panose="020F0502020204030204" pitchFamily="34" charset="0"/>
                <a:cs typeface="Calibri" panose="020F0502020204030204" pitchFamily="34" charset="0"/>
              </a:rPr>
              <a:t>INT</a:t>
            </a:r>
            <a:r>
              <a:rPr lang="en-GB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elligence </a:t>
            </a:r>
            <a:endParaRPr lang="en-GB" sz="20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OSINT is the aggregation and analysis of publicly available information. This includes media, Social networking sites, Blogs etc… 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BC26B0FF-7389-444C-8E77-ED9F9C74B0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</p:spPr>
        <p:txBody>
          <a:bodyPr/>
          <a:lstStyle/>
          <a:p>
            <a:fld id="{601FD316-713D-4ED1-ADFD-72C1E45E04F4}" type="slidenum">
              <a:rPr lang="en-US" sz="80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19</a:t>
            </a:fld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Footer Placeholder 6">
            <a:extLst>
              <a:ext uri="{FF2B5EF4-FFF2-40B4-BE49-F238E27FC236}">
                <a16:creationId xmlns:a16="http://schemas.microsoft.com/office/drawing/2014/main" id="{F5E30084-5D2A-4BC7-96F4-466061BA6E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586952"/>
            <a:ext cx="3733800" cy="217714"/>
          </a:xfrm>
        </p:spPr>
        <p:txBody>
          <a:bodyPr/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Duff &amp; Phelps                                                                                     June 12, 2018</a:t>
            </a:r>
          </a:p>
        </p:txBody>
      </p:sp>
    </p:spTree>
    <p:extLst>
      <p:ext uri="{BB962C8B-B14F-4D97-AF65-F5344CB8AC3E}">
        <p14:creationId xmlns:p14="http://schemas.microsoft.com/office/powerpoint/2010/main" val="2642948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6" grpId="1" animBg="1"/>
      <p:bldP spid="10" grpId="0" animBg="1"/>
      <p:bldP spid="10" grpId="1" animBg="1"/>
      <p:bldP spid="7" grpId="0"/>
      <p:bldP spid="7" grpId="1"/>
      <p:bldP spid="8" grpId="0"/>
      <p:bldP spid="8" grpId="1"/>
      <p:bldP spid="15" grpId="0" uiExpand="1" build="p"/>
      <p:bldP spid="15" grpId="1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BC26B0FF-7389-444C-8E77-ED9F9C74B0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</p:spPr>
        <p:txBody>
          <a:bodyPr/>
          <a:lstStyle/>
          <a:p>
            <a:fld id="{601FD316-713D-4ED1-ADFD-72C1E45E04F4}" type="slidenum">
              <a:rPr lang="en-US" sz="80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20</a:t>
            </a:fld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Footer Placeholder 6">
            <a:extLst>
              <a:ext uri="{FF2B5EF4-FFF2-40B4-BE49-F238E27FC236}">
                <a16:creationId xmlns:a16="http://schemas.microsoft.com/office/drawing/2014/main" id="{F5E30084-5D2A-4BC7-96F4-466061BA6E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586952"/>
            <a:ext cx="3733800" cy="217714"/>
          </a:xfrm>
        </p:spPr>
        <p:txBody>
          <a:bodyPr/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Duff &amp; Phelps                                                                                     June 12, 2018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B08AAAE-2C0A-4A2C-885D-43B6ACE873F2}"/>
              </a:ext>
            </a:extLst>
          </p:cNvPr>
          <p:cNvSpPr txBox="1">
            <a:spLocks/>
          </p:cNvSpPr>
          <p:nvPr/>
        </p:nvSpPr>
        <p:spPr>
          <a:xfrm>
            <a:off x="381000" y="285937"/>
            <a:ext cx="8382000" cy="10668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870911" rtl="0" eaLnBrk="1" latinLnBrk="0" hangingPunct="1">
              <a:spcBef>
                <a:spcPct val="0"/>
              </a:spcBef>
              <a:buNone/>
              <a:defRPr sz="2286" kern="1200" baseline="0">
                <a:solidFill>
                  <a:srgbClr val="EE312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DOXXING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E0992BC-26FC-4C28-8778-519F9FF721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952500"/>
            <a:ext cx="8382000" cy="5123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835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Company searches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179576"/>
            <a:ext cx="48054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Some </a:t>
            </a:r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sources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for investigating companies</a:t>
            </a:r>
          </a:p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and beneficial owners: </a:t>
            </a:r>
          </a:p>
          <a:p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2159" indent="-272159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Open Corporates </a:t>
            </a:r>
          </a:p>
          <a:p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2159" indent="-272159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Companies House of the relevant country</a:t>
            </a:r>
          </a:p>
          <a:p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2159" indent="-272159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Black Book Online – US based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9169" y="828080"/>
            <a:ext cx="4051163" cy="230222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31" y="4616734"/>
            <a:ext cx="3909619" cy="94796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5410150-F31B-47F5-B722-5B42B1B601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5817" y="4616734"/>
            <a:ext cx="3037866" cy="846235"/>
          </a:xfrm>
          <a:prstGeom prst="rect">
            <a:avLst/>
          </a:prstGeom>
        </p:spPr>
      </p:pic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071D9A46-EC9B-4C76-9252-1D6FF54E37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</p:spPr>
        <p:txBody>
          <a:bodyPr/>
          <a:lstStyle/>
          <a:p>
            <a:fld id="{601FD316-713D-4ED1-ADFD-72C1E45E04F4}" type="slidenum">
              <a:rPr lang="en-US" sz="80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21</a:t>
            </a:fld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Footer Placeholder 6">
            <a:extLst>
              <a:ext uri="{FF2B5EF4-FFF2-40B4-BE49-F238E27FC236}">
                <a16:creationId xmlns:a16="http://schemas.microsoft.com/office/drawing/2014/main" id="{306B0820-B893-4256-A838-D3110D9A79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586952"/>
            <a:ext cx="3733800" cy="217714"/>
          </a:xfrm>
        </p:spPr>
        <p:txBody>
          <a:bodyPr/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Duff &amp; Phelps                                                                                     June 12, 2018</a:t>
            </a:r>
          </a:p>
        </p:txBody>
      </p:sp>
    </p:spTree>
    <p:extLst>
      <p:ext uri="{BB962C8B-B14F-4D97-AF65-F5344CB8AC3E}">
        <p14:creationId xmlns:p14="http://schemas.microsoft.com/office/powerpoint/2010/main" val="673313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People searches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6" y="1179576"/>
            <a:ext cx="456816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2159" indent="-272159" algn="just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Research the directors and employees of a company - current and previous. </a:t>
            </a:r>
          </a:p>
          <a:p>
            <a:pPr marL="272159" indent="-272159" algn="just">
              <a:buFont typeface="Arial" panose="020B0604020202020204" pitchFamily="34" charset="0"/>
              <a:buChar char="•"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2159" indent="-272159" algn="just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Review websites like glassdoor to find out employees that would be disappointed or frustrated with the targeted company. </a:t>
            </a:r>
          </a:p>
          <a:p>
            <a:pPr marL="272159" indent="-272159" algn="just">
              <a:buFont typeface="Arial" panose="020B0604020202020204" pitchFamily="34" charset="0"/>
              <a:buChar char="•"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2159" indent="-272159" algn="just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Build up a relationship chart. </a:t>
            </a:r>
          </a:p>
          <a:p>
            <a:pPr algn="just"/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A2053E-082D-431B-B4EC-01D2CB32BD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2140" y="1023758"/>
            <a:ext cx="2711159" cy="69302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B63438F-A13E-4466-833E-8CA76FD8CEE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12" b="39767"/>
          <a:stretch/>
        </p:blipFill>
        <p:spPr>
          <a:xfrm>
            <a:off x="5735883" y="5328746"/>
            <a:ext cx="2721429" cy="53669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0285D79-AAAF-470B-BF02-1092AFBB789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50" b="27965"/>
          <a:stretch/>
        </p:blipFill>
        <p:spPr>
          <a:xfrm>
            <a:off x="5536716" y="3267814"/>
            <a:ext cx="3102007" cy="6480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8938E45-BBF6-433C-A6BD-2EDEE303AD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857" y="4313798"/>
            <a:ext cx="2203724" cy="6170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E0D23D-8FB6-4F16-B567-0C5B2AB4F2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32140" y="2114683"/>
            <a:ext cx="2711159" cy="755227"/>
          </a:xfrm>
          <a:prstGeom prst="rect">
            <a:avLst/>
          </a:prstGeom>
        </p:spPr>
      </p:pic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7B0C43E1-E2EB-4540-B62B-D2A96A879C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</p:spPr>
        <p:txBody>
          <a:bodyPr/>
          <a:lstStyle/>
          <a:p>
            <a:fld id="{601FD316-713D-4ED1-ADFD-72C1E45E04F4}" type="slidenum">
              <a:rPr lang="en-US" sz="80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22</a:t>
            </a:fld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Footer Placeholder 6">
            <a:extLst>
              <a:ext uri="{FF2B5EF4-FFF2-40B4-BE49-F238E27FC236}">
                <a16:creationId xmlns:a16="http://schemas.microsoft.com/office/drawing/2014/main" id="{1E5CA7CC-1F1C-4CE6-B42E-A42FC5DB52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586952"/>
            <a:ext cx="3733800" cy="217714"/>
          </a:xfrm>
        </p:spPr>
        <p:txBody>
          <a:bodyPr/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Duff &amp; Phelps                                                                                     June 12, 2018</a:t>
            </a:r>
          </a:p>
        </p:txBody>
      </p:sp>
    </p:spTree>
    <p:extLst>
      <p:ext uri="{BB962C8B-B14F-4D97-AF65-F5344CB8AC3E}">
        <p14:creationId xmlns:p14="http://schemas.microsoft.com/office/powerpoint/2010/main" val="2328738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People searches - Maltego</a:t>
            </a:r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7B0C43E1-E2EB-4540-B62B-D2A96A879C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</p:spPr>
        <p:txBody>
          <a:bodyPr/>
          <a:lstStyle/>
          <a:p>
            <a:fld id="{601FD316-713D-4ED1-ADFD-72C1E45E04F4}" type="slidenum">
              <a:rPr lang="en-US" sz="80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23</a:t>
            </a:fld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Footer Placeholder 6">
            <a:extLst>
              <a:ext uri="{FF2B5EF4-FFF2-40B4-BE49-F238E27FC236}">
                <a16:creationId xmlns:a16="http://schemas.microsoft.com/office/drawing/2014/main" id="{1E5CA7CC-1F1C-4CE6-B42E-A42FC5DB52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586952"/>
            <a:ext cx="3733800" cy="217714"/>
          </a:xfrm>
        </p:spPr>
        <p:txBody>
          <a:bodyPr/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Duff &amp; Phelps                                                                                     June 12, 2018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AF439B1-03F5-4CC1-AE0E-D626A89B40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818" y="828086"/>
            <a:ext cx="7138832" cy="55057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8DFDDB4-3071-4546-BEA9-C18A335E62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6966" y="2392648"/>
            <a:ext cx="4356132" cy="244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121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People searches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56544E-7025-427B-88BB-35010E0CB3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8062" y="1003177"/>
            <a:ext cx="3515265" cy="13778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D78A8AF-1081-48D0-A3ED-CBF1A15810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2901" y="5171178"/>
            <a:ext cx="3515265" cy="83357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7E4E273-B868-4E31-A475-FD3DC02E5216}"/>
              </a:ext>
            </a:extLst>
          </p:cNvPr>
          <p:cNvSpPr txBox="1"/>
          <p:nvPr/>
        </p:nvSpPr>
        <p:spPr>
          <a:xfrm>
            <a:off x="381006" y="1037237"/>
            <a:ext cx="456816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2159" indent="-272159" algn="just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Once the employees have been found and a target list has been created then we can start investigating their online presence. </a:t>
            </a:r>
          </a:p>
          <a:p>
            <a:pPr marL="272159" indent="-272159" algn="just">
              <a:buFont typeface="Arial" panose="020B0604020202020204" pitchFamily="34" charset="0"/>
              <a:buChar char="•"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2159" indent="-272159" algn="just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Using an anonymous account we would review the targeted employees’ LinkedIn accounts which would provide us with a phone number or an email address. </a:t>
            </a:r>
          </a:p>
          <a:p>
            <a:pPr marL="272159" indent="-272159" algn="just">
              <a:buFont typeface="Arial" panose="020B0604020202020204" pitchFamily="34" charset="0"/>
              <a:buChar char="•"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2159" indent="-272159" algn="just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With minimal information we search online databases to find their social media profiles. </a:t>
            </a:r>
          </a:p>
          <a:p>
            <a:pPr marL="272159" indent="-272159" algn="just">
              <a:buFont typeface="Arial" panose="020B0604020202020204" pitchFamily="34" charset="0"/>
              <a:buChar char="•"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2159" indent="-272159" algn="just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Gather information regarding the domain name, IP and email addresses of the target company.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A360C6-8DBA-401C-9A8A-D9A21142F6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8058" y="2815729"/>
            <a:ext cx="3464944" cy="1587901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6998D2F6-BC50-4A1E-AAA2-3BEB39EE47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</p:spPr>
        <p:txBody>
          <a:bodyPr/>
          <a:lstStyle/>
          <a:p>
            <a:fld id="{601FD316-713D-4ED1-ADFD-72C1E45E04F4}" type="slidenum">
              <a:rPr lang="en-US" sz="80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24</a:t>
            </a:fld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Footer Placeholder 6">
            <a:extLst>
              <a:ext uri="{FF2B5EF4-FFF2-40B4-BE49-F238E27FC236}">
                <a16:creationId xmlns:a16="http://schemas.microsoft.com/office/drawing/2014/main" id="{F6BD6A19-8501-4B1B-8488-CCB17F7C30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586952"/>
            <a:ext cx="3733800" cy="217714"/>
          </a:xfrm>
        </p:spPr>
        <p:txBody>
          <a:bodyPr/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Duff &amp; Phelps                                                                                     June 12, 2018</a:t>
            </a:r>
          </a:p>
        </p:txBody>
      </p:sp>
    </p:spTree>
    <p:extLst>
      <p:ext uri="{BB962C8B-B14F-4D97-AF65-F5344CB8AC3E}">
        <p14:creationId xmlns:p14="http://schemas.microsoft.com/office/powerpoint/2010/main" val="4158914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9845" y="828086"/>
            <a:ext cx="4664323" cy="539397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People searches – Example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4590" y="828086"/>
            <a:ext cx="5034818" cy="5393973"/>
          </a:xfrm>
          <a:prstGeom prst="rect">
            <a:avLst/>
          </a:prstGeom>
        </p:spPr>
      </p:pic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5E0AECB3-D269-4581-A76C-0D26C3F3DB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</p:spPr>
        <p:txBody>
          <a:bodyPr/>
          <a:lstStyle/>
          <a:p>
            <a:fld id="{601FD316-713D-4ED1-ADFD-72C1E45E04F4}" type="slidenum">
              <a:rPr lang="en-US" sz="80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25</a:t>
            </a:fld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Footer Placeholder 6">
            <a:extLst>
              <a:ext uri="{FF2B5EF4-FFF2-40B4-BE49-F238E27FC236}">
                <a16:creationId xmlns:a16="http://schemas.microsoft.com/office/drawing/2014/main" id="{7151DF36-935F-4321-BC3E-94EC1DB284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586952"/>
            <a:ext cx="3733800" cy="217714"/>
          </a:xfrm>
        </p:spPr>
        <p:txBody>
          <a:bodyPr/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Duff &amp; Phelps                                                                                     June 12, 2018</a:t>
            </a:r>
          </a:p>
        </p:txBody>
      </p:sp>
    </p:spTree>
    <p:extLst>
      <p:ext uri="{BB962C8B-B14F-4D97-AF65-F5344CB8AC3E}">
        <p14:creationId xmlns:p14="http://schemas.microsoft.com/office/powerpoint/2010/main" val="408174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Other Investigative Tools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A8BCE64-6987-41C0-B9C6-85CAD346CA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7" y="2226471"/>
            <a:ext cx="4068041" cy="3263504"/>
          </a:xfrm>
        </p:spPr>
        <p:txBody>
          <a:bodyPr>
            <a:normAutofit/>
          </a:bodyPr>
          <a:lstStyle/>
          <a:p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Internet Archive </a:t>
            </a:r>
          </a:p>
          <a:p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Email validation   </a:t>
            </a:r>
          </a:p>
          <a:p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Newspaper archives </a:t>
            </a:r>
          </a:p>
          <a:p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Domain and IP address searches </a:t>
            </a:r>
          </a:p>
          <a:p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Online communities (i.e. reddit)</a:t>
            </a:r>
          </a:p>
          <a:p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Username searches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2" descr="https://archive.org/web/images/logo_wayback_210x77.png">
            <a:extLst>
              <a:ext uri="{FF2B5EF4-FFF2-40B4-BE49-F238E27FC236}">
                <a16:creationId xmlns:a16="http://schemas.microsoft.com/office/drawing/2014/main" id="{D6861CEE-944A-42EA-9F5E-3E5D1C86D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766" y="1948227"/>
            <a:ext cx="2177143" cy="798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Image result for reddit">
            <a:extLst>
              <a:ext uri="{FF2B5EF4-FFF2-40B4-BE49-F238E27FC236}">
                <a16:creationId xmlns:a16="http://schemas.microsoft.com/office/drawing/2014/main" id="{19CE9E88-7627-4E61-9345-1BB24FDB78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97" b="20725"/>
          <a:stretch/>
        </p:blipFill>
        <p:spPr bwMode="auto">
          <a:xfrm>
            <a:off x="5645766" y="2921614"/>
            <a:ext cx="2177143" cy="828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Image result for whois">
            <a:extLst>
              <a:ext uri="{FF2B5EF4-FFF2-40B4-BE49-F238E27FC236}">
                <a16:creationId xmlns:a16="http://schemas.microsoft.com/office/drawing/2014/main" id="{797564C2-D153-440A-875E-952B5C07E6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5" t="26867" r="10211" b="25832"/>
          <a:stretch/>
        </p:blipFill>
        <p:spPr bwMode="auto">
          <a:xfrm>
            <a:off x="5645766" y="3925155"/>
            <a:ext cx="2177143" cy="660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7C211595-7682-4CE3-A975-0A1FF0825A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</p:spPr>
        <p:txBody>
          <a:bodyPr/>
          <a:lstStyle/>
          <a:p>
            <a:fld id="{601FD316-713D-4ED1-ADFD-72C1E45E04F4}" type="slidenum">
              <a:rPr lang="en-US" sz="80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26</a:t>
            </a:fld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Footer Placeholder 6">
            <a:extLst>
              <a:ext uri="{FF2B5EF4-FFF2-40B4-BE49-F238E27FC236}">
                <a16:creationId xmlns:a16="http://schemas.microsoft.com/office/drawing/2014/main" id="{5CE9726A-57F1-48D3-883B-E67755975E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586952"/>
            <a:ext cx="3733800" cy="217714"/>
          </a:xfrm>
        </p:spPr>
        <p:txBody>
          <a:bodyPr/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Duff &amp; Phelps                                                                                     June 12, 2018</a:t>
            </a:r>
          </a:p>
        </p:txBody>
      </p:sp>
    </p:spTree>
    <p:extLst>
      <p:ext uri="{BB962C8B-B14F-4D97-AF65-F5344CB8AC3E}">
        <p14:creationId xmlns:p14="http://schemas.microsoft.com/office/powerpoint/2010/main" val="2456801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/>
          <a:srcRect l="11793" t="27046" r="15822" b="25370"/>
          <a:stretch/>
        </p:blipFill>
        <p:spPr>
          <a:xfrm>
            <a:off x="4199138" y="5065365"/>
            <a:ext cx="1322773" cy="560856"/>
          </a:xfrm>
          <a:prstGeom prst="rect">
            <a:avLst/>
          </a:prstGeom>
        </p:spPr>
      </p:pic>
      <p:sp>
        <p:nvSpPr>
          <p:cNvPr id="21" name="Slide Number Placeholder 4">
            <a:extLst>
              <a:ext uri="{FF2B5EF4-FFF2-40B4-BE49-F238E27FC236}">
                <a16:creationId xmlns:a16="http://schemas.microsoft.com/office/drawing/2014/main" id="{94E87B2B-64A8-4444-841A-41B6257CBA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</p:spPr>
        <p:txBody>
          <a:bodyPr/>
          <a:lstStyle/>
          <a:p>
            <a:fld id="{601FD316-713D-4ED1-ADFD-72C1E45E04F4}" type="slidenum">
              <a:rPr lang="en-US" sz="80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27</a:t>
            </a:fld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Footer Placeholder 6">
            <a:extLst>
              <a:ext uri="{FF2B5EF4-FFF2-40B4-BE49-F238E27FC236}">
                <a16:creationId xmlns:a16="http://schemas.microsoft.com/office/drawing/2014/main" id="{87E0B09C-5F29-4336-B488-616459F69D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586952"/>
            <a:ext cx="3733800" cy="217714"/>
          </a:xfrm>
        </p:spPr>
        <p:txBody>
          <a:bodyPr/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Duff &amp; Phelps                                                                                     June 12, 2018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9B151A-2228-41D6-8F26-D453791DAB6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68" t="11692" r="11288" b="11384"/>
          <a:stretch/>
        </p:blipFill>
        <p:spPr>
          <a:xfrm>
            <a:off x="7324076" y="2041864"/>
            <a:ext cx="890698" cy="876670"/>
          </a:xfrm>
          <a:prstGeom prst="rect">
            <a:avLst/>
          </a:prstGeom>
        </p:spPr>
      </p:pic>
      <p:pic>
        <p:nvPicPr>
          <p:cNvPr id="1026" name="Picture 2" descr="twitter">
            <a:extLst>
              <a:ext uri="{FF2B5EF4-FFF2-40B4-BE49-F238E27FC236}">
                <a16:creationId xmlns:a16="http://schemas.microsoft.com/office/drawing/2014/main" id="{96702628-0ED5-4345-8BBD-32E927DCD2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80" t="16343" r="14002" b="15603"/>
          <a:stretch/>
        </p:blipFill>
        <p:spPr bwMode="auto">
          <a:xfrm>
            <a:off x="3773006" y="292965"/>
            <a:ext cx="1002725" cy="967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b">
            <a:extLst>
              <a:ext uri="{FF2B5EF4-FFF2-40B4-BE49-F238E27FC236}">
                <a16:creationId xmlns:a16="http://schemas.microsoft.com/office/drawing/2014/main" id="{14666292-C4FB-4D1A-BADA-5862B5608C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620" y="1207363"/>
            <a:ext cx="792405" cy="843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g+">
            <a:extLst>
              <a:ext uri="{FF2B5EF4-FFF2-40B4-BE49-F238E27FC236}">
                <a16:creationId xmlns:a16="http://schemas.microsoft.com/office/drawing/2014/main" id="{10B0B5EA-21C7-4F7B-8D59-5BACB97F5C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657" y="2911875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kype">
            <a:extLst>
              <a:ext uri="{FF2B5EF4-FFF2-40B4-BE49-F238E27FC236}">
                <a16:creationId xmlns:a16="http://schemas.microsoft.com/office/drawing/2014/main" id="{259FB012-5419-4B74-A9C0-DF23431A20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6" t="13687" r="14938" b="13452"/>
          <a:stretch/>
        </p:blipFill>
        <p:spPr bwMode="auto">
          <a:xfrm>
            <a:off x="532660" y="4722920"/>
            <a:ext cx="852052" cy="878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56B5FD-09BC-4353-A917-AD29505D86C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726" y="1251751"/>
            <a:ext cx="834502" cy="834502"/>
          </a:xfrm>
          <a:prstGeom prst="rect">
            <a:avLst/>
          </a:prstGeom>
        </p:spPr>
      </p:pic>
      <p:pic>
        <p:nvPicPr>
          <p:cNvPr id="1036" name="Picture 12" descr="VK.com logo">
            <a:extLst>
              <a:ext uri="{FF2B5EF4-FFF2-40B4-BE49-F238E27FC236}">
                <a16:creationId xmlns:a16="http://schemas.microsoft.com/office/drawing/2014/main" id="{DEA13622-D022-47B0-AF8D-F0124E73F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880" y="1223176"/>
            <a:ext cx="925220" cy="925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04CCF9C-C368-460D-8416-628AE4B117F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0775" y="3835153"/>
            <a:ext cx="878889" cy="878889"/>
          </a:xfrm>
          <a:prstGeom prst="rect">
            <a:avLst/>
          </a:prstGeom>
        </p:spPr>
      </p:pic>
      <p:pic>
        <p:nvPicPr>
          <p:cNvPr id="1038" name="Picture 14" descr="linkedin">
            <a:extLst>
              <a:ext uri="{FF2B5EF4-FFF2-40B4-BE49-F238E27FC236}">
                <a16:creationId xmlns:a16="http://schemas.microsoft.com/office/drawing/2014/main" id="{5E484779-D7B6-4D36-AE98-BE1C89EA8C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5225" y="4010764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tumblr">
            <a:extLst>
              <a:ext uri="{FF2B5EF4-FFF2-40B4-BE49-F238E27FC236}">
                <a16:creationId xmlns:a16="http://schemas.microsoft.com/office/drawing/2014/main" id="{EF1D126C-21FB-4C68-8FD3-820D7F12BC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8289" y="5033636"/>
            <a:ext cx="870266" cy="858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EC6D2645-7BEE-473D-8E2D-463DE737DAE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68784" y="2610034"/>
            <a:ext cx="825623" cy="825623"/>
          </a:xfrm>
          <a:prstGeom prst="rect">
            <a:avLst/>
          </a:prstGeom>
        </p:spPr>
      </p:pic>
      <p:pic>
        <p:nvPicPr>
          <p:cNvPr id="1044" name="Picture 20" descr="myspace logo">
            <a:extLst>
              <a:ext uri="{FF2B5EF4-FFF2-40B4-BE49-F238E27FC236}">
                <a16:creationId xmlns:a16="http://schemas.microsoft.com/office/drawing/2014/main" id="{B5DE2063-D9BF-416A-A3D7-36B46A45B4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329" y="3213716"/>
            <a:ext cx="2291539" cy="580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Vine">
            <a:extLst>
              <a:ext uri="{FF2B5EF4-FFF2-40B4-BE49-F238E27FC236}">
                <a16:creationId xmlns:a16="http://schemas.microsoft.com/office/drawing/2014/main" id="{8CDC90D9-2042-425C-A009-77F3EACD53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4519" y="3666476"/>
            <a:ext cx="949912" cy="949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Image result for qzone">
            <a:extLst>
              <a:ext uri="{FF2B5EF4-FFF2-40B4-BE49-F238E27FC236}">
                <a16:creationId xmlns:a16="http://schemas.microsoft.com/office/drawing/2014/main" id="{2816A50E-E3AD-4041-B2E8-06F5C5F16D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1" t="6051" r="8509" b="9241"/>
          <a:stretch/>
        </p:blipFill>
        <p:spPr bwMode="auto">
          <a:xfrm>
            <a:off x="7066624" y="603682"/>
            <a:ext cx="967667" cy="99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Sina_Weibo.svg">
            <a:extLst>
              <a:ext uri="{FF2B5EF4-FFF2-40B4-BE49-F238E27FC236}">
                <a16:creationId xmlns:a16="http://schemas.microsoft.com/office/drawing/2014/main" id="{6594953E-56AE-4D5A-9DE2-90C90728C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3112" y="5308846"/>
            <a:ext cx="1044557" cy="849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taringa">
            <a:extLst>
              <a:ext uri="{FF2B5EF4-FFF2-40B4-BE49-F238E27FC236}">
                <a16:creationId xmlns:a16="http://schemas.microsoft.com/office/drawing/2014/main" id="{BE055AFE-82C0-41D9-B6B1-A455C591E2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407" y="2203880"/>
            <a:ext cx="823405" cy="823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Image result for renren">
            <a:extLst>
              <a:ext uri="{FF2B5EF4-FFF2-40B4-BE49-F238E27FC236}">
                <a16:creationId xmlns:a16="http://schemas.microsoft.com/office/drawing/2014/main" id="{20FFA567-E415-4FAF-B2AC-0B71D0A9E6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8" t="15544" r="10101" b="13861"/>
          <a:stretch/>
        </p:blipFill>
        <p:spPr bwMode="auto">
          <a:xfrm>
            <a:off x="7306322" y="5308847"/>
            <a:ext cx="1660124" cy="967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4A752E8-8C0A-41B2-BB98-D6EF59A3EA2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72" y="3559945"/>
            <a:ext cx="985281" cy="1086136"/>
          </a:xfrm>
          <a:prstGeom prst="rect">
            <a:avLst/>
          </a:prstGeom>
        </p:spPr>
      </p:pic>
      <p:pic>
        <p:nvPicPr>
          <p:cNvPr id="1056" name="Picture 32" descr="Image result for badoo">
            <a:extLst>
              <a:ext uri="{FF2B5EF4-FFF2-40B4-BE49-F238E27FC236}">
                <a16:creationId xmlns:a16="http://schemas.microsoft.com/office/drawing/2014/main" id="{F3379936-1FF2-4597-9233-68B2F9BD7B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8819" y="2192785"/>
            <a:ext cx="789371" cy="789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Image result for skyrock">
            <a:extLst>
              <a:ext uri="{FF2B5EF4-FFF2-40B4-BE49-F238E27FC236}">
                <a16:creationId xmlns:a16="http://schemas.microsoft.com/office/drawing/2014/main" id="{B445F4EC-A556-42EE-9C01-1E0323EABF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7" t="13713" r="8539" b="21150"/>
          <a:stretch/>
        </p:blipFill>
        <p:spPr bwMode="auto">
          <a:xfrm>
            <a:off x="5033639" y="337351"/>
            <a:ext cx="1855433" cy="674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0" name="Picture 36" descr="Image result for wayn">
            <a:extLst>
              <a:ext uri="{FF2B5EF4-FFF2-40B4-BE49-F238E27FC236}">
                <a16:creationId xmlns:a16="http://schemas.microsoft.com/office/drawing/2014/main" id="{CB3A435B-53D8-4F17-BE04-DCBDDAA6F6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9" t="23181" r="15815" b="24010"/>
          <a:stretch/>
        </p:blipFill>
        <p:spPr bwMode="auto">
          <a:xfrm>
            <a:off x="1438182" y="4332303"/>
            <a:ext cx="1381436" cy="550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2" name="Picture 38" descr="XING">
            <a:extLst>
              <a:ext uri="{FF2B5EF4-FFF2-40B4-BE49-F238E27FC236}">
                <a16:creationId xmlns:a16="http://schemas.microsoft.com/office/drawing/2014/main" id="{4F9405DE-E3D4-4A77-9291-48089D4D11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461" y="3000652"/>
            <a:ext cx="2078468" cy="85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4" name="Picture 40" descr="xanga">
            <a:extLst>
              <a:ext uri="{FF2B5EF4-FFF2-40B4-BE49-F238E27FC236}">
                <a16:creationId xmlns:a16="http://schemas.microsoft.com/office/drawing/2014/main" id="{D1C1B8E3-5958-4119-A702-10765067BE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886" y="2281561"/>
            <a:ext cx="1116645" cy="595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6" name="Picture 42" descr="livejournal">
            <a:extLst>
              <a:ext uri="{FF2B5EF4-FFF2-40B4-BE49-F238E27FC236}">
                <a16:creationId xmlns:a16="http://schemas.microsoft.com/office/drawing/2014/main" id="{0AEAF57B-77F0-481F-A614-C084ACE72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213" y="4638137"/>
            <a:ext cx="1908144" cy="381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8" name="Picture 44" descr="weheartit">
            <a:extLst>
              <a:ext uri="{FF2B5EF4-FFF2-40B4-BE49-F238E27FC236}">
                <a16:creationId xmlns:a16="http://schemas.microsoft.com/office/drawing/2014/main" id="{95AEDFA7-853D-40E7-89C6-5488CF4D6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303" y="5940133"/>
            <a:ext cx="1428750" cy="42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0" name="Picture 46" descr="buzznet">
            <a:extLst>
              <a:ext uri="{FF2B5EF4-FFF2-40B4-BE49-F238E27FC236}">
                <a16:creationId xmlns:a16="http://schemas.microsoft.com/office/drawing/2014/main" id="{6E495123-BE72-4355-8750-9A0ED24056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703" y="5557420"/>
            <a:ext cx="845043" cy="845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2" name="Picture 48" descr="deviantart_logo">
            <a:extLst>
              <a:ext uri="{FF2B5EF4-FFF2-40B4-BE49-F238E27FC236}">
                <a16:creationId xmlns:a16="http://schemas.microsoft.com/office/drawing/2014/main" id="{0EDB669D-F54F-4A08-8667-36919CC6B4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2" t="7802" r="7996" b="7947"/>
          <a:stretch/>
        </p:blipFill>
        <p:spPr bwMode="auto">
          <a:xfrm>
            <a:off x="257452" y="807869"/>
            <a:ext cx="772356" cy="772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4" name="Picture 50" descr="images (1)">
            <a:extLst>
              <a:ext uri="{FF2B5EF4-FFF2-40B4-BE49-F238E27FC236}">
                <a16:creationId xmlns:a16="http://schemas.microsoft.com/office/drawing/2014/main" id="{7A28814D-AF7F-4C64-A029-8C715D1952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0302" y="1143462"/>
            <a:ext cx="1314798" cy="871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6" name="Picture 52" descr="Image result for yelp">
            <a:extLst>
              <a:ext uri="{FF2B5EF4-FFF2-40B4-BE49-F238E27FC236}">
                <a16:creationId xmlns:a16="http://schemas.microsoft.com/office/drawing/2014/main" id="{BB6B3D42-3812-47C7-9AA9-03C25FCAD6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9251" y="5655075"/>
            <a:ext cx="832836" cy="832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8" name="Picture 54" descr="Image result for douban">
            <a:extLst>
              <a:ext uri="{FF2B5EF4-FFF2-40B4-BE49-F238E27FC236}">
                <a16:creationId xmlns:a16="http://schemas.microsoft.com/office/drawing/2014/main" id="{5A1B3509-AEF4-4D54-B602-FE81518D71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4586" y="284085"/>
            <a:ext cx="776426" cy="776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AD70C20A-D8A7-4B77-9423-D6416C764B06}"/>
              </a:ext>
            </a:extLst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068" y="2414727"/>
            <a:ext cx="788438" cy="784934"/>
          </a:xfrm>
          <a:prstGeom prst="rect">
            <a:avLst/>
          </a:prstGeom>
        </p:spPr>
      </p:pic>
      <p:pic>
        <p:nvPicPr>
          <p:cNvPr id="1088" name="Picture 64" descr="Image result for Flickr">
            <a:extLst>
              <a:ext uri="{FF2B5EF4-FFF2-40B4-BE49-F238E27FC236}">
                <a16:creationId xmlns:a16="http://schemas.microsoft.com/office/drawing/2014/main" id="{292C1AD1-D164-4F94-92A7-D6C756DE2D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42" b="20149"/>
          <a:stretch/>
        </p:blipFill>
        <p:spPr bwMode="auto">
          <a:xfrm>
            <a:off x="1628314" y="5007005"/>
            <a:ext cx="697636" cy="41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0" name="Picture 66" descr="Image result for mixi">
            <a:extLst>
              <a:ext uri="{FF2B5EF4-FFF2-40B4-BE49-F238E27FC236}">
                <a16:creationId xmlns:a16="http://schemas.microsoft.com/office/drawing/2014/main" id="{D1731A90-7D59-4B72-85F6-983B85772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5031" y="1171852"/>
            <a:ext cx="1108969" cy="1108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98808891-EB0C-4B47-B0FA-6F4A3D758DC2}"/>
              </a:ext>
            </a:extLst>
          </p:cNvPr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182657" y="5538962"/>
            <a:ext cx="921352" cy="910664"/>
          </a:xfrm>
          <a:prstGeom prst="rect">
            <a:avLst/>
          </a:prstGeom>
        </p:spPr>
      </p:pic>
      <p:pic>
        <p:nvPicPr>
          <p:cNvPr id="1094" name="Picture 70" descr="Image result for uplike">
            <a:extLst>
              <a:ext uri="{FF2B5EF4-FFF2-40B4-BE49-F238E27FC236}">
                <a16:creationId xmlns:a16="http://schemas.microsoft.com/office/drawing/2014/main" id="{9A268437-33DE-42B3-9ECB-E8426820B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694" y="1751121"/>
            <a:ext cx="709936" cy="709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6" name="Picture 72" descr="Image result for SoundCloud">
            <a:extLst>
              <a:ext uri="{FF2B5EF4-FFF2-40B4-BE49-F238E27FC236}">
                <a16:creationId xmlns:a16="http://schemas.microsoft.com/office/drawing/2014/main" id="{BBB8CDBC-6F5C-40BB-9A81-8E767CB313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88" y="5666174"/>
            <a:ext cx="764635" cy="764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0850F36-2997-4AE9-B6ED-C9A5CAB60F96}"/>
              </a:ext>
            </a:extLst>
          </p:cNvPr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941" y="4154749"/>
            <a:ext cx="831998" cy="905524"/>
          </a:xfrm>
          <a:prstGeom prst="rect">
            <a:avLst/>
          </a:prstGeom>
        </p:spPr>
      </p:pic>
      <p:pic>
        <p:nvPicPr>
          <p:cNvPr id="1100" name="Picture 76" descr="Image result for tinder">
            <a:extLst>
              <a:ext uri="{FF2B5EF4-FFF2-40B4-BE49-F238E27FC236}">
                <a16:creationId xmlns:a16="http://schemas.microsoft.com/office/drawing/2014/main" id="{C475F2A8-A57C-4180-8794-B68A209330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8872" y="914401"/>
            <a:ext cx="710213" cy="71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2" name="Picture 78" descr="Image result for ok cupid">
            <a:extLst>
              <a:ext uri="{FF2B5EF4-FFF2-40B4-BE49-F238E27FC236}">
                <a16:creationId xmlns:a16="http://schemas.microsoft.com/office/drawing/2014/main" id="{AD4E64E9-936A-480F-BCB4-628B4A1381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853" y="2254928"/>
            <a:ext cx="753122" cy="753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4" name="Picture 80" descr="Image result for myheritage">
            <a:extLst>
              <a:ext uri="{FF2B5EF4-FFF2-40B4-BE49-F238E27FC236}">
                <a16:creationId xmlns:a16="http://schemas.microsoft.com/office/drawing/2014/main" id="{1056EE74-3267-4C98-985F-7034170011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2473" y="4749485"/>
            <a:ext cx="819011" cy="700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itle 46">
            <a:extLst>
              <a:ext uri="{FF2B5EF4-FFF2-40B4-BE49-F238E27FC236}">
                <a16:creationId xmlns:a16="http://schemas.microsoft.com/office/drawing/2014/main" id="{69DF6F6D-4C27-4355-AFBA-D5B7952F6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Social Media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20D14A52-4458-4E1B-A0B6-314008363136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0846" y="266331"/>
            <a:ext cx="731799" cy="736846"/>
          </a:xfrm>
          <a:prstGeom prst="rect">
            <a:avLst/>
          </a:prstGeom>
        </p:spPr>
      </p:pic>
      <p:pic>
        <p:nvPicPr>
          <p:cNvPr id="1108" name="Picture 84" descr="Bebo Logo new.png">
            <a:extLst>
              <a:ext uri="{FF2B5EF4-FFF2-40B4-BE49-F238E27FC236}">
                <a16:creationId xmlns:a16="http://schemas.microsoft.com/office/drawing/2014/main" id="{41C1900D-CB59-4301-AAF7-CC3F20FA67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318" y="3717263"/>
            <a:ext cx="761731" cy="739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0" name="Picture 86" descr="Image result for spaces.ru">
            <a:extLst>
              <a:ext uri="{FF2B5EF4-FFF2-40B4-BE49-F238E27FC236}">
                <a16:creationId xmlns:a16="http://schemas.microsoft.com/office/drawing/2014/main" id="{DC4D5924-172F-402B-8A9A-8E1DA38F27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412" y="3391269"/>
            <a:ext cx="866127" cy="866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3662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0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0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0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400" tmFilter="0, 0; .2, .5; .8, .5; 1, 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00" autoRev="1" fill="hold"/>
                                        <p:tgtEl>
                                          <p:spTgt spid="10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300" tmFilter="0, 0; .2, .5; .8, .5; 1, 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150" autoRev="1" fill="hold"/>
                                        <p:tgtEl>
                                          <p:spTgt spid="10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3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1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6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1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7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8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" tmFilter="0, 0; .2, .5; .8, .5; 1, 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50" autoRev="1" fill="hold"/>
                                        <p:tgtEl>
                                          <p:spTgt spid="10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90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100" tmFilter="0, 0; .2, .5; .8, .5; 1, 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50" autoRev="1" fill="hold"/>
                                        <p:tgtEl>
                                          <p:spTgt spid="10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10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00" tmFilter="0, 0; .2, .5; .8, .5; 1, 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4" dur="50" autoRev="1" fill="hold"/>
                                        <p:tgtEl>
                                          <p:spTgt spid="10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200"/>
                            </p:stCondLst>
                            <p:childTnLst>
                              <p:par>
                                <p:cTn id="9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100" tmFilter="0, 0; .2, .5; .8, .5; 1, 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1" dur="50" autoRev="1" fill="hold"/>
                                        <p:tgtEl>
                                          <p:spTgt spid="10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300"/>
                            </p:stCondLst>
                            <p:childTnLst>
                              <p:par>
                                <p:cTn id="10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00" tmFilter="0, 0; .2, .5; .8, .5; 1, 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8" dur="50" autoRev="1" fill="hold"/>
                                        <p:tgtEl>
                                          <p:spTgt spid="10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3400"/>
                            </p:stCondLst>
                            <p:childTnLst>
                              <p:par>
                                <p:cTn id="1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100" tmFilter="0, 0; .2, .5; .8, .5; 1, 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5" dur="50" autoRev="1" fill="hold"/>
                                        <p:tgtEl>
                                          <p:spTgt spid="10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"/>
                                        <p:tgtEl>
                                          <p:spTgt spid="1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100" tmFilter="0, 0; .2, .5; .8, .5; 1, 0"/>
                                        <p:tgtEl>
                                          <p:spTgt spid="10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2" dur="50" autoRev="1" fill="hold"/>
                                        <p:tgtEl>
                                          <p:spTgt spid="10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3600"/>
                            </p:stCondLst>
                            <p:childTnLst>
                              <p:par>
                                <p:cTn id="1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"/>
                                        <p:tgtEl>
                                          <p:spTgt spid="1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100" tmFilter="0, 0; .2, .5; .8, .5; 1, 0"/>
                                        <p:tgtEl>
                                          <p:spTgt spid="10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9" dur="50" autoRev="1" fill="hold"/>
                                        <p:tgtEl>
                                          <p:spTgt spid="10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700"/>
                            </p:stCondLst>
                            <p:childTnLst>
                              <p:par>
                                <p:cTn id="1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1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6" dur="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3800"/>
                            </p:stCondLst>
                            <p:childTnLst>
                              <p:par>
                                <p:cTn id="1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"/>
                                        <p:tgtEl>
                                          <p:spTgt spid="1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100" tmFilter="0, 0; .2, .5; .8, .5; 1, 0"/>
                                        <p:tgtEl>
                                          <p:spTgt spid="10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3" dur="50" autoRev="1" fill="hold"/>
                                        <p:tgtEl>
                                          <p:spTgt spid="10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3900"/>
                            </p:stCondLst>
                            <p:childTnLst>
                              <p:par>
                                <p:cTn id="1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"/>
                                        <p:tgtEl>
                                          <p:spTgt spid="1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100" tmFilter="0, 0; .2, .5; .8, .5; 1, 0"/>
                                        <p:tgtEl>
                                          <p:spTgt spid="10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0" dur="50" autoRev="1" fill="hold"/>
                                        <p:tgtEl>
                                          <p:spTgt spid="10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4000"/>
                            </p:stCondLst>
                            <p:childTnLst>
                              <p:par>
                                <p:cTn id="1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"/>
                                        <p:tgtEl>
                                          <p:spTgt spid="1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100" tmFilter="0, 0; .2, .5; .8, .5; 1, 0"/>
                                        <p:tgtEl>
                                          <p:spTgt spid="10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7" dur="50" autoRev="1" fill="hold"/>
                                        <p:tgtEl>
                                          <p:spTgt spid="10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4100"/>
                            </p:stCondLst>
                            <p:childTnLst>
                              <p:par>
                                <p:cTn id="1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"/>
                                        <p:tgtEl>
                                          <p:spTgt spid="1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100" tmFilter="0, 0; .2, .5; .8, .5; 1, 0"/>
                                        <p:tgtEl>
                                          <p:spTgt spid="10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4" dur="50" autoRev="1" fill="hold"/>
                                        <p:tgtEl>
                                          <p:spTgt spid="10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4200"/>
                            </p:stCondLst>
                            <p:childTnLst>
                              <p:par>
                                <p:cTn id="1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"/>
                                        <p:tgtEl>
                                          <p:spTgt spid="1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100" tmFilter="0, 0; .2, .5; .8, .5; 1, 0"/>
                                        <p:tgtEl>
                                          <p:spTgt spid="10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1" dur="50" autoRev="1" fill="hold"/>
                                        <p:tgtEl>
                                          <p:spTgt spid="10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4300"/>
                            </p:stCondLst>
                            <p:childTnLst>
                              <p:par>
                                <p:cTn id="1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"/>
                                        <p:tgtEl>
                                          <p:spTgt spid="1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100" tmFilter="0, 0; .2, .5; .8, .5; 1, 0"/>
                                        <p:tgtEl>
                                          <p:spTgt spid="10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8" dur="50" autoRev="1" fill="hold"/>
                                        <p:tgtEl>
                                          <p:spTgt spid="10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4400"/>
                            </p:stCondLst>
                            <p:childTnLst>
                              <p:par>
                                <p:cTn id="1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"/>
                                        <p:tgtEl>
                                          <p:spTgt spid="1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100" tmFilter="0, 0; .2, .5; .8, .5; 1, 0"/>
                                        <p:tgtEl>
                                          <p:spTgt spid="10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5" dur="50" autoRev="1" fill="hold"/>
                                        <p:tgtEl>
                                          <p:spTgt spid="10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4500"/>
                            </p:stCondLst>
                            <p:childTnLst>
                              <p:par>
                                <p:cTn id="1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"/>
                                        <p:tgtEl>
                                          <p:spTgt spid="1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100" tmFilter="0, 0; .2, .5; .8, .5; 1, 0"/>
                                        <p:tgtEl>
                                          <p:spTgt spid="10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2" dur="50" autoRev="1" fill="hold"/>
                                        <p:tgtEl>
                                          <p:spTgt spid="10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4600"/>
                            </p:stCondLst>
                            <p:childTnLst>
                              <p:par>
                                <p:cTn id="1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"/>
                                        <p:tgtEl>
                                          <p:spTgt spid="1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100" tmFilter="0, 0; .2, .5; .8, .5; 1, 0"/>
                                        <p:tgtEl>
                                          <p:spTgt spid="10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9" dur="50" autoRev="1" fill="hold"/>
                                        <p:tgtEl>
                                          <p:spTgt spid="10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4700"/>
                            </p:stCondLst>
                            <p:childTnLst>
                              <p:par>
                                <p:cTn id="2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00"/>
                                        <p:tgtEl>
                                          <p:spTgt spid="1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100" tmFilter="0, 0; .2, .5; .8, .5; 1, 0"/>
                                        <p:tgtEl>
                                          <p:spTgt spid="10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6" dur="50" autoRev="1" fill="hold"/>
                                        <p:tgtEl>
                                          <p:spTgt spid="10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4800"/>
                            </p:stCondLst>
                            <p:childTnLst>
                              <p:par>
                                <p:cTn id="20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100"/>
                                        <p:tgtEl>
                                          <p:spTgt spid="1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" dur="100" tmFilter="0, 0; .2, .5; .8, .5; 1, 0"/>
                                        <p:tgtEl>
                                          <p:spTgt spid="10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3" dur="50" autoRev="1" fill="hold"/>
                                        <p:tgtEl>
                                          <p:spTgt spid="10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4900"/>
                            </p:stCondLst>
                            <p:childTnLst>
                              <p:par>
                                <p:cTn id="2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"/>
                                        <p:tgtEl>
                                          <p:spTgt spid="1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100" tmFilter="0, 0; .2, .5; .8, .5; 1, 0"/>
                                        <p:tgtEl>
                                          <p:spTgt spid="10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0" dur="50" autoRev="1" fill="hold"/>
                                        <p:tgtEl>
                                          <p:spTgt spid="10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1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7" dur="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5100"/>
                            </p:stCondLst>
                            <p:childTnLst>
                              <p:par>
                                <p:cTn id="2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100"/>
                                        <p:tgtEl>
                                          <p:spTgt spid="1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3" dur="100" tmFilter="0, 0; .2, .5; .8, .5; 1, 0"/>
                                        <p:tgtEl>
                                          <p:spTgt spid="10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4" dur="50" autoRev="1" fill="hold"/>
                                        <p:tgtEl>
                                          <p:spTgt spid="10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5200"/>
                            </p:stCondLst>
                            <p:childTnLst>
                              <p:par>
                                <p:cTn id="2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100"/>
                                        <p:tgtEl>
                                          <p:spTgt spid="1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100" tmFilter="0, 0; .2, .5; .8, .5; 1, 0"/>
                                        <p:tgtEl>
                                          <p:spTgt spid="10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1" dur="50" autoRev="1" fill="hold"/>
                                        <p:tgtEl>
                                          <p:spTgt spid="10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5300"/>
                            </p:stCondLst>
                            <p:childTnLst>
                              <p:par>
                                <p:cTn id="2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1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8" dur="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5400"/>
                            </p:stCondLst>
                            <p:childTnLst>
                              <p:par>
                                <p:cTn id="2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100"/>
                                        <p:tgtEl>
                                          <p:spTgt spid="1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4" dur="100" tmFilter="0, 0; .2, .5; .8, .5; 1, 0"/>
                                        <p:tgtEl>
                                          <p:spTgt spid="10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5" dur="50" autoRev="1" fill="hold"/>
                                        <p:tgtEl>
                                          <p:spTgt spid="10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5500"/>
                            </p:stCondLst>
                            <p:childTnLst>
                              <p:par>
                                <p:cTn id="2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100"/>
                                        <p:tgtEl>
                                          <p:spTgt spid="1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" dur="100" tmFilter="0, 0; .2, .5; .8, .5; 1, 0"/>
                                        <p:tgtEl>
                                          <p:spTgt spid="10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2" dur="50" autoRev="1" fill="hold"/>
                                        <p:tgtEl>
                                          <p:spTgt spid="109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3" fill="hold">
                            <p:stCondLst>
                              <p:cond delay="5600"/>
                            </p:stCondLst>
                            <p:childTnLst>
                              <p:par>
                                <p:cTn id="2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1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8" dur="1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9" dur="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5700"/>
                            </p:stCondLst>
                            <p:childTnLst>
                              <p:par>
                                <p:cTn id="2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100"/>
                                        <p:tgtEl>
                                          <p:spTgt spid="1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5" dur="100" tmFilter="0, 0; .2, .5; .8, .5; 1, 0"/>
                                        <p:tgtEl>
                                          <p:spTgt spid="11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6" dur="50" autoRev="1" fill="hold"/>
                                        <p:tgtEl>
                                          <p:spTgt spid="110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7" fill="hold">
                            <p:stCondLst>
                              <p:cond delay="5800"/>
                            </p:stCondLst>
                            <p:childTnLst>
                              <p:par>
                                <p:cTn id="2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100"/>
                                        <p:tgtEl>
                                          <p:spTgt spid="1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2" dur="100" tmFilter="0, 0; .2, .5; .8, .5; 1, 0"/>
                                        <p:tgtEl>
                                          <p:spTgt spid="11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3" dur="50" autoRev="1" fill="hold"/>
                                        <p:tgtEl>
                                          <p:spTgt spid="11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5900"/>
                            </p:stCondLst>
                            <p:childTnLst>
                              <p:par>
                                <p:cTn id="2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100"/>
                                        <p:tgtEl>
                                          <p:spTgt spid="1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9" dur="100" tmFilter="0, 0; .2, .5; .8, .5; 1, 0"/>
                                        <p:tgtEl>
                                          <p:spTgt spid="11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0" dur="50" autoRev="1" fill="hold"/>
                                        <p:tgtEl>
                                          <p:spTgt spid="11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1" fill="hold">
                            <p:stCondLst>
                              <p:cond delay="6000"/>
                            </p:stCondLst>
                            <p:childTnLst>
                              <p:par>
                                <p:cTn id="2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1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6" dur="1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7" dur="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8" fill="hold">
                            <p:stCondLst>
                              <p:cond delay="6100"/>
                            </p:stCondLst>
                            <p:childTnLst>
                              <p:par>
                                <p:cTn id="2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100"/>
                                        <p:tgtEl>
                                          <p:spTgt spid="1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3" dur="100" tmFilter="0, 0; .2, .5; .8, .5; 1, 0"/>
                                        <p:tgtEl>
                                          <p:spTgt spid="11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4" dur="50" autoRev="1" fill="hold"/>
                                        <p:tgtEl>
                                          <p:spTgt spid="110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5" fill="hold">
                            <p:stCondLst>
                              <p:cond delay="6200"/>
                            </p:stCondLst>
                            <p:childTnLst>
                              <p:par>
                                <p:cTn id="30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100"/>
                                        <p:tgtEl>
                                          <p:spTgt spid="1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0" dur="100" tmFilter="0, 0; .2, .5; .8, .5; 1, 0"/>
                                        <p:tgtEl>
                                          <p:spTgt spid="11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1" dur="50" autoRev="1" fill="hold"/>
                                        <p:tgtEl>
                                          <p:spTgt spid="11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Advanced Facebook searches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867042" y="1610923"/>
            <a:ext cx="2761727" cy="525856"/>
          </a:xfrm>
        </p:spPr>
        <p:txBody>
          <a:bodyPr>
            <a:normAutofit/>
          </a:bodyPr>
          <a:lstStyle/>
          <a:p>
            <a:pPr marL="0" indent="-326591">
              <a:lnSpc>
                <a:spcPts val="1524"/>
              </a:lnSpc>
            </a:pPr>
            <a:endParaRPr lang="en-GB" sz="1524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-326591">
              <a:lnSpc>
                <a:spcPts val="1524"/>
              </a:lnSpc>
            </a:pPr>
            <a:r>
              <a:rPr lang="en-GB" sz="1524" i="1" dirty="0">
                <a:latin typeface="Calibri" panose="020F0502020204030204" pitchFamily="34" charset="0"/>
                <a:cs typeface="Calibri" panose="020F0502020204030204" pitchFamily="34" charset="0"/>
              </a:rPr>
              <a:t>Searches for friends or groups etc…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740011" y="1415853"/>
            <a:ext cx="3015774" cy="288495"/>
          </a:xfrm>
        </p:spPr>
        <p:txBody>
          <a:bodyPr/>
          <a:lstStyle/>
          <a:p>
            <a:pPr algn="ctr"/>
            <a:r>
              <a:rPr lang="en-GB" sz="1905" dirty="0">
                <a:latin typeface="Calibri" panose="020F0502020204030204" pitchFamily="34" charset="0"/>
                <a:cs typeface="Calibri" panose="020F0502020204030204" pitchFamily="34" charset="0"/>
              </a:rPr>
              <a:t>Basic Facebook Search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430452" y="4158037"/>
            <a:ext cx="3944777" cy="1560224"/>
          </a:xfrm>
        </p:spPr>
        <p:txBody>
          <a:bodyPr/>
          <a:lstStyle/>
          <a:p>
            <a:endParaRPr lang="en-GB" sz="1905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Pictures of </a:t>
            </a:r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[Name/phrase]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Photos in </a:t>
            </a:r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[Location]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uploaded by friends </a:t>
            </a:r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[or Name]</a:t>
            </a:r>
          </a:p>
          <a:p>
            <a:pPr marL="326591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Friends of </a:t>
            </a:r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[Name of individual]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who are </a:t>
            </a:r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[Single]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and live in </a:t>
            </a:r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[Location]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Posts of </a:t>
            </a:r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[Name/ Phrase]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who like </a:t>
            </a:r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[Name of Group] 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0" y="3844774"/>
            <a:ext cx="4160762" cy="458107"/>
          </a:xfrm>
        </p:spPr>
        <p:txBody>
          <a:bodyPr/>
          <a:lstStyle/>
          <a:p>
            <a:pPr marL="0" indent="0" algn="ctr">
              <a:buNone/>
            </a:pPr>
            <a:r>
              <a:rPr lang="en-GB" sz="2381" dirty="0">
                <a:latin typeface="Calibri" panose="020F0502020204030204" pitchFamily="34" charset="0"/>
                <a:cs typeface="Calibri" panose="020F0502020204030204" pitchFamily="34" charset="0"/>
              </a:rPr>
              <a:t>Advanced Facebook Search</a:t>
            </a:r>
          </a:p>
        </p:txBody>
      </p:sp>
      <p:sp>
        <p:nvSpPr>
          <p:cNvPr id="8" name="Rectangle 7"/>
          <p:cNvSpPr/>
          <p:nvPr/>
        </p:nvSpPr>
        <p:spPr>
          <a:xfrm>
            <a:off x="1898674" y="2762745"/>
            <a:ext cx="698452" cy="55697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87086" tIns="43543" rIns="87086" bIns="43543">
            <a:spAutoFit/>
          </a:bodyPr>
          <a:lstStyle/>
          <a:p>
            <a:pPr algn="ctr"/>
            <a:r>
              <a:rPr lang="en-GB" sz="3048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VS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4980102" y="1314177"/>
            <a:ext cx="3528826" cy="4633864"/>
            <a:chOff x="5430285" y="1225686"/>
            <a:chExt cx="3705267" cy="4865557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809170" y="1342952"/>
              <a:ext cx="3317257" cy="4748291"/>
            </a:xfrm>
            <a:prstGeom prst="rect">
              <a:avLst/>
            </a:prstGeom>
          </p:spPr>
        </p:pic>
        <p:cxnSp>
          <p:nvCxnSpPr>
            <p:cNvPr id="19" name="Straight Arrow Connector 18"/>
            <p:cNvCxnSpPr/>
            <p:nvPr/>
          </p:nvCxnSpPr>
          <p:spPr>
            <a:xfrm flipH="1">
              <a:off x="8793380" y="1225686"/>
              <a:ext cx="342172" cy="407423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5430285" y="1762130"/>
              <a:ext cx="491706" cy="359676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 rot="20146048">
            <a:off x="1404320" y="3585871"/>
            <a:ext cx="1963376" cy="2219517"/>
            <a:chOff x="3466213" y="1452563"/>
            <a:chExt cx="3471316" cy="3339055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66213" y="1452563"/>
              <a:ext cx="3349825" cy="3317846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5573729" y="4564544"/>
              <a:ext cx="1363800" cy="2270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81" i="1" dirty="0"/>
                <a:t>Source:www.samsung.com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 rot="20285769">
            <a:off x="1502063" y="899332"/>
            <a:ext cx="1346710" cy="1607522"/>
            <a:chOff x="7476389" y="1201412"/>
            <a:chExt cx="1895475" cy="2892240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76389" y="1201412"/>
              <a:ext cx="1895475" cy="2809875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8203688" y="3822084"/>
              <a:ext cx="1146604" cy="271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81" i="1" dirty="0"/>
                <a:t>Source: www.telegraph.co.uk</a:t>
              </a:r>
              <a:endParaRPr lang="en-GB" sz="381" dirty="0"/>
            </a:p>
          </p:txBody>
        </p:sp>
      </p:grpSp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F9E8EDE9-DEDC-4C2D-8667-68C2125B8F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</p:spPr>
        <p:txBody>
          <a:bodyPr/>
          <a:lstStyle/>
          <a:p>
            <a:fld id="{601FD316-713D-4ED1-ADFD-72C1E45E04F4}" type="slidenum">
              <a:rPr lang="en-US" sz="80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28</a:t>
            </a:fld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Footer Placeholder 6">
            <a:extLst>
              <a:ext uri="{FF2B5EF4-FFF2-40B4-BE49-F238E27FC236}">
                <a16:creationId xmlns:a16="http://schemas.microsoft.com/office/drawing/2014/main" id="{1C46D4D8-D5F3-4BA4-A113-CD060CD46F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586952"/>
            <a:ext cx="3733800" cy="217714"/>
          </a:xfrm>
        </p:spPr>
        <p:txBody>
          <a:bodyPr/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Duff &amp; Phelps                                                                                     June 12, 2018</a:t>
            </a:r>
          </a:p>
        </p:txBody>
      </p:sp>
    </p:spTree>
    <p:extLst>
      <p:ext uri="{BB962C8B-B14F-4D97-AF65-F5344CB8AC3E}">
        <p14:creationId xmlns:p14="http://schemas.microsoft.com/office/powerpoint/2010/main" val="3419864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 build="p"/>
      <p:bldP spid="10" grpId="0"/>
      <p:bldP spid="12" grpId="0" build="p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Twitter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370841" y="856523"/>
            <a:ext cx="8386354" cy="723702"/>
          </a:xfrm>
        </p:spPr>
        <p:txBody>
          <a:bodyPr/>
          <a:lstStyle/>
          <a:p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Searches like Fraud 2018 would search for Tweets containing both “fraud” and “2018”. This is the default operator. </a:t>
            </a:r>
          </a:p>
          <a:p>
            <a:endParaRPr lang="en-GB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Like Google Advanced searches, there is the Advanced Search for Twitter either using the search operator or the Advanced Search option below: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1007" y="3498405"/>
            <a:ext cx="404963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Just adding “” to the “fraud 2018” phrase will return tweets that contain the exact phrase. </a:t>
            </a:r>
          </a:p>
          <a:p>
            <a:endParaRPr lang="en-GB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Other ways to search: </a:t>
            </a:r>
          </a:p>
          <a:p>
            <a:pPr marL="272159" indent="-272159">
              <a:buFont typeface="Arial" panose="020B0604020202020204" pitchFamily="34" charset="0"/>
              <a:buChar char="•"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#fraud </a:t>
            </a:r>
          </a:p>
          <a:p>
            <a:pPr marL="272159" indent="-272159">
              <a:buFont typeface="Arial" panose="020B0604020202020204" pitchFamily="34" charset="0"/>
              <a:buChar char="•"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Fraud filter:links </a:t>
            </a:r>
          </a:p>
          <a:p>
            <a:pPr marL="272159" indent="-272159">
              <a:buFont typeface="Arial" panose="020B0604020202020204" pitchFamily="34" charset="0"/>
              <a:buChar char="•"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News source:twitterfeed</a:t>
            </a:r>
          </a:p>
        </p:txBody>
      </p:sp>
      <p:sp>
        <p:nvSpPr>
          <p:cNvPr id="13" name="Thought Bubble: Cloud 12"/>
          <p:cNvSpPr/>
          <p:nvPr/>
        </p:nvSpPr>
        <p:spPr>
          <a:xfrm>
            <a:off x="5243397" y="3612551"/>
            <a:ext cx="2968197" cy="2041209"/>
          </a:xfrm>
          <a:prstGeom prst="cloudCallout">
            <a:avLst>
              <a:gd name="adj1" fmla="val -57535"/>
              <a:gd name="adj2" fmla="val 4454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29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DID YOU KNOW </a:t>
            </a:r>
          </a:p>
          <a:p>
            <a:pPr algn="ctr"/>
            <a:r>
              <a:rPr lang="en-GB" sz="1143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that in a </a:t>
            </a:r>
            <a:r>
              <a:rPr lang="en-GB" sz="1143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Twitter search it is possible to find tweets obtaining </a:t>
            </a:r>
            <a:r>
              <a:rPr lang="en-GB" sz="1143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positive</a:t>
            </a:r>
            <a:r>
              <a:rPr lang="en-GB" sz="1143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or </a:t>
            </a:r>
            <a:r>
              <a:rPr lang="en-GB" sz="1143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negative sentiment </a:t>
            </a:r>
            <a:r>
              <a:rPr lang="en-GB" sz="1143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using the search operators and adding  and  ???</a:t>
            </a:r>
            <a:endParaRPr lang="en-GB" sz="1143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81000" y="2891845"/>
            <a:ext cx="4844344" cy="498305"/>
            <a:chOff x="400050" y="1801474"/>
            <a:chExt cx="5086561" cy="523220"/>
          </a:xfrm>
        </p:grpSpPr>
        <p:sp>
          <p:nvSpPr>
            <p:cNvPr id="14" name="TextBox 13"/>
            <p:cNvSpPr txBox="1"/>
            <p:nvPr/>
          </p:nvSpPr>
          <p:spPr>
            <a:xfrm>
              <a:off x="400050" y="1801474"/>
              <a:ext cx="5086561" cy="355482"/>
            </a:xfrm>
            <a:prstGeom prst="rect">
              <a:avLst/>
            </a:prstGeom>
            <a:noFill/>
            <a:ln>
              <a:noFill/>
              <a:prstDash val="dashDot"/>
            </a:ln>
          </p:spPr>
          <p:txBody>
            <a:bodyPr wrap="square" rtlCol="0">
              <a:spAutoFit/>
            </a:bodyPr>
            <a:lstStyle/>
            <a:p>
              <a:r>
                <a:rPr lang="en-GB" sz="1600" i="1" dirty="0">
                  <a:latin typeface="Calibri" panose="020F0502020204030204" pitchFamily="34" charset="0"/>
                  <a:cs typeface="Calibri" panose="020F0502020204030204" pitchFamily="34" charset="0"/>
                </a:rPr>
                <a:t>Using the Search operator</a:t>
              </a:r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479644" y="2324694"/>
              <a:ext cx="3962960" cy="0"/>
            </a:xfrm>
            <a:prstGeom prst="line">
              <a:avLst/>
            </a:prstGeom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307BE13F-7864-4538-B113-857B6A8F30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</p:spPr>
        <p:txBody>
          <a:bodyPr/>
          <a:lstStyle/>
          <a:p>
            <a:fld id="{601FD316-713D-4ED1-ADFD-72C1E45E04F4}" type="slidenum">
              <a:rPr lang="en-US" sz="80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29</a:t>
            </a:fld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Footer Placeholder 6">
            <a:extLst>
              <a:ext uri="{FF2B5EF4-FFF2-40B4-BE49-F238E27FC236}">
                <a16:creationId xmlns:a16="http://schemas.microsoft.com/office/drawing/2014/main" id="{BED574C7-B8EE-452C-8B41-550194A1C3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586952"/>
            <a:ext cx="3733800" cy="217714"/>
          </a:xfrm>
        </p:spPr>
        <p:txBody>
          <a:bodyPr/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Duff &amp; Phelps                                                                                     June 12, 2018</a:t>
            </a:r>
          </a:p>
        </p:txBody>
      </p:sp>
    </p:spTree>
    <p:extLst>
      <p:ext uri="{BB962C8B-B14F-4D97-AF65-F5344CB8AC3E}">
        <p14:creationId xmlns:p14="http://schemas.microsoft.com/office/powerpoint/2010/main" val="3572595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64771"/>
            <a:ext cx="8382000" cy="558272"/>
          </a:xfrm>
        </p:spPr>
        <p:txBody>
          <a:bodyPr/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Monitoring online presence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0EA893-1BDD-4DA6-8B72-ABC13F9448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340" y="1187613"/>
            <a:ext cx="8028925" cy="44259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DF23F4-BF6B-422B-A55E-7AB48E579F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060" y="731520"/>
            <a:ext cx="8382000" cy="544524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00E28F2-E69A-4932-8A1C-24BCEDC7B5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979" y="1255965"/>
            <a:ext cx="8388027" cy="177879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A3CC1C7-9EC6-430C-901F-55ECCF6A80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2480" y="3321919"/>
            <a:ext cx="5796643" cy="2494643"/>
          </a:xfrm>
          <a:prstGeom prst="rect">
            <a:avLst/>
          </a:prstGeom>
        </p:spPr>
      </p:pic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9044E488-6D89-40C0-ACBE-2D0DBFD8EB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</p:spPr>
        <p:txBody>
          <a:bodyPr/>
          <a:lstStyle/>
          <a:p>
            <a:fld id="{601FD316-713D-4ED1-ADFD-72C1E45E04F4}" type="slidenum">
              <a:rPr lang="en-US" sz="80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30</a:t>
            </a:fld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Footer Placeholder 6">
            <a:extLst>
              <a:ext uri="{FF2B5EF4-FFF2-40B4-BE49-F238E27FC236}">
                <a16:creationId xmlns:a16="http://schemas.microsoft.com/office/drawing/2014/main" id="{7D27CF15-B815-4015-AD1F-66B272673B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586952"/>
            <a:ext cx="3733800" cy="217714"/>
          </a:xfrm>
        </p:spPr>
        <p:txBody>
          <a:bodyPr/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Duff &amp; Phelps                                                                                     June 12, 2018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495C48-739E-42F4-8E49-7DBBD9F863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8558" y="923042"/>
            <a:ext cx="8314315" cy="5080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742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90800" y="2921006"/>
            <a:ext cx="6096000" cy="1486657"/>
          </a:xfrm>
        </p:spPr>
        <p:txBody>
          <a:bodyPr>
            <a:normAutofit/>
          </a:bodyPr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How We’ll Socially Engineer You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7343028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64771"/>
            <a:ext cx="8382000" cy="558272"/>
          </a:xfrm>
        </p:spPr>
        <p:txBody>
          <a:bodyPr/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Social Engineering Capture the Flag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698A24C-ACCA-481A-A13C-DE1D030ECA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617" y="1115712"/>
            <a:ext cx="4164766" cy="1894969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C744CF65-88F1-42E4-B295-106886EB8E35}"/>
              </a:ext>
            </a:extLst>
          </p:cNvPr>
          <p:cNvSpPr txBox="1">
            <a:spLocks/>
          </p:cNvSpPr>
          <p:nvPr/>
        </p:nvSpPr>
        <p:spPr>
          <a:xfrm>
            <a:off x="1373910" y="4320512"/>
            <a:ext cx="6994236" cy="1011384"/>
          </a:xfrm>
          <a:prstGeom prst="rect">
            <a:avLst/>
          </a:prstGeom>
        </p:spPr>
        <p:txBody>
          <a:bodyPr numCol="2">
            <a:normAutofit/>
          </a:bodyPr>
          <a:lstStyle>
            <a:lvl1pPr marL="228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685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Disney</a:t>
            </a:r>
          </a:p>
          <a:p>
            <a:pPr lvl="1"/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Nintendo</a:t>
            </a:r>
          </a:p>
          <a:p>
            <a:pPr lvl="1"/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Sony</a:t>
            </a:r>
          </a:p>
          <a:p>
            <a:pPr lvl="1"/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GE Appliances</a:t>
            </a:r>
          </a:p>
          <a:p>
            <a:pPr lvl="1"/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Papa John’s International</a:t>
            </a:r>
          </a:p>
          <a:p>
            <a:pPr lvl="1"/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…and 15 others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AC691D2-BC7E-46DF-B1A8-9EDBF42B45C9}"/>
              </a:ext>
            </a:extLst>
          </p:cNvPr>
          <p:cNvSpPr txBox="1">
            <a:spLocks/>
          </p:cNvSpPr>
          <p:nvPr/>
        </p:nvSpPr>
        <p:spPr>
          <a:xfrm>
            <a:off x="1377375" y="3353755"/>
            <a:ext cx="6994236" cy="877823"/>
          </a:xfrm>
          <a:prstGeom prst="rect">
            <a:avLst/>
          </a:prstGeom>
        </p:spPr>
        <p:txBody>
          <a:bodyPr vert="horz" lIns="68580" tIns="34290" rIns="68580" bIns="34290" numCol="1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Annual event at DEF CON in Las Vegas, NV</a:t>
            </a:r>
          </a:p>
          <a:p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In 2016, event also included Derby Con in Louisville, KY and covered brands such as: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5E0BCDA-67EA-4146-A0C7-6D62F2633AC2}"/>
              </a:ext>
            </a:extLst>
          </p:cNvPr>
          <p:cNvSpPr txBox="1"/>
          <p:nvPr/>
        </p:nvSpPr>
        <p:spPr>
          <a:xfrm>
            <a:off x="294856" y="6232654"/>
            <a:ext cx="889987" cy="1615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50" i="1" dirty="0"/>
              <a:t>Source: social-engineer.org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C6CAEBF1-F6F9-45F7-AC49-A40DC11840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</p:spPr>
        <p:txBody>
          <a:bodyPr/>
          <a:lstStyle/>
          <a:p>
            <a:fld id="{601FD316-713D-4ED1-ADFD-72C1E45E04F4}" type="slidenum">
              <a:rPr lang="en-US" sz="80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32</a:t>
            </a:fld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Footer Placeholder 6">
            <a:extLst>
              <a:ext uri="{FF2B5EF4-FFF2-40B4-BE49-F238E27FC236}">
                <a16:creationId xmlns:a16="http://schemas.microsoft.com/office/drawing/2014/main" id="{75ABE729-FE4E-43EE-A746-8EC33C65B4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586952"/>
            <a:ext cx="3733800" cy="217714"/>
          </a:xfrm>
        </p:spPr>
        <p:txBody>
          <a:bodyPr/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Duff &amp; Phelps                                                                                     June 12, 2018</a:t>
            </a:r>
          </a:p>
        </p:txBody>
      </p:sp>
    </p:spTree>
    <p:extLst>
      <p:ext uri="{BB962C8B-B14F-4D97-AF65-F5344CB8AC3E}">
        <p14:creationId xmlns:p14="http://schemas.microsoft.com/office/powerpoint/2010/main" val="27956464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64771"/>
            <a:ext cx="8382000" cy="558272"/>
          </a:xfrm>
        </p:spPr>
        <p:txBody>
          <a:bodyPr/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Social Engineering Capture the Flag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3A02CB2-11CD-4632-8242-A9CE768328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506" y="1817371"/>
            <a:ext cx="3561789" cy="3606874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57B50FA-879A-4481-810A-D05099847556}"/>
              </a:ext>
            </a:extLst>
          </p:cNvPr>
          <p:cNvSpPr txBox="1">
            <a:spLocks/>
          </p:cNvSpPr>
          <p:nvPr/>
        </p:nvSpPr>
        <p:spPr>
          <a:xfrm>
            <a:off x="628657" y="2226471"/>
            <a:ext cx="4068041" cy="326350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685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Results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:</a:t>
            </a:r>
          </a:p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The mean score per company was 121 points.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64F5899-3111-4B77-9DFE-1C464443D4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</p:spPr>
        <p:txBody>
          <a:bodyPr/>
          <a:lstStyle/>
          <a:p>
            <a:fld id="{601FD316-713D-4ED1-ADFD-72C1E45E04F4}" type="slidenum">
              <a:rPr lang="en-US" sz="80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33</a:t>
            </a:fld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Footer Placeholder 6">
            <a:extLst>
              <a:ext uri="{FF2B5EF4-FFF2-40B4-BE49-F238E27FC236}">
                <a16:creationId xmlns:a16="http://schemas.microsoft.com/office/drawing/2014/main" id="{6C85DB25-62DC-49CB-9086-DB1FDF5F6D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586952"/>
            <a:ext cx="3733800" cy="217714"/>
          </a:xfrm>
        </p:spPr>
        <p:txBody>
          <a:bodyPr/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Duff &amp; Phelps                                                                                     June 12, 2018</a:t>
            </a:r>
          </a:p>
        </p:txBody>
      </p:sp>
    </p:spTree>
    <p:extLst>
      <p:ext uri="{BB962C8B-B14F-4D97-AF65-F5344CB8AC3E}">
        <p14:creationId xmlns:p14="http://schemas.microsoft.com/office/powerpoint/2010/main" val="36661558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64771"/>
            <a:ext cx="8382000" cy="558272"/>
          </a:xfrm>
        </p:spPr>
        <p:txBody>
          <a:bodyPr/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Social Engineering Capture the Flag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57B50FA-879A-4481-810A-D05099847556}"/>
              </a:ext>
            </a:extLst>
          </p:cNvPr>
          <p:cNvSpPr txBox="1">
            <a:spLocks/>
          </p:cNvSpPr>
          <p:nvPr/>
        </p:nvSpPr>
        <p:spPr>
          <a:xfrm>
            <a:off x="628657" y="2226471"/>
            <a:ext cx="4068041" cy="326350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685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Results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:</a:t>
            </a:r>
          </a:p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The mean score per company was 121 points.</a:t>
            </a:r>
          </a:p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Standard deviation was </a:t>
            </a:r>
            <a:r>
              <a:rPr lang="en-US" sz="1800" u="sng" dirty="0">
                <a:latin typeface="Calibri" panose="020F0502020204030204" pitchFamily="34" charset="0"/>
                <a:cs typeface="Calibri" panose="020F0502020204030204" pitchFamily="34" charset="0"/>
              </a:rPr>
              <a:t>82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points.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CF585611-3025-44DA-A52B-864209221E57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5143500" y="1817373"/>
          <a:ext cx="3559302" cy="36073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B3555F52-D297-4AC7-98A2-0A3865E907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</p:spPr>
        <p:txBody>
          <a:bodyPr/>
          <a:lstStyle/>
          <a:p>
            <a:fld id="{601FD316-713D-4ED1-ADFD-72C1E45E04F4}" type="slidenum">
              <a:rPr lang="en-US" sz="80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34</a:t>
            </a:fld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ooter Placeholder 6">
            <a:extLst>
              <a:ext uri="{FF2B5EF4-FFF2-40B4-BE49-F238E27FC236}">
                <a16:creationId xmlns:a16="http://schemas.microsoft.com/office/drawing/2014/main" id="{A00AEA4A-CD25-4F1F-8658-41D4B4950E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586952"/>
            <a:ext cx="3733800" cy="217714"/>
          </a:xfrm>
        </p:spPr>
        <p:txBody>
          <a:bodyPr/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Duff &amp; Phelps                                                                                     June 12, 2018</a:t>
            </a:r>
          </a:p>
        </p:txBody>
      </p:sp>
    </p:spTree>
    <p:extLst>
      <p:ext uri="{BB962C8B-B14F-4D97-AF65-F5344CB8AC3E}">
        <p14:creationId xmlns:p14="http://schemas.microsoft.com/office/powerpoint/2010/main" val="4609986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9B76D39-D36B-4C75-ACC2-FC1E66C7D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6730" y="1938710"/>
            <a:ext cx="5310553" cy="2980593"/>
          </a:xfrm>
        </p:spPr>
        <p:txBody>
          <a:bodyPr vert="horz" lIns="68580" tIns="34290" rIns="68580" bIns="34290" rtlCol="0" anchor="ctr">
            <a:normAutofit/>
          </a:bodyPr>
          <a:lstStyle/>
          <a:p>
            <a:pPr algn="ctr"/>
            <a:r>
              <a:rPr lang="en-US" sz="3429" dirty="0">
                <a:latin typeface="Calibri" panose="020F0502020204030204" pitchFamily="34" charset="0"/>
                <a:cs typeface="Calibri" panose="020F0502020204030204" pitchFamily="34" charset="0"/>
              </a:rPr>
              <a:t>A Few Definitions</a:t>
            </a:r>
          </a:p>
        </p:txBody>
      </p:sp>
    </p:spTree>
    <p:extLst>
      <p:ext uri="{BB962C8B-B14F-4D97-AF65-F5344CB8AC3E}">
        <p14:creationId xmlns:p14="http://schemas.microsoft.com/office/powerpoint/2010/main" val="8423694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64771"/>
            <a:ext cx="8382000" cy="558272"/>
          </a:xfrm>
        </p:spPr>
        <p:txBody>
          <a:bodyPr/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Phishing, Vishing, Smishing, Whaling…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32C15F1-3E56-4415-9796-7BCB12E35E1B}"/>
              </a:ext>
            </a:extLst>
          </p:cNvPr>
          <p:cNvSpPr txBox="1">
            <a:spLocks/>
          </p:cNvSpPr>
          <p:nvPr/>
        </p:nvSpPr>
        <p:spPr>
          <a:xfrm>
            <a:off x="628656" y="1127464"/>
            <a:ext cx="2904658" cy="401270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685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rgbClr val="45556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714" b="1" dirty="0">
                <a:latin typeface="Calibri" panose="020F0502020204030204" pitchFamily="34" charset="0"/>
                <a:cs typeface="Calibri" panose="020F0502020204030204" pitchFamily="34" charset="0"/>
              </a:rPr>
              <a:t>Phishing</a:t>
            </a:r>
          </a:p>
          <a:p>
            <a:pPr>
              <a:lnSpc>
                <a:spcPct val="110000"/>
              </a:lnSpc>
            </a:pPr>
            <a:r>
              <a:rPr lang="en-US" sz="1714" b="1" dirty="0">
                <a:latin typeface="Calibri" panose="020F0502020204030204" pitchFamily="34" charset="0"/>
                <a:cs typeface="Calibri" panose="020F0502020204030204" pitchFamily="34" charset="0"/>
              </a:rPr>
              <a:t>Vishing</a:t>
            </a:r>
          </a:p>
          <a:p>
            <a:pPr>
              <a:lnSpc>
                <a:spcPct val="110000"/>
              </a:lnSpc>
            </a:pPr>
            <a:r>
              <a:rPr lang="en-US" sz="1714" b="1" dirty="0">
                <a:latin typeface="Calibri" panose="020F0502020204030204" pitchFamily="34" charset="0"/>
                <a:cs typeface="Calibri" panose="020F0502020204030204" pitchFamily="34" charset="0"/>
              </a:rPr>
              <a:t>Smishing</a:t>
            </a:r>
          </a:p>
          <a:p>
            <a:pPr>
              <a:lnSpc>
                <a:spcPct val="110000"/>
              </a:lnSpc>
            </a:pPr>
            <a:r>
              <a:rPr lang="en-US" sz="1714" b="1" dirty="0">
                <a:latin typeface="Calibri" panose="020F0502020204030204" pitchFamily="34" charset="0"/>
                <a:cs typeface="Calibri" panose="020F0502020204030204" pitchFamily="34" charset="0"/>
              </a:rPr>
              <a:t>Spear-Phishing:</a:t>
            </a:r>
            <a:b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Targeted phishing</a:t>
            </a:r>
          </a:p>
          <a:p>
            <a:pPr>
              <a:lnSpc>
                <a:spcPct val="110000"/>
              </a:lnSpc>
            </a:pPr>
            <a:r>
              <a:rPr lang="en-US" sz="1714" b="1" dirty="0">
                <a:latin typeface="Calibri" panose="020F0502020204030204" pitchFamily="34" charset="0"/>
                <a:cs typeface="Calibri" panose="020F0502020204030204" pitchFamily="34" charset="0"/>
              </a:rPr>
              <a:t>Whaling:</a:t>
            </a:r>
            <a:b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Phishing a high-profile individual to get them to reveal personal or confidential information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…or make a </a:t>
            </a:r>
            <a:r>
              <a:rPr lang="en-US" u="sng" dirty="0">
                <a:latin typeface="Calibri" panose="020F0502020204030204" pitchFamily="34" charset="0"/>
                <a:cs typeface="Calibri" panose="020F0502020204030204" pitchFamily="34" charset="0"/>
              </a:rPr>
              <a:t>big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payment</a:t>
            </a:r>
            <a:endParaRPr lang="en-US" sz="1714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717F171F-2291-468D-9BB5-FD5B9A7D4D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</p:spPr>
        <p:txBody>
          <a:bodyPr/>
          <a:lstStyle/>
          <a:p>
            <a:fld id="{601FD316-713D-4ED1-ADFD-72C1E45E04F4}" type="slidenum">
              <a:rPr lang="en-US" sz="80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36</a:t>
            </a:fld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Footer Placeholder 6">
            <a:extLst>
              <a:ext uri="{FF2B5EF4-FFF2-40B4-BE49-F238E27FC236}">
                <a16:creationId xmlns:a16="http://schemas.microsoft.com/office/drawing/2014/main" id="{14B5FE4C-8938-463E-B99A-03AD0F945C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586952"/>
            <a:ext cx="3733800" cy="217714"/>
          </a:xfrm>
        </p:spPr>
        <p:txBody>
          <a:bodyPr/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Duff &amp; Phelps                                                                                     June 12, 2018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541FAE-B8CD-4FB1-B56A-772AE5D51A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938" y="1846555"/>
            <a:ext cx="5018151" cy="438883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AF6EAE4-6451-4B69-AED6-640F8B1AA31C}"/>
              </a:ext>
            </a:extLst>
          </p:cNvPr>
          <p:cNvSpPr txBox="1"/>
          <p:nvPr/>
        </p:nvSpPr>
        <p:spPr>
          <a:xfrm>
            <a:off x="294853" y="6232654"/>
            <a:ext cx="889987" cy="1615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50" i="1" dirty="0"/>
              <a:t>Source: social-engineer.org</a:t>
            </a:r>
          </a:p>
        </p:txBody>
      </p:sp>
    </p:spTree>
    <p:extLst>
      <p:ext uri="{BB962C8B-B14F-4D97-AF65-F5344CB8AC3E}">
        <p14:creationId xmlns:p14="http://schemas.microsoft.com/office/powerpoint/2010/main" val="7692937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7F785-519A-4DE1-9EB0-0F230C5210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4" y="2226471"/>
            <a:ext cx="4469823" cy="3263504"/>
          </a:xfrm>
        </p:spPr>
        <p:txBody>
          <a:bodyPr>
            <a:normAutofit/>
          </a:bodyPr>
          <a:lstStyle/>
          <a:p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Some pretexts are much more effective than others</a:t>
            </a:r>
          </a:p>
          <a:p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Creative pretexts:</a:t>
            </a:r>
          </a:p>
          <a:p>
            <a:pPr lvl="1"/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Journalist requesting an interview</a:t>
            </a:r>
          </a:p>
          <a:p>
            <a:pPr lvl="1"/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Package delivery</a:t>
            </a:r>
          </a:p>
          <a:p>
            <a:pPr lvl="1"/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HVAC vendor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5D42942A-A024-41A1-B6BA-2D387CE792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9918751"/>
              </p:ext>
            </p:extLst>
          </p:nvPr>
        </p:nvGraphicFramePr>
        <p:xfrm>
          <a:off x="5003525" y="1854277"/>
          <a:ext cx="3664744" cy="3713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B6D15693-EC24-4928-B879-F605BF15D953}"/>
              </a:ext>
            </a:extLst>
          </p:cNvPr>
          <p:cNvSpPr txBox="1">
            <a:spLocks/>
          </p:cNvSpPr>
          <p:nvPr/>
        </p:nvSpPr>
        <p:spPr>
          <a:xfrm>
            <a:off x="381000" y="364771"/>
            <a:ext cx="8382000" cy="55827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 baseline="0">
                <a:solidFill>
                  <a:srgbClr val="EE312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sz="2286" dirty="0">
                <a:latin typeface="Calibri" panose="020F0502020204030204" pitchFamily="34" charset="0"/>
                <a:cs typeface="Calibri" panose="020F0502020204030204" pitchFamily="34" charset="0"/>
              </a:rPr>
              <a:t>Pretexting/Impersonation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5EDCAE39-DE87-4BF6-97D6-D3663DE4F5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</p:spPr>
        <p:txBody>
          <a:bodyPr/>
          <a:lstStyle/>
          <a:p>
            <a:fld id="{601FD316-713D-4ED1-ADFD-72C1E45E04F4}" type="slidenum">
              <a:rPr lang="en-US" sz="80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37</a:t>
            </a:fld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ooter Placeholder 6">
            <a:extLst>
              <a:ext uri="{FF2B5EF4-FFF2-40B4-BE49-F238E27FC236}">
                <a16:creationId xmlns:a16="http://schemas.microsoft.com/office/drawing/2014/main" id="{E38FFD54-CAC0-4685-8786-90B109AB31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586952"/>
            <a:ext cx="3733800" cy="217714"/>
          </a:xfrm>
        </p:spPr>
        <p:txBody>
          <a:bodyPr/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Duff &amp; Phelps                                                                                     June 12, 2018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929064-824B-4F2A-A9A8-5FE838217C7A}"/>
              </a:ext>
            </a:extLst>
          </p:cNvPr>
          <p:cNvSpPr txBox="1"/>
          <p:nvPr/>
        </p:nvSpPr>
        <p:spPr>
          <a:xfrm>
            <a:off x="533400" y="1341120"/>
            <a:ext cx="5059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Hi, this is Carl from IT…</a:t>
            </a:r>
          </a:p>
        </p:txBody>
      </p:sp>
    </p:spTree>
    <p:extLst>
      <p:ext uri="{BB962C8B-B14F-4D97-AF65-F5344CB8AC3E}">
        <p14:creationId xmlns:p14="http://schemas.microsoft.com/office/powerpoint/2010/main" val="2336538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B6D15693-EC24-4928-B879-F605BF15D953}"/>
              </a:ext>
            </a:extLst>
          </p:cNvPr>
          <p:cNvSpPr txBox="1">
            <a:spLocks/>
          </p:cNvSpPr>
          <p:nvPr/>
        </p:nvSpPr>
        <p:spPr>
          <a:xfrm>
            <a:off x="381000" y="364771"/>
            <a:ext cx="8382000" cy="55827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 baseline="0">
                <a:solidFill>
                  <a:srgbClr val="EE312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sz="2286" dirty="0">
                <a:latin typeface="Calibri" panose="020F0502020204030204" pitchFamily="34" charset="0"/>
                <a:cs typeface="Calibri" panose="020F0502020204030204" pitchFamily="34" charset="0"/>
              </a:rPr>
              <a:t>Device Dropping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4226FAA-16AA-4130-8CEA-54952CB480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7" y="1740023"/>
            <a:ext cx="3632625" cy="41063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Step 1: Buy a USB stick</a:t>
            </a:r>
          </a:p>
          <a:p>
            <a:pPr marL="0" indent="0">
              <a:buNone/>
            </a:pPr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Step 2: ????</a:t>
            </a:r>
          </a:p>
          <a:p>
            <a:pPr marL="0" indent="0">
              <a:buNone/>
            </a:pPr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Step 3: </a:t>
            </a:r>
            <a:r>
              <a:rPr lang="en-US" sz="1714" b="1" dirty="0">
                <a:latin typeface="Calibri" panose="020F0502020204030204" pitchFamily="34" charset="0"/>
                <a:cs typeface="Calibri" panose="020F0502020204030204" pitchFamily="34" charset="0"/>
              </a:rPr>
              <a:t>PROFIT</a:t>
            </a:r>
          </a:p>
          <a:p>
            <a:pPr marL="0" indent="0">
              <a:buNone/>
            </a:pPr>
            <a:endParaRPr lang="en-US" sz="1714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… Just kidding.</a:t>
            </a:r>
          </a:p>
          <a:p>
            <a:pPr marL="0" indent="0">
              <a:buNone/>
            </a:pPr>
            <a:b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Step 1: Buy a USB stick</a:t>
            </a:r>
          </a:p>
          <a:p>
            <a:pPr marL="0" indent="0">
              <a:buNone/>
            </a:pPr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Step 2: Add malware</a:t>
            </a:r>
          </a:p>
          <a:p>
            <a:pPr marL="0" indent="0">
              <a:buNone/>
            </a:pPr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Step 3: Plant that USB stick in a parking lot, or hallway, or in a conference room</a:t>
            </a:r>
          </a:p>
          <a:p>
            <a:pPr marL="0" indent="0">
              <a:buNone/>
            </a:pPr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Step 4: Own the network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C3E21D-8990-4DEC-BCBF-0B5255B93A1F}"/>
              </a:ext>
            </a:extLst>
          </p:cNvPr>
          <p:cNvSpPr txBox="1"/>
          <p:nvPr/>
        </p:nvSpPr>
        <p:spPr>
          <a:xfrm>
            <a:off x="294853" y="6232654"/>
            <a:ext cx="742511" cy="1615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50" i="1" dirty="0"/>
              <a:t>Source: hakshop.com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308442B9-7910-4133-A246-52241AC5F1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</p:spPr>
        <p:txBody>
          <a:bodyPr/>
          <a:lstStyle/>
          <a:p>
            <a:fld id="{601FD316-713D-4ED1-ADFD-72C1E45E04F4}" type="slidenum">
              <a:rPr lang="en-US" sz="80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38</a:t>
            </a:fld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ooter Placeholder 6">
            <a:extLst>
              <a:ext uri="{FF2B5EF4-FFF2-40B4-BE49-F238E27FC236}">
                <a16:creationId xmlns:a16="http://schemas.microsoft.com/office/drawing/2014/main" id="{88C22149-F792-4157-AD74-5BE5CEFD7B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586952"/>
            <a:ext cx="3733800" cy="217714"/>
          </a:xfrm>
        </p:spPr>
        <p:txBody>
          <a:bodyPr/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Duff &amp; Phelps                                                                                     June 12, 2018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B2BDFA1-CC64-4A4F-BDA5-056A4EE8D4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918" y="1740023"/>
            <a:ext cx="3346882" cy="3346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94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B6D15693-EC24-4928-B879-F605BF15D953}"/>
              </a:ext>
            </a:extLst>
          </p:cNvPr>
          <p:cNvSpPr txBox="1">
            <a:spLocks/>
          </p:cNvSpPr>
          <p:nvPr/>
        </p:nvSpPr>
        <p:spPr>
          <a:xfrm>
            <a:off x="381000" y="364771"/>
            <a:ext cx="8382000" cy="55827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 baseline="0">
                <a:solidFill>
                  <a:srgbClr val="EE312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sz="2286" dirty="0">
                <a:latin typeface="Calibri" panose="020F0502020204030204" pitchFamily="34" charset="0"/>
                <a:cs typeface="Calibri" panose="020F0502020204030204" pitchFamily="34" charset="0"/>
              </a:rPr>
              <a:t>Device Dropping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41F5C40-28A3-4FF0-AC7D-A9196AA672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737360"/>
            <a:ext cx="3655314" cy="3263504"/>
          </a:xfrm>
        </p:spPr>
        <p:txBody>
          <a:bodyPr>
            <a:normAutofit/>
          </a:bodyPr>
          <a:lstStyle/>
          <a:p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This really works!</a:t>
            </a:r>
          </a:p>
          <a:p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At Black Hat 2016, researcher Elie Bursztein presented research on this topic, dropping 297 USB sticks at the campus of UIUC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6374B653-11AE-43C2-BC0A-8655C9A1E1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6463650"/>
              </p:ext>
            </p:extLst>
          </p:nvPr>
        </p:nvGraphicFramePr>
        <p:xfrm>
          <a:off x="4803193" y="3344142"/>
          <a:ext cx="3943350" cy="2291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E8C592A8-3500-462F-9764-419D5D2C57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861" y="1118956"/>
            <a:ext cx="4016922" cy="1925091"/>
          </a:xfrm>
          <a:prstGeom prst="rect">
            <a:avLst/>
          </a:prstGeom>
        </p:spPr>
      </p:pic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D69A9690-97F0-459E-B323-672484A1A4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</p:spPr>
        <p:txBody>
          <a:bodyPr/>
          <a:lstStyle/>
          <a:p>
            <a:fld id="{601FD316-713D-4ED1-ADFD-72C1E45E04F4}" type="slidenum">
              <a:rPr lang="en-US" sz="80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39</a:t>
            </a:fld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Footer Placeholder 6">
            <a:extLst>
              <a:ext uri="{FF2B5EF4-FFF2-40B4-BE49-F238E27FC236}">
                <a16:creationId xmlns:a16="http://schemas.microsoft.com/office/drawing/2014/main" id="{57471703-8893-4E66-A24C-220AF72B15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586952"/>
            <a:ext cx="3733800" cy="217714"/>
          </a:xfrm>
        </p:spPr>
        <p:txBody>
          <a:bodyPr/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Duff &amp; Phelps                                                                                     June 12, 2018</a:t>
            </a:r>
          </a:p>
        </p:txBody>
      </p:sp>
    </p:spTree>
    <p:extLst>
      <p:ext uri="{BB962C8B-B14F-4D97-AF65-F5344CB8AC3E}">
        <p14:creationId xmlns:p14="http://schemas.microsoft.com/office/powerpoint/2010/main" val="7765673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9B76D39-D36B-4C75-ACC2-FC1E66C7D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6730" y="1938710"/>
            <a:ext cx="5310553" cy="2980593"/>
          </a:xfrm>
        </p:spPr>
        <p:txBody>
          <a:bodyPr vert="horz" lIns="68580" tIns="34290" rIns="68580" bIns="34290" rtlCol="0" anchor="ctr">
            <a:normAutofit/>
          </a:bodyPr>
          <a:lstStyle/>
          <a:p>
            <a:pPr algn="ctr"/>
            <a:r>
              <a:rPr lang="en-US" sz="3429" dirty="0">
                <a:latin typeface="Calibri" panose="020F0502020204030204" pitchFamily="34" charset="0"/>
                <a:cs typeface="Calibri" panose="020F0502020204030204" pitchFamily="34" charset="0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6036207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135113-4CD1-4320-ACFB-0D4D2E71D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8" y="1328571"/>
            <a:ext cx="5487729" cy="3263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714" dirty="0">
                <a:latin typeface="Calibri" panose="020F0502020204030204" pitchFamily="34" charset="0"/>
                <a:cs typeface="Calibri" panose="020F0502020204030204" pitchFamily="34" charset="0"/>
              </a:rPr>
              <a:t>Plugging in some OSINT:</a:t>
            </a:r>
            <a:endParaRPr lang="en-US" sz="1714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From LinkedIn, we can learn about your corporate structure and org chart, job titles, team associations</a:t>
            </a:r>
          </a:p>
          <a:p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Facebook and Instagram can tell us what you’re doing</a:t>
            </a:r>
          </a:p>
          <a:p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Monster, GlassDoor, and Indeed can tell us what kind of technology your company is using or looking to make use of</a:t>
            </a:r>
          </a:p>
        </p:txBody>
      </p:sp>
      <p:pic>
        <p:nvPicPr>
          <p:cNvPr id="4" name="Content Placeholder 9">
            <a:extLst>
              <a:ext uri="{FF2B5EF4-FFF2-40B4-BE49-F238E27FC236}">
                <a16:creationId xmlns:a16="http://schemas.microsoft.com/office/drawing/2014/main" id="{AF9B25A4-5A77-46BB-B7B6-5BB14F4000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5615" y="1328571"/>
            <a:ext cx="1968135" cy="6438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76F2B5-B701-4008-A8BB-19075BCC5E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8186" y="1989481"/>
            <a:ext cx="1982997" cy="6665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70E5B1E-5DCF-4C10-9D62-614D2CF1A9A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12" b="39767"/>
          <a:stretch/>
        </p:blipFill>
        <p:spPr>
          <a:xfrm>
            <a:off x="6718122" y="3879558"/>
            <a:ext cx="2143125" cy="42264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100BC24-FDCB-407C-BD92-694C5DC13C8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50" b="27965"/>
          <a:stretch/>
        </p:blipFill>
        <p:spPr>
          <a:xfrm>
            <a:off x="6568263" y="4350055"/>
            <a:ext cx="2442830" cy="5103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4E243B1-1710-44BA-B29D-6485BDF4F8C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962" y="4974238"/>
            <a:ext cx="1735432" cy="48592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24B172-D70A-4DF2-8212-08EAAF6E3C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706" y="2721125"/>
            <a:ext cx="1225957" cy="111226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B5EF807-3B75-4F82-B913-1EEA0CB05A9D}"/>
              </a:ext>
            </a:extLst>
          </p:cNvPr>
          <p:cNvSpPr txBox="1"/>
          <p:nvPr/>
        </p:nvSpPr>
        <p:spPr>
          <a:xfrm>
            <a:off x="294852" y="6232654"/>
            <a:ext cx="1085554" cy="1615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50" i="1" dirty="0"/>
              <a:t>Source: Various Social Media Sites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501A19F-0AA5-4BCE-9178-CE4DB508D677}"/>
              </a:ext>
            </a:extLst>
          </p:cNvPr>
          <p:cNvSpPr txBox="1">
            <a:spLocks/>
          </p:cNvSpPr>
          <p:nvPr/>
        </p:nvSpPr>
        <p:spPr>
          <a:xfrm>
            <a:off x="381000" y="364771"/>
            <a:ext cx="8382000" cy="55827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 baseline="0">
                <a:solidFill>
                  <a:srgbClr val="EE312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sz="2286" dirty="0">
                <a:latin typeface="Calibri" panose="020F0502020204030204" pitchFamily="34" charset="0"/>
                <a:cs typeface="Calibri" panose="020F0502020204030204" pitchFamily="34" charset="0"/>
              </a:rPr>
              <a:t>The next step: Exploitation</a:t>
            </a:r>
          </a:p>
        </p:txBody>
      </p:sp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042E4144-0252-4FA5-8926-DFA056B7E0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</p:spPr>
        <p:txBody>
          <a:bodyPr/>
          <a:lstStyle/>
          <a:p>
            <a:fld id="{601FD316-713D-4ED1-ADFD-72C1E45E04F4}" type="slidenum">
              <a:rPr lang="en-US" sz="80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41</a:t>
            </a:fld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Footer Placeholder 6">
            <a:extLst>
              <a:ext uri="{FF2B5EF4-FFF2-40B4-BE49-F238E27FC236}">
                <a16:creationId xmlns:a16="http://schemas.microsoft.com/office/drawing/2014/main" id="{DFA1D3BE-DB12-4CD9-8D9E-A2AD001AC9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586952"/>
            <a:ext cx="3733800" cy="217714"/>
          </a:xfrm>
        </p:spPr>
        <p:txBody>
          <a:bodyPr/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Duff &amp; Phelps                                                                                     June 12, 2018</a:t>
            </a:r>
          </a:p>
        </p:txBody>
      </p:sp>
    </p:spTree>
    <p:extLst>
      <p:ext uri="{BB962C8B-B14F-4D97-AF65-F5344CB8AC3E}">
        <p14:creationId xmlns:p14="http://schemas.microsoft.com/office/powerpoint/2010/main" val="1540273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5501A19F-0AA5-4BCE-9178-CE4DB508D677}"/>
              </a:ext>
            </a:extLst>
          </p:cNvPr>
          <p:cNvSpPr txBox="1">
            <a:spLocks/>
          </p:cNvSpPr>
          <p:nvPr/>
        </p:nvSpPr>
        <p:spPr>
          <a:xfrm>
            <a:off x="381000" y="364771"/>
            <a:ext cx="8382000" cy="55827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 baseline="0">
                <a:solidFill>
                  <a:srgbClr val="EE312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sz="2286" dirty="0">
                <a:latin typeface="Calibri" panose="020F0502020204030204" pitchFamily="34" charset="0"/>
                <a:cs typeface="Calibri" panose="020F0502020204030204" pitchFamily="34" charset="0"/>
              </a:rPr>
              <a:t>The next step: Exploitation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BC26EB8-33B4-40A5-BB56-A4E2B12A96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8" y="1325880"/>
            <a:ext cx="3916710" cy="3263504"/>
          </a:xfrm>
        </p:spPr>
        <p:txBody>
          <a:bodyPr>
            <a:normAutofit/>
          </a:bodyPr>
          <a:lstStyle/>
          <a:p>
            <a:pPr marL="385787" indent="-385787">
              <a:buAutoNum type="arabicPeriod"/>
            </a:pPr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Use collected OSINT</a:t>
            </a:r>
          </a:p>
          <a:p>
            <a:pPr lvl="1"/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Impersonate IT staff, and call Jeff (LinkedIn)</a:t>
            </a:r>
          </a:p>
          <a:p>
            <a:pPr lvl="1"/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Ask Jeff about how his new laptop is working out (Monster/Indeed)</a:t>
            </a:r>
          </a:p>
          <a:p>
            <a:pPr lvl="1"/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Tell Jeff you’re calling because Mike, Jeff’s colleague, is on vacation today (Facebook) and you need access to a system that Mike runs (more LinkedIn)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18BAE19-C8C2-4992-8D1D-02D8F61B23C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0" r="1" b="25620"/>
          <a:stretch/>
        </p:blipFill>
        <p:spPr>
          <a:xfrm>
            <a:off x="4409142" y="857261"/>
            <a:ext cx="4734863" cy="5143490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DABE081-88FB-4D65-830A-6FC1894264B2}"/>
              </a:ext>
            </a:extLst>
          </p:cNvPr>
          <p:cNvSpPr txBox="1"/>
          <p:nvPr/>
        </p:nvSpPr>
        <p:spPr>
          <a:xfrm>
            <a:off x="294856" y="6232654"/>
            <a:ext cx="678391" cy="1615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50" i="1" dirty="0"/>
              <a:t>Source: totalpc.info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D7C9D096-FA80-4B93-A062-25D680F670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</p:spPr>
        <p:txBody>
          <a:bodyPr/>
          <a:lstStyle/>
          <a:p>
            <a:fld id="{601FD316-713D-4ED1-ADFD-72C1E45E04F4}" type="slidenum">
              <a:rPr lang="en-US" sz="80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42</a:t>
            </a:fld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Footer Placeholder 6">
            <a:extLst>
              <a:ext uri="{FF2B5EF4-FFF2-40B4-BE49-F238E27FC236}">
                <a16:creationId xmlns:a16="http://schemas.microsoft.com/office/drawing/2014/main" id="{B21D71AB-8187-4FEA-BCA4-2732F685B7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586952"/>
            <a:ext cx="3733800" cy="217714"/>
          </a:xfrm>
        </p:spPr>
        <p:txBody>
          <a:bodyPr/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Duff &amp; Phelps                                                                                     June 12, 2018</a:t>
            </a:r>
          </a:p>
        </p:txBody>
      </p:sp>
    </p:spTree>
    <p:extLst>
      <p:ext uri="{BB962C8B-B14F-4D97-AF65-F5344CB8AC3E}">
        <p14:creationId xmlns:p14="http://schemas.microsoft.com/office/powerpoint/2010/main" val="12195687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7F785-519A-4DE1-9EB0-0F230C5210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019" y="1325880"/>
            <a:ext cx="3811818" cy="3263504"/>
          </a:xfrm>
        </p:spPr>
        <p:txBody>
          <a:bodyPr>
            <a:normAutofit/>
          </a:bodyPr>
          <a:lstStyle/>
          <a:p>
            <a:pPr marL="385787" indent="-385787">
              <a:buFont typeface="+mj-lt"/>
              <a:buAutoNum type="arabicPeriod" startAt="2"/>
            </a:pPr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With access to the network, let’s do a little reconnaissance</a:t>
            </a:r>
            <a:endParaRPr lang="en-GB" sz="1714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41" lvl="1" indent="-342921"/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File shares </a:t>
            </a:r>
          </a:p>
          <a:p>
            <a:pPr marL="685841" lvl="1" indent="-342921"/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Servers &amp; workstations</a:t>
            </a:r>
          </a:p>
          <a:p>
            <a:pPr marL="685841" lvl="1" indent="-342921"/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Applications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6048C54-B021-4A85-BA16-AC648145C4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919" y="2055669"/>
            <a:ext cx="3565102" cy="290555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F9BC917-5C04-4B4B-B096-4033832A405E}"/>
              </a:ext>
            </a:extLst>
          </p:cNvPr>
          <p:cNvSpPr txBox="1">
            <a:spLocks/>
          </p:cNvSpPr>
          <p:nvPr/>
        </p:nvSpPr>
        <p:spPr>
          <a:xfrm>
            <a:off x="381000" y="364771"/>
            <a:ext cx="8382000" cy="55827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 baseline="0">
                <a:solidFill>
                  <a:srgbClr val="EE312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sz="2286" dirty="0">
                <a:latin typeface="Calibri" panose="020F0502020204030204" pitchFamily="34" charset="0"/>
                <a:cs typeface="Calibri" panose="020F0502020204030204" pitchFamily="34" charset="0"/>
              </a:rPr>
              <a:t>The next step: Exploitation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F90FD67-C89D-4E6C-AE16-AB8B2862E0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</p:spPr>
        <p:txBody>
          <a:bodyPr/>
          <a:lstStyle/>
          <a:p>
            <a:fld id="{601FD316-713D-4ED1-ADFD-72C1E45E04F4}" type="slidenum">
              <a:rPr lang="en-US" sz="80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43</a:t>
            </a:fld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ooter Placeholder 6">
            <a:extLst>
              <a:ext uri="{FF2B5EF4-FFF2-40B4-BE49-F238E27FC236}">
                <a16:creationId xmlns:a16="http://schemas.microsoft.com/office/drawing/2014/main" id="{65DF4771-8BFE-48DE-BC91-A588A05B99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586952"/>
            <a:ext cx="3733800" cy="217714"/>
          </a:xfrm>
        </p:spPr>
        <p:txBody>
          <a:bodyPr/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Duff &amp; Phelps                                                                                     June 12, 2018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36FE842-CFF2-40C1-9514-5C0B1613CEF5}"/>
              </a:ext>
            </a:extLst>
          </p:cNvPr>
          <p:cNvSpPr txBox="1"/>
          <p:nvPr/>
        </p:nvSpPr>
        <p:spPr>
          <a:xfrm>
            <a:off x="294856" y="6232654"/>
            <a:ext cx="729687" cy="1615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50" i="1" dirty="0"/>
              <a:t>Source: amazon.com</a:t>
            </a:r>
          </a:p>
        </p:txBody>
      </p:sp>
    </p:spTree>
    <p:extLst>
      <p:ext uri="{BB962C8B-B14F-4D97-AF65-F5344CB8AC3E}">
        <p14:creationId xmlns:p14="http://schemas.microsoft.com/office/powerpoint/2010/main" val="31210333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7F785-519A-4DE1-9EB0-0F230C5210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4" y="1325880"/>
            <a:ext cx="5631268" cy="3263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Now, let’s use what we’ve learned</a:t>
            </a:r>
          </a:p>
          <a:p>
            <a:r>
              <a:rPr lang="en-GB" sz="1714" dirty="0">
                <a:latin typeface="Calibri" panose="020F0502020204030204" pitchFamily="34" charset="0"/>
                <a:cs typeface="Calibri" panose="020F0502020204030204" pitchFamily="34" charset="0"/>
              </a:rPr>
              <a:t>Our target has a new CEO</a:t>
            </a:r>
            <a:endParaRPr lang="en-US" sz="1714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They want to expand their business in China</a:t>
            </a:r>
          </a:p>
          <a:p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They make large payments to their Chinese vendors on a variable schedule</a:t>
            </a:r>
          </a:p>
          <a:p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Payments are often authorized by the CEO and a particular executive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8EF4A92-DD26-4369-9E04-614EBC59964E}"/>
              </a:ext>
            </a:extLst>
          </p:cNvPr>
          <p:cNvSpPr txBox="1">
            <a:spLocks/>
          </p:cNvSpPr>
          <p:nvPr/>
        </p:nvSpPr>
        <p:spPr>
          <a:xfrm>
            <a:off x="381000" y="364771"/>
            <a:ext cx="8382000" cy="55827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 baseline="0">
                <a:solidFill>
                  <a:srgbClr val="EE312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sz="2286" dirty="0">
                <a:latin typeface="Calibri" panose="020F0502020204030204" pitchFamily="34" charset="0"/>
                <a:cs typeface="Calibri" panose="020F0502020204030204" pitchFamily="34" charset="0"/>
              </a:rPr>
              <a:t>The next step: Exploitation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B18C6A-5029-4F79-9135-8992A9D600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</p:spPr>
        <p:txBody>
          <a:bodyPr/>
          <a:lstStyle/>
          <a:p>
            <a:fld id="{601FD316-713D-4ED1-ADFD-72C1E45E04F4}" type="slidenum">
              <a:rPr lang="en-US" sz="80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44</a:t>
            </a:fld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ooter Placeholder 6">
            <a:extLst>
              <a:ext uri="{FF2B5EF4-FFF2-40B4-BE49-F238E27FC236}">
                <a16:creationId xmlns:a16="http://schemas.microsoft.com/office/drawing/2014/main" id="{D64C2333-D1A9-455D-B578-E533E2468E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586952"/>
            <a:ext cx="3733800" cy="217714"/>
          </a:xfrm>
        </p:spPr>
        <p:txBody>
          <a:bodyPr/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Duff &amp; Phelps                                                                                     June 12, 2018</a:t>
            </a:r>
          </a:p>
        </p:txBody>
      </p:sp>
    </p:spTree>
    <p:extLst>
      <p:ext uri="{BB962C8B-B14F-4D97-AF65-F5344CB8AC3E}">
        <p14:creationId xmlns:p14="http://schemas.microsoft.com/office/powerpoint/2010/main" val="34654035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7F785-519A-4DE1-9EB0-0F230C5210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8" y="1325880"/>
            <a:ext cx="5175559" cy="3263504"/>
          </a:xfrm>
        </p:spPr>
        <p:txBody>
          <a:bodyPr>
            <a:normAutofit/>
          </a:bodyPr>
          <a:lstStyle/>
          <a:p>
            <a:pPr marL="385787" indent="-385787">
              <a:buFont typeface="+mj-lt"/>
              <a:buAutoNum type="arabicPeriod" startAt="3"/>
            </a:pPr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Craft a very convincing phishing e-mail</a:t>
            </a:r>
          </a:p>
          <a:p>
            <a:pPr lvl="1"/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Direct the payment to an account you own</a:t>
            </a:r>
          </a:p>
          <a:p>
            <a:pPr lvl="1"/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Add a dash of urgency (it turns out this payment is overdue!)</a:t>
            </a:r>
          </a:p>
          <a:p>
            <a:pPr lvl="1"/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Make it look like the CEO is the sender</a:t>
            </a:r>
          </a:p>
          <a:p>
            <a:pPr lvl="1"/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Send it to the executive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9B44671-B9C1-4D61-B2B3-86A62555FC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75839" y="3658852"/>
            <a:ext cx="1964531" cy="196453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89B45EC-25E5-462A-ACB8-5F2AC6433E28}"/>
              </a:ext>
            </a:extLst>
          </p:cNvPr>
          <p:cNvSpPr txBox="1">
            <a:spLocks/>
          </p:cNvSpPr>
          <p:nvPr/>
        </p:nvSpPr>
        <p:spPr>
          <a:xfrm>
            <a:off x="381000" y="364771"/>
            <a:ext cx="8382000" cy="55827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 baseline="0">
                <a:solidFill>
                  <a:srgbClr val="EE312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sz="2286" dirty="0">
                <a:latin typeface="Calibri" panose="020F0502020204030204" pitchFamily="34" charset="0"/>
                <a:cs typeface="Calibri" panose="020F0502020204030204" pitchFamily="34" charset="0"/>
              </a:rPr>
              <a:t>The next step: Exploitation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8EB192C9-560E-44C1-93D0-8DC50BE269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</p:spPr>
        <p:txBody>
          <a:bodyPr/>
          <a:lstStyle/>
          <a:p>
            <a:fld id="{601FD316-713D-4ED1-ADFD-72C1E45E04F4}" type="slidenum">
              <a:rPr lang="en-US" sz="80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45</a:t>
            </a:fld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ooter Placeholder 6">
            <a:extLst>
              <a:ext uri="{FF2B5EF4-FFF2-40B4-BE49-F238E27FC236}">
                <a16:creationId xmlns:a16="http://schemas.microsoft.com/office/drawing/2014/main" id="{5E62410C-88CA-4E1A-8C3F-E2195955FF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586952"/>
            <a:ext cx="3733800" cy="217714"/>
          </a:xfrm>
        </p:spPr>
        <p:txBody>
          <a:bodyPr/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Duff &amp; Phelps                                                                                     June 12, 2018</a:t>
            </a:r>
          </a:p>
        </p:txBody>
      </p:sp>
    </p:spTree>
    <p:extLst>
      <p:ext uri="{BB962C8B-B14F-4D97-AF65-F5344CB8AC3E}">
        <p14:creationId xmlns:p14="http://schemas.microsoft.com/office/powerpoint/2010/main" val="141074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3E199-327B-4F0D-95F0-50BE862B6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‘Fake President’ scam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7F785-519A-4DE1-9EB0-0F230C5210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023" y="1325880"/>
            <a:ext cx="7776387" cy="1029810"/>
          </a:xfrm>
        </p:spPr>
        <p:txBody>
          <a:bodyPr>
            <a:normAutofit/>
          </a:bodyPr>
          <a:lstStyle/>
          <a:p>
            <a:r>
              <a:rPr lang="en-GB" sz="1714" dirty="0">
                <a:latin typeface="Calibri" panose="020F0502020204030204" pitchFamily="34" charset="0"/>
                <a:cs typeface="Calibri" panose="020F0502020204030204" pitchFamily="34" charset="0"/>
              </a:rPr>
              <a:t>Pretend to be a high-ranking executive to forward large payments</a:t>
            </a:r>
          </a:p>
          <a:p>
            <a:r>
              <a:rPr lang="en-GB" sz="1714" dirty="0">
                <a:latin typeface="Calibri" panose="020F0502020204030204" pitchFamily="34" charset="0"/>
                <a:cs typeface="Calibri" panose="020F0502020204030204" pitchFamily="34" charset="0"/>
              </a:rPr>
              <a:t>Nearly 16,000 reported victims in 2017</a:t>
            </a:r>
            <a:endParaRPr lang="en-US" sz="1714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Exposure totaling in excess of $675 million</a:t>
            </a:r>
            <a:r>
              <a:rPr lang="en-US" sz="1714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D6BDEA3-55C7-433A-8371-574613ADEFF2}"/>
              </a:ext>
            </a:extLst>
          </p:cNvPr>
          <p:cNvSpPr txBox="1">
            <a:spLocks/>
          </p:cNvSpPr>
          <p:nvPr/>
        </p:nvSpPr>
        <p:spPr>
          <a:xfrm>
            <a:off x="383180" y="2370374"/>
            <a:ext cx="7886700" cy="544573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86" dirty="0">
                <a:latin typeface="Calibri" panose="020F0502020204030204" pitchFamily="34" charset="0"/>
                <a:cs typeface="Calibri" panose="020F0502020204030204" pitchFamily="34" charset="0"/>
              </a:rPr>
              <a:t>Other Social Engineering Compromises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CB78508-881D-449F-8D72-C527ADD95591}"/>
              </a:ext>
            </a:extLst>
          </p:cNvPr>
          <p:cNvSpPr txBox="1">
            <a:spLocks/>
          </p:cNvSpPr>
          <p:nvPr/>
        </p:nvSpPr>
        <p:spPr>
          <a:xfrm>
            <a:off x="627023" y="2990181"/>
            <a:ext cx="7776387" cy="7917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Friday afternoon fraud</a:t>
            </a:r>
          </a:p>
          <a:p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Forged badge entry &amp; conference room calamity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0E4CC7-47E0-4D85-BABE-90D74877CC6A}"/>
              </a:ext>
            </a:extLst>
          </p:cNvPr>
          <p:cNvSpPr txBox="1"/>
          <p:nvPr/>
        </p:nvSpPr>
        <p:spPr>
          <a:xfrm>
            <a:off x="290947" y="5547004"/>
            <a:ext cx="5666510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1351" dirty="0">
                <a:latin typeface="Calibri" panose="020F0502020204030204" pitchFamily="34" charset="0"/>
                <a:cs typeface="Calibri" panose="020F0502020204030204" pitchFamily="34" charset="0"/>
              </a:rPr>
              <a:t> According to the FBI’s IC3 report in 2018.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0706CE04-CD76-4277-9F47-2CBE40DE1A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</p:spPr>
        <p:txBody>
          <a:bodyPr/>
          <a:lstStyle/>
          <a:p>
            <a:fld id="{601FD316-713D-4ED1-ADFD-72C1E45E04F4}" type="slidenum">
              <a:rPr lang="en-US" sz="80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46</a:t>
            </a:fld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ooter Placeholder 6">
            <a:extLst>
              <a:ext uri="{FF2B5EF4-FFF2-40B4-BE49-F238E27FC236}">
                <a16:creationId xmlns:a16="http://schemas.microsoft.com/office/drawing/2014/main" id="{13D2EA8C-527A-4A28-A654-442B96321C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586952"/>
            <a:ext cx="3733800" cy="217714"/>
          </a:xfrm>
        </p:spPr>
        <p:txBody>
          <a:bodyPr/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Duff &amp; Phelps                                                                                     June 12, 2018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3D12EC7-AD9C-4F71-87E3-5800209BD1AC}"/>
              </a:ext>
            </a:extLst>
          </p:cNvPr>
          <p:cNvSpPr txBox="1">
            <a:spLocks/>
          </p:cNvSpPr>
          <p:nvPr/>
        </p:nvSpPr>
        <p:spPr>
          <a:xfrm>
            <a:off x="384660" y="3765648"/>
            <a:ext cx="7886700" cy="544573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86" dirty="0">
                <a:latin typeface="Calibri" panose="020F0502020204030204" pitchFamily="34" charset="0"/>
                <a:cs typeface="Calibri" panose="020F0502020204030204" pitchFamily="34" charset="0"/>
              </a:rPr>
              <a:t>It’s not just about the $$$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4596631-929B-413C-A8AB-D5999FCB4D48}"/>
              </a:ext>
            </a:extLst>
          </p:cNvPr>
          <p:cNvSpPr txBox="1">
            <a:spLocks/>
          </p:cNvSpPr>
          <p:nvPr/>
        </p:nvSpPr>
        <p:spPr>
          <a:xfrm>
            <a:off x="628503" y="4385455"/>
            <a:ext cx="7776387" cy="7917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Proprietary and personal data get lost in many of these breaches</a:t>
            </a:r>
          </a:p>
          <a:p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GDPR fines will increase the cost substantially</a:t>
            </a:r>
          </a:p>
        </p:txBody>
      </p:sp>
    </p:spTree>
    <p:extLst>
      <p:ext uri="{BB962C8B-B14F-4D97-AF65-F5344CB8AC3E}">
        <p14:creationId xmlns:p14="http://schemas.microsoft.com/office/powerpoint/2010/main" val="4018197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0" grpId="0"/>
      <p:bldP spid="11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9B76D39-D36B-4C75-ACC2-FC1E66C7D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6730" y="1938710"/>
            <a:ext cx="5310553" cy="2980593"/>
          </a:xfrm>
        </p:spPr>
        <p:txBody>
          <a:bodyPr vert="horz" lIns="68580" tIns="34290" rIns="68580" bIns="34290" rtlCol="0" anchor="ctr">
            <a:normAutofit/>
          </a:bodyPr>
          <a:lstStyle/>
          <a:p>
            <a:pPr algn="ctr"/>
            <a:r>
              <a:rPr lang="en-US" sz="3429" dirty="0">
                <a:latin typeface="Calibri" panose="020F0502020204030204" pitchFamily="34" charset="0"/>
                <a:cs typeface="Calibri" panose="020F0502020204030204" pitchFamily="34" charset="0"/>
              </a:rPr>
              <a:t>Let’s Ask Again:</a:t>
            </a:r>
            <a:br>
              <a:rPr lang="en-US" sz="3429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429" dirty="0">
                <a:latin typeface="Calibri" panose="020F0502020204030204" pitchFamily="34" charset="0"/>
                <a:cs typeface="Calibri" panose="020F0502020204030204" pitchFamily="34" charset="0"/>
              </a:rPr>
              <a:t>What can you do to fix it?</a:t>
            </a:r>
          </a:p>
        </p:txBody>
      </p:sp>
    </p:spTree>
    <p:extLst>
      <p:ext uri="{BB962C8B-B14F-4D97-AF65-F5344CB8AC3E}">
        <p14:creationId xmlns:p14="http://schemas.microsoft.com/office/powerpoint/2010/main" val="407924640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598A2-063E-4449-846F-A29DFB3E6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What can you do to fix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AA3827-EC59-4390-A787-7D684A1C6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095381"/>
            <a:ext cx="8382000" cy="4525963"/>
          </a:xfrm>
        </p:spPr>
        <p:txBody>
          <a:bodyPr>
            <a:normAutofit/>
          </a:bodyPr>
          <a:lstStyle/>
          <a:p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Education is crucial</a:t>
            </a:r>
          </a:p>
          <a:p>
            <a:pPr lvl="1"/>
            <a:r>
              <a:rPr lang="en-GB" sz="1714" dirty="0">
                <a:latin typeface="Calibri" panose="020F0502020204030204" pitchFamily="34" charset="0"/>
                <a:cs typeface="Calibri" panose="020F0502020204030204" pitchFamily="34" charset="0"/>
              </a:rPr>
              <a:t>Many organizations can run phishing tests to train employees</a:t>
            </a:r>
            <a:endParaRPr lang="en-US" sz="1714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Often this requires a major culture shift to empower employees to question everything</a:t>
            </a:r>
          </a:p>
          <a:p>
            <a:pPr marL="342921" lvl="1" indent="0">
              <a:buNone/>
            </a:pPr>
            <a:endParaRPr lang="en-US" sz="1714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2159" indent="-272159" algn="just"/>
            <a:r>
              <a:rPr lang="en-GB" sz="1714" dirty="0">
                <a:latin typeface="Calibri" panose="020F0502020204030204" pitchFamily="34" charset="0"/>
                <a:cs typeface="Calibri" panose="020F0502020204030204" pitchFamily="34" charset="0"/>
              </a:rPr>
              <a:t>Essential requirements</a:t>
            </a:r>
          </a:p>
          <a:p>
            <a:pPr marL="503478" lvl="1" indent="-285750">
              <a:buFont typeface="Calibri" panose="020F0502020204030204" pitchFamily="34" charset="0"/>
              <a:buChar char="–"/>
            </a:pPr>
            <a:r>
              <a:rPr lang="en-GB" sz="1714" dirty="0">
                <a:latin typeface="Calibri" panose="020F0502020204030204" pitchFamily="34" charset="0"/>
                <a:cs typeface="Calibri" panose="020F0502020204030204" pitchFamily="34" charset="0"/>
              </a:rPr>
              <a:t>Realise our flaws</a:t>
            </a:r>
          </a:p>
          <a:p>
            <a:pPr marL="503478" lvl="1" indent="-285750">
              <a:buFont typeface="Calibri" panose="020F0502020204030204" pitchFamily="34" charset="0"/>
              <a:buChar char="–"/>
            </a:pPr>
            <a:r>
              <a:rPr lang="en-GB" sz="1714" dirty="0">
                <a:latin typeface="Calibri" panose="020F0502020204030204" pitchFamily="34" charset="0"/>
                <a:cs typeface="Calibri" panose="020F0502020204030204" pitchFamily="34" charset="0"/>
              </a:rPr>
              <a:t>Be suspicious</a:t>
            </a:r>
          </a:p>
          <a:p>
            <a:pPr marL="503478" lvl="1" indent="-285750">
              <a:buFont typeface="Calibri" panose="020F0502020204030204" pitchFamily="34" charset="0"/>
              <a:buChar char="–"/>
            </a:pPr>
            <a:r>
              <a:rPr lang="en-GB" sz="1714" dirty="0">
                <a:latin typeface="Calibri" panose="020F0502020204030204" pitchFamily="34" charset="0"/>
                <a:cs typeface="Calibri" panose="020F0502020204030204" pitchFamily="34" charset="0"/>
              </a:rPr>
              <a:t>Don’t underestimate the lengths that a social engineer or hacker will go to</a:t>
            </a:r>
          </a:p>
          <a:p>
            <a:pPr marL="503478" lvl="1" indent="-285750">
              <a:buFont typeface="Calibri" panose="020F0502020204030204" pitchFamily="34" charset="0"/>
              <a:buChar char="–"/>
            </a:pPr>
            <a:r>
              <a:rPr lang="en-GB" sz="1714" dirty="0">
                <a:latin typeface="Calibri" panose="020F0502020204030204" pitchFamily="34" charset="0"/>
                <a:cs typeface="Calibri" panose="020F0502020204030204" pitchFamily="34" charset="0"/>
              </a:rPr>
              <a:t>Be aware of the diversity of information out there</a:t>
            </a:r>
          </a:p>
          <a:p>
            <a:pPr marL="503478" lvl="1" indent="-285750">
              <a:buFont typeface="Calibri" panose="020F0502020204030204" pitchFamily="34" charset="0"/>
              <a:buChar char="–"/>
            </a:pPr>
            <a:r>
              <a:rPr lang="en-GB" sz="1714" dirty="0">
                <a:latin typeface="Calibri" panose="020F0502020204030204" pitchFamily="34" charset="0"/>
                <a:cs typeface="Calibri" panose="020F0502020204030204" pitchFamily="34" charset="0"/>
              </a:rPr>
              <a:t>Standard, clear, simple polices and processes</a:t>
            </a:r>
          </a:p>
          <a:p>
            <a:pPr marL="503478" lvl="1" indent="-285750">
              <a:buFont typeface="Calibri" panose="020F0502020204030204" pitchFamily="34" charset="0"/>
              <a:buChar char="–"/>
            </a:pPr>
            <a:r>
              <a:rPr lang="en-GB" sz="1714" dirty="0">
                <a:latin typeface="Calibri" panose="020F0502020204030204" pitchFamily="34" charset="0"/>
                <a:cs typeface="Calibri" panose="020F0502020204030204" pitchFamily="34" charset="0"/>
              </a:rPr>
              <a:t>Clear and rehearsed procedures for unusual or emergency situations</a:t>
            </a:r>
            <a:endParaRPr lang="en-US" sz="1714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7E9069-5339-48C7-A0DA-C2DC2F065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</p:spPr>
        <p:txBody>
          <a:bodyPr/>
          <a:lstStyle/>
          <a:p>
            <a:fld id="{601FD316-713D-4ED1-ADFD-72C1E45E04F4}" type="slidenum">
              <a:rPr lang="en-US" sz="80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48</a:t>
            </a:fld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ooter Placeholder 6">
            <a:extLst>
              <a:ext uri="{FF2B5EF4-FFF2-40B4-BE49-F238E27FC236}">
                <a16:creationId xmlns:a16="http://schemas.microsoft.com/office/drawing/2014/main" id="{8367B9EE-893D-4C09-B4BF-E6D125210C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586952"/>
            <a:ext cx="3733800" cy="217714"/>
          </a:xfrm>
        </p:spPr>
        <p:txBody>
          <a:bodyPr/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Duff &amp; Phelps                                                                                     June 12, 2018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C87BBA-298B-4173-8FBB-110DDFD67A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624" y="4631384"/>
            <a:ext cx="3762375" cy="18133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0C19426-78F9-477E-ACA5-567F16A22BEA}"/>
              </a:ext>
            </a:extLst>
          </p:cNvPr>
          <p:cNvSpPr txBox="1"/>
          <p:nvPr/>
        </p:nvSpPr>
        <p:spPr>
          <a:xfrm>
            <a:off x="294856" y="6232654"/>
            <a:ext cx="896399" cy="1615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50" i="1" dirty="0"/>
              <a:t>Source: canstockphoto.com</a:t>
            </a:r>
          </a:p>
        </p:txBody>
      </p:sp>
    </p:spTree>
    <p:extLst>
      <p:ext uri="{BB962C8B-B14F-4D97-AF65-F5344CB8AC3E}">
        <p14:creationId xmlns:p14="http://schemas.microsoft.com/office/powerpoint/2010/main" val="3611550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598A2-063E-4449-846F-A29DFB3E6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What can you do to fix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AA3827-EC59-4390-A787-7D684A1C6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37674"/>
            <a:ext cx="8382000" cy="4888496"/>
          </a:xfrm>
        </p:spPr>
        <p:txBody>
          <a:bodyPr>
            <a:normAutofit/>
          </a:bodyPr>
          <a:lstStyle/>
          <a:p>
            <a:r>
              <a:rPr lang="en-GB" sz="1714" dirty="0">
                <a:latin typeface="Calibri" panose="020F0502020204030204" pitchFamily="34" charset="0"/>
                <a:cs typeface="Calibri" panose="020F0502020204030204" pitchFamily="34" charset="0"/>
              </a:rPr>
              <a:t>Incident response planning</a:t>
            </a:r>
          </a:p>
          <a:p>
            <a:pPr lvl="1"/>
            <a:r>
              <a:rPr lang="en-GB" sz="1714" dirty="0">
                <a:latin typeface="Calibri" panose="020F0502020204030204" pitchFamily="34" charset="0"/>
                <a:cs typeface="Calibri" panose="020F0502020204030204" pitchFamily="34" charset="0"/>
              </a:rPr>
              <a:t>When you have an incident, make sure you know how to mitigate it</a:t>
            </a:r>
            <a:endParaRPr lang="en-US" sz="1714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1714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1714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And some technology:</a:t>
            </a:r>
          </a:p>
          <a:p>
            <a:pPr lvl="1"/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Better spam filtering</a:t>
            </a:r>
          </a:p>
          <a:p>
            <a:pPr lvl="1"/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Ransomware prevention (deny attachments)</a:t>
            </a:r>
          </a:p>
          <a:p>
            <a:pPr lvl="1"/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OSINT due diligence reviews</a:t>
            </a:r>
          </a:p>
          <a:p>
            <a:pPr lvl="1"/>
            <a:r>
              <a:rPr lang="en-US" sz="1714" dirty="0">
                <a:latin typeface="Calibri" panose="020F0502020204030204" pitchFamily="34" charset="0"/>
                <a:cs typeface="Calibri" panose="020F0502020204030204" pitchFamily="34" charset="0"/>
              </a:rPr>
              <a:t>Social engineering penetration testing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2FBE48-4B92-4598-9602-8EB172269A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</p:spPr>
        <p:txBody>
          <a:bodyPr/>
          <a:lstStyle/>
          <a:p>
            <a:fld id="{601FD316-713D-4ED1-ADFD-72C1E45E04F4}" type="slidenum">
              <a:rPr lang="en-US" sz="80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49</a:t>
            </a:fld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ooter Placeholder 6">
            <a:extLst>
              <a:ext uri="{FF2B5EF4-FFF2-40B4-BE49-F238E27FC236}">
                <a16:creationId xmlns:a16="http://schemas.microsoft.com/office/drawing/2014/main" id="{B002833D-8C1E-4786-8462-0FB6DA6092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586952"/>
            <a:ext cx="3733800" cy="217714"/>
          </a:xfrm>
        </p:spPr>
        <p:txBody>
          <a:bodyPr/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Duff &amp; Phelps                                                                                     June 12, 2018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06D73C4-C160-4349-9D75-BF92749B18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0548" y="4636008"/>
            <a:ext cx="3677164" cy="18105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1448EA7-6C02-4FCB-BCCB-A19A9A6388FF}"/>
              </a:ext>
            </a:extLst>
          </p:cNvPr>
          <p:cNvSpPr txBox="1"/>
          <p:nvPr/>
        </p:nvSpPr>
        <p:spPr>
          <a:xfrm>
            <a:off x="294856" y="6232654"/>
            <a:ext cx="646331" cy="1615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50" i="1" dirty="0"/>
              <a:t>Source: himaya.io</a:t>
            </a:r>
          </a:p>
        </p:txBody>
      </p:sp>
    </p:spTree>
    <p:extLst>
      <p:ext uri="{BB962C8B-B14F-4D97-AF65-F5344CB8AC3E}">
        <p14:creationId xmlns:p14="http://schemas.microsoft.com/office/powerpoint/2010/main" val="44016574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</a:rPr>
              <a:t>Q&amp;As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2A2217-623F-47CA-B86B-1ADABFE3DB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8600" y="6576066"/>
            <a:ext cx="914400" cy="228600"/>
          </a:xfrm>
        </p:spPr>
        <p:txBody>
          <a:bodyPr/>
          <a:lstStyle/>
          <a:p>
            <a:fld id="{601FD316-713D-4ED1-ADFD-72C1E45E04F4}" type="slidenum">
              <a:rPr lang="en-US" sz="80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50</a:t>
            </a:fld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ooter Placeholder 6">
            <a:extLst>
              <a:ext uri="{FF2B5EF4-FFF2-40B4-BE49-F238E27FC236}">
                <a16:creationId xmlns:a16="http://schemas.microsoft.com/office/drawing/2014/main" id="{E3FD885D-51FA-41D5-8FE8-0D6B5F499D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586952"/>
            <a:ext cx="3733800" cy="217714"/>
          </a:xfrm>
        </p:spPr>
        <p:txBody>
          <a:bodyPr/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Duff &amp; Phelps                                                                                     June 12, 2018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A2E67ED-41B7-4273-AEA8-9780EE6A8A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7488" y="1124125"/>
            <a:ext cx="3821502" cy="3895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95389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668905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(Medium Fonts)">
  <a:themeElements>
    <a:clrScheme name="DP Colors 2010">
      <a:dk1>
        <a:srgbClr val="415560"/>
      </a:dk1>
      <a:lt1>
        <a:sysClr val="window" lastClr="FFFFFF"/>
      </a:lt1>
      <a:dk2>
        <a:srgbClr val="415560"/>
      </a:dk2>
      <a:lt2>
        <a:srgbClr val="FFFFFF"/>
      </a:lt2>
      <a:accent1>
        <a:srgbClr val="415560"/>
      </a:accent1>
      <a:accent2>
        <a:srgbClr val="8898A4"/>
      </a:accent2>
      <a:accent3>
        <a:srgbClr val="D5DCE1"/>
      </a:accent3>
      <a:accent4>
        <a:srgbClr val="13B5EA"/>
      </a:accent4>
      <a:accent5>
        <a:srgbClr val="76CDE9"/>
      </a:accent5>
      <a:accent6>
        <a:srgbClr val="B6DFEC"/>
      </a:accent6>
      <a:hlink>
        <a:srgbClr val="00B0F0"/>
      </a:hlink>
      <a:folHlink>
        <a:srgbClr val="8898A4"/>
      </a:folHlink>
    </a:clrScheme>
    <a:fontScheme name="DP Fonts">
      <a:majorFont>
        <a:latin typeface="Arial"/>
        <a:ea typeface="MS PGothic"/>
        <a:cs typeface=""/>
        <a:font script="Jpan" typeface="MS Pゴシック"/>
      </a:majorFont>
      <a:minorFont>
        <a:latin typeface="Arial"/>
        <a:ea typeface="MS PGothic"/>
        <a:cs typeface=""/>
        <a:font script="Jpan" typeface="MS P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plate (Small Fonts)">
  <a:themeElements>
    <a:clrScheme name="DP Colors 2010">
      <a:dk1>
        <a:srgbClr val="415560"/>
      </a:dk1>
      <a:lt1>
        <a:sysClr val="window" lastClr="FFFFFF"/>
      </a:lt1>
      <a:dk2>
        <a:srgbClr val="415560"/>
      </a:dk2>
      <a:lt2>
        <a:srgbClr val="FFFFFF"/>
      </a:lt2>
      <a:accent1>
        <a:srgbClr val="415560"/>
      </a:accent1>
      <a:accent2>
        <a:srgbClr val="8898A4"/>
      </a:accent2>
      <a:accent3>
        <a:srgbClr val="D5DCE1"/>
      </a:accent3>
      <a:accent4>
        <a:srgbClr val="13B5EA"/>
      </a:accent4>
      <a:accent5>
        <a:srgbClr val="76CDE9"/>
      </a:accent5>
      <a:accent6>
        <a:srgbClr val="B6DFEC"/>
      </a:accent6>
      <a:hlink>
        <a:srgbClr val="00B0F0"/>
      </a:hlink>
      <a:folHlink>
        <a:srgbClr val="8898A4"/>
      </a:folHlink>
    </a:clrScheme>
    <a:fontScheme name="DP Fonts">
      <a:majorFont>
        <a:latin typeface="Arial"/>
        <a:ea typeface="MS PGothic"/>
        <a:cs typeface=""/>
        <a:font script="Jpan" typeface="MS Pゴシック"/>
      </a:majorFont>
      <a:minorFont>
        <a:latin typeface="Arial"/>
        <a:ea typeface="MS PGothic"/>
        <a:cs typeface=""/>
        <a:font script="Jpan" typeface="MS P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P Colors 2010">
    <a:dk1>
      <a:srgbClr val="415560"/>
    </a:dk1>
    <a:lt1>
      <a:sysClr val="window" lastClr="FFFFFF"/>
    </a:lt1>
    <a:dk2>
      <a:srgbClr val="415560"/>
    </a:dk2>
    <a:lt2>
      <a:srgbClr val="FFFFFF"/>
    </a:lt2>
    <a:accent1>
      <a:srgbClr val="415560"/>
    </a:accent1>
    <a:accent2>
      <a:srgbClr val="8898A4"/>
    </a:accent2>
    <a:accent3>
      <a:srgbClr val="D5DCE1"/>
    </a:accent3>
    <a:accent4>
      <a:srgbClr val="13B5EA"/>
    </a:accent4>
    <a:accent5>
      <a:srgbClr val="76CDE9"/>
    </a:accent5>
    <a:accent6>
      <a:srgbClr val="B6DFEC"/>
    </a:accent6>
    <a:hlink>
      <a:srgbClr val="00B0F0"/>
    </a:hlink>
    <a:folHlink>
      <a:srgbClr val="8898A4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22EC084BF64C4390AFA9C7327410F1" ma:contentTypeVersion="0" ma:contentTypeDescription="Create a new document." ma:contentTypeScope="" ma:versionID="7fc7cb7f23721f21b64cb2b957dc24c4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4141AD8-4B75-404B-9E89-6747A7FC009F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7EAA547-E312-4D6D-A5E6-FCDF38DBF7D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3B3E3327-4F0D-49E2-8E4A-DFD02265090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96892</TotalTime>
  <Words>2333</Words>
  <Application>Microsoft Office PowerPoint</Application>
  <PresentationFormat>On-screen Show (4:3)</PresentationFormat>
  <Paragraphs>477</Paragraphs>
  <Slides>51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51</vt:i4>
      </vt:variant>
    </vt:vector>
  </HeadingPairs>
  <TitlesOfParts>
    <vt:vector size="59" baseType="lpstr">
      <vt:lpstr>MS PGothic</vt:lpstr>
      <vt:lpstr>SimSun</vt:lpstr>
      <vt:lpstr>Arial</vt:lpstr>
      <vt:lpstr>Calibri</vt:lpstr>
      <vt:lpstr>Courier New</vt:lpstr>
      <vt:lpstr>Wingdings</vt:lpstr>
      <vt:lpstr>Template (Medium Fonts)</vt:lpstr>
      <vt:lpstr>1_Template (Small Fonts)</vt:lpstr>
      <vt:lpstr>Enemies at the Gate Inside the Attacker's Mindset</vt:lpstr>
      <vt:lpstr>Presenters</vt:lpstr>
      <vt:lpstr>Agenda </vt:lpstr>
      <vt:lpstr>Does Social Engineering really hurt?</vt:lpstr>
      <vt:lpstr>How much does it hurt?</vt:lpstr>
      <vt:lpstr>What can you do to fix it?</vt:lpstr>
      <vt:lpstr>What can you do to fix it?</vt:lpstr>
      <vt:lpstr>Our Amazing, Flawed Decision-Making </vt:lpstr>
      <vt:lpstr>PowerPoint Presentation</vt:lpstr>
      <vt:lpstr>PowerPoint Presentation</vt:lpstr>
      <vt:lpstr>PowerPoint Presentation</vt:lpstr>
      <vt:lpstr>PowerPoint Presentation</vt:lpstr>
      <vt:lpstr>The drivers of social engineering</vt:lpstr>
      <vt:lpstr>PowerPoint Presentation</vt:lpstr>
      <vt:lpstr>An Open Source Intelligence and Doxxing Primer</vt:lpstr>
      <vt:lpstr>Cases in the news</vt:lpstr>
      <vt:lpstr>A case study in asset tracing</vt:lpstr>
      <vt:lpstr>Segments of the Web</vt:lpstr>
      <vt:lpstr>OSINT</vt:lpstr>
      <vt:lpstr>PowerPoint Presentation</vt:lpstr>
      <vt:lpstr>Company searches</vt:lpstr>
      <vt:lpstr>People searches</vt:lpstr>
      <vt:lpstr>People searches - Maltego</vt:lpstr>
      <vt:lpstr>People searches</vt:lpstr>
      <vt:lpstr>People searches – Example </vt:lpstr>
      <vt:lpstr>Other Investigative Tools</vt:lpstr>
      <vt:lpstr>Social Media</vt:lpstr>
      <vt:lpstr>Advanced Facebook searches </vt:lpstr>
      <vt:lpstr>Twitter </vt:lpstr>
      <vt:lpstr>Monitoring online presence </vt:lpstr>
      <vt:lpstr>How We’ll Socially Engineer You</vt:lpstr>
      <vt:lpstr>Social Engineering Capture the Flag</vt:lpstr>
      <vt:lpstr>Social Engineering Capture the Flag</vt:lpstr>
      <vt:lpstr>Social Engineering Capture the Flag</vt:lpstr>
      <vt:lpstr>A Few Definitions</vt:lpstr>
      <vt:lpstr>Phishing, Vishing, Smishing, Whaling…</vt:lpstr>
      <vt:lpstr>PowerPoint Presentation</vt:lpstr>
      <vt:lpstr>PowerPoint Presentation</vt:lpstr>
      <vt:lpstr>PowerPoint Presentation</vt:lpstr>
      <vt:lpstr>Exploitation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‘Fake President’ scam</vt:lpstr>
      <vt:lpstr>Let’s Ask Again: What can you do to fix it?</vt:lpstr>
      <vt:lpstr>What can you do to fix it?</vt:lpstr>
      <vt:lpstr>What can you do to fix it?</vt:lpstr>
      <vt:lpstr>Q&amp;As</vt:lpstr>
      <vt:lpstr>PowerPoint Presentation</vt:lpstr>
    </vt:vector>
  </TitlesOfParts>
  <Company>Duff &amp; Phelps,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Duff &amp; Phelps</dc:title>
  <dc:creator>Alex.Wolfe</dc:creator>
  <cp:lastModifiedBy>Weare, James</cp:lastModifiedBy>
  <cp:revision>4065</cp:revision>
  <cp:lastPrinted>2018-06-06T14:14:38Z</cp:lastPrinted>
  <dcterms:created xsi:type="dcterms:W3CDTF">2009-11-05T21:20:11Z</dcterms:created>
  <dcterms:modified xsi:type="dcterms:W3CDTF">2018-06-12T07:11:44Z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PTSize">
    <vt:lpwstr>PPTMedium</vt:lpwstr>
  </property>
</Properties>
</file>