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82" r:id="rId2"/>
    <p:sldId id="316" r:id="rId3"/>
    <p:sldId id="307" r:id="rId4"/>
    <p:sldId id="309" r:id="rId5"/>
    <p:sldId id="310" r:id="rId6"/>
    <p:sldId id="313" r:id="rId7"/>
    <p:sldId id="314" r:id="rId8"/>
    <p:sldId id="315" r:id="rId9"/>
    <p:sldId id="311" r:id="rId10"/>
    <p:sldId id="306" r:id="rId11"/>
    <p:sldId id="305" r:id="rId12"/>
  </p:sldIdLst>
  <p:sldSz cx="13442950" cy="7559675"/>
  <p:notesSz cx="6858000" cy="9144000"/>
  <p:defaultTextStyle>
    <a:defPPr>
      <a:defRPr lang="en-GB"/>
    </a:defPPr>
    <a:lvl1pPr marL="0" indent="0" algn="l" defTabSz="914400" rtl="0" eaLnBrk="1" latinLnBrk="0" hangingPunct="1">
      <a:lnSpc>
        <a:spcPct val="100000"/>
      </a:lnSpc>
      <a:spcBef>
        <a:spcPts val="0"/>
      </a:spcBef>
      <a:buFont typeface="Arial" panose="020B0604020202020204" pitchFamily="34" charset="0"/>
      <a:buNone/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270000" indent="-270000" algn="l" defTabSz="914400" rtl="0" eaLnBrk="1" latinLnBrk="0" hangingPunct="1">
      <a:lnSpc>
        <a:spcPct val="100000"/>
      </a:lnSpc>
      <a:spcBef>
        <a:spcPts val="0"/>
      </a:spcBef>
      <a:buClr>
        <a:schemeClr val="accent1"/>
      </a:buClr>
      <a:buFont typeface="Wingdings 3" panose="05040102010807070707" pitchFamily="18" charset="2"/>
      <a:buChar char=""/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540000" indent="-270000" algn="l" defTabSz="914400" rtl="0" eaLnBrk="1" latinLnBrk="0" hangingPunct="1">
      <a:lnSpc>
        <a:spcPct val="100000"/>
      </a:lnSpc>
      <a:spcBef>
        <a:spcPts val="0"/>
      </a:spcBef>
      <a:buClr>
        <a:schemeClr val="accent1"/>
      </a:buClr>
      <a:buFont typeface="Wingdings 2" panose="05020102010507070707" pitchFamily="18" charset="2"/>
      <a:buChar char=""/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810000" indent="-270000" algn="l" defTabSz="914400" rtl="0" eaLnBrk="1" latinLnBrk="0" hangingPunct="1">
      <a:lnSpc>
        <a:spcPct val="100000"/>
      </a:lnSpc>
      <a:spcBef>
        <a:spcPts val="0"/>
      </a:spcBef>
      <a:buClr>
        <a:schemeClr val="accent1"/>
      </a:buClr>
      <a:buFont typeface="Arial" panose="020B0604020202020204" pitchFamily="34" charset="0"/>
      <a:buChar char="–"/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080000" indent="-269875" algn="l" defTabSz="914400" rtl="0" eaLnBrk="1" latinLnBrk="0" hangingPunct="1">
      <a:lnSpc>
        <a:spcPct val="100000"/>
      </a:lnSpc>
      <a:spcBef>
        <a:spcPts val="0"/>
      </a:spcBef>
      <a:buClr>
        <a:schemeClr val="accent1"/>
      </a:buClr>
      <a:buFont typeface="Arial" panose="020B0604020202020204" pitchFamily="34" charset="0"/>
      <a:buChar char="–"/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1350000" indent="-269875" algn="l" defTabSz="914400" rtl="0" eaLnBrk="1" latinLnBrk="0" hangingPunct="1">
      <a:lnSpc>
        <a:spcPct val="100000"/>
      </a:lnSpc>
      <a:spcBef>
        <a:spcPts val="0"/>
      </a:spcBef>
      <a:buClr>
        <a:schemeClr val="accent1"/>
      </a:buClr>
      <a:buFont typeface="Arial" panose="020B0604020202020204" pitchFamily="34" charset="0"/>
      <a:buChar char="–"/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1620000" indent="-269875" algn="l" defTabSz="914400" rtl="0" eaLnBrk="1" latinLnBrk="0" hangingPunct="1">
      <a:lnSpc>
        <a:spcPct val="100000"/>
      </a:lnSpc>
      <a:spcBef>
        <a:spcPts val="0"/>
      </a:spcBef>
      <a:buClr>
        <a:schemeClr val="accent1"/>
      </a:buClr>
      <a:buFont typeface="Arial" panose="020B0604020202020204" pitchFamily="34" charset="0"/>
      <a:buChar char="–"/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1890000" indent="-270000" algn="l" defTabSz="914400" rtl="0" eaLnBrk="1" latinLnBrk="0" hangingPunct="1">
      <a:lnSpc>
        <a:spcPct val="100000"/>
      </a:lnSpc>
      <a:spcBef>
        <a:spcPts val="0"/>
      </a:spcBef>
      <a:buClr>
        <a:schemeClr val="accent1"/>
      </a:buClr>
      <a:buFont typeface="Arial" panose="020B0604020202020204" pitchFamily="34" charset="0"/>
      <a:buChar char="–"/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2160000" indent="-270000" algn="l" defTabSz="914400" rtl="0" eaLnBrk="1" latinLnBrk="0" hangingPunct="1">
      <a:lnSpc>
        <a:spcPct val="100000"/>
      </a:lnSpc>
      <a:spcBef>
        <a:spcPts val="0"/>
      </a:spcBef>
      <a:buClr>
        <a:schemeClr val="accent1"/>
      </a:buClr>
      <a:buFont typeface="Arial" panose="020B0604020202020204" pitchFamily="34" charset="0"/>
      <a:buChar char="–"/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EF6447A-24EA-4742-A8FB-1DF080B5CEFA}">
  <a:tblStyle styleId="{CEF6447A-24EA-4742-A8FB-1DF080B5CEFA}" styleName="~Control Risks Table">
    <a:wholeTbl>
      <a:tcTxStyle>
        <a:fontRef idx="min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6350" cmpd="sng">
              <a:solidFill>
                <a:schemeClr val="accent1"/>
              </a:solidFill>
            </a:ln>
          </a:top>
          <a:bottom>
            <a:ln w="6350" cmpd="sng">
              <a:solidFill>
                <a:schemeClr val="accent1"/>
              </a:solidFill>
            </a:ln>
          </a:bottom>
          <a:insideH>
            <a:ln w="635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rgbClr val="F2F2F2"/>
          </a:solidFill>
        </a:fill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TxStyle>
        <a:fontRef idx="minor">
          <a:prstClr val="black"/>
        </a:fontRef>
        <a:schemeClr val="dk1"/>
      </a:tcTxStyle>
      <a:tcStyle>
        <a:tcBdr/>
      </a:tcStyle>
    </a:lastCol>
    <a:firstCol>
      <a:tcTxStyle>
        <a:fontRef idx="minor">
          <a:prstClr val="black"/>
        </a:fontRef>
        <a:schemeClr val="dk1"/>
      </a:tcTxStyle>
      <a:tcStyle>
        <a:tcBdr/>
      </a:tcStyle>
    </a:firstCol>
    <a:lastRow>
      <a:tcTxStyle>
        <a:fontRef idx="minor">
          <a:prstClr val="black"/>
        </a:fontRef>
        <a:schemeClr val="dk1"/>
      </a:tcTxStyle>
      <a:tcStyle>
        <a:tcBdr/>
      </a:tcStyle>
    </a:lastRow>
    <a:firstRow>
      <a:tcTxStyle b="on">
        <a:fontRef idx="minor">
          <a:prstClr val="black"/>
        </a:fontRef>
        <a:schemeClr val="accent1"/>
      </a:tcTxStyle>
      <a:tcStyle>
        <a:tcBdr/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0" autoAdjust="0"/>
    <p:restoredTop sz="94599" autoAdjust="0"/>
  </p:normalViewPr>
  <p:slideViewPr>
    <p:cSldViewPr snapToGrid="0" showGuides="1">
      <p:cViewPr varScale="1">
        <p:scale>
          <a:sx n="65" d="100"/>
          <a:sy n="65" d="100"/>
        </p:scale>
        <p:origin x="5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2" d="100"/>
          <a:sy n="92" d="100"/>
        </p:scale>
        <p:origin x="289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639371-0AED-44CF-BB32-F65410856FE8}" type="datetimeFigureOut">
              <a:rPr lang="en-GB" smtClean="0"/>
              <a:t>07/10/2019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EB932-81E9-433E-B80F-7BEB8C3EB7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3625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5E2F98-22BB-4DB0-BB9E-04E36853B300}" type="datetimeFigureOut">
              <a:rPr lang="en-GB" smtClean="0"/>
              <a:t>07/10/2019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742B6B-CF8B-40B9-B307-B6AAA10459B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2995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42B6B-CF8B-40B9-B307-B6AAA10459BE}" type="slidenum">
              <a:rPr lang="en-GB" smtClean="0"/>
              <a:t>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1330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tleImage">
            <a:extLst>
              <a:ext uri="{FF2B5EF4-FFF2-40B4-BE49-F238E27FC236}">
                <a16:creationId xmlns:a16="http://schemas.microsoft.com/office/drawing/2014/main" id="{AC81EF7A-F08B-4B73-869A-F7948CC0D8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"/>
          <a:stretch>
            <a:fillRect/>
          </a:stretch>
        </p:blipFill>
        <p:spPr>
          <a:xfrm>
            <a:off x="0" y="0"/>
            <a:ext cx="13442950" cy="7560000"/>
          </a:xfrm>
          <a:prstGeom prst="rect">
            <a:avLst/>
          </a:prstGeom>
        </p:spPr>
      </p:pic>
      <p:sp>
        <p:nvSpPr>
          <p:cNvPr id="13" name="ctsLYN" hidden="1"/>
          <p:cNvSpPr/>
          <p:nvPr userDrawn="1"/>
        </p:nvSpPr>
        <p:spPr bwMode="gray">
          <a:xfrm>
            <a:off x="-228350" y="-442686"/>
            <a:ext cx="0" cy="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100" noProof="0">
                <a:solidFill>
                  <a:schemeClr val="bg2">
                    <a:lumMod val="40000"/>
                    <a:lumOff val="60000"/>
                  </a:schemeClr>
                </a:solidFill>
              </a:rPr>
              <a:t>Title Slide</a:t>
            </a:r>
          </a:p>
        </p:txBody>
      </p:sp>
      <p:grpSp>
        <p:nvGrpSpPr>
          <p:cNvPr id="93" name="ctsGrid">
            <a:extLst>
              <a:ext uri="{FF2B5EF4-FFF2-40B4-BE49-F238E27FC236}">
                <a16:creationId xmlns:a16="http://schemas.microsoft.com/office/drawing/2014/main" id="{01291AF6-97F8-4458-832E-C55670EB9675}"/>
              </a:ext>
            </a:extLst>
          </p:cNvPr>
          <p:cNvGrpSpPr/>
          <p:nvPr userDrawn="1"/>
        </p:nvGrpSpPr>
        <p:grpSpPr bwMode="gray">
          <a:xfrm>
            <a:off x="-391832" y="-366993"/>
            <a:ext cx="14222132" cy="8260836"/>
            <a:chOff x="-283331" y="-283349"/>
            <a:chExt cx="11276728" cy="7425841"/>
          </a:xfrm>
        </p:grpSpPr>
        <p:grpSp>
          <p:nvGrpSpPr>
            <p:cNvPr id="94" name="Left Arrows">
              <a:extLst>
                <a:ext uri="{FF2B5EF4-FFF2-40B4-BE49-F238E27FC236}">
                  <a16:creationId xmlns:a16="http://schemas.microsoft.com/office/drawing/2014/main" id="{D8D7EE72-B075-406C-9A34-B1D64F483BDB}"/>
                </a:ext>
              </a:extLst>
            </p:cNvPr>
            <p:cNvGrpSpPr/>
            <p:nvPr userDrawn="1"/>
          </p:nvGrpSpPr>
          <p:grpSpPr bwMode="gray">
            <a:xfrm>
              <a:off x="-283331" y="1114468"/>
              <a:ext cx="279967" cy="4918504"/>
              <a:chOff x="-283331" y="1114468"/>
              <a:chExt cx="279967" cy="4918504"/>
            </a:xfrm>
          </p:grpSpPr>
          <p:cxnSp>
            <p:nvCxnSpPr>
              <p:cNvPr id="108" name="Straight Arrow Connector 107">
                <a:extLst>
                  <a:ext uri="{FF2B5EF4-FFF2-40B4-BE49-F238E27FC236}">
                    <a16:creationId xmlns:a16="http://schemas.microsoft.com/office/drawing/2014/main" id="{48365AD1-EEAE-4E1B-98AC-BC00737D2B54}"/>
                  </a:ext>
                </a:extLst>
              </p:cNvPr>
              <p:cNvCxnSpPr/>
              <p:nvPr userDrawn="1"/>
            </p:nvCxnSpPr>
            <p:spPr bwMode="gray">
              <a:xfrm>
                <a:off x="-273364" y="1847470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Arrow Connector 108">
                <a:extLst>
                  <a:ext uri="{FF2B5EF4-FFF2-40B4-BE49-F238E27FC236}">
                    <a16:creationId xmlns:a16="http://schemas.microsoft.com/office/drawing/2014/main" id="{D79CE8E5-C327-4915-B8F3-071A5BE7582F}"/>
                  </a:ext>
                </a:extLst>
              </p:cNvPr>
              <p:cNvCxnSpPr/>
              <p:nvPr userDrawn="1"/>
            </p:nvCxnSpPr>
            <p:spPr bwMode="gray">
              <a:xfrm>
                <a:off x="-273364" y="1114468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Arrow Connector 109">
                <a:extLst>
                  <a:ext uri="{FF2B5EF4-FFF2-40B4-BE49-F238E27FC236}">
                    <a16:creationId xmlns:a16="http://schemas.microsoft.com/office/drawing/2014/main" id="{073945E5-C9D0-4F1D-8C40-D172B6C6452B}"/>
                  </a:ext>
                </a:extLst>
              </p:cNvPr>
              <p:cNvCxnSpPr/>
              <p:nvPr userDrawn="1"/>
            </p:nvCxnSpPr>
            <p:spPr bwMode="gray">
              <a:xfrm>
                <a:off x="-283331" y="2602373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Arrow Connector 110">
                <a:extLst>
                  <a:ext uri="{FF2B5EF4-FFF2-40B4-BE49-F238E27FC236}">
                    <a16:creationId xmlns:a16="http://schemas.microsoft.com/office/drawing/2014/main" id="{5CB25E83-955E-4DB7-B47A-EACBD3296E7E}"/>
                  </a:ext>
                </a:extLst>
              </p:cNvPr>
              <p:cNvCxnSpPr/>
              <p:nvPr userDrawn="1"/>
            </p:nvCxnSpPr>
            <p:spPr bwMode="gray">
              <a:xfrm>
                <a:off x="-283331" y="6032972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5" name="Right Arrows">
              <a:extLst>
                <a:ext uri="{FF2B5EF4-FFF2-40B4-BE49-F238E27FC236}">
                  <a16:creationId xmlns:a16="http://schemas.microsoft.com/office/drawing/2014/main" id="{9E702285-F16E-4386-8445-7479658B5C77}"/>
                </a:ext>
              </a:extLst>
            </p:cNvPr>
            <p:cNvGrpSpPr/>
            <p:nvPr userDrawn="1"/>
          </p:nvGrpSpPr>
          <p:grpSpPr bwMode="gray">
            <a:xfrm>
              <a:off x="10723397" y="1113754"/>
              <a:ext cx="270000" cy="4919218"/>
              <a:chOff x="10723397" y="1113754"/>
              <a:chExt cx="270000" cy="4919218"/>
            </a:xfrm>
          </p:grpSpPr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E88FF76A-68EF-4621-8D06-BDC152505A58}"/>
                  </a:ext>
                </a:extLst>
              </p:cNvPr>
              <p:cNvCxnSpPr/>
              <p:nvPr userDrawn="1"/>
            </p:nvCxnSpPr>
            <p:spPr bwMode="gray">
              <a:xfrm flipH="1">
                <a:off x="10723397" y="1847470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Arrow Connector 104">
                <a:extLst>
                  <a:ext uri="{FF2B5EF4-FFF2-40B4-BE49-F238E27FC236}">
                    <a16:creationId xmlns:a16="http://schemas.microsoft.com/office/drawing/2014/main" id="{4CDB22CA-3952-447E-9AE2-1311C2048E84}"/>
                  </a:ext>
                </a:extLst>
              </p:cNvPr>
              <p:cNvCxnSpPr/>
              <p:nvPr userDrawn="1"/>
            </p:nvCxnSpPr>
            <p:spPr bwMode="gray">
              <a:xfrm flipH="1">
                <a:off x="10723397" y="2602373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Arrow Connector 105">
                <a:extLst>
                  <a:ext uri="{FF2B5EF4-FFF2-40B4-BE49-F238E27FC236}">
                    <a16:creationId xmlns:a16="http://schemas.microsoft.com/office/drawing/2014/main" id="{DEBE0FE0-7309-4F3B-A7BD-33FA402E70B0}"/>
                  </a:ext>
                </a:extLst>
              </p:cNvPr>
              <p:cNvCxnSpPr/>
              <p:nvPr/>
            </p:nvCxnSpPr>
            <p:spPr bwMode="gray">
              <a:xfrm flipH="1">
                <a:off x="10723397" y="6032972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Arrow Connector 106">
                <a:extLst>
                  <a:ext uri="{FF2B5EF4-FFF2-40B4-BE49-F238E27FC236}">
                    <a16:creationId xmlns:a16="http://schemas.microsoft.com/office/drawing/2014/main" id="{A16E28A0-FEA6-43E2-B2D3-5544E98F02D7}"/>
                  </a:ext>
                </a:extLst>
              </p:cNvPr>
              <p:cNvCxnSpPr/>
              <p:nvPr userDrawn="1"/>
            </p:nvCxnSpPr>
            <p:spPr bwMode="gray">
              <a:xfrm flipH="1">
                <a:off x="10723397" y="1113754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6" name="Top Arrows">
              <a:extLst>
                <a:ext uri="{FF2B5EF4-FFF2-40B4-BE49-F238E27FC236}">
                  <a16:creationId xmlns:a16="http://schemas.microsoft.com/office/drawing/2014/main" id="{952DB759-BF37-47F9-8158-95A4308943C9}"/>
                </a:ext>
              </a:extLst>
            </p:cNvPr>
            <p:cNvGrpSpPr/>
            <p:nvPr userDrawn="1"/>
          </p:nvGrpSpPr>
          <p:grpSpPr bwMode="gray">
            <a:xfrm>
              <a:off x="361096" y="-283349"/>
              <a:ext cx="9991609" cy="287018"/>
              <a:chOff x="361096" y="-283349"/>
              <a:chExt cx="9991609" cy="287018"/>
            </a:xfrm>
          </p:grpSpPr>
          <p:cxnSp>
            <p:nvCxnSpPr>
              <p:cNvPr id="101" name="Straight Arrow Connector 100">
                <a:extLst>
                  <a:ext uri="{FF2B5EF4-FFF2-40B4-BE49-F238E27FC236}">
                    <a16:creationId xmlns:a16="http://schemas.microsoft.com/office/drawing/2014/main" id="{FB589B75-28B8-411C-BAC9-8F9A543EC7F5}"/>
                  </a:ext>
                </a:extLst>
              </p:cNvPr>
              <p:cNvCxnSpPr/>
              <p:nvPr userDrawn="1"/>
            </p:nvCxnSpPr>
            <p:spPr bwMode="gray">
              <a:xfrm rot="16200000" flipH="1">
                <a:off x="226096" y="-148348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Arrow Connector 101">
                <a:extLst>
                  <a:ext uri="{FF2B5EF4-FFF2-40B4-BE49-F238E27FC236}">
                    <a16:creationId xmlns:a16="http://schemas.microsoft.com/office/drawing/2014/main" id="{1516BE15-777F-4800-8053-32C9B844479E}"/>
                  </a:ext>
                </a:extLst>
              </p:cNvPr>
              <p:cNvCxnSpPr/>
              <p:nvPr userDrawn="1"/>
            </p:nvCxnSpPr>
            <p:spPr bwMode="gray">
              <a:xfrm rot="16200000" flipH="1">
                <a:off x="4479160" y="-131331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Arrow Connector 102">
                <a:extLst>
                  <a:ext uri="{FF2B5EF4-FFF2-40B4-BE49-F238E27FC236}">
                    <a16:creationId xmlns:a16="http://schemas.microsoft.com/office/drawing/2014/main" id="{BC9D4235-A8CA-447D-883E-BB427660FE5A}"/>
                  </a:ext>
                </a:extLst>
              </p:cNvPr>
              <p:cNvCxnSpPr/>
              <p:nvPr/>
            </p:nvCxnSpPr>
            <p:spPr bwMode="gray">
              <a:xfrm rot="16200000" flipH="1">
                <a:off x="10217705" y="-148349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" name="Bottom Arrows">
              <a:extLst>
                <a:ext uri="{FF2B5EF4-FFF2-40B4-BE49-F238E27FC236}">
                  <a16:creationId xmlns:a16="http://schemas.microsoft.com/office/drawing/2014/main" id="{26E78497-D3B8-45AD-B8E0-D8CCE3CF6729}"/>
                </a:ext>
              </a:extLst>
            </p:cNvPr>
            <p:cNvGrpSpPr/>
            <p:nvPr userDrawn="1"/>
          </p:nvGrpSpPr>
          <p:grpSpPr bwMode="gray">
            <a:xfrm>
              <a:off x="360916" y="6872492"/>
              <a:ext cx="9991789" cy="270000"/>
              <a:chOff x="360916" y="6872492"/>
              <a:chExt cx="9991789" cy="270000"/>
            </a:xfrm>
          </p:grpSpPr>
          <p:cxnSp>
            <p:nvCxnSpPr>
              <p:cNvPr id="98" name="Straight Arrow Connector 97">
                <a:extLst>
                  <a:ext uri="{FF2B5EF4-FFF2-40B4-BE49-F238E27FC236}">
                    <a16:creationId xmlns:a16="http://schemas.microsoft.com/office/drawing/2014/main" id="{A4FF1311-7931-4B77-93F7-B205389B968D}"/>
                  </a:ext>
                </a:extLst>
              </p:cNvPr>
              <p:cNvCxnSpPr/>
              <p:nvPr userDrawn="1"/>
            </p:nvCxnSpPr>
            <p:spPr bwMode="gray">
              <a:xfrm rot="5400000" flipH="1" flipV="1">
                <a:off x="225916" y="7007492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Arrow Connector 98">
                <a:extLst>
                  <a:ext uri="{FF2B5EF4-FFF2-40B4-BE49-F238E27FC236}">
                    <a16:creationId xmlns:a16="http://schemas.microsoft.com/office/drawing/2014/main" id="{99AEF538-C2C7-4B66-B07C-03E132124FEB}"/>
                  </a:ext>
                </a:extLst>
              </p:cNvPr>
              <p:cNvCxnSpPr/>
              <p:nvPr userDrawn="1"/>
            </p:nvCxnSpPr>
            <p:spPr bwMode="gray">
              <a:xfrm rot="5400000" flipH="1" flipV="1">
                <a:off x="10217705" y="7007492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Arrow Connector 99">
                <a:extLst>
                  <a:ext uri="{FF2B5EF4-FFF2-40B4-BE49-F238E27FC236}">
                    <a16:creationId xmlns:a16="http://schemas.microsoft.com/office/drawing/2014/main" id="{3D57509A-C27F-4D5C-B8AB-331DB48EED1C}"/>
                  </a:ext>
                </a:extLst>
              </p:cNvPr>
              <p:cNvCxnSpPr/>
              <p:nvPr userDrawn="1"/>
            </p:nvCxnSpPr>
            <p:spPr bwMode="gray">
              <a:xfrm rot="5400000" flipH="1" flipV="1">
                <a:off x="4479160" y="7007492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1" name="ctsTitleImageBox" hidden="1"/>
          <p:cNvSpPr/>
          <p:nvPr userDrawn="1"/>
        </p:nvSpPr>
        <p:spPr bwMode="gray">
          <a:xfrm>
            <a:off x="0" y="0"/>
            <a:ext cx="13442950" cy="75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990000" rIns="54000" bIns="54000" rtlCol="0" anchor="t" anchorCtr="0">
            <a:noAutofit/>
          </a:bodyPr>
          <a:lstStyle/>
          <a:p>
            <a:pPr algn="l"/>
            <a:endParaRPr lang="en-GB" sz="1600" noProof="0" dirty="0">
              <a:solidFill>
                <a:schemeClr val="tx1"/>
              </a:solidFill>
            </a:endParaRPr>
          </a:p>
        </p:txBody>
      </p:sp>
      <p:sp>
        <p:nvSpPr>
          <p:cNvPr id="19" name="Coloured_Shape"/>
          <p:cNvSpPr/>
          <p:nvPr userDrawn="1"/>
        </p:nvSpPr>
        <p:spPr bwMode="gray">
          <a:xfrm>
            <a:off x="1418950" y="0"/>
            <a:ext cx="12024000" cy="7560000"/>
          </a:xfrm>
          <a:custGeom>
            <a:avLst/>
            <a:gdLst>
              <a:gd name="connsiteX0" fmla="*/ 0 w 12024000"/>
              <a:gd name="connsiteY0" fmla="*/ 0 h 7560000"/>
              <a:gd name="connsiteX1" fmla="*/ 12024000 w 12024000"/>
              <a:gd name="connsiteY1" fmla="*/ 0 h 7560000"/>
              <a:gd name="connsiteX2" fmla="*/ 12024000 w 12024000"/>
              <a:gd name="connsiteY2" fmla="*/ 7560000 h 7560000"/>
              <a:gd name="connsiteX3" fmla="*/ 0 w 12024000"/>
              <a:gd name="connsiteY3" fmla="*/ 7560000 h 7560000"/>
              <a:gd name="connsiteX4" fmla="*/ 3780000 w 12024000"/>
              <a:gd name="connsiteY4" fmla="*/ 3780000 h 75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24000" h="7560000">
                <a:moveTo>
                  <a:pt x="0" y="0"/>
                </a:moveTo>
                <a:lnTo>
                  <a:pt x="12024000" y="0"/>
                </a:lnTo>
                <a:lnTo>
                  <a:pt x="12024000" y="7560000"/>
                </a:lnTo>
                <a:lnTo>
                  <a:pt x="0" y="7560000"/>
                </a:lnTo>
                <a:lnTo>
                  <a:pt x="3780000" y="378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noProof="0"/>
          </a:p>
        </p:txBody>
      </p:sp>
      <p:pic>
        <p:nvPicPr>
          <p:cNvPr id="9" name="Transclucent_Shape_Image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 bwMode="gray">
          <a:xfrm>
            <a:off x="0" y="1889913"/>
            <a:ext cx="1889924" cy="3779848"/>
          </a:xfrm>
          <a:prstGeom prst="rect">
            <a:avLst/>
          </a:prstGeom>
        </p:spPr>
      </p:pic>
      <p:sp>
        <p:nvSpPr>
          <p:cNvPr id="7" name="ctsAuthorPlaceholder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5810050" y="5009935"/>
            <a:ext cx="7200900" cy="270000"/>
          </a:xfrm>
        </p:spPr>
        <p:txBody>
          <a:bodyPr lIns="0" tIns="0" rIns="0" bIns="0" anchor="t" anchorCtr="0">
            <a:noAutofit/>
          </a:bodyPr>
          <a:lstStyle>
            <a:lvl1pPr algn="r">
              <a:spcBef>
                <a:spcPts val="0"/>
              </a:spcBef>
              <a:defRPr lang="en-GB" sz="1600" baseline="0" smtClean="0">
                <a:solidFill>
                  <a:schemeClr val="bg1"/>
                </a:solidFill>
              </a:defRPr>
            </a:lvl1pPr>
            <a:lvl2pPr algn="r">
              <a:spcBef>
                <a:spcPts val="0"/>
              </a:spcBef>
              <a:defRPr lang="en-GB" sz="1600" smtClean="0">
                <a:solidFill>
                  <a:schemeClr val="bg1"/>
                </a:solidFill>
              </a:defRPr>
            </a:lvl2pPr>
            <a:lvl3pPr algn="r">
              <a:spcBef>
                <a:spcPts val="0"/>
              </a:spcBef>
              <a:defRPr lang="en-GB" sz="1600" smtClean="0">
                <a:solidFill>
                  <a:schemeClr val="bg1"/>
                </a:solidFill>
              </a:defRPr>
            </a:lvl3pPr>
            <a:lvl4pPr algn="r">
              <a:spcBef>
                <a:spcPts val="0"/>
              </a:spcBef>
              <a:defRPr lang="en-GB" sz="1600" smtClean="0">
                <a:solidFill>
                  <a:schemeClr val="bg1"/>
                </a:solidFill>
              </a:defRPr>
            </a:lvl4pPr>
            <a:lvl5pPr algn="r">
              <a:spcBef>
                <a:spcPts val="0"/>
              </a:spcBef>
              <a:defRPr lang="de-DE" sz="1600">
                <a:solidFill>
                  <a:schemeClr val="bg1"/>
                </a:solidFill>
              </a:defRPr>
            </a:lvl5pPr>
          </a:lstStyle>
          <a:p>
            <a:pPr lvl="0" algn="r" defTabSz="1008126"/>
            <a:r>
              <a:rPr lang="en-GB" noProof="0"/>
              <a:t>Click to insert Author or Venue</a:t>
            </a:r>
          </a:p>
        </p:txBody>
      </p:sp>
      <p:sp>
        <p:nvSpPr>
          <p:cNvPr id="3" name="ctsSubtitlePlaceholder"/>
          <p:cNvSpPr>
            <a:spLocks noGrp="1"/>
          </p:cNvSpPr>
          <p:nvPr>
            <p:ph type="subTitle" idx="1" hasCustomPrompt="1"/>
          </p:nvPr>
        </p:nvSpPr>
        <p:spPr bwMode="gray">
          <a:xfrm>
            <a:off x="5810950" y="4074288"/>
            <a:ext cx="7200000" cy="540000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/>
              <a:t>Click to edit Master subtitle style </a:t>
            </a:r>
          </a:p>
        </p:txBody>
      </p:sp>
      <p:sp>
        <p:nvSpPr>
          <p:cNvPr id="2" name="ctsTitlePlaceholder"/>
          <p:cNvSpPr>
            <a:spLocks noGrp="1"/>
          </p:cNvSpPr>
          <p:nvPr>
            <p:ph type="ctrTitle"/>
          </p:nvPr>
        </p:nvSpPr>
        <p:spPr bwMode="gray">
          <a:xfrm>
            <a:off x="5810950" y="3166500"/>
            <a:ext cx="7200000" cy="792000"/>
          </a:xfr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1" name="ctsDatePlaceholder">
            <a:extLst>
              <a:ext uri="{FF2B5EF4-FFF2-40B4-BE49-F238E27FC236}">
                <a16:creationId xmlns:a16="http://schemas.microsoft.com/office/drawing/2014/main" id="{4A9D82EC-4C9C-4FF2-B81A-EA7FCB6B2D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410499" y="2266500"/>
            <a:ext cx="3600000" cy="252000"/>
          </a:xfrm>
        </p:spPr>
        <p:txBody>
          <a:bodyPr/>
          <a:lstStyle>
            <a:lvl1pPr marL="0" indent="0" algn="r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&lt;Insert date&gt;</a:t>
            </a:r>
            <a:endParaRPr lang="en-GB" dirty="0"/>
          </a:p>
        </p:txBody>
      </p:sp>
      <p:pic>
        <p:nvPicPr>
          <p:cNvPr id="28" name="CR_Logo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 bwMode="gray">
          <a:xfrm>
            <a:off x="11286581" y="429687"/>
            <a:ext cx="1741787" cy="3305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641946-AB41-4090-BD1F-0572F8469D4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0039" y="429687"/>
            <a:ext cx="1723918" cy="626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233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44" userDrawn="1">
          <p15:clr>
            <a:srgbClr val="A4A3A4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"/>
          <p:cNvSpPr>
            <a:spLocks noGrp="1"/>
          </p:cNvSpPr>
          <p:nvPr>
            <p:ph idx="1"/>
          </p:nvPr>
        </p:nvSpPr>
        <p:spPr bwMode="gray">
          <a:xfrm>
            <a:off x="421200" y="2844002"/>
            <a:ext cx="12589950" cy="3815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tsLYN" hidden="1"/>
          <p:cNvSpPr/>
          <p:nvPr userDrawn="1"/>
        </p:nvSpPr>
        <p:spPr bwMode="gray">
          <a:xfrm>
            <a:off x="-716780" y="-16877"/>
            <a:ext cx="0" cy="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en-GB" sz="100" noProof="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Title and Content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4AC305D-6DAA-4C51-8E05-292C7930C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88381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ctsGrid">
            <a:extLst>
              <a:ext uri="{FF2B5EF4-FFF2-40B4-BE49-F238E27FC236}">
                <a16:creationId xmlns:a16="http://schemas.microsoft.com/office/drawing/2014/main" id="{E3E1261B-CA7F-4493-8048-516B1363181F}"/>
              </a:ext>
            </a:extLst>
          </p:cNvPr>
          <p:cNvGrpSpPr/>
          <p:nvPr userDrawn="1"/>
        </p:nvGrpSpPr>
        <p:grpSpPr bwMode="gray">
          <a:xfrm>
            <a:off x="-391832" y="-366993"/>
            <a:ext cx="14222132" cy="8260836"/>
            <a:chOff x="-283331" y="-283349"/>
            <a:chExt cx="11276728" cy="7425841"/>
          </a:xfrm>
        </p:grpSpPr>
        <p:grpSp>
          <p:nvGrpSpPr>
            <p:cNvPr id="32" name="Left Arrows">
              <a:extLst>
                <a:ext uri="{FF2B5EF4-FFF2-40B4-BE49-F238E27FC236}">
                  <a16:creationId xmlns:a16="http://schemas.microsoft.com/office/drawing/2014/main" id="{2F41A32B-5E84-4868-B2B2-FB7206957A72}"/>
                </a:ext>
              </a:extLst>
            </p:cNvPr>
            <p:cNvGrpSpPr/>
            <p:nvPr userDrawn="1"/>
          </p:nvGrpSpPr>
          <p:grpSpPr bwMode="gray">
            <a:xfrm>
              <a:off x="-283331" y="1114468"/>
              <a:ext cx="279967" cy="4918504"/>
              <a:chOff x="-283331" y="1114468"/>
              <a:chExt cx="279967" cy="4918504"/>
            </a:xfrm>
          </p:grpSpPr>
          <p:cxnSp>
            <p:nvCxnSpPr>
              <p:cNvPr id="62" name="Straight Arrow Connector 61">
                <a:extLst>
                  <a:ext uri="{FF2B5EF4-FFF2-40B4-BE49-F238E27FC236}">
                    <a16:creationId xmlns:a16="http://schemas.microsoft.com/office/drawing/2014/main" id="{41884A92-49F6-4556-A515-3010F943BD5A}"/>
                  </a:ext>
                </a:extLst>
              </p:cNvPr>
              <p:cNvCxnSpPr/>
              <p:nvPr userDrawn="1"/>
            </p:nvCxnSpPr>
            <p:spPr bwMode="gray">
              <a:xfrm>
                <a:off x="-273364" y="1847470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Arrow Connector 62">
                <a:extLst>
                  <a:ext uri="{FF2B5EF4-FFF2-40B4-BE49-F238E27FC236}">
                    <a16:creationId xmlns:a16="http://schemas.microsoft.com/office/drawing/2014/main" id="{7BD84A49-50DC-400C-9072-D04B9A59B18A}"/>
                  </a:ext>
                </a:extLst>
              </p:cNvPr>
              <p:cNvCxnSpPr/>
              <p:nvPr userDrawn="1"/>
            </p:nvCxnSpPr>
            <p:spPr bwMode="gray">
              <a:xfrm>
                <a:off x="-273364" y="1114468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Arrow Connector 63">
                <a:extLst>
                  <a:ext uri="{FF2B5EF4-FFF2-40B4-BE49-F238E27FC236}">
                    <a16:creationId xmlns:a16="http://schemas.microsoft.com/office/drawing/2014/main" id="{B04C9B34-9FA6-4D5A-BFD5-D937C946D5E0}"/>
                  </a:ext>
                </a:extLst>
              </p:cNvPr>
              <p:cNvCxnSpPr/>
              <p:nvPr userDrawn="1"/>
            </p:nvCxnSpPr>
            <p:spPr bwMode="gray">
              <a:xfrm>
                <a:off x="-283331" y="2602373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Arrow Connector 64">
                <a:extLst>
                  <a:ext uri="{FF2B5EF4-FFF2-40B4-BE49-F238E27FC236}">
                    <a16:creationId xmlns:a16="http://schemas.microsoft.com/office/drawing/2014/main" id="{A35FF1FD-5B36-4389-90F3-4E39071B4321}"/>
                  </a:ext>
                </a:extLst>
              </p:cNvPr>
              <p:cNvCxnSpPr/>
              <p:nvPr userDrawn="1"/>
            </p:nvCxnSpPr>
            <p:spPr bwMode="gray">
              <a:xfrm>
                <a:off x="-283331" y="6032972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Right Arrows">
              <a:extLst>
                <a:ext uri="{FF2B5EF4-FFF2-40B4-BE49-F238E27FC236}">
                  <a16:creationId xmlns:a16="http://schemas.microsoft.com/office/drawing/2014/main" id="{F17E77A1-EE98-443D-84DA-51CBBEDBEB9A}"/>
                </a:ext>
              </a:extLst>
            </p:cNvPr>
            <p:cNvGrpSpPr/>
            <p:nvPr userDrawn="1"/>
          </p:nvGrpSpPr>
          <p:grpSpPr bwMode="gray">
            <a:xfrm>
              <a:off x="10723397" y="1113754"/>
              <a:ext cx="270000" cy="4919218"/>
              <a:chOff x="10723397" y="1113754"/>
              <a:chExt cx="270000" cy="4919218"/>
            </a:xfrm>
          </p:grpSpPr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03D8B8EE-955F-4FEF-8461-4452B10747FA}"/>
                  </a:ext>
                </a:extLst>
              </p:cNvPr>
              <p:cNvCxnSpPr/>
              <p:nvPr userDrawn="1"/>
            </p:nvCxnSpPr>
            <p:spPr bwMode="gray">
              <a:xfrm flipH="1">
                <a:off x="10723397" y="1847470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206CEA01-120B-40EA-995F-6F827BF4AAB6}"/>
                  </a:ext>
                </a:extLst>
              </p:cNvPr>
              <p:cNvCxnSpPr/>
              <p:nvPr userDrawn="1"/>
            </p:nvCxnSpPr>
            <p:spPr bwMode="gray">
              <a:xfrm flipH="1">
                <a:off x="10723397" y="2602373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DEF3E0C2-860E-4692-9854-CF3B83487C91}"/>
                  </a:ext>
                </a:extLst>
              </p:cNvPr>
              <p:cNvCxnSpPr/>
              <p:nvPr/>
            </p:nvCxnSpPr>
            <p:spPr bwMode="gray">
              <a:xfrm flipH="1">
                <a:off x="10723397" y="6032972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7CF94127-DEE0-41D4-987A-C2F07B156A44}"/>
                  </a:ext>
                </a:extLst>
              </p:cNvPr>
              <p:cNvCxnSpPr/>
              <p:nvPr userDrawn="1"/>
            </p:nvCxnSpPr>
            <p:spPr bwMode="gray">
              <a:xfrm flipH="1">
                <a:off x="10723397" y="1113754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Top Arrows">
              <a:extLst>
                <a:ext uri="{FF2B5EF4-FFF2-40B4-BE49-F238E27FC236}">
                  <a16:creationId xmlns:a16="http://schemas.microsoft.com/office/drawing/2014/main" id="{2DD7390B-53B4-4DA3-8253-A756BF42BF3F}"/>
                </a:ext>
              </a:extLst>
            </p:cNvPr>
            <p:cNvGrpSpPr/>
            <p:nvPr userDrawn="1"/>
          </p:nvGrpSpPr>
          <p:grpSpPr bwMode="gray">
            <a:xfrm>
              <a:off x="361096" y="-283349"/>
              <a:ext cx="9991609" cy="287018"/>
              <a:chOff x="361096" y="-283349"/>
              <a:chExt cx="9991609" cy="287018"/>
            </a:xfrm>
          </p:grpSpPr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A7817DD1-C6E0-4725-A9AC-C61B0E1D523B}"/>
                  </a:ext>
                </a:extLst>
              </p:cNvPr>
              <p:cNvCxnSpPr/>
              <p:nvPr userDrawn="1"/>
            </p:nvCxnSpPr>
            <p:spPr bwMode="gray">
              <a:xfrm rot="16200000" flipH="1">
                <a:off x="226096" y="-148348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0224C70E-B56D-406C-9304-027E25CD2AFC}"/>
                  </a:ext>
                </a:extLst>
              </p:cNvPr>
              <p:cNvCxnSpPr/>
              <p:nvPr userDrawn="1"/>
            </p:nvCxnSpPr>
            <p:spPr bwMode="gray">
              <a:xfrm rot="16200000" flipH="1">
                <a:off x="6756200" y="-131331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AB67FB4D-9BE6-425E-8F2E-789C77FC3C8E}"/>
                  </a:ext>
                </a:extLst>
              </p:cNvPr>
              <p:cNvCxnSpPr/>
              <p:nvPr/>
            </p:nvCxnSpPr>
            <p:spPr bwMode="gray">
              <a:xfrm rot="16200000" flipH="1">
                <a:off x="10217705" y="-148349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Bottom Arrows">
              <a:extLst>
                <a:ext uri="{FF2B5EF4-FFF2-40B4-BE49-F238E27FC236}">
                  <a16:creationId xmlns:a16="http://schemas.microsoft.com/office/drawing/2014/main" id="{8540B195-D13B-442B-9EAF-BD145E585587}"/>
                </a:ext>
              </a:extLst>
            </p:cNvPr>
            <p:cNvGrpSpPr/>
            <p:nvPr userDrawn="1"/>
          </p:nvGrpSpPr>
          <p:grpSpPr bwMode="gray">
            <a:xfrm>
              <a:off x="360916" y="6872492"/>
              <a:ext cx="9991789" cy="270000"/>
              <a:chOff x="360916" y="6872492"/>
              <a:chExt cx="9991789" cy="270000"/>
            </a:xfrm>
          </p:grpSpPr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8727BE97-9C10-4DC7-B38A-0353E611E7DD}"/>
                  </a:ext>
                </a:extLst>
              </p:cNvPr>
              <p:cNvCxnSpPr/>
              <p:nvPr userDrawn="1"/>
            </p:nvCxnSpPr>
            <p:spPr bwMode="gray">
              <a:xfrm rot="5400000" flipH="1" flipV="1">
                <a:off x="225916" y="7007492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AFE234D3-E57A-48FB-BCA6-9EF653D5EB94}"/>
                  </a:ext>
                </a:extLst>
              </p:cNvPr>
              <p:cNvCxnSpPr/>
              <p:nvPr userDrawn="1"/>
            </p:nvCxnSpPr>
            <p:spPr bwMode="gray">
              <a:xfrm rot="5400000" flipH="1" flipV="1">
                <a:off x="10217705" y="7007492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6FABD84B-4D64-40C3-B808-7BF76751DEC8}"/>
                  </a:ext>
                </a:extLst>
              </p:cNvPr>
              <p:cNvCxnSpPr/>
              <p:nvPr userDrawn="1"/>
            </p:nvCxnSpPr>
            <p:spPr bwMode="gray">
              <a:xfrm rot="5400000" flipH="1" flipV="1">
                <a:off x="6756201" y="7007492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" name="ctsLYN" hidden="1"/>
          <p:cNvSpPr/>
          <p:nvPr userDrawn="1"/>
        </p:nvSpPr>
        <p:spPr bwMode="gray">
          <a:xfrm>
            <a:off x="103243" y="-549754"/>
            <a:ext cx="0" cy="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en-GB" sz="100" noProof="0">
                <a:solidFill>
                  <a:schemeClr val="bg2">
                    <a:lumMod val="40000"/>
                    <a:lumOff val="60000"/>
                  </a:schemeClr>
                </a:solidFill>
              </a:rPr>
              <a:t>Section Header</a:t>
            </a:r>
          </a:p>
        </p:txBody>
      </p:sp>
      <p:sp>
        <p:nvSpPr>
          <p:cNvPr id="13" name="ctsTitleImageBox"/>
          <p:cNvSpPr/>
          <p:nvPr userDrawn="1"/>
        </p:nvSpPr>
        <p:spPr bwMode="gray">
          <a:xfrm>
            <a:off x="0" y="0"/>
            <a:ext cx="13442400" cy="75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>
            <a:noAutofit/>
          </a:bodyPr>
          <a:lstStyle/>
          <a:p>
            <a:pPr algn="ctr"/>
            <a:endParaRPr lang="en-GB" sz="1600" noProof="0"/>
          </a:p>
        </p:txBody>
      </p:sp>
      <p:pic>
        <p:nvPicPr>
          <p:cNvPr id="3" name="Transclucent_Shape_Image">
            <a:extLst>
              <a:ext uri="{FF2B5EF4-FFF2-40B4-BE49-F238E27FC236}">
                <a16:creationId xmlns:a16="http://schemas.microsoft.com/office/drawing/2014/main" id="{A73C91F4-BD28-428D-B9EE-247D28A263B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2"/>
            <a:ext cx="13442809" cy="7559675"/>
          </a:xfrm>
          <a:prstGeom prst="rect">
            <a:avLst/>
          </a:prstGeom>
        </p:spPr>
      </p:pic>
      <p:sp>
        <p:nvSpPr>
          <p:cNvPr id="2" name="ctsSecTitlePlaceholder"/>
          <p:cNvSpPr>
            <a:spLocks noGrp="1"/>
          </p:cNvSpPr>
          <p:nvPr>
            <p:ph type="title" hasCustomPrompt="1"/>
          </p:nvPr>
        </p:nvSpPr>
        <p:spPr bwMode="gray">
          <a:xfrm>
            <a:off x="8690950" y="1187450"/>
            <a:ext cx="4328710" cy="1188000"/>
          </a:xfrm>
        </p:spPr>
        <p:txBody>
          <a:bodyPr anchor="t" anchorCtr="0"/>
          <a:lstStyle>
            <a:lvl1pPr algn="r">
              <a:lnSpc>
                <a:spcPct val="90000"/>
              </a:lnSpc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GB" noProof="0" dirty="0"/>
              <a:t>Click to insert section title</a:t>
            </a:r>
          </a:p>
        </p:txBody>
      </p:sp>
      <p:sp>
        <p:nvSpPr>
          <p:cNvPr id="30" name="ctsSubtitlePlaceholder"/>
          <p:cNvSpPr>
            <a:spLocks noGrp="1"/>
          </p:cNvSpPr>
          <p:nvPr>
            <p:ph type="subTitle" idx="10" hasCustomPrompt="1"/>
          </p:nvPr>
        </p:nvSpPr>
        <p:spPr bwMode="gray">
          <a:xfrm>
            <a:off x="8690949" y="2587576"/>
            <a:ext cx="4331313" cy="1350000"/>
          </a:xfrm>
        </p:spPr>
        <p:txBody>
          <a:bodyPr/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insert short section summary if required</a:t>
            </a:r>
          </a:p>
        </p:txBody>
      </p:sp>
      <p:sp>
        <p:nvSpPr>
          <p:cNvPr id="4" name="ctsSecNo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10850949" y="414385"/>
            <a:ext cx="2171313" cy="432000"/>
          </a:xfrm>
        </p:spPr>
        <p:txBody>
          <a:bodyPr/>
          <a:lstStyle>
            <a:lvl1pPr marL="0" indent="0" algn="r">
              <a:lnSpc>
                <a:spcPct val="80000"/>
              </a:lnSpc>
              <a:buFont typeface="Arial" panose="020B0604020202020204" pitchFamily="34" charset="0"/>
              <a:buNone/>
              <a:defRPr sz="4000" b="1">
                <a:solidFill>
                  <a:schemeClr val="accent1"/>
                </a:solidFill>
              </a:defRPr>
            </a:lvl1pPr>
            <a:lvl2pPr marL="0" indent="0" algn="r">
              <a:lnSpc>
                <a:spcPct val="80000"/>
              </a:lnSpc>
              <a:buFont typeface="Arial" panose="020B0604020202020204" pitchFamily="34" charset="0"/>
              <a:buNone/>
              <a:defRPr sz="4000" b="1">
                <a:solidFill>
                  <a:schemeClr val="accent1"/>
                </a:solidFill>
              </a:defRPr>
            </a:lvl2pPr>
            <a:lvl3pPr marL="0" indent="0" algn="r">
              <a:lnSpc>
                <a:spcPct val="80000"/>
              </a:lnSpc>
              <a:buNone/>
              <a:defRPr sz="4000" b="1">
                <a:solidFill>
                  <a:schemeClr val="accent1"/>
                </a:solidFill>
              </a:defRPr>
            </a:lvl3pPr>
            <a:lvl4pPr marL="0" indent="0" algn="r">
              <a:lnSpc>
                <a:spcPct val="80000"/>
              </a:lnSpc>
              <a:buNone/>
              <a:defRPr sz="4000" b="1">
                <a:solidFill>
                  <a:schemeClr val="accent1"/>
                </a:solidFill>
              </a:defRPr>
            </a:lvl4pPr>
            <a:lvl5pPr marL="0" indent="0" algn="r">
              <a:lnSpc>
                <a:spcPct val="80000"/>
              </a:lnSpc>
              <a:buNone/>
              <a:defRPr sz="4000" b="1">
                <a:solidFill>
                  <a:schemeClr val="accent1"/>
                </a:solidFill>
              </a:defRPr>
            </a:lvl5pPr>
            <a:lvl6pPr marL="0" indent="0" algn="r">
              <a:lnSpc>
                <a:spcPct val="80000"/>
              </a:lnSpc>
              <a:buNone/>
              <a:defRPr sz="4000" b="1">
                <a:solidFill>
                  <a:schemeClr val="accent1"/>
                </a:solidFill>
              </a:defRPr>
            </a:lvl6pPr>
            <a:lvl7pPr marL="0" indent="0" algn="r">
              <a:lnSpc>
                <a:spcPct val="80000"/>
              </a:lnSpc>
              <a:buNone/>
              <a:defRPr sz="4000" b="1">
                <a:solidFill>
                  <a:schemeClr val="accent1"/>
                </a:solidFill>
              </a:defRPr>
            </a:lvl7pPr>
            <a:lvl8pPr marL="0" indent="0" algn="r">
              <a:lnSpc>
                <a:spcPct val="80000"/>
              </a:lnSpc>
              <a:buNone/>
              <a:defRPr sz="4000" b="1">
                <a:solidFill>
                  <a:schemeClr val="accent1"/>
                </a:solidFill>
              </a:defRPr>
            </a:lvl8pPr>
            <a:lvl9pPr marL="0" indent="0" algn="r">
              <a:lnSpc>
                <a:spcPct val="80000"/>
              </a:lnSpc>
              <a:buNone/>
              <a:defRPr sz="4000" b="1"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 noProof="0" dirty="0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6179264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tsLYN" hidden="1"/>
          <p:cNvSpPr/>
          <p:nvPr userDrawn="1"/>
        </p:nvSpPr>
        <p:spPr bwMode="gray">
          <a:xfrm>
            <a:off x="-253595" y="-714534"/>
            <a:ext cx="253596" cy="1077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GB" sz="100" noProof="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Two Content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sz="half" idx="1"/>
          </p:nvPr>
        </p:nvSpPr>
        <p:spPr bwMode="gray">
          <a:xfrm>
            <a:off x="421199" y="2844000"/>
            <a:ext cx="6047863" cy="381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3C10D9BD-85B9-4842-B65D-089012BBB361}"/>
              </a:ext>
            </a:extLst>
          </p:cNvPr>
          <p:cNvSpPr>
            <a:spLocks noGrp="1"/>
          </p:cNvSpPr>
          <p:nvPr>
            <p:ph sz="half" idx="10"/>
          </p:nvPr>
        </p:nvSpPr>
        <p:spPr bwMode="gray">
          <a:xfrm>
            <a:off x="6974400" y="2844000"/>
            <a:ext cx="6047863" cy="381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2C8180-B0F7-42B6-AE90-5DBF662CC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9206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075" userDrawn="1">
          <p15:clr>
            <a:srgbClr val="FBAE40"/>
          </p15:clr>
        </p15:guide>
        <p15:guide id="2" pos="439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tsLYN" hidden="1"/>
          <p:cNvSpPr/>
          <p:nvPr userDrawn="1"/>
        </p:nvSpPr>
        <p:spPr bwMode="gray">
          <a:xfrm>
            <a:off x="-293969" y="-347791"/>
            <a:ext cx="261610" cy="1077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GB" sz="100" noProof="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Three </a:t>
            </a:r>
            <a:r>
              <a:rPr lang="en-GB" sz="100" baseline="0" noProof="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Content</a:t>
            </a:r>
            <a:endParaRPr lang="en-GB" sz="100" noProof="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1"/>
          <p:cNvSpPr>
            <a:spLocks noGrp="1"/>
          </p:cNvSpPr>
          <p:nvPr>
            <p:ph sz="half" idx="1"/>
          </p:nvPr>
        </p:nvSpPr>
        <p:spPr bwMode="gray">
          <a:xfrm>
            <a:off x="421200" y="2844000"/>
            <a:ext cx="3866400" cy="381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65246E-B0C2-4FA0-9B08-D9E77C368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9" name="Content Placeholder 1">
            <a:extLst>
              <a:ext uri="{FF2B5EF4-FFF2-40B4-BE49-F238E27FC236}">
                <a16:creationId xmlns:a16="http://schemas.microsoft.com/office/drawing/2014/main" id="{96806314-3DC0-4DA6-9D9C-122DFC01C7F5}"/>
              </a:ext>
            </a:extLst>
          </p:cNvPr>
          <p:cNvSpPr>
            <a:spLocks noGrp="1"/>
          </p:cNvSpPr>
          <p:nvPr>
            <p:ph sz="half" idx="10"/>
          </p:nvPr>
        </p:nvSpPr>
        <p:spPr bwMode="gray">
          <a:xfrm>
            <a:off x="4788532" y="2844000"/>
            <a:ext cx="3866400" cy="381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0" name="Content Placeholder 1">
            <a:extLst>
              <a:ext uri="{FF2B5EF4-FFF2-40B4-BE49-F238E27FC236}">
                <a16:creationId xmlns:a16="http://schemas.microsoft.com/office/drawing/2014/main" id="{9C1E36F2-329C-4870-BACA-B5912ECD0440}"/>
              </a:ext>
            </a:extLst>
          </p:cNvPr>
          <p:cNvSpPr>
            <a:spLocks noGrp="1"/>
          </p:cNvSpPr>
          <p:nvPr>
            <p:ph sz="half" idx="11"/>
          </p:nvPr>
        </p:nvSpPr>
        <p:spPr bwMode="gray">
          <a:xfrm>
            <a:off x="9155864" y="2844000"/>
            <a:ext cx="3866400" cy="3816000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8654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5" userDrawn="1">
          <p15:clr>
            <a:srgbClr val="FBAE40"/>
          </p15:clr>
        </p15:guide>
        <p15:guide id="3" pos="5453" userDrawn="1">
          <p15:clr>
            <a:srgbClr val="FBAE40"/>
          </p15:clr>
        </p15:guide>
        <p15:guide id="5" pos="5766" userDrawn="1">
          <p15:clr>
            <a:srgbClr val="FBAE40"/>
          </p15:clr>
        </p15:guide>
        <p15:guide id="6" pos="3015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hirds - 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tsLYN" hidden="1"/>
          <p:cNvSpPr/>
          <p:nvPr userDrawn="1"/>
        </p:nvSpPr>
        <p:spPr bwMode="gray">
          <a:xfrm>
            <a:off x="-284752" y="-549314"/>
            <a:ext cx="312906" cy="1077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GB" sz="100" noProof="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Two Thirds - One Third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9A10F-FDD0-4B0A-9AFB-484F74F1D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8EBA69FE-8AEF-45D7-A385-D08F122A6EF2}"/>
              </a:ext>
            </a:extLst>
          </p:cNvPr>
          <p:cNvSpPr>
            <a:spLocks noGrp="1"/>
          </p:cNvSpPr>
          <p:nvPr>
            <p:ph sz="half" idx="1"/>
          </p:nvPr>
        </p:nvSpPr>
        <p:spPr bwMode="gray">
          <a:xfrm>
            <a:off x="421200" y="2844000"/>
            <a:ext cx="8235438" cy="381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C2F17DB1-1E3C-4A3D-84D4-6971ADAA7A45}"/>
              </a:ext>
            </a:extLst>
          </p:cNvPr>
          <p:cNvSpPr>
            <a:spLocks noGrp="1"/>
          </p:cNvSpPr>
          <p:nvPr>
            <p:ph sz="half" idx="11"/>
          </p:nvPr>
        </p:nvSpPr>
        <p:spPr bwMode="gray">
          <a:xfrm>
            <a:off x="9155864" y="2844000"/>
            <a:ext cx="3866400" cy="3816000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18071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66" userDrawn="1">
          <p15:clr>
            <a:srgbClr val="FBAE40"/>
          </p15:clr>
        </p15:guide>
        <p15:guide id="2" pos="5453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hird - Two Thi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tsLYN" hidden="1"/>
          <p:cNvSpPr/>
          <p:nvPr userDrawn="1"/>
        </p:nvSpPr>
        <p:spPr bwMode="gray">
          <a:xfrm>
            <a:off x="-284753" y="-549314"/>
            <a:ext cx="312906" cy="1077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GB" sz="100" noProof="0" dirty="0">
                <a:solidFill>
                  <a:schemeClr val="bg1">
                    <a:lumMod val="95000"/>
                  </a:schemeClr>
                </a:solidFill>
              </a:rPr>
              <a:t>One Third - Two Thirds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9A10F-FDD0-4B0A-9AFB-484F74F1D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8EBA69FE-8AEF-45D7-A385-D08F122A6EF2}"/>
              </a:ext>
            </a:extLst>
          </p:cNvPr>
          <p:cNvSpPr>
            <a:spLocks noGrp="1"/>
          </p:cNvSpPr>
          <p:nvPr>
            <p:ph sz="half" idx="1"/>
          </p:nvPr>
        </p:nvSpPr>
        <p:spPr bwMode="gray">
          <a:xfrm>
            <a:off x="421200" y="2844000"/>
            <a:ext cx="3866400" cy="381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C2F17DB1-1E3C-4A3D-84D4-6971ADAA7A45}"/>
              </a:ext>
            </a:extLst>
          </p:cNvPr>
          <p:cNvSpPr>
            <a:spLocks noGrp="1"/>
          </p:cNvSpPr>
          <p:nvPr>
            <p:ph sz="half" idx="11"/>
          </p:nvPr>
        </p:nvSpPr>
        <p:spPr bwMode="gray">
          <a:xfrm>
            <a:off x="4785464" y="2844000"/>
            <a:ext cx="8236800" cy="3816000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1684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12" userDrawn="1">
          <p15:clr>
            <a:srgbClr val="FBAE40"/>
          </p15:clr>
        </p15:guide>
        <p15:guide id="2" pos="270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tsLYN" hidden="1"/>
          <p:cNvSpPr/>
          <p:nvPr userDrawn="1"/>
        </p:nvSpPr>
        <p:spPr bwMode="gray">
          <a:xfrm>
            <a:off x="93036" y="-312399"/>
            <a:ext cx="202299" cy="1077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GB" sz="100" noProof="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CV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 bwMode="gray">
          <a:xfrm>
            <a:off x="4787900" y="2843999"/>
            <a:ext cx="8234363" cy="38155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5" name="Straight Connector"/>
          <p:cNvCxnSpPr>
            <a:cxnSpLocks/>
          </p:cNvCxnSpPr>
          <p:nvPr userDrawn="1"/>
        </p:nvCxnSpPr>
        <p:spPr bwMode="gray">
          <a:xfrm>
            <a:off x="4532675" y="2843213"/>
            <a:ext cx="0" cy="3816350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ddress Placeholder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738188" y="6143626"/>
            <a:ext cx="3556000" cy="517585"/>
          </a:xfrm>
        </p:spPr>
        <p:txBody>
          <a:bodyPr/>
          <a:lstStyle>
            <a:lvl1pPr>
              <a:spcBef>
                <a:spcPts val="0"/>
              </a:spcBef>
              <a:defRPr sz="1400" b="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GB" dirty="0"/>
              <a:t>Insert address</a:t>
            </a:r>
          </a:p>
        </p:txBody>
      </p:sp>
      <p:sp>
        <p:nvSpPr>
          <p:cNvPr id="11" name="Home_Icon"/>
          <p:cNvSpPr>
            <a:spLocks noChangeAspect="1" noEditPoints="1"/>
          </p:cNvSpPr>
          <p:nvPr userDrawn="1"/>
        </p:nvSpPr>
        <p:spPr bwMode="gray">
          <a:xfrm>
            <a:off x="451589" y="6142960"/>
            <a:ext cx="175162" cy="196685"/>
          </a:xfrm>
          <a:custGeom>
            <a:avLst/>
            <a:gdLst>
              <a:gd name="T0" fmla="*/ 1473 w 1473"/>
              <a:gd name="T1" fmla="*/ 1654 h 1654"/>
              <a:gd name="T2" fmla="*/ 884 w 1473"/>
              <a:gd name="T3" fmla="*/ 1654 h 1654"/>
              <a:gd name="T4" fmla="*/ 884 w 1473"/>
              <a:gd name="T5" fmla="*/ 1091 h 1654"/>
              <a:gd name="T6" fmla="*/ 553 w 1473"/>
              <a:gd name="T7" fmla="*/ 1091 h 1654"/>
              <a:gd name="T8" fmla="*/ 553 w 1473"/>
              <a:gd name="T9" fmla="*/ 1654 h 1654"/>
              <a:gd name="T10" fmla="*/ 0 w 1473"/>
              <a:gd name="T11" fmla="*/ 1654 h 1654"/>
              <a:gd name="T12" fmla="*/ 0 w 1473"/>
              <a:gd name="T13" fmla="*/ 704 h 1654"/>
              <a:gd name="T14" fmla="*/ 0 w 1473"/>
              <a:gd name="T15" fmla="*/ 704 h 1654"/>
              <a:gd name="T16" fmla="*/ 737 w 1473"/>
              <a:gd name="T17" fmla="*/ 0 h 1654"/>
              <a:gd name="T18" fmla="*/ 1473 w 1473"/>
              <a:gd name="T19" fmla="*/ 704 h 1654"/>
              <a:gd name="T20" fmla="*/ 1473 w 1473"/>
              <a:gd name="T21" fmla="*/ 1654 h 1654"/>
              <a:gd name="T22" fmla="*/ 957 w 1473"/>
              <a:gd name="T23" fmla="*/ 1584 h 1654"/>
              <a:gd name="T24" fmla="*/ 1399 w 1473"/>
              <a:gd name="T25" fmla="*/ 1584 h 1654"/>
              <a:gd name="T26" fmla="*/ 1399 w 1473"/>
              <a:gd name="T27" fmla="*/ 739 h 1654"/>
              <a:gd name="T28" fmla="*/ 737 w 1473"/>
              <a:gd name="T29" fmla="*/ 105 h 1654"/>
              <a:gd name="T30" fmla="*/ 74 w 1473"/>
              <a:gd name="T31" fmla="*/ 739 h 1654"/>
              <a:gd name="T32" fmla="*/ 74 w 1473"/>
              <a:gd name="T33" fmla="*/ 1584 h 1654"/>
              <a:gd name="T34" fmla="*/ 479 w 1473"/>
              <a:gd name="T35" fmla="*/ 1584 h 1654"/>
              <a:gd name="T36" fmla="*/ 479 w 1473"/>
              <a:gd name="T37" fmla="*/ 1021 h 1654"/>
              <a:gd name="T38" fmla="*/ 957 w 1473"/>
              <a:gd name="T39" fmla="*/ 1021 h 1654"/>
              <a:gd name="T40" fmla="*/ 957 w 1473"/>
              <a:gd name="T41" fmla="*/ 1584 h 16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473" h="1654">
                <a:moveTo>
                  <a:pt x="1473" y="1654"/>
                </a:moveTo>
                <a:lnTo>
                  <a:pt x="884" y="1654"/>
                </a:lnTo>
                <a:lnTo>
                  <a:pt x="884" y="1091"/>
                </a:lnTo>
                <a:lnTo>
                  <a:pt x="553" y="1091"/>
                </a:lnTo>
                <a:lnTo>
                  <a:pt x="553" y="1654"/>
                </a:lnTo>
                <a:lnTo>
                  <a:pt x="0" y="1654"/>
                </a:lnTo>
                <a:lnTo>
                  <a:pt x="0" y="704"/>
                </a:lnTo>
                <a:lnTo>
                  <a:pt x="0" y="704"/>
                </a:lnTo>
                <a:lnTo>
                  <a:pt x="737" y="0"/>
                </a:lnTo>
                <a:lnTo>
                  <a:pt x="1473" y="704"/>
                </a:lnTo>
                <a:lnTo>
                  <a:pt x="1473" y="1654"/>
                </a:lnTo>
                <a:close/>
                <a:moveTo>
                  <a:pt x="957" y="1584"/>
                </a:moveTo>
                <a:lnTo>
                  <a:pt x="1399" y="1584"/>
                </a:lnTo>
                <a:lnTo>
                  <a:pt x="1399" y="739"/>
                </a:lnTo>
                <a:lnTo>
                  <a:pt x="737" y="105"/>
                </a:lnTo>
                <a:lnTo>
                  <a:pt x="74" y="739"/>
                </a:lnTo>
                <a:lnTo>
                  <a:pt x="74" y="1584"/>
                </a:lnTo>
                <a:lnTo>
                  <a:pt x="479" y="1584"/>
                </a:lnTo>
                <a:lnTo>
                  <a:pt x="479" y="1021"/>
                </a:lnTo>
                <a:lnTo>
                  <a:pt x="957" y="1021"/>
                </a:lnTo>
                <a:lnTo>
                  <a:pt x="957" y="158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solidFill>
                <a:schemeClr val="tx2"/>
              </a:solidFill>
            </a:endParaRPr>
          </a:p>
        </p:txBody>
      </p:sp>
      <p:sp>
        <p:nvSpPr>
          <p:cNvPr id="14" name="Contact Placeholder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738188" y="5851524"/>
            <a:ext cx="3556000" cy="216000"/>
          </a:xfrm>
        </p:spPr>
        <p:txBody>
          <a:bodyPr/>
          <a:lstStyle>
            <a:lvl1pPr>
              <a:spcBef>
                <a:spcPts val="0"/>
              </a:spcBef>
              <a:defRPr sz="1400" b="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GB" dirty="0"/>
              <a:t>Insert contact number</a:t>
            </a:r>
          </a:p>
        </p:txBody>
      </p:sp>
      <p:sp>
        <p:nvSpPr>
          <p:cNvPr id="10" name="Phone_Icon"/>
          <p:cNvSpPr>
            <a:spLocks noChangeAspect="1" noEditPoints="1"/>
          </p:cNvSpPr>
          <p:nvPr userDrawn="1"/>
        </p:nvSpPr>
        <p:spPr bwMode="gray">
          <a:xfrm>
            <a:off x="441735" y="5852447"/>
            <a:ext cx="204067" cy="188260"/>
          </a:xfrm>
          <a:custGeom>
            <a:avLst/>
            <a:gdLst>
              <a:gd name="T0" fmla="*/ 1293 w 1897"/>
              <a:gd name="T1" fmla="*/ 1748 h 1748"/>
              <a:gd name="T2" fmla="*/ 1213 w 1897"/>
              <a:gd name="T3" fmla="*/ 1742 h 1748"/>
              <a:gd name="T4" fmla="*/ 636 w 1897"/>
              <a:gd name="T5" fmla="*/ 1400 h 1748"/>
              <a:gd name="T6" fmla="*/ 402 w 1897"/>
              <a:gd name="T7" fmla="*/ 1182 h 1748"/>
              <a:gd name="T8" fmla="*/ 34 w 1897"/>
              <a:gd name="T9" fmla="*/ 643 h 1748"/>
              <a:gd name="T10" fmla="*/ 270 w 1897"/>
              <a:gd name="T11" fmla="*/ 98 h 1748"/>
              <a:gd name="T12" fmla="*/ 398 w 1897"/>
              <a:gd name="T13" fmla="*/ 19 h 1748"/>
              <a:gd name="T14" fmla="*/ 589 w 1897"/>
              <a:gd name="T15" fmla="*/ 68 h 1748"/>
              <a:gd name="T16" fmla="*/ 776 w 1897"/>
              <a:gd name="T17" fmla="*/ 295 h 1748"/>
              <a:gd name="T18" fmla="*/ 818 w 1897"/>
              <a:gd name="T19" fmla="*/ 346 h 1748"/>
              <a:gd name="T20" fmla="*/ 846 w 1897"/>
              <a:gd name="T21" fmla="*/ 514 h 1748"/>
              <a:gd name="T22" fmla="*/ 771 w 1897"/>
              <a:gd name="T23" fmla="*/ 608 h 1748"/>
              <a:gd name="T24" fmla="*/ 691 w 1897"/>
              <a:gd name="T25" fmla="*/ 756 h 1748"/>
              <a:gd name="T26" fmla="*/ 772 w 1897"/>
              <a:gd name="T27" fmla="*/ 891 h 1748"/>
              <a:gd name="T28" fmla="*/ 940 w 1897"/>
              <a:gd name="T29" fmla="*/ 1048 h 1748"/>
              <a:gd name="T30" fmla="*/ 1089 w 1897"/>
              <a:gd name="T31" fmla="*/ 1125 h 1748"/>
              <a:gd name="T32" fmla="*/ 1250 w 1897"/>
              <a:gd name="T33" fmla="*/ 1050 h 1748"/>
              <a:gd name="T34" fmla="*/ 1352 w 1897"/>
              <a:gd name="T35" fmla="*/ 979 h 1748"/>
              <a:gd name="T36" fmla="*/ 1520 w 1897"/>
              <a:gd name="T37" fmla="*/ 1002 h 1748"/>
              <a:gd name="T38" fmla="*/ 1590 w 1897"/>
              <a:gd name="T39" fmla="*/ 1051 h 1748"/>
              <a:gd name="T40" fmla="*/ 1820 w 1897"/>
              <a:gd name="T41" fmla="*/ 1215 h 1748"/>
              <a:gd name="T42" fmla="*/ 1877 w 1897"/>
              <a:gd name="T43" fmla="*/ 1402 h 1748"/>
              <a:gd name="T44" fmla="*/ 1791 w 1897"/>
              <a:gd name="T45" fmla="*/ 1524 h 1748"/>
              <a:gd name="T46" fmla="*/ 1293 w 1897"/>
              <a:gd name="T47" fmla="*/ 1748 h 1748"/>
              <a:gd name="T48" fmla="*/ 450 w 1897"/>
              <a:gd name="T49" fmla="*/ 90 h 1748"/>
              <a:gd name="T50" fmla="*/ 420 w 1897"/>
              <a:gd name="T51" fmla="*/ 94 h 1748"/>
              <a:gd name="T52" fmla="*/ 322 w 1897"/>
              <a:gd name="T53" fmla="*/ 156 h 1748"/>
              <a:gd name="T54" fmla="*/ 111 w 1897"/>
              <a:gd name="T55" fmla="*/ 629 h 1748"/>
              <a:gd name="T56" fmla="*/ 455 w 1897"/>
              <a:gd name="T57" fmla="*/ 1125 h 1748"/>
              <a:gd name="T58" fmla="*/ 689 w 1897"/>
              <a:gd name="T59" fmla="*/ 1343 h 1748"/>
              <a:gd name="T60" fmla="*/ 1225 w 1897"/>
              <a:gd name="T61" fmla="*/ 1665 h 1748"/>
              <a:gd name="T62" fmla="*/ 1737 w 1897"/>
              <a:gd name="T63" fmla="*/ 1467 h 1748"/>
              <a:gd name="T64" fmla="*/ 1802 w 1897"/>
              <a:gd name="T65" fmla="*/ 1377 h 1748"/>
              <a:gd name="T66" fmla="*/ 1770 w 1897"/>
              <a:gd name="T67" fmla="*/ 1276 h 1748"/>
              <a:gd name="T68" fmla="*/ 1545 w 1897"/>
              <a:gd name="T69" fmla="*/ 1115 h 1748"/>
              <a:gd name="T70" fmla="*/ 1480 w 1897"/>
              <a:gd name="T71" fmla="*/ 1069 h 1748"/>
              <a:gd name="T72" fmla="*/ 1375 w 1897"/>
              <a:gd name="T73" fmla="*/ 1054 h 1748"/>
              <a:gd name="T74" fmla="*/ 1310 w 1897"/>
              <a:gd name="T75" fmla="*/ 1102 h 1748"/>
              <a:gd name="T76" fmla="*/ 1081 w 1897"/>
              <a:gd name="T77" fmla="*/ 1202 h 1748"/>
              <a:gd name="T78" fmla="*/ 886 w 1897"/>
              <a:gd name="T79" fmla="*/ 1104 h 1748"/>
              <a:gd name="T80" fmla="*/ 719 w 1897"/>
              <a:gd name="T81" fmla="*/ 949 h 1748"/>
              <a:gd name="T82" fmla="*/ 613 w 1897"/>
              <a:gd name="T83" fmla="*/ 765 h 1748"/>
              <a:gd name="T84" fmla="*/ 719 w 1897"/>
              <a:gd name="T85" fmla="*/ 550 h 1748"/>
              <a:gd name="T86" fmla="*/ 773 w 1897"/>
              <a:gd name="T87" fmla="*/ 487 h 1748"/>
              <a:gd name="T88" fmla="*/ 753 w 1897"/>
              <a:gd name="T89" fmla="*/ 390 h 1748"/>
              <a:gd name="T90" fmla="*/ 715 w 1897"/>
              <a:gd name="T91" fmla="*/ 344 h 1748"/>
              <a:gd name="T92" fmla="*/ 532 w 1897"/>
              <a:gd name="T93" fmla="*/ 122 h 1748"/>
              <a:gd name="T94" fmla="*/ 450 w 1897"/>
              <a:gd name="T95" fmla="*/ 90 h 17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897" h="1748">
                <a:moveTo>
                  <a:pt x="1293" y="1748"/>
                </a:moveTo>
                <a:cubicBezTo>
                  <a:pt x="1266" y="1748"/>
                  <a:pt x="1240" y="1746"/>
                  <a:pt x="1213" y="1742"/>
                </a:cubicBezTo>
                <a:cubicBezTo>
                  <a:pt x="1037" y="1713"/>
                  <a:pt x="859" y="1608"/>
                  <a:pt x="636" y="1400"/>
                </a:cubicBezTo>
                <a:cubicBezTo>
                  <a:pt x="402" y="1182"/>
                  <a:pt x="402" y="1182"/>
                  <a:pt x="402" y="1182"/>
                </a:cubicBezTo>
                <a:cubicBezTo>
                  <a:pt x="178" y="974"/>
                  <a:pt x="65" y="807"/>
                  <a:pt x="34" y="643"/>
                </a:cubicBezTo>
                <a:cubicBezTo>
                  <a:pt x="0" y="452"/>
                  <a:pt x="79" y="269"/>
                  <a:pt x="270" y="98"/>
                </a:cubicBezTo>
                <a:cubicBezTo>
                  <a:pt x="305" y="66"/>
                  <a:pt x="345" y="35"/>
                  <a:pt x="398" y="19"/>
                </a:cubicBezTo>
                <a:cubicBezTo>
                  <a:pt x="462" y="0"/>
                  <a:pt x="536" y="19"/>
                  <a:pt x="589" y="68"/>
                </a:cubicBezTo>
                <a:cubicBezTo>
                  <a:pt x="654" y="144"/>
                  <a:pt x="716" y="220"/>
                  <a:pt x="776" y="295"/>
                </a:cubicBezTo>
                <a:cubicBezTo>
                  <a:pt x="818" y="346"/>
                  <a:pt x="818" y="346"/>
                  <a:pt x="818" y="346"/>
                </a:cubicBezTo>
                <a:cubicBezTo>
                  <a:pt x="855" y="409"/>
                  <a:pt x="864" y="466"/>
                  <a:pt x="846" y="514"/>
                </a:cubicBezTo>
                <a:cubicBezTo>
                  <a:pt x="830" y="560"/>
                  <a:pt x="797" y="587"/>
                  <a:pt x="771" y="608"/>
                </a:cubicBezTo>
                <a:cubicBezTo>
                  <a:pt x="693" y="674"/>
                  <a:pt x="687" y="722"/>
                  <a:pt x="691" y="756"/>
                </a:cubicBezTo>
                <a:cubicBezTo>
                  <a:pt x="696" y="801"/>
                  <a:pt x="726" y="851"/>
                  <a:pt x="772" y="891"/>
                </a:cubicBezTo>
                <a:cubicBezTo>
                  <a:pt x="940" y="1048"/>
                  <a:pt x="940" y="1048"/>
                  <a:pt x="940" y="1048"/>
                </a:cubicBezTo>
                <a:cubicBezTo>
                  <a:pt x="984" y="1091"/>
                  <a:pt x="1039" y="1119"/>
                  <a:pt x="1089" y="1125"/>
                </a:cubicBezTo>
                <a:cubicBezTo>
                  <a:pt x="1125" y="1129"/>
                  <a:pt x="1180" y="1123"/>
                  <a:pt x="1250" y="1050"/>
                </a:cubicBezTo>
                <a:cubicBezTo>
                  <a:pt x="1276" y="1024"/>
                  <a:pt x="1304" y="994"/>
                  <a:pt x="1352" y="979"/>
                </a:cubicBezTo>
                <a:cubicBezTo>
                  <a:pt x="1401" y="964"/>
                  <a:pt x="1459" y="972"/>
                  <a:pt x="1520" y="1002"/>
                </a:cubicBezTo>
                <a:cubicBezTo>
                  <a:pt x="1590" y="1051"/>
                  <a:pt x="1590" y="1051"/>
                  <a:pt x="1590" y="1051"/>
                </a:cubicBezTo>
                <a:cubicBezTo>
                  <a:pt x="1667" y="1105"/>
                  <a:pt x="1745" y="1160"/>
                  <a:pt x="1820" y="1215"/>
                </a:cubicBezTo>
                <a:cubicBezTo>
                  <a:pt x="1877" y="1268"/>
                  <a:pt x="1897" y="1340"/>
                  <a:pt x="1877" y="1402"/>
                </a:cubicBezTo>
                <a:cubicBezTo>
                  <a:pt x="1859" y="1454"/>
                  <a:pt x="1824" y="1493"/>
                  <a:pt x="1791" y="1524"/>
                </a:cubicBezTo>
                <a:cubicBezTo>
                  <a:pt x="1640" y="1670"/>
                  <a:pt x="1466" y="1748"/>
                  <a:pt x="1293" y="1748"/>
                </a:cubicBezTo>
                <a:close/>
                <a:moveTo>
                  <a:pt x="450" y="90"/>
                </a:moveTo>
                <a:cubicBezTo>
                  <a:pt x="440" y="90"/>
                  <a:pt x="430" y="92"/>
                  <a:pt x="420" y="94"/>
                </a:cubicBezTo>
                <a:cubicBezTo>
                  <a:pt x="380" y="106"/>
                  <a:pt x="348" y="132"/>
                  <a:pt x="322" y="156"/>
                </a:cubicBezTo>
                <a:cubicBezTo>
                  <a:pt x="153" y="308"/>
                  <a:pt x="82" y="466"/>
                  <a:pt x="111" y="629"/>
                </a:cubicBezTo>
                <a:cubicBezTo>
                  <a:pt x="139" y="776"/>
                  <a:pt x="245" y="929"/>
                  <a:pt x="455" y="1125"/>
                </a:cubicBezTo>
                <a:cubicBezTo>
                  <a:pt x="689" y="1343"/>
                  <a:pt x="689" y="1343"/>
                  <a:pt x="689" y="1343"/>
                </a:cubicBezTo>
                <a:cubicBezTo>
                  <a:pt x="900" y="1540"/>
                  <a:pt x="1066" y="1639"/>
                  <a:pt x="1225" y="1665"/>
                </a:cubicBezTo>
                <a:cubicBezTo>
                  <a:pt x="1400" y="1690"/>
                  <a:pt x="1580" y="1619"/>
                  <a:pt x="1737" y="1467"/>
                </a:cubicBezTo>
                <a:cubicBezTo>
                  <a:pt x="1764" y="1441"/>
                  <a:pt x="1791" y="1413"/>
                  <a:pt x="1802" y="1377"/>
                </a:cubicBezTo>
                <a:cubicBezTo>
                  <a:pt x="1814" y="1344"/>
                  <a:pt x="1801" y="1304"/>
                  <a:pt x="1770" y="1276"/>
                </a:cubicBezTo>
                <a:cubicBezTo>
                  <a:pt x="1699" y="1224"/>
                  <a:pt x="1622" y="1169"/>
                  <a:pt x="1545" y="1115"/>
                </a:cubicBezTo>
                <a:cubicBezTo>
                  <a:pt x="1480" y="1069"/>
                  <a:pt x="1480" y="1069"/>
                  <a:pt x="1480" y="1069"/>
                </a:cubicBezTo>
                <a:cubicBezTo>
                  <a:pt x="1443" y="1051"/>
                  <a:pt x="1405" y="1044"/>
                  <a:pt x="1375" y="1054"/>
                </a:cubicBezTo>
                <a:cubicBezTo>
                  <a:pt x="1347" y="1063"/>
                  <a:pt x="1329" y="1082"/>
                  <a:pt x="1310" y="1102"/>
                </a:cubicBezTo>
                <a:cubicBezTo>
                  <a:pt x="1236" y="1178"/>
                  <a:pt x="1164" y="1211"/>
                  <a:pt x="1081" y="1202"/>
                </a:cubicBezTo>
                <a:cubicBezTo>
                  <a:pt x="1012" y="1195"/>
                  <a:pt x="943" y="1160"/>
                  <a:pt x="886" y="1104"/>
                </a:cubicBezTo>
                <a:cubicBezTo>
                  <a:pt x="719" y="949"/>
                  <a:pt x="719" y="949"/>
                  <a:pt x="719" y="949"/>
                </a:cubicBezTo>
                <a:cubicBezTo>
                  <a:pt x="659" y="896"/>
                  <a:pt x="621" y="830"/>
                  <a:pt x="613" y="765"/>
                </a:cubicBezTo>
                <a:cubicBezTo>
                  <a:pt x="605" y="687"/>
                  <a:pt x="639" y="616"/>
                  <a:pt x="719" y="550"/>
                </a:cubicBezTo>
                <a:cubicBezTo>
                  <a:pt x="743" y="530"/>
                  <a:pt x="764" y="513"/>
                  <a:pt x="773" y="487"/>
                </a:cubicBezTo>
                <a:cubicBezTo>
                  <a:pt x="785" y="455"/>
                  <a:pt x="769" y="417"/>
                  <a:pt x="753" y="390"/>
                </a:cubicBezTo>
                <a:cubicBezTo>
                  <a:pt x="715" y="344"/>
                  <a:pt x="715" y="344"/>
                  <a:pt x="715" y="344"/>
                </a:cubicBezTo>
                <a:cubicBezTo>
                  <a:pt x="655" y="270"/>
                  <a:pt x="594" y="194"/>
                  <a:pt x="532" y="122"/>
                </a:cubicBezTo>
                <a:cubicBezTo>
                  <a:pt x="511" y="102"/>
                  <a:pt x="480" y="90"/>
                  <a:pt x="450" y="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>
              <a:solidFill>
                <a:schemeClr val="tx2"/>
              </a:solidFill>
            </a:endParaRPr>
          </a:p>
        </p:txBody>
      </p:sp>
      <p:sp>
        <p:nvSpPr>
          <p:cNvPr id="13" name="Email Placeholder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738188" y="5559425"/>
            <a:ext cx="3556000" cy="216000"/>
          </a:xfrm>
        </p:spPr>
        <p:txBody>
          <a:bodyPr anchor="b" anchorCtr="0"/>
          <a:lstStyle>
            <a:lvl1pPr>
              <a:spcBef>
                <a:spcPts val="0"/>
              </a:spcBef>
              <a:defRPr sz="1400" b="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GB" dirty="0"/>
              <a:t>Insert email address</a:t>
            </a:r>
          </a:p>
        </p:txBody>
      </p:sp>
      <p:sp>
        <p:nvSpPr>
          <p:cNvPr id="9" name="Email_Icon"/>
          <p:cNvSpPr>
            <a:spLocks noChangeAspect="1" noEditPoints="1"/>
          </p:cNvSpPr>
          <p:nvPr userDrawn="1"/>
        </p:nvSpPr>
        <p:spPr bwMode="gray">
          <a:xfrm>
            <a:off x="432273" y="5610058"/>
            <a:ext cx="227943" cy="140139"/>
          </a:xfrm>
          <a:custGeom>
            <a:avLst/>
            <a:gdLst>
              <a:gd name="T0" fmla="*/ 0 w 3811"/>
              <a:gd name="T1" fmla="*/ 0 h 2343"/>
              <a:gd name="T2" fmla="*/ 0 w 3811"/>
              <a:gd name="T3" fmla="*/ 2343 h 2343"/>
              <a:gd name="T4" fmla="*/ 3811 w 3811"/>
              <a:gd name="T5" fmla="*/ 2343 h 2343"/>
              <a:gd name="T6" fmla="*/ 3811 w 3811"/>
              <a:gd name="T7" fmla="*/ 0 h 2343"/>
              <a:gd name="T8" fmla="*/ 0 w 3811"/>
              <a:gd name="T9" fmla="*/ 0 h 2343"/>
              <a:gd name="T10" fmla="*/ 3510 w 3811"/>
              <a:gd name="T11" fmla="*/ 126 h 2343"/>
              <a:gd name="T12" fmla="*/ 1905 w 3811"/>
              <a:gd name="T13" fmla="*/ 1100 h 2343"/>
              <a:gd name="T14" fmla="*/ 283 w 3811"/>
              <a:gd name="T15" fmla="*/ 126 h 2343"/>
              <a:gd name="T16" fmla="*/ 3510 w 3811"/>
              <a:gd name="T17" fmla="*/ 126 h 2343"/>
              <a:gd name="T18" fmla="*/ 126 w 3811"/>
              <a:gd name="T19" fmla="*/ 2218 h 2343"/>
              <a:gd name="T20" fmla="*/ 126 w 3811"/>
              <a:gd name="T21" fmla="*/ 177 h 2343"/>
              <a:gd name="T22" fmla="*/ 1872 w 3811"/>
              <a:gd name="T23" fmla="*/ 1228 h 2343"/>
              <a:gd name="T24" fmla="*/ 1905 w 3811"/>
              <a:gd name="T25" fmla="*/ 1246 h 2343"/>
              <a:gd name="T26" fmla="*/ 3685 w 3811"/>
              <a:gd name="T27" fmla="*/ 166 h 2343"/>
              <a:gd name="T28" fmla="*/ 3685 w 3811"/>
              <a:gd name="T29" fmla="*/ 2218 h 2343"/>
              <a:gd name="T30" fmla="*/ 126 w 3811"/>
              <a:gd name="T31" fmla="*/ 2218 h 2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811" h="2343">
                <a:moveTo>
                  <a:pt x="0" y="0"/>
                </a:moveTo>
                <a:lnTo>
                  <a:pt x="0" y="2343"/>
                </a:lnTo>
                <a:lnTo>
                  <a:pt x="3811" y="2343"/>
                </a:lnTo>
                <a:lnTo>
                  <a:pt x="3811" y="0"/>
                </a:lnTo>
                <a:lnTo>
                  <a:pt x="0" y="0"/>
                </a:lnTo>
                <a:close/>
                <a:moveTo>
                  <a:pt x="3510" y="126"/>
                </a:moveTo>
                <a:lnTo>
                  <a:pt x="1905" y="1100"/>
                </a:lnTo>
                <a:lnTo>
                  <a:pt x="283" y="126"/>
                </a:lnTo>
                <a:lnTo>
                  <a:pt x="3510" y="126"/>
                </a:lnTo>
                <a:close/>
                <a:moveTo>
                  <a:pt x="126" y="2218"/>
                </a:moveTo>
                <a:lnTo>
                  <a:pt x="126" y="177"/>
                </a:lnTo>
                <a:lnTo>
                  <a:pt x="1872" y="1228"/>
                </a:lnTo>
                <a:lnTo>
                  <a:pt x="1905" y="1246"/>
                </a:lnTo>
                <a:lnTo>
                  <a:pt x="3685" y="166"/>
                </a:lnTo>
                <a:lnTo>
                  <a:pt x="3685" y="2218"/>
                </a:lnTo>
                <a:lnTo>
                  <a:pt x="126" y="22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>
              <a:solidFill>
                <a:schemeClr val="tx2"/>
              </a:solidFill>
            </a:endParaRPr>
          </a:p>
        </p:txBody>
      </p:sp>
      <p:sp>
        <p:nvSpPr>
          <p:cNvPr id="18" name="Title Placeholder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21200" y="4835525"/>
            <a:ext cx="3872988" cy="216000"/>
          </a:xfrm>
        </p:spPr>
        <p:txBody>
          <a:bodyPr/>
          <a:lstStyle>
            <a:lvl1pPr>
              <a:spcBef>
                <a:spcPts val="0"/>
              </a:spcBef>
              <a:defRPr sz="1400" b="1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GB" dirty="0"/>
              <a:t>Click to insert role or title</a:t>
            </a:r>
          </a:p>
        </p:txBody>
      </p:sp>
      <p:sp>
        <p:nvSpPr>
          <p:cNvPr id="8" name="Picture Placeholder"/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421200" y="2844000"/>
            <a:ext cx="1800000" cy="1800000"/>
          </a:xfrm>
        </p:spPr>
        <p:txBody>
          <a:bodyPr/>
          <a:lstStyle>
            <a:lvl1pPr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insert a picture. Then select the ‘Crop’ button and move or enlarge the picture behind the cropmarks to centre the picture if necessary.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282D413-F783-41B1-9CFB-731BDAFD5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6511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16" userDrawn="1">
          <p15:clr>
            <a:srgbClr val="FBAE40"/>
          </p15:clr>
        </p15:guide>
        <p15:guide id="2" pos="2705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tsLYN" hidden="1"/>
          <p:cNvSpPr/>
          <p:nvPr userDrawn="1"/>
        </p:nvSpPr>
        <p:spPr>
          <a:xfrm>
            <a:off x="716526" y="-526018"/>
            <a:ext cx="237566" cy="1077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GB" sz="100">
                <a:solidFill>
                  <a:schemeClr val="bg2">
                    <a:lumMod val="40000"/>
                    <a:lumOff val="60000"/>
                  </a:schemeClr>
                </a:solidFill>
              </a:rPr>
              <a:t>Title Only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CABC49-65F0-44BD-9BF1-0DF498052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6094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tsLYN" hidden="1"/>
          <p:cNvSpPr/>
          <p:nvPr userDrawn="1"/>
        </p:nvSpPr>
        <p:spPr bwMode="gray">
          <a:xfrm>
            <a:off x="160885" y="-715173"/>
            <a:ext cx="215123" cy="1077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GB" sz="100" noProof="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Blank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C67D4D-4847-414A-B8FD-9CD71EFF9E7C}"/>
              </a:ext>
            </a:extLst>
          </p:cNvPr>
          <p:cNvSpPr/>
          <p:nvPr userDrawn="1"/>
        </p:nvSpPr>
        <p:spPr>
          <a:xfrm>
            <a:off x="12700" y="901700"/>
            <a:ext cx="698500" cy="96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718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 P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tsLYN">
            <a:extLst>
              <a:ext uri="{FF2B5EF4-FFF2-40B4-BE49-F238E27FC236}">
                <a16:creationId xmlns:a16="http://schemas.microsoft.com/office/drawing/2014/main" id="{546935A5-B5CB-4FEA-A50B-C0C2610BBECC}"/>
              </a:ext>
            </a:extLst>
          </p:cNvPr>
          <p:cNvSpPr/>
          <p:nvPr userDrawn="1"/>
        </p:nvSpPr>
        <p:spPr bwMode="gray">
          <a:xfrm>
            <a:off x="133633" y="-715173"/>
            <a:ext cx="242374" cy="1077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GB" sz="100" noProof="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Back Page</a:t>
            </a:r>
          </a:p>
        </p:txBody>
      </p:sp>
      <p:sp>
        <p:nvSpPr>
          <p:cNvPr id="4" name="Website">
            <a:extLst>
              <a:ext uri="{FF2B5EF4-FFF2-40B4-BE49-F238E27FC236}">
                <a16:creationId xmlns:a16="http://schemas.microsoft.com/office/drawing/2014/main" id="{47DC2607-2CD4-415A-A4A6-895F21647582}"/>
              </a:ext>
            </a:extLst>
          </p:cNvPr>
          <p:cNvSpPr txBox="1"/>
          <p:nvPr userDrawn="1"/>
        </p:nvSpPr>
        <p:spPr bwMode="gray">
          <a:xfrm>
            <a:off x="5241102" y="3533616"/>
            <a:ext cx="2960746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GB" sz="3200" dirty="0">
                <a:solidFill>
                  <a:schemeClr val="bg1"/>
                </a:solidFill>
              </a:rPr>
              <a:t>controlrisks.com</a:t>
            </a:r>
          </a:p>
        </p:txBody>
      </p:sp>
    </p:spTree>
    <p:extLst>
      <p:ext uri="{BB962C8B-B14F-4D97-AF65-F5344CB8AC3E}">
        <p14:creationId xmlns:p14="http://schemas.microsoft.com/office/powerpoint/2010/main" val="3919956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ctsGrid">
            <a:extLst>
              <a:ext uri="{FF2B5EF4-FFF2-40B4-BE49-F238E27FC236}">
                <a16:creationId xmlns:a16="http://schemas.microsoft.com/office/drawing/2014/main" id="{D2045B4B-CADB-499A-8589-EB2F1C9A49CE}"/>
              </a:ext>
            </a:extLst>
          </p:cNvPr>
          <p:cNvGrpSpPr/>
          <p:nvPr userDrawn="1"/>
        </p:nvGrpSpPr>
        <p:grpSpPr bwMode="gray">
          <a:xfrm>
            <a:off x="-391832" y="-366993"/>
            <a:ext cx="14222132" cy="8260836"/>
            <a:chOff x="-283331" y="-283349"/>
            <a:chExt cx="11276728" cy="7425841"/>
          </a:xfrm>
        </p:grpSpPr>
        <p:grpSp>
          <p:nvGrpSpPr>
            <p:cNvPr id="41" name="Left Arrows">
              <a:extLst>
                <a:ext uri="{FF2B5EF4-FFF2-40B4-BE49-F238E27FC236}">
                  <a16:creationId xmlns:a16="http://schemas.microsoft.com/office/drawing/2014/main" id="{28668E0B-DD81-4D48-B085-A706D14F19EF}"/>
                </a:ext>
              </a:extLst>
            </p:cNvPr>
            <p:cNvGrpSpPr/>
            <p:nvPr userDrawn="1"/>
          </p:nvGrpSpPr>
          <p:grpSpPr bwMode="gray">
            <a:xfrm>
              <a:off x="-283331" y="1114468"/>
              <a:ext cx="279967" cy="4918504"/>
              <a:chOff x="-283331" y="1114468"/>
              <a:chExt cx="279967" cy="4918504"/>
            </a:xfrm>
          </p:grpSpPr>
          <p:cxnSp>
            <p:nvCxnSpPr>
              <p:cNvPr id="94" name="Straight Arrow Connector 93">
                <a:extLst>
                  <a:ext uri="{FF2B5EF4-FFF2-40B4-BE49-F238E27FC236}">
                    <a16:creationId xmlns:a16="http://schemas.microsoft.com/office/drawing/2014/main" id="{E8774245-A502-4305-A57F-81CCA68D0885}"/>
                  </a:ext>
                </a:extLst>
              </p:cNvPr>
              <p:cNvCxnSpPr/>
              <p:nvPr userDrawn="1"/>
            </p:nvCxnSpPr>
            <p:spPr bwMode="gray">
              <a:xfrm>
                <a:off x="-273364" y="1847470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Arrow Connector 94">
                <a:extLst>
                  <a:ext uri="{FF2B5EF4-FFF2-40B4-BE49-F238E27FC236}">
                    <a16:creationId xmlns:a16="http://schemas.microsoft.com/office/drawing/2014/main" id="{6A826456-E70C-4629-830A-FCF729997448}"/>
                  </a:ext>
                </a:extLst>
              </p:cNvPr>
              <p:cNvCxnSpPr/>
              <p:nvPr userDrawn="1"/>
            </p:nvCxnSpPr>
            <p:spPr bwMode="gray">
              <a:xfrm>
                <a:off x="-273364" y="1114468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Arrow Connector 95">
                <a:extLst>
                  <a:ext uri="{FF2B5EF4-FFF2-40B4-BE49-F238E27FC236}">
                    <a16:creationId xmlns:a16="http://schemas.microsoft.com/office/drawing/2014/main" id="{E5041402-4F47-4B91-8F6C-97529B837080}"/>
                  </a:ext>
                </a:extLst>
              </p:cNvPr>
              <p:cNvCxnSpPr/>
              <p:nvPr userDrawn="1"/>
            </p:nvCxnSpPr>
            <p:spPr bwMode="gray">
              <a:xfrm>
                <a:off x="-283331" y="2602373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Arrow Connector 96">
                <a:extLst>
                  <a:ext uri="{FF2B5EF4-FFF2-40B4-BE49-F238E27FC236}">
                    <a16:creationId xmlns:a16="http://schemas.microsoft.com/office/drawing/2014/main" id="{2B3BFAB3-5981-48E1-965D-8CF6F95EC9E1}"/>
                  </a:ext>
                </a:extLst>
              </p:cNvPr>
              <p:cNvCxnSpPr/>
              <p:nvPr userDrawn="1"/>
            </p:nvCxnSpPr>
            <p:spPr bwMode="gray">
              <a:xfrm>
                <a:off x="-283331" y="6032972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Right Arrows">
              <a:extLst>
                <a:ext uri="{FF2B5EF4-FFF2-40B4-BE49-F238E27FC236}">
                  <a16:creationId xmlns:a16="http://schemas.microsoft.com/office/drawing/2014/main" id="{0490D960-039C-4613-992A-8DC731EC5D30}"/>
                </a:ext>
              </a:extLst>
            </p:cNvPr>
            <p:cNvGrpSpPr/>
            <p:nvPr userDrawn="1"/>
          </p:nvGrpSpPr>
          <p:grpSpPr bwMode="gray">
            <a:xfrm>
              <a:off x="10723397" y="1113754"/>
              <a:ext cx="270000" cy="4919218"/>
              <a:chOff x="10723397" y="1113754"/>
              <a:chExt cx="270000" cy="4919218"/>
            </a:xfrm>
          </p:grpSpPr>
          <p:cxnSp>
            <p:nvCxnSpPr>
              <p:cNvPr id="90" name="Straight Arrow Connector 89">
                <a:extLst>
                  <a:ext uri="{FF2B5EF4-FFF2-40B4-BE49-F238E27FC236}">
                    <a16:creationId xmlns:a16="http://schemas.microsoft.com/office/drawing/2014/main" id="{F7CCA73F-50FB-4BB8-8892-DD7ABC53DCAE}"/>
                  </a:ext>
                </a:extLst>
              </p:cNvPr>
              <p:cNvCxnSpPr/>
              <p:nvPr userDrawn="1"/>
            </p:nvCxnSpPr>
            <p:spPr bwMode="gray">
              <a:xfrm flipH="1">
                <a:off x="10723397" y="1847470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Arrow Connector 90">
                <a:extLst>
                  <a:ext uri="{FF2B5EF4-FFF2-40B4-BE49-F238E27FC236}">
                    <a16:creationId xmlns:a16="http://schemas.microsoft.com/office/drawing/2014/main" id="{3A64C7A5-CBF2-4C86-AAB4-EBB88B86D26E}"/>
                  </a:ext>
                </a:extLst>
              </p:cNvPr>
              <p:cNvCxnSpPr/>
              <p:nvPr userDrawn="1"/>
            </p:nvCxnSpPr>
            <p:spPr bwMode="gray">
              <a:xfrm flipH="1">
                <a:off x="10723397" y="2602373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Arrow Connector 91">
                <a:extLst>
                  <a:ext uri="{FF2B5EF4-FFF2-40B4-BE49-F238E27FC236}">
                    <a16:creationId xmlns:a16="http://schemas.microsoft.com/office/drawing/2014/main" id="{278B5F32-CBCD-41F3-AE7E-645A9AA003B7}"/>
                  </a:ext>
                </a:extLst>
              </p:cNvPr>
              <p:cNvCxnSpPr/>
              <p:nvPr/>
            </p:nvCxnSpPr>
            <p:spPr bwMode="gray">
              <a:xfrm flipH="1">
                <a:off x="10723397" y="6032972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Arrow Connector 92">
                <a:extLst>
                  <a:ext uri="{FF2B5EF4-FFF2-40B4-BE49-F238E27FC236}">
                    <a16:creationId xmlns:a16="http://schemas.microsoft.com/office/drawing/2014/main" id="{9958B404-7210-4A4F-8FEE-DA0952DEF529}"/>
                  </a:ext>
                </a:extLst>
              </p:cNvPr>
              <p:cNvCxnSpPr/>
              <p:nvPr userDrawn="1"/>
            </p:nvCxnSpPr>
            <p:spPr bwMode="gray">
              <a:xfrm flipH="1">
                <a:off x="10723397" y="1113754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Top Arrows">
              <a:extLst>
                <a:ext uri="{FF2B5EF4-FFF2-40B4-BE49-F238E27FC236}">
                  <a16:creationId xmlns:a16="http://schemas.microsoft.com/office/drawing/2014/main" id="{1A5B4549-C392-4DFF-BE9A-1CCA31DE2600}"/>
                </a:ext>
              </a:extLst>
            </p:cNvPr>
            <p:cNvGrpSpPr/>
            <p:nvPr userDrawn="1"/>
          </p:nvGrpSpPr>
          <p:grpSpPr bwMode="gray">
            <a:xfrm>
              <a:off x="361096" y="-283349"/>
              <a:ext cx="9991609" cy="287018"/>
              <a:chOff x="361096" y="-283349"/>
              <a:chExt cx="9991609" cy="287018"/>
            </a:xfrm>
          </p:grpSpPr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id="{42BE5FCB-C74D-47C2-9ACB-73716B78D136}"/>
                  </a:ext>
                </a:extLst>
              </p:cNvPr>
              <p:cNvCxnSpPr/>
              <p:nvPr userDrawn="1"/>
            </p:nvCxnSpPr>
            <p:spPr bwMode="gray">
              <a:xfrm rot="16200000" flipH="1">
                <a:off x="226096" y="-148348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C7C13EB7-6EF0-4A8B-BE50-FD01579CE028}"/>
                  </a:ext>
                </a:extLst>
              </p:cNvPr>
              <p:cNvCxnSpPr/>
              <p:nvPr userDrawn="1"/>
            </p:nvCxnSpPr>
            <p:spPr bwMode="gray">
              <a:xfrm rot="16200000" flipH="1">
                <a:off x="3297214" y="-148349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Arrow Connector 83">
                <a:extLst>
                  <a:ext uri="{FF2B5EF4-FFF2-40B4-BE49-F238E27FC236}">
                    <a16:creationId xmlns:a16="http://schemas.microsoft.com/office/drawing/2014/main" id="{F4BC9387-EE14-4611-A8DF-E844EB9244DA}"/>
                  </a:ext>
                </a:extLst>
              </p:cNvPr>
              <p:cNvCxnSpPr/>
              <p:nvPr userDrawn="1"/>
            </p:nvCxnSpPr>
            <p:spPr bwMode="gray">
              <a:xfrm rot="16200000" flipH="1">
                <a:off x="3687420" y="-148349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Arrow Connector 84">
                <a:extLst>
                  <a:ext uri="{FF2B5EF4-FFF2-40B4-BE49-F238E27FC236}">
                    <a16:creationId xmlns:a16="http://schemas.microsoft.com/office/drawing/2014/main" id="{8A58EC37-44D2-4F64-A2F4-A5888F1DC9BF}"/>
                  </a:ext>
                </a:extLst>
              </p:cNvPr>
              <p:cNvCxnSpPr/>
              <p:nvPr userDrawn="1"/>
            </p:nvCxnSpPr>
            <p:spPr bwMode="gray">
              <a:xfrm rot="16200000" flipH="1">
                <a:off x="5021672" y="-148349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Arrow Connector 85">
                <a:extLst>
                  <a:ext uri="{FF2B5EF4-FFF2-40B4-BE49-F238E27FC236}">
                    <a16:creationId xmlns:a16="http://schemas.microsoft.com/office/drawing/2014/main" id="{CA510ADD-AFB5-4423-B874-672C3C12EBD0}"/>
                  </a:ext>
                </a:extLst>
              </p:cNvPr>
              <p:cNvCxnSpPr/>
              <p:nvPr userDrawn="1"/>
            </p:nvCxnSpPr>
            <p:spPr bwMode="gray">
              <a:xfrm rot="16200000" flipH="1">
                <a:off x="5421948" y="-148349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1689E6C6-CFF7-4ED1-95AB-6EB859BDBF74}"/>
                  </a:ext>
                </a:extLst>
              </p:cNvPr>
              <p:cNvCxnSpPr/>
              <p:nvPr userDrawn="1"/>
            </p:nvCxnSpPr>
            <p:spPr bwMode="gray">
              <a:xfrm rot="16200000" flipH="1">
                <a:off x="6756200" y="-131331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Arrow Connector 87">
                <a:extLst>
                  <a:ext uri="{FF2B5EF4-FFF2-40B4-BE49-F238E27FC236}">
                    <a16:creationId xmlns:a16="http://schemas.microsoft.com/office/drawing/2014/main" id="{DFE27AA5-C4D1-4ADE-9BBD-D49868642D59}"/>
                  </a:ext>
                </a:extLst>
              </p:cNvPr>
              <p:cNvCxnSpPr/>
              <p:nvPr userDrawn="1"/>
            </p:nvCxnSpPr>
            <p:spPr bwMode="gray">
              <a:xfrm rot="16200000" flipH="1">
                <a:off x="7150182" y="-131331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id="{26956E57-8A70-4A60-BB74-83D506162667}"/>
                  </a:ext>
                </a:extLst>
              </p:cNvPr>
              <p:cNvCxnSpPr/>
              <p:nvPr/>
            </p:nvCxnSpPr>
            <p:spPr bwMode="gray">
              <a:xfrm rot="16200000" flipH="1">
                <a:off x="10217705" y="-148349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Bottom Arrows">
              <a:extLst>
                <a:ext uri="{FF2B5EF4-FFF2-40B4-BE49-F238E27FC236}">
                  <a16:creationId xmlns:a16="http://schemas.microsoft.com/office/drawing/2014/main" id="{D0E8D664-E495-40B3-BF06-DA120A269942}"/>
                </a:ext>
              </a:extLst>
            </p:cNvPr>
            <p:cNvGrpSpPr/>
            <p:nvPr userDrawn="1"/>
          </p:nvGrpSpPr>
          <p:grpSpPr bwMode="gray">
            <a:xfrm>
              <a:off x="360916" y="6865467"/>
              <a:ext cx="9991789" cy="277025"/>
              <a:chOff x="360916" y="6865467"/>
              <a:chExt cx="9991789" cy="277025"/>
            </a:xfrm>
          </p:grpSpPr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37AA0645-3277-4265-BA78-6D8A2DEF964C}"/>
                  </a:ext>
                </a:extLst>
              </p:cNvPr>
              <p:cNvCxnSpPr/>
              <p:nvPr userDrawn="1"/>
            </p:nvCxnSpPr>
            <p:spPr bwMode="gray">
              <a:xfrm rot="5400000" flipH="1" flipV="1">
                <a:off x="225916" y="7007492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BC3A9FA9-FDF1-4E20-8EE3-06A6A120BE65}"/>
                  </a:ext>
                </a:extLst>
              </p:cNvPr>
              <p:cNvCxnSpPr/>
              <p:nvPr userDrawn="1"/>
            </p:nvCxnSpPr>
            <p:spPr bwMode="gray">
              <a:xfrm rot="5400000" flipH="1" flipV="1">
                <a:off x="10217705" y="7007492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2F136577-CF96-4D0A-B359-6A482765A2C4}"/>
                  </a:ext>
                </a:extLst>
              </p:cNvPr>
              <p:cNvCxnSpPr/>
              <p:nvPr userDrawn="1"/>
            </p:nvCxnSpPr>
            <p:spPr bwMode="gray">
              <a:xfrm rot="5400000" flipH="1" flipV="1">
                <a:off x="7150182" y="7007492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8ECC81A8-2F75-4106-AFEC-0E04520CA65A}"/>
                  </a:ext>
                </a:extLst>
              </p:cNvPr>
              <p:cNvCxnSpPr/>
              <p:nvPr userDrawn="1"/>
            </p:nvCxnSpPr>
            <p:spPr bwMode="gray">
              <a:xfrm rot="5400000" flipH="1" flipV="1">
                <a:off x="6756201" y="7007492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CEE07B01-2AB8-4F6F-A24E-5F27AD1911E7}"/>
                  </a:ext>
                </a:extLst>
              </p:cNvPr>
              <p:cNvCxnSpPr/>
              <p:nvPr userDrawn="1"/>
            </p:nvCxnSpPr>
            <p:spPr bwMode="gray">
              <a:xfrm rot="5400000" flipH="1" flipV="1">
                <a:off x="5421948" y="7000468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Arrow Connector 78">
                <a:extLst>
                  <a:ext uri="{FF2B5EF4-FFF2-40B4-BE49-F238E27FC236}">
                    <a16:creationId xmlns:a16="http://schemas.microsoft.com/office/drawing/2014/main" id="{36608B6C-1860-40E4-9006-70E2EC881E7B}"/>
                  </a:ext>
                </a:extLst>
              </p:cNvPr>
              <p:cNvCxnSpPr/>
              <p:nvPr userDrawn="1"/>
            </p:nvCxnSpPr>
            <p:spPr bwMode="gray">
              <a:xfrm rot="5400000" flipH="1" flipV="1">
                <a:off x="5023079" y="7000467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5B30D12F-B23C-41D3-A492-D9C9170CCD2C}"/>
                  </a:ext>
                </a:extLst>
              </p:cNvPr>
              <p:cNvCxnSpPr/>
              <p:nvPr userDrawn="1"/>
            </p:nvCxnSpPr>
            <p:spPr bwMode="gray">
              <a:xfrm rot="5400000" flipH="1" flipV="1">
                <a:off x="3687420" y="7007492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Arrow Connector 80">
                <a:extLst>
                  <a:ext uri="{FF2B5EF4-FFF2-40B4-BE49-F238E27FC236}">
                    <a16:creationId xmlns:a16="http://schemas.microsoft.com/office/drawing/2014/main" id="{D121EABB-3709-439F-B808-383CC5C19CCD}"/>
                  </a:ext>
                </a:extLst>
              </p:cNvPr>
              <p:cNvCxnSpPr/>
              <p:nvPr userDrawn="1"/>
            </p:nvCxnSpPr>
            <p:spPr bwMode="gray">
              <a:xfrm rot="5400000" flipH="1" flipV="1">
                <a:off x="3294698" y="7007492"/>
                <a:ext cx="270000" cy="0"/>
              </a:xfrm>
              <a:prstGeom prst="straightConnector1">
                <a:avLst/>
              </a:prstGeom>
              <a:ln w="3175">
                <a:solidFill>
                  <a:schemeClr val="accent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4" name="ctsFooter"/>
          <p:cNvSpPr txBox="1"/>
          <p:nvPr userDrawn="1"/>
        </p:nvSpPr>
        <p:spPr bwMode="gray">
          <a:xfrm>
            <a:off x="216275" y="7208009"/>
            <a:ext cx="7560000" cy="1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en-GB"/>
            </a:defPPr>
            <a:lvl1pPr marL="0" indent="0" algn="l" defTabSz="914400" rtl="0" eaLnBrk="1" latinLnBrk="0" hangingPunct="1">
              <a:lnSpc>
                <a:spcPct val="100000"/>
              </a:lnSpc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6700" algn="l" defTabSz="914400" rtl="0" eaLnBrk="1" latinLnBrk="0" hangingPunct="1">
              <a:lnSpc>
                <a:spcPct val="10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3400" indent="-266700" algn="l" defTabSz="914400" rtl="0" eaLnBrk="1" latinLnBrk="0" hangingPunct="1">
              <a:lnSpc>
                <a:spcPct val="100000"/>
              </a:lnSpc>
              <a:buClr>
                <a:schemeClr val="accent1"/>
              </a:buClr>
              <a:buFont typeface="Trebuchet MS" panose="020B0603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0100" indent="-266700" algn="l" defTabSz="914400" rtl="0" eaLnBrk="1" latinLnBrk="0" hangingPunct="1">
              <a:lnSpc>
                <a:spcPct val="100000"/>
              </a:lnSpc>
              <a:buClr>
                <a:schemeClr val="accent1"/>
              </a:buClr>
              <a:buFont typeface="Trebuchet MS" panose="020B0603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66800" indent="-266700" algn="l" defTabSz="914400" rtl="0" eaLnBrk="1" latinLnBrk="0" hangingPunct="1">
              <a:lnSpc>
                <a:spcPct val="100000"/>
              </a:lnSpc>
              <a:buClr>
                <a:schemeClr val="accent1"/>
              </a:buClr>
              <a:buFont typeface="Trebuchet MS" panose="020B0603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33500" indent="-266700" algn="l" defTabSz="914400" rtl="0" eaLnBrk="1" latinLnBrk="0" hangingPunct="1">
              <a:lnSpc>
                <a:spcPct val="100000"/>
              </a:lnSpc>
              <a:buClr>
                <a:schemeClr val="accent1"/>
              </a:buClr>
              <a:buFont typeface="Trebuchet MS" panose="020B0603020202020204" pitchFamily="34" charset="0"/>
              <a:buChar char="–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266700" algn="l" defTabSz="914400" rtl="0" eaLnBrk="1" latinLnBrk="0" hangingPunct="1">
              <a:lnSpc>
                <a:spcPct val="100000"/>
              </a:lnSpc>
              <a:buClr>
                <a:schemeClr val="accent1"/>
              </a:buClr>
              <a:buFont typeface="Trebuchet MS" panose="020B0603020202020204" pitchFamily="34" charset="0"/>
              <a:buChar char="–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66900" indent="-266700" algn="l" defTabSz="914400" rtl="0" eaLnBrk="1" latinLnBrk="0" hangingPunct="1">
              <a:lnSpc>
                <a:spcPct val="100000"/>
              </a:lnSpc>
              <a:buClr>
                <a:schemeClr val="accent1"/>
              </a:buClr>
              <a:buFont typeface="Trebuchet MS" panose="020B0603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3600" indent="-266700" algn="l" defTabSz="914400" rtl="0" eaLnBrk="1" latinLnBrk="0" hangingPunct="1">
              <a:lnSpc>
                <a:spcPct val="100000"/>
              </a:lnSpc>
              <a:buClr>
                <a:schemeClr val="accent1"/>
              </a:buClr>
              <a:buFont typeface="Trebuchet MS" panose="020B0603020202020204" pitchFamily="34" charset="0"/>
              <a:buChar char="–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rtl="0"/>
            <a:r>
              <a:rPr lang="en-GB" sz="1200" dirty="0">
                <a:solidFill>
                  <a:schemeClr val="bg2"/>
                </a:solidFill>
              </a:rPr>
              <a:t>Edit or delete the footer with the toolbar button ‘Update Footer Text’</a:t>
            </a:r>
          </a:p>
        </p:txBody>
      </p:sp>
      <p:cxnSp>
        <p:nvCxnSpPr>
          <p:cNvPr id="32" name="BottomLine_Shape"/>
          <p:cNvCxnSpPr/>
          <p:nvPr userDrawn="1"/>
        </p:nvCxnSpPr>
        <p:spPr bwMode="gray">
          <a:xfrm>
            <a:off x="216275" y="7073675"/>
            <a:ext cx="13010400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tsMasterTextPlaceholder"/>
          <p:cNvSpPr>
            <a:spLocks noGrp="1"/>
          </p:cNvSpPr>
          <p:nvPr>
            <p:ph type="body" idx="1"/>
          </p:nvPr>
        </p:nvSpPr>
        <p:spPr bwMode="gray">
          <a:xfrm>
            <a:off x="420687" y="2843213"/>
            <a:ext cx="12601575" cy="38163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ctsMasterTitlePlaceholder"/>
          <p:cNvSpPr>
            <a:spLocks noGrp="1"/>
          </p:cNvSpPr>
          <p:nvPr>
            <p:ph type="title"/>
          </p:nvPr>
        </p:nvSpPr>
        <p:spPr bwMode="gray">
          <a:xfrm>
            <a:off x="420689" y="1188001"/>
            <a:ext cx="8212387" cy="81542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19" name="TopLine_Shape"/>
          <p:cNvCxnSpPr/>
          <p:nvPr userDrawn="1"/>
        </p:nvCxnSpPr>
        <p:spPr bwMode="gray">
          <a:xfrm>
            <a:off x="216275" y="756000"/>
            <a:ext cx="13010400" cy="0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tsSlideNumber"/>
          <p:cNvSpPr txBox="1">
            <a:spLocks/>
          </p:cNvSpPr>
          <p:nvPr userDrawn="1"/>
        </p:nvSpPr>
        <p:spPr bwMode="gray">
          <a:xfrm>
            <a:off x="12362675" y="324000"/>
            <a:ext cx="864000" cy="432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en-GB"/>
            </a:defPPr>
            <a:lvl1pPr marL="0" indent="0" algn="l" defTabSz="914400" rtl="0" eaLnBrk="1" latinLnBrk="0" hangingPunct="1">
              <a:lnSpc>
                <a:spcPct val="100000"/>
              </a:lnSpc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6700" algn="l" defTabSz="914400" rtl="0" eaLnBrk="1" latinLnBrk="0" hangingPunct="1">
              <a:lnSpc>
                <a:spcPct val="10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3400" indent="-266700" algn="l" defTabSz="914400" rtl="0" eaLnBrk="1" latinLnBrk="0" hangingPunct="1">
              <a:lnSpc>
                <a:spcPct val="100000"/>
              </a:lnSpc>
              <a:buClr>
                <a:schemeClr val="accent1"/>
              </a:buClr>
              <a:buFont typeface="Trebuchet MS" panose="020B0603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0100" indent="-266700" algn="l" defTabSz="914400" rtl="0" eaLnBrk="1" latinLnBrk="0" hangingPunct="1">
              <a:lnSpc>
                <a:spcPct val="100000"/>
              </a:lnSpc>
              <a:buClr>
                <a:schemeClr val="accent1"/>
              </a:buClr>
              <a:buFont typeface="Trebuchet MS" panose="020B0603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66800" indent="-266700" algn="l" defTabSz="914400" rtl="0" eaLnBrk="1" latinLnBrk="0" hangingPunct="1">
              <a:lnSpc>
                <a:spcPct val="100000"/>
              </a:lnSpc>
              <a:buClr>
                <a:schemeClr val="accent1"/>
              </a:buClr>
              <a:buFont typeface="Trebuchet MS" panose="020B0603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33500" indent="-266700" algn="l" defTabSz="914400" rtl="0" eaLnBrk="1" latinLnBrk="0" hangingPunct="1">
              <a:lnSpc>
                <a:spcPct val="100000"/>
              </a:lnSpc>
              <a:buClr>
                <a:schemeClr val="accent1"/>
              </a:buClr>
              <a:buFont typeface="Trebuchet MS" panose="020B0603020202020204" pitchFamily="34" charset="0"/>
              <a:buChar char="–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266700" algn="l" defTabSz="914400" rtl="0" eaLnBrk="1" latinLnBrk="0" hangingPunct="1">
              <a:lnSpc>
                <a:spcPct val="100000"/>
              </a:lnSpc>
              <a:buClr>
                <a:schemeClr val="accent1"/>
              </a:buClr>
              <a:buFont typeface="Trebuchet MS" panose="020B0603020202020204" pitchFamily="34" charset="0"/>
              <a:buChar char="–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66900" indent="-266700" algn="l" defTabSz="914400" rtl="0" eaLnBrk="1" latinLnBrk="0" hangingPunct="1">
              <a:lnSpc>
                <a:spcPct val="100000"/>
              </a:lnSpc>
              <a:buClr>
                <a:schemeClr val="accent1"/>
              </a:buClr>
              <a:buFont typeface="Trebuchet MS" panose="020B0603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3600" indent="-266700" algn="l" defTabSz="914400" rtl="0" eaLnBrk="1" latinLnBrk="0" hangingPunct="1">
              <a:lnSpc>
                <a:spcPct val="100000"/>
              </a:lnSpc>
              <a:buClr>
                <a:schemeClr val="accent1"/>
              </a:buClr>
              <a:buFont typeface="Trebuchet MS" panose="020B0603020202020204" pitchFamily="34" charset="0"/>
              <a:buChar char="–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BD6FA6A-A86D-4D06-AFF9-1E656D8048A1}" type="slidenum">
              <a:rPr lang="en-GB" sz="2600" b="1" smtClean="0">
                <a:solidFill>
                  <a:schemeClr val="bg2"/>
                </a:solidFill>
              </a:rPr>
              <a:pPr algn="r"/>
              <a:t>‹#›</a:t>
            </a:fld>
            <a:endParaRPr lang="en-GB" sz="2600" b="1" dirty="0">
              <a:solidFill>
                <a:schemeClr val="bg2"/>
              </a:solidFill>
            </a:endParaRPr>
          </a:p>
        </p:txBody>
      </p:sp>
      <p:sp>
        <p:nvSpPr>
          <p:cNvPr id="23" name="CR_Text"/>
          <p:cNvSpPr txBox="1"/>
          <p:nvPr userDrawn="1"/>
        </p:nvSpPr>
        <p:spPr bwMode="gray">
          <a:xfrm>
            <a:off x="216276" y="389920"/>
            <a:ext cx="912109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1200" dirty="0">
                <a:solidFill>
                  <a:schemeClr val="bg2"/>
                </a:solidFill>
              </a:rPr>
              <a:t>Control Risks</a:t>
            </a:r>
          </a:p>
        </p:txBody>
      </p:sp>
      <p:sp>
        <p:nvSpPr>
          <p:cNvPr id="10" name="Bar_Shape"/>
          <p:cNvSpPr/>
          <p:nvPr userDrawn="1"/>
        </p:nvSpPr>
        <p:spPr bwMode="gray">
          <a:xfrm>
            <a:off x="216275" y="216000"/>
            <a:ext cx="13010400" cy="108000"/>
          </a:xfrm>
          <a:prstGeom prst="rect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2" name="Triangle_Shape">
            <a:extLst>
              <a:ext uri="{FF2B5EF4-FFF2-40B4-BE49-F238E27FC236}">
                <a16:creationId xmlns:a16="http://schemas.microsoft.com/office/drawing/2014/main" id="{CA5F33D0-24AE-4171-9639-5A11EE61DBDA}"/>
              </a:ext>
            </a:extLst>
          </p:cNvPr>
          <p:cNvSpPr/>
          <p:nvPr userDrawn="1"/>
        </p:nvSpPr>
        <p:spPr bwMode="gray">
          <a:xfrm rot="5400000">
            <a:off x="144377" y="1286061"/>
            <a:ext cx="287246" cy="1440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</p:spTree>
    <p:extLst>
      <p:ext uri="{BB962C8B-B14F-4D97-AF65-F5344CB8AC3E}">
        <p14:creationId xmlns:p14="http://schemas.microsoft.com/office/powerpoint/2010/main" val="3829354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7" r:id="rId5"/>
    <p:sldLayoutId id="2147483658" r:id="rId6"/>
    <p:sldLayoutId id="2147483661" r:id="rId7"/>
    <p:sldLayoutId id="2147483659" r:id="rId8"/>
    <p:sldLayoutId id="2147483654" r:id="rId9"/>
    <p:sldLayoutId id="2147483655" r:id="rId10"/>
    <p:sldLayoutId id="214748366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None/>
        <a:defRPr sz="16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Wingdings 3" panose="05040102010807070707" pitchFamily="18" charset="2"/>
        <a:buChar char="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270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Wingdings 2" panose="05020102010507070707" pitchFamily="18" charset="2"/>
        <a:buChar char="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10000" indent="-270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000" indent="-269875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50000" indent="-269875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000" indent="-269875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90000" indent="-270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ct val="100000"/>
        </a:lnSpc>
        <a:spcBef>
          <a:spcPts val="0"/>
        </a:spcBef>
        <a:buClr>
          <a:schemeClr val="accent1"/>
        </a:buClr>
        <a:buFont typeface="Wingdings 3" panose="05040102010807070707" pitchFamily="18" charset="2"/>
        <a:buChar char="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270000" algn="l" defTabSz="914400" rtl="0" eaLnBrk="1" latinLnBrk="0" hangingPunct="1">
        <a:lnSpc>
          <a:spcPct val="100000"/>
        </a:lnSpc>
        <a:spcBef>
          <a:spcPts val="0"/>
        </a:spcBef>
        <a:buClr>
          <a:schemeClr val="accent1"/>
        </a:buClr>
        <a:buFont typeface="Wingdings 2" panose="05020102010507070707" pitchFamily="18" charset="2"/>
        <a:buChar char="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10000" indent="-270000" algn="l" defTabSz="914400" rtl="0" eaLnBrk="1" latinLnBrk="0" hangingPunct="1">
        <a:lnSpc>
          <a:spcPct val="100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269875" algn="l" defTabSz="914400" rtl="0" eaLnBrk="1" latinLnBrk="0" hangingPunct="1">
        <a:lnSpc>
          <a:spcPct val="100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50000" indent="-269875" algn="l" defTabSz="914400" rtl="0" eaLnBrk="1" latinLnBrk="0" hangingPunct="1">
        <a:lnSpc>
          <a:spcPct val="100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20000" indent="-269875" algn="l" defTabSz="914400" rtl="0" eaLnBrk="1" latinLnBrk="0" hangingPunct="1">
        <a:lnSpc>
          <a:spcPct val="100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90000" indent="-270000" algn="l" defTabSz="914400" rtl="0" eaLnBrk="1" latinLnBrk="0" hangingPunct="1">
        <a:lnSpc>
          <a:spcPct val="100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60000" indent="-270000" algn="l" defTabSz="914400" rtl="0" eaLnBrk="1" latinLnBrk="0" hangingPunct="1">
        <a:lnSpc>
          <a:spcPct val="100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65" userDrawn="1">
          <p15:clr>
            <a:srgbClr val="F26B43"/>
          </p15:clr>
        </p15:guide>
        <p15:guide id="2" pos="8203" userDrawn="1">
          <p15:clr>
            <a:srgbClr val="F26B43"/>
          </p15:clr>
        </p15:guide>
        <p15:guide id="4" orient="horz" pos="4195" userDrawn="1">
          <p15:clr>
            <a:srgbClr val="F26B43"/>
          </p15:clr>
        </p15:guide>
        <p15:guide id="5" orient="horz" pos="1791" userDrawn="1">
          <p15:clr>
            <a:srgbClr val="F26B43"/>
          </p15:clr>
        </p15:guide>
        <p15:guide id="6" orient="horz" pos="1262" userDrawn="1">
          <p15:clr>
            <a:srgbClr val="F26B43"/>
          </p15:clr>
        </p15:guide>
        <p15:guide id="7" orient="horz" pos="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FBACBF3-093A-4635-9D15-533ABFDCD1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Sean Cunningham</a:t>
            </a:r>
          </a:p>
          <a:p>
            <a:r>
              <a:rPr lang="en-GB" dirty="0"/>
              <a:t>Steve Boaler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4D546B-5C60-4CDC-B6B0-6B2F49203B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Managing a Crime in Action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CACB5A-3726-4F2E-B9C1-4EB96F3E0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AIRMIC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B72B82F-C8E5-4D1A-AD29-09662C83EA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9 October 2019 </a:t>
            </a:r>
          </a:p>
        </p:txBody>
      </p:sp>
    </p:spTree>
    <p:extLst>
      <p:ext uri="{BB962C8B-B14F-4D97-AF65-F5344CB8AC3E}">
        <p14:creationId xmlns:p14="http://schemas.microsoft.com/office/powerpoint/2010/main" val="4283469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93B21D3-ACE1-4AFD-A566-C009F2AFE7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chemeClr val="tx1"/>
                </a:solidFill>
              </a:rPr>
              <a:t>Threat to harm or injure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b="0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chemeClr val="tx1"/>
                </a:solidFill>
              </a:rPr>
              <a:t>Cyber ‘white hat’ extortion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b="0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chemeClr val="tx1"/>
                </a:solidFill>
              </a:rPr>
              <a:t>Product contamination</a:t>
            </a:r>
          </a:p>
          <a:p>
            <a:endParaRPr lang="en-GB" sz="2800" b="0" dirty="0">
              <a:solidFill>
                <a:schemeClr val="tx1"/>
              </a:solidFill>
            </a:endParaRPr>
          </a:p>
          <a:p>
            <a:endParaRPr lang="en-GB" sz="2800" b="0"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F165F4A-E25B-4EA2-B7D7-268F86040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Three Current Crisis Types</a:t>
            </a:r>
          </a:p>
        </p:txBody>
      </p:sp>
    </p:spTree>
    <p:extLst>
      <p:ext uri="{BB962C8B-B14F-4D97-AF65-F5344CB8AC3E}">
        <p14:creationId xmlns:p14="http://schemas.microsoft.com/office/powerpoint/2010/main" val="1448689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DDA1AAC-6583-40D8-8F6D-804378B94B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b="0" dirty="0">
                <a:solidFill>
                  <a:schemeClr val="tx1"/>
                </a:solidFill>
              </a:rPr>
              <a:t>We all now work for All-Sorts Minerals and have been brought together for a training session.</a:t>
            </a:r>
          </a:p>
          <a:p>
            <a:endParaRPr lang="en-GB" sz="2800" b="0" dirty="0">
              <a:solidFill>
                <a:schemeClr val="tx1"/>
              </a:solidFill>
            </a:endParaRPr>
          </a:p>
          <a:p>
            <a:r>
              <a:rPr lang="en-GB" sz="2800" b="0" dirty="0">
                <a:solidFill>
                  <a:schemeClr val="tx1"/>
                </a:solidFill>
              </a:rPr>
              <a:t>All-Sorts Minerals is a global company with headquarters in London. </a:t>
            </a:r>
          </a:p>
          <a:p>
            <a:endParaRPr lang="en-GB" sz="2800" b="0" dirty="0">
              <a:solidFill>
                <a:schemeClr val="tx1"/>
              </a:solidFill>
            </a:endParaRPr>
          </a:p>
          <a:p>
            <a:r>
              <a:rPr lang="en-GB" sz="2800" b="0" dirty="0">
                <a:solidFill>
                  <a:schemeClr val="tx1"/>
                </a:solidFill>
              </a:rPr>
              <a:t>They have mining interests and metal processing plants in parts of Africa, Latin America and Australia.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0F48EF1-D87F-473D-A878-BB6875DCC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All-Sorts Minerals</a:t>
            </a:r>
          </a:p>
        </p:txBody>
      </p:sp>
    </p:spTree>
    <p:extLst>
      <p:ext uri="{BB962C8B-B14F-4D97-AF65-F5344CB8AC3E}">
        <p14:creationId xmlns:p14="http://schemas.microsoft.com/office/powerpoint/2010/main" val="1227359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0243D25-6399-4293-8222-9E9DB57BD4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89" y="1855942"/>
            <a:ext cx="12589950" cy="4656140"/>
          </a:xfrm>
        </p:spPr>
        <p:txBody>
          <a:bodyPr/>
          <a:lstStyle/>
          <a:p>
            <a:r>
              <a:rPr lang="en-GB" sz="2800" b="0" dirty="0">
                <a:solidFill>
                  <a:schemeClr val="tx1"/>
                </a:solidFill>
              </a:rPr>
              <a:t>A report has been received that one of our site managers, George </a:t>
            </a:r>
            <a:r>
              <a:rPr lang="en-GB" sz="2800" b="0" dirty="0" err="1">
                <a:solidFill>
                  <a:schemeClr val="tx1"/>
                </a:solidFill>
              </a:rPr>
              <a:t>Ombosa</a:t>
            </a:r>
            <a:r>
              <a:rPr lang="en-GB" sz="2800" b="0" dirty="0">
                <a:solidFill>
                  <a:schemeClr val="tx1"/>
                </a:solidFill>
              </a:rPr>
              <a:t>, at our mine in </a:t>
            </a:r>
            <a:r>
              <a:rPr lang="en-GB" sz="2800" b="0" dirty="0" err="1">
                <a:solidFill>
                  <a:schemeClr val="tx1"/>
                </a:solidFill>
              </a:rPr>
              <a:t>Camberia</a:t>
            </a:r>
            <a:r>
              <a:rPr lang="en-GB" sz="2800" b="0" dirty="0">
                <a:solidFill>
                  <a:schemeClr val="tx1"/>
                </a:solidFill>
              </a:rPr>
              <a:t>, Africa, was late for work. He should have arrived for a start time of 10am.</a:t>
            </a:r>
          </a:p>
          <a:p>
            <a:endParaRPr lang="en-GB" sz="2800" b="0" dirty="0">
              <a:solidFill>
                <a:schemeClr val="tx1"/>
              </a:solidFill>
            </a:endParaRPr>
          </a:p>
          <a:p>
            <a:r>
              <a:rPr lang="en-GB" sz="2800" b="0" dirty="0">
                <a:solidFill>
                  <a:schemeClr val="tx1"/>
                </a:solidFill>
              </a:rPr>
              <a:t>Local staff called his mobile phone but received no reply, left a recorded voice message, then sent a text and waited for him, presumably, to ring in sick.</a:t>
            </a:r>
          </a:p>
          <a:p>
            <a:endParaRPr lang="en-GB" sz="2800" b="0" dirty="0">
              <a:solidFill>
                <a:schemeClr val="tx1"/>
              </a:solidFill>
            </a:endParaRPr>
          </a:p>
          <a:p>
            <a:r>
              <a:rPr lang="en-GB" sz="2800" b="0" dirty="0">
                <a:solidFill>
                  <a:schemeClr val="tx1"/>
                </a:solidFill>
              </a:rPr>
              <a:t>An hour ago the local staff received a call from a male stating he and his gang had taken George. They even put him on the phone for a few seconds, they then demanded $1,000,000 by 6pm today or they would cut off his finger and send it to us.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33270B8-62E6-4AD7-B636-5F6D38017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1</a:t>
            </a:r>
          </a:p>
        </p:txBody>
      </p:sp>
    </p:spTree>
    <p:extLst>
      <p:ext uri="{BB962C8B-B14F-4D97-AF65-F5344CB8AC3E}">
        <p14:creationId xmlns:p14="http://schemas.microsoft.com/office/powerpoint/2010/main" val="3939407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9235979-D9BE-449E-AFBB-287D1AE523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b="0" dirty="0">
                <a:solidFill>
                  <a:schemeClr val="tx1"/>
                </a:solidFill>
              </a:rPr>
              <a:t>In the next 5 minutes:</a:t>
            </a:r>
          </a:p>
          <a:p>
            <a:endParaRPr lang="en-GB" sz="2800" b="0" dirty="0">
              <a:solidFill>
                <a:schemeClr val="tx1"/>
              </a:solidFill>
            </a:endParaRPr>
          </a:p>
          <a:p>
            <a:r>
              <a:rPr lang="en-GB" sz="2800" b="0" dirty="0">
                <a:solidFill>
                  <a:schemeClr val="tx1"/>
                </a:solidFill>
              </a:rPr>
              <a:t>As a table identify your three highest priority actions</a:t>
            </a:r>
          </a:p>
          <a:p>
            <a:endParaRPr lang="en-GB" sz="2800" b="0" dirty="0">
              <a:solidFill>
                <a:schemeClr val="tx1"/>
              </a:solidFill>
            </a:endParaRPr>
          </a:p>
          <a:p>
            <a:r>
              <a:rPr lang="en-GB" sz="2800" b="0" dirty="0">
                <a:solidFill>
                  <a:schemeClr val="tx1"/>
                </a:solidFill>
              </a:rPr>
              <a:t>Determine which is the most important of the three</a:t>
            </a:r>
          </a:p>
          <a:p>
            <a:endParaRPr lang="en-GB" sz="2800" b="0" dirty="0">
              <a:solidFill>
                <a:schemeClr val="tx1"/>
              </a:solidFill>
            </a:endParaRPr>
          </a:p>
          <a:p>
            <a:r>
              <a:rPr lang="en-GB" sz="2800" b="0" dirty="0">
                <a:solidFill>
                  <a:schemeClr val="tx1"/>
                </a:solidFill>
              </a:rPr>
              <a:t>Provide rationale for your decision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6665D38-619A-4926-AB73-6AEF5FD7D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1 (questions)</a:t>
            </a:r>
          </a:p>
        </p:txBody>
      </p:sp>
    </p:spTree>
    <p:extLst>
      <p:ext uri="{BB962C8B-B14F-4D97-AF65-F5344CB8AC3E}">
        <p14:creationId xmlns:p14="http://schemas.microsoft.com/office/powerpoint/2010/main" val="1725202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0243D25-6399-4293-8222-9E9DB57BD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b="0" dirty="0">
                <a:solidFill>
                  <a:schemeClr val="tx1"/>
                </a:solidFill>
              </a:rPr>
              <a:t>The CEO wants to know how you have set up your Crisis Management Team </a:t>
            </a:r>
          </a:p>
          <a:p>
            <a:endParaRPr lang="en-GB" sz="2800" b="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33270B8-62E6-4AD7-B636-5F6D38017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2</a:t>
            </a:r>
          </a:p>
        </p:txBody>
      </p:sp>
    </p:spTree>
    <p:extLst>
      <p:ext uri="{BB962C8B-B14F-4D97-AF65-F5344CB8AC3E}">
        <p14:creationId xmlns:p14="http://schemas.microsoft.com/office/powerpoint/2010/main" val="40853270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0243D25-6399-4293-8222-9E9DB57BD4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89" y="2556111"/>
            <a:ext cx="12589950" cy="3815563"/>
          </a:xfrm>
        </p:spPr>
        <p:txBody>
          <a:bodyPr/>
          <a:lstStyle/>
          <a:p>
            <a:r>
              <a:rPr lang="en-GB" sz="2800" b="0" dirty="0">
                <a:solidFill>
                  <a:schemeClr val="tx1"/>
                </a:solidFill>
              </a:rPr>
              <a:t>In the next 5 minutes:</a:t>
            </a:r>
          </a:p>
          <a:p>
            <a:endParaRPr lang="en-GB" sz="2800" b="0" dirty="0">
              <a:solidFill>
                <a:schemeClr val="tx1"/>
              </a:solidFill>
            </a:endParaRPr>
          </a:p>
          <a:p>
            <a:r>
              <a:rPr lang="en-GB" sz="2800" b="0" dirty="0">
                <a:solidFill>
                  <a:schemeClr val="tx1"/>
                </a:solidFill>
              </a:rPr>
              <a:t>Be ready to explain who you have taken into your team (what company positions do they hold)?</a:t>
            </a:r>
          </a:p>
          <a:p>
            <a:endParaRPr lang="en-GB" sz="2800" b="0" dirty="0">
              <a:solidFill>
                <a:schemeClr val="tx1"/>
              </a:solidFill>
            </a:endParaRPr>
          </a:p>
          <a:p>
            <a:r>
              <a:rPr lang="en-GB" sz="2800" b="0" dirty="0">
                <a:solidFill>
                  <a:schemeClr val="tx1"/>
                </a:solidFill>
              </a:rPr>
              <a:t>Who have you determined is Chair of your team?</a:t>
            </a:r>
          </a:p>
          <a:p>
            <a:endParaRPr lang="en-GB" sz="2800" b="0" dirty="0">
              <a:solidFill>
                <a:schemeClr val="tx1"/>
              </a:solidFill>
            </a:endParaRPr>
          </a:p>
          <a:p>
            <a:r>
              <a:rPr lang="en-GB" sz="2800" b="0" dirty="0">
                <a:solidFill>
                  <a:schemeClr val="tx1"/>
                </a:solidFill>
              </a:rPr>
              <a:t>How is the CMT making decisions?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33270B8-62E6-4AD7-B636-5F6D38017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2 (questions)</a:t>
            </a:r>
          </a:p>
        </p:txBody>
      </p:sp>
    </p:spTree>
    <p:extLst>
      <p:ext uri="{BB962C8B-B14F-4D97-AF65-F5344CB8AC3E}">
        <p14:creationId xmlns:p14="http://schemas.microsoft.com/office/powerpoint/2010/main" val="1765489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0243D25-6399-4293-8222-9E9DB57BD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b="0" dirty="0">
                <a:solidFill>
                  <a:schemeClr val="tx1"/>
                </a:solidFill>
              </a:rPr>
              <a:t>The FD has heard of the incident and wants you to cut George’s corporate credit </a:t>
            </a:r>
            <a:r>
              <a:rPr lang="en-GB" sz="2800" b="0">
                <a:solidFill>
                  <a:schemeClr val="tx1"/>
                </a:solidFill>
              </a:rPr>
              <a:t>card immediately!</a:t>
            </a:r>
            <a:endParaRPr lang="en-GB" sz="2800" b="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33270B8-62E6-4AD7-B636-5F6D38017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3</a:t>
            </a:r>
          </a:p>
        </p:txBody>
      </p:sp>
    </p:spTree>
    <p:extLst>
      <p:ext uri="{BB962C8B-B14F-4D97-AF65-F5344CB8AC3E}">
        <p14:creationId xmlns:p14="http://schemas.microsoft.com/office/powerpoint/2010/main" val="315088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9235979-D9BE-449E-AFBB-287D1AE523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b="0" dirty="0">
                <a:solidFill>
                  <a:schemeClr val="tx1"/>
                </a:solidFill>
              </a:rPr>
              <a:t>In the next 5 minutes:</a:t>
            </a:r>
          </a:p>
          <a:p>
            <a:endParaRPr lang="en-GB" sz="2800" b="0" dirty="0">
              <a:solidFill>
                <a:schemeClr val="tx1"/>
              </a:solidFill>
            </a:endParaRPr>
          </a:p>
          <a:p>
            <a:r>
              <a:rPr lang="en-GB" sz="2800" b="0" dirty="0">
                <a:solidFill>
                  <a:schemeClr val="tx1"/>
                </a:solidFill>
              </a:rPr>
              <a:t>Would you agree to cutting the credit card?</a:t>
            </a:r>
          </a:p>
          <a:p>
            <a:endParaRPr lang="en-GB" sz="2800" b="0" dirty="0">
              <a:solidFill>
                <a:schemeClr val="tx1"/>
              </a:solidFill>
            </a:endParaRPr>
          </a:p>
          <a:p>
            <a:r>
              <a:rPr lang="en-GB" sz="2800" b="0" dirty="0">
                <a:solidFill>
                  <a:schemeClr val="tx1"/>
                </a:solidFill>
              </a:rPr>
              <a:t>Record your decision and rationale</a:t>
            </a:r>
          </a:p>
          <a:p>
            <a:endParaRPr lang="en-GB" sz="2800" b="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6665D38-619A-4926-AB73-6AEF5FD7D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3 (questions)</a:t>
            </a:r>
          </a:p>
        </p:txBody>
      </p:sp>
    </p:spTree>
    <p:extLst>
      <p:ext uri="{BB962C8B-B14F-4D97-AF65-F5344CB8AC3E}">
        <p14:creationId xmlns:p14="http://schemas.microsoft.com/office/powerpoint/2010/main" val="564827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DE92597-3BBA-46AB-A4E3-69C57560E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89" y="1740687"/>
            <a:ext cx="12589950" cy="3815563"/>
          </a:xfrm>
        </p:spPr>
        <p:txBody>
          <a:bodyPr/>
          <a:lstStyle/>
          <a:p>
            <a:pPr lvl="0"/>
            <a:r>
              <a:rPr lang="en-GB" sz="2800" b="0" dirty="0">
                <a:solidFill>
                  <a:schemeClr val="tx1"/>
                </a:solidFill>
              </a:rPr>
              <a:t>Three types of decision making</a:t>
            </a:r>
          </a:p>
          <a:p>
            <a:pPr lvl="0"/>
            <a:r>
              <a:rPr lang="en-GB" sz="1800" b="0" dirty="0">
                <a:solidFill>
                  <a:schemeClr val="tx1"/>
                </a:solidFill>
              </a:rPr>
              <a:t>		Naturalistic</a:t>
            </a:r>
            <a:br>
              <a:rPr lang="en-GB" sz="1800" b="0" dirty="0">
                <a:solidFill>
                  <a:schemeClr val="tx1"/>
                </a:solidFill>
              </a:rPr>
            </a:br>
            <a:r>
              <a:rPr lang="en-GB" sz="1800" b="0" dirty="0">
                <a:solidFill>
                  <a:schemeClr val="tx1"/>
                </a:solidFill>
              </a:rPr>
              <a:t>		Rational Choice</a:t>
            </a:r>
            <a:br>
              <a:rPr lang="en-GB" sz="1800" b="0" dirty="0">
                <a:solidFill>
                  <a:schemeClr val="tx1"/>
                </a:solidFill>
              </a:rPr>
            </a:br>
            <a:r>
              <a:rPr lang="en-GB" sz="1800" b="0" dirty="0">
                <a:solidFill>
                  <a:schemeClr val="tx1"/>
                </a:solidFill>
              </a:rPr>
              <a:t>		Group</a:t>
            </a:r>
          </a:p>
          <a:p>
            <a:pPr lvl="0"/>
            <a:r>
              <a:rPr lang="en-GB" sz="2800" b="0" dirty="0">
                <a:solidFill>
                  <a:schemeClr val="tx1"/>
                </a:solidFill>
              </a:rPr>
              <a:t>How to determine the decision making structure for your CMT</a:t>
            </a:r>
          </a:p>
          <a:p>
            <a:pPr lvl="0"/>
            <a:r>
              <a:rPr lang="en-GB" sz="2800" b="0" dirty="0">
                <a:solidFill>
                  <a:schemeClr val="tx1"/>
                </a:solidFill>
              </a:rPr>
              <a:t>		</a:t>
            </a:r>
            <a:r>
              <a:rPr lang="en-GB" sz="1800" b="0" dirty="0">
                <a:solidFill>
                  <a:schemeClr val="tx1"/>
                </a:solidFill>
              </a:rPr>
              <a:t>Single decision maker</a:t>
            </a:r>
            <a:br>
              <a:rPr lang="en-GB" sz="1800" b="0" dirty="0">
                <a:solidFill>
                  <a:schemeClr val="tx1"/>
                </a:solidFill>
              </a:rPr>
            </a:br>
            <a:r>
              <a:rPr lang="en-GB" sz="1800" b="0" dirty="0">
                <a:solidFill>
                  <a:schemeClr val="tx1"/>
                </a:solidFill>
              </a:rPr>
              <a:t>		Cabinet decisions</a:t>
            </a:r>
            <a:br>
              <a:rPr lang="en-GB" sz="1800" b="0" dirty="0">
                <a:solidFill>
                  <a:schemeClr val="tx1"/>
                </a:solidFill>
              </a:rPr>
            </a:br>
            <a:r>
              <a:rPr lang="en-GB" sz="1800" b="0" dirty="0">
                <a:solidFill>
                  <a:schemeClr val="tx1"/>
                </a:solidFill>
              </a:rPr>
              <a:t>		Decision makers v advisors</a:t>
            </a:r>
            <a:endParaRPr lang="en-GB" sz="2800" b="0" dirty="0">
              <a:solidFill>
                <a:schemeClr val="tx1"/>
              </a:solidFill>
            </a:endParaRPr>
          </a:p>
          <a:p>
            <a:pPr lvl="0"/>
            <a:r>
              <a:rPr lang="en-GB" sz="2800" b="0" dirty="0">
                <a:solidFill>
                  <a:schemeClr val="tx1"/>
                </a:solidFill>
              </a:rPr>
              <a:t>Three common problems found in most decision making environments</a:t>
            </a:r>
          </a:p>
          <a:p>
            <a:pPr lvl="0"/>
            <a:r>
              <a:rPr lang="en-GB" sz="2800" b="0" dirty="0">
                <a:solidFill>
                  <a:schemeClr val="tx1"/>
                </a:solidFill>
              </a:rPr>
              <a:t>		</a:t>
            </a:r>
            <a:r>
              <a:rPr lang="en-GB" sz="1800" b="0" dirty="0">
                <a:solidFill>
                  <a:schemeClr val="tx1"/>
                </a:solidFill>
              </a:rPr>
              <a:t>Confirmation bias</a:t>
            </a:r>
            <a:br>
              <a:rPr lang="en-GB" sz="1800" b="0" dirty="0">
                <a:solidFill>
                  <a:schemeClr val="tx1"/>
                </a:solidFill>
              </a:rPr>
            </a:br>
            <a:r>
              <a:rPr lang="en-GB" sz="1800" b="0" dirty="0">
                <a:solidFill>
                  <a:schemeClr val="tx1"/>
                </a:solidFill>
              </a:rPr>
              <a:t>		Availability</a:t>
            </a:r>
            <a:br>
              <a:rPr lang="en-GB" sz="1800" b="0" dirty="0">
                <a:solidFill>
                  <a:schemeClr val="tx1"/>
                </a:solidFill>
              </a:rPr>
            </a:br>
            <a:r>
              <a:rPr lang="en-GB" sz="1800" b="0" dirty="0">
                <a:solidFill>
                  <a:schemeClr val="tx1"/>
                </a:solidFill>
              </a:rPr>
              <a:t>		Inertia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8BFF788-25C2-4780-BFB2-7A0AFE4B0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129285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9959073"/>
      </p:ext>
    </p:extLst>
  </p:cSld>
  <p:clrMapOvr>
    <a:masterClrMapping/>
  </p:clrMapOvr>
</p:sld>
</file>

<file path=ppt/theme/theme1.xml><?xml version="1.0" encoding="utf-8"?>
<a:theme xmlns:a="http://schemas.openxmlformats.org/drawingml/2006/main" name="CR_PPT_Template_Widescreen">
  <a:themeElements>
    <a:clrScheme name="Control Risks Letterhead">
      <a:dk1>
        <a:srgbClr val="575756"/>
      </a:dk1>
      <a:lt1>
        <a:sysClr val="window" lastClr="FFFFFF"/>
      </a:lt1>
      <a:dk2>
        <a:srgbClr val="053747"/>
      </a:dk2>
      <a:lt2>
        <a:srgbClr val="CACDCD"/>
      </a:lt2>
      <a:accent1>
        <a:srgbClr val="22C3BB"/>
      </a:accent1>
      <a:accent2>
        <a:srgbClr val="B80967"/>
      </a:accent2>
      <a:accent3>
        <a:srgbClr val="7B4E91"/>
      </a:accent3>
      <a:accent4>
        <a:srgbClr val="216CA5"/>
      </a:accent4>
      <a:accent5>
        <a:srgbClr val="008373"/>
      </a:accent5>
      <a:accent6>
        <a:srgbClr val="FECD23"/>
      </a:accent6>
      <a:hlink>
        <a:srgbClr val="206CA5"/>
      </a:hlink>
      <a:folHlink>
        <a:srgbClr val="B80966"/>
      </a:folHlink>
    </a:clrScheme>
    <a:fontScheme name="CMX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sz="1600" dirty="0" err="1" smtClean="0"/>
        </a:defPPr>
      </a:lstStyle>
    </a:txDef>
  </a:objectDefaults>
  <a:extraClrSchemeLst/>
  <a:custClrLst>
    <a:custClr name="100% White">
      <a:srgbClr val="FFFFFF"/>
    </a:custClr>
    <a:custClr name="100% Graphite">
      <a:srgbClr val="575756"/>
    </a:custClr>
    <a:custClr name="100% Light Grey">
      <a:srgbClr val="CACDCD"/>
    </a:custClr>
    <a:custClr name="100% Teal">
      <a:srgbClr val="053747"/>
    </a:custClr>
    <a:custClr name="100% Aqua">
      <a:srgbClr val="22C3BB"/>
    </a:custClr>
    <a:custClr name="100% Wine">
      <a:srgbClr val="B80967"/>
    </a:custClr>
    <a:custClr name="100% Purple">
      <a:srgbClr val="7B4E91"/>
    </a:custClr>
    <a:custClr name="100% Deep Blue">
      <a:srgbClr val="216CA5"/>
    </a:custClr>
    <a:custClr name="100% Deep Green">
      <a:srgbClr val="008373"/>
    </a:custClr>
    <a:custClr name="100% Yellow">
      <a:srgbClr val="FECD23"/>
    </a:custClr>
    <a:custClr name="80% White">
      <a:srgbClr val="F7F7F7"/>
    </a:custClr>
    <a:custClr name="80% Graphite">
      <a:srgbClr val="797978"/>
    </a:custClr>
    <a:custClr name="80% Light Grey">
      <a:srgbClr val="D5D7D7"/>
    </a:custClr>
    <a:custClr name="80% Teal">
      <a:srgbClr val="375F6C"/>
    </a:custClr>
    <a:custClr name="80% Aqua">
      <a:srgbClr val="4ECFC9"/>
    </a:custClr>
    <a:custClr name="80% Wine">
      <a:srgbClr val="C63A85"/>
    </a:custClr>
    <a:custClr name="80% Purple">
      <a:srgbClr val="9571A7"/>
    </a:custClr>
    <a:custClr name="80% Deep Blue">
      <a:srgbClr val="4D89B7"/>
    </a:custClr>
    <a:custClr name="80% Deep Green">
      <a:srgbClr val="339C8F"/>
    </a:custClr>
    <a:custClr name="80% Yellow">
      <a:srgbClr val="FED74F"/>
    </a:custClr>
    <a:custClr name="60% White">
      <a:srgbClr val="F9F9F9"/>
    </a:custClr>
    <a:custClr name="60% Graphite">
      <a:srgbClr val="9A9A9A"/>
    </a:custClr>
    <a:custClr name="60% Light Grey">
      <a:srgbClr val="DFE1E1"/>
    </a:custClr>
    <a:custClr name="60% Teal">
      <a:srgbClr val="698791"/>
    </a:custClr>
    <a:custClr name="60% Aqua">
      <a:srgbClr val="7ADBD6"/>
    </a:custClr>
    <a:custClr name="60% Wine">
      <a:srgbClr val="D46BA4"/>
    </a:custClr>
    <a:custClr name="60% Purple">
      <a:srgbClr val="B095BD"/>
    </a:custClr>
    <a:custClr name="60% Deep Blue">
      <a:srgbClr val="79A7C9"/>
    </a:custClr>
    <a:custClr name="60% Deep Green">
      <a:srgbClr val="66B5AB"/>
    </a:custClr>
    <a:custClr name="60% Sunshine">
      <a:srgbClr val="FEE17B"/>
    </a:custClr>
    <a:custClr name="40% White">
      <a:srgbClr val="FBFBFB"/>
    </a:custClr>
    <a:custClr name="40% Graphite">
      <a:srgbClr val="BCBCBB"/>
    </a:custClr>
    <a:custClr name="40% Light Grey">
      <a:srgbClr val="EAEBEB"/>
    </a:custClr>
    <a:custClr name="40% Teal">
      <a:srgbClr val="9BAFB5"/>
    </a:custClr>
    <a:custClr name="40% Aqua">
      <a:srgbClr val="A7E7E4"/>
    </a:custClr>
    <a:custClr name="40% Wine">
      <a:srgbClr val="E39DC2"/>
    </a:custClr>
    <a:custClr name="40% Purple">
      <a:srgbClr val="CAB8D3"/>
    </a:custClr>
    <a:custClr name="40% Deep Blue">
      <a:srgbClr val="A6C4DB"/>
    </a:custClr>
    <a:custClr name="40% Deep Green">
      <a:srgbClr val="99CDC7"/>
    </a:custClr>
    <a:custClr name="40% Sunshine">
      <a:srgbClr val="FFEBA7"/>
    </a:custClr>
    <a:custClr name="20% White">
      <a:srgbClr val="FDFDFD"/>
    </a:custClr>
    <a:custClr name="20% Graphite">
      <a:srgbClr val="DDDDDD"/>
    </a:custClr>
    <a:custClr name="20% Light Grey">
      <a:srgbClr val="F4F5F5"/>
    </a:custClr>
    <a:custClr name="20% Teal">
      <a:srgbClr val="CDD7DA"/>
    </a:custClr>
    <a:custClr name="20% Aqua">
      <a:srgbClr val="D3F3F1"/>
    </a:custClr>
    <a:custClr name="20% Wine">
      <a:srgbClr val="F1CEE1"/>
    </a:custClr>
    <a:custClr name="20% Purple">
      <a:srgbClr val="E5DCE9"/>
    </a:custClr>
    <a:custClr name="20% Deep Blue">
      <a:srgbClr val="D2E2ED"/>
    </a:custClr>
    <a:custClr name="20% Deep Green">
      <a:srgbClr val="CCE6E3"/>
    </a:custClr>
    <a:custClr name="20% Sunshine">
      <a:srgbClr val="FFF5D3"/>
    </a:custClr>
  </a:custClrLst>
  <a:extLst>
    <a:ext uri="{05A4C25C-085E-4340-85A3-A5531E510DB2}">
      <thm15:themeFamily xmlns:thm15="http://schemas.microsoft.com/office/thememl/2012/main" name="CR_PPT_Template_Widescreen.potx" id="{DB3D1C16-7BC7-4D07-84E0-F987544C1D7C}" vid="{B74A29FB-CAC0-40B4-B03D-DB059661D4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ontrol Risks Letterhead">
    <a:dk1>
      <a:srgbClr val="575756"/>
    </a:dk1>
    <a:lt1>
      <a:sysClr val="window" lastClr="FFFFFF"/>
    </a:lt1>
    <a:dk2>
      <a:srgbClr val="053747"/>
    </a:dk2>
    <a:lt2>
      <a:srgbClr val="CACDCD"/>
    </a:lt2>
    <a:accent1>
      <a:srgbClr val="22C3BB"/>
    </a:accent1>
    <a:accent2>
      <a:srgbClr val="B80967"/>
    </a:accent2>
    <a:accent3>
      <a:srgbClr val="7B4E91"/>
    </a:accent3>
    <a:accent4>
      <a:srgbClr val="216CA5"/>
    </a:accent4>
    <a:accent5>
      <a:srgbClr val="008373"/>
    </a:accent5>
    <a:accent6>
      <a:srgbClr val="FECD23"/>
    </a:accent6>
    <a:hlink>
      <a:srgbClr val="206CA5"/>
    </a:hlink>
    <a:folHlink>
      <a:srgbClr val="B80966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770C17822F49488E987D29C95B97EE" ma:contentTypeVersion="13" ma:contentTypeDescription="Create a new document." ma:contentTypeScope="" ma:versionID="90b1f749cc598f378c562e24c3824558">
  <xsd:schema xmlns:xsd="http://www.w3.org/2001/XMLSchema" xmlns:xs="http://www.w3.org/2001/XMLSchema" xmlns:p="http://schemas.microsoft.com/office/2006/metadata/properties" xmlns:ns2="1828f553-e118-4152-827c-dbad22e505ba" xmlns:ns3="aa51fc51-03ed-453a-a6ef-4827ed2efde5" targetNamespace="http://schemas.microsoft.com/office/2006/metadata/properties" ma:root="true" ma:fieldsID="5028a69e7fc812058b3129bade10cba7" ns2:_="" ns3:_="">
    <xsd:import namespace="1828f553-e118-4152-827c-dbad22e505ba"/>
    <xsd:import namespace="aa51fc51-03ed-453a-a6ef-4827ed2efde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8f553-e118-4152-827c-dbad22e505b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51fc51-03ed-453a-a6ef-4827ed2efd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7A1E197-C17C-4AF2-875F-C211D5CD77F9}"/>
</file>

<file path=customXml/itemProps2.xml><?xml version="1.0" encoding="utf-8"?>
<ds:datastoreItem xmlns:ds="http://schemas.openxmlformats.org/officeDocument/2006/customXml" ds:itemID="{11978B60-37F3-4173-8488-E4E78400AA1F}"/>
</file>

<file path=customXml/itemProps3.xml><?xml version="1.0" encoding="utf-8"?>
<ds:datastoreItem xmlns:ds="http://schemas.openxmlformats.org/officeDocument/2006/customXml" ds:itemID="{58FCFB91-C8EC-4284-94B1-6834B4DA43FF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1112</TotalTime>
  <Words>320</Words>
  <Application>Microsoft Office PowerPoint</Application>
  <PresentationFormat>Custom</PresentationFormat>
  <Paragraphs>57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Wingdings 2</vt:lpstr>
      <vt:lpstr>Wingdings 3</vt:lpstr>
      <vt:lpstr>CR_PPT_Template_Widescreen</vt:lpstr>
      <vt:lpstr>AIRMIC</vt:lpstr>
      <vt:lpstr>Three Current Crisis Types</vt:lpstr>
      <vt:lpstr>All-Sorts Minerals</vt:lpstr>
      <vt:lpstr>Stage 1</vt:lpstr>
      <vt:lpstr>Stage 1 (questions)</vt:lpstr>
      <vt:lpstr>Stage 2</vt:lpstr>
      <vt:lpstr>Stage 2 (questions)</vt:lpstr>
      <vt:lpstr>Stage 3</vt:lpstr>
      <vt:lpstr>Stage 3 (questions)</vt:lpstr>
      <vt:lpstr>Review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AIRMIC</dc:title>
  <dc:creator>Sean Cunningham</dc:creator>
  <cp:lastModifiedBy>Sean Cunningham</cp:lastModifiedBy>
  <cp:revision>8</cp:revision>
  <dcterms:created xsi:type="dcterms:W3CDTF">2019-10-04T12:33:03Z</dcterms:created>
  <dcterms:modified xsi:type="dcterms:W3CDTF">2019-10-08T08:24:35Z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lpwstr>1.06</vt:lpwstr>
  </property>
  <property fmtid="{D5CDD505-2E9C-101B-9397-08002B2CF9AE}" pid="3" name="Date">
    <vt:lpwstr>13 November 2017</vt:lpwstr>
  </property>
  <property fmtid="{D5CDD505-2E9C-101B-9397-08002B2CF9AE}" pid="4" name="ContentTypeId">
    <vt:lpwstr>0x0101002F770C17822F49488E987D29C95B97EE</vt:lpwstr>
  </property>
</Properties>
</file>