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76" r:id="rId5"/>
  </p:sldMasterIdLst>
  <p:notesMasterIdLst>
    <p:notesMasterId r:id="rId27"/>
  </p:notesMasterIdLst>
  <p:sldIdLst>
    <p:sldId id="318" r:id="rId6"/>
    <p:sldId id="313" r:id="rId7"/>
    <p:sldId id="315" r:id="rId8"/>
    <p:sldId id="316" r:id="rId9"/>
    <p:sldId id="317" r:id="rId10"/>
    <p:sldId id="307" r:id="rId11"/>
    <p:sldId id="308" r:id="rId12"/>
    <p:sldId id="310" r:id="rId13"/>
    <p:sldId id="309" r:id="rId14"/>
    <p:sldId id="311" r:id="rId15"/>
    <p:sldId id="312" r:id="rId16"/>
    <p:sldId id="285" r:id="rId17"/>
    <p:sldId id="296" r:id="rId18"/>
    <p:sldId id="300" r:id="rId19"/>
    <p:sldId id="298" r:id="rId20"/>
    <p:sldId id="281" r:id="rId21"/>
    <p:sldId id="299" r:id="rId22"/>
    <p:sldId id="302" r:id="rId23"/>
    <p:sldId id="303" r:id="rId24"/>
    <p:sldId id="275" r:id="rId25"/>
    <p:sldId id="319" r:id="rId2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D1"/>
    <a:srgbClr val="009F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7" autoAdjust="0"/>
    <p:restoredTop sz="94286" autoAdjust="0"/>
  </p:normalViewPr>
  <p:slideViewPr>
    <p:cSldViewPr>
      <p:cViewPr varScale="1">
        <p:scale>
          <a:sx n="81" d="100"/>
          <a:sy n="81" d="100"/>
        </p:scale>
        <p:origin x="1505" y="4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FB8BC0-E18A-4913-B7ED-7EF396D77BB2}" type="datetimeFigureOut">
              <a:rPr lang="en-US" smtClean="0"/>
              <a:pPr/>
              <a:t>6/11/2018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049DB5-876F-41F6-91D1-6ECC2D4DCBAE}" type="slidenum">
              <a:rPr lang="en-US" smtClean="0"/>
              <a:pPr/>
              <a:t>‹#›</a:t>
            </a:fld>
            <a:endParaRPr lang="en-US"/>
          </a:p>
        </p:txBody>
      </p:sp>
    </p:spTree>
    <p:extLst>
      <p:ext uri="{BB962C8B-B14F-4D97-AF65-F5344CB8AC3E}">
        <p14:creationId xmlns:p14="http://schemas.microsoft.com/office/powerpoint/2010/main" val="2403029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2</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3</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4</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5</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6</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7</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8</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9</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10</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1B8F46B-55FB-46D0-8FCC-DAA550C502A8}" type="slidenum">
              <a:rPr lang="en-US" smtClean="0"/>
              <a:pPr>
                <a:defRPr/>
              </a:pPr>
              <a:t>11</a:t>
            </a:fld>
            <a:endParaRPr lang="en-US"/>
          </a:p>
        </p:txBody>
      </p:sp>
    </p:spTree>
    <p:extLst>
      <p:ext uri="{BB962C8B-B14F-4D97-AF65-F5344CB8AC3E}">
        <p14:creationId xmlns:p14="http://schemas.microsoft.com/office/powerpoint/2010/main" val="412445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a:spcBef>
                <a:spcPts val="0"/>
              </a:spcBef>
              <a:buNone/>
            </a:pPr>
            <a:endParaRPr/>
          </a:p>
        </p:txBody>
      </p:sp>
      <p:sp>
        <p:nvSpPr>
          <p:cNvPr id="299" name="Shape 29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460042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a:lstStyle/>
          <a:p>
            <a:endParaRPr lang="en-US">
              <a:ea typeface="ＭＳ Ｐゴシック" pitchFamily="-103" charset="-128"/>
              <a:cs typeface="Arial" charset="0"/>
            </a:endParaRPr>
          </a:p>
        </p:txBody>
      </p:sp>
      <p:sp>
        <p:nvSpPr>
          <p:cNvPr id="71684" name="Slide Number Placeholder 3"/>
          <p:cNvSpPr>
            <a:spLocks noGrp="1"/>
          </p:cNvSpPr>
          <p:nvPr>
            <p:ph type="sldNum" sz="quarter" idx="5"/>
          </p:nvPr>
        </p:nvSpPr>
        <p:spPr bwMode="auto">
          <a:noFill/>
          <a:ln>
            <a:miter lim="800000"/>
            <a:headEnd/>
            <a:tailEnd/>
          </a:ln>
        </p:spPr>
        <p:txBody>
          <a:bodyPr/>
          <a:lstStyle/>
          <a:p>
            <a:fld id="{EC878DB8-2875-4988-BDE2-8C9C015D9C24}" type="slidenum">
              <a:rPr lang="en-US"/>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44ACACC-8BD5-4BAF-A2E9-1AFAF02CEBE8}" type="slidenum">
              <a:rPr lang="en-GB" smtClean="0"/>
              <a:t>21</a:t>
            </a:fld>
            <a:endParaRPr lang="en-GB"/>
          </a:p>
        </p:txBody>
      </p:sp>
    </p:spTree>
    <p:extLst>
      <p:ext uri="{BB962C8B-B14F-4D97-AF65-F5344CB8AC3E}">
        <p14:creationId xmlns:p14="http://schemas.microsoft.com/office/powerpoint/2010/main" val="960183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rgbClr val="0099D1"/>
        </a:solidFill>
        <a:effectLst/>
      </p:bgPr>
    </p:bg>
    <p:spTree>
      <p:nvGrpSpPr>
        <p:cNvPr id="1" name=""/>
        <p:cNvGrpSpPr/>
        <p:nvPr/>
      </p:nvGrpSpPr>
      <p:grpSpPr>
        <a:xfrm>
          <a:off x="0" y="0"/>
          <a:ext cx="0" cy="0"/>
          <a:chOff x="0" y="0"/>
          <a:chExt cx="0" cy="0"/>
        </a:xfrm>
      </p:grpSpPr>
      <p:pic>
        <p:nvPicPr>
          <p:cNvPr id="5" name="Picture 3" descr="logo_white_0-02.eps"/>
          <p:cNvPicPr>
            <a:picLocks noChangeAspect="1"/>
          </p:cNvPicPr>
          <p:nvPr userDrawn="1"/>
        </p:nvPicPr>
        <p:blipFill>
          <a:blip r:embed="rId2"/>
          <a:srcRect/>
          <a:stretch>
            <a:fillRect/>
          </a:stretch>
        </p:blipFill>
        <p:spPr bwMode="auto">
          <a:xfrm>
            <a:off x="430213" y="527050"/>
            <a:ext cx="1430337" cy="774700"/>
          </a:xfrm>
          <a:prstGeom prst="rect">
            <a:avLst/>
          </a:prstGeom>
          <a:noFill/>
          <a:ln w="9525">
            <a:noFill/>
            <a:miter lim="800000"/>
            <a:headEnd/>
            <a:tailEnd/>
          </a:ln>
        </p:spPr>
      </p:pic>
      <p:sp>
        <p:nvSpPr>
          <p:cNvPr id="14" name="Title 1"/>
          <p:cNvSpPr>
            <a:spLocks noGrp="1"/>
          </p:cNvSpPr>
          <p:nvPr>
            <p:ph type="ctrTitle"/>
          </p:nvPr>
        </p:nvSpPr>
        <p:spPr>
          <a:xfrm>
            <a:off x="457747" y="2119840"/>
            <a:ext cx="8248578" cy="613908"/>
          </a:xfrm>
        </p:spPr>
        <p:txBody>
          <a:bodyPr>
            <a:noAutofit/>
          </a:bodyPr>
          <a:lstStyle>
            <a:lvl1pPr>
              <a:defRPr sz="3600" b="0" i="0" baseline="0">
                <a:solidFill>
                  <a:schemeClr val="bg1"/>
                </a:solidFill>
                <a:latin typeface="AIG Futura Medium"/>
                <a:cs typeface="AIG Futura Medium"/>
              </a:defRPr>
            </a:lvl1pPr>
          </a:lstStyle>
          <a:p>
            <a:r>
              <a:rPr lang="en-US"/>
              <a:t>Click to edit Master title style</a:t>
            </a:r>
            <a:endParaRPr lang="en-US" dirty="0"/>
          </a:p>
        </p:txBody>
      </p:sp>
      <p:sp>
        <p:nvSpPr>
          <p:cNvPr id="15" name="Subtitle 2"/>
          <p:cNvSpPr>
            <a:spLocks noGrp="1"/>
          </p:cNvSpPr>
          <p:nvPr>
            <p:ph type="subTitle" idx="1"/>
          </p:nvPr>
        </p:nvSpPr>
        <p:spPr>
          <a:xfrm>
            <a:off x="457747" y="3276131"/>
            <a:ext cx="8248578" cy="1501488"/>
          </a:xfrm>
        </p:spPr>
        <p:txBody>
          <a:bodyPr>
            <a:normAutofit/>
          </a:bodyPr>
          <a:lstStyle>
            <a:lvl1pPr marL="0" marR="0" indent="0" algn="l" defTabSz="457200" rtl="0" eaLnBrk="1" fontAlgn="auto" latinLnBrk="0" hangingPunct="1">
              <a:lnSpc>
                <a:spcPct val="100000"/>
              </a:lnSpc>
              <a:spcBef>
                <a:spcPts val="0"/>
              </a:spcBef>
              <a:spcAft>
                <a:spcPts val="600"/>
              </a:spcAft>
              <a:buClrTx/>
              <a:buSzTx/>
              <a:buFont typeface="Arial"/>
              <a:buNone/>
              <a:tabLst/>
              <a:defRPr sz="1400" b="0" i="0" baseline="0">
                <a:solidFill>
                  <a:schemeClr val="bg1"/>
                </a:solidFill>
                <a:latin typeface="AIG Futura Book"/>
                <a:cs typeface="AIG Futura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Text Placeholder 3"/>
          <p:cNvSpPr>
            <a:spLocks noGrp="1"/>
          </p:cNvSpPr>
          <p:nvPr>
            <p:ph type="body" sz="quarter" idx="10"/>
          </p:nvPr>
        </p:nvSpPr>
        <p:spPr>
          <a:xfrm>
            <a:off x="457200" y="2841625"/>
            <a:ext cx="8248650" cy="303213"/>
          </a:xfrm>
        </p:spPr>
        <p:txBody>
          <a:bodyPr>
            <a:normAutofit/>
          </a:bodyPr>
          <a:lstStyle>
            <a:lvl1pPr>
              <a:defRPr sz="1800">
                <a:solidFill>
                  <a:srgbClr val="FFFFFF"/>
                </a:solidFill>
              </a:defRPr>
            </a:lvl1pPr>
          </a:lstStyle>
          <a:p>
            <a:pPr lvl="0"/>
            <a:r>
              <a:rPr lang="en-US"/>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 Grey - Layout ">
    <p:bg>
      <p:bgPr>
        <a:solidFill>
          <a:schemeClr val="accent3"/>
        </a:solidFill>
        <a:effectLst/>
      </p:bgPr>
    </p:bg>
    <p:spTree>
      <p:nvGrpSpPr>
        <p:cNvPr id="1" name=""/>
        <p:cNvGrpSpPr/>
        <p:nvPr/>
      </p:nvGrpSpPr>
      <p:grpSpPr>
        <a:xfrm>
          <a:off x="0" y="0"/>
          <a:ext cx="0" cy="0"/>
          <a:chOff x="0" y="0"/>
          <a:chExt cx="0" cy="0"/>
        </a:xfrm>
      </p:grpSpPr>
      <p:pic>
        <p:nvPicPr>
          <p:cNvPr id="4" name="Picture 3" descr="logo_white_0-02.eps"/>
          <p:cNvPicPr>
            <a:picLocks noChangeAspect="1"/>
          </p:cNvPicPr>
          <p:nvPr userDrawn="1"/>
        </p:nvPicPr>
        <p:blipFill>
          <a:blip r:embed="rId2"/>
          <a:srcRect/>
          <a:stretch>
            <a:fillRect/>
          </a:stretch>
        </p:blipFill>
        <p:spPr bwMode="auto">
          <a:xfrm>
            <a:off x="446088" y="6230938"/>
            <a:ext cx="673100" cy="365125"/>
          </a:xfrm>
          <a:prstGeom prst="rect">
            <a:avLst/>
          </a:prstGeom>
          <a:noFill/>
          <a:ln w="9525">
            <a:noFill/>
            <a:miter lim="800000"/>
            <a:headEnd/>
            <a:tailEnd/>
          </a:ln>
        </p:spPr>
      </p:pic>
      <p:sp>
        <p:nvSpPr>
          <p:cNvPr id="5"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B632A318-10C5-4143-9862-75015AF4D588}" type="slidenum">
              <a:rPr lang="en-US" sz="800">
                <a:solidFill>
                  <a:srgbClr val="FFFFFF"/>
                </a:solidFill>
              </a:rPr>
              <a:pPr algn="r"/>
              <a:t>‹#›</a:t>
            </a:fld>
            <a:endParaRPr lang="en-US" sz="800">
              <a:solidFill>
                <a:srgbClr val="FFFFFF"/>
              </a:solidFill>
            </a:endParaRPr>
          </a:p>
        </p:txBody>
      </p:sp>
      <p:sp>
        <p:nvSpPr>
          <p:cNvPr id="14" name="Title 1"/>
          <p:cNvSpPr>
            <a:spLocks noGrp="1"/>
          </p:cNvSpPr>
          <p:nvPr>
            <p:ph type="ctrTitle"/>
          </p:nvPr>
        </p:nvSpPr>
        <p:spPr>
          <a:xfrm>
            <a:off x="457200" y="2107745"/>
            <a:ext cx="8229600" cy="613908"/>
          </a:xfrm>
        </p:spPr>
        <p:txBody>
          <a:bodyPr>
            <a:noAutofit/>
          </a:bodyPr>
          <a:lstStyle>
            <a:lvl1pPr>
              <a:defRPr sz="3600" b="0" i="0" baseline="0">
                <a:solidFill>
                  <a:schemeClr val="bg1"/>
                </a:solidFill>
                <a:latin typeface="AIG Futura Medium"/>
                <a:cs typeface="AIG Futura Medium"/>
              </a:defRPr>
            </a:lvl1pPr>
          </a:lstStyle>
          <a:p>
            <a:r>
              <a:rPr lang="en-US"/>
              <a:t>Click to edit Master title style</a:t>
            </a:r>
            <a:endParaRPr lang="en-US" dirty="0"/>
          </a:p>
        </p:txBody>
      </p:sp>
      <p:sp>
        <p:nvSpPr>
          <p:cNvPr id="15" name="Subtitle 2"/>
          <p:cNvSpPr>
            <a:spLocks noGrp="1"/>
          </p:cNvSpPr>
          <p:nvPr>
            <p:ph type="subTitle" idx="1"/>
          </p:nvPr>
        </p:nvSpPr>
        <p:spPr>
          <a:xfrm>
            <a:off x="457200" y="2964052"/>
            <a:ext cx="8229600" cy="1752600"/>
          </a:xfrm>
        </p:spPr>
        <p:txBody>
          <a:bodyPr/>
          <a:lstStyle>
            <a:lvl1pPr marL="0" marR="0" indent="0" algn="l" defTabSz="457200" rtl="0" eaLnBrk="1" fontAlgn="auto" latinLnBrk="0" hangingPunct="1">
              <a:lnSpc>
                <a:spcPct val="130000"/>
              </a:lnSpc>
              <a:spcBef>
                <a:spcPts val="0"/>
              </a:spcBef>
              <a:spcAft>
                <a:spcPts val="600"/>
              </a:spcAft>
              <a:buClrTx/>
              <a:buSzTx/>
              <a:buFont typeface="Arial"/>
              <a:buNone/>
              <a:tabLst/>
              <a:defRPr sz="1800" b="1" i="0">
                <a:solidFill>
                  <a:schemeClr val="bg1"/>
                </a:solidFill>
                <a:latin typeface="AIG Futura Medium"/>
                <a:cs typeface="AIG Futura Medium"/>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Dark Grey - Layout ">
    <p:bg>
      <p:bgPr>
        <a:solidFill>
          <a:schemeClr val="accent5"/>
        </a:solidFill>
        <a:effectLst/>
      </p:bgPr>
    </p:bg>
    <p:spTree>
      <p:nvGrpSpPr>
        <p:cNvPr id="1" name=""/>
        <p:cNvGrpSpPr/>
        <p:nvPr/>
      </p:nvGrpSpPr>
      <p:grpSpPr>
        <a:xfrm>
          <a:off x="0" y="0"/>
          <a:ext cx="0" cy="0"/>
          <a:chOff x="0" y="0"/>
          <a:chExt cx="0" cy="0"/>
        </a:xfrm>
      </p:grpSpPr>
      <p:pic>
        <p:nvPicPr>
          <p:cNvPr id="4" name="Picture 3" descr="logo_white_0-02.eps"/>
          <p:cNvPicPr>
            <a:picLocks noChangeAspect="1"/>
          </p:cNvPicPr>
          <p:nvPr userDrawn="1"/>
        </p:nvPicPr>
        <p:blipFill>
          <a:blip r:embed="rId2"/>
          <a:srcRect/>
          <a:stretch>
            <a:fillRect/>
          </a:stretch>
        </p:blipFill>
        <p:spPr bwMode="auto">
          <a:xfrm>
            <a:off x="446088" y="6230938"/>
            <a:ext cx="673100" cy="365125"/>
          </a:xfrm>
          <a:prstGeom prst="rect">
            <a:avLst/>
          </a:prstGeom>
          <a:noFill/>
          <a:ln w="9525">
            <a:noFill/>
            <a:miter lim="800000"/>
            <a:headEnd/>
            <a:tailEnd/>
          </a:ln>
        </p:spPr>
      </p:pic>
      <p:sp>
        <p:nvSpPr>
          <p:cNvPr id="5"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4B7ACAC7-7C68-45B6-871C-D4B2C1564C54}" type="slidenum">
              <a:rPr lang="en-US" sz="800">
                <a:solidFill>
                  <a:srgbClr val="FFFFFF"/>
                </a:solidFill>
              </a:rPr>
              <a:pPr algn="r"/>
              <a:t>‹#›</a:t>
            </a:fld>
            <a:endParaRPr lang="en-US" sz="800">
              <a:solidFill>
                <a:srgbClr val="FFFFFF"/>
              </a:solidFill>
            </a:endParaRPr>
          </a:p>
        </p:txBody>
      </p:sp>
      <p:sp>
        <p:nvSpPr>
          <p:cNvPr id="9" name="Title 1"/>
          <p:cNvSpPr>
            <a:spLocks noGrp="1"/>
          </p:cNvSpPr>
          <p:nvPr>
            <p:ph type="ctrTitle"/>
          </p:nvPr>
        </p:nvSpPr>
        <p:spPr>
          <a:xfrm>
            <a:off x="457200" y="2107745"/>
            <a:ext cx="8229600" cy="613908"/>
          </a:xfrm>
        </p:spPr>
        <p:txBody>
          <a:bodyPr>
            <a:noAutofit/>
          </a:bodyPr>
          <a:lstStyle>
            <a:lvl1pPr>
              <a:defRPr sz="3600" b="0" i="0" baseline="0">
                <a:solidFill>
                  <a:schemeClr val="bg1"/>
                </a:solidFill>
                <a:latin typeface="AIG Futura Medium"/>
                <a:cs typeface="AIG Futura Medium"/>
              </a:defRPr>
            </a:lvl1pPr>
          </a:lstStyle>
          <a:p>
            <a:r>
              <a:rPr lang="en-US"/>
              <a:t>Click to edit Master title style</a:t>
            </a:r>
            <a:endParaRPr lang="en-US" dirty="0"/>
          </a:p>
        </p:txBody>
      </p:sp>
      <p:sp>
        <p:nvSpPr>
          <p:cNvPr id="10" name="Subtitle 2"/>
          <p:cNvSpPr>
            <a:spLocks noGrp="1"/>
          </p:cNvSpPr>
          <p:nvPr>
            <p:ph type="subTitle" idx="1"/>
          </p:nvPr>
        </p:nvSpPr>
        <p:spPr>
          <a:xfrm>
            <a:off x="457200" y="2964052"/>
            <a:ext cx="8229600" cy="1752600"/>
          </a:xfrm>
        </p:spPr>
        <p:txBody>
          <a:bodyPr/>
          <a:lstStyle>
            <a:lvl1pPr marL="0" marR="0" indent="0" algn="l" defTabSz="457200" rtl="0" eaLnBrk="1" fontAlgn="auto" latinLnBrk="0" hangingPunct="1">
              <a:lnSpc>
                <a:spcPct val="130000"/>
              </a:lnSpc>
              <a:spcBef>
                <a:spcPts val="0"/>
              </a:spcBef>
              <a:spcAft>
                <a:spcPts val="600"/>
              </a:spcAft>
              <a:buClrTx/>
              <a:buSzTx/>
              <a:buFont typeface="Arial"/>
              <a:buNone/>
              <a:tabLst/>
              <a:defRPr sz="1800" b="1" i="0">
                <a:solidFill>
                  <a:schemeClr val="bg1"/>
                </a:solidFill>
                <a:latin typeface="AIG Futura Medium"/>
                <a:cs typeface="AIG Futura Medium"/>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 Blue - Layout ">
    <p:bg>
      <p:bgPr>
        <a:solidFill>
          <a:srgbClr val="0099D1"/>
        </a:solidFill>
        <a:effectLst/>
      </p:bgPr>
    </p:bg>
    <p:spTree>
      <p:nvGrpSpPr>
        <p:cNvPr id="1" name=""/>
        <p:cNvGrpSpPr/>
        <p:nvPr/>
      </p:nvGrpSpPr>
      <p:grpSpPr>
        <a:xfrm>
          <a:off x="0" y="0"/>
          <a:ext cx="0" cy="0"/>
          <a:chOff x="0" y="0"/>
          <a:chExt cx="0" cy="0"/>
        </a:xfrm>
      </p:grpSpPr>
      <p:pic>
        <p:nvPicPr>
          <p:cNvPr id="4" name="Picture 3" descr="logo_white_0-02.eps"/>
          <p:cNvPicPr>
            <a:picLocks noChangeAspect="1"/>
          </p:cNvPicPr>
          <p:nvPr userDrawn="1"/>
        </p:nvPicPr>
        <p:blipFill>
          <a:blip r:embed="rId2"/>
          <a:srcRect/>
          <a:stretch>
            <a:fillRect/>
          </a:stretch>
        </p:blipFill>
        <p:spPr bwMode="auto">
          <a:xfrm>
            <a:off x="446088" y="6230938"/>
            <a:ext cx="673100" cy="365125"/>
          </a:xfrm>
          <a:prstGeom prst="rect">
            <a:avLst/>
          </a:prstGeom>
          <a:noFill/>
          <a:ln w="9525">
            <a:noFill/>
            <a:miter lim="800000"/>
            <a:headEnd/>
            <a:tailEnd/>
          </a:ln>
        </p:spPr>
      </p:pic>
      <p:sp>
        <p:nvSpPr>
          <p:cNvPr id="5"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8F021C4C-1A5B-4C53-806A-F6FECD725E37}" type="slidenum">
              <a:rPr lang="en-US" sz="800">
                <a:solidFill>
                  <a:srgbClr val="FFFFFF"/>
                </a:solidFill>
              </a:rPr>
              <a:pPr algn="r"/>
              <a:t>‹#›</a:t>
            </a:fld>
            <a:endParaRPr lang="en-US" sz="800">
              <a:solidFill>
                <a:srgbClr val="FFFFFF"/>
              </a:solidFill>
            </a:endParaRPr>
          </a:p>
        </p:txBody>
      </p:sp>
      <p:sp>
        <p:nvSpPr>
          <p:cNvPr id="8" name="Title 1"/>
          <p:cNvSpPr>
            <a:spLocks noGrp="1"/>
          </p:cNvSpPr>
          <p:nvPr>
            <p:ph type="ctrTitle"/>
          </p:nvPr>
        </p:nvSpPr>
        <p:spPr>
          <a:xfrm>
            <a:off x="457200" y="2107745"/>
            <a:ext cx="8229600" cy="613908"/>
          </a:xfrm>
        </p:spPr>
        <p:txBody>
          <a:bodyPr>
            <a:noAutofit/>
          </a:bodyPr>
          <a:lstStyle>
            <a:lvl1pPr>
              <a:defRPr sz="3600" b="0" i="0" baseline="0">
                <a:solidFill>
                  <a:schemeClr val="bg1"/>
                </a:solidFill>
                <a:latin typeface="AIG Futura Medium"/>
                <a:cs typeface="AIG Futura Medium"/>
              </a:defRPr>
            </a:lvl1pPr>
          </a:lstStyle>
          <a:p>
            <a:r>
              <a:rPr lang="en-US"/>
              <a:t>Click to edit Master title style</a:t>
            </a:r>
            <a:endParaRPr lang="en-US" dirty="0"/>
          </a:p>
        </p:txBody>
      </p:sp>
      <p:sp>
        <p:nvSpPr>
          <p:cNvPr id="9" name="Subtitle 2"/>
          <p:cNvSpPr>
            <a:spLocks noGrp="1"/>
          </p:cNvSpPr>
          <p:nvPr>
            <p:ph type="subTitle" idx="1"/>
          </p:nvPr>
        </p:nvSpPr>
        <p:spPr>
          <a:xfrm>
            <a:off x="457200" y="2964052"/>
            <a:ext cx="8229600" cy="1752600"/>
          </a:xfrm>
        </p:spPr>
        <p:txBody>
          <a:bodyPr/>
          <a:lstStyle>
            <a:lvl1pPr marL="0" marR="0" indent="0" algn="l" defTabSz="457200" rtl="0" eaLnBrk="1" fontAlgn="auto" latinLnBrk="0" hangingPunct="1">
              <a:lnSpc>
                <a:spcPct val="130000"/>
              </a:lnSpc>
              <a:spcBef>
                <a:spcPts val="0"/>
              </a:spcBef>
              <a:spcAft>
                <a:spcPts val="600"/>
              </a:spcAft>
              <a:buClrTx/>
              <a:buSzTx/>
              <a:buFont typeface="Arial"/>
              <a:buNone/>
              <a:tabLst/>
              <a:defRPr sz="1800" b="1" i="0">
                <a:solidFill>
                  <a:schemeClr val="bg1"/>
                </a:solidFill>
                <a:latin typeface="AIG Futura Medium"/>
                <a:cs typeface="AIG Futura Medium"/>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sic - Title and Content ">
    <p:spTree>
      <p:nvGrpSpPr>
        <p:cNvPr id="1" name=""/>
        <p:cNvGrpSpPr/>
        <p:nvPr/>
      </p:nvGrpSpPr>
      <p:grpSpPr>
        <a:xfrm>
          <a:off x="0" y="0"/>
          <a:ext cx="0" cy="0"/>
          <a:chOff x="0" y="0"/>
          <a:chExt cx="0" cy="0"/>
        </a:xfrm>
      </p:grpSpPr>
      <p:pic>
        <p:nvPicPr>
          <p:cNvPr id="4" name="Picture 3"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5"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7FFD0D04-B54C-42CB-BC43-F94A80215349}" type="slidenum">
              <a:rPr lang="en-US" sz="800"/>
              <a:pPr algn="r"/>
              <a:t>‹#›</a:t>
            </a:fld>
            <a:endParaRPr lang="en-US" sz="800"/>
          </a:p>
        </p:txBody>
      </p:sp>
      <p:sp>
        <p:nvSpPr>
          <p:cNvPr id="2" name="Title 1"/>
          <p:cNvSpPr>
            <a:spLocks noGrp="1"/>
          </p:cNvSpPr>
          <p:nvPr>
            <p:ph type="title"/>
          </p:nvPr>
        </p:nvSpPr>
        <p:spPr/>
        <p:txBody>
          <a:bodyPr/>
          <a:lstStyle>
            <a:lvl1pPr>
              <a:defRPr b="0" i="0" baseline="0">
                <a:latin typeface="AIG Futura Medium"/>
                <a:cs typeface="AIG Futura Medium"/>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1800" b="0" i="0" baseline="0">
                <a:latin typeface="AIG Futura Book"/>
                <a:cs typeface="AIG Futura Book"/>
              </a:defRPr>
            </a:lvl1pPr>
            <a:lvl2pPr>
              <a:defRPr sz="1500">
                <a:latin typeface="AIG Futura Book"/>
                <a:cs typeface="AIG Futura Book"/>
              </a:defRPr>
            </a:lvl2pPr>
            <a:lvl3pPr>
              <a:buNone/>
              <a:defRPr/>
            </a:lvl3pPr>
          </a:lstStyle>
          <a:p>
            <a:pPr lvl="0"/>
            <a:r>
              <a:rPr lang="en-US"/>
              <a:t>Click to edit Master text styles</a:t>
            </a:r>
          </a:p>
          <a:p>
            <a:pPr lvl="1"/>
            <a:r>
              <a:rPr lang="en-US"/>
              <a:t>Second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asic - Title and Content with viewfinder arrow">
    <p:spTree>
      <p:nvGrpSpPr>
        <p:cNvPr id="1" name=""/>
        <p:cNvGrpSpPr/>
        <p:nvPr/>
      </p:nvGrpSpPr>
      <p:grpSpPr>
        <a:xfrm>
          <a:off x="0" y="0"/>
          <a:ext cx="0" cy="0"/>
          <a:chOff x="0" y="0"/>
          <a:chExt cx="0" cy="0"/>
        </a:xfrm>
      </p:grpSpPr>
      <p:pic>
        <p:nvPicPr>
          <p:cNvPr id="4" name="Picture 3"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5"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CE9E82EE-938B-40A3-9B52-FA0B3595ED00}" type="slidenum">
              <a:rPr lang="en-US" sz="800"/>
              <a:pPr algn="r"/>
              <a:t>‹#›</a:t>
            </a:fld>
            <a:endParaRPr lang="en-US" sz="800"/>
          </a:p>
        </p:txBody>
      </p:sp>
      <p:grpSp>
        <p:nvGrpSpPr>
          <p:cNvPr id="6" name="Group 8"/>
          <p:cNvGrpSpPr>
            <a:grpSpLocks/>
          </p:cNvGrpSpPr>
          <p:nvPr userDrawn="1"/>
        </p:nvGrpSpPr>
        <p:grpSpPr bwMode="auto">
          <a:xfrm flipH="1">
            <a:off x="7658100" y="0"/>
            <a:ext cx="1495425" cy="1514475"/>
            <a:chOff x="1440543" y="1418168"/>
            <a:chExt cx="769056" cy="769056"/>
          </a:xfrm>
        </p:grpSpPr>
        <p:sp>
          <p:nvSpPr>
            <p:cNvPr id="7" name="Rectangle 6"/>
            <p:cNvSpPr/>
            <p:nvPr userDrawn="1"/>
          </p:nvSpPr>
          <p:spPr>
            <a:xfrm rot="5400000">
              <a:off x="1701732" y="1156979"/>
              <a:ext cx="246678"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userDrawn="1"/>
          </p:nvSpPr>
          <p:spPr>
            <a:xfrm>
              <a:off x="1440543" y="1418168"/>
              <a:ext cx="246555"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Title 1"/>
          <p:cNvSpPr>
            <a:spLocks noGrp="1"/>
          </p:cNvSpPr>
          <p:nvPr>
            <p:ph type="title"/>
          </p:nvPr>
        </p:nvSpPr>
        <p:spPr>
          <a:xfrm>
            <a:off x="457200" y="274638"/>
            <a:ext cx="7017657" cy="1143000"/>
          </a:xfrm>
        </p:spPr>
        <p:txBody>
          <a:bodyPr/>
          <a:lstStyle>
            <a:lvl1pPr>
              <a:defRPr b="0" i="0">
                <a:latin typeface="AIG Futura Medium"/>
                <a:cs typeface="AIG Futura Medium"/>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1800" b="0" i="0">
                <a:latin typeface="AIG Futura Book"/>
                <a:cs typeface="AIG Futura Book"/>
              </a:defRPr>
            </a:lvl1pPr>
            <a:lvl2pPr>
              <a:defRPr sz="1500">
                <a:latin typeface="AIG Futura Book"/>
                <a:cs typeface="AIG Futura Book"/>
              </a:defRPr>
            </a:lvl2pPr>
            <a:lvl3pPr>
              <a:buNone/>
              <a:defRPr/>
            </a:lvl3pPr>
          </a:lstStyle>
          <a:p>
            <a:pPr lvl="0"/>
            <a:r>
              <a:rPr lang="en-US"/>
              <a:t>Click to edit Master text styles</a:t>
            </a:r>
          </a:p>
          <a:p>
            <a:pPr lvl="1"/>
            <a:r>
              <a:rPr lang="en-US"/>
              <a:t>Second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 Image and Text with small viewfinder arrow">
    <p:spTree>
      <p:nvGrpSpPr>
        <p:cNvPr id="1" name=""/>
        <p:cNvGrpSpPr/>
        <p:nvPr/>
      </p:nvGrpSpPr>
      <p:grpSpPr>
        <a:xfrm>
          <a:off x="0" y="0"/>
          <a:ext cx="0" cy="0"/>
          <a:chOff x="0" y="0"/>
          <a:chExt cx="0" cy="0"/>
        </a:xfrm>
      </p:grpSpPr>
      <p:sp>
        <p:nvSpPr>
          <p:cNvPr id="5" name="TextBox 3"/>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F0121280-3DD1-4DA9-9653-EF3DED2014D1}" type="slidenum">
              <a:rPr lang="en-US" sz="800"/>
              <a:pPr algn="r"/>
              <a:t>‹#›</a:t>
            </a:fld>
            <a:endParaRPr lang="en-US" sz="800"/>
          </a:p>
        </p:txBody>
      </p:sp>
      <p:pic>
        <p:nvPicPr>
          <p:cNvPr id="7" name="Picture 4"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grpSp>
        <p:nvGrpSpPr>
          <p:cNvPr id="8" name="Group 13"/>
          <p:cNvGrpSpPr>
            <a:grpSpLocks/>
          </p:cNvGrpSpPr>
          <p:nvPr userDrawn="1"/>
        </p:nvGrpSpPr>
        <p:grpSpPr bwMode="auto">
          <a:xfrm flipH="1">
            <a:off x="7945438" y="3094038"/>
            <a:ext cx="769937" cy="769937"/>
            <a:chOff x="1440543" y="1418168"/>
            <a:chExt cx="769056" cy="769056"/>
          </a:xfrm>
        </p:grpSpPr>
        <p:sp>
          <p:nvSpPr>
            <p:cNvPr id="10" name="Rectangle 9"/>
            <p:cNvSpPr/>
            <p:nvPr userDrawn="1"/>
          </p:nvSpPr>
          <p:spPr>
            <a:xfrm rot="5400000">
              <a:off x="1701387" y="1157323"/>
              <a:ext cx="247367"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userDrawn="1"/>
          </p:nvSpPr>
          <p:spPr>
            <a:xfrm>
              <a:off x="1440543" y="1418168"/>
              <a:ext cx="247367"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 name="Title 1"/>
          <p:cNvSpPr>
            <a:spLocks noGrp="1"/>
          </p:cNvSpPr>
          <p:nvPr>
            <p:ph type="title"/>
          </p:nvPr>
        </p:nvSpPr>
        <p:spPr>
          <a:xfrm>
            <a:off x="457200" y="274638"/>
            <a:ext cx="8229600" cy="1143000"/>
          </a:xfrm>
        </p:spPr>
        <p:txBody>
          <a:bodyPr/>
          <a:lstStyle>
            <a:lvl1pPr>
              <a:defRPr b="0" i="0">
                <a:latin typeface="AIG Futura Medium"/>
                <a:cs typeface="AIG Futura Medium"/>
              </a:defRPr>
            </a:lvl1pPr>
          </a:lstStyle>
          <a:p>
            <a:r>
              <a:rPr lang="en-US"/>
              <a:t>Click to edit Master title style</a:t>
            </a:r>
            <a:endParaRPr lang="en-US" dirty="0"/>
          </a:p>
        </p:txBody>
      </p:sp>
      <p:sp>
        <p:nvSpPr>
          <p:cNvPr id="6" name="Content Placeholder 2"/>
          <p:cNvSpPr>
            <a:spLocks noGrp="1"/>
          </p:cNvSpPr>
          <p:nvPr>
            <p:ph idx="1"/>
          </p:nvPr>
        </p:nvSpPr>
        <p:spPr>
          <a:xfrm>
            <a:off x="457200" y="3447136"/>
            <a:ext cx="7828038" cy="2449211"/>
          </a:xfrm>
        </p:spPr>
        <p:txBody>
          <a:bodyPr/>
          <a:lstStyle>
            <a:lvl1pPr>
              <a:defRPr sz="1800" b="0" i="0">
                <a:latin typeface="AIG Futura Book"/>
                <a:cs typeface="AIG Futura Book"/>
              </a:defRPr>
            </a:lvl1pPr>
            <a:lvl2pPr>
              <a:defRPr sz="1500">
                <a:latin typeface="AIG Futura Book"/>
                <a:cs typeface="AIG Futura Book"/>
              </a:defRPr>
            </a:lvl2pPr>
            <a:lvl3pPr>
              <a:buNone/>
              <a:defRPr/>
            </a:lvl3pPr>
          </a:lstStyle>
          <a:p>
            <a:pPr lvl="0"/>
            <a:r>
              <a:rPr lang="en-US"/>
              <a:t>Click to edit Master text styles</a:t>
            </a:r>
          </a:p>
          <a:p>
            <a:pPr lvl="1"/>
            <a:r>
              <a:rPr lang="en-US"/>
              <a:t>Second level</a:t>
            </a:r>
          </a:p>
        </p:txBody>
      </p:sp>
      <p:sp>
        <p:nvSpPr>
          <p:cNvPr id="9" name="Picture Placeholder 8"/>
          <p:cNvSpPr>
            <a:spLocks noGrp="1"/>
          </p:cNvSpPr>
          <p:nvPr>
            <p:ph type="pic" sz="quarter" idx="14"/>
          </p:nvPr>
        </p:nvSpPr>
        <p:spPr>
          <a:xfrm>
            <a:off x="457199" y="1417638"/>
            <a:ext cx="8229601" cy="1436838"/>
          </a:xfrm>
        </p:spPr>
        <p:txBody>
          <a:bodyPr rtlCol="0">
            <a:normAutofit/>
          </a:bodyPr>
          <a:lstStyle/>
          <a:p>
            <a:pPr lvl="0"/>
            <a:r>
              <a:rPr lang="en-US" noProof="0"/>
              <a:t>Click icon to add picture</a:t>
            </a:r>
            <a:endParaRPr lang="en-US" noProof="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2 column layout">
    <p:spTree>
      <p:nvGrpSpPr>
        <p:cNvPr id="1" name=""/>
        <p:cNvGrpSpPr/>
        <p:nvPr/>
      </p:nvGrpSpPr>
      <p:grpSpPr>
        <a:xfrm>
          <a:off x="0" y="0"/>
          <a:ext cx="0" cy="0"/>
          <a:chOff x="0" y="0"/>
          <a:chExt cx="0" cy="0"/>
        </a:xfrm>
      </p:grpSpPr>
      <p:pic>
        <p:nvPicPr>
          <p:cNvPr id="5" name="Picture 3"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6"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34D8B425-D504-4872-9C9C-4D4832E43588}" type="slidenum">
              <a:rPr lang="en-US" sz="800"/>
              <a:pPr algn="r"/>
              <a:t>‹#›</a:t>
            </a:fld>
            <a:endParaRPr lang="en-US" sz="800"/>
          </a:p>
        </p:txBody>
      </p:sp>
      <p:sp>
        <p:nvSpPr>
          <p:cNvPr id="2" name="Title 1"/>
          <p:cNvSpPr>
            <a:spLocks noGrp="1"/>
          </p:cNvSpPr>
          <p:nvPr>
            <p:ph type="title"/>
          </p:nvPr>
        </p:nvSpPr>
        <p:spPr/>
        <p:txBody>
          <a:bodyPr/>
          <a:lstStyle>
            <a:lvl1pPr>
              <a:defRPr b="0" i="0" baseline="0">
                <a:latin typeface="AIG Futura Medium"/>
                <a:cs typeface="AIG Futura Medium"/>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1800" b="0" i="0">
                <a:latin typeface="AIG Futura Book"/>
                <a:cs typeface="AIG Futura Book"/>
              </a:defRPr>
            </a:lvl1pPr>
            <a:lvl2pPr>
              <a:defRPr sz="1500" b="0" i="0">
                <a:latin typeface="AIG Futura Book"/>
                <a:cs typeface="AIG Futura Book"/>
              </a:defRPr>
            </a:lvl2pPr>
            <a:lvl3pPr>
              <a:defRPr sz="1500"/>
            </a:lvl3pPr>
            <a:lvl4pPr>
              <a:defRPr sz="1500"/>
            </a:lvl4pPr>
            <a:lvl5pPr>
              <a:defRPr sz="15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4038600" cy="4525963"/>
          </a:xfrm>
        </p:spPr>
        <p:txBody>
          <a:bodyPr/>
          <a:lstStyle>
            <a:lvl1pPr>
              <a:defRPr sz="1800" b="0" i="0">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layout with image">
    <p:spTree>
      <p:nvGrpSpPr>
        <p:cNvPr id="1" name=""/>
        <p:cNvGrpSpPr/>
        <p:nvPr/>
      </p:nvGrpSpPr>
      <p:grpSpPr>
        <a:xfrm>
          <a:off x="0" y="0"/>
          <a:ext cx="0" cy="0"/>
          <a:chOff x="0" y="0"/>
          <a:chExt cx="0" cy="0"/>
        </a:xfrm>
      </p:grpSpPr>
      <p:sp>
        <p:nvSpPr>
          <p:cNvPr id="6" name="TextBox 3"/>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1A23DE82-D348-47FC-AF4C-541DFC3A5F6B}" type="slidenum">
              <a:rPr lang="en-US" sz="800"/>
              <a:pPr algn="r"/>
              <a:t>‹#›</a:t>
            </a:fld>
            <a:endParaRPr lang="en-US" sz="800"/>
          </a:p>
        </p:txBody>
      </p:sp>
      <p:pic>
        <p:nvPicPr>
          <p:cNvPr id="8" name="Picture 4"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3" name="Title 1"/>
          <p:cNvSpPr>
            <a:spLocks noGrp="1"/>
          </p:cNvSpPr>
          <p:nvPr>
            <p:ph type="title"/>
          </p:nvPr>
        </p:nvSpPr>
        <p:spPr>
          <a:xfrm>
            <a:off x="457200" y="274638"/>
            <a:ext cx="8229600" cy="1143000"/>
          </a:xfrm>
        </p:spPr>
        <p:txBody>
          <a:bodyPr/>
          <a:lstStyle>
            <a:lvl1pPr>
              <a:defRPr b="0" i="0">
                <a:latin typeface="AIG Futura Medium"/>
                <a:cs typeface="AIG Futura Medium"/>
              </a:defRPr>
            </a:lvl1pPr>
          </a:lstStyle>
          <a:p>
            <a:r>
              <a:rPr lang="en-US"/>
              <a:t>Click to edit Master title style</a:t>
            </a:r>
            <a:endParaRPr lang="en-US" dirty="0"/>
          </a:p>
        </p:txBody>
      </p:sp>
      <p:sp>
        <p:nvSpPr>
          <p:cNvPr id="9" name="Content Placeholder 2"/>
          <p:cNvSpPr>
            <a:spLocks noGrp="1"/>
          </p:cNvSpPr>
          <p:nvPr>
            <p:ph sz="half" idx="14"/>
          </p:nvPr>
        </p:nvSpPr>
        <p:spPr>
          <a:xfrm>
            <a:off x="457200" y="3676952"/>
            <a:ext cx="4038600" cy="2449211"/>
          </a:xfrm>
        </p:spPr>
        <p:txBody>
          <a:bodyPr/>
          <a:lstStyle>
            <a:lvl1pPr>
              <a:defRPr sz="1800" b="0" i="0">
                <a:latin typeface="AIG Futura Book"/>
                <a:cs typeface="AIG Futura Book"/>
              </a:defRPr>
            </a:lvl1pPr>
            <a:lvl2pPr>
              <a:defRPr sz="1500" b="0" i="0">
                <a:latin typeface="AIG Futura Book"/>
                <a:cs typeface="AIG Futura Book"/>
              </a:defRPr>
            </a:lvl2pPr>
            <a:lvl3pPr>
              <a:defRPr sz="1500"/>
            </a:lvl3pPr>
            <a:lvl4pPr>
              <a:defRPr sz="1500"/>
            </a:lvl4pPr>
            <a:lvl5pPr>
              <a:defRPr sz="15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0" name="Content Placeholder 3"/>
          <p:cNvSpPr>
            <a:spLocks noGrp="1"/>
          </p:cNvSpPr>
          <p:nvPr>
            <p:ph sz="half" idx="2"/>
          </p:nvPr>
        </p:nvSpPr>
        <p:spPr>
          <a:xfrm>
            <a:off x="4648200" y="3676952"/>
            <a:ext cx="4038600" cy="2449211"/>
          </a:xfrm>
        </p:spPr>
        <p:txBody>
          <a:bodyPr/>
          <a:lstStyle>
            <a:lvl1pPr>
              <a:defRPr sz="1800" b="0" i="0">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7" name="Picture Placeholder 8"/>
          <p:cNvSpPr>
            <a:spLocks noGrp="1"/>
          </p:cNvSpPr>
          <p:nvPr>
            <p:ph type="pic" sz="quarter" idx="15"/>
          </p:nvPr>
        </p:nvSpPr>
        <p:spPr>
          <a:xfrm>
            <a:off x="457199" y="1417638"/>
            <a:ext cx="8229601" cy="1884362"/>
          </a:xfrm>
        </p:spPr>
        <p:txBody>
          <a:bodyPr rtlCol="0">
            <a:normAutofit/>
          </a:bodyPr>
          <a:lstStyle/>
          <a:p>
            <a:pPr lvl="0"/>
            <a:r>
              <a:rPr lang="en-US" noProof="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layout">
    <p:spTree>
      <p:nvGrpSpPr>
        <p:cNvPr id="1" name=""/>
        <p:cNvGrpSpPr/>
        <p:nvPr/>
      </p:nvGrpSpPr>
      <p:grpSpPr>
        <a:xfrm>
          <a:off x="0" y="0"/>
          <a:ext cx="0" cy="0"/>
          <a:chOff x="0" y="0"/>
          <a:chExt cx="0" cy="0"/>
        </a:xfrm>
      </p:grpSpPr>
      <p:pic>
        <p:nvPicPr>
          <p:cNvPr id="6" name="Picture 3"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7"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D3C1C6E2-1FF5-4267-9C1D-331C92E5D139}" type="slidenum">
              <a:rPr lang="en-US" sz="800"/>
              <a:pPr algn="r"/>
              <a:t>‹#›</a:t>
            </a:fld>
            <a:endParaRPr lang="en-US" sz="800"/>
          </a:p>
        </p:txBody>
      </p:sp>
      <p:sp>
        <p:nvSpPr>
          <p:cNvPr id="2" name="Title 1"/>
          <p:cNvSpPr>
            <a:spLocks noGrp="1"/>
          </p:cNvSpPr>
          <p:nvPr>
            <p:ph type="title"/>
          </p:nvPr>
        </p:nvSpPr>
        <p:spPr/>
        <p:txBody>
          <a:bodyPr/>
          <a:lstStyle>
            <a:lvl1pPr>
              <a:defRPr b="0" i="0">
                <a:latin typeface="AIG Futura Medium"/>
                <a:cs typeface="AIG Futura Medium"/>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2616200" cy="4525963"/>
          </a:xfrm>
        </p:spPr>
        <p:txBody>
          <a:bodyPr/>
          <a:lstStyle>
            <a:lvl1pPr>
              <a:defRPr sz="1800" b="0" i="0">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1" name="Content Placeholder 2"/>
          <p:cNvSpPr>
            <a:spLocks noGrp="1"/>
          </p:cNvSpPr>
          <p:nvPr>
            <p:ph sz="half" idx="12"/>
          </p:nvPr>
        </p:nvSpPr>
        <p:spPr>
          <a:xfrm>
            <a:off x="3268133" y="1600200"/>
            <a:ext cx="2616200" cy="4525963"/>
          </a:xfrm>
        </p:spPr>
        <p:txBody>
          <a:bodyPr/>
          <a:lstStyle>
            <a:lvl1pPr>
              <a:defRPr sz="1800">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2" name="Content Placeholder 2"/>
          <p:cNvSpPr>
            <a:spLocks noGrp="1"/>
          </p:cNvSpPr>
          <p:nvPr>
            <p:ph sz="half" idx="13"/>
          </p:nvPr>
        </p:nvSpPr>
        <p:spPr>
          <a:xfrm>
            <a:off x="6070600" y="1600200"/>
            <a:ext cx="2616200" cy="4525963"/>
          </a:xfrm>
        </p:spPr>
        <p:txBody>
          <a:bodyPr/>
          <a:lstStyle>
            <a:lvl1pPr>
              <a:defRPr sz="1800">
                <a:latin typeface="AIG Futura Book"/>
                <a:cs typeface="AIG Futura Book"/>
              </a:defRPr>
            </a:lvl1pPr>
            <a:lvl2pPr>
              <a:defRPr sz="1500">
                <a:latin typeface="AIG Futura Book"/>
                <a:cs typeface="AIG Futura Book"/>
              </a:defRPr>
            </a:lvl2pPr>
            <a:lvl3pPr>
              <a:defRPr sz="1500"/>
            </a:lvl3pPr>
            <a:lvl4pPr>
              <a:defRPr sz="15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layout with image">
    <p:spTree>
      <p:nvGrpSpPr>
        <p:cNvPr id="1" name=""/>
        <p:cNvGrpSpPr/>
        <p:nvPr/>
      </p:nvGrpSpPr>
      <p:grpSpPr>
        <a:xfrm>
          <a:off x="0" y="0"/>
          <a:ext cx="0" cy="0"/>
          <a:chOff x="0" y="0"/>
          <a:chExt cx="0" cy="0"/>
        </a:xfrm>
      </p:grpSpPr>
      <p:sp>
        <p:nvSpPr>
          <p:cNvPr id="7" name="TextBox 3"/>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53FE03AE-EDE7-4096-9A95-B3136AE9D730}" type="slidenum">
              <a:rPr lang="en-US" sz="800"/>
              <a:pPr algn="r"/>
              <a:t>‹#›</a:t>
            </a:fld>
            <a:endParaRPr lang="en-US" sz="800"/>
          </a:p>
        </p:txBody>
      </p:sp>
      <p:pic>
        <p:nvPicPr>
          <p:cNvPr id="8" name="Picture 4"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3" name="Title 1"/>
          <p:cNvSpPr>
            <a:spLocks noGrp="1"/>
          </p:cNvSpPr>
          <p:nvPr>
            <p:ph type="title"/>
          </p:nvPr>
        </p:nvSpPr>
        <p:spPr>
          <a:xfrm>
            <a:off x="457200" y="274638"/>
            <a:ext cx="8229600" cy="1143000"/>
          </a:xfrm>
        </p:spPr>
        <p:txBody>
          <a:bodyPr/>
          <a:lstStyle>
            <a:lvl1pPr>
              <a:defRPr b="0" i="0">
                <a:latin typeface="AIG Futura Medium"/>
                <a:cs typeface="AIG Futura Medium"/>
              </a:defRPr>
            </a:lvl1pPr>
          </a:lstStyle>
          <a:p>
            <a:r>
              <a:rPr lang="en-US"/>
              <a:t>Click to edit Master title style</a:t>
            </a:r>
            <a:endParaRPr lang="en-US" dirty="0"/>
          </a:p>
        </p:txBody>
      </p:sp>
      <p:sp>
        <p:nvSpPr>
          <p:cNvPr id="4" name="Content Placeholder 2"/>
          <p:cNvSpPr>
            <a:spLocks noGrp="1"/>
          </p:cNvSpPr>
          <p:nvPr>
            <p:ph sz="half" idx="1"/>
          </p:nvPr>
        </p:nvSpPr>
        <p:spPr>
          <a:xfrm>
            <a:off x="457200" y="3676952"/>
            <a:ext cx="2616200" cy="2449211"/>
          </a:xfrm>
        </p:spPr>
        <p:txBody>
          <a:bodyPr/>
          <a:lstStyle>
            <a:lvl1pPr>
              <a:defRPr sz="1800" b="0" i="0">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Content Placeholder 2"/>
          <p:cNvSpPr>
            <a:spLocks noGrp="1"/>
          </p:cNvSpPr>
          <p:nvPr>
            <p:ph sz="half" idx="12"/>
          </p:nvPr>
        </p:nvSpPr>
        <p:spPr>
          <a:xfrm>
            <a:off x="3268133" y="3676952"/>
            <a:ext cx="2616200" cy="2449211"/>
          </a:xfrm>
        </p:spPr>
        <p:txBody>
          <a:bodyPr/>
          <a:lstStyle>
            <a:lvl1pPr>
              <a:defRPr sz="1800">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6" name="Content Placeholder 2"/>
          <p:cNvSpPr>
            <a:spLocks noGrp="1"/>
          </p:cNvSpPr>
          <p:nvPr>
            <p:ph sz="half" idx="13"/>
          </p:nvPr>
        </p:nvSpPr>
        <p:spPr>
          <a:xfrm>
            <a:off x="6070600" y="3676952"/>
            <a:ext cx="2616200" cy="2449211"/>
          </a:xfrm>
        </p:spPr>
        <p:txBody>
          <a:bodyPr/>
          <a:lstStyle>
            <a:lvl1pPr>
              <a:defRPr sz="1800">
                <a:latin typeface="AIG Futura Book"/>
                <a:cs typeface="AIG Futura Book"/>
              </a:defRPr>
            </a:lvl1pPr>
            <a:lvl2pPr>
              <a:defRPr sz="1500">
                <a:latin typeface="AIG Futura Book"/>
                <a:cs typeface="AIG Futura Book"/>
              </a:defRPr>
            </a:lvl2pPr>
            <a:lvl3pPr>
              <a:defRPr sz="1500"/>
            </a:lvl3pPr>
            <a:lvl4pPr>
              <a:defRPr sz="15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9" name="Picture Placeholder 8"/>
          <p:cNvSpPr>
            <a:spLocks noGrp="1"/>
          </p:cNvSpPr>
          <p:nvPr>
            <p:ph type="pic" sz="quarter" idx="14"/>
          </p:nvPr>
        </p:nvSpPr>
        <p:spPr>
          <a:xfrm>
            <a:off x="457199" y="1417638"/>
            <a:ext cx="8229601" cy="1884362"/>
          </a:xfrm>
        </p:spPr>
        <p:txBody>
          <a:bodyPr rtlCol="0">
            <a:normAutofit/>
          </a:bodyPr>
          <a:lstStyle/>
          <a:p>
            <a:pPr lvl="0"/>
            <a:r>
              <a:rPr lang="en-US" noProof="0"/>
              <a:t>Click icon to add picture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hart layout">
    <p:spTree>
      <p:nvGrpSpPr>
        <p:cNvPr id="1" name=""/>
        <p:cNvGrpSpPr/>
        <p:nvPr/>
      </p:nvGrpSpPr>
      <p:grpSpPr>
        <a:xfrm>
          <a:off x="0" y="0"/>
          <a:ext cx="0" cy="0"/>
          <a:chOff x="0" y="0"/>
          <a:chExt cx="0" cy="0"/>
        </a:xfrm>
      </p:grpSpPr>
      <p:pic>
        <p:nvPicPr>
          <p:cNvPr id="5" name="Picture 3"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6"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B2575439-C725-4D27-A147-3DDE42B975AE}" type="slidenum">
              <a:rPr lang="en-US" sz="800"/>
              <a:pPr algn="r"/>
              <a:t>‹#›</a:t>
            </a:fld>
            <a:endParaRPr lang="en-US" sz="800"/>
          </a:p>
        </p:txBody>
      </p:sp>
      <p:sp>
        <p:nvSpPr>
          <p:cNvPr id="2" name="Title 1"/>
          <p:cNvSpPr>
            <a:spLocks noGrp="1"/>
          </p:cNvSpPr>
          <p:nvPr>
            <p:ph type="title"/>
          </p:nvPr>
        </p:nvSpPr>
        <p:spPr>
          <a:xfrm>
            <a:off x="457200" y="273050"/>
            <a:ext cx="3008313" cy="1162050"/>
          </a:xfrm>
        </p:spPr>
        <p:txBody>
          <a:bodyPr>
            <a:normAutofit/>
          </a:bodyPr>
          <a:lstStyle>
            <a:lvl1pPr algn="l">
              <a:defRPr sz="3000" b="0" i="0" baseline="0">
                <a:latin typeface="AIG Futura Medium"/>
                <a:cs typeface="AIG Futura Medium"/>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1800" b="0" i="0">
                <a:latin typeface="AIG Futura Book"/>
                <a:cs typeface="AIG Futura Book"/>
              </a:defRPr>
            </a:lvl1pPr>
            <a:lvl2pPr>
              <a:defRPr sz="1500">
                <a:latin typeface="AIG Futura Book"/>
                <a:cs typeface="AIG Futura Book"/>
              </a:defRPr>
            </a:lvl2pPr>
            <a:lvl3pPr>
              <a:defRPr sz="15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1800" b="0" i="0">
                <a:latin typeface="AIG Futura Book"/>
                <a:cs typeface="AIG Futura Book"/>
              </a:defRPr>
            </a:lvl1pPr>
            <a:lvl2pPr marL="457200" indent="0">
              <a:buNone/>
              <a:defRPr sz="1500" b="0" i="0">
                <a:latin typeface="AIG Futura Book"/>
                <a:cs typeface="AIG Futura Book"/>
              </a:defRPr>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a:p>
            <a:pPr lvl="1"/>
            <a:r>
              <a:rPr lang="en-US"/>
              <a:t>Second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D35A1E1B-D690-483D-8034-B047BEB800AF}" type="slidenum">
              <a:rPr lang="en-US" sz="800"/>
              <a:pPr algn="r"/>
              <a:t>‹#›</a:t>
            </a:fld>
            <a:endParaRPr lang="en-US" sz="800"/>
          </a:p>
        </p:txBody>
      </p:sp>
      <p:pic>
        <p:nvPicPr>
          <p:cNvPr id="5" name="Picture 4"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10" name="Table Placeholder 9"/>
          <p:cNvSpPr>
            <a:spLocks noGrp="1"/>
          </p:cNvSpPr>
          <p:nvPr>
            <p:ph type="tbl" sz="quarter" idx="15"/>
          </p:nvPr>
        </p:nvSpPr>
        <p:spPr>
          <a:xfrm>
            <a:off x="465516" y="1417638"/>
            <a:ext cx="8221284" cy="4708525"/>
          </a:xfrm>
        </p:spPr>
        <p:txBody>
          <a:bodyPr rtlCol="0">
            <a:normAutofit/>
          </a:bodyPr>
          <a:lstStyle/>
          <a:p>
            <a:pPr lvl="0"/>
            <a:r>
              <a:rPr lang="en-US" noProof="0"/>
              <a:t>Click icon to add table</a:t>
            </a:r>
            <a:endParaRPr lang="en-US" noProof="0" dirty="0"/>
          </a:p>
        </p:txBody>
      </p:sp>
      <p:sp>
        <p:nvSpPr>
          <p:cNvPr id="3" name="Title 1"/>
          <p:cNvSpPr>
            <a:spLocks noGrp="1"/>
          </p:cNvSpPr>
          <p:nvPr>
            <p:ph type="title"/>
          </p:nvPr>
        </p:nvSpPr>
        <p:spPr>
          <a:xfrm>
            <a:off x="457200" y="274638"/>
            <a:ext cx="8229600" cy="1143000"/>
          </a:xfrm>
        </p:spPr>
        <p:txBody>
          <a:bodyPr/>
          <a:lstStyle>
            <a:lvl1pPr>
              <a:defRPr b="0" i="0">
                <a:latin typeface="AIG Futura Medium"/>
                <a:cs typeface="AIG Futura Medium"/>
              </a:defRPr>
            </a:lvl1pPr>
          </a:lstStyle>
          <a:p>
            <a:r>
              <a:rPr lang="en-US"/>
              <a:t>Click to edit Master 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hart and text layout">
    <p:spTree>
      <p:nvGrpSpPr>
        <p:cNvPr id="1" name=""/>
        <p:cNvGrpSpPr/>
        <p:nvPr/>
      </p:nvGrpSpPr>
      <p:grpSpPr>
        <a:xfrm>
          <a:off x="0" y="0"/>
          <a:ext cx="0" cy="0"/>
          <a:chOff x="0" y="0"/>
          <a:chExt cx="0" cy="0"/>
        </a:xfrm>
      </p:grpSpPr>
      <p:pic>
        <p:nvPicPr>
          <p:cNvPr id="8" name="Picture 3"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9"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80786438-FCF6-4388-BB8F-255665757740}" type="slidenum">
              <a:rPr lang="en-US" sz="800"/>
              <a:pPr algn="r"/>
              <a:t>‹#›</a:t>
            </a:fld>
            <a:endParaRPr lang="en-US" sz="800"/>
          </a:p>
        </p:txBody>
      </p:sp>
      <p:sp>
        <p:nvSpPr>
          <p:cNvPr id="2" name="Title 1"/>
          <p:cNvSpPr>
            <a:spLocks noGrp="1"/>
          </p:cNvSpPr>
          <p:nvPr>
            <p:ph type="title"/>
          </p:nvPr>
        </p:nvSpPr>
        <p:spPr>
          <a:xfrm>
            <a:off x="457200" y="273050"/>
            <a:ext cx="8236860" cy="1162050"/>
          </a:xfrm>
        </p:spPr>
        <p:txBody>
          <a:bodyPr>
            <a:normAutofit/>
          </a:bodyPr>
          <a:lstStyle>
            <a:lvl1pPr algn="l">
              <a:defRPr sz="3000" b="0" i="0">
                <a:latin typeface="AIG Futura Medium"/>
                <a:cs typeface="AIG Futura Medium"/>
              </a:defRPr>
            </a:lvl1pPr>
          </a:lstStyle>
          <a:p>
            <a:r>
              <a:rPr lang="en-US"/>
              <a:t>Click to edit Master title style</a:t>
            </a:r>
            <a:endParaRPr lang="en-US" dirty="0"/>
          </a:p>
        </p:txBody>
      </p:sp>
      <p:sp>
        <p:nvSpPr>
          <p:cNvPr id="3" name="Content Placeholder 2"/>
          <p:cNvSpPr>
            <a:spLocks noGrp="1"/>
          </p:cNvSpPr>
          <p:nvPr>
            <p:ph idx="1"/>
          </p:nvPr>
        </p:nvSpPr>
        <p:spPr>
          <a:xfrm>
            <a:off x="457200" y="1435101"/>
            <a:ext cx="5119010" cy="2341630"/>
          </a:xfrm>
        </p:spPr>
        <p:txBody>
          <a:bodyPr/>
          <a:lstStyle>
            <a:lvl1pPr>
              <a:defRPr sz="1800" b="0" i="0">
                <a:latin typeface="AIG Futura Book"/>
                <a:cs typeface="AIG Futura Book"/>
              </a:defRPr>
            </a:lvl1pPr>
            <a:lvl2pPr>
              <a:defRPr sz="1500">
                <a:latin typeface="AIG Futura Book"/>
                <a:cs typeface="AIG Futura Book"/>
              </a:defRPr>
            </a:lvl2pPr>
            <a:lvl3pPr>
              <a:defRPr sz="15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p:txBody>
      </p:sp>
      <p:sp>
        <p:nvSpPr>
          <p:cNvPr id="7" name="Content Placeholder 2"/>
          <p:cNvSpPr>
            <a:spLocks noGrp="1"/>
          </p:cNvSpPr>
          <p:nvPr>
            <p:ph idx="10"/>
          </p:nvPr>
        </p:nvSpPr>
        <p:spPr>
          <a:xfrm>
            <a:off x="464460" y="3776731"/>
            <a:ext cx="5111750" cy="2341629"/>
          </a:xfrm>
        </p:spPr>
        <p:txBody>
          <a:bodyPr/>
          <a:lstStyle>
            <a:lvl1pPr>
              <a:defRPr sz="1800" b="0" i="0">
                <a:latin typeface="AIG Futura Book"/>
                <a:cs typeface="AIG Futura Book"/>
              </a:defRPr>
            </a:lvl1pPr>
            <a:lvl2pPr>
              <a:defRPr sz="1500">
                <a:latin typeface="AIG Futura Book"/>
                <a:cs typeface="AIG Futura Book"/>
              </a:defRPr>
            </a:lvl2pPr>
            <a:lvl3pPr>
              <a:defRPr sz="15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p:txBody>
      </p:sp>
      <p:sp>
        <p:nvSpPr>
          <p:cNvPr id="10" name="Text Placeholder 3"/>
          <p:cNvSpPr>
            <a:spLocks noGrp="1"/>
          </p:cNvSpPr>
          <p:nvPr>
            <p:ph type="body" sz="half" idx="11"/>
          </p:nvPr>
        </p:nvSpPr>
        <p:spPr>
          <a:xfrm>
            <a:off x="5685747" y="1438126"/>
            <a:ext cx="3008313" cy="2338606"/>
          </a:xfrm>
        </p:spPr>
        <p:txBody>
          <a:bodyPr>
            <a:normAutofit/>
          </a:bodyPr>
          <a:lstStyle>
            <a:lvl1pPr marL="0" indent="0">
              <a:buNone/>
              <a:defRPr sz="1800" b="0" i="0">
                <a:latin typeface="AIG Futura Book"/>
                <a:cs typeface="AIG Futura Book"/>
              </a:defRPr>
            </a:lvl1pPr>
            <a:lvl2pPr marL="457200" indent="0">
              <a:buNone/>
              <a:defRPr sz="1500" b="0" i="0">
                <a:latin typeface="AIG Futura Book"/>
                <a:cs typeface="AIG Futura Book"/>
              </a:defRPr>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a:p>
            <a:pPr lvl="1"/>
            <a:r>
              <a:rPr lang="en-US"/>
              <a:t>Second level</a:t>
            </a:r>
          </a:p>
        </p:txBody>
      </p:sp>
      <p:sp>
        <p:nvSpPr>
          <p:cNvPr id="11" name="Text Placeholder 3"/>
          <p:cNvSpPr>
            <a:spLocks noGrp="1"/>
          </p:cNvSpPr>
          <p:nvPr>
            <p:ph type="body" sz="half" idx="12"/>
          </p:nvPr>
        </p:nvSpPr>
        <p:spPr>
          <a:xfrm>
            <a:off x="5685747" y="3779754"/>
            <a:ext cx="3008313" cy="2338606"/>
          </a:xfrm>
        </p:spPr>
        <p:txBody>
          <a:bodyPr>
            <a:normAutofit/>
          </a:bodyPr>
          <a:lstStyle>
            <a:lvl1pPr marL="0" indent="0">
              <a:buNone/>
              <a:defRPr sz="1800" b="0" i="0">
                <a:latin typeface="AIG Futura Book"/>
                <a:cs typeface="AIG Futura Book"/>
              </a:defRPr>
            </a:lvl1pPr>
            <a:lvl2pPr marL="457200" indent="0">
              <a:buNone/>
              <a:defRPr sz="1500" b="0" i="0">
                <a:latin typeface="AIG Futura Book"/>
                <a:cs typeface="AIG Futura Book"/>
              </a:defRPr>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a:p>
            <a:pPr lvl="1"/>
            <a:r>
              <a:rPr lang="en-US"/>
              <a:t>Second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ewfinder - White layout">
    <p:spTree>
      <p:nvGrpSpPr>
        <p:cNvPr id="1" name=""/>
        <p:cNvGrpSpPr/>
        <p:nvPr/>
      </p:nvGrpSpPr>
      <p:grpSpPr>
        <a:xfrm>
          <a:off x="0" y="0"/>
          <a:ext cx="0" cy="0"/>
          <a:chOff x="0" y="0"/>
          <a:chExt cx="0" cy="0"/>
        </a:xfrm>
      </p:grpSpPr>
      <p:pic>
        <p:nvPicPr>
          <p:cNvPr id="3" name="Picture 3" descr="logo_white_0-04.pdf"/>
          <p:cNvPicPr>
            <a:picLocks noChangeAspect="1"/>
          </p:cNvPicPr>
          <p:nvPr userDrawn="1"/>
        </p:nvPicPr>
        <p:blipFill>
          <a:blip r:embed="rId2"/>
          <a:srcRect/>
          <a:stretch>
            <a:fillRect/>
          </a:stretch>
        </p:blipFill>
        <p:spPr bwMode="auto">
          <a:xfrm>
            <a:off x="441325" y="6226175"/>
            <a:ext cx="674688" cy="365125"/>
          </a:xfrm>
          <a:prstGeom prst="rect">
            <a:avLst/>
          </a:prstGeom>
          <a:noFill/>
          <a:ln w="9525">
            <a:noFill/>
            <a:miter lim="800000"/>
            <a:headEnd/>
            <a:tailEnd/>
          </a:ln>
        </p:spPr>
      </p:pic>
      <p:sp>
        <p:nvSpPr>
          <p:cNvPr id="4"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7E307FBA-36B1-44C0-B6EF-49A8E3D91985}" type="slidenum">
              <a:rPr lang="en-US" sz="800"/>
              <a:pPr algn="r"/>
              <a:t>‹#›</a:t>
            </a:fld>
            <a:endParaRPr lang="en-US" sz="800"/>
          </a:p>
        </p:txBody>
      </p:sp>
      <p:grpSp>
        <p:nvGrpSpPr>
          <p:cNvPr id="5" name="Group 2"/>
          <p:cNvGrpSpPr>
            <a:grpSpLocks/>
          </p:cNvGrpSpPr>
          <p:nvPr userDrawn="1"/>
        </p:nvGrpSpPr>
        <p:grpSpPr bwMode="auto">
          <a:xfrm>
            <a:off x="1439863" y="1417638"/>
            <a:ext cx="769937" cy="769937"/>
            <a:chOff x="1440543" y="1418168"/>
            <a:chExt cx="769056" cy="769056"/>
          </a:xfrm>
        </p:grpSpPr>
        <p:sp>
          <p:nvSpPr>
            <p:cNvPr id="6" name="Rectangle 5"/>
            <p:cNvSpPr/>
            <p:nvPr userDrawn="1"/>
          </p:nvSpPr>
          <p:spPr>
            <a:xfrm rot="5400000">
              <a:off x="1701388" y="1157323"/>
              <a:ext cx="247367"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a:off x="1440543" y="1418168"/>
              <a:ext cx="247367"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9" name="Group 1"/>
          <p:cNvGrpSpPr>
            <a:grpSpLocks/>
          </p:cNvGrpSpPr>
          <p:nvPr userDrawn="1"/>
        </p:nvGrpSpPr>
        <p:grpSpPr bwMode="auto">
          <a:xfrm flipH="1">
            <a:off x="1427163" y="4027488"/>
            <a:ext cx="768350" cy="768350"/>
            <a:chOff x="1179486" y="2526678"/>
            <a:chExt cx="769056" cy="769056"/>
          </a:xfrm>
        </p:grpSpPr>
        <p:sp>
          <p:nvSpPr>
            <p:cNvPr id="10" name="Rectangle 9"/>
            <p:cNvSpPr/>
            <p:nvPr userDrawn="1"/>
          </p:nvSpPr>
          <p:spPr>
            <a:xfrm rot="10800000">
              <a:off x="1702254" y="2526678"/>
              <a:ext cx="246288"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userDrawn="1"/>
          </p:nvSpPr>
          <p:spPr>
            <a:xfrm rot="5400000">
              <a:off x="1440870" y="2788062"/>
              <a:ext cx="246289"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2" name="Group 12"/>
          <p:cNvGrpSpPr>
            <a:grpSpLocks/>
          </p:cNvGrpSpPr>
          <p:nvPr userDrawn="1"/>
        </p:nvGrpSpPr>
        <p:grpSpPr bwMode="auto">
          <a:xfrm flipH="1">
            <a:off x="6894513" y="1417638"/>
            <a:ext cx="768350" cy="769937"/>
            <a:chOff x="1440543" y="1418168"/>
            <a:chExt cx="769056" cy="769056"/>
          </a:xfrm>
        </p:grpSpPr>
        <p:sp>
          <p:nvSpPr>
            <p:cNvPr id="13" name="Rectangle 12"/>
            <p:cNvSpPr/>
            <p:nvPr userDrawn="1"/>
          </p:nvSpPr>
          <p:spPr>
            <a:xfrm rot="5400000">
              <a:off x="1701388" y="1157323"/>
              <a:ext cx="247367"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userDrawn="1"/>
          </p:nvSpPr>
          <p:spPr>
            <a:xfrm>
              <a:off x="1440543" y="1418168"/>
              <a:ext cx="246289"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5" name="Group 15"/>
          <p:cNvGrpSpPr>
            <a:grpSpLocks/>
          </p:cNvGrpSpPr>
          <p:nvPr userDrawn="1"/>
        </p:nvGrpSpPr>
        <p:grpSpPr bwMode="auto">
          <a:xfrm>
            <a:off x="6880225" y="4027488"/>
            <a:ext cx="768350" cy="768350"/>
            <a:chOff x="1179486" y="2526678"/>
            <a:chExt cx="769056" cy="769056"/>
          </a:xfrm>
        </p:grpSpPr>
        <p:sp>
          <p:nvSpPr>
            <p:cNvPr id="16" name="Rectangle 15"/>
            <p:cNvSpPr/>
            <p:nvPr userDrawn="1"/>
          </p:nvSpPr>
          <p:spPr>
            <a:xfrm rot="10800000">
              <a:off x="1702254" y="2526678"/>
              <a:ext cx="246288"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16"/>
            <p:cNvSpPr/>
            <p:nvPr userDrawn="1"/>
          </p:nvSpPr>
          <p:spPr>
            <a:xfrm rot="5400000">
              <a:off x="1440869" y="2788062"/>
              <a:ext cx="246289"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 name="Content Placeholder 2"/>
          <p:cNvSpPr>
            <a:spLocks noGrp="1"/>
          </p:cNvSpPr>
          <p:nvPr>
            <p:ph sz="half" idx="1"/>
          </p:nvPr>
        </p:nvSpPr>
        <p:spPr>
          <a:xfrm>
            <a:off x="2150533" y="2122273"/>
            <a:ext cx="4743752" cy="1956625"/>
          </a:xfrm>
        </p:spPr>
        <p:txBody>
          <a:bodyPr/>
          <a:lstStyle>
            <a:lvl1pPr marL="0" indent="0">
              <a:defRPr sz="1800" b="0" i="0">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ewfinder - Blue layout">
    <p:bg>
      <p:bgPr>
        <a:solidFill>
          <a:srgbClr val="0099D1"/>
        </a:solidFill>
        <a:effectLst/>
      </p:bgPr>
    </p:bg>
    <p:spTree>
      <p:nvGrpSpPr>
        <p:cNvPr id="1" name=""/>
        <p:cNvGrpSpPr/>
        <p:nvPr/>
      </p:nvGrpSpPr>
      <p:grpSpPr>
        <a:xfrm>
          <a:off x="0" y="0"/>
          <a:ext cx="0" cy="0"/>
          <a:chOff x="0" y="0"/>
          <a:chExt cx="0" cy="0"/>
        </a:xfrm>
      </p:grpSpPr>
      <p:pic>
        <p:nvPicPr>
          <p:cNvPr id="3" name="Picture 3" descr="logo_white_0-02.eps"/>
          <p:cNvPicPr>
            <a:picLocks noChangeAspect="1"/>
          </p:cNvPicPr>
          <p:nvPr userDrawn="1"/>
        </p:nvPicPr>
        <p:blipFill>
          <a:blip r:embed="rId2"/>
          <a:srcRect/>
          <a:stretch>
            <a:fillRect/>
          </a:stretch>
        </p:blipFill>
        <p:spPr bwMode="auto">
          <a:xfrm>
            <a:off x="446088" y="6230938"/>
            <a:ext cx="673100" cy="365125"/>
          </a:xfrm>
          <a:prstGeom prst="rect">
            <a:avLst/>
          </a:prstGeom>
          <a:noFill/>
          <a:ln w="9525">
            <a:noFill/>
            <a:miter lim="800000"/>
            <a:headEnd/>
            <a:tailEnd/>
          </a:ln>
        </p:spPr>
      </p:pic>
      <p:sp>
        <p:nvSpPr>
          <p:cNvPr id="4" name="TextBox 4"/>
          <p:cNvSpPr txBox="1">
            <a:spLocks noChangeArrowheads="1"/>
          </p:cNvSpPr>
          <p:nvPr userDrawn="1"/>
        </p:nvSpPr>
        <p:spPr bwMode="auto">
          <a:xfrm>
            <a:off x="8472488" y="6338888"/>
            <a:ext cx="312737" cy="215900"/>
          </a:xfrm>
          <a:prstGeom prst="rect">
            <a:avLst/>
          </a:prstGeom>
          <a:noFill/>
          <a:ln w="9525">
            <a:noFill/>
            <a:miter lim="800000"/>
            <a:headEnd/>
            <a:tailEnd/>
          </a:ln>
        </p:spPr>
        <p:txBody>
          <a:bodyPr wrap="none">
            <a:spAutoFit/>
          </a:bodyPr>
          <a:lstStyle/>
          <a:p>
            <a:pPr algn="r"/>
            <a:fld id="{17E96F0F-06E3-4437-830D-AD159ABC36D3}" type="slidenum">
              <a:rPr lang="en-US" sz="800">
                <a:solidFill>
                  <a:schemeClr val="bg1"/>
                </a:solidFill>
              </a:rPr>
              <a:pPr algn="r"/>
              <a:t>‹#›</a:t>
            </a:fld>
            <a:endParaRPr lang="en-US" sz="800">
              <a:solidFill>
                <a:schemeClr val="bg1"/>
              </a:solidFill>
            </a:endParaRPr>
          </a:p>
        </p:txBody>
      </p:sp>
      <p:grpSp>
        <p:nvGrpSpPr>
          <p:cNvPr id="5" name="Group 8"/>
          <p:cNvGrpSpPr>
            <a:grpSpLocks/>
          </p:cNvGrpSpPr>
          <p:nvPr userDrawn="1"/>
        </p:nvGrpSpPr>
        <p:grpSpPr bwMode="auto">
          <a:xfrm flipH="1">
            <a:off x="6894513" y="1417638"/>
            <a:ext cx="768350" cy="769937"/>
            <a:chOff x="3908775" y="1425224"/>
            <a:chExt cx="769056" cy="769056"/>
          </a:xfrm>
        </p:grpSpPr>
        <p:sp>
          <p:nvSpPr>
            <p:cNvPr id="7" name="Rectangle 6"/>
            <p:cNvSpPr/>
            <p:nvPr/>
          </p:nvSpPr>
          <p:spPr>
            <a:xfrm rot="5400000">
              <a:off x="4169620" y="1164379"/>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908775" y="1425224"/>
              <a:ext cx="246289"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9" name="Group 11"/>
          <p:cNvGrpSpPr>
            <a:grpSpLocks/>
          </p:cNvGrpSpPr>
          <p:nvPr userDrawn="1"/>
        </p:nvGrpSpPr>
        <p:grpSpPr bwMode="auto">
          <a:xfrm rot="5400000" flipH="1">
            <a:off x="6894513" y="4027488"/>
            <a:ext cx="768350" cy="768350"/>
            <a:chOff x="3908775" y="1425224"/>
            <a:chExt cx="769056" cy="769056"/>
          </a:xfrm>
        </p:grpSpPr>
        <p:sp>
          <p:nvSpPr>
            <p:cNvPr id="10" name="Rectangle 9"/>
            <p:cNvSpPr/>
            <p:nvPr/>
          </p:nvSpPr>
          <p:spPr>
            <a:xfrm rot="5400000">
              <a:off x="4170159" y="1168607"/>
              <a:ext cx="246288"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3908774" y="1425225"/>
              <a:ext cx="246289"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2" name="Group 14"/>
          <p:cNvGrpSpPr>
            <a:grpSpLocks/>
          </p:cNvGrpSpPr>
          <p:nvPr userDrawn="1"/>
        </p:nvGrpSpPr>
        <p:grpSpPr bwMode="auto">
          <a:xfrm>
            <a:off x="1439863" y="1417638"/>
            <a:ext cx="769937" cy="769937"/>
            <a:chOff x="3908775" y="1425224"/>
            <a:chExt cx="769056" cy="769056"/>
          </a:xfrm>
        </p:grpSpPr>
        <p:sp>
          <p:nvSpPr>
            <p:cNvPr id="13" name="Rectangle 12"/>
            <p:cNvSpPr/>
            <p:nvPr/>
          </p:nvSpPr>
          <p:spPr>
            <a:xfrm rot="5400000">
              <a:off x="4169620" y="1164379"/>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3908775" y="1425224"/>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5" name="Group 17"/>
          <p:cNvGrpSpPr>
            <a:grpSpLocks/>
          </p:cNvGrpSpPr>
          <p:nvPr userDrawn="1"/>
        </p:nvGrpSpPr>
        <p:grpSpPr bwMode="auto">
          <a:xfrm rot="-5400000">
            <a:off x="1440657" y="4026694"/>
            <a:ext cx="768350" cy="769937"/>
            <a:chOff x="3908775" y="1425224"/>
            <a:chExt cx="769056" cy="769056"/>
          </a:xfrm>
        </p:grpSpPr>
        <p:sp>
          <p:nvSpPr>
            <p:cNvPr id="16" name="Rectangle 15"/>
            <p:cNvSpPr/>
            <p:nvPr/>
          </p:nvSpPr>
          <p:spPr>
            <a:xfrm rot="5400000">
              <a:off x="4169619" y="1164379"/>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16"/>
            <p:cNvSpPr/>
            <p:nvPr/>
          </p:nvSpPr>
          <p:spPr>
            <a:xfrm>
              <a:off x="3913542" y="1425224"/>
              <a:ext cx="246288"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 name="Content Placeholder 2"/>
          <p:cNvSpPr>
            <a:spLocks noGrp="1"/>
          </p:cNvSpPr>
          <p:nvPr>
            <p:ph sz="half" idx="1"/>
          </p:nvPr>
        </p:nvSpPr>
        <p:spPr>
          <a:xfrm>
            <a:off x="2150533" y="2122273"/>
            <a:ext cx="4743752" cy="1956625"/>
          </a:xfrm>
        </p:spPr>
        <p:txBody>
          <a:bodyPr/>
          <a:lstStyle>
            <a:lvl1pPr marL="0" indent="0">
              <a:defRPr sz="1800" b="0" i="0">
                <a:solidFill>
                  <a:schemeClr val="bg1"/>
                </a:solidFill>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ck Cover Page">
    <p:bg>
      <p:bgPr>
        <a:solidFill>
          <a:srgbClr val="0099D1"/>
        </a:solidFill>
        <a:effectLst/>
      </p:bgPr>
    </p:bg>
    <p:spTree>
      <p:nvGrpSpPr>
        <p:cNvPr id="1" name=""/>
        <p:cNvGrpSpPr/>
        <p:nvPr/>
      </p:nvGrpSpPr>
      <p:grpSpPr>
        <a:xfrm>
          <a:off x="0" y="0"/>
          <a:ext cx="0" cy="0"/>
          <a:chOff x="0" y="0"/>
          <a:chExt cx="0" cy="0"/>
        </a:xfrm>
      </p:grpSpPr>
      <p:pic>
        <p:nvPicPr>
          <p:cNvPr id="2" name="Picture 3" descr="logo_white_0-02.eps"/>
          <p:cNvPicPr>
            <a:picLocks noChangeAspect="1"/>
          </p:cNvPicPr>
          <p:nvPr userDrawn="1"/>
        </p:nvPicPr>
        <p:blipFill>
          <a:blip r:embed="rId2"/>
          <a:srcRect/>
          <a:stretch>
            <a:fillRect/>
          </a:stretch>
        </p:blipFill>
        <p:spPr bwMode="auto">
          <a:xfrm>
            <a:off x="3594100" y="2654300"/>
            <a:ext cx="1981200" cy="1073150"/>
          </a:xfrm>
          <a:prstGeom prst="rect">
            <a:avLst/>
          </a:prstGeom>
          <a:noFill/>
          <a:ln w="9525">
            <a:noFill/>
            <a:miter lim="800000"/>
            <a:headEnd/>
            <a:tailEnd/>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8"/>
          <p:cNvGrpSpPr>
            <a:grpSpLocks/>
          </p:cNvGrpSpPr>
          <p:nvPr/>
        </p:nvGrpSpPr>
        <p:grpSpPr bwMode="auto">
          <a:xfrm flipH="1">
            <a:off x="8039100" y="0"/>
            <a:ext cx="1104900" cy="1119188"/>
            <a:chOff x="1440543" y="1418168"/>
            <a:chExt cx="769056" cy="769056"/>
          </a:xfrm>
        </p:grpSpPr>
        <p:sp>
          <p:nvSpPr>
            <p:cNvPr id="5" name="Rectangle 4"/>
            <p:cNvSpPr>
              <a:spLocks noChangeArrowheads="1"/>
            </p:cNvSpPr>
            <p:nvPr userDrawn="1"/>
          </p:nvSpPr>
          <p:spPr bwMode="gray">
            <a:xfrm rot="5400000">
              <a:off x="1701804" y="1156907"/>
              <a:ext cx="246534" cy="769056"/>
            </a:xfrm>
            <a:prstGeom prst="rect">
              <a:avLst/>
            </a:prstGeom>
            <a:solidFill>
              <a:srgbClr val="0095DC"/>
            </a:solidFill>
            <a:ln w="9525">
              <a:noFill/>
              <a:miter lim="800000"/>
              <a:headEnd/>
              <a:tailEnd/>
            </a:ln>
          </p:spPr>
          <p:txBody>
            <a:bodyPr vert="eaVert" anchor="ctr"/>
            <a:lstStyle/>
            <a:p>
              <a:pPr algn="ctr" fontAlgn="auto">
                <a:spcBef>
                  <a:spcPts val="0"/>
                </a:spcBef>
                <a:spcAft>
                  <a:spcPts val="0"/>
                </a:spcAft>
                <a:defRPr/>
              </a:pPr>
              <a:endParaRPr lang="en-US">
                <a:solidFill>
                  <a:schemeClr val="lt1"/>
                </a:solidFill>
                <a:latin typeface="+mn-lt"/>
                <a:ea typeface="+mn-ea"/>
              </a:endParaRPr>
            </a:p>
          </p:txBody>
        </p:sp>
        <p:sp>
          <p:nvSpPr>
            <p:cNvPr id="6" name="Rectangle 5"/>
            <p:cNvSpPr>
              <a:spLocks noChangeArrowheads="1"/>
            </p:cNvSpPr>
            <p:nvPr userDrawn="1"/>
          </p:nvSpPr>
          <p:spPr bwMode="gray">
            <a:xfrm>
              <a:off x="1440543" y="1418168"/>
              <a:ext cx="246407" cy="769056"/>
            </a:xfrm>
            <a:prstGeom prst="rect">
              <a:avLst/>
            </a:prstGeom>
            <a:solidFill>
              <a:srgbClr val="0095DC"/>
            </a:solidFill>
            <a:ln w="9525">
              <a:noFill/>
              <a:miter lim="800000"/>
              <a:headEnd/>
              <a:tailEnd/>
            </a:ln>
          </p:spPr>
          <p:txBody>
            <a:bodyPr anchor="ctr"/>
            <a:lstStyle/>
            <a:p>
              <a:pPr algn="ctr" fontAlgn="auto">
                <a:spcBef>
                  <a:spcPts val="0"/>
                </a:spcBef>
                <a:spcAft>
                  <a:spcPts val="0"/>
                </a:spcAft>
                <a:defRPr/>
              </a:pPr>
              <a:endParaRPr lang="en-US">
                <a:solidFill>
                  <a:schemeClr val="lt1"/>
                </a:solidFill>
                <a:latin typeface="+mn-lt"/>
                <a:ea typeface="+mn-ea"/>
              </a:endParaRPr>
            </a:p>
          </p:txBody>
        </p:sp>
      </p:grpSp>
      <p:pic>
        <p:nvPicPr>
          <p:cNvPr id="7" name="Picture 5" descr="AIG_PRI_pms2995.jpg"/>
          <p:cNvPicPr>
            <a:picLocks noChangeAspect="1"/>
          </p:cNvPicPr>
          <p:nvPr/>
        </p:nvPicPr>
        <p:blipFill>
          <a:blip r:embed="rId2"/>
          <a:srcRect/>
          <a:stretch>
            <a:fillRect/>
          </a:stretch>
        </p:blipFill>
        <p:spPr bwMode="gray">
          <a:xfrm>
            <a:off x="609600" y="685800"/>
            <a:ext cx="1387475" cy="749300"/>
          </a:xfrm>
          <a:prstGeom prst="rect">
            <a:avLst/>
          </a:prstGeom>
          <a:noFill/>
          <a:ln w="9525">
            <a:noFill/>
            <a:miter lim="800000"/>
            <a:headEnd/>
            <a:tailEnd/>
          </a:ln>
        </p:spPr>
      </p:pic>
      <p:sp>
        <p:nvSpPr>
          <p:cNvPr id="123906" name="Title Placeholder 22"/>
          <p:cNvSpPr>
            <a:spLocks noGrp="1"/>
          </p:cNvSpPr>
          <p:nvPr>
            <p:ph type="ctrTitle"/>
          </p:nvPr>
        </p:nvSpPr>
        <p:spPr>
          <a:xfrm>
            <a:off x="609600" y="1919288"/>
            <a:ext cx="6581775" cy="1279525"/>
          </a:xfrm>
        </p:spPr>
        <p:txBody>
          <a:bodyPr/>
          <a:lstStyle>
            <a:lvl1pPr>
              <a:defRPr sz="3600">
                <a:solidFill>
                  <a:srgbClr val="0073AE"/>
                </a:solidFill>
              </a:defRPr>
            </a:lvl1pPr>
          </a:lstStyle>
          <a:p>
            <a:r>
              <a:rPr lang="en-US"/>
              <a:t>Click to edit Master title style</a:t>
            </a:r>
          </a:p>
        </p:txBody>
      </p:sp>
      <p:sp>
        <p:nvSpPr>
          <p:cNvPr id="24" name="Text Placeholder 23"/>
          <p:cNvSpPr>
            <a:spLocks noGrp="1"/>
          </p:cNvSpPr>
          <p:nvPr>
            <p:ph type="subTitle" idx="1"/>
          </p:nvPr>
        </p:nvSpPr>
        <p:spPr bwMode="black">
          <a:xfrm>
            <a:off x="609600" y="3262313"/>
            <a:ext cx="6581775" cy="639762"/>
          </a:xfrm>
        </p:spPr>
        <p:txBody>
          <a:bodyPr/>
          <a:lstStyle>
            <a:lvl1pPr marL="0" indent="0">
              <a:buFont typeface="Wingdings" pitchFamily="2" charset="2"/>
              <a:buNone/>
              <a:defRPr sz="1800">
                <a:solidFill>
                  <a:srgbClr val="00A4E4"/>
                </a:solidFill>
              </a:defRPr>
            </a:lvl1pPr>
          </a:lstStyle>
          <a:p>
            <a:r>
              <a:rPr lang="en-US"/>
              <a:t>Click to edit Master subtitle style</a:t>
            </a:r>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35601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292002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123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384592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634222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722376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280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048718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387420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60797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145636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SmartArt Placeholder 2"/>
          <p:cNvSpPr>
            <a:spLocks noGrp="1"/>
          </p:cNvSpPr>
          <p:nvPr>
            <p:ph type="dgm" idx="1"/>
          </p:nvPr>
        </p:nvSpPr>
        <p:spPr>
          <a:xfrm>
            <a:off x="457200" y="1600200"/>
            <a:ext cx="8229600" cy="4525963"/>
          </a:xfrm>
        </p:spPr>
        <p:txBody>
          <a:bodyPr/>
          <a:lstStyle/>
          <a:p>
            <a:pPr lvl="0"/>
            <a:endParaRPr lang="en-GB" noProof="0"/>
          </a:p>
        </p:txBody>
      </p:sp>
    </p:spTree>
    <p:extLst>
      <p:ext uri="{BB962C8B-B14F-4D97-AF65-F5344CB8AC3E}">
        <p14:creationId xmlns:p14="http://schemas.microsoft.com/office/powerpoint/2010/main" val="2320353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Divider - Blue - Layout ">
    <p:spTree>
      <p:nvGrpSpPr>
        <p:cNvPr id="1" name=""/>
        <p:cNvGrpSpPr/>
        <p:nvPr/>
      </p:nvGrpSpPr>
      <p:grpSpPr>
        <a:xfrm>
          <a:off x="0" y="0"/>
          <a:ext cx="0" cy="0"/>
          <a:chOff x="0" y="0"/>
          <a:chExt cx="0" cy="0"/>
        </a:xfrm>
      </p:grpSpPr>
      <p:pic>
        <p:nvPicPr>
          <p:cNvPr id="4" name="Picture 8" descr="logo_white_0-02.eps"/>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6088" y="6230938"/>
            <a:ext cx="673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userDrawn="1"/>
        </p:nvSpPr>
        <p:spPr>
          <a:xfrm>
            <a:off x="8477250" y="6338888"/>
            <a:ext cx="307975" cy="214312"/>
          </a:xfrm>
          <a:prstGeom prst="rect">
            <a:avLst/>
          </a:prstGeom>
          <a:noFill/>
        </p:spPr>
        <p:txBody>
          <a:bodyPr wrap="none">
            <a:spAutoFit/>
          </a:bodyPr>
          <a:lstStyle/>
          <a:p>
            <a:pPr algn="r" defTabSz="914400" fontAlgn="auto">
              <a:spcBef>
                <a:spcPts val="0"/>
              </a:spcBef>
              <a:spcAft>
                <a:spcPts val="0"/>
              </a:spcAft>
              <a:defRPr/>
            </a:pPr>
            <a:fld id="{CF7F396A-8D4C-446C-93BD-47B80D5D8656}" type="slidenum">
              <a:rPr lang="en-US" sz="800">
                <a:solidFill>
                  <a:srgbClr val="FFFFFF"/>
                </a:solidFill>
                <a:effectLst>
                  <a:outerShdw blurRad="38100" dist="38100" dir="2700000" algn="tl">
                    <a:srgbClr val="000000">
                      <a:alpha val="43137"/>
                    </a:srgbClr>
                  </a:outerShdw>
                </a:effectLst>
                <a:latin typeface="Arial"/>
                <a:cs typeface="Arial"/>
              </a:rPr>
              <a:pPr algn="r" defTabSz="914400" fontAlgn="auto">
                <a:spcBef>
                  <a:spcPts val="0"/>
                </a:spcBef>
                <a:spcAft>
                  <a:spcPts val="0"/>
                </a:spcAft>
                <a:defRPr/>
              </a:pPr>
              <a:t>‹#›</a:t>
            </a:fld>
            <a:endParaRPr lang="en-US" sz="800" dirty="0">
              <a:solidFill>
                <a:srgbClr val="FFFFFF"/>
              </a:solidFill>
              <a:effectLst>
                <a:outerShdw blurRad="38100" dist="38100" dir="2700000" algn="tl">
                  <a:srgbClr val="000000">
                    <a:alpha val="43137"/>
                  </a:srgbClr>
                </a:outerShdw>
              </a:effectLst>
              <a:latin typeface="Arial"/>
              <a:cs typeface="Arial"/>
            </a:endParaRPr>
          </a:p>
        </p:txBody>
      </p:sp>
      <p:sp>
        <p:nvSpPr>
          <p:cNvPr id="8" name="Title 1"/>
          <p:cNvSpPr>
            <a:spLocks noGrp="1"/>
          </p:cNvSpPr>
          <p:nvPr>
            <p:ph type="ctrTitle"/>
          </p:nvPr>
        </p:nvSpPr>
        <p:spPr>
          <a:xfrm>
            <a:off x="457200" y="2107745"/>
            <a:ext cx="8229600" cy="613908"/>
          </a:xfrm>
        </p:spPr>
        <p:txBody>
          <a:bodyPr>
            <a:noAutofit/>
          </a:bodyPr>
          <a:lstStyle>
            <a:lvl1pPr>
              <a:defRPr sz="3600" b="0" i="0" baseline="0">
                <a:solidFill>
                  <a:schemeClr val="bg1"/>
                </a:solidFill>
                <a:latin typeface="AIG Futura Medium"/>
                <a:cs typeface="AIG Futura Medium"/>
              </a:defRPr>
            </a:lvl1pPr>
          </a:lstStyle>
          <a:p>
            <a:r>
              <a:rPr lang="en-US"/>
              <a:t>Click to edit Master title style</a:t>
            </a:r>
            <a:endParaRPr lang="en-US" dirty="0"/>
          </a:p>
        </p:txBody>
      </p:sp>
      <p:sp>
        <p:nvSpPr>
          <p:cNvPr id="9" name="Subtitle 2"/>
          <p:cNvSpPr>
            <a:spLocks noGrp="1"/>
          </p:cNvSpPr>
          <p:nvPr>
            <p:ph type="subTitle" idx="1"/>
          </p:nvPr>
        </p:nvSpPr>
        <p:spPr>
          <a:xfrm>
            <a:off x="457200" y="2964052"/>
            <a:ext cx="8229600" cy="1752600"/>
          </a:xfrm>
        </p:spPr>
        <p:txBody>
          <a:bodyPr/>
          <a:lstStyle>
            <a:lvl1pPr marL="0" marR="0" indent="0" algn="l" defTabSz="457200" rtl="0" eaLnBrk="1" fontAlgn="auto" latinLnBrk="0" hangingPunct="1">
              <a:lnSpc>
                <a:spcPct val="130000"/>
              </a:lnSpc>
              <a:spcBef>
                <a:spcPts val="0"/>
              </a:spcBef>
              <a:spcAft>
                <a:spcPts val="600"/>
              </a:spcAft>
              <a:buClrTx/>
              <a:buSzTx/>
              <a:buFont typeface="Arial"/>
              <a:buNone/>
              <a:tabLst/>
              <a:defRPr sz="1800" b="1" i="0">
                <a:solidFill>
                  <a:schemeClr val="bg1"/>
                </a:solidFill>
                <a:latin typeface="AIG Futura Medium"/>
                <a:cs typeface="AIG Futura Medium"/>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166497605"/>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Viewfinder - Blue layout">
    <p:spTree>
      <p:nvGrpSpPr>
        <p:cNvPr id="1" name=""/>
        <p:cNvGrpSpPr/>
        <p:nvPr/>
      </p:nvGrpSpPr>
      <p:grpSpPr>
        <a:xfrm>
          <a:off x="0" y="0"/>
          <a:ext cx="0" cy="0"/>
          <a:chOff x="0" y="0"/>
          <a:chExt cx="0" cy="0"/>
        </a:xfrm>
      </p:grpSpPr>
      <p:pic>
        <p:nvPicPr>
          <p:cNvPr id="3" name="Picture 3" descr="logo_white_0-02.eps"/>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6088" y="6230938"/>
            <a:ext cx="673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userDrawn="1"/>
        </p:nvSpPr>
        <p:spPr>
          <a:xfrm>
            <a:off x="8477250" y="6338888"/>
            <a:ext cx="307975" cy="214312"/>
          </a:xfrm>
          <a:prstGeom prst="rect">
            <a:avLst/>
          </a:prstGeom>
          <a:noFill/>
        </p:spPr>
        <p:txBody>
          <a:bodyPr wrap="none">
            <a:spAutoFit/>
          </a:bodyPr>
          <a:lstStyle/>
          <a:p>
            <a:pPr algn="r" defTabSz="914400" fontAlgn="auto">
              <a:spcBef>
                <a:spcPts val="0"/>
              </a:spcBef>
              <a:spcAft>
                <a:spcPts val="0"/>
              </a:spcAft>
              <a:defRPr/>
            </a:pPr>
            <a:fld id="{CE7FA761-B88D-4F98-9C7A-D841C7062C1C}" type="slidenum">
              <a:rPr lang="en-US" sz="800">
                <a:solidFill>
                  <a:srgbClr val="FFFFFF"/>
                </a:solidFill>
                <a:effectLst>
                  <a:outerShdw blurRad="38100" dist="38100" dir="2700000" algn="tl">
                    <a:srgbClr val="000000">
                      <a:alpha val="43137"/>
                    </a:srgbClr>
                  </a:outerShdw>
                </a:effectLst>
                <a:latin typeface="Arial"/>
                <a:cs typeface="Arial"/>
              </a:rPr>
              <a:pPr algn="r" defTabSz="914400" fontAlgn="auto">
                <a:spcBef>
                  <a:spcPts val="0"/>
                </a:spcBef>
                <a:spcAft>
                  <a:spcPts val="0"/>
                </a:spcAft>
                <a:defRPr/>
              </a:pPr>
              <a:t>‹#›</a:t>
            </a:fld>
            <a:endParaRPr lang="en-US" sz="800" dirty="0">
              <a:solidFill>
                <a:srgbClr val="FFFFFF"/>
              </a:solidFill>
              <a:effectLst>
                <a:outerShdw blurRad="38100" dist="38100" dir="2700000" algn="tl">
                  <a:srgbClr val="000000">
                    <a:alpha val="43137"/>
                  </a:srgbClr>
                </a:outerShdw>
              </a:effectLst>
              <a:latin typeface="Arial"/>
              <a:cs typeface="Arial"/>
            </a:endParaRPr>
          </a:p>
        </p:txBody>
      </p:sp>
      <p:grpSp>
        <p:nvGrpSpPr>
          <p:cNvPr id="5" name="Group 8"/>
          <p:cNvGrpSpPr>
            <a:grpSpLocks/>
          </p:cNvGrpSpPr>
          <p:nvPr userDrawn="1"/>
        </p:nvGrpSpPr>
        <p:grpSpPr bwMode="auto">
          <a:xfrm flipH="1">
            <a:off x="6894513" y="1417638"/>
            <a:ext cx="768350" cy="769937"/>
            <a:chOff x="3908775" y="1425224"/>
            <a:chExt cx="769056" cy="769056"/>
          </a:xfrm>
        </p:grpSpPr>
        <p:sp>
          <p:nvSpPr>
            <p:cNvPr id="7" name="Rectangle 6"/>
            <p:cNvSpPr/>
            <p:nvPr/>
          </p:nvSpPr>
          <p:spPr>
            <a:xfrm rot="5400000">
              <a:off x="4169620" y="1164379"/>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sp>
          <p:nvSpPr>
            <p:cNvPr id="8" name="Rectangle 7"/>
            <p:cNvSpPr/>
            <p:nvPr/>
          </p:nvSpPr>
          <p:spPr>
            <a:xfrm>
              <a:off x="3908775" y="1425224"/>
              <a:ext cx="246289"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grpSp>
      <p:grpSp>
        <p:nvGrpSpPr>
          <p:cNvPr id="9" name="Group 11"/>
          <p:cNvGrpSpPr>
            <a:grpSpLocks/>
          </p:cNvGrpSpPr>
          <p:nvPr userDrawn="1"/>
        </p:nvGrpSpPr>
        <p:grpSpPr bwMode="auto">
          <a:xfrm rot="5400000" flipH="1">
            <a:off x="6894513" y="4027488"/>
            <a:ext cx="768350" cy="768350"/>
            <a:chOff x="3908775" y="1425224"/>
            <a:chExt cx="769056" cy="769056"/>
          </a:xfrm>
        </p:grpSpPr>
        <p:sp>
          <p:nvSpPr>
            <p:cNvPr id="10" name="Rectangle 9"/>
            <p:cNvSpPr/>
            <p:nvPr/>
          </p:nvSpPr>
          <p:spPr>
            <a:xfrm rot="5400000">
              <a:off x="4170158" y="1195620"/>
              <a:ext cx="246289"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sp>
          <p:nvSpPr>
            <p:cNvPr id="11" name="Rectangle 10"/>
            <p:cNvSpPr/>
            <p:nvPr/>
          </p:nvSpPr>
          <p:spPr>
            <a:xfrm>
              <a:off x="3908774" y="1425225"/>
              <a:ext cx="246289"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grpSp>
      <p:grpSp>
        <p:nvGrpSpPr>
          <p:cNvPr id="12" name="Group 14"/>
          <p:cNvGrpSpPr>
            <a:grpSpLocks/>
          </p:cNvGrpSpPr>
          <p:nvPr userDrawn="1"/>
        </p:nvGrpSpPr>
        <p:grpSpPr bwMode="auto">
          <a:xfrm>
            <a:off x="1439863" y="1417638"/>
            <a:ext cx="769937" cy="769937"/>
            <a:chOff x="3908775" y="1425224"/>
            <a:chExt cx="769056" cy="769056"/>
          </a:xfrm>
        </p:grpSpPr>
        <p:sp>
          <p:nvSpPr>
            <p:cNvPr id="13" name="Rectangle 12"/>
            <p:cNvSpPr/>
            <p:nvPr/>
          </p:nvSpPr>
          <p:spPr>
            <a:xfrm rot="5400000">
              <a:off x="4169620" y="1164379"/>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sp>
          <p:nvSpPr>
            <p:cNvPr id="14" name="Rectangle 13"/>
            <p:cNvSpPr/>
            <p:nvPr/>
          </p:nvSpPr>
          <p:spPr>
            <a:xfrm>
              <a:off x="3908775" y="1425224"/>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grpSp>
      <p:grpSp>
        <p:nvGrpSpPr>
          <p:cNvPr id="15" name="Group 17"/>
          <p:cNvGrpSpPr>
            <a:grpSpLocks/>
          </p:cNvGrpSpPr>
          <p:nvPr userDrawn="1"/>
        </p:nvGrpSpPr>
        <p:grpSpPr bwMode="auto">
          <a:xfrm rot="-5400000">
            <a:off x="1440657" y="4026694"/>
            <a:ext cx="768350" cy="769937"/>
            <a:chOff x="3908775" y="1425224"/>
            <a:chExt cx="769056" cy="769056"/>
          </a:xfrm>
        </p:grpSpPr>
        <p:sp>
          <p:nvSpPr>
            <p:cNvPr id="16" name="Rectangle 15"/>
            <p:cNvSpPr/>
            <p:nvPr/>
          </p:nvSpPr>
          <p:spPr>
            <a:xfrm rot="5400000">
              <a:off x="4169619" y="1164379"/>
              <a:ext cx="247367"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sp>
          <p:nvSpPr>
            <p:cNvPr id="17" name="Rectangle 16"/>
            <p:cNvSpPr/>
            <p:nvPr/>
          </p:nvSpPr>
          <p:spPr>
            <a:xfrm>
              <a:off x="3940554" y="1425224"/>
              <a:ext cx="246289" cy="769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srgbClr val="FFFFFF"/>
                </a:solidFill>
                <a:effectLst>
                  <a:outerShdw blurRad="38100" dist="38100" dir="2700000" algn="tl">
                    <a:srgbClr val="000000">
                      <a:alpha val="43137"/>
                    </a:srgbClr>
                  </a:outerShdw>
                </a:effectLst>
              </a:endParaRPr>
            </a:p>
          </p:txBody>
        </p:sp>
      </p:grpSp>
      <p:sp>
        <p:nvSpPr>
          <p:cNvPr id="6" name="Content Placeholder 2"/>
          <p:cNvSpPr>
            <a:spLocks noGrp="1"/>
          </p:cNvSpPr>
          <p:nvPr>
            <p:ph sz="half" idx="1"/>
          </p:nvPr>
        </p:nvSpPr>
        <p:spPr>
          <a:xfrm>
            <a:off x="2150533" y="2122273"/>
            <a:ext cx="4743752" cy="1956625"/>
          </a:xfrm>
        </p:spPr>
        <p:txBody>
          <a:bodyPr/>
          <a:lstStyle>
            <a:lvl1pPr marL="0" indent="0">
              <a:defRPr sz="1800" b="0" i="0">
                <a:solidFill>
                  <a:schemeClr val="bg1"/>
                </a:solidFill>
                <a:latin typeface="AIG Futura Book"/>
                <a:cs typeface="AIG Futura Book"/>
              </a:defRPr>
            </a:lvl1pPr>
            <a:lvl2pPr>
              <a:defRPr sz="1500">
                <a:latin typeface="AIG Futura Book"/>
                <a:cs typeface="AIG Futura Book"/>
              </a:defRPr>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p:txBody>
      </p:sp>
    </p:spTree>
    <p:extLst>
      <p:ext uri="{BB962C8B-B14F-4D97-AF65-F5344CB8AC3E}">
        <p14:creationId xmlns:p14="http://schemas.microsoft.com/office/powerpoint/2010/main" val="1753583559"/>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Back Cover Page">
    <p:spTree>
      <p:nvGrpSpPr>
        <p:cNvPr id="1" name=""/>
        <p:cNvGrpSpPr/>
        <p:nvPr/>
      </p:nvGrpSpPr>
      <p:grpSpPr>
        <a:xfrm>
          <a:off x="0" y="0"/>
          <a:ext cx="0" cy="0"/>
          <a:chOff x="0" y="0"/>
          <a:chExt cx="0" cy="0"/>
        </a:xfrm>
      </p:grpSpPr>
      <p:pic>
        <p:nvPicPr>
          <p:cNvPr id="2" name="Picture 3" descr="logo_white_0-02.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94100" y="2654300"/>
            <a:ext cx="19812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614682"/>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hree Key Points and takeaway">
    <p:spTree>
      <p:nvGrpSpPr>
        <p:cNvPr id="1" name="Shape 180"/>
        <p:cNvGrpSpPr/>
        <p:nvPr/>
      </p:nvGrpSpPr>
      <p:grpSpPr>
        <a:xfrm>
          <a:off x="0" y="0"/>
          <a:ext cx="0" cy="0"/>
          <a:chOff x="0" y="0"/>
          <a:chExt cx="0" cy="0"/>
        </a:xfrm>
      </p:grpSpPr>
      <p:sp>
        <p:nvSpPr>
          <p:cNvPr id="185" name="Shape 185"/>
          <p:cNvSpPr txBox="1">
            <a:spLocks noGrp="1"/>
          </p:cNvSpPr>
          <p:nvPr>
            <p:ph type="body" idx="2"/>
          </p:nvPr>
        </p:nvSpPr>
        <p:spPr>
          <a:xfrm>
            <a:off x="457200" y="1506537"/>
            <a:ext cx="2485360" cy="406929"/>
          </a:xfrm>
          <a:prstGeom prst="rect">
            <a:avLst/>
          </a:prstGeom>
          <a:solidFill>
            <a:schemeClr val="bg1">
              <a:lumMod val="95000"/>
            </a:schemeClr>
          </a:solidFill>
          <a:ln>
            <a:noFill/>
          </a:ln>
        </p:spPr>
        <p:txBody>
          <a:bodyPr lIns="91425" tIns="91425" rIns="91425" bIns="91425" anchor="ctr" anchorCtr="0">
            <a:normAutofit/>
          </a:bodyPr>
          <a:lstStyle>
            <a:lvl1pPr marL="0" indent="0" algn="ctr" rtl="0">
              <a:lnSpc>
                <a:spcPct val="100000"/>
              </a:lnSpc>
              <a:spcBef>
                <a:spcPts val="0"/>
              </a:spcBef>
              <a:buClr>
                <a:schemeClr val="dk1"/>
              </a:buClr>
              <a:buFont typeface="Arial"/>
              <a:buNone/>
              <a:defRPr sz="1400"/>
            </a:lvl1pPr>
            <a:lvl2pPr marL="0" indent="0" rtl="0">
              <a:lnSpc>
                <a:spcPct val="100000"/>
              </a:lnSpc>
              <a:spcBef>
                <a:spcPts val="0"/>
              </a:spcBef>
              <a:buFont typeface="Arial"/>
              <a:buNone/>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186" name="Shape 186"/>
          <p:cNvSpPr txBox="1">
            <a:spLocks noGrp="1"/>
          </p:cNvSpPr>
          <p:nvPr>
            <p:ph type="body" idx="3"/>
          </p:nvPr>
        </p:nvSpPr>
        <p:spPr>
          <a:xfrm>
            <a:off x="3359426" y="1506537"/>
            <a:ext cx="2485360" cy="406929"/>
          </a:xfrm>
          <a:prstGeom prst="rect">
            <a:avLst/>
          </a:prstGeom>
          <a:solidFill>
            <a:schemeClr val="bg1">
              <a:lumMod val="95000"/>
            </a:schemeClr>
          </a:solidFill>
          <a:ln>
            <a:noFill/>
          </a:ln>
        </p:spPr>
        <p:txBody>
          <a:bodyPr lIns="91425" tIns="91425" rIns="91425" bIns="91425" anchor="ctr" anchorCtr="0">
            <a:normAutofit/>
          </a:bodyPr>
          <a:lstStyle>
            <a:lvl1pPr marL="0" indent="0" algn="ctr" rtl="0">
              <a:lnSpc>
                <a:spcPct val="100000"/>
              </a:lnSpc>
              <a:spcBef>
                <a:spcPts val="0"/>
              </a:spcBef>
              <a:buClr>
                <a:schemeClr val="dk1"/>
              </a:buClr>
              <a:buFont typeface="Arial"/>
              <a:buNone/>
              <a:defRPr sz="1400"/>
            </a:lvl1pPr>
            <a:lvl2pPr marL="0" indent="0" rtl="0">
              <a:lnSpc>
                <a:spcPct val="100000"/>
              </a:lnSpc>
              <a:spcBef>
                <a:spcPts val="0"/>
              </a:spcBef>
              <a:buFont typeface="Arial"/>
              <a:buNone/>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9" name="Shape 189"/>
          <p:cNvSpPr txBox="1">
            <a:spLocks noGrp="1"/>
          </p:cNvSpPr>
          <p:nvPr>
            <p:ph type="body" idx="4"/>
          </p:nvPr>
        </p:nvSpPr>
        <p:spPr>
          <a:xfrm>
            <a:off x="580589" y="4742339"/>
            <a:ext cx="2268627" cy="600278"/>
          </a:xfrm>
          <a:prstGeom prst="rect">
            <a:avLst/>
          </a:prstGeom>
          <a:noFill/>
          <a:ln>
            <a:noFill/>
          </a:ln>
        </p:spPr>
        <p:txBody>
          <a:bodyPr lIns="91425" tIns="91425" rIns="91425" bIns="91425" anchor="ctr" anchorCtr="1">
            <a:normAutofit/>
          </a:bodyPr>
          <a:lstStyle>
            <a:lvl1pPr marL="0" indent="0" algn="ctr" rtl="0">
              <a:lnSpc>
                <a:spcPct val="100000"/>
              </a:lnSpc>
              <a:spcBef>
                <a:spcPts val="0"/>
              </a:spcBef>
              <a:buClr>
                <a:schemeClr val="dk1"/>
              </a:buClr>
              <a:buFont typeface="Arial"/>
              <a:buNone/>
              <a:defRPr sz="1600"/>
            </a:lvl1pPr>
            <a:lvl2pPr marL="676275" indent="-276225" rtl="0">
              <a:lnSpc>
                <a:spcPct val="100000"/>
              </a:lnSpc>
              <a:spcBef>
                <a:spcPts val="0"/>
              </a:spcBef>
              <a:buClr>
                <a:schemeClr val="dk1"/>
              </a:buClr>
              <a:buFont typeface="Arial"/>
              <a:buAutoNum type="arabicPeriod"/>
              <a:defRPr/>
            </a:lvl2pPr>
            <a:lvl3pPr marL="971550" indent="-273050" rtl="0">
              <a:lnSpc>
                <a:spcPct val="100000"/>
              </a:lnSpc>
              <a:spcBef>
                <a:spcPts val="0"/>
              </a:spcBef>
              <a:buClr>
                <a:schemeClr val="dk1"/>
              </a:buClr>
              <a:buFont typeface="Arial"/>
              <a:buAutoNum type="arabicPeriod"/>
              <a:defRPr/>
            </a:lvl3pPr>
            <a:lvl4pPr marL="1257300" indent="-222250" rtl="0">
              <a:lnSpc>
                <a:spcPct val="100000"/>
              </a:lnSpc>
              <a:spcBef>
                <a:spcPts val="0"/>
              </a:spcBef>
              <a:buClr>
                <a:schemeClr val="dk1"/>
              </a:buClr>
              <a:buFont typeface="Arial"/>
              <a:buAutoNum type="arabicPeriod"/>
              <a:defRPr/>
            </a:lvl4pPr>
            <a:lvl5pPr marL="1485900" indent="-222250" rtl="0">
              <a:lnSpc>
                <a:spcPct val="100000"/>
              </a:lnSpc>
              <a:spcBef>
                <a:spcPts val="0"/>
              </a:spcBef>
              <a:buClr>
                <a:schemeClr val="dk1"/>
              </a:buClr>
              <a:buFont typeface="Arial"/>
              <a:buAutoNum type="arabicPeriod"/>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190" name="Shape 190"/>
          <p:cNvSpPr txBox="1">
            <a:spLocks noGrp="1"/>
          </p:cNvSpPr>
          <p:nvPr>
            <p:ph type="body" idx="5"/>
          </p:nvPr>
        </p:nvSpPr>
        <p:spPr>
          <a:xfrm>
            <a:off x="3483446" y="4742339"/>
            <a:ext cx="2268627" cy="600278"/>
          </a:xfrm>
          <a:prstGeom prst="rect">
            <a:avLst/>
          </a:prstGeom>
          <a:noFill/>
          <a:ln>
            <a:noFill/>
          </a:ln>
        </p:spPr>
        <p:txBody>
          <a:bodyPr lIns="91425" tIns="91425" rIns="91425" bIns="91425" anchor="ctr" anchorCtr="1">
            <a:normAutofit/>
          </a:bodyPr>
          <a:lstStyle>
            <a:lvl1pPr marL="0" indent="0" algn="ctr" rtl="0">
              <a:lnSpc>
                <a:spcPct val="100000"/>
              </a:lnSpc>
              <a:spcBef>
                <a:spcPts val="0"/>
              </a:spcBef>
              <a:buClr>
                <a:schemeClr val="dk1"/>
              </a:buClr>
              <a:buFont typeface="Arial"/>
              <a:buNone/>
              <a:defRPr sz="1600"/>
            </a:lvl1pPr>
            <a:lvl2pPr marL="676275" indent="-276225" rtl="0">
              <a:lnSpc>
                <a:spcPct val="100000"/>
              </a:lnSpc>
              <a:spcBef>
                <a:spcPts val="0"/>
              </a:spcBef>
              <a:buClr>
                <a:schemeClr val="dk1"/>
              </a:buClr>
              <a:buFont typeface="Arial"/>
              <a:buAutoNum type="arabicPeriod"/>
              <a:defRPr/>
            </a:lvl2pPr>
            <a:lvl3pPr marL="971550" indent="-273050" rtl="0">
              <a:lnSpc>
                <a:spcPct val="100000"/>
              </a:lnSpc>
              <a:spcBef>
                <a:spcPts val="0"/>
              </a:spcBef>
              <a:buClr>
                <a:schemeClr val="dk1"/>
              </a:buClr>
              <a:buFont typeface="Arial"/>
              <a:buAutoNum type="arabicPeriod"/>
              <a:defRPr/>
            </a:lvl3pPr>
            <a:lvl4pPr marL="1257300" indent="-222250" rtl="0">
              <a:lnSpc>
                <a:spcPct val="100000"/>
              </a:lnSpc>
              <a:spcBef>
                <a:spcPts val="0"/>
              </a:spcBef>
              <a:buClr>
                <a:schemeClr val="dk1"/>
              </a:buClr>
              <a:buFont typeface="Arial"/>
              <a:buAutoNum type="arabicPeriod"/>
              <a:defRPr/>
            </a:lvl4pPr>
            <a:lvl5pPr marL="1485900" indent="-222250" rtl="0">
              <a:lnSpc>
                <a:spcPct val="100000"/>
              </a:lnSpc>
              <a:spcBef>
                <a:spcPts val="0"/>
              </a:spcBef>
              <a:buClr>
                <a:schemeClr val="dk1"/>
              </a:buClr>
              <a:buFont typeface="Arial"/>
              <a:buAutoNum type="arabicPeriod"/>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1" name="Shape 191"/>
          <p:cNvSpPr txBox="1">
            <a:spLocks noGrp="1"/>
          </p:cNvSpPr>
          <p:nvPr>
            <p:ph type="body" idx="6"/>
          </p:nvPr>
        </p:nvSpPr>
        <p:spPr>
          <a:xfrm>
            <a:off x="6208642" y="1506537"/>
            <a:ext cx="2485360" cy="406929"/>
          </a:xfrm>
          <a:prstGeom prst="rect">
            <a:avLst/>
          </a:prstGeom>
          <a:solidFill>
            <a:schemeClr val="bg1">
              <a:lumMod val="95000"/>
            </a:schemeClr>
          </a:solidFill>
          <a:ln>
            <a:noFill/>
          </a:ln>
        </p:spPr>
        <p:txBody>
          <a:bodyPr lIns="91425" tIns="91425" rIns="91425" bIns="91425" anchor="ctr" anchorCtr="0">
            <a:normAutofit/>
          </a:bodyPr>
          <a:lstStyle>
            <a:lvl1pPr marL="0" indent="0" algn="ctr" rtl="0">
              <a:lnSpc>
                <a:spcPct val="100000"/>
              </a:lnSpc>
              <a:spcBef>
                <a:spcPts val="0"/>
              </a:spcBef>
              <a:buClr>
                <a:schemeClr val="dk1"/>
              </a:buClr>
              <a:buFont typeface="Arial"/>
              <a:buNone/>
              <a:defRPr sz="1400"/>
            </a:lvl1pPr>
            <a:lvl2pPr marL="0" indent="0" rtl="0">
              <a:lnSpc>
                <a:spcPct val="100000"/>
              </a:lnSpc>
              <a:spcBef>
                <a:spcPts val="0"/>
              </a:spcBef>
              <a:buFont typeface="Arial"/>
              <a:buNone/>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193" name="Shape 193"/>
          <p:cNvSpPr txBox="1">
            <a:spLocks noGrp="1"/>
          </p:cNvSpPr>
          <p:nvPr>
            <p:ph type="body" idx="7"/>
          </p:nvPr>
        </p:nvSpPr>
        <p:spPr>
          <a:xfrm>
            <a:off x="6332662" y="4742339"/>
            <a:ext cx="2268627" cy="600278"/>
          </a:xfrm>
          <a:prstGeom prst="rect">
            <a:avLst/>
          </a:prstGeom>
          <a:noFill/>
          <a:ln>
            <a:noFill/>
          </a:ln>
        </p:spPr>
        <p:txBody>
          <a:bodyPr lIns="91425" tIns="91425" rIns="91425" bIns="91425" anchor="ctr" anchorCtr="1">
            <a:normAutofit/>
          </a:bodyPr>
          <a:lstStyle>
            <a:lvl1pPr marL="0" indent="0" algn="ctr" rtl="0">
              <a:lnSpc>
                <a:spcPct val="100000"/>
              </a:lnSpc>
              <a:spcBef>
                <a:spcPts val="0"/>
              </a:spcBef>
              <a:buClr>
                <a:schemeClr val="dk1"/>
              </a:buClr>
              <a:buFont typeface="Arial"/>
              <a:buNone/>
              <a:defRPr sz="1600"/>
            </a:lvl1pPr>
            <a:lvl2pPr marL="676275" indent="-276225" rtl="0">
              <a:lnSpc>
                <a:spcPct val="100000"/>
              </a:lnSpc>
              <a:spcBef>
                <a:spcPts val="0"/>
              </a:spcBef>
              <a:buClr>
                <a:schemeClr val="dk1"/>
              </a:buClr>
              <a:buFont typeface="Arial"/>
              <a:buAutoNum type="arabicPeriod"/>
              <a:defRPr/>
            </a:lvl2pPr>
            <a:lvl3pPr marL="971550" indent="-273050" rtl="0">
              <a:lnSpc>
                <a:spcPct val="100000"/>
              </a:lnSpc>
              <a:spcBef>
                <a:spcPts val="0"/>
              </a:spcBef>
              <a:buClr>
                <a:schemeClr val="dk1"/>
              </a:buClr>
              <a:buFont typeface="Arial"/>
              <a:buAutoNum type="arabicPeriod"/>
              <a:defRPr/>
            </a:lvl3pPr>
            <a:lvl4pPr marL="1257300" indent="-222250" rtl="0">
              <a:lnSpc>
                <a:spcPct val="100000"/>
              </a:lnSpc>
              <a:spcBef>
                <a:spcPts val="0"/>
              </a:spcBef>
              <a:buClr>
                <a:schemeClr val="dk1"/>
              </a:buClr>
              <a:buFont typeface="Arial"/>
              <a:buAutoNum type="arabicPeriod"/>
              <a:defRPr/>
            </a:lvl4pPr>
            <a:lvl5pPr marL="1485900" indent="-222250" rtl="0">
              <a:lnSpc>
                <a:spcPct val="100000"/>
              </a:lnSpc>
              <a:spcBef>
                <a:spcPts val="0"/>
              </a:spcBef>
              <a:buClr>
                <a:schemeClr val="dk1"/>
              </a:buClr>
              <a:buFont typeface="Arial"/>
              <a:buAutoNum type="arabicPeriod"/>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21" name="Slide Number Placeholder 7"/>
          <p:cNvSpPr>
            <a:spLocks noGrp="1"/>
          </p:cNvSpPr>
          <p:nvPr>
            <p:ph type="sldNum" sz="quarter" idx="11"/>
          </p:nvPr>
        </p:nvSpPr>
        <p:spPr>
          <a:xfrm>
            <a:off x="8561766" y="6589276"/>
            <a:ext cx="125034" cy="123111"/>
          </a:xfrm>
          <a:prstGeom prst="rect">
            <a:avLst/>
          </a:prstGeom>
        </p:spPr>
        <p:txBody>
          <a:bodyPr vert="horz" lIns="0" tIns="0" rIns="0" bIns="0" rtlCol="0" anchor="ctr">
            <a:spAutoFit/>
          </a:bodyPr>
          <a:lstStyle>
            <a:lvl1pPr>
              <a:defRPr lang="en-US" smtClean="0">
                <a:solidFill>
                  <a:schemeClr val="tx1">
                    <a:tint val="75000"/>
                  </a:schemeClr>
                </a:solidFill>
              </a:defRPr>
            </a:lvl1pPr>
          </a:lstStyle>
          <a:p>
            <a:pPr algn="ctr"/>
            <a:fld id="{7505E45A-03BB-464B-8278-1A9522AE72B1}" type="slidenum">
              <a:rPr lang="en-US" smtClean="0"/>
              <a:pPr algn="ctr"/>
              <a:t>‹#›</a:t>
            </a:fld>
            <a:endParaRPr lang="en-US" dirty="0"/>
          </a:p>
        </p:txBody>
      </p:sp>
      <p:sp>
        <p:nvSpPr>
          <p:cNvPr id="22" name="Text Placeholder 9"/>
          <p:cNvSpPr>
            <a:spLocks noGrp="1"/>
          </p:cNvSpPr>
          <p:nvPr>
            <p:ph type="body" sz="quarter" idx="12"/>
          </p:nvPr>
        </p:nvSpPr>
        <p:spPr>
          <a:xfrm>
            <a:off x="457200" y="869061"/>
            <a:ext cx="8229600" cy="495300"/>
          </a:xfrm>
        </p:spPr>
        <p:txBody>
          <a:bodyPr>
            <a:noAutofit/>
          </a:bodyPr>
          <a:lstStyle>
            <a:lvl1pPr marL="0" indent="0">
              <a:lnSpc>
                <a:spcPct val="100000"/>
              </a:lnSpc>
              <a:spcBef>
                <a:spcPts val="0"/>
              </a:spcBef>
              <a:buNone/>
              <a:defRPr lang="en-US" sz="1600" kern="12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ts val="0"/>
              </a:spcBef>
              <a:buFont typeface="Wingdings" panose="05000000000000000000" pitchFamily="2" charset="2"/>
              <a:buNone/>
            </a:pPr>
            <a:r>
              <a:rPr lang="en-US" dirty="0"/>
              <a:t>Click to edit Master text styles</a:t>
            </a:r>
          </a:p>
        </p:txBody>
      </p:sp>
      <p:sp>
        <p:nvSpPr>
          <p:cNvPr id="2" name="Title 1"/>
          <p:cNvSpPr>
            <a:spLocks noGrp="1"/>
          </p:cNvSpPr>
          <p:nvPr>
            <p:ph type="title"/>
          </p:nvPr>
        </p:nvSpPr>
        <p:spPr/>
        <p:txBody>
          <a:bodyPr>
            <a:normAutofit/>
          </a:bodyPr>
          <a:lstStyle>
            <a:lvl1pPr algn="l" defTabSz="914400" rtl="0" eaLnBrk="1" latinLnBrk="0" hangingPunct="1">
              <a:lnSpc>
                <a:spcPct val="90000"/>
              </a:lnSpc>
              <a:spcBef>
                <a:spcPct val="0"/>
              </a:spcBef>
              <a:buNone/>
              <a:defRPr lang="en-US" sz="2200" kern="1200" baseline="0" dirty="0">
                <a:solidFill>
                  <a:schemeClr val="tx2"/>
                </a:solidFill>
                <a:latin typeface="+mj-lt"/>
                <a:ea typeface="+mj-ea"/>
                <a:cs typeface="+mj-cs"/>
              </a:defRPr>
            </a:lvl1pPr>
          </a:lstStyle>
          <a:p>
            <a:r>
              <a:rPr lang="en-US" dirty="0"/>
              <a:t>Click to edit Master title style</a:t>
            </a:r>
          </a:p>
        </p:txBody>
      </p:sp>
      <p:sp>
        <p:nvSpPr>
          <p:cNvPr id="4" name="Text Placeholder 3"/>
          <p:cNvSpPr>
            <a:spLocks noGrp="1"/>
          </p:cNvSpPr>
          <p:nvPr>
            <p:ph type="body" sz="quarter" idx="14"/>
          </p:nvPr>
        </p:nvSpPr>
        <p:spPr>
          <a:xfrm>
            <a:off x="581025" y="2054225"/>
            <a:ext cx="2268538" cy="2129275"/>
          </a:xfrm>
        </p:spPr>
        <p:txBody>
          <a:bodyPr>
            <a:normAutofit/>
          </a:bodyPr>
          <a:lstStyle>
            <a:lvl1pPr>
              <a:defRPr sz="1200"/>
            </a:lvl1pPr>
            <a:lvl2pPr>
              <a:defRPr sz="1200"/>
            </a:lvl2pPr>
            <a:lvl3pPr>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3"/>
          <p:cNvSpPr>
            <a:spLocks noGrp="1"/>
          </p:cNvSpPr>
          <p:nvPr>
            <p:ph type="body" sz="quarter" idx="15"/>
          </p:nvPr>
        </p:nvSpPr>
        <p:spPr>
          <a:xfrm>
            <a:off x="3459692" y="2054225"/>
            <a:ext cx="2268538" cy="2129275"/>
          </a:xfrm>
        </p:spPr>
        <p:txBody>
          <a:bodyPr>
            <a:normAutofit/>
          </a:bodyPr>
          <a:lstStyle>
            <a:lvl1pPr>
              <a:defRPr sz="1200"/>
            </a:lvl1pPr>
            <a:lvl2pPr>
              <a:defRPr sz="12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3"/>
          <p:cNvSpPr>
            <a:spLocks noGrp="1"/>
          </p:cNvSpPr>
          <p:nvPr>
            <p:ph type="body" sz="quarter" idx="16"/>
          </p:nvPr>
        </p:nvSpPr>
        <p:spPr>
          <a:xfrm>
            <a:off x="6321426" y="2054225"/>
            <a:ext cx="2268538" cy="2129275"/>
          </a:xfrm>
        </p:spPr>
        <p:txBody>
          <a:bodyPr>
            <a:normAutofit/>
          </a:bodyPr>
          <a:lstStyle>
            <a:lvl1pPr>
              <a:defRPr sz="1200"/>
            </a:lvl1pPr>
            <a:lvl2pPr>
              <a:defRPr sz="12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6"/>
          <p:cNvSpPr>
            <a:spLocks noGrp="1"/>
          </p:cNvSpPr>
          <p:nvPr>
            <p:ph type="body" sz="quarter" idx="23"/>
          </p:nvPr>
        </p:nvSpPr>
        <p:spPr>
          <a:xfrm>
            <a:off x="457200" y="5614416"/>
            <a:ext cx="8229600" cy="566928"/>
          </a:xfr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1">
            <a:normAutofit/>
          </a:bodyPr>
          <a:lstStyle>
            <a:lvl1pPr marL="0" indent="0" algn="ctr">
              <a:buNone/>
              <a:defRPr lang="en-US" sz="1400" i="0" kern="1200" baseline="0" dirty="0">
                <a:solidFill>
                  <a:schemeClr val="tx2"/>
                </a:solidFill>
                <a:latin typeface="+mn-lt"/>
                <a:ea typeface="+mn-ea"/>
                <a:cs typeface="+mn-cs"/>
              </a:defRPr>
            </a:lvl1pPr>
          </a:lstStyle>
          <a:p>
            <a:pPr marL="0" lvl="0" indent="0" algn="ctr" defTabSz="914400" rtl="0" eaLnBrk="1" latinLnBrk="0" hangingPunct="1">
              <a:lnSpc>
                <a:spcPct val="100000"/>
              </a:lnSpc>
              <a:spcBef>
                <a:spcPts val="1000"/>
              </a:spcBef>
              <a:buFont typeface="Wingdings" panose="05000000000000000000" pitchFamily="2" charset="2"/>
              <a:buNone/>
            </a:pPr>
            <a:r>
              <a:rPr lang="en-US" dirty="0"/>
              <a:t>Click to edit Master text styles</a:t>
            </a:r>
          </a:p>
        </p:txBody>
      </p:sp>
      <p:sp>
        <p:nvSpPr>
          <p:cNvPr id="25" name="Text Placeholder 4"/>
          <p:cNvSpPr>
            <a:spLocks noGrp="1"/>
          </p:cNvSpPr>
          <p:nvPr>
            <p:ph type="body" sz="quarter" idx="13" hasCustomPrompt="1"/>
          </p:nvPr>
        </p:nvSpPr>
        <p:spPr>
          <a:xfrm>
            <a:off x="1133475" y="6220262"/>
            <a:ext cx="5238750" cy="492125"/>
          </a:xfrm>
        </p:spPr>
        <p:txBody>
          <a:bodyPr anchor="b" anchorCtr="0">
            <a:normAutofit/>
          </a:bodyPr>
          <a:lstStyle>
            <a:lvl1pPr marL="0" indent="0">
              <a:spcBef>
                <a:spcPts val="0"/>
              </a:spcBef>
              <a:buFontTx/>
              <a:buNone/>
              <a:defRPr lang="en-US" sz="800" kern="1200" dirty="0">
                <a:solidFill>
                  <a:schemeClr val="tx1">
                    <a:tint val="75000"/>
                  </a:schemeClr>
                </a:solidFill>
                <a:latin typeface="+mn-lt"/>
                <a:ea typeface="+mn-ea"/>
                <a:cs typeface="+mn-cs"/>
              </a:defRPr>
            </a:lvl1pPr>
          </a:lstStyle>
          <a:p>
            <a:pPr lvl="0"/>
            <a:r>
              <a:rPr lang="en-US" dirty="0"/>
              <a:t>Source:</a:t>
            </a:r>
          </a:p>
        </p:txBody>
      </p:sp>
    </p:spTree>
    <p:custDataLst>
      <p:tags r:id="rId1"/>
    </p:custDataLst>
    <p:extLst>
      <p:ext uri="{BB962C8B-B14F-4D97-AF65-F5344CB8AC3E}">
        <p14:creationId xmlns:p14="http://schemas.microsoft.com/office/powerpoint/2010/main" val="4426989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ver Slide">
    <p:bg>
      <p:bgPr>
        <a:solidFill>
          <a:srgbClr val="0099D1"/>
        </a:solidFill>
        <a:effectLst/>
      </p:bgPr>
    </p:bg>
    <p:spTree>
      <p:nvGrpSpPr>
        <p:cNvPr id="1" name=""/>
        <p:cNvGrpSpPr/>
        <p:nvPr/>
      </p:nvGrpSpPr>
      <p:grpSpPr>
        <a:xfrm>
          <a:off x="0" y="0"/>
          <a:ext cx="0" cy="0"/>
          <a:chOff x="0" y="0"/>
          <a:chExt cx="0" cy="0"/>
        </a:xfrm>
      </p:grpSpPr>
      <p:pic>
        <p:nvPicPr>
          <p:cNvPr id="5" name="Picture 3" descr="logo_white_0-02.eps"/>
          <p:cNvPicPr>
            <a:picLocks noChangeAspect="1"/>
          </p:cNvPicPr>
          <p:nvPr userDrawn="1"/>
        </p:nvPicPr>
        <p:blipFill>
          <a:blip r:embed="rId2"/>
          <a:srcRect/>
          <a:stretch>
            <a:fillRect/>
          </a:stretch>
        </p:blipFill>
        <p:spPr bwMode="auto">
          <a:xfrm>
            <a:off x="430213" y="527050"/>
            <a:ext cx="1430337" cy="774700"/>
          </a:xfrm>
          <a:prstGeom prst="rect">
            <a:avLst/>
          </a:prstGeom>
          <a:noFill/>
          <a:ln w="9525">
            <a:noFill/>
            <a:miter lim="800000"/>
            <a:headEnd/>
            <a:tailEnd/>
          </a:ln>
        </p:spPr>
      </p:pic>
      <p:sp>
        <p:nvSpPr>
          <p:cNvPr id="14" name="Title 1"/>
          <p:cNvSpPr>
            <a:spLocks noGrp="1"/>
          </p:cNvSpPr>
          <p:nvPr>
            <p:ph type="ctrTitle"/>
          </p:nvPr>
        </p:nvSpPr>
        <p:spPr>
          <a:xfrm>
            <a:off x="457747" y="2119840"/>
            <a:ext cx="8248578" cy="613908"/>
          </a:xfrm>
        </p:spPr>
        <p:txBody>
          <a:bodyPr>
            <a:noAutofit/>
          </a:bodyPr>
          <a:lstStyle>
            <a:lvl1pPr>
              <a:defRPr sz="3600" b="0" i="0" baseline="0">
                <a:solidFill>
                  <a:schemeClr val="bg1"/>
                </a:solidFill>
                <a:latin typeface="AIG Futura Medium"/>
                <a:cs typeface="AIG Futura Medium"/>
              </a:defRPr>
            </a:lvl1pPr>
          </a:lstStyle>
          <a:p>
            <a:r>
              <a:rPr lang="en-US"/>
              <a:t>Click to edit Master title style</a:t>
            </a:r>
            <a:endParaRPr lang="en-US" dirty="0"/>
          </a:p>
        </p:txBody>
      </p:sp>
      <p:sp>
        <p:nvSpPr>
          <p:cNvPr id="15" name="Subtitle 2"/>
          <p:cNvSpPr>
            <a:spLocks noGrp="1"/>
          </p:cNvSpPr>
          <p:nvPr>
            <p:ph type="subTitle" idx="1"/>
          </p:nvPr>
        </p:nvSpPr>
        <p:spPr>
          <a:xfrm>
            <a:off x="457747" y="3276131"/>
            <a:ext cx="8248578" cy="1501488"/>
          </a:xfrm>
        </p:spPr>
        <p:txBody>
          <a:bodyPr>
            <a:normAutofit/>
          </a:bodyPr>
          <a:lstStyle>
            <a:lvl1pPr marL="0" marR="0" indent="0" algn="l" defTabSz="457200" rtl="0" eaLnBrk="1" fontAlgn="auto" latinLnBrk="0" hangingPunct="1">
              <a:lnSpc>
                <a:spcPct val="100000"/>
              </a:lnSpc>
              <a:spcBef>
                <a:spcPts val="0"/>
              </a:spcBef>
              <a:spcAft>
                <a:spcPts val="600"/>
              </a:spcAft>
              <a:buClrTx/>
              <a:buSzTx/>
              <a:buFont typeface="Arial"/>
              <a:buNone/>
              <a:tabLst/>
              <a:defRPr sz="1400" b="0" i="0" baseline="0">
                <a:solidFill>
                  <a:schemeClr val="bg1"/>
                </a:solidFill>
                <a:latin typeface="AIG Futura Book"/>
                <a:cs typeface="AIG Futura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Text Placeholder 3"/>
          <p:cNvSpPr>
            <a:spLocks noGrp="1"/>
          </p:cNvSpPr>
          <p:nvPr>
            <p:ph type="body" sz="quarter" idx="10"/>
          </p:nvPr>
        </p:nvSpPr>
        <p:spPr>
          <a:xfrm>
            <a:off x="457200" y="2841625"/>
            <a:ext cx="8248650" cy="303213"/>
          </a:xfrm>
        </p:spPr>
        <p:txBody>
          <a:bodyPr>
            <a:normAutofit/>
          </a:bodyPr>
          <a:lstStyle>
            <a:lvl1pPr>
              <a:defRPr sz="18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1836652962"/>
      </p:ext>
    </p:extLst>
  </p:cSld>
  <p:clrMapOvr>
    <a:masterClrMapping/>
  </p:clrMapOvr>
  <p:transition spd="med" advClick="0" advTm="2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image" Target="../media/image2.emf"/><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 id="2147483773" r:id="rId18"/>
  </p:sldLayoutIdLst>
  <p:hf sldNum="0" hdr="0" ftr="0"/>
  <p:txStyles>
    <p:titleStyle>
      <a:lvl1pPr algn="l" defTabSz="457200" rtl="0" eaLnBrk="1" fontAlgn="base" hangingPunct="1">
        <a:spcBef>
          <a:spcPct val="0"/>
        </a:spcBef>
        <a:spcAft>
          <a:spcPct val="0"/>
        </a:spcAft>
        <a:defRPr sz="3000" kern="1200">
          <a:solidFill>
            <a:srgbClr val="0099D1"/>
          </a:solidFill>
          <a:latin typeface="AIG Futura Medium"/>
          <a:ea typeface="AIG Futura Medium"/>
          <a:cs typeface="AIG Futura Medium"/>
        </a:defRPr>
      </a:lvl1pPr>
      <a:lvl2pPr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2pPr>
      <a:lvl3pPr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3pPr>
      <a:lvl4pPr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4pPr>
      <a:lvl5pPr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5pPr>
      <a:lvl6pPr marL="457200"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6pPr>
      <a:lvl7pPr marL="914400"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7pPr>
      <a:lvl8pPr marL="1371600"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8pPr>
      <a:lvl9pPr marL="1828800" algn="l" defTabSz="457200" rtl="0" eaLnBrk="1" fontAlgn="base" hangingPunct="1">
        <a:spcBef>
          <a:spcPct val="0"/>
        </a:spcBef>
        <a:spcAft>
          <a:spcPct val="0"/>
        </a:spcAft>
        <a:defRPr sz="3000">
          <a:solidFill>
            <a:srgbClr val="0099D1"/>
          </a:solidFill>
          <a:latin typeface="AIG Futura Medium"/>
          <a:ea typeface="AIG Futura Medium"/>
          <a:cs typeface="AIG Futura Medium"/>
        </a:defRPr>
      </a:lvl9pPr>
    </p:titleStyle>
    <p:bodyStyle>
      <a:lvl1pPr marL="457200" indent="-457200" algn="l" defTabSz="457200" rtl="0" eaLnBrk="1" fontAlgn="base" hangingPunct="1">
        <a:spcBef>
          <a:spcPct val="0"/>
        </a:spcBef>
        <a:spcAft>
          <a:spcPts val="600"/>
        </a:spcAft>
        <a:buFont typeface="Arial" pitchFamily="34" charset="0"/>
        <a:defRPr sz="2200" kern="1200">
          <a:solidFill>
            <a:srgbClr val="636463"/>
          </a:solidFill>
          <a:latin typeface="AIG Futura Book"/>
          <a:ea typeface="AIG Futura Book"/>
          <a:cs typeface="AIG Futura Book"/>
        </a:defRPr>
      </a:lvl1pPr>
      <a:lvl2pPr marL="457200" indent="-182563" algn="l" defTabSz="457200" rtl="0" eaLnBrk="1" fontAlgn="base" hangingPunct="1">
        <a:spcBef>
          <a:spcPct val="0"/>
        </a:spcBef>
        <a:spcAft>
          <a:spcPts val="600"/>
        </a:spcAft>
        <a:buFont typeface="Arial" pitchFamily="34" charset="0"/>
        <a:buChar char="•"/>
        <a:defRPr sz="2000" kern="1200">
          <a:solidFill>
            <a:srgbClr val="636463"/>
          </a:solidFill>
          <a:latin typeface="AIG Futura Book"/>
          <a:ea typeface="AIG Futura Book"/>
          <a:cs typeface="AIG Futura Book"/>
        </a:defRPr>
      </a:lvl2pPr>
      <a:lvl3pPr marL="803275" indent="-182563" algn="l" defTabSz="457200" rtl="0" eaLnBrk="1" fontAlgn="base" hangingPunct="1">
        <a:spcBef>
          <a:spcPct val="0"/>
        </a:spcBef>
        <a:spcAft>
          <a:spcPts val="600"/>
        </a:spcAft>
        <a:buFont typeface="Arial" pitchFamily="34" charset="0"/>
        <a:buChar char="•"/>
        <a:defRPr kern="1200">
          <a:solidFill>
            <a:srgbClr val="636463"/>
          </a:solidFill>
          <a:latin typeface="AIG Futura Book"/>
          <a:ea typeface="AIG Futura Book"/>
          <a:cs typeface="AIG Futura Book"/>
        </a:defRPr>
      </a:lvl3pPr>
      <a:lvl4pPr marL="1169988" indent="-182563" algn="l" defTabSz="457200" rtl="0" eaLnBrk="1" fontAlgn="base" hangingPunct="1">
        <a:spcBef>
          <a:spcPct val="0"/>
        </a:spcBef>
        <a:spcAft>
          <a:spcPts val="600"/>
        </a:spcAft>
        <a:buFont typeface="Arial" pitchFamily="34" charset="0"/>
        <a:buChar char="•"/>
        <a:defRPr sz="1600" kern="1200">
          <a:solidFill>
            <a:srgbClr val="636463"/>
          </a:solidFill>
          <a:latin typeface="AIG Futura Book"/>
          <a:ea typeface="AIG Futura Book"/>
          <a:cs typeface="AIG Futura Book"/>
        </a:defRPr>
      </a:lvl4pPr>
      <a:lvl5pPr marL="1535113" indent="-182563" algn="l" defTabSz="457200" rtl="0" eaLnBrk="1" fontAlgn="base" hangingPunct="1">
        <a:spcBef>
          <a:spcPct val="0"/>
        </a:spcBef>
        <a:spcAft>
          <a:spcPts val="600"/>
        </a:spcAft>
        <a:buFont typeface="Arial" pitchFamily="34" charset="0"/>
        <a:buChar char="•"/>
        <a:defRPr sz="1600" kern="1200">
          <a:solidFill>
            <a:srgbClr val="636463"/>
          </a:solidFill>
          <a:latin typeface="AIG Futura Book"/>
          <a:ea typeface="AIG Futura Book"/>
          <a:cs typeface="AIG Futura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3" descr="logo_white_0-04.pdf"/>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41325" y="6226175"/>
            <a:ext cx="6746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Box 4"/>
          <p:cNvSpPr txBox="1">
            <a:spLocks noChangeArrowheads="1"/>
          </p:cNvSpPr>
          <p:nvPr/>
        </p:nvSpPr>
        <p:spPr bwMode="auto">
          <a:xfrm>
            <a:off x="8477250" y="6338888"/>
            <a:ext cx="3079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pitchFamily="34" charset="0"/>
                <a:ea typeface="AIG Futura Book"/>
                <a:cs typeface="AIG Futura Book"/>
              </a:defRPr>
            </a:lvl1pPr>
            <a:lvl2pPr marL="742950" indent="-285750" defTabSz="457200" eaLnBrk="0" hangingPunct="0">
              <a:defRPr>
                <a:solidFill>
                  <a:schemeClr val="tx1"/>
                </a:solidFill>
                <a:latin typeface="Arial" pitchFamily="34" charset="0"/>
                <a:ea typeface="AIG Futura Book"/>
                <a:cs typeface="AIG Futura Book"/>
              </a:defRPr>
            </a:lvl2pPr>
            <a:lvl3pPr marL="1143000" indent="-228600" defTabSz="457200" eaLnBrk="0" hangingPunct="0">
              <a:defRPr>
                <a:solidFill>
                  <a:schemeClr val="tx1"/>
                </a:solidFill>
                <a:latin typeface="Arial" pitchFamily="34" charset="0"/>
                <a:ea typeface="AIG Futura Book"/>
                <a:cs typeface="AIG Futura Book"/>
              </a:defRPr>
            </a:lvl3pPr>
            <a:lvl4pPr marL="1600200" indent="-228600" defTabSz="457200" eaLnBrk="0" hangingPunct="0">
              <a:defRPr>
                <a:solidFill>
                  <a:schemeClr val="tx1"/>
                </a:solidFill>
                <a:latin typeface="Arial" pitchFamily="34" charset="0"/>
                <a:ea typeface="AIG Futura Book"/>
                <a:cs typeface="AIG Futura Book"/>
              </a:defRPr>
            </a:lvl4pPr>
            <a:lvl5pPr marL="2057400" indent="-228600" defTabSz="457200" eaLnBrk="0" hangingPunct="0">
              <a:defRPr>
                <a:solidFill>
                  <a:schemeClr val="tx1"/>
                </a:solidFill>
                <a:latin typeface="Arial" pitchFamily="34" charset="0"/>
                <a:ea typeface="AIG Futura Book"/>
                <a:cs typeface="AIG Futura Book"/>
              </a:defRPr>
            </a:lvl5pPr>
            <a:lvl6pPr marL="2514600" indent="-228600" defTabSz="457200" eaLnBrk="0" fontAlgn="base" hangingPunct="0">
              <a:spcBef>
                <a:spcPct val="0"/>
              </a:spcBef>
              <a:spcAft>
                <a:spcPct val="0"/>
              </a:spcAft>
              <a:defRPr>
                <a:solidFill>
                  <a:schemeClr val="tx1"/>
                </a:solidFill>
                <a:latin typeface="Arial" pitchFamily="34" charset="0"/>
                <a:ea typeface="AIG Futura Book"/>
                <a:cs typeface="AIG Futura Book"/>
              </a:defRPr>
            </a:lvl6pPr>
            <a:lvl7pPr marL="2971800" indent="-228600" defTabSz="457200" eaLnBrk="0" fontAlgn="base" hangingPunct="0">
              <a:spcBef>
                <a:spcPct val="0"/>
              </a:spcBef>
              <a:spcAft>
                <a:spcPct val="0"/>
              </a:spcAft>
              <a:defRPr>
                <a:solidFill>
                  <a:schemeClr val="tx1"/>
                </a:solidFill>
                <a:latin typeface="Arial" pitchFamily="34" charset="0"/>
                <a:ea typeface="AIG Futura Book"/>
                <a:cs typeface="AIG Futura Book"/>
              </a:defRPr>
            </a:lvl7pPr>
            <a:lvl8pPr marL="3429000" indent="-228600" defTabSz="457200" eaLnBrk="0" fontAlgn="base" hangingPunct="0">
              <a:spcBef>
                <a:spcPct val="0"/>
              </a:spcBef>
              <a:spcAft>
                <a:spcPct val="0"/>
              </a:spcAft>
              <a:defRPr>
                <a:solidFill>
                  <a:schemeClr val="tx1"/>
                </a:solidFill>
                <a:latin typeface="Arial" pitchFamily="34" charset="0"/>
                <a:ea typeface="AIG Futura Book"/>
                <a:cs typeface="AIG Futura Book"/>
              </a:defRPr>
            </a:lvl8pPr>
            <a:lvl9pPr marL="3886200" indent="-228600" defTabSz="457200" eaLnBrk="0" fontAlgn="base" hangingPunct="0">
              <a:spcBef>
                <a:spcPct val="0"/>
              </a:spcBef>
              <a:spcAft>
                <a:spcPct val="0"/>
              </a:spcAft>
              <a:defRPr>
                <a:solidFill>
                  <a:schemeClr val="tx1"/>
                </a:solidFill>
                <a:latin typeface="Arial" pitchFamily="34" charset="0"/>
                <a:ea typeface="AIG Futura Book"/>
                <a:cs typeface="AIG Futura Book"/>
              </a:defRPr>
            </a:lvl9pPr>
          </a:lstStyle>
          <a:p>
            <a:pPr algn="r" eaLnBrk="1" hangingPunct="1">
              <a:defRPr/>
            </a:pPr>
            <a:fld id="{85F606A6-C3B8-47A3-A60C-2E9968CB20D3}" type="slidenum">
              <a:rPr lang="en-US" altLang="en-US" sz="800" smtClean="0">
                <a:solidFill>
                  <a:srgbClr val="000000"/>
                </a:solidFill>
                <a:cs typeface="Arial" pitchFamily="34" charset="0"/>
              </a:rPr>
              <a:pPr algn="r" eaLnBrk="1" hangingPunct="1">
                <a:defRPr/>
              </a:pPr>
              <a:t>‹#›</a:t>
            </a:fld>
            <a:endParaRPr lang="en-US" altLang="en-US" sz="800">
              <a:solidFill>
                <a:srgbClr val="000000"/>
              </a:solidFill>
              <a:cs typeface="Arial" pitchFamily="34" charset="0"/>
            </a:endParaRPr>
          </a:p>
        </p:txBody>
      </p:sp>
      <p:grpSp>
        <p:nvGrpSpPr>
          <p:cNvPr id="1028" name="Group 8"/>
          <p:cNvGrpSpPr>
            <a:grpSpLocks/>
          </p:cNvGrpSpPr>
          <p:nvPr/>
        </p:nvGrpSpPr>
        <p:grpSpPr bwMode="auto">
          <a:xfrm flipH="1">
            <a:off x="7658100" y="0"/>
            <a:ext cx="1495425" cy="1514475"/>
            <a:chOff x="1440543" y="1418168"/>
            <a:chExt cx="769056" cy="769056"/>
          </a:xfrm>
        </p:grpSpPr>
        <p:sp>
          <p:nvSpPr>
            <p:cNvPr id="7" name="Rectangle 6"/>
            <p:cNvSpPr/>
            <p:nvPr userDrawn="1"/>
          </p:nvSpPr>
          <p:spPr>
            <a:xfrm rot="5400000">
              <a:off x="1701732" y="1156979"/>
              <a:ext cx="246678"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8" name="Rectangle 7"/>
            <p:cNvSpPr/>
            <p:nvPr userDrawn="1"/>
          </p:nvSpPr>
          <p:spPr>
            <a:xfrm>
              <a:off x="1440543" y="1418168"/>
              <a:ext cx="246555" cy="769056"/>
            </a:xfrm>
            <a:prstGeom prst="rect">
              <a:avLst/>
            </a:prstGeom>
            <a:solidFill>
              <a:srgbClr val="0095D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grpSp>
      <p:sp>
        <p:nvSpPr>
          <p:cNvPr id="1029"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3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62156964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3" r:id="rId16"/>
    <p:sldLayoutId id="2147483794" r:id="rId17"/>
  </p:sldLayoutIdLst>
  <p:hf sldNum="0" hdr="0" ftr="0"/>
  <p:txStyles>
    <p:titleStyle>
      <a:lvl1pPr algn="l" defTabSz="457200" rtl="0" eaLnBrk="0" fontAlgn="base" hangingPunct="0">
        <a:spcBef>
          <a:spcPct val="0"/>
        </a:spcBef>
        <a:spcAft>
          <a:spcPct val="0"/>
        </a:spcAft>
        <a:defRPr sz="3000">
          <a:solidFill>
            <a:srgbClr val="0099D1"/>
          </a:solidFill>
          <a:latin typeface="+mj-lt"/>
          <a:ea typeface="+mj-ea"/>
          <a:cs typeface="+mj-cs"/>
        </a:defRPr>
      </a:lvl1pPr>
      <a:lvl2pPr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2pPr>
      <a:lvl3pPr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3pPr>
      <a:lvl4pPr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4pPr>
      <a:lvl5pPr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5pPr>
      <a:lvl6pPr marL="457200"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6pPr>
      <a:lvl7pPr marL="914400"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7pPr>
      <a:lvl8pPr marL="1371600"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8pPr>
      <a:lvl9pPr marL="1828800" algn="l" defTabSz="457200" rtl="0" eaLnBrk="0" fontAlgn="base" hangingPunct="0">
        <a:spcBef>
          <a:spcPct val="0"/>
        </a:spcBef>
        <a:spcAft>
          <a:spcPct val="0"/>
        </a:spcAft>
        <a:defRPr sz="3000">
          <a:solidFill>
            <a:srgbClr val="0099D1"/>
          </a:solidFill>
          <a:latin typeface="AIG Futura Medium"/>
          <a:ea typeface="AIG Futura Medium"/>
          <a:cs typeface="AIG Futura Medium"/>
        </a:defRPr>
      </a:lvl9pPr>
    </p:titleStyle>
    <p:bodyStyle>
      <a:lvl1pPr marL="457200" indent="-457200" algn="l" defTabSz="457200" rtl="0" eaLnBrk="0" fontAlgn="base" hangingPunct="0">
        <a:spcBef>
          <a:spcPct val="0"/>
        </a:spcBef>
        <a:spcAft>
          <a:spcPts val="600"/>
        </a:spcAft>
        <a:buFont typeface="Arial" pitchFamily="34" charset="0"/>
        <a:defRPr sz="2200">
          <a:solidFill>
            <a:srgbClr val="636463"/>
          </a:solidFill>
          <a:latin typeface="+mn-lt"/>
          <a:ea typeface="+mn-ea"/>
          <a:cs typeface="+mn-cs"/>
        </a:defRPr>
      </a:lvl1pPr>
      <a:lvl2pPr marL="457200" indent="-182563" algn="l" defTabSz="457200" rtl="0" eaLnBrk="0" fontAlgn="base" hangingPunct="0">
        <a:spcBef>
          <a:spcPct val="0"/>
        </a:spcBef>
        <a:spcAft>
          <a:spcPts val="600"/>
        </a:spcAft>
        <a:buFont typeface="Arial" pitchFamily="34" charset="0"/>
        <a:buChar char="•"/>
        <a:defRPr sz="2000">
          <a:solidFill>
            <a:srgbClr val="636463"/>
          </a:solidFill>
          <a:latin typeface="+mn-lt"/>
          <a:ea typeface="+mn-ea"/>
          <a:cs typeface="+mn-cs"/>
        </a:defRPr>
      </a:lvl2pPr>
      <a:lvl3pPr marL="803275" indent="-182563" algn="l" defTabSz="457200" rtl="0" eaLnBrk="0" fontAlgn="base" hangingPunct="0">
        <a:spcBef>
          <a:spcPct val="0"/>
        </a:spcBef>
        <a:spcAft>
          <a:spcPts val="600"/>
        </a:spcAft>
        <a:buFont typeface="Arial" pitchFamily="34" charset="0"/>
        <a:buChar char="•"/>
        <a:defRPr>
          <a:solidFill>
            <a:srgbClr val="636463"/>
          </a:solidFill>
          <a:latin typeface="+mn-lt"/>
          <a:ea typeface="+mn-ea"/>
          <a:cs typeface="+mn-cs"/>
        </a:defRPr>
      </a:lvl3pPr>
      <a:lvl4pPr marL="1169988" indent="-182563" algn="l" defTabSz="457200" rtl="0" eaLnBrk="0" fontAlgn="base" hangingPunct="0">
        <a:spcBef>
          <a:spcPct val="0"/>
        </a:spcBef>
        <a:spcAft>
          <a:spcPts val="600"/>
        </a:spcAft>
        <a:buFont typeface="Arial" pitchFamily="34" charset="0"/>
        <a:buChar char="•"/>
        <a:defRPr sz="1600">
          <a:solidFill>
            <a:srgbClr val="636463"/>
          </a:solidFill>
          <a:latin typeface="+mn-lt"/>
          <a:ea typeface="+mn-ea"/>
          <a:cs typeface="+mn-cs"/>
        </a:defRPr>
      </a:lvl4pPr>
      <a:lvl5pPr marL="1535113" indent="-182563" algn="l" defTabSz="457200" rtl="0" eaLnBrk="0" fontAlgn="base" hangingPunct="0">
        <a:spcBef>
          <a:spcPct val="0"/>
        </a:spcBef>
        <a:spcAft>
          <a:spcPts val="600"/>
        </a:spcAft>
        <a:buFont typeface="Arial" pitchFamily="34" charset="0"/>
        <a:buChar char="•"/>
        <a:defRPr sz="1600">
          <a:solidFill>
            <a:srgbClr val="636463"/>
          </a:solidFill>
          <a:latin typeface="+mn-lt"/>
          <a:ea typeface="+mn-ea"/>
          <a:cs typeface="+mn-cs"/>
        </a:defRPr>
      </a:lvl5pPr>
      <a:lvl6pPr marL="1992313" indent="-182563" algn="l" defTabSz="457200" rtl="0" eaLnBrk="0" fontAlgn="base" hangingPunct="0">
        <a:spcBef>
          <a:spcPct val="0"/>
        </a:spcBef>
        <a:spcAft>
          <a:spcPts val="600"/>
        </a:spcAft>
        <a:buFont typeface="Arial" pitchFamily="34" charset="0"/>
        <a:buChar char="•"/>
        <a:defRPr sz="1600">
          <a:solidFill>
            <a:srgbClr val="636463"/>
          </a:solidFill>
          <a:latin typeface="+mn-lt"/>
          <a:ea typeface="+mn-ea"/>
          <a:cs typeface="+mn-cs"/>
        </a:defRPr>
      </a:lvl6pPr>
      <a:lvl7pPr marL="2449513" indent="-182563" algn="l" defTabSz="457200" rtl="0" eaLnBrk="0" fontAlgn="base" hangingPunct="0">
        <a:spcBef>
          <a:spcPct val="0"/>
        </a:spcBef>
        <a:spcAft>
          <a:spcPts val="600"/>
        </a:spcAft>
        <a:buFont typeface="Arial" pitchFamily="34" charset="0"/>
        <a:buChar char="•"/>
        <a:defRPr sz="1600">
          <a:solidFill>
            <a:srgbClr val="636463"/>
          </a:solidFill>
          <a:latin typeface="+mn-lt"/>
          <a:ea typeface="+mn-ea"/>
          <a:cs typeface="+mn-cs"/>
        </a:defRPr>
      </a:lvl7pPr>
      <a:lvl8pPr marL="2906713" indent="-182563" algn="l" defTabSz="457200" rtl="0" eaLnBrk="0" fontAlgn="base" hangingPunct="0">
        <a:spcBef>
          <a:spcPct val="0"/>
        </a:spcBef>
        <a:spcAft>
          <a:spcPts val="600"/>
        </a:spcAft>
        <a:buFont typeface="Arial" pitchFamily="34" charset="0"/>
        <a:buChar char="•"/>
        <a:defRPr sz="1600">
          <a:solidFill>
            <a:srgbClr val="636463"/>
          </a:solidFill>
          <a:latin typeface="+mn-lt"/>
          <a:ea typeface="+mn-ea"/>
          <a:cs typeface="+mn-cs"/>
        </a:defRPr>
      </a:lvl8pPr>
      <a:lvl9pPr marL="3363913" indent="-182563" algn="l" defTabSz="457200" rtl="0" eaLnBrk="0" fontAlgn="base" hangingPunct="0">
        <a:spcBef>
          <a:spcPct val="0"/>
        </a:spcBef>
        <a:spcAft>
          <a:spcPts val="600"/>
        </a:spcAft>
        <a:buFont typeface="Arial" pitchFamily="34" charset="0"/>
        <a:buChar char="•"/>
        <a:defRPr sz="1600">
          <a:solidFill>
            <a:srgbClr val="636463"/>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11.xml"/><Relationship Id="rId7" Type="http://schemas.openxmlformats.org/officeDocument/2006/relationships/image" Target="../media/image15.png"/><Relationship Id="rId2" Type="http://schemas.openxmlformats.org/officeDocument/2006/relationships/slideLayout" Target="../slideLayouts/slideLayout34.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7"/>
          <p:cNvSpPr txBox="1">
            <a:spLocks noChangeArrowheads="1"/>
          </p:cNvSpPr>
          <p:nvPr/>
        </p:nvSpPr>
        <p:spPr bwMode="auto">
          <a:xfrm>
            <a:off x="1144588" y="2789238"/>
            <a:ext cx="185737" cy="369887"/>
          </a:xfrm>
          <a:prstGeom prst="rect">
            <a:avLst/>
          </a:prstGeom>
          <a:noFill/>
          <a:ln w="9525">
            <a:noFill/>
            <a:miter lim="800000"/>
            <a:headEnd/>
            <a:tailEnd/>
          </a:ln>
        </p:spPr>
        <p:txBody>
          <a:bodyPr wrap="none">
            <a:spAutoFit/>
          </a:bodyPr>
          <a:lstStyle/>
          <a:p>
            <a:endParaRPr lang="en-GB" sz="1800">
              <a:solidFill>
                <a:schemeClr val="tx1"/>
              </a:solidFill>
              <a:latin typeface="Calibri" pitchFamily="34" charset="0"/>
              <a:cs typeface="ＭＳ Ｐゴシック"/>
            </a:endParaRPr>
          </a:p>
        </p:txBody>
      </p:sp>
      <p:sp>
        <p:nvSpPr>
          <p:cNvPr id="10243" name="Title 4"/>
          <p:cNvSpPr>
            <a:spLocks noGrp="1"/>
          </p:cNvSpPr>
          <p:nvPr>
            <p:ph type="ctrTitle"/>
          </p:nvPr>
        </p:nvSpPr>
        <p:spPr>
          <a:xfrm>
            <a:off x="467544" y="2204864"/>
            <a:ext cx="8248650" cy="2576736"/>
          </a:xfrm>
        </p:spPr>
        <p:txBody>
          <a:bodyPr/>
          <a:lstStyle/>
          <a:p>
            <a:r>
              <a:rPr lang="en-GB" b="1" dirty="0"/>
              <a:t>Practical Tips and Cautionary Tales </a:t>
            </a:r>
            <a:br>
              <a:rPr lang="en-GB" b="1" dirty="0"/>
            </a:br>
            <a:r>
              <a:rPr lang="en-GB" b="1" dirty="0"/>
              <a:t>to support your purchase of D&amp;O Insurance and manage claims better</a:t>
            </a:r>
            <a:br>
              <a:rPr lang="en-GB" sz="3200" dirty="0"/>
            </a:br>
            <a:r>
              <a:rPr lang="en-GB" sz="1000" dirty="0"/>
              <a:t> </a:t>
            </a:r>
            <a:br>
              <a:rPr lang="en-GB" sz="4400" dirty="0">
                <a:latin typeface="+mn-lt"/>
                <a:cs typeface="Andalus" panose="02020603050405020304" pitchFamily="18" charset="-78"/>
              </a:rPr>
            </a:br>
            <a:endParaRPr lang="en-GB" sz="4400" dirty="0">
              <a:latin typeface="+mn-lt"/>
            </a:endParaRPr>
          </a:p>
        </p:txBody>
      </p:sp>
      <p:sp>
        <p:nvSpPr>
          <p:cNvPr id="2" name="Rectangle 1"/>
          <p:cNvSpPr/>
          <p:nvPr/>
        </p:nvSpPr>
        <p:spPr>
          <a:xfrm>
            <a:off x="406759" y="4546471"/>
            <a:ext cx="8642508" cy="1200329"/>
          </a:xfrm>
          <a:prstGeom prst="rect">
            <a:avLst/>
          </a:prstGeom>
        </p:spPr>
        <p:txBody>
          <a:bodyPr wrap="square">
            <a:spAutoFit/>
          </a:bodyPr>
          <a:lstStyle/>
          <a:p>
            <a:r>
              <a:rPr lang="en-GB" sz="2000" dirty="0">
                <a:solidFill>
                  <a:schemeClr val="bg1"/>
                </a:solidFill>
              </a:rPr>
              <a:t>Stephanie </a:t>
            </a:r>
            <a:r>
              <a:rPr lang="en-GB" sz="2000" dirty="0" err="1">
                <a:solidFill>
                  <a:schemeClr val="bg1"/>
                </a:solidFill>
              </a:rPr>
              <a:t>Pestorich</a:t>
            </a:r>
            <a:r>
              <a:rPr lang="en-GB" sz="2000" dirty="0">
                <a:solidFill>
                  <a:schemeClr val="bg1"/>
                </a:solidFill>
              </a:rPr>
              <a:t> Manson, Head of Commercial Institutions – UK</a:t>
            </a:r>
            <a:br>
              <a:rPr lang="en-GB" sz="2000" dirty="0">
                <a:solidFill>
                  <a:schemeClr val="bg1"/>
                </a:solidFill>
              </a:rPr>
            </a:br>
            <a:r>
              <a:rPr lang="en-GB" sz="2000" dirty="0">
                <a:solidFill>
                  <a:schemeClr val="bg1"/>
                </a:solidFill>
              </a:rPr>
              <a:t>Noona R. A. Barlow, Head of Liabilities &amp; Financial Lines Claims, AEL</a:t>
            </a:r>
            <a:endParaRPr lang="en-GB" sz="2000" dirty="0">
              <a:solidFill>
                <a:schemeClr val="bg1"/>
              </a:solidFill>
              <a:cs typeface="Andalus" panose="02020603050405020304" pitchFamily="18" charset="-78"/>
            </a:endParaRPr>
          </a:p>
          <a:p>
            <a:endParaRPr lang="en-GB" sz="1600" dirty="0">
              <a:solidFill>
                <a:schemeClr val="bg1"/>
              </a:solidFill>
              <a:cs typeface="Andalus" panose="02020603050405020304" pitchFamily="18" charset="-78"/>
            </a:endParaRPr>
          </a:p>
          <a:p>
            <a:r>
              <a:rPr lang="en-GB" sz="1600" dirty="0">
                <a:solidFill>
                  <a:schemeClr val="bg1"/>
                </a:solidFill>
                <a:cs typeface="Andalus" panose="02020603050405020304" pitchFamily="18" charset="-78"/>
              </a:rPr>
              <a:t>12</a:t>
            </a:r>
            <a:r>
              <a:rPr lang="en-GB" sz="1600" baseline="30000" dirty="0">
                <a:solidFill>
                  <a:schemeClr val="bg1"/>
                </a:solidFill>
                <a:cs typeface="Andalus" panose="02020603050405020304" pitchFamily="18" charset="-78"/>
              </a:rPr>
              <a:t>th</a:t>
            </a:r>
            <a:r>
              <a:rPr lang="en-GB" sz="1600" dirty="0">
                <a:solidFill>
                  <a:schemeClr val="bg1"/>
                </a:solidFill>
                <a:cs typeface="Andalus" panose="02020603050405020304" pitchFamily="18" charset="-78"/>
              </a:rPr>
              <a:t> June 2018</a:t>
            </a:r>
          </a:p>
        </p:txBody>
      </p:sp>
    </p:spTree>
    <p:extLst>
      <p:ext uri="{BB962C8B-B14F-4D97-AF65-F5344CB8AC3E}">
        <p14:creationId xmlns:p14="http://schemas.microsoft.com/office/powerpoint/2010/main" val="3676424962"/>
      </p:ext>
    </p:extLst>
  </p:cSld>
  <p:clrMapOvr>
    <a:masterClrMapping/>
  </p:clrMapOvr>
  <p:transition spd="med"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00A4E4"/>
                </a:solidFill>
              </a:rPr>
              <a:t>Agenda</a:t>
            </a:r>
            <a:r>
              <a:rPr lang="en-US" sz="3200" b="1" kern="0" dirty="0">
                <a:solidFill>
                  <a:srgbClr val="00A4E4"/>
                </a:solidFill>
              </a:rPr>
              <a:t> </a:t>
            </a:r>
            <a:endParaRPr lang="en-GB" dirty="0"/>
          </a:p>
        </p:txBody>
      </p:sp>
      <p:sp>
        <p:nvSpPr>
          <p:cNvPr id="3" name="Content Placeholder 2"/>
          <p:cNvSpPr>
            <a:spLocks noGrp="1"/>
          </p:cNvSpPr>
          <p:nvPr>
            <p:ph idx="1"/>
          </p:nvPr>
        </p:nvSpPr>
        <p:spPr>
          <a:xfrm>
            <a:off x="457200" y="1143000"/>
            <a:ext cx="8229600" cy="4525963"/>
          </a:xfrm>
        </p:spPr>
        <p:txBody>
          <a:bodyPr/>
          <a:lstStyle/>
          <a:p>
            <a:pPr marL="285750" indent="-285750">
              <a:spcBef>
                <a:spcPts val="1800"/>
              </a:spcBef>
              <a:spcAft>
                <a:spcPts val="1200"/>
              </a:spcAft>
              <a:buClr>
                <a:srgbClr val="00A4E4"/>
              </a:buClr>
              <a:buFont typeface="Wingdings" panose="05000000000000000000" pitchFamily="2" charset="2"/>
              <a:buChar char="Ø"/>
            </a:pPr>
            <a:r>
              <a:rPr lang="en-US" b="1" dirty="0">
                <a:solidFill>
                  <a:srgbClr val="333333">
                    <a:lumMod val="75000"/>
                    <a:lumOff val="25000"/>
                  </a:srgbClr>
                </a:solidFill>
                <a:latin typeface="AIG Futura Medium"/>
              </a:rPr>
              <a:t> </a:t>
            </a:r>
            <a:r>
              <a:rPr lang="en-US" b="1" kern="0" dirty="0">
                <a:solidFill>
                  <a:srgbClr val="333333">
                    <a:lumMod val="75000"/>
                    <a:lumOff val="25000"/>
                  </a:srgbClr>
                </a:solidFill>
                <a:latin typeface="AIG Futura Medium"/>
              </a:rPr>
              <a:t>Evolving D&amp;O Risks</a:t>
            </a:r>
          </a:p>
          <a:p>
            <a:pPr lvl="2" indent="-457200">
              <a:spcBef>
                <a:spcPts val="0"/>
              </a:spcBef>
              <a:spcAft>
                <a:spcPts val="1200"/>
              </a:spcAft>
              <a:buClr>
                <a:srgbClr val="00A4E4"/>
              </a:buClr>
              <a:buFont typeface="Wingdings" panose="05000000000000000000" pitchFamily="2" charset="2"/>
              <a:buChar char="Ø"/>
            </a:pPr>
            <a:r>
              <a:rPr lang="en-US" dirty="0">
                <a:solidFill>
                  <a:srgbClr val="333333">
                    <a:lumMod val="75000"/>
                    <a:lumOff val="25000"/>
                  </a:srgbClr>
                </a:solidFill>
                <a:latin typeface="AIG Futura Medium"/>
              </a:rPr>
              <a:t>Cyber</a:t>
            </a:r>
          </a:p>
          <a:p>
            <a:pPr lvl="2" indent="-457200">
              <a:spcBef>
                <a:spcPts val="0"/>
              </a:spcBef>
              <a:spcAft>
                <a:spcPts val="1200"/>
              </a:spcAft>
              <a:buClr>
                <a:srgbClr val="00A4E4"/>
              </a:buClr>
              <a:buFont typeface="Wingdings" panose="05000000000000000000" pitchFamily="2" charset="2"/>
              <a:buChar char="Ø"/>
            </a:pPr>
            <a:r>
              <a:rPr lang="en-US" kern="0" dirty="0">
                <a:solidFill>
                  <a:srgbClr val="333333">
                    <a:lumMod val="75000"/>
                    <a:lumOff val="25000"/>
                  </a:srgbClr>
                </a:solidFill>
                <a:latin typeface="AIG Futura Medium"/>
              </a:rPr>
              <a:t>Modern Slavery</a:t>
            </a:r>
          </a:p>
          <a:p>
            <a:pPr lvl="2" indent="-457200">
              <a:spcBef>
                <a:spcPts val="0"/>
              </a:spcBef>
              <a:spcAft>
                <a:spcPts val="1200"/>
              </a:spcAft>
              <a:buClr>
                <a:srgbClr val="00A4E4"/>
              </a:buClr>
              <a:buFont typeface="Wingdings" panose="05000000000000000000" pitchFamily="2" charset="2"/>
              <a:buChar char="Ø"/>
            </a:pPr>
            <a:r>
              <a:rPr lang="en-US" dirty="0">
                <a:solidFill>
                  <a:srgbClr val="333333">
                    <a:lumMod val="75000"/>
                    <a:lumOff val="25000"/>
                  </a:srgbClr>
                </a:solidFill>
                <a:latin typeface="AIG Futura Medium"/>
              </a:rPr>
              <a:t>Sexual Misconduct</a:t>
            </a:r>
          </a:p>
          <a:p>
            <a:pPr marL="0" lvl="1" indent="0">
              <a:spcBef>
                <a:spcPts val="0"/>
              </a:spcBef>
              <a:spcAft>
                <a:spcPts val="1200"/>
              </a:spcAft>
              <a:buClr>
                <a:srgbClr val="00A4E4"/>
              </a:buClr>
              <a:buNone/>
            </a:pPr>
            <a:endParaRPr lang="en-US" b="1" dirty="0">
              <a:solidFill>
                <a:srgbClr val="333333">
                  <a:lumMod val="75000"/>
                  <a:lumOff val="25000"/>
                </a:srgbClr>
              </a:solidFill>
              <a:latin typeface="AIG Futura Medium"/>
            </a:endParaRPr>
          </a:p>
          <a:p>
            <a:pPr marL="285750" lvl="1" indent="-285750">
              <a:spcBef>
                <a:spcPts val="0"/>
              </a:spcBef>
              <a:spcAft>
                <a:spcPts val="1200"/>
              </a:spcAft>
              <a:buClr>
                <a:srgbClr val="00A4E4"/>
              </a:buClr>
              <a:buFont typeface="Wingdings" panose="05000000000000000000" pitchFamily="2" charset="2"/>
              <a:buChar char="Ø"/>
            </a:pPr>
            <a:r>
              <a:rPr lang="en-US" b="1" kern="0" dirty="0">
                <a:solidFill>
                  <a:srgbClr val="333333">
                    <a:lumMod val="75000"/>
                    <a:lumOff val="25000"/>
                  </a:srgbClr>
                </a:solidFill>
                <a:latin typeface="AIG Futura Medium"/>
              </a:rPr>
              <a:t> Buying D&amp;O in a Changing Environment</a:t>
            </a:r>
          </a:p>
          <a:p>
            <a:pPr lvl="2" indent="-457200">
              <a:spcBef>
                <a:spcPts val="0"/>
              </a:spcBef>
              <a:spcAft>
                <a:spcPts val="1200"/>
              </a:spcAft>
              <a:buClr>
                <a:srgbClr val="00A4E4"/>
              </a:buClr>
              <a:buFont typeface="Wingdings" panose="05000000000000000000" pitchFamily="2" charset="2"/>
              <a:buChar char="Ø"/>
            </a:pPr>
            <a:r>
              <a:rPr lang="en-US" sz="2000" kern="0" dirty="0">
                <a:solidFill>
                  <a:srgbClr val="333333">
                    <a:lumMod val="75000"/>
                    <a:lumOff val="25000"/>
                  </a:srgbClr>
                </a:solidFill>
                <a:latin typeface="AIG Futura Medium"/>
              </a:rPr>
              <a:t>Side A</a:t>
            </a:r>
          </a:p>
          <a:p>
            <a:pPr lvl="2" indent="-457200">
              <a:spcBef>
                <a:spcPts val="0"/>
              </a:spcBef>
              <a:spcAft>
                <a:spcPts val="1200"/>
              </a:spcAft>
              <a:buClr>
                <a:srgbClr val="00A4E4"/>
              </a:buClr>
              <a:buFont typeface="Wingdings" panose="05000000000000000000" pitchFamily="2" charset="2"/>
              <a:buChar char="Ø"/>
            </a:pPr>
            <a:r>
              <a:rPr lang="en-US" sz="2000" dirty="0">
                <a:solidFill>
                  <a:srgbClr val="333333">
                    <a:lumMod val="75000"/>
                    <a:lumOff val="25000"/>
                  </a:srgbClr>
                </a:solidFill>
                <a:latin typeface="AIG Futura Medium"/>
              </a:rPr>
              <a:t>Multinational</a:t>
            </a:r>
          </a:p>
          <a:p>
            <a:pPr lvl="2" indent="-457200">
              <a:spcBef>
                <a:spcPts val="0"/>
              </a:spcBef>
              <a:spcAft>
                <a:spcPts val="1200"/>
              </a:spcAft>
              <a:buClr>
                <a:srgbClr val="00A4E4"/>
              </a:buClr>
              <a:buFont typeface="Wingdings" panose="05000000000000000000" pitchFamily="2" charset="2"/>
              <a:buChar char="Ø"/>
            </a:pPr>
            <a:r>
              <a:rPr lang="en-US" sz="2000" dirty="0">
                <a:solidFill>
                  <a:srgbClr val="333333">
                    <a:lumMod val="75000"/>
                    <a:lumOff val="25000"/>
                  </a:srgbClr>
                </a:solidFill>
                <a:latin typeface="AIG Futura Medium"/>
              </a:rPr>
              <a:t>Do’s &amp; Don'ts</a:t>
            </a:r>
          </a:p>
          <a:p>
            <a:pPr lvl="2" indent="-457200">
              <a:spcBef>
                <a:spcPts val="1800"/>
              </a:spcBef>
              <a:spcAft>
                <a:spcPts val="1200"/>
              </a:spcAft>
              <a:buClr>
                <a:srgbClr val="00A4E4"/>
              </a:buClr>
              <a:buFont typeface="Wingdings" panose="05000000000000000000" pitchFamily="2" charset="2"/>
              <a:buChar char="Ø"/>
            </a:pPr>
            <a:endParaRPr lang="en-US" sz="2200" kern="0" dirty="0">
              <a:solidFill>
                <a:srgbClr val="333333">
                  <a:lumMod val="75000"/>
                  <a:lumOff val="25000"/>
                </a:srgbClr>
              </a:solidFill>
              <a:latin typeface="AIG Futura Medium"/>
            </a:endParaRPr>
          </a:p>
          <a:p>
            <a:pPr lvl="1" indent="-457200">
              <a:spcBef>
                <a:spcPts val="1800"/>
              </a:spcBef>
              <a:spcAft>
                <a:spcPts val="1200"/>
              </a:spcAft>
              <a:buClr>
                <a:srgbClr val="00A4E4"/>
              </a:buClr>
              <a:buFont typeface="Wingdings" panose="05000000000000000000" pitchFamily="2" charset="2"/>
              <a:buChar char="Ø"/>
            </a:pPr>
            <a:endParaRPr lang="en-US" sz="3300" kern="0" dirty="0">
              <a:solidFill>
                <a:srgbClr val="333333">
                  <a:lumMod val="75000"/>
                  <a:lumOff val="25000"/>
                </a:srgbClr>
              </a:solidFill>
              <a:latin typeface="AIG Futura Medium"/>
            </a:endParaRPr>
          </a:p>
          <a:p>
            <a:endParaRPr lang="en-GB" dirty="0"/>
          </a:p>
        </p:txBody>
      </p:sp>
    </p:spTree>
    <p:extLst>
      <p:ext uri="{BB962C8B-B14F-4D97-AF65-F5344CB8AC3E}">
        <p14:creationId xmlns:p14="http://schemas.microsoft.com/office/powerpoint/2010/main" val="38548828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GB" sz="3200" b="1" dirty="0"/>
              <a:t>Cyber – European Claims Volumes</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2962" y="964110"/>
            <a:ext cx="5088340" cy="5442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30068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533400"/>
            <a:ext cx="8229600" cy="1143000"/>
          </a:xfrm>
        </p:spPr>
        <p:txBody>
          <a:bodyPr>
            <a:normAutofit/>
          </a:bodyPr>
          <a:lstStyle/>
          <a:p>
            <a:r>
              <a:rPr lang="en-GB" sz="3200" b="1" dirty="0"/>
              <a:t>2017 – Cyber Claims by Incident Type</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30" y="1371600"/>
            <a:ext cx="7779224" cy="4509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93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533400"/>
            <a:ext cx="8229600" cy="1143000"/>
          </a:xfrm>
        </p:spPr>
        <p:txBody>
          <a:bodyPr>
            <a:normAutofit/>
          </a:bodyPr>
          <a:lstStyle/>
          <a:p>
            <a:r>
              <a:rPr lang="en-GB" sz="3200" b="1" dirty="0"/>
              <a:t>2017 – Cyber Claims by Industry</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65" y="1311774"/>
            <a:ext cx="7981665" cy="4478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56414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kern="0" dirty="0">
                <a:solidFill>
                  <a:srgbClr val="00A4E4"/>
                </a:solidFill>
              </a:rPr>
              <a:t>D&amp;O - Modern Slavery Act</a:t>
            </a:r>
            <a:br>
              <a:rPr lang="en-US" sz="3200" b="1" kern="0" dirty="0">
                <a:solidFill>
                  <a:srgbClr val="00A4E4"/>
                </a:solidFill>
              </a:rPr>
            </a:br>
            <a:endParaRPr lang="en-GB" dirty="0"/>
          </a:p>
        </p:txBody>
      </p:sp>
      <p:sp>
        <p:nvSpPr>
          <p:cNvPr id="3" name="Content Placeholder 2"/>
          <p:cNvSpPr>
            <a:spLocks noGrp="1"/>
          </p:cNvSpPr>
          <p:nvPr>
            <p:ph idx="1"/>
          </p:nvPr>
        </p:nvSpPr>
        <p:spPr/>
        <p:txBody>
          <a:bodyPr/>
          <a:lstStyle/>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Modern slavery includes slavery, servitude, forced/compulsory </a:t>
            </a:r>
            <a:r>
              <a:rPr lang="en-US" sz="2800" kern="0" dirty="0" err="1">
                <a:solidFill>
                  <a:srgbClr val="333333">
                    <a:lumMod val="75000"/>
                    <a:lumOff val="25000"/>
                  </a:srgbClr>
                </a:solidFill>
                <a:latin typeface="AIG Futura Medium"/>
                <a:cs typeface="Times New Roman"/>
              </a:rPr>
              <a:t>labour</a:t>
            </a:r>
            <a:r>
              <a:rPr lang="en-US" sz="2800" kern="0" dirty="0">
                <a:solidFill>
                  <a:srgbClr val="333333">
                    <a:lumMod val="75000"/>
                    <a:lumOff val="25000"/>
                  </a:srgbClr>
                </a:solidFill>
                <a:latin typeface="AIG Futura Medium"/>
                <a:cs typeface="Times New Roman"/>
              </a:rPr>
              <a:t> and human trafficking</a:t>
            </a:r>
          </a:p>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All </a:t>
            </a:r>
            <a:r>
              <a:rPr lang="en-US" sz="2800" kern="0" dirty="0" err="1">
                <a:solidFill>
                  <a:srgbClr val="333333">
                    <a:lumMod val="75000"/>
                    <a:lumOff val="25000"/>
                  </a:srgbClr>
                </a:solidFill>
                <a:latin typeface="AIG Futura Medium"/>
                <a:cs typeface="Times New Roman"/>
              </a:rPr>
              <a:t>organisations</a:t>
            </a:r>
            <a:r>
              <a:rPr lang="en-US" sz="2800" kern="0" dirty="0">
                <a:solidFill>
                  <a:srgbClr val="333333">
                    <a:lumMod val="75000"/>
                    <a:lumOff val="25000"/>
                  </a:srgbClr>
                </a:solidFill>
                <a:latin typeface="AIG Futura Medium"/>
                <a:cs typeface="Times New Roman"/>
              </a:rPr>
              <a:t> with turnover of £36m+</a:t>
            </a:r>
          </a:p>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Statements affirming no slavery in business or supply chain</a:t>
            </a:r>
          </a:p>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Corporations = anti slavery statement must be board approved</a:t>
            </a:r>
            <a:endParaRPr lang="en-US" sz="2800" kern="0" dirty="0">
              <a:solidFill>
                <a:srgbClr val="333333">
                  <a:lumMod val="75000"/>
                  <a:lumOff val="25000"/>
                </a:srgbClr>
              </a:solidFill>
              <a:latin typeface="Times New Roman"/>
              <a:cs typeface="Times New Roman"/>
            </a:endParaRPr>
          </a:p>
          <a:p>
            <a:pPr marL="346075" lvl="2" indent="0">
              <a:spcBef>
                <a:spcPts val="1800"/>
              </a:spcBef>
              <a:spcAft>
                <a:spcPts val="1200"/>
              </a:spcAft>
              <a:buClr>
                <a:srgbClr val="00A4E4"/>
              </a:buClr>
            </a:pPr>
            <a:endParaRPr lang="en-US" sz="2400" kern="0" dirty="0">
              <a:solidFill>
                <a:srgbClr val="333333">
                  <a:lumMod val="75000"/>
                  <a:lumOff val="25000"/>
                </a:srgbClr>
              </a:solidFill>
              <a:latin typeface="AIG Futura Medium"/>
              <a:cs typeface="Times New Roman"/>
            </a:endParaRPr>
          </a:p>
          <a:p>
            <a:pPr marL="0" lvl="1" indent="0">
              <a:spcBef>
                <a:spcPts val="1800"/>
              </a:spcBef>
              <a:spcAft>
                <a:spcPts val="1200"/>
              </a:spcAft>
              <a:buClr>
                <a:srgbClr val="00A4E4"/>
              </a:buClr>
              <a:buNone/>
            </a:pPr>
            <a:endParaRPr lang="en-US" sz="2400" kern="0" dirty="0">
              <a:solidFill>
                <a:srgbClr val="333333">
                  <a:lumMod val="75000"/>
                  <a:lumOff val="25000"/>
                </a:srgbClr>
              </a:solidFill>
              <a:latin typeface="AIG Futura Medium"/>
              <a:cs typeface="Times New Roman"/>
            </a:endParaRPr>
          </a:p>
          <a:p>
            <a:pPr lvl="1" indent="-457200">
              <a:spcBef>
                <a:spcPts val="1800"/>
              </a:spcBef>
              <a:spcAft>
                <a:spcPts val="1200"/>
              </a:spcAft>
              <a:buClr>
                <a:srgbClr val="00A4E4"/>
              </a:buClr>
              <a:buFont typeface="Wingdings" panose="05000000000000000000" pitchFamily="2" charset="2"/>
              <a:buChar char="Ø"/>
            </a:pPr>
            <a:endParaRPr lang="en-US" sz="2800" kern="0" dirty="0">
              <a:solidFill>
                <a:srgbClr val="333333">
                  <a:lumMod val="75000"/>
                  <a:lumOff val="25000"/>
                </a:srgbClr>
              </a:solidFill>
              <a:latin typeface="AIG Futura Medium"/>
            </a:endParaRPr>
          </a:p>
          <a:p>
            <a:endParaRPr lang="en-GB" dirty="0"/>
          </a:p>
        </p:txBody>
      </p:sp>
    </p:spTree>
    <p:extLst>
      <p:ext uri="{BB962C8B-B14F-4D97-AF65-F5344CB8AC3E}">
        <p14:creationId xmlns:p14="http://schemas.microsoft.com/office/powerpoint/2010/main" val="3585276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kern="0" dirty="0">
                <a:solidFill>
                  <a:srgbClr val="00A4E4"/>
                </a:solidFill>
              </a:rPr>
              <a:t>D&amp;O + Cyber</a:t>
            </a:r>
            <a:endParaRPr lang="en-GB" dirty="0"/>
          </a:p>
        </p:txBody>
      </p:sp>
      <p:sp>
        <p:nvSpPr>
          <p:cNvPr id="3" name="Content Placeholder 2"/>
          <p:cNvSpPr>
            <a:spLocks noGrp="1"/>
          </p:cNvSpPr>
          <p:nvPr>
            <p:ph idx="1"/>
          </p:nvPr>
        </p:nvSpPr>
        <p:spPr/>
        <p:txBody>
          <a:bodyPr/>
          <a:lstStyle/>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2018 Guidance from SEC</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Updated from previous guidance</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At least one person on board needs cyber experience</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Cyber risk now viewed the same as all other risks</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Focus on CEO and tone from the top</a:t>
            </a:r>
          </a:p>
          <a:p>
            <a:pPr marL="0" lvl="1" indent="0">
              <a:spcBef>
                <a:spcPts val="1800"/>
              </a:spcBef>
              <a:spcAft>
                <a:spcPts val="1200"/>
              </a:spcAft>
              <a:buClr>
                <a:srgbClr val="00A4E4"/>
              </a:buClr>
              <a:buNone/>
            </a:pPr>
            <a:endParaRPr lang="en-US" sz="2800" kern="0" dirty="0">
              <a:solidFill>
                <a:srgbClr val="333333">
                  <a:lumMod val="75000"/>
                  <a:lumOff val="25000"/>
                </a:srgbClr>
              </a:solidFill>
              <a:latin typeface="AIG Futura Medium"/>
              <a:cs typeface="Times New Roman"/>
            </a:endParaRPr>
          </a:p>
          <a:p>
            <a:pPr lvl="1" indent="-457200">
              <a:spcBef>
                <a:spcPts val="1800"/>
              </a:spcBef>
              <a:spcAft>
                <a:spcPts val="1200"/>
              </a:spcAft>
              <a:buClr>
                <a:srgbClr val="00A4E4"/>
              </a:buClr>
              <a:buFont typeface="Wingdings" panose="05000000000000000000" pitchFamily="2" charset="2"/>
              <a:buChar char="Ø"/>
            </a:pPr>
            <a:endParaRPr lang="en-US" sz="2800" kern="0" dirty="0">
              <a:solidFill>
                <a:srgbClr val="333333">
                  <a:lumMod val="75000"/>
                  <a:lumOff val="25000"/>
                </a:srgbClr>
              </a:solidFill>
              <a:latin typeface="AIG Futura Medium"/>
            </a:endParaRPr>
          </a:p>
          <a:p>
            <a:pPr lvl="1" indent="-457200">
              <a:spcBef>
                <a:spcPts val="1800"/>
              </a:spcBef>
              <a:spcAft>
                <a:spcPts val="1200"/>
              </a:spcAft>
              <a:buClr>
                <a:srgbClr val="00A4E4"/>
              </a:buClr>
              <a:buFont typeface="Wingdings" panose="05000000000000000000" pitchFamily="2" charset="2"/>
              <a:buChar char="Ø"/>
            </a:pPr>
            <a:endParaRPr lang="en-US" sz="2800" kern="0" dirty="0">
              <a:solidFill>
                <a:srgbClr val="333333">
                  <a:lumMod val="75000"/>
                  <a:lumOff val="25000"/>
                </a:srgbClr>
              </a:solidFill>
              <a:latin typeface="AIG Futura Medium"/>
            </a:endParaRPr>
          </a:p>
          <a:p>
            <a:endParaRPr lang="en-GB" dirty="0"/>
          </a:p>
        </p:txBody>
      </p:sp>
    </p:spTree>
    <p:extLst>
      <p:ext uri="{BB962C8B-B14F-4D97-AF65-F5344CB8AC3E}">
        <p14:creationId xmlns:p14="http://schemas.microsoft.com/office/powerpoint/2010/main" val="129417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kern="0" dirty="0">
                <a:solidFill>
                  <a:srgbClr val="00A4E4"/>
                </a:solidFill>
              </a:rPr>
              <a:t>D&amp;O + Cyber</a:t>
            </a:r>
            <a:endParaRPr lang="en-GB" dirty="0"/>
          </a:p>
        </p:txBody>
      </p:sp>
      <p:sp>
        <p:nvSpPr>
          <p:cNvPr id="3" name="Content Placeholder 2"/>
          <p:cNvSpPr>
            <a:spLocks noGrp="1"/>
          </p:cNvSpPr>
          <p:nvPr>
            <p:ph idx="1"/>
          </p:nvPr>
        </p:nvSpPr>
        <p:spPr/>
        <p:txBody>
          <a:bodyPr/>
          <a:lstStyle/>
          <a:p>
            <a:pPr lvl="1" indent="-457200">
              <a:spcBef>
                <a:spcPts val="1800"/>
              </a:spcBef>
              <a:spcAft>
                <a:spcPts val="1200"/>
              </a:spcAft>
              <a:buClr>
                <a:srgbClr val="00A4E4"/>
              </a:buClr>
              <a:buFont typeface="Wingdings" panose="05000000000000000000" pitchFamily="2" charset="2"/>
              <a:buChar char="Ø"/>
            </a:pPr>
            <a:r>
              <a:rPr lang="en-US" sz="2800" b="1" kern="0" dirty="0">
                <a:solidFill>
                  <a:srgbClr val="333333">
                    <a:lumMod val="75000"/>
                    <a:lumOff val="25000"/>
                  </a:srgbClr>
                </a:solidFill>
                <a:latin typeface="AIG Futura Medium"/>
                <a:cs typeface="Times New Roman"/>
              </a:rPr>
              <a:t>Yahoo</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Data breach by Russian hackers</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Delay in reporting</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$80m settlement agreed (not yet approved)</a:t>
            </a:r>
          </a:p>
          <a:p>
            <a:pPr lvl="3"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cs typeface="Times New Roman"/>
              </a:rPr>
              <a:t>SEC Data Breach Disclosure Enforcement Penalty - $35 million</a:t>
            </a:r>
            <a:endParaRPr lang="en-US" sz="2800" kern="0" dirty="0">
              <a:solidFill>
                <a:srgbClr val="333333">
                  <a:lumMod val="75000"/>
                  <a:lumOff val="25000"/>
                </a:srgbClr>
              </a:solidFill>
              <a:latin typeface="AIG Futura Medium"/>
            </a:endParaRPr>
          </a:p>
          <a:p>
            <a:pPr marL="346075" lvl="2" indent="0">
              <a:spcBef>
                <a:spcPts val="1800"/>
              </a:spcBef>
              <a:spcAft>
                <a:spcPts val="1200"/>
              </a:spcAft>
              <a:buClr>
                <a:srgbClr val="00A4E4"/>
              </a:buClr>
            </a:pPr>
            <a:endParaRPr lang="en-US" sz="3100" kern="0" dirty="0">
              <a:solidFill>
                <a:srgbClr val="333333">
                  <a:lumMod val="75000"/>
                  <a:lumOff val="25000"/>
                </a:srgbClr>
              </a:solidFill>
              <a:latin typeface="AIG Futura Medium"/>
            </a:endParaRPr>
          </a:p>
          <a:p>
            <a:endParaRPr lang="en-GB" dirty="0"/>
          </a:p>
        </p:txBody>
      </p:sp>
    </p:spTree>
    <p:extLst>
      <p:ext uri="{BB962C8B-B14F-4D97-AF65-F5344CB8AC3E}">
        <p14:creationId xmlns:p14="http://schemas.microsoft.com/office/powerpoint/2010/main" val="3335078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kern="0" dirty="0">
                <a:solidFill>
                  <a:srgbClr val="00A4E4"/>
                </a:solidFill>
              </a:rPr>
              <a:t>D&amp;O + Cyber </a:t>
            </a:r>
            <a:endParaRPr lang="en-GB" dirty="0"/>
          </a:p>
        </p:txBody>
      </p:sp>
      <p:sp>
        <p:nvSpPr>
          <p:cNvPr id="3" name="Content Placeholder 2"/>
          <p:cNvSpPr>
            <a:spLocks noGrp="1"/>
          </p:cNvSpPr>
          <p:nvPr>
            <p:ph idx="1"/>
          </p:nvPr>
        </p:nvSpPr>
        <p:spPr/>
        <p:txBody>
          <a:bodyPr/>
          <a:lstStyle/>
          <a:p>
            <a:pPr lvl="1" indent="-457200">
              <a:spcBef>
                <a:spcPts val="1800"/>
              </a:spcBef>
              <a:spcAft>
                <a:spcPts val="1200"/>
              </a:spcAft>
              <a:buClr>
                <a:srgbClr val="00A4E4"/>
              </a:buClr>
              <a:buFont typeface="Wingdings" panose="05000000000000000000" pitchFamily="2" charset="2"/>
              <a:buChar char="Ø"/>
            </a:pPr>
            <a:r>
              <a:rPr lang="en-US" sz="2800" b="1" kern="0" dirty="0">
                <a:solidFill>
                  <a:srgbClr val="333333">
                    <a:lumMod val="75000"/>
                    <a:lumOff val="25000"/>
                  </a:srgbClr>
                </a:solidFill>
                <a:latin typeface="AIG Futura Medium"/>
              </a:rPr>
              <a:t>Equifax</a:t>
            </a:r>
          </a:p>
          <a:p>
            <a:pPr lvl="2"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rPr>
              <a:t>143 million users’ personal data</a:t>
            </a:r>
          </a:p>
          <a:p>
            <a:pPr lvl="2"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rPr>
              <a:t>Discovered in July </a:t>
            </a:r>
          </a:p>
          <a:p>
            <a:pPr lvl="2"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rPr>
              <a:t>Disclosed in September</a:t>
            </a:r>
          </a:p>
          <a:p>
            <a:pPr lvl="2"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rPr>
              <a:t>17% stock price drop</a:t>
            </a:r>
          </a:p>
          <a:p>
            <a:pPr lvl="2" indent="-457200">
              <a:spcBef>
                <a:spcPts val="1800"/>
              </a:spcBef>
              <a:spcAft>
                <a:spcPts val="1200"/>
              </a:spcAft>
              <a:buClr>
                <a:srgbClr val="00A4E4"/>
              </a:buClr>
              <a:buFont typeface="Wingdings" panose="05000000000000000000" pitchFamily="2" charset="2"/>
              <a:buChar char="Ø"/>
            </a:pPr>
            <a:r>
              <a:rPr lang="en-US" sz="2200" kern="0" dirty="0">
                <a:solidFill>
                  <a:srgbClr val="333333">
                    <a:lumMod val="75000"/>
                    <a:lumOff val="25000"/>
                  </a:srgbClr>
                </a:solidFill>
                <a:latin typeface="AIG Futura Medium"/>
              </a:rPr>
              <a:t>Insider trading?</a:t>
            </a:r>
          </a:p>
          <a:p>
            <a:pPr lvl="2" indent="-457200">
              <a:spcBef>
                <a:spcPts val="1800"/>
              </a:spcBef>
              <a:spcAft>
                <a:spcPts val="1200"/>
              </a:spcAft>
              <a:buClr>
                <a:srgbClr val="00A4E4"/>
              </a:buClr>
              <a:buFont typeface="Wingdings" panose="05000000000000000000" pitchFamily="2" charset="2"/>
              <a:buChar char="Ø"/>
            </a:pPr>
            <a:endParaRPr lang="en-US" sz="2200" kern="0" dirty="0">
              <a:solidFill>
                <a:srgbClr val="333333">
                  <a:lumMod val="75000"/>
                  <a:lumOff val="25000"/>
                </a:srgbClr>
              </a:solidFill>
              <a:latin typeface="AIG Futura Medium"/>
            </a:endParaRPr>
          </a:p>
          <a:p>
            <a:pPr lvl="2" indent="-457200">
              <a:spcBef>
                <a:spcPts val="1800"/>
              </a:spcBef>
              <a:spcAft>
                <a:spcPts val="1200"/>
              </a:spcAft>
              <a:buClr>
                <a:srgbClr val="00A4E4"/>
              </a:buClr>
              <a:buFont typeface="Wingdings" panose="05000000000000000000" pitchFamily="2" charset="2"/>
              <a:buChar char="Ø"/>
            </a:pPr>
            <a:endParaRPr lang="en-US" sz="3100" kern="0" dirty="0">
              <a:solidFill>
                <a:srgbClr val="333333">
                  <a:lumMod val="75000"/>
                  <a:lumOff val="25000"/>
                </a:srgbClr>
              </a:solidFill>
              <a:latin typeface="AIG Futura Medium"/>
            </a:endParaRPr>
          </a:p>
          <a:p>
            <a:endParaRPr lang="en-GB" dirty="0"/>
          </a:p>
        </p:txBody>
      </p:sp>
    </p:spTree>
    <p:extLst>
      <p:ext uri="{BB962C8B-B14F-4D97-AF65-F5344CB8AC3E}">
        <p14:creationId xmlns:p14="http://schemas.microsoft.com/office/powerpoint/2010/main" val="1415293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kern="0" dirty="0">
                <a:solidFill>
                  <a:srgbClr val="00A4E4"/>
                </a:solidFill>
              </a:rPr>
              <a:t>D&amp;O + Sexual Misconduct</a:t>
            </a:r>
            <a:br>
              <a:rPr lang="en-US" sz="3200" b="1" kern="0" dirty="0">
                <a:solidFill>
                  <a:srgbClr val="00A4E4"/>
                </a:solidFill>
              </a:rPr>
            </a:br>
            <a:endParaRPr lang="en-GB" dirty="0"/>
          </a:p>
        </p:txBody>
      </p:sp>
      <p:sp>
        <p:nvSpPr>
          <p:cNvPr id="3" name="Content Placeholder 2"/>
          <p:cNvSpPr>
            <a:spLocks noGrp="1"/>
          </p:cNvSpPr>
          <p:nvPr>
            <p:ph idx="1"/>
          </p:nvPr>
        </p:nvSpPr>
        <p:spPr/>
        <p:txBody>
          <a:bodyPr/>
          <a:lstStyle/>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Weinstein Company</a:t>
            </a:r>
          </a:p>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21</a:t>
            </a:r>
            <a:r>
              <a:rPr lang="en-US" sz="2800" kern="0" baseline="30000" dirty="0">
                <a:solidFill>
                  <a:srgbClr val="333333">
                    <a:lumMod val="75000"/>
                    <a:lumOff val="25000"/>
                  </a:srgbClr>
                </a:solidFill>
                <a:latin typeface="AIG Futura Medium"/>
                <a:cs typeface="Times New Roman"/>
              </a:rPr>
              <a:t>th</a:t>
            </a:r>
            <a:r>
              <a:rPr lang="en-US" sz="2800" kern="0" dirty="0">
                <a:solidFill>
                  <a:srgbClr val="333333">
                    <a:lumMod val="75000"/>
                    <a:lumOff val="25000"/>
                  </a:srgbClr>
                </a:solidFill>
                <a:latin typeface="AIG Futura Medium"/>
                <a:cs typeface="Times New Roman"/>
              </a:rPr>
              <a:t> Century Fox</a:t>
            </a:r>
          </a:p>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Signet Jewelers</a:t>
            </a:r>
          </a:p>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Liberty Tax</a:t>
            </a:r>
          </a:p>
          <a:p>
            <a:pPr lvl="1"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Wynn Resorts</a:t>
            </a:r>
          </a:p>
          <a:p>
            <a:pPr marL="0" lvl="1" indent="0">
              <a:spcBef>
                <a:spcPts val="1800"/>
              </a:spcBef>
              <a:spcAft>
                <a:spcPts val="1200"/>
              </a:spcAft>
              <a:buClr>
                <a:srgbClr val="00A4E4"/>
              </a:buClr>
              <a:buNone/>
            </a:pPr>
            <a:endParaRPr lang="en-US" sz="2800" kern="0" dirty="0">
              <a:solidFill>
                <a:srgbClr val="333333">
                  <a:lumMod val="75000"/>
                  <a:lumOff val="25000"/>
                </a:srgbClr>
              </a:solidFill>
              <a:latin typeface="AIG Futura Medium"/>
            </a:endParaRPr>
          </a:p>
          <a:p>
            <a:pPr lvl="1" indent="-457200">
              <a:spcBef>
                <a:spcPts val="1800"/>
              </a:spcBef>
              <a:spcAft>
                <a:spcPts val="1200"/>
              </a:spcAft>
              <a:buClr>
                <a:srgbClr val="00A4E4"/>
              </a:buClr>
              <a:buFont typeface="Wingdings" panose="05000000000000000000" pitchFamily="2" charset="2"/>
              <a:buChar char="Ø"/>
            </a:pPr>
            <a:endParaRPr lang="en-US" sz="2800" kern="0" dirty="0">
              <a:solidFill>
                <a:srgbClr val="333333">
                  <a:lumMod val="75000"/>
                  <a:lumOff val="25000"/>
                </a:srgbClr>
              </a:solidFill>
              <a:latin typeface="AIG Futura Medium"/>
            </a:endParaRPr>
          </a:p>
          <a:p>
            <a:endParaRPr lang="en-GB" dirty="0"/>
          </a:p>
        </p:txBody>
      </p:sp>
    </p:spTree>
    <p:extLst>
      <p:ext uri="{BB962C8B-B14F-4D97-AF65-F5344CB8AC3E}">
        <p14:creationId xmlns:p14="http://schemas.microsoft.com/office/powerpoint/2010/main" val="3650279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kern="0" dirty="0">
                <a:solidFill>
                  <a:srgbClr val="00A4E4"/>
                </a:solidFill>
              </a:rPr>
              <a:t>D&amp;O + Sexual Misconduct</a:t>
            </a:r>
            <a:br>
              <a:rPr lang="en-US" sz="3200" b="1" kern="0" dirty="0">
                <a:solidFill>
                  <a:srgbClr val="00A4E4"/>
                </a:solidFill>
              </a:rPr>
            </a:br>
            <a:endParaRPr lang="en-GB" dirty="0"/>
          </a:p>
        </p:txBody>
      </p:sp>
      <p:sp>
        <p:nvSpPr>
          <p:cNvPr id="3" name="Content Placeholder 2"/>
          <p:cNvSpPr>
            <a:spLocks noGrp="1"/>
          </p:cNvSpPr>
          <p:nvPr>
            <p:ph idx="1"/>
          </p:nvPr>
        </p:nvSpPr>
        <p:spPr/>
        <p:txBody>
          <a:bodyPr/>
          <a:lstStyle/>
          <a:p>
            <a:pPr lvl="1" indent="-457200">
              <a:spcBef>
                <a:spcPts val="1800"/>
              </a:spcBef>
              <a:spcAft>
                <a:spcPts val="1200"/>
              </a:spcAft>
              <a:buClr>
                <a:srgbClr val="00A4E4"/>
              </a:buClr>
              <a:buFont typeface="Wingdings" panose="05000000000000000000" pitchFamily="2" charset="2"/>
              <a:buChar char="Ø"/>
            </a:pPr>
            <a:r>
              <a:rPr lang="en-US" sz="3200" kern="0" dirty="0">
                <a:solidFill>
                  <a:srgbClr val="333333">
                    <a:lumMod val="75000"/>
                    <a:lumOff val="25000"/>
                  </a:srgbClr>
                </a:solidFill>
                <a:latin typeface="AIG Futura Medium"/>
                <a:cs typeface="Times New Roman"/>
              </a:rPr>
              <a:t>Four theories of liability</a:t>
            </a:r>
            <a:r>
              <a:rPr lang="en-US" sz="2800" kern="0" dirty="0">
                <a:solidFill>
                  <a:srgbClr val="333333">
                    <a:lumMod val="75000"/>
                    <a:lumOff val="25000"/>
                  </a:srgbClr>
                </a:solidFill>
                <a:latin typeface="AIG Futura Medium"/>
                <a:cs typeface="Times New Roman"/>
              </a:rPr>
              <a:t>:</a:t>
            </a:r>
          </a:p>
          <a:p>
            <a:pPr lvl="2"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Breach of duty of care and loyalty</a:t>
            </a:r>
          </a:p>
          <a:p>
            <a:pPr lvl="2"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Failure to monitor harassment/see red flags</a:t>
            </a:r>
          </a:p>
          <a:p>
            <a:pPr lvl="2"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Directors turned a blind eye</a:t>
            </a:r>
          </a:p>
          <a:p>
            <a:pPr lvl="2" indent="-457200">
              <a:spcBef>
                <a:spcPts val="1800"/>
              </a:spcBef>
              <a:spcAft>
                <a:spcPts val="1200"/>
              </a:spcAft>
              <a:buClr>
                <a:srgbClr val="00A4E4"/>
              </a:buClr>
              <a:buFont typeface="Wingdings" panose="05000000000000000000" pitchFamily="2" charset="2"/>
              <a:buChar char="Ø"/>
            </a:pPr>
            <a:r>
              <a:rPr lang="en-US" sz="2800" kern="0" dirty="0">
                <a:solidFill>
                  <a:srgbClr val="333333">
                    <a:lumMod val="75000"/>
                    <a:lumOff val="25000"/>
                  </a:srgbClr>
                </a:solidFill>
                <a:latin typeface="AIG Futura Medium"/>
                <a:cs typeface="Times New Roman"/>
              </a:rPr>
              <a:t>Misleading statements about workplace misconduct</a:t>
            </a:r>
          </a:p>
          <a:p>
            <a:pPr lvl="2" indent="-457200">
              <a:spcBef>
                <a:spcPts val="1800"/>
              </a:spcBef>
              <a:spcAft>
                <a:spcPts val="1200"/>
              </a:spcAft>
              <a:buClr>
                <a:srgbClr val="00A4E4"/>
              </a:buClr>
              <a:buFont typeface="Wingdings" panose="05000000000000000000" pitchFamily="2" charset="2"/>
              <a:buChar char="Ø"/>
            </a:pPr>
            <a:endParaRPr lang="en-US" sz="3100" kern="0" dirty="0">
              <a:solidFill>
                <a:srgbClr val="333333">
                  <a:lumMod val="75000"/>
                  <a:lumOff val="25000"/>
                </a:srgbClr>
              </a:solidFill>
              <a:latin typeface="AIG Futura Medium"/>
              <a:cs typeface="Times New Roman"/>
            </a:endParaRPr>
          </a:p>
          <a:p>
            <a:pPr lvl="1" indent="-457200">
              <a:spcBef>
                <a:spcPts val="1800"/>
              </a:spcBef>
              <a:spcAft>
                <a:spcPts val="1200"/>
              </a:spcAft>
              <a:buClr>
                <a:srgbClr val="00A4E4"/>
              </a:buClr>
              <a:buFont typeface="Wingdings" panose="05000000000000000000" pitchFamily="2" charset="2"/>
              <a:buChar char="Ø"/>
            </a:pPr>
            <a:endParaRPr lang="en-US" sz="2800" kern="0" dirty="0">
              <a:solidFill>
                <a:srgbClr val="333333">
                  <a:lumMod val="75000"/>
                  <a:lumOff val="25000"/>
                </a:srgbClr>
              </a:solidFill>
              <a:latin typeface="AIG Futura Medium"/>
            </a:endParaRPr>
          </a:p>
          <a:p>
            <a:endParaRPr lang="en-GB" dirty="0"/>
          </a:p>
        </p:txBody>
      </p:sp>
    </p:spTree>
    <p:extLst>
      <p:ext uri="{BB962C8B-B14F-4D97-AF65-F5344CB8AC3E}">
        <p14:creationId xmlns:p14="http://schemas.microsoft.com/office/powerpoint/2010/main" val="145562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9FD1"/>
                </a:solidFill>
              </a:rPr>
              <a:t>Structure of a primary D&amp;O policy</a:t>
            </a:r>
            <a:endParaRPr lang="en-GB"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37044"/>
            <a:ext cx="7467600" cy="459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638800"/>
            <a:ext cx="7239000"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4039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Side A DIC</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808037"/>
            <a:ext cx="6973195"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5705475"/>
            <a:ext cx="6534150"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210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Side A Claims Examples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GB" dirty="0"/>
              <a:t>Claims by the company</a:t>
            </a:r>
          </a:p>
          <a:p>
            <a:pPr marL="688975" lvl="2" indent="-342900"/>
            <a:r>
              <a:rPr lang="en-GB" dirty="0"/>
              <a:t>Current vs former management</a:t>
            </a:r>
          </a:p>
          <a:p>
            <a:pPr marL="688975" lvl="2" indent="-342900"/>
            <a:endParaRPr lang="en-GB" dirty="0"/>
          </a:p>
          <a:p>
            <a:pPr marL="342900" lvl="1" indent="-342900"/>
            <a:r>
              <a:rPr lang="en-GB" sz="2200" dirty="0"/>
              <a:t>Insolvency</a:t>
            </a:r>
          </a:p>
          <a:p>
            <a:pPr marL="688975" lvl="2" indent="-342900"/>
            <a:r>
              <a:rPr lang="en-GB" dirty="0"/>
              <a:t>Piercing the corporate veil after insolvency</a:t>
            </a:r>
          </a:p>
          <a:p>
            <a:pPr marL="688975" lvl="2" indent="-342900"/>
            <a:r>
              <a:rPr lang="en-GB" dirty="0"/>
              <a:t>Deepening insolvency</a:t>
            </a:r>
          </a:p>
          <a:p>
            <a:pPr marL="688975" lvl="2" indent="-342900"/>
            <a:endParaRPr lang="en-GB" dirty="0"/>
          </a:p>
          <a:p>
            <a:pPr marL="342900" lvl="1" indent="-342900"/>
            <a:r>
              <a:rPr lang="en-GB" sz="2200" dirty="0"/>
              <a:t>Derivative claims</a:t>
            </a:r>
          </a:p>
          <a:p>
            <a:pPr marL="688975" lvl="2" indent="-342900"/>
            <a:r>
              <a:rPr lang="en-GB" dirty="0"/>
              <a:t>Restatement of accounts</a:t>
            </a:r>
          </a:p>
          <a:p>
            <a:pPr marL="688975" lvl="2" indent="-342900"/>
            <a:r>
              <a:rPr lang="en-GB" dirty="0"/>
              <a:t>Event-driven litigation?</a:t>
            </a:r>
          </a:p>
        </p:txBody>
      </p:sp>
    </p:spTree>
    <p:extLst>
      <p:ext uri="{BB962C8B-B14F-4D97-AF65-F5344CB8AC3E}">
        <p14:creationId xmlns:p14="http://schemas.microsoft.com/office/powerpoint/2010/main" val="326882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9FD1"/>
                </a:solidFill>
              </a:rPr>
              <a:t>AIG Multinational Philosophy &amp; </a:t>
            </a:r>
            <a:br>
              <a:rPr lang="en-US" dirty="0">
                <a:solidFill>
                  <a:srgbClr val="009FD1"/>
                </a:solidFill>
              </a:rPr>
            </a:br>
            <a:r>
              <a:rPr lang="en-US" dirty="0">
                <a:solidFill>
                  <a:srgbClr val="009FD1"/>
                </a:solidFill>
              </a:rPr>
              <a:t>Decision Wheel</a:t>
            </a:r>
            <a:endParaRPr lang="en-GB" dirty="0"/>
          </a:p>
        </p:txBody>
      </p:sp>
      <p:pic>
        <p:nvPicPr>
          <p:cNvPr id="6" name="Picture 5" descr="MN D Wheel.png"/>
          <p:cNvPicPr>
            <a:picLocks noChangeAspect="1"/>
          </p:cNvPicPr>
          <p:nvPr/>
        </p:nvPicPr>
        <p:blipFill>
          <a:blip r:embed="rId2"/>
          <a:stretch>
            <a:fillRect/>
          </a:stretch>
        </p:blipFill>
        <p:spPr>
          <a:xfrm>
            <a:off x="990600" y="1134553"/>
            <a:ext cx="6970486" cy="4732847"/>
          </a:xfrm>
          <a:prstGeom prst="rect">
            <a:avLst/>
          </a:prstGeom>
        </p:spPr>
      </p:pic>
      <p:sp>
        <p:nvSpPr>
          <p:cNvPr id="7" name="Rectangle 6"/>
          <p:cNvSpPr/>
          <p:nvPr/>
        </p:nvSpPr>
        <p:spPr>
          <a:xfrm>
            <a:off x="1524000" y="5486400"/>
            <a:ext cx="6476999" cy="1151084"/>
          </a:xfrm>
          <a:prstGeom prst="rect">
            <a:avLst/>
          </a:prstGeom>
        </p:spPr>
        <p:txBody>
          <a:bodyPr wrap="square">
            <a:spAutoFit/>
          </a:bodyPr>
          <a:lstStyle/>
          <a:p>
            <a:pPr marL="349415" indent="-349415" defTabSz="931774" fontAlgn="auto">
              <a:lnSpc>
                <a:spcPct val="90000"/>
              </a:lnSpc>
              <a:spcBef>
                <a:spcPct val="20000"/>
              </a:spcBef>
              <a:spcAft>
                <a:spcPts val="0"/>
              </a:spcAft>
              <a:buClr>
                <a:srgbClr val="00A4E4"/>
              </a:buClr>
              <a:defRPr/>
            </a:pPr>
            <a:endParaRPr lang="en-US" sz="2000" kern="0" dirty="0">
              <a:solidFill>
                <a:srgbClr val="636463"/>
              </a:solidFill>
              <a:latin typeface="AIG Futura Medium"/>
              <a:ea typeface="ＭＳ Ｐゴシック" pitchFamily="34" charset="-128"/>
            </a:endParaRPr>
          </a:p>
          <a:p>
            <a:pPr defTabSz="931774" fontAlgn="auto">
              <a:lnSpc>
                <a:spcPct val="90000"/>
              </a:lnSpc>
              <a:spcBef>
                <a:spcPct val="20000"/>
              </a:spcBef>
              <a:spcAft>
                <a:spcPts val="0"/>
              </a:spcAft>
              <a:buClr>
                <a:srgbClr val="00A4E4"/>
              </a:buClr>
              <a:defRPr/>
            </a:pPr>
            <a:r>
              <a:rPr lang="en-US" sz="2800" kern="0" dirty="0">
                <a:solidFill>
                  <a:srgbClr val="636463"/>
                </a:solidFill>
                <a:latin typeface="AIG Futura Medium"/>
                <a:ea typeface="ＭＳ Ｐゴシック" pitchFamily="34" charset="-128"/>
              </a:rPr>
              <a:t>For D&amp;O – don’t ignore indemnification</a:t>
            </a:r>
          </a:p>
          <a:p>
            <a:pPr fontAlgn="auto">
              <a:spcBef>
                <a:spcPts val="0"/>
              </a:spcBef>
              <a:spcAft>
                <a:spcPts val="0"/>
              </a:spcAft>
              <a:defRPr/>
            </a:pPr>
            <a:endParaRPr lang="en-US" sz="2000" dirty="0">
              <a:solidFill>
                <a:srgbClr val="636463"/>
              </a:solidFill>
              <a:latin typeface="Calibri"/>
            </a:endParaRPr>
          </a:p>
        </p:txBody>
      </p:sp>
    </p:spTree>
    <p:extLst>
      <p:ext uri="{BB962C8B-B14F-4D97-AF65-F5344CB8AC3E}">
        <p14:creationId xmlns:p14="http://schemas.microsoft.com/office/powerpoint/2010/main" val="2963197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39" name="Shape 288"/>
          <p:cNvSpPr txBox="1">
            <a:spLocks noGrp="1"/>
          </p:cNvSpPr>
          <p:nvPr>
            <p:ph type="body" idx="2"/>
          </p:nvPr>
        </p:nvSpPr>
        <p:spPr>
          <a:xfrm>
            <a:off x="271793" y="3081814"/>
            <a:ext cx="2485360" cy="694372"/>
          </a:xfrm>
        </p:spPr>
        <p:txBody>
          <a:bodyPr>
            <a:normAutofit/>
          </a:bodyPr>
          <a:lstStyle/>
          <a:p>
            <a:pPr lvl="0"/>
            <a:r>
              <a:rPr lang="en-US" sz="1600" b="1" dirty="0">
                <a:sym typeface="Arial"/>
              </a:rPr>
              <a:t>Global Policy</a:t>
            </a:r>
          </a:p>
        </p:txBody>
      </p:sp>
      <p:sp>
        <p:nvSpPr>
          <p:cNvPr id="40" name="Shape 289"/>
          <p:cNvSpPr txBox="1">
            <a:spLocks noGrp="1"/>
          </p:cNvSpPr>
          <p:nvPr>
            <p:ph type="body" idx="3"/>
          </p:nvPr>
        </p:nvSpPr>
        <p:spPr>
          <a:xfrm>
            <a:off x="6318264" y="5425839"/>
            <a:ext cx="2485360" cy="694372"/>
          </a:xfrm>
        </p:spPr>
        <p:txBody>
          <a:bodyPr>
            <a:normAutofit/>
          </a:bodyPr>
          <a:lstStyle/>
          <a:p>
            <a:pPr lvl="0"/>
            <a:r>
              <a:rPr lang="en-US" sz="1600" b="1" dirty="0">
                <a:sym typeface="Arial"/>
              </a:rPr>
              <a:t>Foreign Subsidiary</a:t>
            </a:r>
          </a:p>
        </p:txBody>
      </p:sp>
      <p:sp>
        <p:nvSpPr>
          <p:cNvPr id="43" name="Shape 292"/>
          <p:cNvSpPr txBox="1">
            <a:spLocks noGrp="1"/>
          </p:cNvSpPr>
          <p:nvPr>
            <p:ph type="body" idx="6"/>
          </p:nvPr>
        </p:nvSpPr>
        <p:spPr>
          <a:xfrm>
            <a:off x="6318264" y="3081814"/>
            <a:ext cx="2485360" cy="694372"/>
          </a:xfrm>
        </p:spPr>
        <p:txBody>
          <a:bodyPr>
            <a:normAutofit/>
          </a:bodyPr>
          <a:lstStyle/>
          <a:p>
            <a:pPr lvl="0"/>
            <a:r>
              <a:rPr lang="en-US" b="1" dirty="0">
                <a:sym typeface="Arial"/>
              </a:rPr>
              <a:t>Multinational Parent</a:t>
            </a:r>
          </a:p>
        </p:txBody>
      </p:sp>
      <p:sp>
        <p:nvSpPr>
          <p:cNvPr id="3" name="Slide Number Placeholder 2"/>
          <p:cNvSpPr>
            <a:spLocks noGrp="1"/>
          </p:cNvSpPr>
          <p:nvPr>
            <p:ph type="sldNum" sz="quarter" idx="11"/>
          </p:nvPr>
        </p:nvSpPr>
        <p:spPr/>
        <p:txBody>
          <a:bodyPr/>
          <a:lstStyle/>
          <a:p>
            <a:fld id="{7505E45A-03BB-464B-8278-1A9522AE72B1}" type="slidenum">
              <a:rPr lang="en-US" smtClean="0"/>
              <a:pPr/>
              <a:t>16</a:t>
            </a:fld>
            <a:endParaRPr lang="en-US" dirty="0"/>
          </a:p>
        </p:txBody>
      </p:sp>
      <p:sp>
        <p:nvSpPr>
          <p:cNvPr id="286" name="Shape 286"/>
          <p:cNvSpPr txBox="1">
            <a:spLocks noGrp="1"/>
          </p:cNvSpPr>
          <p:nvPr>
            <p:ph type="body" sz="quarter" idx="12"/>
          </p:nvPr>
        </p:nvSpPr>
        <p:spPr>
          <a:xfrm>
            <a:off x="457200" y="869061"/>
            <a:ext cx="7812362" cy="778764"/>
          </a:xfrm>
        </p:spPr>
        <p:txBody>
          <a:bodyPr/>
          <a:lstStyle/>
          <a:p>
            <a:pPr lvl="0"/>
            <a:r>
              <a:rPr lang="en-GB" sz="2000" dirty="0">
                <a:sym typeface="Arial"/>
              </a:rPr>
              <a:t>A non-</a:t>
            </a:r>
            <a:r>
              <a:rPr lang="en-GB" sz="2000" dirty="0" err="1">
                <a:sym typeface="Arial"/>
              </a:rPr>
              <a:t>indemnifiable</a:t>
            </a:r>
            <a:r>
              <a:rPr lang="en-GB" sz="2000" dirty="0">
                <a:sym typeface="Arial"/>
              </a:rPr>
              <a:t> claim is made against a Director in a country where non-admitted insurance is not allowed</a:t>
            </a:r>
            <a:endParaRPr lang="en-US" sz="2000" dirty="0">
              <a:sym typeface="Arial"/>
            </a:endParaRPr>
          </a:p>
        </p:txBody>
      </p:sp>
      <p:sp>
        <p:nvSpPr>
          <p:cNvPr id="287" name="Shape 287"/>
          <p:cNvSpPr txBox="1">
            <a:spLocks noGrp="1"/>
          </p:cNvSpPr>
          <p:nvPr>
            <p:ph type="title"/>
          </p:nvPr>
        </p:nvSpPr>
        <p:spPr>
          <a:xfrm>
            <a:off x="457200" y="274638"/>
            <a:ext cx="8229600" cy="563562"/>
          </a:xfrm>
        </p:spPr>
        <p:txBody>
          <a:bodyPr vert="horz" lIns="0" tIns="0" rIns="0" bIns="0" rtlCol="0" anchor="b" anchorCtr="0">
            <a:normAutofit/>
          </a:bodyPr>
          <a:lstStyle/>
          <a:p>
            <a:r>
              <a:rPr lang="en-US" sz="3000" dirty="0">
                <a:solidFill>
                  <a:srgbClr val="009FD1"/>
                </a:solidFill>
                <a:sym typeface="Arial"/>
              </a:rPr>
              <a:t>Multinational D&amp;O - The Indemnity Trap</a:t>
            </a:r>
          </a:p>
        </p:txBody>
      </p:sp>
      <p:pic>
        <p:nvPicPr>
          <p:cNvPr id="17" name="Picture 38"/>
          <p:cNvPicPr>
            <a:picLocks noChangeAspect="1" noChangeArrowheads="1"/>
          </p:cNvPicPr>
          <p:nvPr/>
        </p:nvPicPr>
        <p:blipFill>
          <a:blip r:embed="rId4" cstate="print"/>
          <a:srcRect/>
          <a:stretch>
            <a:fillRect/>
          </a:stretch>
        </p:blipFill>
        <p:spPr bwMode="auto">
          <a:xfrm>
            <a:off x="2607893" y="4712632"/>
            <a:ext cx="1240206" cy="1595679"/>
          </a:xfrm>
          <a:prstGeom prst="rect">
            <a:avLst/>
          </a:prstGeom>
          <a:noFill/>
          <a:ln w="9525">
            <a:noFill/>
            <a:miter lim="800000"/>
            <a:headEnd/>
            <a:tailEnd/>
          </a:ln>
          <a:effectLst/>
        </p:spPr>
      </p:pic>
      <p:pic>
        <p:nvPicPr>
          <p:cNvPr id="1026" name="Picture 2" descr="C:\Users\sdavigre\AppData\Local\Microsoft\Windows\Temporary Internet Files\Content.IE5\V92MIF0C\15362-illustration-of-office-buildings-in-a-city-pv[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69387" y="4242115"/>
            <a:ext cx="1400175" cy="14001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davigre\AppData\Local\Microsoft\Windows\Temporary Internet Files\Content.IE5\PYR6LY8R\Office_building_icon[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51319" y="1647825"/>
            <a:ext cx="1619250"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7"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900111" y="1869226"/>
            <a:ext cx="1228724" cy="144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Arrow Connector 9"/>
          <p:cNvCxnSpPr>
            <a:stCxn id="43" idx="1"/>
            <a:endCxn id="17" idx="3"/>
          </p:cNvCxnSpPr>
          <p:nvPr/>
        </p:nvCxnSpPr>
        <p:spPr>
          <a:xfrm flipH="1">
            <a:off x="3848099" y="3429000"/>
            <a:ext cx="2470165" cy="2081472"/>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40" idx="1"/>
            <a:endCxn id="17" idx="3"/>
          </p:cNvCxnSpPr>
          <p:nvPr/>
        </p:nvCxnSpPr>
        <p:spPr>
          <a:xfrm flipH="1" flipV="1">
            <a:off x="3848099" y="5510472"/>
            <a:ext cx="2470165" cy="262553"/>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pic>
        <p:nvPicPr>
          <p:cNvPr id="1032" name="Picture 8" descr="C:\Users\sdavigre\AppData\Local\Microsoft\Windows\Temporary Internet Files\Content.IE5\IHBX0Q4A\13533720616713[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87279" y="3267075"/>
            <a:ext cx="797416" cy="91977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descr="C:\Users\sdavigre\AppData\Local\Microsoft\Windows\Temporary Internet Files\Content.IE5\IHBX0Q4A\13533720616713[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87279" y="5220502"/>
            <a:ext cx="797416" cy="91977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rot="19160046">
            <a:off x="3966668" y="4369867"/>
            <a:ext cx="1525096" cy="292387"/>
          </a:xfrm>
          <a:prstGeom prst="rect">
            <a:avLst/>
          </a:prstGeom>
        </p:spPr>
        <p:txBody>
          <a:bodyPr vert="horz" lIns="0" tIns="0" rIns="0" bIns="0" rtlCol="0">
            <a:noAutofit/>
          </a:bodyPr>
          <a:lstStyle>
            <a:lvl1pPr lvl="0" indent="0">
              <a:lnSpc>
                <a:spcPct val="100000"/>
              </a:lnSpc>
              <a:spcBef>
                <a:spcPts val="0"/>
              </a:spcBef>
              <a:buFont typeface="Wingdings" panose="05000000000000000000" pitchFamily="2" charset="2"/>
              <a:buNone/>
              <a:defRPr lang="en-US" sz="1600" baseline="0" dirty="0" smtClean="0">
                <a:solidFill>
                  <a:schemeClr val="tx2"/>
                </a:solidFill>
              </a:defRPr>
            </a:lvl1pPr>
            <a:lvl2pPr marL="628650" indent="-295275">
              <a:lnSpc>
                <a:spcPct val="100000"/>
              </a:lnSpc>
              <a:spcBef>
                <a:spcPts val="500"/>
              </a:spcBef>
              <a:buFont typeface="Arial" panose="020B0604020202020204" pitchFamily="34" charset="0"/>
              <a:buChar char="–"/>
              <a:defRPr baseline="0">
                <a:solidFill>
                  <a:schemeClr val="tx2"/>
                </a:solidFill>
              </a:defRPr>
            </a:lvl2pPr>
            <a:lvl3pPr indent="-285750">
              <a:lnSpc>
                <a:spcPct val="100000"/>
              </a:lnSpc>
              <a:spcBef>
                <a:spcPts val="500"/>
              </a:spcBef>
              <a:buFont typeface="Wingdings" panose="05000000000000000000" pitchFamily="2" charset="2"/>
              <a:buChar char="§"/>
              <a:defRPr baseline="0">
                <a:solidFill>
                  <a:schemeClr val="tx2"/>
                </a:solidFill>
              </a:defRPr>
            </a:lvl3pPr>
            <a:lvl4pPr marL="1200150" indent="-228600">
              <a:lnSpc>
                <a:spcPct val="100000"/>
              </a:lnSpc>
              <a:spcBef>
                <a:spcPts val="500"/>
              </a:spcBef>
              <a:buFont typeface="Arial" panose="020B0604020202020204" pitchFamily="34" charset="0"/>
              <a:buChar char="–"/>
              <a:defRPr sz="1600" baseline="0">
                <a:solidFill>
                  <a:schemeClr val="tx2"/>
                </a:solidFill>
              </a:defRPr>
            </a:lvl4pPr>
            <a:lvl5pPr marL="1428750" indent="-228600">
              <a:lnSpc>
                <a:spcPct val="100000"/>
              </a:lnSpc>
              <a:spcBef>
                <a:spcPts val="500"/>
              </a:spcBef>
              <a:buFont typeface="Wingdings" panose="05000000000000000000" pitchFamily="2" charset="2"/>
              <a:buChar char="§"/>
              <a:defRPr sz="1600" baseline="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Indemnification</a:t>
            </a:r>
          </a:p>
        </p:txBody>
      </p:sp>
      <p:sp>
        <p:nvSpPr>
          <p:cNvPr id="37" name="TextBox 36"/>
          <p:cNvSpPr txBox="1"/>
          <p:nvPr/>
        </p:nvSpPr>
        <p:spPr>
          <a:xfrm rot="394013">
            <a:off x="4148946" y="5647070"/>
            <a:ext cx="1525096" cy="292387"/>
          </a:xfrm>
          <a:prstGeom prst="rect">
            <a:avLst/>
          </a:prstGeom>
        </p:spPr>
        <p:txBody>
          <a:bodyPr vert="horz" lIns="0" tIns="0" rIns="0" bIns="0" rtlCol="0">
            <a:noAutofit/>
          </a:bodyPr>
          <a:lstStyle>
            <a:lvl1pPr lvl="0" indent="0">
              <a:lnSpc>
                <a:spcPct val="100000"/>
              </a:lnSpc>
              <a:spcBef>
                <a:spcPts val="0"/>
              </a:spcBef>
              <a:buFont typeface="Wingdings" panose="05000000000000000000" pitchFamily="2" charset="2"/>
              <a:buNone/>
              <a:defRPr lang="en-US" sz="1600" baseline="0" dirty="0" smtClean="0">
                <a:solidFill>
                  <a:schemeClr val="tx2"/>
                </a:solidFill>
              </a:defRPr>
            </a:lvl1pPr>
            <a:lvl2pPr marL="628650" indent="-295275">
              <a:lnSpc>
                <a:spcPct val="100000"/>
              </a:lnSpc>
              <a:spcBef>
                <a:spcPts val="500"/>
              </a:spcBef>
              <a:buFont typeface="Arial" panose="020B0604020202020204" pitchFamily="34" charset="0"/>
              <a:buChar char="–"/>
              <a:defRPr baseline="0">
                <a:solidFill>
                  <a:schemeClr val="tx2"/>
                </a:solidFill>
              </a:defRPr>
            </a:lvl2pPr>
            <a:lvl3pPr indent="-285750">
              <a:lnSpc>
                <a:spcPct val="100000"/>
              </a:lnSpc>
              <a:spcBef>
                <a:spcPts val="500"/>
              </a:spcBef>
              <a:buFont typeface="Wingdings" panose="05000000000000000000" pitchFamily="2" charset="2"/>
              <a:buChar char="§"/>
              <a:defRPr baseline="0">
                <a:solidFill>
                  <a:schemeClr val="tx2"/>
                </a:solidFill>
              </a:defRPr>
            </a:lvl3pPr>
            <a:lvl4pPr marL="1200150" indent="-228600">
              <a:lnSpc>
                <a:spcPct val="100000"/>
              </a:lnSpc>
              <a:spcBef>
                <a:spcPts val="500"/>
              </a:spcBef>
              <a:buFont typeface="Arial" panose="020B0604020202020204" pitchFamily="34" charset="0"/>
              <a:buChar char="–"/>
              <a:defRPr sz="1600" baseline="0">
                <a:solidFill>
                  <a:schemeClr val="tx2"/>
                </a:solidFill>
              </a:defRPr>
            </a:lvl4pPr>
            <a:lvl5pPr marL="1428750" indent="-228600">
              <a:lnSpc>
                <a:spcPct val="100000"/>
              </a:lnSpc>
              <a:spcBef>
                <a:spcPts val="500"/>
              </a:spcBef>
              <a:buFont typeface="Wingdings" panose="05000000000000000000" pitchFamily="2" charset="2"/>
              <a:buChar char="§"/>
              <a:defRPr sz="1600" baseline="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Indemnification</a:t>
            </a:r>
          </a:p>
        </p:txBody>
      </p:sp>
      <p:cxnSp>
        <p:nvCxnSpPr>
          <p:cNvPr id="15" name="Elbow Connector 14"/>
          <p:cNvCxnSpPr>
            <a:stCxn id="39" idx="2"/>
            <a:endCxn id="17" idx="1"/>
          </p:cNvCxnSpPr>
          <p:nvPr/>
        </p:nvCxnSpPr>
        <p:spPr>
          <a:xfrm rot="16200000" flipH="1">
            <a:off x="1194040" y="4096619"/>
            <a:ext cx="1734286" cy="1093420"/>
          </a:xfrm>
          <a:prstGeom prst="bentConnector2">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5" name="Text Box 10"/>
          <p:cNvSpPr txBox="1">
            <a:spLocks noChangeArrowheads="1"/>
          </p:cNvSpPr>
          <p:nvPr/>
        </p:nvSpPr>
        <p:spPr bwMode="auto">
          <a:xfrm>
            <a:off x="274635" y="3968613"/>
            <a:ext cx="1182688" cy="1155252"/>
          </a:xfrm>
          <a:prstGeom prst="rect">
            <a:avLst/>
          </a:prstGeom>
        </p:spPr>
        <p:txBody>
          <a:bodyPr vert="horz" lIns="0" tIns="0" rIns="0" bIns="0" rtlCol="0">
            <a:noAutofit/>
          </a:bodyPr>
          <a:lstStyle>
            <a:lvl1pPr lvl="0" indent="0">
              <a:lnSpc>
                <a:spcPct val="100000"/>
              </a:lnSpc>
              <a:spcBef>
                <a:spcPts val="0"/>
              </a:spcBef>
              <a:buFont typeface="Wingdings" panose="05000000000000000000" pitchFamily="2" charset="2"/>
              <a:buNone/>
              <a:defRPr lang="en-US" sz="1600" baseline="0" dirty="0" smtClean="0">
                <a:solidFill>
                  <a:schemeClr val="tx2"/>
                </a:solidFill>
              </a:defRPr>
            </a:lvl1pPr>
            <a:lvl2pPr marL="628650" indent="-295275">
              <a:lnSpc>
                <a:spcPct val="100000"/>
              </a:lnSpc>
              <a:spcBef>
                <a:spcPts val="500"/>
              </a:spcBef>
              <a:buFont typeface="Arial" panose="020B0604020202020204" pitchFamily="34" charset="0"/>
              <a:buChar char="–"/>
              <a:defRPr baseline="0">
                <a:solidFill>
                  <a:schemeClr val="tx2"/>
                </a:solidFill>
              </a:defRPr>
            </a:lvl2pPr>
            <a:lvl3pPr indent="-285750">
              <a:lnSpc>
                <a:spcPct val="100000"/>
              </a:lnSpc>
              <a:spcBef>
                <a:spcPts val="500"/>
              </a:spcBef>
              <a:buFont typeface="Wingdings" panose="05000000000000000000" pitchFamily="2" charset="2"/>
              <a:buChar char="§"/>
              <a:defRPr baseline="0">
                <a:solidFill>
                  <a:schemeClr val="tx2"/>
                </a:solidFill>
              </a:defRPr>
            </a:lvl3pPr>
            <a:lvl4pPr marL="1200150" indent="-228600">
              <a:lnSpc>
                <a:spcPct val="100000"/>
              </a:lnSpc>
              <a:spcBef>
                <a:spcPts val="500"/>
              </a:spcBef>
              <a:buFont typeface="Arial" panose="020B0604020202020204" pitchFamily="34" charset="0"/>
              <a:buChar char="–"/>
              <a:defRPr sz="1600" baseline="0">
                <a:solidFill>
                  <a:schemeClr val="tx2"/>
                </a:solidFill>
              </a:defRPr>
            </a:lvl4pPr>
            <a:lvl5pPr marL="1428750" indent="-228600">
              <a:lnSpc>
                <a:spcPct val="100000"/>
              </a:lnSpc>
              <a:spcBef>
                <a:spcPts val="500"/>
              </a:spcBef>
              <a:buFont typeface="Wingdings" panose="05000000000000000000" pitchFamily="2" charset="2"/>
              <a:buChar char="§"/>
              <a:defRPr sz="1600" baseline="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1400" dirty="0"/>
              <a:t>Non Admitted Insurance can attempt to pay loss to local  Insured</a:t>
            </a:r>
          </a:p>
        </p:txBody>
      </p:sp>
    </p:spTree>
    <p:custDataLst>
      <p:tags r:id="rId1"/>
    </p:custDataLst>
    <p:extLst>
      <p:ext uri="{BB962C8B-B14F-4D97-AF65-F5344CB8AC3E}">
        <p14:creationId xmlns:p14="http://schemas.microsoft.com/office/powerpoint/2010/main" val="112345291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GB" dirty="0"/>
              <a:t>Top 20 countries where financial lines multinational claims noticed</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989" y="1600200"/>
            <a:ext cx="6856021"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297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D&amp;O checklist</a:t>
            </a:r>
          </a:p>
        </p:txBody>
      </p:sp>
      <p:sp>
        <p:nvSpPr>
          <p:cNvPr id="5" name="Content Placeholder 4"/>
          <p:cNvSpPr>
            <a:spLocks noGrp="1"/>
          </p:cNvSpPr>
          <p:nvPr>
            <p:ph idx="1"/>
          </p:nvPr>
        </p:nvSpPr>
        <p:spPr/>
        <p:txBody>
          <a:bodyPr/>
          <a:lstStyle/>
          <a:p>
            <a:r>
              <a:rPr lang="en-GB" sz="2800" b="1" i="1" dirty="0"/>
              <a:t>Do</a:t>
            </a:r>
          </a:p>
          <a:p>
            <a:pPr>
              <a:buFont typeface="Wingdings" panose="05000000000000000000" pitchFamily="2" charset="2"/>
              <a:buChar char="ü"/>
            </a:pPr>
            <a:r>
              <a:rPr lang="en-GB" dirty="0"/>
              <a:t>Prepare for disclosure and </a:t>
            </a:r>
            <a:r>
              <a:rPr lang="en-GB" i="1" dirty="0"/>
              <a:t>Insurance Act </a:t>
            </a:r>
            <a:r>
              <a:rPr lang="en-GB" dirty="0"/>
              <a:t>obligations</a:t>
            </a:r>
          </a:p>
          <a:p>
            <a:pPr>
              <a:buFont typeface="Wingdings" panose="05000000000000000000" pitchFamily="2" charset="2"/>
              <a:buChar char="ü"/>
            </a:pPr>
            <a:r>
              <a:rPr lang="en-GB" dirty="0"/>
              <a:t>Understand what coverage is available</a:t>
            </a:r>
          </a:p>
          <a:p>
            <a:pPr>
              <a:buFont typeface="Wingdings" panose="05000000000000000000" pitchFamily="2" charset="2"/>
              <a:buChar char="ü"/>
            </a:pPr>
            <a:r>
              <a:rPr lang="en-GB" dirty="0"/>
              <a:t>Review sufficiency of limits</a:t>
            </a:r>
          </a:p>
          <a:p>
            <a:pPr>
              <a:buFont typeface="Wingdings" panose="05000000000000000000" pitchFamily="2" charset="2"/>
              <a:buChar char="ü"/>
            </a:pPr>
            <a:r>
              <a:rPr lang="en-GB" dirty="0"/>
              <a:t>Consider Side A</a:t>
            </a:r>
          </a:p>
          <a:p>
            <a:pPr>
              <a:buFont typeface="Wingdings" panose="05000000000000000000" pitchFamily="2" charset="2"/>
              <a:buChar char="ü"/>
            </a:pPr>
            <a:r>
              <a:rPr lang="en-GB" dirty="0"/>
              <a:t>Check insolvency and investigation protection</a:t>
            </a:r>
          </a:p>
          <a:p>
            <a:pPr>
              <a:buFont typeface="Wingdings" panose="05000000000000000000" pitchFamily="2" charset="2"/>
              <a:buChar char="ü"/>
            </a:pPr>
            <a:r>
              <a:rPr lang="en-GB" dirty="0"/>
              <a:t>Report claims in a timely fashion</a:t>
            </a:r>
          </a:p>
          <a:p>
            <a:pPr>
              <a:buFont typeface="Wingdings" panose="05000000000000000000" pitchFamily="2" charset="2"/>
              <a:buChar char="ü"/>
            </a:pPr>
            <a:r>
              <a:rPr lang="en-GB" dirty="0"/>
              <a:t>Get prior written consent before incurring costs </a:t>
            </a:r>
          </a:p>
          <a:p>
            <a:pPr>
              <a:buFont typeface="Wingdings" panose="05000000000000000000" pitchFamily="2" charset="2"/>
              <a:buChar char="ü"/>
            </a:pPr>
            <a:r>
              <a:rPr lang="en-GB" dirty="0"/>
              <a:t>Communicate frequently and openly with broker and insurer</a:t>
            </a:r>
          </a:p>
          <a:p>
            <a:pPr>
              <a:buFont typeface="Wingdings" panose="05000000000000000000" pitchFamily="2" charset="2"/>
              <a:buChar char="ü"/>
            </a:pPr>
            <a:r>
              <a:rPr lang="en-GB" dirty="0"/>
              <a:t>Talk up front about confidentiality concerns and remember that insurers deal with confidential information every day</a:t>
            </a:r>
          </a:p>
          <a:p>
            <a:endParaRPr lang="en-GB" dirty="0"/>
          </a:p>
          <a:p>
            <a:endParaRPr lang="en-GB" dirty="0"/>
          </a:p>
          <a:p>
            <a:endParaRPr lang="en-GB" dirty="0"/>
          </a:p>
        </p:txBody>
      </p:sp>
    </p:spTree>
    <p:extLst>
      <p:ext uri="{BB962C8B-B14F-4D97-AF65-F5344CB8AC3E}">
        <p14:creationId xmlns:p14="http://schemas.microsoft.com/office/powerpoint/2010/main" val="3785381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D&amp;O checklist</a:t>
            </a:r>
          </a:p>
        </p:txBody>
      </p:sp>
      <p:sp>
        <p:nvSpPr>
          <p:cNvPr id="3" name="Content Placeholder 2"/>
          <p:cNvSpPr>
            <a:spLocks noGrp="1"/>
          </p:cNvSpPr>
          <p:nvPr>
            <p:ph idx="1"/>
          </p:nvPr>
        </p:nvSpPr>
        <p:spPr/>
        <p:txBody>
          <a:bodyPr/>
          <a:lstStyle/>
          <a:p>
            <a:r>
              <a:rPr lang="en-GB" sz="2800" b="1" i="1" dirty="0"/>
              <a:t>Don’t</a:t>
            </a:r>
          </a:p>
          <a:p>
            <a:pPr>
              <a:buFont typeface="Wingdings" panose="05000000000000000000" pitchFamily="2" charset="2"/>
              <a:buChar char="û"/>
            </a:pPr>
            <a:r>
              <a:rPr lang="en-GB" dirty="0"/>
              <a:t>Overlook reviewing international indemnification procedures</a:t>
            </a:r>
          </a:p>
          <a:p>
            <a:pPr>
              <a:buFont typeface="Wingdings" panose="05000000000000000000" pitchFamily="2" charset="2"/>
              <a:buChar char="û"/>
            </a:pPr>
            <a:r>
              <a:rPr lang="en-GB" dirty="0"/>
              <a:t>Ignore how much defence counsel is costing just because it’s covered by insurance – make sure you understand the budget and strategy</a:t>
            </a:r>
          </a:p>
          <a:p>
            <a:pPr>
              <a:buFont typeface="Wingdings" panose="05000000000000000000" pitchFamily="2" charset="2"/>
              <a:buChar char="û"/>
            </a:pPr>
            <a:r>
              <a:rPr lang="en-GB" dirty="0"/>
              <a:t>Assume your usual solicitor is the right person for your D&amp;O claim</a:t>
            </a:r>
          </a:p>
          <a:p>
            <a:pPr>
              <a:buFont typeface="Wingdings" panose="05000000000000000000" pitchFamily="2" charset="2"/>
              <a:buChar char="û"/>
            </a:pPr>
            <a:r>
              <a:rPr lang="en-GB" dirty="0"/>
              <a:t>Hide behind confidentiality to avoid sharing information on claims</a:t>
            </a:r>
          </a:p>
          <a:p>
            <a:pPr>
              <a:buFont typeface="Wingdings" panose="05000000000000000000" pitchFamily="2" charset="2"/>
              <a:buChar char="û"/>
            </a:pPr>
            <a:r>
              <a:rPr lang="en-GB" dirty="0"/>
              <a:t>Settle any matter or admit liability without prior consent</a:t>
            </a:r>
          </a:p>
          <a:p>
            <a:endParaRPr lang="en-GB" dirty="0"/>
          </a:p>
        </p:txBody>
      </p:sp>
    </p:spTree>
    <p:extLst>
      <p:ext uri="{BB962C8B-B14F-4D97-AF65-F5344CB8AC3E}">
        <p14:creationId xmlns:p14="http://schemas.microsoft.com/office/powerpoint/2010/main" val="1295784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7" descr="GettyImages_160017241.jpg"/>
          <p:cNvPicPr>
            <a:picLocks noChangeAspect="1"/>
          </p:cNvPicPr>
          <p:nvPr/>
        </p:nvPicPr>
        <p:blipFill>
          <a:blip r:embed="rId3"/>
          <a:srcRect b="13078"/>
          <a:stretch>
            <a:fillRect/>
          </a:stretch>
        </p:blipFill>
        <p:spPr bwMode="auto">
          <a:xfrm>
            <a:off x="6108700" y="3241675"/>
            <a:ext cx="3035300" cy="2447925"/>
          </a:xfrm>
          <a:prstGeom prst="rect">
            <a:avLst/>
          </a:prstGeom>
          <a:noFill/>
          <a:ln w="9525">
            <a:noFill/>
            <a:miter lim="800000"/>
            <a:headEnd/>
            <a:tailEnd/>
          </a:ln>
        </p:spPr>
      </p:pic>
      <p:pic>
        <p:nvPicPr>
          <p:cNvPr id="36867" name="Picture 30" descr="CHR11021_lanternNoChart.jpg"/>
          <p:cNvPicPr>
            <a:picLocks noChangeAspect="1"/>
          </p:cNvPicPr>
          <p:nvPr/>
        </p:nvPicPr>
        <p:blipFill>
          <a:blip r:embed="rId4"/>
          <a:srcRect t="28552" b="24191"/>
          <a:stretch>
            <a:fillRect/>
          </a:stretch>
        </p:blipFill>
        <p:spPr bwMode="auto">
          <a:xfrm>
            <a:off x="3149600" y="3556000"/>
            <a:ext cx="3009900" cy="2133600"/>
          </a:xfrm>
          <a:prstGeom prst="rect">
            <a:avLst/>
          </a:prstGeom>
          <a:noFill/>
          <a:ln w="9525">
            <a:noFill/>
            <a:miter lim="800000"/>
            <a:headEnd/>
            <a:tailEnd/>
          </a:ln>
        </p:spPr>
      </p:pic>
      <p:pic>
        <p:nvPicPr>
          <p:cNvPr id="36868" name="Picture 33" descr="GettyImages_132789413.jpg"/>
          <p:cNvPicPr>
            <a:picLocks noChangeAspect="1"/>
          </p:cNvPicPr>
          <p:nvPr/>
        </p:nvPicPr>
        <p:blipFill>
          <a:blip r:embed="rId5"/>
          <a:srcRect/>
          <a:stretch>
            <a:fillRect/>
          </a:stretch>
        </p:blipFill>
        <p:spPr bwMode="auto">
          <a:xfrm>
            <a:off x="0" y="3589338"/>
            <a:ext cx="3149600" cy="2100262"/>
          </a:xfrm>
          <a:prstGeom prst="rect">
            <a:avLst/>
          </a:prstGeom>
          <a:noFill/>
          <a:ln w="9525">
            <a:noFill/>
            <a:miter lim="800000"/>
            <a:headEnd/>
            <a:tailEnd/>
          </a:ln>
        </p:spPr>
      </p:pic>
      <p:pic>
        <p:nvPicPr>
          <p:cNvPr id="36869" name="Picture 34" descr="15292_200358926-001_20v2.jpg"/>
          <p:cNvPicPr>
            <a:picLocks noChangeAspect="1"/>
          </p:cNvPicPr>
          <p:nvPr/>
        </p:nvPicPr>
        <p:blipFill>
          <a:blip r:embed="rId6"/>
          <a:srcRect t="18803"/>
          <a:stretch>
            <a:fillRect/>
          </a:stretch>
        </p:blipFill>
        <p:spPr bwMode="auto">
          <a:xfrm>
            <a:off x="2235200" y="0"/>
            <a:ext cx="4525963" cy="2357438"/>
          </a:xfrm>
          <a:prstGeom prst="rect">
            <a:avLst/>
          </a:prstGeom>
          <a:noFill/>
          <a:ln w="9525">
            <a:noFill/>
            <a:miter lim="800000"/>
            <a:headEnd/>
            <a:tailEnd/>
          </a:ln>
        </p:spPr>
      </p:pic>
      <p:pic>
        <p:nvPicPr>
          <p:cNvPr id="36870" name="Picture 36" descr="GettyImages_129153740.jpg"/>
          <p:cNvPicPr>
            <a:picLocks noChangeAspect="1"/>
          </p:cNvPicPr>
          <p:nvPr/>
        </p:nvPicPr>
        <p:blipFill>
          <a:blip r:embed="rId7"/>
          <a:srcRect l="4828"/>
          <a:stretch>
            <a:fillRect/>
          </a:stretch>
        </p:blipFill>
        <p:spPr bwMode="auto">
          <a:xfrm>
            <a:off x="6172200" y="0"/>
            <a:ext cx="2971800" cy="2082800"/>
          </a:xfrm>
          <a:prstGeom prst="rect">
            <a:avLst/>
          </a:prstGeom>
          <a:noFill/>
          <a:ln w="9525">
            <a:noFill/>
            <a:miter lim="800000"/>
            <a:headEnd/>
            <a:tailEnd/>
          </a:ln>
        </p:spPr>
      </p:pic>
      <p:pic>
        <p:nvPicPr>
          <p:cNvPr id="36871" name="Picture 37" descr="15292_80411284_20.jpg"/>
          <p:cNvPicPr>
            <a:picLocks noChangeAspect="1"/>
          </p:cNvPicPr>
          <p:nvPr/>
        </p:nvPicPr>
        <p:blipFill>
          <a:blip r:embed="rId8"/>
          <a:srcRect t="40215"/>
          <a:stretch>
            <a:fillRect/>
          </a:stretch>
        </p:blipFill>
        <p:spPr bwMode="auto">
          <a:xfrm>
            <a:off x="0" y="0"/>
            <a:ext cx="3149600" cy="2832100"/>
          </a:xfrm>
          <a:prstGeom prst="rect">
            <a:avLst/>
          </a:prstGeom>
          <a:noFill/>
          <a:ln w="9525">
            <a:noFill/>
            <a:miter lim="800000"/>
            <a:headEnd/>
            <a:tailEnd/>
          </a:ln>
        </p:spPr>
      </p:pic>
      <p:sp>
        <p:nvSpPr>
          <p:cNvPr id="12" name="Rectangle 11"/>
          <p:cNvSpPr/>
          <p:nvPr/>
        </p:nvSpPr>
        <p:spPr>
          <a:xfrm>
            <a:off x="0" y="1701800"/>
            <a:ext cx="9144000" cy="2032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36873" name="Picture 2" descr="AIG_Tag_Lock_Pri_4c[1]"/>
          <p:cNvPicPr>
            <a:picLocks noChangeAspect="1" noChangeArrowheads="1"/>
          </p:cNvPicPr>
          <p:nvPr/>
        </p:nvPicPr>
        <p:blipFill>
          <a:blip r:embed="rId9"/>
          <a:srcRect/>
          <a:stretch>
            <a:fillRect/>
          </a:stretch>
        </p:blipFill>
        <p:spPr bwMode="auto">
          <a:xfrm>
            <a:off x="627063" y="5883275"/>
            <a:ext cx="4032250" cy="630238"/>
          </a:xfrm>
          <a:prstGeom prst="rect">
            <a:avLst/>
          </a:prstGeom>
          <a:noFill/>
          <a:ln w="9525">
            <a:noFill/>
            <a:miter lim="800000"/>
            <a:headEnd/>
            <a:tailEnd/>
          </a:ln>
        </p:spPr>
      </p:pic>
      <p:sp>
        <p:nvSpPr>
          <p:cNvPr id="36874" name="Rectangle 4"/>
          <p:cNvSpPr>
            <a:spLocks noGrp="1"/>
          </p:cNvSpPr>
          <p:nvPr>
            <p:ph type="ctrTitle"/>
          </p:nvPr>
        </p:nvSpPr>
        <p:spPr>
          <a:xfrm>
            <a:off x="0" y="1701800"/>
            <a:ext cx="9144000" cy="2019300"/>
          </a:xfrm>
        </p:spPr>
        <p:txBody>
          <a:bodyPr anchor="ctr"/>
          <a:lstStyle/>
          <a:p>
            <a:pPr algn="ctr" eaLnBrk="1" hangingPunct="1"/>
            <a:r>
              <a:rPr lang="en-US" sz="3200" b="1" dirty="0">
                <a:solidFill>
                  <a:srgbClr val="FFFFFF"/>
                </a:solidFill>
              </a:rPr>
              <a:t>Questions?</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7"/>
          <p:cNvSpPr txBox="1">
            <a:spLocks noChangeArrowheads="1"/>
          </p:cNvSpPr>
          <p:nvPr/>
        </p:nvSpPr>
        <p:spPr bwMode="auto">
          <a:xfrm>
            <a:off x="1144588" y="2789238"/>
            <a:ext cx="185737" cy="369887"/>
          </a:xfrm>
          <a:prstGeom prst="rect">
            <a:avLst/>
          </a:prstGeom>
          <a:noFill/>
          <a:ln w="9525">
            <a:noFill/>
            <a:miter lim="800000"/>
            <a:headEnd/>
            <a:tailEnd/>
          </a:ln>
        </p:spPr>
        <p:txBody>
          <a:bodyPr wrap="none">
            <a:spAutoFit/>
          </a:bodyPr>
          <a:lstStyle/>
          <a:p>
            <a:endParaRPr lang="en-GB" sz="1800">
              <a:solidFill>
                <a:schemeClr val="tx1"/>
              </a:solidFill>
              <a:latin typeface="Calibri" pitchFamily="34" charset="0"/>
              <a:cs typeface="ＭＳ Ｐゴシック"/>
            </a:endParaRPr>
          </a:p>
        </p:txBody>
      </p:sp>
      <p:sp>
        <p:nvSpPr>
          <p:cNvPr id="2" name="Rectangle 1"/>
          <p:cNvSpPr/>
          <p:nvPr/>
        </p:nvSpPr>
        <p:spPr>
          <a:xfrm>
            <a:off x="0" y="0"/>
            <a:ext cx="9144000" cy="6858000"/>
          </a:xfrm>
          <a:prstGeom prst="rect">
            <a:avLst/>
          </a:prstGeom>
          <a:solidFill>
            <a:srgbClr val="00A4E4"/>
          </a:solidFill>
          <a:ln>
            <a:solidFill>
              <a:srgbClr val="00A4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2"/>
          <p:cNvSpPr txBox="1">
            <a:spLocks noChangeArrowheads="1"/>
          </p:cNvSpPr>
          <p:nvPr/>
        </p:nvSpPr>
        <p:spPr bwMode="auto">
          <a:xfrm>
            <a:off x="484188" y="5449888"/>
            <a:ext cx="8308975" cy="1069975"/>
          </a:xfrm>
          <a:prstGeom prst="rect">
            <a:avLst/>
          </a:prstGeom>
          <a:noFill/>
          <a:ln w="9525">
            <a:noFill/>
            <a:miter lim="800000"/>
            <a:headEnd/>
            <a:tailEnd/>
          </a:ln>
        </p:spPr>
        <p:txBody>
          <a:bodyPr>
            <a:spAutoFit/>
          </a:bodyPr>
          <a:lstStyle/>
          <a:p>
            <a:r>
              <a:rPr lang="en-US" sz="800" dirty="0">
                <a:solidFill>
                  <a:schemeClr val="bg1">
                    <a:lumMod val="85000"/>
                  </a:schemeClr>
                </a:solidFill>
                <a:latin typeface="Calibri" pitchFamily="34" charset="0"/>
              </a:rPr>
              <a:t>American International Group, Inc. (AIG) is a leading international insurance organization serving customers in more than 130 countries and jurisdictions. AIG companies serve commercial, institutional, and individual customers through one of the most extensive worldwide property-casualty networks of any insurer. In addition, AIG companies are leading providers of life insurance and retirement services in the United States. AIG common stock is listed on the New York Stock Exchange and the Tokyo Stock Exchange.</a:t>
            </a:r>
          </a:p>
          <a:p>
            <a:endParaRPr lang="en-US" sz="800" dirty="0">
              <a:solidFill>
                <a:schemeClr val="bg1">
                  <a:lumMod val="85000"/>
                </a:schemeClr>
              </a:solidFill>
            </a:endParaRPr>
          </a:p>
          <a:p>
            <a:r>
              <a:rPr lang="en-US" sz="800" dirty="0">
                <a:solidFill>
                  <a:schemeClr val="bg1">
                    <a:lumMod val="85000"/>
                  </a:schemeClr>
                </a:solidFill>
                <a:latin typeface="Calibri" pitchFamily="34" charset="0"/>
              </a:rPr>
              <a:t>AIG is the marketing name for the worldwide property-casualty, life and retirement, and general insurance operations of American International Group, Inc. Products and services are written or provided by subsidiaries or affiliates of American International Group, Inc. Not all products and services are available in every jurisdiction, and insurance coverage is governed by actual policy language. Certain products and services may be provided by independent third parties. Insurance products may be distributed through affiliated or unaffiliated entities. Certain property-casualty coverages may be provided by a surplus lines insurer. Surplus lines insurers do not generally participate in state guaranty funds and insureds are therefore not protected by such funds.</a:t>
            </a:r>
          </a:p>
        </p:txBody>
      </p:sp>
      <p:pic>
        <p:nvPicPr>
          <p:cNvPr id="1026" name="Picture 2" descr="Z:\Client Engagement\Client Engagement - General\Marketing\Logos\PNG\AIG_r_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6506" y="2223958"/>
            <a:ext cx="3024337" cy="1500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527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AIG 1">
      <a:dk1>
        <a:srgbClr val="636463"/>
      </a:dk1>
      <a:lt1>
        <a:srgbClr val="FFFFFF"/>
      </a:lt1>
      <a:dk2>
        <a:srgbClr val="005984"/>
      </a:dk2>
      <a:lt2>
        <a:srgbClr val="00A4E4"/>
      </a:lt2>
      <a:accent1>
        <a:srgbClr val="E36F1E"/>
      </a:accent1>
      <a:accent2>
        <a:srgbClr val="78A22F"/>
      </a:accent2>
      <a:accent3>
        <a:srgbClr val="C41230"/>
      </a:accent3>
      <a:accent4>
        <a:srgbClr val="FDB913"/>
      </a:accent4>
      <a:accent5>
        <a:srgbClr val="AF006E"/>
      </a:accent5>
      <a:accent6>
        <a:srgbClr val="4D4D4D"/>
      </a:accent6>
      <a:hlink>
        <a:srgbClr val="67CDFF"/>
      </a:hlink>
      <a:folHlink>
        <a:srgbClr val="B2D67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IG Master Template">
  <a:themeElements>
    <a:clrScheme name="AIG Master Templat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AIG Master Template">
      <a:majorFont>
        <a:latin typeface="AIG Futura Medium"/>
        <a:ea typeface="AIG Futura Medium"/>
        <a:cs typeface="AIG Futura Medium"/>
      </a:majorFont>
      <a:minorFont>
        <a:latin typeface="AIG Futura Book"/>
        <a:ea typeface="AIG Futura Book"/>
        <a:cs typeface="AIG Futura Book"/>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defRPr>
        </a:defPPr>
      </a:lstStyle>
    </a:lnDef>
  </a:objectDefaults>
  <a:extraClrSchemeLst>
    <a:extraClrScheme>
      <a:clrScheme name="AIG Master Templat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0" ma:contentTypeDescription="Create a new document." ma:contentTypeScope="" ma:versionID="430adbbc18801fb793019b196e63a3b4">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b06d8c34e630c45e4bd2bca9710ff6cb"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92364D-9CA7-4EED-A124-4D5E58CCB93C}">
  <ds:schemaRefs>
    <ds:schemaRef ds:uri="http://schemas.microsoft.com/sharepoint/v3/contenttype/forms"/>
  </ds:schemaRefs>
</ds:datastoreItem>
</file>

<file path=customXml/itemProps2.xml><?xml version="1.0" encoding="utf-8"?>
<ds:datastoreItem xmlns:ds="http://schemas.openxmlformats.org/officeDocument/2006/customXml" ds:itemID="{F84CBE83-F01D-4678-9ADC-063EBB39A22F}">
  <ds:schemaRefs>
    <ds:schemaRef ds:uri="http://www.w3.org/XML/1998/namespace"/>
    <ds:schemaRef ds:uri="http://purl.org/dc/dcmitype/"/>
    <ds:schemaRef ds:uri="http://schemas.openxmlformats.org/package/2006/metadata/core-properties"/>
    <ds:schemaRef ds:uri="http://purl.org/dc/terms/"/>
    <ds:schemaRef ds:uri="http://schemas.microsoft.com/office/2006/documentManagement/types"/>
    <ds:schemaRef ds:uri="http://purl.org/dc/elements/1.1/"/>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36C1A7DD-292F-4B5F-A7D1-113A50DA54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28f553-e118-4152-827c-dbad22e505ba"/>
    <ds:schemaRef ds:uri="aa51fc51-03ed-453a-a6ef-4827ed2efd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Default Theme</Template>
  <TotalTime>620</TotalTime>
  <Words>713</Words>
  <Application>Microsoft Office PowerPoint</Application>
  <PresentationFormat>On-screen Show (4:3)</PresentationFormat>
  <Paragraphs>122</Paragraphs>
  <Slides>21</Slides>
  <Notes>13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ＭＳ Ｐゴシック</vt:lpstr>
      <vt:lpstr>AIG Futura Book</vt:lpstr>
      <vt:lpstr>AIG Futura Medium</vt:lpstr>
      <vt:lpstr>Andalus</vt:lpstr>
      <vt:lpstr>Arial</vt:lpstr>
      <vt:lpstr>Calibri</vt:lpstr>
      <vt:lpstr>Times New Roman</vt:lpstr>
      <vt:lpstr>Wingdings</vt:lpstr>
      <vt:lpstr>Default Theme</vt:lpstr>
      <vt:lpstr>AIG Master Template</vt:lpstr>
      <vt:lpstr>Practical Tips and Cautionary Tales  to support your purchase of D&amp;O Insurance and manage claims better   </vt:lpstr>
      <vt:lpstr>Agenda </vt:lpstr>
      <vt:lpstr>Cyber – European Claims Volumes</vt:lpstr>
      <vt:lpstr>2017 – Cyber Claims by Incident Type</vt:lpstr>
      <vt:lpstr>2017 – Cyber Claims by Industry</vt:lpstr>
      <vt:lpstr>D&amp;O - Modern Slavery Act </vt:lpstr>
      <vt:lpstr>D&amp;O + Cyber</vt:lpstr>
      <vt:lpstr>D&amp;O + Cyber</vt:lpstr>
      <vt:lpstr>D&amp;O + Cyber </vt:lpstr>
      <vt:lpstr>D&amp;O + Sexual Misconduct </vt:lpstr>
      <vt:lpstr>D&amp;O + Sexual Misconduct </vt:lpstr>
      <vt:lpstr>Structure of a primary D&amp;O policy</vt:lpstr>
      <vt:lpstr>Side A DIC</vt:lpstr>
      <vt:lpstr>Side A Claims Examples</vt:lpstr>
      <vt:lpstr>AIG Multinational Philosophy &amp;  Decision Wheel</vt:lpstr>
      <vt:lpstr>Multinational D&amp;O - The Indemnity Trap</vt:lpstr>
      <vt:lpstr>Top 20 countries where financial lines multinational claims noticed</vt:lpstr>
      <vt:lpstr>D&amp;O checklist</vt:lpstr>
      <vt:lpstr>D&amp;O checklist</vt:lpstr>
      <vt:lpstr>Questions?</vt:lpstr>
      <vt:lpstr>PowerPoint Presentation</vt:lpstr>
    </vt:vector>
  </TitlesOfParts>
  <Company>Chartis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Multinational</dc:title>
  <dc:creator>Denise Campbell</dc:creator>
  <cp:lastModifiedBy>Mark McComish</cp:lastModifiedBy>
  <cp:revision>33</cp:revision>
  <dcterms:created xsi:type="dcterms:W3CDTF">2013-10-11T13:01:55Z</dcterms:created>
  <dcterms:modified xsi:type="dcterms:W3CDTF">2018-06-11T16:29:39Z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