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7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1.xml" ContentType="application/vnd.openxmlformats-officedocument.presentationml.notesSlide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media/image19.jpg" ContentType="image/png"/>
  <Override PartName="/ppt/media/image20.jpg" ContentType="image/png"/>
  <Override PartName="/ppt/theme/theme7.xml" ContentType="application/vnd.openxmlformats-officedocument.theme+xml"/>
  <Override PartName="/ppt/theme/theme4.xml" ContentType="application/vnd.openxmlformats-officedocument.theme+xml"/>
  <Override PartName="/ppt/theme/theme8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90" r:id="rId1"/>
    <p:sldMasterId id="2147483702" r:id="rId2"/>
    <p:sldMasterId id="2147483717" r:id="rId3"/>
    <p:sldMasterId id="2147483707" r:id="rId4"/>
    <p:sldMasterId id="2147483711" r:id="rId5"/>
    <p:sldMasterId id="2147483738" r:id="rId6"/>
    <p:sldMasterId id="2147483660" r:id="rId7"/>
  </p:sldMasterIdLst>
  <p:notesMasterIdLst>
    <p:notesMasterId r:id="rId24"/>
  </p:notesMasterIdLst>
  <p:sldIdLst>
    <p:sldId id="270" r:id="rId8"/>
    <p:sldId id="271" r:id="rId9"/>
    <p:sldId id="272" r:id="rId10"/>
    <p:sldId id="258" r:id="rId11"/>
    <p:sldId id="273" r:id="rId12"/>
    <p:sldId id="274" r:id="rId13"/>
    <p:sldId id="276" r:id="rId14"/>
    <p:sldId id="275" r:id="rId15"/>
    <p:sldId id="278" r:id="rId16"/>
    <p:sldId id="277" r:id="rId17"/>
    <p:sldId id="279" r:id="rId18"/>
    <p:sldId id="280" r:id="rId19"/>
    <p:sldId id="281" r:id="rId20"/>
    <p:sldId id="282" r:id="rId21"/>
    <p:sldId id="284" r:id="rId22"/>
    <p:sldId id="285" r:id="rId23"/>
  </p:sldIdLst>
  <p:sldSz cx="12192000" cy="6858000"/>
  <p:notesSz cx="6797675" cy="9926638"/>
  <p:embeddedFontLst>
    <p:embeddedFont>
      <p:font typeface="Source Sans Pro" panose="020B0503030403020204" charset="0"/>
      <p:regular r:id="rId25"/>
      <p:bold r:id="rId26"/>
      <p:italic r:id="rId27"/>
      <p:boldItalic r:id="rId28"/>
    </p:embeddedFont>
    <p:embeddedFont>
      <p:font typeface="Source Sans Pro Semibold" panose="020B0603030403020204" charset="0"/>
      <p:bold r:id="rId29"/>
      <p:boldItalic r:id="rId30"/>
    </p:embeddedFont>
    <p:embeddedFont>
      <p:font typeface="Source Sans Pro Light" panose="020B0403030403020204" charset="0"/>
      <p:regular r:id="rId31"/>
      <p:italic r:id="rId32"/>
    </p:embeddedFont>
    <p:embeddedFont>
      <p:font typeface="Source Sans Pro Black" panose="020B0803030403020204" charset="0"/>
      <p:bold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900"/>
    <a:srgbClr val="151A30"/>
    <a:srgbClr val="223361"/>
    <a:srgbClr val="1232A6"/>
    <a:srgbClr val="75C1EC"/>
    <a:srgbClr val="59B337"/>
    <a:srgbClr val="004FB6"/>
    <a:srgbClr val="EFEFEF"/>
    <a:srgbClr val="ECECEA"/>
    <a:srgbClr val="FF4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9010" autoAdjust="0"/>
    <p:restoredTop sz="94709"/>
  </p:normalViewPr>
  <p:slideViewPr>
    <p:cSldViewPr snapToGrid="0" snapToObjects="1">
      <p:cViewPr varScale="1">
        <p:scale>
          <a:sx n="94" d="100"/>
          <a:sy n="94" d="100"/>
        </p:scale>
        <p:origin x="-108" y="-4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font" Target="fonts/font2.fntdata"/><Relationship Id="rId39" Type="http://schemas.microsoft.com/office/2015/10/relationships/revisionInfo" Target="revisionInfo.xml"/><Relationship Id="rId21" Type="http://schemas.openxmlformats.org/officeDocument/2006/relationships/slide" Target="slides/slide14.xml"/><Relationship Id="rId34" Type="http://schemas.openxmlformats.org/officeDocument/2006/relationships/font" Target="fonts/font10.fntdata"/><Relationship Id="rId42" Type="http://schemas.openxmlformats.org/officeDocument/2006/relationships/customXml" Target="../customXml/item3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font" Target="fonts/font5.fntdata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heme" Target="theme/theme1.xml"/><Relationship Id="rId40" Type="http://schemas.openxmlformats.org/officeDocument/2006/relationships/customXml" Target="../customXml/item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font" Target="fonts/font4.fntdata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presProps" Target="presProp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Source Sans Pro Light" panose="020B0403030403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Source Sans Pro Light" panose="020B0403030403020204" pitchFamily="34" charset="0"/>
              </a:defRPr>
            </a:lvl1pPr>
          </a:lstStyle>
          <a:p>
            <a:fld id="{95F42D5D-6E64-9946-9E3E-373B128EBE42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Source Sans Pro Light" panose="020B0403030403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Source Sans Pro Light" panose="020B0403030403020204" pitchFamily="34" charset="0"/>
              </a:defRPr>
            </a:lvl1pPr>
          </a:lstStyle>
          <a:p>
            <a:fld id="{869F1549-569E-014C-BCB2-724627C86B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338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Source Sans Pro Light" panose="020B0403030403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Source Sans Pro Light" panose="020B0403030403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Source Sans Pro Light" panose="020B0403030403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Source Sans Pro Light" panose="020B0403030403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Source Sans Pro Light" panose="020B0403030403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F1549-569E-014C-BCB2-724627C86B7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373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F1549-569E-014C-BCB2-724627C86B7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373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F1549-569E-014C-BCB2-724627C86B7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373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2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/Blue 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98E34A8-2C99-4ECD-BD37-733C549275AC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86000" y="779"/>
            <a:ext cx="3606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BFEB24E-27B5-F141-BF44-2DB02B67DE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0435" y="1348357"/>
            <a:ext cx="3511565" cy="5509643"/>
          </a:xfrm>
          <a:prstGeom prst="rect">
            <a:avLst/>
          </a:prstGeom>
        </p:spPr>
      </p:pic>
      <p:sp>
        <p:nvSpPr>
          <p:cNvPr id="8" name="Text Placeholder 10">
            <a:extLst>
              <a:ext uri="{FF2B5EF4-FFF2-40B4-BE49-F238E27FC236}">
                <a16:creationId xmlns:a16="http://schemas.microsoft.com/office/drawing/2014/main" xmlns="" id="{FC99C80A-4D57-5F4F-9516-5E5C93711F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97" y="4718656"/>
            <a:ext cx="5981699" cy="400110"/>
          </a:xfrm>
          <a:prstGeom prst="rect">
            <a:avLst/>
          </a:prstGeom>
          <a:solidFill>
            <a:srgbClr val="FFD900"/>
          </a:solidFill>
        </p:spPr>
        <p:txBody>
          <a:bodyPr wrap="square" lIns="288000" rIns="288000" anchor="ctr">
            <a:spAutoFit/>
          </a:bodyPr>
          <a:lstStyle>
            <a:lvl1pPr marL="0" indent="0">
              <a:buFontTx/>
              <a:buNone/>
              <a:defRPr b="0">
                <a:solidFill>
                  <a:schemeClr val="tx2"/>
                </a:solidFill>
                <a:latin typeface="Source Sans Pro Black" panose="020B0803030403020204" pitchFamily="34" charset="0"/>
              </a:defRPr>
            </a:lvl1pPr>
            <a:lvl2pPr marL="457200" indent="0">
              <a:buFontTx/>
              <a:buNone/>
              <a:defRPr b="1">
                <a:latin typeface="Source Sans Pro" panose="020B0503040504020204" pitchFamily="34" charset="0"/>
              </a:defRPr>
            </a:lvl2pPr>
            <a:lvl3pPr marL="914400" indent="0">
              <a:buFontTx/>
              <a:buNone/>
              <a:defRPr b="1">
                <a:latin typeface="Source Sans Pro" panose="020B0503040504020204" pitchFamily="34" charset="0"/>
              </a:defRPr>
            </a:lvl3pPr>
            <a:lvl4pPr marL="1371600" indent="0">
              <a:buFontTx/>
              <a:buNone/>
              <a:defRPr b="1">
                <a:latin typeface="Source Sans Pro" panose="020B0503040504020204" pitchFamily="34" charset="0"/>
              </a:defRPr>
            </a:lvl4pPr>
            <a:lvl5pPr marL="1828800" indent="0">
              <a:buFontTx/>
              <a:buNone/>
              <a:defRPr b="1">
                <a:latin typeface="Source Sans Pro" panose="020B050304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  <a:br>
              <a:rPr lang="en-US" dirty="0"/>
            </a:br>
            <a:r>
              <a:rPr lang="en-US" dirty="0"/>
              <a:t>on two lines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5D6ABBAF-223A-1B48-8D67-C3E3DBE2B5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7797" y="1037160"/>
            <a:ext cx="5981699" cy="53553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>
                <a:solidFill>
                  <a:srgbClr val="223361"/>
                </a:solidFill>
              </a:defRPr>
            </a:lvl1pPr>
          </a:lstStyle>
          <a:p>
            <a:r>
              <a:rPr lang="en-US" dirty="0"/>
              <a:t>Bullet Style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xmlns="" id="{30AC30F4-855C-814E-A1E6-A58D652533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7797" y="1716624"/>
            <a:ext cx="5981699" cy="2752634"/>
          </a:xfrm>
          <a:prstGeom prst="rect">
            <a:avLst/>
          </a:prstGeom>
        </p:spPr>
        <p:txBody>
          <a:bodyPr lIns="0" rIns="0"/>
          <a:lstStyle>
            <a:lvl1pPr marL="285750" indent="-285750">
              <a:lnSpc>
                <a:spcPts val="14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1pPr>
            <a:lvl2pPr marL="742950" indent="-285750">
              <a:lnSpc>
                <a:spcPts val="14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400" baseline="0">
                <a:solidFill>
                  <a:srgbClr val="223361"/>
                </a:solidFill>
              </a:defRPr>
            </a:lvl2pPr>
            <a:lvl3pPr marL="1200150" indent="-285750">
              <a:lnSpc>
                <a:spcPts val="14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400" baseline="0">
                <a:solidFill>
                  <a:srgbClr val="223361"/>
                </a:solidFill>
              </a:defRPr>
            </a:lvl3pPr>
            <a:lvl4pPr marL="1371600" indent="0">
              <a:lnSpc>
                <a:spcPts val="1400"/>
              </a:lnSpc>
              <a:buFontTx/>
              <a:buNone/>
              <a:defRPr sz="1400" baseline="0"/>
            </a:lvl4pPr>
            <a:lvl5pPr marL="1828800" indent="0">
              <a:lnSpc>
                <a:spcPts val="1400"/>
              </a:lnSpc>
              <a:buFontTx/>
              <a:buNone/>
              <a:defRPr sz="1400" baseline="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GB" dirty="0"/>
              <a:t>B</a:t>
            </a:r>
            <a:r>
              <a:rPr lang="en-US" dirty="0" err="1"/>
              <a:t>ullet</a:t>
            </a:r>
            <a:r>
              <a:rPr lang="en-US" dirty="0"/>
              <a:t> 2</a:t>
            </a:r>
          </a:p>
          <a:p>
            <a:pPr lvl="0"/>
            <a:r>
              <a:rPr lang="en-GB" dirty="0"/>
              <a:t>B</a:t>
            </a:r>
            <a:r>
              <a:rPr lang="en-US" dirty="0" err="1"/>
              <a:t>ullet</a:t>
            </a:r>
            <a:r>
              <a:rPr lang="en-US" dirty="0"/>
              <a:t> 3</a:t>
            </a:r>
          </a:p>
          <a:p>
            <a:pPr lvl="0"/>
            <a:r>
              <a:rPr lang="en-GB" dirty="0"/>
              <a:t>Bu</a:t>
            </a:r>
            <a:r>
              <a:rPr lang="en-US" dirty="0" err="1"/>
              <a:t>llet</a:t>
            </a:r>
            <a:r>
              <a:rPr lang="en-US" dirty="0"/>
              <a:t> 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9920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ite Background/Blue 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FBD991CC-9154-0A47-83B1-C28A12F163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7797" y="1037160"/>
            <a:ext cx="5981699" cy="53553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>
                <a:solidFill>
                  <a:srgbClr val="223361"/>
                </a:solidFill>
              </a:defRPr>
            </a:lvl1pPr>
          </a:lstStyle>
          <a:p>
            <a:r>
              <a:rPr lang="en-US" dirty="0"/>
              <a:t>Bullet Style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xmlns="" id="{FC99C80A-4D57-5F4F-9516-5E5C93711F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97" y="4718656"/>
            <a:ext cx="5981699" cy="400110"/>
          </a:xfrm>
          <a:prstGeom prst="rect">
            <a:avLst/>
          </a:prstGeom>
          <a:solidFill>
            <a:srgbClr val="FFD900"/>
          </a:solidFill>
        </p:spPr>
        <p:txBody>
          <a:bodyPr wrap="square" lIns="288000" rIns="288000" anchor="ctr">
            <a:spAutoFit/>
          </a:bodyPr>
          <a:lstStyle>
            <a:lvl1pPr marL="0" indent="0">
              <a:buFontTx/>
              <a:buNone/>
              <a:defRPr b="0">
                <a:solidFill>
                  <a:schemeClr val="tx2"/>
                </a:solidFill>
                <a:latin typeface="Source Sans Pro Black" panose="020B0803030403020204" pitchFamily="34" charset="0"/>
              </a:defRPr>
            </a:lvl1pPr>
            <a:lvl2pPr marL="457200" indent="0">
              <a:buFontTx/>
              <a:buNone/>
              <a:defRPr b="1">
                <a:latin typeface="Source Sans Pro" panose="020B0503040504020204" pitchFamily="34" charset="0"/>
              </a:defRPr>
            </a:lvl2pPr>
            <a:lvl3pPr marL="914400" indent="0">
              <a:buFontTx/>
              <a:buNone/>
              <a:defRPr b="1">
                <a:latin typeface="Source Sans Pro" panose="020B0503040504020204" pitchFamily="34" charset="0"/>
              </a:defRPr>
            </a:lvl3pPr>
            <a:lvl4pPr marL="1371600" indent="0">
              <a:buFontTx/>
              <a:buNone/>
              <a:defRPr b="1">
                <a:latin typeface="Source Sans Pro" panose="020B0503040504020204" pitchFamily="34" charset="0"/>
              </a:defRPr>
            </a:lvl4pPr>
            <a:lvl5pPr marL="1828800" indent="0">
              <a:buFontTx/>
              <a:buNone/>
              <a:defRPr b="1">
                <a:latin typeface="Source Sans Pro" panose="020B050304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  <a:br>
              <a:rPr lang="en-US" dirty="0"/>
            </a:br>
            <a:r>
              <a:rPr lang="en-US" dirty="0"/>
              <a:t>on two lines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xmlns="" id="{7D494A4D-7A0D-4E4E-961C-A787BBA74B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7797" y="1716624"/>
            <a:ext cx="5981699" cy="2752634"/>
          </a:xfrm>
          <a:prstGeom prst="rect">
            <a:avLst/>
          </a:prstGeom>
        </p:spPr>
        <p:txBody>
          <a:bodyPr lIns="0" rIns="0"/>
          <a:lstStyle>
            <a:lvl1pPr marL="285750" indent="-285750">
              <a:lnSpc>
                <a:spcPts val="14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1pPr>
            <a:lvl2pPr marL="742950" indent="-285750">
              <a:lnSpc>
                <a:spcPts val="14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400" baseline="0">
                <a:solidFill>
                  <a:srgbClr val="223361"/>
                </a:solidFill>
              </a:defRPr>
            </a:lvl2pPr>
            <a:lvl3pPr marL="1200150" indent="-285750">
              <a:lnSpc>
                <a:spcPts val="14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400" baseline="0">
                <a:solidFill>
                  <a:srgbClr val="223361"/>
                </a:solidFill>
              </a:defRPr>
            </a:lvl3pPr>
            <a:lvl4pPr marL="1371600" indent="0">
              <a:lnSpc>
                <a:spcPts val="1400"/>
              </a:lnSpc>
              <a:buFontTx/>
              <a:buNone/>
              <a:defRPr sz="1400" baseline="0"/>
            </a:lvl4pPr>
            <a:lvl5pPr marL="1828800" indent="0">
              <a:lnSpc>
                <a:spcPts val="1400"/>
              </a:lnSpc>
              <a:buFontTx/>
              <a:buNone/>
              <a:defRPr sz="1400" baseline="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GB" dirty="0"/>
              <a:t>B</a:t>
            </a:r>
            <a:r>
              <a:rPr lang="en-US" dirty="0" err="1"/>
              <a:t>ullet</a:t>
            </a:r>
            <a:r>
              <a:rPr lang="en-US" dirty="0"/>
              <a:t> 2</a:t>
            </a:r>
          </a:p>
          <a:p>
            <a:pPr lvl="0"/>
            <a:r>
              <a:rPr lang="en-GB" dirty="0"/>
              <a:t>B</a:t>
            </a:r>
            <a:r>
              <a:rPr lang="en-US" dirty="0" err="1"/>
              <a:t>ullet</a:t>
            </a:r>
            <a:r>
              <a:rPr lang="en-US" dirty="0"/>
              <a:t> 3</a:t>
            </a:r>
          </a:p>
          <a:p>
            <a:pPr lvl="0"/>
            <a:r>
              <a:rPr lang="en-GB" dirty="0"/>
              <a:t>Bu</a:t>
            </a:r>
            <a:r>
              <a:rPr lang="en-US" dirty="0" err="1"/>
              <a:t>llet</a:t>
            </a:r>
            <a:r>
              <a:rPr lang="en-US" dirty="0"/>
              <a:t> 4</a:t>
            </a:r>
            <a:endParaRPr lang="en-GB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B5810F79-DC4A-FC46-88CB-8DF9C1132AD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86788" y="0"/>
            <a:ext cx="3605212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908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/Blue 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14D100A-636A-4CB5-B5CE-2E4E1CF1FED1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86000" y="779"/>
            <a:ext cx="3606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xmlns="" id="{8E750FEF-F9EC-A443-8443-E47F3A7351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0833" y="1227949"/>
            <a:ext cx="6439959" cy="48013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sz="2800">
                <a:solidFill>
                  <a:srgbClr val="223361"/>
                </a:solidFill>
              </a:defRPr>
            </a:lvl1pPr>
          </a:lstStyle>
          <a:p>
            <a:r>
              <a:rPr lang="en-US" dirty="0"/>
              <a:t>Together, we make a world of difference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xmlns="" id="{6F6D85B4-88C5-9047-B4BC-D0CBA0CD5E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0833" y="1839914"/>
            <a:ext cx="6439959" cy="765077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ts val="1400"/>
              </a:lnSpc>
              <a:buFontTx/>
              <a:buNone/>
              <a:defRPr sz="1400" b="0" i="0" baseline="0">
                <a:latin typeface="Source Sans Pro" panose="020B0503030403020204" pitchFamily="34" charset="77"/>
              </a:defRPr>
            </a:lvl1pPr>
            <a:lvl2pPr marL="457200" indent="0">
              <a:lnSpc>
                <a:spcPts val="1400"/>
              </a:lnSpc>
              <a:buFontTx/>
              <a:buNone/>
              <a:defRPr sz="1400" b="0" i="0" baseline="0">
                <a:latin typeface="Source Sans Pro" panose="020B0503030403020204" pitchFamily="34" charset="77"/>
              </a:defRPr>
            </a:lvl2pPr>
            <a:lvl3pPr marL="914400" indent="0">
              <a:lnSpc>
                <a:spcPts val="1400"/>
              </a:lnSpc>
              <a:buFontTx/>
              <a:buNone/>
              <a:defRPr sz="1400" b="0" i="0" baseline="0">
                <a:latin typeface="Source Sans Pro" panose="020B0503030403020204" pitchFamily="34" charset="77"/>
              </a:defRPr>
            </a:lvl3pPr>
            <a:lvl4pPr marL="1371600" indent="0">
              <a:lnSpc>
                <a:spcPts val="1400"/>
              </a:lnSpc>
              <a:buFontTx/>
              <a:buNone/>
              <a:defRPr sz="1400" baseline="0"/>
            </a:lvl4pPr>
            <a:lvl5pPr marL="1828800" indent="0">
              <a:lnSpc>
                <a:spcPts val="1400"/>
              </a:lnSpc>
              <a:buFontTx/>
              <a:buNone/>
              <a:defRPr sz="1400" baseline="0"/>
            </a:lvl5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xmlns="" id="{C16075C2-C5F1-DC4A-92EB-7FF50DDE5C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0833" y="2736825"/>
            <a:ext cx="6439959" cy="577081"/>
          </a:xfrm>
          <a:prstGeom prst="rect">
            <a:avLst/>
          </a:prstGeom>
        </p:spPr>
        <p:txBody>
          <a:bodyPr lIns="0" rIns="0"/>
          <a:lstStyle>
            <a:lvl1pPr marL="0" indent="0">
              <a:buFontTx/>
              <a:buNone/>
              <a:defRPr sz="1050"/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Duis at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libero. maximus tempus ligula sit </a:t>
            </a:r>
            <a:r>
              <a:rPr lang="en-US" dirty="0" err="1"/>
              <a:t>amet</a:t>
            </a:r>
            <a:r>
              <a:rPr lang="en-US" dirty="0"/>
              <a:t> ipsum id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maximus tempus.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5DE67F8-AADA-DD49-BCF4-615D896292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0435" y="1348357"/>
            <a:ext cx="3511565" cy="550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07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Small 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xmlns="" id="{372AEF4F-A3AC-B446-99C3-1B6AB203A59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86788" y="0"/>
            <a:ext cx="3605212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4A36858C-D340-C74B-BD3C-0B3A19B99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775" y="1037160"/>
            <a:ext cx="5981699" cy="53553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>
                <a:solidFill>
                  <a:srgbClr val="22336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xmlns="" id="{CE2F4B71-105D-5040-A06C-20E206B238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775" y="4718656"/>
            <a:ext cx="5981699" cy="400110"/>
          </a:xfrm>
          <a:prstGeom prst="rect">
            <a:avLst/>
          </a:prstGeom>
          <a:solidFill>
            <a:srgbClr val="FFD900"/>
          </a:solidFill>
        </p:spPr>
        <p:txBody>
          <a:bodyPr wrap="square" lIns="288000" rIns="288000" anchor="ctr">
            <a:spAutoFit/>
          </a:bodyPr>
          <a:lstStyle>
            <a:lvl1pPr marL="0" indent="0">
              <a:buFontTx/>
              <a:buNone/>
              <a:defRPr b="0">
                <a:solidFill>
                  <a:schemeClr val="tx2"/>
                </a:solidFill>
                <a:latin typeface="Source Sans Pro Black" panose="020B0803030403020204" pitchFamily="34" charset="0"/>
              </a:defRPr>
            </a:lvl1pPr>
            <a:lvl2pPr marL="457200" indent="0">
              <a:buFontTx/>
              <a:buNone/>
              <a:defRPr b="1">
                <a:latin typeface="Source Sans Pro" panose="020B0503040504020204" pitchFamily="34" charset="0"/>
              </a:defRPr>
            </a:lvl2pPr>
            <a:lvl3pPr marL="914400" indent="0">
              <a:buFontTx/>
              <a:buNone/>
              <a:defRPr b="1">
                <a:latin typeface="Source Sans Pro" panose="020B0503040504020204" pitchFamily="34" charset="0"/>
              </a:defRPr>
            </a:lvl3pPr>
            <a:lvl4pPr marL="1371600" indent="0">
              <a:buFontTx/>
              <a:buNone/>
              <a:defRPr b="1">
                <a:latin typeface="Source Sans Pro" panose="020B0503040504020204" pitchFamily="34" charset="0"/>
              </a:defRPr>
            </a:lvl4pPr>
            <a:lvl5pPr marL="1828800" indent="0">
              <a:buFontTx/>
              <a:buNone/>
              <a:defRPr b="1">
                <a:latin typeface="Source Sans Pro" panose="020B050304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  <a:br>
              <a:rPr lang="en-US" dirty="0"/>
            </a:br>
            <a:r>
              <a:rPr lang="en-US" dirty="0"/>
              <a:t>on two lines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xmlns="" id="{C56E6C94-7C6B-A642-B407-3637CC27373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775" y="1716624"/>
            <a:ext cx="5981699" cy="2752634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1pPr>
            <a:lvl2pPr marL="45720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2pPr>
            <a:lvl3pPr marL="91440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3pPr>
            <a:lvl4pPr marL="1371600" indent="0">
              <a:lnSpc>
                <a:spcPts val="1400"/>
              </a:lnSpc>
              <a:buFontTx/>
              <a:buNone/>
              <a:defRPr sz="1400" baseline="0"/>
            </a:lvl4pPr>
            <a:lvl5pPr marL="1828800" indent="0">
              <a:lnSpc>
                <a:spcPts val="1400"/>
              </a:lnSpc>
              <a:buFontTx/>
              <a:buNone/>
              <a:defRPr sz="1400" baseline="0"/>
            </a:lvl5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0536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-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xmlns="" id="{1B582724-5691-F542-BA1C-837F7A10AD1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95360" y="0"/>
            <a:ext cx="359664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358B55E7-38B6-AD49-B5CB-3EEA309EC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775" y="1037160"/>
            <a:ext cx="5981699" cy="53553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>
                <a:solidFill>
                  <a:srgbClr val="22336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160CBBAB-1415-5548-8DBE-6A08E6ED85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775" y="4718656"/>
            <a:ext cx="5981699" cy="400110"/>
          </a:xfrm>
          <a:prstGeom prst="rect">
            <a:avLst/>
          </a:prstGeom>
          <a:solidFill>
            <a:srgbClr val="FFD900"/>
          </a:solidFill>
        </p:spPr>
        <p:txBody>
          <a:bodyPr wrap="square" lIns="288000" rIns="288000" anchor="ctr">
            <a:spAutoFit/>
          </a:bodyPr>
          <a:lstStyle>
            <a:lvl1pPr marL="0" indent="0">
              <a:buFontTx/>
              <a:buNone/>
              <a:defRPr b="0">
                <a:solidFill>
                  <a:schemeClr val="tx2"/>
                </a:solidFill>
                <a:latin typeface="Source Sans Pro Black" panose="020B0803030403020204" pitchFamily="34" charset="0"/>
              </a:defRPr>
            </a:lvl1pPr>
            <a:lvl2pPr marL="457200" indent="0">
              <a:buFontTx/>
              <a:buNone/>
              <a:defRPr b="1">
                <a:latin typeface="Source Sans Pro" panose="020B0503040504020204" pitchFamily="34" charset="0"/>
              </a:defRPr>
            </a:lvl2pPr>
            <a:lvl3pPr marL="914400" indent="0">
              <a:buFontTx/>
              <a:buNone/>
              <a:defRPr b="1">
                <a:latin typeface="Source Sans Pro" panose="020B0503040504020204" pitchFamily="34" charset="0"/>
              </a:defRPr>
            </a:lvl3pPr>
            <a:lvl4pPr marL="1371600" indent="0">
              <a:buFontTx/>
              <a:buNone/>
              <a:defRPr b="1">
                <a:latin typeface="Source Sans Pro" panose="020B0503040504020204" pitchFamily="34" charset="0"/>
              </a:defRPr>
            </a:lvl4pPr>
            <a:lvl5pPr marL="1828800" indent="0">
              <a:buFontTx/>
              <a:buNone/>
              <a:defRPr b="1">
                <a:latin typeface="Source Sans Pro" panose="020B050304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  <a:br>
              <a:rPr lang="en-US" dirty="0"/>
            </a:br>
            <a:r>
              <a:rPr lang="en-US" dirty="0"/>
              <a:t>on two lines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xmlns="" id="{37586355-D460-6945-A28E-96C99B6410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775" y="1716624"/>
            <a:ext cx="5981699" cy="2752634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1pPr>
            <a:lvl2pPr marL="45720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2pPr>
            <a:lvl3pPr marL="91440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3pPr>
            <a:lvl4pPr marL="1371600" indent="0">
              <a:lnSpc>
                <a:spcPts val="1400"/>
              </a:lnSpc>
              <a:buFontTx/>
              <a:buNone/>
              <a:defRPr sz="1400" baseline="0"/>
            </a:lvl4pPr>
            <a:lvl5pPr marL="1828800" indent="0">
              <a:lnSpc>
                <a:spcPts val="1400"/>
              </a:lnSpc>
              <a:buFontTx/>
              <a:buNone/>
              <a:defRPr sz="1400" baseline="0"/>
            </a:lvl5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0282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ite Background Small 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xmlns="" id="{372AEF4F-A3AC-B446-99C3-1B6AB203A59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86788" y="0"/>
            <a:ext cx="3605212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2D5CC215-041D-5F44-B38E-51BCA1B5D2C3}"/>
              </a:ext>
            </a:extLst>
          </p:cNvPr>
          <p:cNvSpPr txBox="1">
            <a:spLocks/>
          </p:cNvSpPr>
          <p:nvPr userDrawn="1"/>
        </p:nvSpPr>
        <p:spPr>
          <a:xfrm>
            <a:off x="838201" y="895844"/>
            <a:ext cx="5981699" cy="5355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chemeClr val="tx2"/>
                </a:solidFill>
                <a:latin typeface="Source Sans Pro" panose="020B0503030403020204" pitchFamily="34" charset="77"/>
              </a:rPr>
              <a:t>Contents</a:t>
            </a:r>
            <a:endParaRPr lang="en-US" sz="3200" dirty="0">
              <a:solidFill>
                <a:schemeClr val="tx2"/>
              </a:solidFill>
              <a:latin typeface="Source Sans Pro" panose="020B0503030403020204" pitchFamily="34" charset="77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9B88E275-5804-CB4E-8C72-7A3D67A686A5}"/>
              </a:ext>
            </a:extLst>
          </p:cNvPr>
          <p:cNvSpPr txBox="1">
            <a:spLocks/>
          </p:cNvSpPr>
          <p:nvPr userDrawn="1"/>
        </p:nvSpPr>
        <p:spPr>
          <a:xfrm>
            <a:off x="4423067" y="1431375"/>
            <a:ext cx="1375062" cy="4524315"/>
          </a:xfrm>
          <a:prstGeom prst="rect">
            <a:avLst/>
          </a:prstGeom>
        </p:spPr>
        <p:txBody>
          <a:bodyPr vert="horz" wrap="square" lIns="0" tIns="45720" rIns="0" bIns="45720" rtlCol="0">
            <a:spAutoFit/>
          </a:bodyPr>
          <a:lstStyle>
            <a:lvl1pPr marL="90488" indent="-90488" algn="l" defTabSz="914400" rtl="0" eaLnBrk="1" latinLnBrk="0" hangingPunct="1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b="0" i="0" kern="1200" baseline="0">
                <a:solidFill>
                  <a:schemeClr val="bg1"/>
                </a:solidFill>
                <a:latin typeface="Source Sans Pro Light" panose="020B0403030403020204" pitchFamily="34" charset="0"/>
                <a:ea typeface="+mn-ea"/>
                <a:cs typeface="+mn-cs"/>
              </a:defRPr>
            </a:lvl1pPr>
            <a:lvl2pPr marL="533400" indent="-76200" algn="l" defTabSz="914400" rtl="0" eaLnBrk="1" latinLnBrk="0" hangingPunct="1">
              <a:lnSpc>
                <a:spcPts val="1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 baseline="0">
                <a:solidFill>
                  <a:schemeClr val="bg1"/>
                </a:solidFill>
                <a:latin typeface="Source Sans Pro Light" panose="020B0403030403020204" pitchFamily="34" charset="0"/>
                <a:ea typeface="+mn-ea"/>
                <a:cs typeface="+mn-cs"/>
              </a:defRPr>
            </a:lvl2pPr>
            <a:lvl3pPr marL="987425" indent="-73025" algn="l" defTabSz="914400" rtl="0" eaLnBrk="1" latinLnBrk="0" hangingPunct="1">
              <a:lnSpc>
                <a:spcPts val="1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 baseline="0">
                <a:solidFill>
                  <a:schemeClr val="bg1"/>
                </a:solidFill>
                <a:latin typeface="Source Sans Pro Light" panose="020B0403030403020204" pitchFamily="34" charset="0"/>
                <a:ea typeface="+mn-ea"/>
                <a:cs typeface="+mn-cs"/>
              </a:defRPr>
            </a:lvl3pPr>
            <a:lvl4pPr marL="1439863" indent="-68263" algn="l" defTabSz="914400" rtl="0" eaLnBrk="1" latinLnBrk="0" hangingPunct="1">
              <a:lnSpc>
                <a:spcPts val="1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 baseline="0">
                <a:solidFill>
                  <a:schemeClr val="bg1"/>
                </a:solidFill>
                <a:latin typeface="Source Sans Pro Light" panose="020B0403030403020204" pitchFamily="34" charset="0"/>
                <a:ea typeface="+mn-ea"/>
                <a:cs typeface="+mn-cs"/>
              </a:defRPr>
            </a:lvl4pPr>
            <a:lvl5pPr marL="1882775" indent="-53975" algn="l" defTabSz="914400" rtl="0" eaLnBrk="1" latinLnBrk="0" hangingPunct="1">
              <a:lnSpc>
                <a:spcPts val="1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 baseline="0">
                <a:solidFill>
                  <a:schemeClr val="bg1"/>
                </a:solidFill>
                <a:latin typeface="Source Sans Pro Light" panose="020B04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tx2"/>
                </a:solidFill>
              </a:rPr>
              <a:t>XX</a:t>
            </a:r>
          </a:p>
          <a:p>
            <a:pPr marL="0" indent="0" algn="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tx2"/>
                </a:solidFill>
              </a:rPr>
              <a:t>XX</a:t>
            </a:r>
          </a:p>
          <a:p>
            <a:pPr marL="0" indent="0" algn="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tx2"/>
                </a:solidFill>
              </a:rPr>
              <a:t>XX</a:t>
            </a:r>
          </a:p>
          <a:p>
            <a:pPr marL="0" indent="0" algn="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tx2"/>
                </a:solidFill>
              </a:rPr>
              <a:t>XX</a:t>
            </a:r>
          </a:p>
          <a:p>
            <a:pPr marL="0" indent="0" algn="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tx2"/>
                </a:solidFill>
              </a:rPr>
              <a:t>XX</a:t>
            </a:r>
          </a:p>
          <a:p>
            <a:pPr marL="0" indent="0" algn="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tx2"/>
                </a:solidFill>
              </a:rPr>
              <a:t>XX</a:t>
            </a:r>
          </a:p>
          <a:p>
            <a:pPr marL="0" indent="0" algn="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tx2"/>
                </a:solidFill>
              </a:rPr>
              <a:t>XX</a:t>
            </a:r>
          </a:p>
          <a:p>
            <a:pPr marL="0" indent="0" algn="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tx2"/>
                </a:solidFill>
              </a:rPr>
              <a:t>XX</a:t>
            </a:r>
          </a:p>
          <a:p>
            <a:pPr marL="0" indent="0" algn="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tx2"/>
                </a:solidFill>
              </a:rPr>
              <a:t>XX</a:t>
            </a:r>
          </a:p>
          <a:p>
            <a:pPr marL="0" indent="0" algn="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tx2"/>
                </a:solidFill>
              </a:rPr>
              <a:t>XX</a:t>
            </a:r>
          </a:p>
          <a:p>
            <a:pPr marL="0" indent="0" algn="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tx2"/>
                </a:solidFill>
              </a:rPr>
              <a:t>XX</a:t>
            </a:r>
          </a:p>
          <a:p>
            <a:pPr marL="0" indent="0" algn="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tx2"/>
                </a:solidFill>
              </a:rPr>
              <a:t>XX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xmlns="" id="{2F85DFE9-B13D-9242-9448-1036DDBADB1F}"/>
              </a:ext>
            </a:extLst>
          </p:cNvPr>
          <p:cNvSpPr txBox="1">
            <a:spLocks/>
          </p:cNvSpPr>
          <p:nvPr userDrawn="1"/>
        </p:nvSpPr>
        <p:spPr>
          <a:xfrm>
            <a:off x="928753" y="1431375"/>
            <a:ext cx="1375062" cy="4524315"/>
          </a:xfrm>
          <a:prstGeom prst="rect">
            <a:avLst/>
          </a:prstGeom>
        </p:spPr>
        <p:txBody>
          <a:bodyPr vert="horz" wrap="square" lIns="0" tIns="45720" rIns="0" bIns="45720" rtlCol="0">
            <a:spAutoFit/>
          </a:bodyPr>
          <a:lstStyle>
            <a:lvl1pPr marL="90488" indent="-90488" algn="l" defTabSz="914400" rtl="0" eaLnBrk="1" latinLnBrk="0" hangingPunct="1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b="0" i="0" kern="1200" baseline="0">
                <a:solidFill>
                  <a:schemeClr val="bg1"/>
                </a:solidFill>
                <a:latin typeface="Source Sans Pro Light" panose="020B0403030403020204" pitchFamily="34" charset="0"/>
                <a:ea typeface="+mn-ea"/>
                <a:cs typeface="+mn-cs"/>
              </a:defRPr>
            </a:lvl1pPr>
            <a:lvl2pPr marL="533400" indent="-76200" algn="l" defTabSz="914400" rtl="0" eaLnBrk="1" latinLnBrk="0" hangingPunct="1">
              <a:lnSpc>
                <a:spcPts val="1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 baseline="0">
                <a:solidFill>
                  <a:schemeClr val="bg1"/>
                </a:solidFill>
                <a:latin typeface="Source Sans Pro Light" panose="020B0403030403020204" pitchFamily="34" charset="0"/>
                <a:ea typeface="+mn-ea"/>
                <a:cs typeface="+mn-cs"/>
              </a:defRPr>
            </a:lvl2pPr>
            <a:lvl3pPr marL="987425" indent="-73025" algn="l" defTabSz="914400" rtl="0" eaLnBrk="1" latinLnBrk="0" hangingPunct="1">
              <a:lnSpc>
                <a:spcPts val="1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 baseline="0">
                <a:solidFill>
                  <a:schemeClr val="bg1"/>
                </a:solidFill>
                <a:latin typeface="Source Sans Pro Light" panose="020B0403030403020204" pitchFamily="34" charset="0"/>
                <a:ea typeface="+mn-ea"/>
                <a:cs typeface="+mn-cs"/>
              </a:defRPr>
            </a:lvl3pPr>
            <a:lvl4pPr marL="1439863" indent="-68263" algn="l" defTabSz="914400" rtl="0" eaLnBrk="1" latinLnBrk="0" hangingPunct="1">
              <a:lnSpc>
                <a:spcPts val="1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 baseline="0">
                <a:solidFill>
                  <a:schemeClr val="bg1"/>
                </a:solidFill>
                <a:latin typeface="Source Sans Pro Light" panose="020B0403030403020204" pitchFamily="34" charset="0"/>
                <a:ea typeface="+mn-ea"/>
                <a:cs typeface="+mn-cs"/>
              </a:defRPr>
            </a:lvl4pPr>
            <a:lvl5pPr marL="1882775" indent="-53975" algn="l" defTabSz="914400" rtl="0" eaLnBrk="1" latinLnBrk="0" hangingPunct="1">
              <a:lnSpc>
                <a:spcPts val="1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 baseline="0">
                <a:solidFill>
                  <a:schemeClr val="bg1"/>
                </a:solidFill>
                <a:latin typeface="Source Sans Pro Light" panose="020B04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Source Sans Pro Semibold" panose="020B0503030403020204" pitchFamily="34" charset="77"/>
              </a:rPr>
              <a:t>Text</a:t>
            </a:r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Source Sans Pro Semibold" panose="020B0503030403020204" pitchFamily="34" charset="77"/>
              </a:rPr>
              <a:t>Text</a:t>
            </a:r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Source Sans Pro Semibold" panose="020B0503030403020204" pitchFamily="34" charset="77"/>
              </a:rPr>
              <a:t>Text</a:t>
            </a:r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Source Sans Pro Semibold" panose="020B0503030403020204" pitchFamily="34" charset="77"/>
              </a:rPr>
              <a:t>Text</a:t>
            </a:r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Source Sans Pro Semibold" panose="020B0503030403020204" pitchFamily="34" charset="77"/>
              </a:rPr>
              <a:t>Text</a:t>
            </a:r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Source Sans Pro Semibold" panose="020B0503030403020204" pitchFamily="34" charset="77"/>
              </a:rPr>
              <a:t>Text</a:t>
            </a:r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Source Sans Pro Semibold" panose="020B0503030403020204" pitchFamily="34" charset="77"/>
              </a:rPr>
              <a:t>Text</a:t>
            </a:r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Source Sans Pro Semibold" panose="020B0503030403020204" pitchFamily="34" charset="77"/>
              </a:rPr>
              <a:t>Text</a:t>
            </a:r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Source Sans Pro Semibold" panose="020B0503030403020204" pitchFamily="34" charset="77"/>
              </a:rPr>
              <a:t>Text</a:t>
            </a:r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Source Sans Pro Semibold" panose="020B0503030403020204" pitchFamily="34" charset="77"/>
              </a:rPr>
              <a:t>Text</a:t>
            </a:r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Source Sans Pro Semibold" panose="020B0503030403020204" pitchFamily="34" charset="77"/>
              </a:rPr>
              <a:t>Text</a:t>
            </a:r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Source Sans Pro Semibold" panose="020B0503030403020204" pitchFamily="34" charset="77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909105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hite with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xmlns="" id="{372AEF4F-A3AC-B446-99C3-1B6AB203A59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37825" y="0"/>
            <a:ext cx="365417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4DF6942D-B777-E44F-B1DD-95DFBCAAE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775" y="1037160"/>
            <a:ext cx="5981699" cy="53553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>
                <a:solidFill>
                  <a:srgbClr val="22336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xmlns="" id="{BA8C4617-A4A1-B74B-BF77-2CA8A947A4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775" y="4718656"/>
            <a:ext cx="5981699" cy="400110"/>
          </a:xfrm>
          <a:prstGeom prst="rect">
            <a:avLst/>
          </a:prstGeom>
          <a:solidFill>
            <a:srgbClr val="FFD900"/>
          </a:solidFill>
        </p:spPr>
        <p:txBody>
          <a:bodyPr wrap="square" lIns="288000" rIns="288000" anchor="ctr">
            <a:spAutoFit/>
          </a:bodyPr>
          <a:lstStyle>
            <a:lvl1pPr marL="0" indent="0">
              <a:buFontTx/>
              <a:buNone/>
              <a:defRPr b="0">
                <a:solidFill>
                  <a:schemeClr val="tx2"/>
                </a:solidFill>
                <a:latin typeface="Source Sans Pro Black" panose="020B0803030403020204" pitchFamily="34" charset="0"/>
              </a:defRPr>
            </a:lvl1pPr>
            <a:lvl2pPr marL="457200" indent="0">
              <a:buFontTx/>
              <a:buNone/>
              <a:defRPr b="1">
                <a:latin typeface="Source Sans Pro" panose="020B0503040504020204" pitchFamily="34" charset="0"/>
              </a:defRPr>
            </a:lvl2pPr>
            <a:lvl3pPr marL="914400" indent="0">
              <a:buFontTx/>
              <a:buNone/>
              <a:defRPr b="1">
                <a:latin typeface="Source Sans Pro" panose="020B0503040504020204" pitchFamily="34" charset="0"/>
              </a:defRPr>
            </a:lvl3pPr>
            <a:lvl4pPr marL="1371600" indent="0">
              <a:buFontTx/>
              <a:buNone/>
              <a:defRPr b="1">
                <a:latin typeface="Source Sans Pro" panose="020B0503040504020204" pitchFamily="34" charset="0"/>
              </a:defRPr>
            </a:lvl4pPr>
            <a:lvl5pPr marL="1828800" indent="0">
              <a:buFontTx/>
              <a:buNone/>
              <a:defRPr b="1">
                <a:latin typeface="Source Sans Pro" panose="020B050304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  <a:br>
              <a:rPr lang="en-US" dirty="0"/>
            </a:br>
            <a:r>
              <a:rPr lang="en-US" dirty="0"/>
              <a:t>on two lines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xmlns="" id="{407DC3BF-2683-7244-802F-54024B79C9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775" y="1716624"/>
            <a:ext cx="5981699" cy="2752634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1pPr>
            <a:lvl2pPr marL="45720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2pPr>
            <a:lvl3pPr marL="91440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3pPr>
            <a:lvl4pPr marL="1371600" indent="0">
              <a:lnSpc>
                <a:spcPts val="1400"/>
              </a:lnSpc>
              <a:buFontTx/>
              <a:buNone/>
              <a:defRPr sz="1400" baseline="0"/>
            </a:lvl4pPr>
            <a:lvl5pPr marL="1828800" indent="0">
              <a:lnSpc>
                <a:spcPts val="1400"/>
              </a:lnSpc>
              <a:buFontTx/>
              <a:buNone/>
              <a:defRPr sz="1400" baseline="0"/>
            </a:lvl5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FBD46C4-A495-214F-BF90-C30057E89CC3}"/>
              </a:ext>
            </a:extLst>
          </p:cNvPr>
          <p:cNvSpPr/>
          <p:nvPr userDrawn="1"/>
        </p:nvSpPr>
        <p:spPr>
          <a:xfrm>
            <a:off x="8380081" y="0"/>
            <a:ext cx="157744" cy="6858000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ource Sans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967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hite Lon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8E0CDE14-2920-8242-AC3F-E95AAE9B0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775" y="1037160"/>
            <a:ext cx="9719425" cy="53553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>
                <a:solidFill>
                  <a:srgbClr val="22336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xmlns="" id="{2A0806A3-3868-5046-A376-BA73EF4CB9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775" y="4718656"/>
            <a:ext cx="5981699" cy="400110"/>
          </a:xfrm>
          <a:prstGeom prst="rect">
            <a:avLst/>
          </a:prstGeom>
          <a:solidFill>
            <a:srgbClr val="FFD900"/>
          </a:solidFill>
        </p:spPr>
        <p:txBody>
          <a:bodyPr wrap="square" lIns="288000" rIns="288000" anchor="ctr">
            <a:spAutoFit/>
          </a:bodyPr>
          <a:lstStyle>
            <a:lvl1pPr marL="0" indent="0">
              <a:buFontTx/>
              <a:buNone/>
              <a:defRPr b="0">
                <a:solidFill>
                  <a:schemeClr val="tx2"/>
                </a:solidFill>
                <a:latin typeface="Source Sans Pro Black" panose="020B0803030403020204" pitchFamily="34" charset="0"/>
              </a:defRPr>
            </a:lvl1pPr>
            <a:lvl2pPr marL="457200" indent="0">
              <a:buFontTx/>
              <a:buNone/>
              <a:defRPr b="1">
                <a:latin typeface="Source Sans Pro" panose="020B0503040504020204" pitchFamily="34" charset="0"/>
              </a:defRPr>
            </a:lvl2pPr>
            <a:lvl3pPr marL="914400" indent="0">
              <a:buFontTx/>
              <a:buNone/>
              <a:defRPr b="1">
                <a:latin typeface="Source Sans Pro" panose="020B0503040504020204" pitchFamily="34" charset="0"/>
              </a:defRPr>
            </a:lvl3pPr>
            <a:lvl4pPr marL="1371600" indent="0">
              <a:buFontTx/>
              <a:buNone/>
              <a:defRPr b="1">
                <a:latin typeface="Source Sans Pro" panose="020B0503040504020204" pitchFamily="34" charset="0"/>
              </a:defRPr>
            </a:lvl4pPr>
            <a:lvl5pPr marL="1828800" indent="0">
              <a:buFontTx/>
              <a:buNone/>
              <a:defRPr b="1">
                <a:latin typeface="Source Sans Pro" panose="020B050304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  <a:br>
              <a:rPr lang="en-US" dirty="0"/>
            </a:br>
            <a:r>
              <a:rPr lang="en-US" dirty="0"/>
              <a:t>on two lines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xmlns="" id="{AFF015B7-AFB7-1A48-8393-A00E687CFE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775" y="1716624"/>
            <a:ext cx="9719425" cy="2752634"/>
          </a:xfrm>
          <a:prstGeom prst="rect">
            <a:avLst/>
          </a:prstGeom>
        </p:spPr>
        <p:txBody>
          <a:bodyPr lIns="0" rIns="0" numCol="2" spcCol="360000"/>
          <a:lstStyle>
            <a:lvl1pPr marL="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1pPr>
            <a:lvl2pPr marL="45720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2pPr>
            <a:lvl3pPr marL="91440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3pPr>
            <a:lvl4pPr marL="1371600" indent="0">
              <a:lnSpc>
                <a:spcPts val="1400"/>
              </a:lnSpc>
              <a:buFontTx/>
              <a:buNone/>
              <a:defRPr sz="1400" baseline="0"/>
            </a:lvl4pPr>
            <a:lvl5pPr marL="1828800" indent="0">
              <a:lnSpc>
                <a:spcPts val="1400"/>
              </a:lnSpc>
              <a:buFontTx/>
              <a:buNone/>
              <a:defRPr sz="1400" baseline="0"/>
            </a:lvl5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FA08768-45BD-9646-A7B3-51D77E583858}"/>
              </a:ext>
            </a:extLst>
          </p:cNvPr>
          <p:cNvSpPr/>
          <p:nvPr userDrawn="1"/>
        </p:nvSpPr>
        <p:spPr>
          <a:xfrm>
            <a:off x="0" y="0"/>
            <a:ext cx="157744" cy="6858000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ource Sans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180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ulle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xmlns="" id="{372AEF4F-A3AC-B446-99C3-1B6AB203A59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37825" y="0"/>
            <a:ext cx="365417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FBD46C4-A495-214F-BF90-C30057E89CC3}"/>
              </a:ext>
            </a:extLst>
          </p:cNvPr>
          <p:cNvSpPr/>
          <p:nvPr userDrawn="1"/>
        </p:nvSpPr>
        <p:spPr>
          <a:xfrm>
            <a:off x="8380081" y="0"/>
            <a:ext cx="157744" cy="6858000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ource Sans Pro Light" panose="020B0403030403020204" pitchFamily="34" charset="0"/>
            </a:endParaRP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xmlns="" id="{8BD53945-67ED-2D49-A8C5-070FFDDD5A1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29326" y="4718656"/>
            <a:ext cx="5622103" cy="4001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3361"/>
                </a:solidFill>
              </a:defRPr>
            </a:lvl1pPr>
          </a:lstStyle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</a:p>
          <a:p>
            <a:r>
              <a:rPr lang="en-GB" dirty="0"/>
              <a:t>Duis at </a:t>
            </a:r>
            <a:r>
              <a:rPr lang="en-GB" dirty="0" err="1"/>
              <a:t>sollicitudin</a:t>
            </a:r>
            <a:r>
              <a:rPr lang="en-GB" dirty="0"/>
              <a:t> </a:t>
            </a:r>
            <a:r>
              <a:rPr lang="en-GB" dirty="0" err="1"/>
              <a:t>orci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vestibulum libero maximus tempus 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xmlns="" id="{9B8FC09E-5313-F54A-B030-C0E6497C3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063573"/>
            <a:ext cx="5981699" cy="53553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>
                <a:solidFill>
                  <a:srgbClr val="22336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xmlns="" id="{0DA40572-4EE1-A54D-B51B-237C0FFBB5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28700" y="1755775"/>
            <a:ext cx="5622925" cy="2852738"/>
          </a:xfrm>
          <a:prstGeom prst="rect">
            <a:avLst/>
          </a:prstGeom>
        </p:spPr>
        <p:txBody>
          <a:bodyPr/>
          <a:lstStyle>
            <a:lvl1pPr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defRPr sz="1400" baseline="0">
                <a:solidFill>
                  <a:srgbClr val="223361"/>
                </a:solidFill>
              </a:defRPr>
            </a:lvl1pPr>
            <a:lvl2pPr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defRPr sz="1400" baseline="0">
                <a:solidFill>
                  <a:srgbClr val="223361"/>
                </a:solidFill>
              </a:defRPr>
            </a:lvl2pPr>
            <a:lvl3pPr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defRPr sz="1400" baseline="0">
                <a:solidFill>
                  <a:srgbClr val="223361"/>
                </a:solidFill>
              </a:defRPr>
            </a:lvl3pPr>
            <a:lvl4pPr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defRPr sz="1400" baseline="0">
                <a:solidFill>
                  <a:srgbClr val="223361"/>
                </a:solidFill>
              </a:defRPr>
            </a:lvl4pPr>
            <a:lvl5pPr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defRPr sz="1400" baseline="0">
                <a:solidFill>
                  <a:srgbClr val="22336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8853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56B5648-F3C4-0D4F-9831-4AA072625957}"/>
              </a:ext>
            </a:extLst>
          </p:cNvPr>
          <p:cNvSpPr/>
          <p:nvPr userDrawn="1"/>
        </p:nvSpPr>
        <p:spPr>
          <a:xfrm>
            <a:off x="3531726" y="0"/>
            <a:ext cx="157744" cy="6858000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ource Sans Pro Light" panose="020B0403030403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351D9853-C266-9243-AF45-4F1AD9F34E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89350" y="0"/>
            <a:ext cx="8502650" cy="6858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xmlns="" id="{83ACA7F2-8E51-3B4E-9717-21B11B683E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0367" y="2134979"/>
            <a:ext cx="2992120" cy="3767981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1pPr>
            <a:lvl2pPr marL="45720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2pPr>
            <a:lvl3pPr marL="91440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3pPr>
            <a:lvl4pPr marL="1371600" indent="0">
              <a:lnSpc>
                <a:spcPts val="1400"/>
              </a:lnSpc>
              <a:buFontTx/>
              <a:buNone/>
              <a:defRPr sz="1400" baseline="0"/>
            </a:lvl4pPr>
            <a:lvl5pPr marL="1828800" indent="0">
              <a:lnSpc>
                <a:spcPts val="1400"/>
              </a:lnSpc>
              <a:buFontTx/>
              <a:buNone/>
              <a:defRPr sz="1400" baseline="0"/>
            </a:lvl5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xmlns="" id="{3EEE9270-3E60-4E46-A8A5-DBCC8EB484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367" y="548005"/>
            <a:ext cx="299212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3361"/>
                </a:solidFill>
              </a:defRPr>
            </a:lvl1pPr>
          </a:lstStyle>
          <a:p>
            <a:r>
              <a:rPr lang="en-US" dirty="0"/>
              <a:t>Big Picture slide</a:t>
            </a:r>
            <a:br>
              <a:rPr lang="en-US" dirty="0"/>
            </a:br>
            <a:r>
              <a:rPr lang="en-US" dirty="0"/>
              <a:t>text</a:t>
            </a:r>
            <a:br>
              <a:rPr lang="en-US" dirty="0"/>
            </a:br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632008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hite, short read,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F00ABDFD-E24F-5741-BAD3-36D96B4000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80047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2DDDF57F-8BE3-E64C-89B8-7D2594DDF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3491" y="1037160"/>
            <a:ext cx="5981699" cy="53553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>
                <a:solidFill>
                  <a:srgbClr val="22336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xmlns="" id="{957AF7FE-B3B7-0D48-923F-2BD9C354DF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33491" y="4718656"/>
            <a:ext cx="5981699" cy="400110"/>
          </a:xfrm>
          <a:prstGeom prst="rect">
            <a:avLst/>
          </a:prstGeom>
          <a:solidFill>
            <a:srgbClr val="FFD900"/>
          </a:solidFill>
        </p:spPr>
        <p:txBody>
          <a:bodyPr wrap="square" lIns="288000" rIns="288000" anchor="ctr">
            <a:spAutoFit/>
          </a:bodyPr>
          <a:lstStyle>
            <a:lvl1pPr marL="0" indent="0">
              <a:buFontTx/>
              <a:buNone/>
              <a:defRPr b="0">
                <a:solidFill>
                  <a:schemeClr val="tx2"/>
                </a:solidFill>
                <a:latin typeface="Source Sans Pro Black" panose="020B0803030403020204" pitchFamily="34" charset="0"/>
              </a:defRPr>
            </a:lvl1pPr>
            <a:lvl2pPr marL="457200" indent="0">
              <a:buFontTx/>
              <a:buNone/>
              <a:defRPr b="1">
                <a:latin typeface="Source Sans Pro" panose="020B0503040504020204" pitchFamily="34" charset="0"/>
              </a:defRPr>
            </a:lvl2pPr>
            <a:lvl3pPr marL="914400" indent="0">
              <a:buFontTx/>
              <a:buNone/>
              <a:defRPr b="1">
                <a:latin typeface="Source Sans Pro" panose="020B0503040504020204" pitchFamily="34" charset="0"/>
              </a:defRPr>
            </a:lvl3pPr>
            <a:lvl4pPr marL="1371600" indent="0">
              <a:buFontTx/>
              <a:buNone/>
              <a:defRPr b="1">
                <a:latin typeface="Source Sans Pro" panose="020B0503040504020204" pitchFamily="34" charset="0"/>
              </a:defRPr>
            </a:lvl4pPr>
            <a:lvl5pPr marL="1828800" indent="0">
              <a:buFontTx/>
              <a:buNone/>
              <a:defRPr b="1">
                <a:latin typeface="Source Sans Pro" panose="020B050304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  <a:br>
              <a:rPr lang="en-US" dirty="0"/>
            </a:br>
            <a:r>
              <a:rPr lang="en-US" dirty="0"/>
              <a:t>on two lines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xmlns="" id="{F71C6531-7ED3-DF42-962C-2CFD4AA926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33491" y="1716624"/>
            <a:ext cx="5981699" cy="2752634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1pPr>
            <a:lvl2pPr marL="45720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2pPr>
            <a:lvl3pPr marL="91440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3pPr>
            <a:lvl4pPr marL="1371600" indent="0">
              <a:lnSpc>
                <a:spcPts val="1400"/>
              </a:lnSpc>
              <a:buFontTx/>
              <a:buNone/>
              <a:defRPr sz="1400" baseline="0"/>
            </a:lvl4pPr>
            <a:lvl5pPr marL="1828800" indent="0">
              <a:lnSpc>
                <a:spcPts val="1400"/>
              </a:lnSpc>
              <a:buFontTx/>
              <a:buNone/>
              <a:defRPr sz="1400" baseline="0"/>
            </a:lvl5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D829BA1-EEC1-0846-8CE2-B805251BA504}"/>
              </a:ext>
            </a:extLst>
          </p:cNvPr>
          <p:cNvSpPr/>
          <p:nvPr userDrawn="1"/>
        </p:nvSpPr>
        <p:spPr>
          <a:xfrm>
            <a:off x="3800474" y="0"/>
            <a:ext cx="157744" cy="6858000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ource Sans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815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hite long r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071F2BF-598B-BB46-884F-86CC1238D3A8}"/>
              </a:ext>
            </a:extLst>
          </p:cNvPr>
          <p:cNvSpPr/>
          <p:nvPr userDrawn="1"/>
        </p:nvSpPr>
        <p:spPr>
          <a:xfrm>
            <a:off x="0" y="0"/>
            <a:ext cx="157744" cy="6858000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ource Sans Pro Light" panose="020B0403030403020204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05FE5464-6C41-F946-91BA-2B5282EA54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1213" y="1914525"/>
            <a:ext cx="10515600" cy="3925888"/>
          </a:xfrm>
          <a:prstGeom prst="rect">
            <a:avLst/>
          </a:prstGeom>
        </p:spPr>
        <p:txBody>
          <a:bodyPr numCol="2" spcCol="720000"/>
          <a:lstStyle>
            <a:lvl1pPr marL="0" indent="0">
              <a:lnSpc>
                <a:spcPts val="16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 sz="1400" b="0" i="0" baseline="0">
                <a:latin typeface="Source Sans Pro" panose="020B0503030403020204" pitchFamily="34" charset="77"/>
              </a:defRPr>
            </a:lvl1pPr>
            <a:lvl2pPr marL="457200" indent="0">
              <a:lnSpc>
                <a:spcPts val="1400"/>
              </a:lnSpc>
              <a:spcAft>
                <a:spcPts val="600"/>
              </a:spcAft>
              <a:buFontTx/>
              <a:buNone/>
              <a:defRPr sz="1400" baseline="0"/>
            </a:lvl2pPr>
            <a:lvl3pPr marL="914400" indent="0">
              <a:lnSpc>
                <a:spcPts val="1400"/>
              </a:lnSpc>
              <a:spcAft>
                <a:spcPts val="600"/>
              </a:spcAft>
              <a:buFontTx/>
              <a:buNone/>
              <a:defRPr sz="1400" baseline="0"/>
            </a:lvl3pPr>
            <a:lvl4pPr marL="1371600" indent="0">
              <a:lnSpc>
                <a:spcPts val="1400"/>
              </a:lnSpc>
              <a:spcAft>
                <a:spcPts val="600"/>
              </a:spcAft>
              <a:buFontTx/>
              <a:buNone/>
              <a:defRPr sz="1400" baseline="0"/>
            </a:lvl4pPr>
            <a:lvl5pPr marL="1828800" indent="0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400" baseline="0"/>
            </a:lvl5pPr>
          </a:lstStyle>
          <a:p>
            <a:pPr lvl="0"/>
            <a:r>
              <a:rPr lang="en-GB" dirty="0"/>
              <a:t>TEXT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xmlns="" id="{2AB957F4-6B53-B446-9B6F-D34F7C146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213" y="1121664"/>
            <a:ext cx="10542587" cy="5690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336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6044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hite no strip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xmlns="" id="{504D559D-A59D-2B45-A2BE-80FC92EE9F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814763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460DCC89-A459-D445-BD28-22DA70F87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3491" y="1037160"/>
            <a:ext cx="5981699" cy="53553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>
                <a:solidFill>
                  <a:srgbClr val="22336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xmlns="" id="{FF65776D-8260-1845-83B0-E4A0B0D88E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33491" y="4718656"/>
            <a:ext cx="5981699" cy="400110"/>
          </a:xfrm>
          <a:prstGeom prst="rect">
            <a:avLst/>
          </a:prstGeom>
          <a:solidFill>
            <a:srgbClr val="FFD900"/>
          </a:solidFill>
        </p:spPr>
        <p:txBody>
          <a:bodyPr wrap="square" lIns="288000" rIns="288000" anchor="ctr">
            <a:spAutoFit/>
          </a:bodyPr>
          <a:lstStyle>
            <a:lvl1pPr marL="0" indent="0">
              <a:buFontTx/>
              <a:buNone/>
              <a:defRPr b="0">
                <a:solidFill>
                  <a:schemeClr val="tx2"/>
                </a:solidFill>
                <a:latin typeface="Source Sans Pro Black" panose="020B0803030403020204" pitchFamily="34" charset="0"/>
              </a:defRPr>
            </a:lvl1pPr>
            <a:lvl2pPr marL="457200" indent="0">
              <a:buFontTx/>
              <a:buNone/>
              <a:defRPr b="1">
                <a:latin typeface="Source Sans Pro" panose="020B0503040504020204" pitchFamily="34" charset="0"/>
              </a:defRPr>
            </a:lvl2pPr>
            <a:lvl3pPr marL="914400" indent="0">
              <a:buFontTx/>
              <a:buNone/>
              <a:defRPr b="1">
                <a:latin typeface="Source Sans Pro" panose="020B0503040504020204" pitchFamily="34" charset="0"/>
              </a:defRPr>
            </a:lvl3pPr>
            <a:lvl4pPr marL="1371600" indent="0">
              <a:buFontTx/>
              <a:buNone/>
              <a:defRPr b="1">
                <a:latin typeface="Source Sans Pro" panose="020B0503040504020204" pitchFamily="34" charset="0"/>
              </a:defRPr>
            </a:lvl4pPr>
            <a:lvl5pPr marL="1828800" indent="0">
              <a:buFontTx/>
              <a:buNone/>
              <a:defRPr b="1">
                <a:latin typeface="Source Sans Pro" panose="020B050304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  <a:br>
              <a:rPr lang="en-US" dirty="0"/>
            </a:br>
            <a:r>
              <a:rPr lang="en-US" dirty="0"/>
              <a:t>on two lines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xmlns="" id="{B9D58E50-4B8B-DA4B-B405-BC70F9BC91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33491" y="1716624"/>
            <a:ext cx="5981699" cy="2752634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1pPr>
            <a:lvl2pPr marL="45720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2pPr>
            <a:lvl3pPr marL="914400" indent="0">
              <a:lnSpc>
                <a:spcPts val="1400"/>
              </a:lnSpc>
              <a:buFontTx/>
              <a:buNone/>
              <a:defRPr sz="1400" b="0" i="0" baseline="0">
                <a:solidFill>
                  <a:srgbClr val="223361"/>
                </a:solidFill>
                <a:latin typeface="Source Sans Pro" panose="020B0503030403020204" pitchFamily="34" charset="77"/>
              </a:defRPr>
            </a:lvl3pPr>
            <a:lvl4pPr marL="1371600" indent="0">
              <a:lnSpc>
                <a:spcPts val="1400"/>
              </a:lnSpc>
              <a:buFontTx/>
              <a:buNone/>
              <a:defRPr sz="1400" baseline="0"/>
            </a:lvl4pPr>
            <a:lvl5pPr marL="1828800" indent="0">
              <a:lnSpc>
                <a:spcPts val="1400"/>
              </a:lnSpc>
              <a:buFontTx/>
              <a:buNone/>
              <a:defRPr sz="1400" baseline="0"/>
            </a:lvl5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928AEE2-82BF-624F-A795-2304F7D4CCFC}"/>
              </a:ext>
            </a:extLst>
          </p:cNvPr>
          <p:cNvSpPr/>
          <p:nvPr userDrawn="1"/>
        </p:nvSpPr>
        <p:spPr>
          <a:xfrm>
            <a:off x="3800474" y="0"/>
            <a:ext cx="157744" cy="6858000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ource Sans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960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and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xmlns="" id="{504D559D-A59D-2B45-A2BE-80FC92EE9F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814763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928AEE2-82BF-624F-A795-2304F7D4CCFC}"/>
              </a:ext>
            </a:extLst>
          </p:cNvPr>
          <p:cNvSpPr/>
          <p:nvPr userDrawn="1"/>
        </p:nvSpPr>
        <p:spPr>
          <a:xfrm>
            <a:off x="3800474" y="0"/>
            <a:ext cx="157744" cy="6858000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ource Sans Pro Light" panose="020B0403030403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DE645F73-075B-1443-AEC8-E1F5DA8F874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384431" y="1746774"/>
            <a:ext cx="5622103" cy="2712209"/>
          </a:xfrm>
          <a:prstGeom prst="rect">
            <a:avLst/>
          </a:prstGeom>
        </p:spPr>
        <p:txBody>
          <a:bodyPr/>
          <a:lstStyle/>
          <a:p>
            <a:pPr>
              <a:lnSpc>
                <a:spcPts val="1600"/>
              </a:lnSpc>
            </a:pPr>
            <a:r>
              <a:rPr lang="en-GB" sz="1400" dirty="0">
                <a:latin typeface="Source Sans Pro" panose="020B0503030403020204" pitchFamily="34" charset="77"/>
              </a:rPr>
              <a:t>Bullet point style</a:t>
            </a:r>
          </a:p>
          <a:p>
            <a:pPr>
              <a:lnSpc>
                <a:spcPts val="1600"/>
              </a:lnSpc>
            </a:pPr>
            <a:endParaRPr lang="en-GB" sz="1400" dirty="0">
              <a:latin typeface="Source Sans Pro" panose="020B0503030403020204" pitchFamily="34" charset="77"/>
            </a:endParaRPr>
          </a:p>
          <a:p>
            <a:pPr>
              <a:lnSpc>
                <a:spcPts val="1600"/>
              </a:lnSpc>
            </a:pPr>
            <a:r>
              <a:rPr lang="en-GB" sz="1400" dirty="0">
                <a:latin typeface="Source Sans Pro" panose="020B0503030403020204" pitchFamily="34" charset="77"/>
              </a:rPr>
              <a:t>Bullet point style</a:t>
            </a:r>
          </a:p>
          <a:p>
            <a:pPr>
              <a:lnSpc>
                <a:spcPts val="1600"/>
              </a:lnSpc>
            </a:pPr>
            <a:endParaRPr lang="en-GB" sz="1400" dirty="0">
              <a:latin typeface="Source Sans Pro" panose="020B0503030403020204" pitchFamily="34" charset="77"/>
            </a:endParaRPr>
          </a:p>
          <a:p>
            <a:pPr>
              <a:lnSpc>
                <a:spcPts val="1600"/>
              </a:lnSpc>
            </a:pPr>
            <a:r>
              <a:rPr lang="en-GB" sz="1400" dirty="0">
                <a:latin typeface="Source Sans Pro" panose="020B0503030403020204" pitchFamily="34" charset="77"/>
              </a:rPr>
              <a:t>Bullet point style</a:t>
            </a:r>
          </a:p>
          <a:p>
            <a:pPr>
              <a:lnSpc>
                <a:spcPts val="1600"/>
              </a:lnSpc>
            </a:pPr>
            <a:endParaRPr lang="en-GB" sz="1400" dirty="0">
              <a:latin typeface="Source Sans Pro" panose="020B0503030403020204" pitchFamily="34" charset="77"/>
            </a:endParaRPr>
          </a:p>
          <a:p>
            <a:pPr>
              <a:lnSpc>
                <a:spcPts val="1600"/>
              </a:lnSpc>
            </a:pPr>
            <a:r>
              <a:rPr lang="en-GB" sz="1400" dirty="0">
                <a:latin typeface="Source Sans Pro" panose="020B0503030403020204" pitchFamily="34" charset="77"/>
              </a:rPr>
              <a:t>Bullet point style</a:t>
            </a:r>
          </a:p>
          <a:p>
            <a:pPr>
              <a:lnSpc>
                <a:spcPts val="1600"/>
              </a:lnSpc>
            </a:pPr>
            <a:endParaRPr lang="en-GB" sz="1400" dirty="0">
              <a:latin typeface="Source Sans Pro" panose="020B0503030403020204" pitchFamily="34" charset="77"/>
            </a:endParaRPr>
          </a:p>
          <a:p>
            <a:pPr>
              <a:lnSpc>
                <a:spcPts val="1600"/>
              </a:lnSpc>
            </a:pPr>
            <a:r>
              <a:rPr lang="en-GB" sz="1400" dirty="0">
                <a:latin typeface="Source Sans Pro" panose="020B0503030403020204" pitchFamily="34" charset="77"/>
              </a:rPr>
              <a:t>Bullet point style</a:t>
            </a:r>
          </a:p>
          <a:p>
            <a:pPr>
              <a:lnSpc>
                <a:spcPts val="1600"/>
              </a:lnSpc>
            </a:pPr>
            <a:endParaRPr lang="en-GB" sz="1400" dirty="0">
              <a:latin typeface="Source Sans Pro" panose="020B0503030403020204" pitchFamily="34" charset="77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xmlns="" id="{0126A1C2-75B1-FA4F-9CA2-81E1A6B1293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418446" y="4718656"/>
            <a:ext cx="5622103" cy="40011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</a:p>
          <a:p>
            <a:r>
              <a:rPr lang="en-GB" dirty="0"/>
              <a:t>Duis at </a:t>
            </a:r>
            <a:r>
              <a:rPr lang="en-GB" dirty="0" err="1"/>
              <a:t>sollicitudin</a:t>
            </a:r>
            <a:r>
              <a:rPr lang="en-GB" dirty="0"/>
              <a:t> </a:t>
            </a:r>
            <a:r>
              <a:rPr lang="en-GB" dirty="0" err="1"/>
              <a:t>orci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vestibulum libero maximus tempus </a:t>
            </a: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xmlns="" id="{1771C40C-FEC1-B046-AA18-55A0FC4B8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446" y="1037160"/>
            <a:ext cx="5981699" cy="53553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3361"/>
                </a:solidFill>
              </a:defRPr>
            </a:lvl1pPr>
          </a:lstStyle>
          <a:p>
            <a:r>
              <a:rPr lang="en-GB" dirty="0"/>
              <a:t>Bullet point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723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B6AD63-9E41-BB48-962B-DF787CBB8D4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94113" y="0"/>
            <a:ext cx="8497887" cy="6858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5128BDA-F0B3-DA48-99BA-B00F32E3CF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7118" y="3328416"/>
            <a:ext cx="2326995" cy="35295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7973A0DE-5955-EA46-A92E-EDDE49D00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367" y="598248"/>
            <a:ext cx="3028049" cy="978729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Big Pic Style</a:t>
            </a:r>
            <a:br>
              <a:rPr lang="en-US" dirty="0"/>
            </a:br>
            <a:r>
              <a:rPr lang="en-US" dirty="0" err="1"/>
              <a:t>hyhyhyhyh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xmlns="" id="{05F0E1AA-DE0A-CD4E-AFE6-8FDE8CDAB7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0367" y="1952099"/>
            <a:ext cx="3028049" cy="2752634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ts val="1400"/>
              </a:lnSpc>
              <a:buFontTx/>
              <a:buNone/>
              <a:defRPr sz="1400" b="0" i="0" baseline="0">
                <a:solidFill>
                  <a:schemeClr val="bg1"/>
                </a:solidFill>
                <a:latin typeface="Source Sans Pro" panose="020B0503030403020204" pitchFamily="34" charset="77"/>
              </a:defRPr>
            </a:lvl1pPr>
            <a:lvl2pPr marL="457200" indent="0">
              <a:lnSpc>
                <a:spcPts val="1400"/>
              </a:lnSpc>
              <a:buFontTx/>
              <a:buNone/>
              <a:defRPr sz="1400" b="0" i="0" baseline="0">
                <a:solidFill>
                  <a:schemeClr val="bg1"/>
                </a:solidFill>
                <a:latin typeface="Source Sans Pro" panose="020B0503030403020204" pitchFamily="34" charset="77"/>
              </a:defRPr>
            </a:lvl2pPr>
            <a:lvl3pPr marL="914400" indent="0">
              <a:lnSpc>
                <a:spcPts val="1400"/>
              </a:lnSpc>
              <a:buFontTx/>
              <a:buNone/>
              <a:defRPr sz="1400" b="0" i="0" baseline="0">
                <a:solidFill>
                  <a:schemeClr val="bg1"/>
                </a:solidFill>
                <a:latin typeface="Source Sans Pro" panose="020B0503030403020204" pitchFamily="34" charset="77"/>
              </a:defRPr>
            </a:lvl3pPr>
            <a:lvl4pPr marL="1371600" indent="0">
              <a:lnSpc>
                <a:spcPts val="1400"/>
              </a:lnSpc>
              <a:buFontTx/>
              <a:buNone/>
              <a:defRPr sz="1400" baseline="0"/>
            </a:lvl4pPr>
            <a:lvl5pPr marL="1828800" indent="0">
              <a:lnSpc>
                <a:spcPts val="1400"/>
              </a:lnSpc>
              <a:buFontTx/>
              <a:buNone/>
              <a:defRPr sz="1400" baseline="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5742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D3A6735-C5D9-984E-AFBA-850057D9C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7201" y="0"/>
            <a:ext cx="41148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xmlns="" id="{59E7989F-BA33-2F4C-96EB-A77D927B3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367" y="598248"/>
            <a:ext cx="3028049" cy="978729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>
                <a:solidFill>
                  <a:schemeClr val="bg2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US" dirty="0"/>
              <a:t>Infographic style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xmlns="" id="{496ACAB3-B863-294E-9E30-889CF904BB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0367" y="1952099"/>
            <a:ext cx="3028049" cy="2752634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ts val="1400"/>
              </a:lnSpc>
              <a:buFontTx/>
              <a:buNone/>
              <a:defRPr sz="1400" b="0" i="0" baseline="0">
                <a:solidFill>
                  <a:schemeClr val="bg1"/>
                </a:solidFill>
                <a:latin typeface="Source Sans Pro" panose="020B0503030403020204" pitchFamily="34" charset="77"/>
              </a:defRPr>
            </a:lvl1pPr>
            <a:lvl2pPr marL="457200" indent="0">
              <a:lnSpc>
                <a:spcPts val="1400"/>
              </a:lnSpc>
              <a:buFontTx/>
              <a:buNone/>
              <a:defRPr sz="1400" b="0" i="0" baseline="0">
                <a:solidFill>
                  <a:schemeClr val="bg1"/>
                </a:solidFill>
                <a:latin typeface="Source Sans Pro" panose="020B0503030403020204" pitchFamily="34" charset="77"/>
              </a:defRPr>
            </a:lvl2pPr>
            <a:lvl3pPr marL="914400" indent="0">
              <a:lnSpc>
                <a:spcPts val="1400"/>
              </a:lnSpc>
              <a:buFontTx/>
              <a:buNone/>
              <a:defRPr sz="1400" b="0" i="0" baseline="0">
                <a:solidFill>
                  <a:schemeClr val="bg1"/>
                </a:solidFill>
                <a:latin typeface="Source Sans Pro" panose="020B0503030403020204" pitchFamily="34" charset="77"/>
              </a:defRPr>
            </a:lvl3pPr>
            <a:lvl4pPr marL="1371600" indent="0">
              <a:lnSpc>
                <a:spcPts val="1400"/>
              </a:lnSpc>
              <a:buFontTx/>
              <a:buNone/>
              <a:defRPr sz="1400" baseline="0"/>
            </a:lvl4pPr>
            <a:lvl5pPr marL="1828800" indent="0">
              <a:lnSpc>
                <a:spcPts val="1400"/>
              </a:lnSpc>
              <a:buFontTx/>
              <a:buNone/>
              <a:defRPr sz="1400" baseline="0"/>
            </a:lvl5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7733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/Blue 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xmlns="" id="{442C8B7D-88E9-294F-AB50-8C58AC8E4B0B}"/>
              </a:ext>
            </a:extLst>
          </p:cNvPr>
          <p:cNvSpPr txBox="1">
            <a:spLocks/>
          </p:cNvSpPr>
          <p:nvPr userDrawn="1"/>
        </p:nvSpPr>
        <p:spPr>
          <a:xfrm>
            <a:off x="838201" y="1037160"/>
            <a:ext cx="5981699" cy="53553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bg2"/>
                </a:solidFill>
                <a:latin typeface="Source Sans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xmlns="" id="{663E4AD8-6965-AA45-85B8-B6062C7D057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1" y="1746775"/>
            <a:ext cx="5981699" cy="131061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lnSpc>
                <a:spcPts val="1500"/>
              </a:lnSpc>
              <a:defRPr sz="1200" b="0" i="0">
                <a:solidFill>
                  <a:schemeClr val="bg1"/>
                </a:solidFill>
                <a:latin typeface="Source Sans Pro" panose="020B0503030403020204" pitchFamily="34" charset="77"/>
              </a:defRPr>
            </a:lvl1pPr>
            <a:lvl2pPr>
              <a:lnSpc>
                <a:spcPts val="1500"/>
              </a:lnSpc>
              <a:defRPr sz="1200" b="0" i="0">
                <a:solidFill>
                  <a:schemeClr val="bg1"/>
                </a:solidFill>
                <a:latin typeface="Source Sans Pro" panose="020B0503030403020204" pitchFamily="34" charset="77"/>
              </a:defRPr>
            </a:lvl2pPr>
            <a:lvl3pPr>
              <a:lnSpc>
                <a:spcPts val="1500"/>
              </a:lnSpc>
              <a:defRPr sz="1200" b="0" i="0">
                <a:solidFill>
                  <a:schemeClr val="bg1"/>
                </a:solidFill>
                <a:latin typeface="Source Sans Pro" panose="020B0503030403020204" pitchFamily="34" charset="77"/>
              </a:defRPr>
            </a:lvl3pPr>
            <a:lvl4pPr>
              <a:lnSpc>
                <a:spcPts val="1500"/>
              </a:lnSpc>
              <a:defRPr sz="1200" b="0" i="0">
                <a:solidFill>
                  <a:schemeClr val="bg1"/>
                </a:solidFill>
                <a:latin typeface="Source Sans Pro" panose="020B0503030403020204" pitchFamily="34" charset="77"/>
              </a:defRPr>
            </a:lvl4pPr>
            <a:lvl5pPr>
              <a:lnSpc>
                <a:spcPts val="1500"/>
              </a:lnSpc>
              <a:defRPr sz="1200" b="0" i="0">
                <a:solidFill>
                  <a:schemeClr val="bg1"/>
                </a:solidFill>
                <a:latin typeface="Source Sans Pro" panose="020B0503030403020204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xmlns="" id="{389338C3-557A-CE49-B165-92E2174A3A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4718656"/>
            <a:ext cx="5981699" cy="400110"/>
          </a:xfrm>
          <a:prstGeom prst="rect">
            <a:avLst/>
          </a:prstGeom>
          <a:solidFill>
            <a:schemeClr val="bg2"/>
          </a:solidFill>
        </p:spPr>
        <p:txBody>
          <a:bodyPr wrap="square" lIns="288000" rIns="288000" anchor="ctr">
            <a:spAutoFit/>
          </a:bodyPr>
          <a:lstStyle>
            <a:lvl1pPr marL="0" indent="0">
              <a:buFontTx/>
              <a:buNone/>
              <a:defRPr b="0">
                <a:solidFill>
                  <a:schemeClr val="tx2"/>
                </a:solidFill>
                <a:latin typeface="Source Sans Pro Black" panose="020B0803030403020204" pitchFamily="34" charset="0"/>
              </a:defRPr>
            </a:lvl1pPr>
            <a:lvl2pPr marL="457200" indent="0">
              <a:buFontTx/>
              <a:buNone/>
              <a:defRPr b="1">
                <a:latin typeface="Source Sans Pro" panose="020B0503040504020204" pitchFamily="34" charset="0"/>
              </a:defRPr>
            </a:lvl2pPr>
            <a:lvl3pPr marL="914400" indent="0">
              <a:buFontTx/>
              <a:buNone/>
              <a:defRPr b="1">
                <a:latin typeface="Source Sans Pro" panose="020B0503040504020204" pitchFamily="34" charset="0"/>
              </a:defRPr>
            </a:lvl3pPr>
            <a:lvl4pPr marL="1371600" indent="0">
              <a:buFontTx/>
              <a:buNone/>
              <a:defRPr b="1">
                <a:latin typeface="Source Sans Pro" panose="020B0503040504020204" pitchFamily="34" charset="0"/>
              </a:defRPr>
            </a:lvl4pPr>
            <a:lvl5pPr marL="1828800" indent="0">
              <a:buFontTx/>
              <a:buNone/>
              <a:defRPr b="1">
                <a:latin typeface="Source Sans Pro" panose="020B050304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  <a:br>
              <a:rPr lang="en-US" dirty="0"/>
            </a:br>
            <a:r>
              <a:rPr lang="en-US" dirty="0"/>
              <a:t>on two lines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648FEC2-4B57-2446-B928-4F712AD660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56638" y="0"/>
            <a:ext cx="3535362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8799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2" y="2133600"/>
            <a:ext cx="2871891" cy="1295400"/>
          </a:xfrm>
          <a:prstGeom prst="rect">
            <a:avLst/>
          </a:prstGeom>
        </p:spPr>
        <p:txBody>
          <a:bodyPr wrap="square" lIns="0" rIns="0" anchor="t">
            <a:spAutoFit/>
          </a:bodyPr>
          <a:lstStyle>
            <a:lvl1pPr algn="l">
              <a:defRPr sz="28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 on </a:t>
            </a:r>
            <a:br>
              <a:rPr lang="en-US" dirty="0"/>
            </a:br>
            <a:r>
              <a:rPr lang="en-US" dirty="0"/>
              <a:t>three lines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2" y="3441171"/>
            <a:ext cx="2871891" cy="553998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marL="0" indent="0" algn="l">
              <a:lnSpc>
                <a:spcPts val="18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br>
              <a:rPr lang="en-US" dirty="0"/>
            </a:br>
            <a:r>
              <a:rPr lang="en-US" dirty="0"/>
              <a:t>on two lines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9DD18DF4-0358-486A-8097-0FC28D757E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501" y="415517"/>
            <a:ext cx="1250934" cy="5539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E8FA3AA8-DFFD-4BE2-AD34-2726BF00D6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4489" y="1395768"/>
            <a:ext cx="4947511" cy="55096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60BA0046-F15A-4D06-A198-A97F39CC93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1148" y="411100"/>
            <a:ext cx="800351" cy="558416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0D1E5FA2-36B2-4829-B1D6-3B54FB4054A9}"/>
              </a:ext>
            </a:extLst>
          </p:cNvPr>
          <p:cNvCxnSpPr>
            <a:cxnSpLocks/>
          </p:cNvCxnSpPr>
          <p:nvPr userDrawn="1"/>
        </p:nvCxnSpPr>
        <p:spPr>
          <a:xfrm flipH="1">
            <a:off x="3700375" y="-85725"/>
            <a:ext cx="690138" cy="6981825"/>
          </a:xfrm>
          <a:prstGeom prst="line">
            <a:avLst/>
          </a:prstGeom>
          <a:ln w="34925">
            <a:solidFill>
              <a:srgbClr val="75C1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037160"/>
            <a:ext cx="5981699" cy="53553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1" y="1746775"/>
            <a:ext cx="5981699" cy="131061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lnSpc>
                <a:spcPts val="1500"/>
              </a:lnSpc>
              <a:defRPr sz="1200" b="0" i="0">
                <a:solidFill>
                  <a:schemeClr val="bg1"/>
                </a:solidFill>
                <a:latin typeface="Source Sans Pro" panose="020B0503030403020204" pitchFamily="34" charset="77"/>
              </a:defRPr>
            </a:lvl1pPr>
            <a:lvl2pPr>
              <a:lnSpc>
                <a:spcPts val="1500"/>
              </a:lnSpc>
              <a:defRPr sz="1200" b="0" i="0">
                <a:solidFill>
                  <a:schemeClr val="bg1"/>
                </a:solidFill>
                <a:latin typeface="Source Sans Pro" panose="020B0503030403020204" pitchFamily="34" charset="77"/>
              </a:defRPr>
            </a:lvl2pPr>
            <a:lvl3pPr>
              <a:lnSpc>
                <a:spcPts val="1500"/>
              </a:lnSpc>
              <a:defRPr sz="1200" b="0" i="0">
                <a:solidFill>
                  <a:schemeClr val="bg1"/>
                </a:solidFill>
                <a:latin typeface="Source Sans Pro" panose="020B0503030403020204" pitchFamily="34" charset="77"/>
              </a:defRPr>
            </a:lvl3pPr>
            <a:lvl4pPr>
              <a:lnSpc>
                <a:spcPts val="1500"/>
              </a:lnSpc>
              <a:defRPr sz="1200" b="0" i="0">
                <a:solidFill>
                  <a:schemeClr val="bg1"/>
                </a:solidFill>
                <a:latin typeface="Source Sans Pro" panose="020B0503030403020204" pitchFamily="34" charset="77"/>
              </a:defRPr>
            </a:lvl4pPr>
            <a:lvl5pPr>
              <a:lnSpc>
                <a:spcPts val="1500"/>
              </a:lnSpc>
              <a:defRPr sz="1200" b="0" i="0">
                <a:solidFill>
                  <a:schemeClr val="bg1"/>
                </a:solidFill>
                <a:latin typeface="Source Sans Pro" panose="020B0503030403020204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A6D7629B-8BFC-41C5-937F-DDF08E9569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4718656"/>
            <a:ext cx="5981699" cy="400110"/>
          </a:xfrm>
          <a:prstGeom prst="rect">
            <a:avLst/>
          </a:prstGeom>
          <a:solidFill>
            <a:schemeClr val="bg2"/>
          </a:solidFill>
        </p:spPr>
        <p:txBody>
          <a:bodyPr wrap="square" lIns="288000" rIns="288000" anchor="ctr">
            <a:spAutoFit/>
          </a:bodyPr>
          <a:lstStyle>
            <a:lvl1pPr marL="0" indent="0">
              <a:buFontTx/>
              <a:buNone/>
              <a:defRPr b="1">
                <a:solidFill>
                  <a:schemeClr val="tx2"/>
                </a:solidFill>
                <a:latin typeface="Source Sans Pro Black" panose="020B0803030403020204" pitchFamily="34" charset="0"/>
              </a:defRPr>
            </a:lvl1pPr>
            <a:lvl2pPr marL="457200" indent="0">
              <a:buFontTx/>
              <a:buNone/>
              <a:defRPr b="1">
                <a:latin typeface="Source Sans Pro" panose="020B0503040504020204" pitchFamily="34" charset="0"/>
              </a:defRPr>
            </a:lvl2pPr>
            <a:lvl3pPr marL="914400" indent="0">
              <a:buFontTx/>
              <a:buNone/>
              <a:defRPr b="1">
                <a:latin typeface="Source Sans Pro" panose="020B0503040504020204" pitchFamily="34" charset="0"/>
              </a:defRPr>
            </a:lvl3pPr>
            <a:lvl4pPr marL="1371600" indent="0">
              <a:buFontTx/>
              <a:buNone/>
              <a:defRPr b="1">
                <a:latin typeface="Source Sans Pro" panose="020B0503040504020204" pitchFamily="34" charset="0"/>
              </a:defRPr>
            </a:lvl4pPr>
            <a:lvl5pPr marL="1828800" indent="0">
              <a:buFontTx/>
              <a:buNone/>
              <a:defRPr b="1">
                <a:latin typeface="Source Sans Pro" panose="020B050304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  <a:br>
              <a:rPr lang="en-US" dirty="0"/>
            </a:br>
            <a:r>
              <a:rPr lang="en-US" dirty="0"/>
              <a:t>on two lines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7D41416B-64D2-48D9-AFB5-13845718F8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0435" y="1395768"/>
            <a:ext cx="3511565" cy="55096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1037160"/>
            <a:ext cx="10515598" cy="53553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2" y="1746775"/>
            <a:ext cx="10515598" cy="669414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marL="0" marR="0" indent="0" algn="l" defTabSz="914400" rtl="0" eaLnBrk="1" fontAlgn="auto" latinLnBrk="0" hangingPunct="1">
              <a:lnSpc>
                <a:spcPts val="19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400" b="0" i="0" baseline="0">
                <a:solidFill>
                  <a:schemeClr val="bg1"/>
                </a:solidFill>
                <a:latin typeface="Source Sans Pro" panose="020B0503030403020204" pitchFamily="34" charset="77"/>
              </a:defRPr>
            </a:lvl1pPr>
            <a:lvl2pPr marL="457200" indent="0">
              <a:lnSpc>
                <a:spcPts val="1500"/>
              </a:lnSpc>
              <a:buFontTx/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lnSpc>
                <a:spcPts val="1500"/>
              </a:lnSpc>
              <a:buFontTx/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lnSpc>
                <a:spcPts val="1500"/>
              </a:lnSpc>
              <a:buFontTx/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lnSpc>
                <a:spcPts val="1500"/>
              </a:lnSpc>
              <a:buFontTx/>
              <a:buNone/>
              <a:defRPr sz="16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text styles - on three lines.</a:t>
            </a:r>
            <a:br>
              <a:rPr lang="en-US" dirty="0"/>
            </a:br>
            <a:r>
              <a:rPr lang="en-US" dirty="0"/>
              <a:t>Click to edit Master text styles - on three lines.</a:t>
            </a:r>
            <a:br>
              <a:rPr lang="en-US" dirty="0"/>
            </a:br>
            <a:r>
              <a:rPr lang="en-US" dirty="0"/>
              <a:t>Click to edit Master text styles - on three lines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xmlns="" id="{BD288028-E822-44B6-B6DE-3F2B7FE8DD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705101"/>
            <a:ext cx="5257799" cy="990015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ts val="1000"/>
              </a:lnSpc>
              <a:buFontTx/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lnSpc>
                <a:spcPts val="1000"/>
              </a:lnSpc>
              <a:buFontTx/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lnSpc>
                <a:spcPts val="1000"/>
              </a:lnSpc>
              <a:buFontTx/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lnSpc>
                <a:spcPts val="1000"/>
              </a:lnSpc>
              <a:buFontTx/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lnSpc>
                <a:spcPts val="1000"/>
              </a:lnSpc>
              <a:buFontTx/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59D3F789-C383-4173-A31A-1E7DED4787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1467" y="2705101"/>
            <a:ext cx="5122334" cy="990015"/>
          </a:xfrm>
          <a:prstGeom prst="rect">
            <a:avLst/>
          </a:prstGeom>
        </p:spPr>
        <p:txBody>
          <a:bodyPr vert="horz" wrap="square" lIns="0" tIns="45720" rIns="0" bIns="45720" rtlCol="0">
            <a:spAutoFit/>
          </a:bodyPr>
          <a:lstStyle>
            <a:lvl1pPr>
              <a:defRPr lang="en-US" sz="1000" smtClean="0">
                <a:solidFill>
                  <a:schemeClr val="bg1"/>
                </a:solidFill>
              </a:defRPr>
            </a:lvl1pPr>
            <a:lvl2pPr>
              <a:defRPr lang="en-US" sz="1000" smtClean="0">
                <a:solidFill>
                  <a:schemeClr val="bg1"/>
                </a:solidFill>
              </a:defRPr>
            </a:lvl2pPr>
            <a:lvl3pPr>
              <a:defRPr lang="en-US" sz="1000" smtClean="0">
                <a:solidFill>
                  <a:schemeClr val="bg1"/>
                </a:solidFill>
              </a:defRPr>
            </a:lvl3pPr>
            <a:lvl4pPr>
              <a:defRPr lang="en-US" sz="1000" smtClean="0">
                <a:solidFill>
                  <a:schemeClr val="bg1"/>
                </a:solidFill>
              </a:defRPr>
            </a:lvl4pPr>
            <a:lvl5pPr>
              <a:defRPr lang="en-GB" sz="1000">
                <a:solidFill>
                  <a:schemeClr val="bg1"/>
                </a:solidFill>
              </a:defRPr>
            </a:lvl5pPr>
          </a:lstStyle>
          <a:p>
            <a:pPr marL="0" lvl="0" indent="0">
              <a:lnSpc>
                <a:spcPts val="1000"/>
              </a:lnSpc>
              <a:buFontTx/>
              <a:buNone/>
            </a:pPr>
            <a:r>
              <a:rPr lang="en-US" dirty="0"/>
              <a:t>Edit Master text styles</a:t>
            </a:r>
          </a:p>
          <a:p>
            <a:pPr marL="457200" lvl="1" indent="0">
              <a:lnSpc>
                <a:spcPts val="1000"/>
              </a:lnSpc>
              <a:buFontTx/>
              <a:buNone/>
            </a:pPr>
            <a:r>
              <a:rPr lang="en-US" dirty="0"/>
              <a:t>Second level</a:t>
            </a:r>
          </a:p>
          <a:p>
            <a:pPr marL="914400" lvl="2" indent="0">
              <a:lnSpc>
                <a:spcPts val="1000"/>
              </a:lnSpc>
              <a:buFontTx/>
              <a:buNone/>
            </a:pPr>
            <a:r>
              <a:rPr lang="en-US" dirty="0"/>
              <a:t>Third level</a:t>
            </a:r>
          </a:p>
          <a:p>
            <a:pPr marL="1371600" lvl="3" indent="0">
              <a:lnSpc>
                <a:spcPts val="1000"/>
              </a:lnSpc>
              <a:buFontTx/>
              <a:buNone/>
            </a:pPr>
            <a:r>
              <a:rPr lang="en-US" dirty="0"/>
              <a:t>Fourth level</a:t>
            </a:r>
          </a:p>
          <a:p>
            <a:pPr marL="1828800" lvl="4" indent="0">
              <a:lnSpc>
                <a:spcPts val="1000"/>
              </a:lnSpc>
              <a:buFontTx/>
              <a:buNone/>
            </a:pPr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xmlns="" id="{17AB3125-B064-4EC4-ADCF-A01B97A4F2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1467" y="3914774"/>
            <a:ext cx="5122334" cy="563469"/>
          </a:xfrm>
          <a:prstGeom prst="rect">
            <a:avLst/>
          </a:prstGeom>
          <a:solidFill>
            <a:schemeClr val="bg1"/>
          </a:solidFill>
        </p:spPr>
        <p:txBody>
          <a:bodyPr lIns="216000" tIns="144000"/>
          <a:lstStyle>
            <a:lvl1pPr marL="0" indent="0">
              <a:buFontTx/>
              <a:buNone/>
              <a:defRPr sz="1000" b="0">
                <a:solidFill>
                  <a:schemeClr val="tx2"/>
                </a:solidFill>
                <a:latin typeface="Source Sans Pro Black" panose="020B0803030403020204" pitchFamily="34" charset="0"/>
              </a:defRPr>
            </a:lvl1pPr>
            <a:lvl2pPr marL="0" indent="0">
              <a:buFontTx/>
              <a:buNone/>
              <a:defRPr sz="1000">
                <a:solidFill>
                  <a:schemeClr val="tx2"/>
                </a:solidFill>
              </a:defRPr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277501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-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38725" y="1227949"/>
            <a:ext cx="6439959" cy="48013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sz="28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Together, we make a world of difference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xmlns="" id="{6C053F75-F9E9-400A-BD49-EF8AB4AFFB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38725" y="1839914"/>
            <a:ext cx="6439959" cy="765077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ts val="1400"/>
              </a:lnSpc>
              <a:buFontTx/>
              <a:buNone/>
              <a:defRPr sz="1400" b="0" i="0" baseline="0">
                <a:latin typeface="Source Sans Pro" panose="020B0503030403020204" pitchFamily="34" charset="77"/>
              </a:defRPr>
            </a:lvl1pPr>
            <a:lvl2pPr marL="457200" indent="0">
              <a:lnSpc>
                <a:spcPts val="1400"/>
              </a:lnSpc>
              <a:buFontTx/>
              <a:buNone/>
              <a:defRPr sz="1400" b="0" i="0" baseline="0">
                <a:latin typeface="Source Sans Pro" panose="020B0503030403020204" pitchFamily="34" charset="77"/>
              </a:defRPr>
            </a:lvl2pPr>
            <a:lvl3pPr marL="914400" indent="0">
              <a:lnSpc>
                <a:spcPts val="1400"/>
              </a:lnSpc>
              <a:buFontTx/>
              <a:buNone/>
              <a:defRPr sz="1400" b="0" i="0" baseline="0">
                <a:latin typeface="Source Sans Pro" panose="020B0503030403020204" pitchFamily="34" charset="77"/>
              </a:defRPr>
            </a:lvl3pPr>
            <a:lvl4pPr marL="1371600" indent="0">
              <a:lnSpc>
                <a:spcPts val="1400"/>
              </a:lnSpc>
              <a:buFontTx/>
              <a:buNone/>
              <a:defRPr sz="1400" baseline="0"/>
            </a:lvl4pPr>
            <a:lvl5pPr marL="1828800" indent="0">
              <a:lnSpc>
                <a:spcPts val="1400"/>
              </a:lnSpc>
              <a:buFontTx/>
              <a:buNone/>
              <a:defRPr sz="1400" baseline="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xmlns="" id="{2DA6A3D1-E5ED-4F3E-8A74-7FC3B46BA7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38725" y="2736825"/>
            <a:ext cx="6439959" cy="577081"/>
          </a:xfrm>
          <a:prstGeom prst="rect">
            <a:avLst/>
          </a:prstGeom>
        </p:spPr>
        <p:txBody>
          <a:bodyPr lIns="0" rIns="0"/>
          <a:lstStyle>
            <a:lvl1pPr marL="0" indent="0">
              <a:buFontTx/>
              <a:buNone/>
              <a:defRPr sz="1050"/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Duis at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libero. maximus tempus ligula sit </a:t>
            </a:r>
            <a:r>
              <a:rPr lang="en-US" dirty="0" err="1"/>
              <a:t>amet</a:t>
            </a:r>
            <a:r>
              <a:rPr lang="en-US" dirty="0"/>
              <a:t> ipsum id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maximus tempus.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7297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D053982-C4CC-2F45-B529-D7645D4D14C1}"/>
              </a:ext>
            </a:extLst>
          </p:cNvPr>
          <p:cNvSpPr/>
          <p:nvPr userDrawn="1"/>
        </p:nvSpPr>
        <p:spPr>
          <a:xfrm>
            <a:off x="8428731" y="0"/>
            <a:ext cx="157744" cy="6858000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ource Sans Pro Light" panose="020B0403030403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6CA2E8A3-33F5-4B46-BE25-D918D9D009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33207"/>
            <a:ext cx="6357676" cy="2424793"/>
          </a:xfrm>
          <a:prstGeom prst="rect">
            <a:avLst/>
          </a:prstGeom>
        </p:spPr>
      </p:pic>
      <p:sp>
        <p:nvSpPr>
          <p:cNvPr id="2" name="fl" descr="Aviva: Internal"/>
          <p:cNvSpPr txBox="1"/>
          <p:nvPr userDrawn="1"/>
        </p:nvSpPr>
        <p:spPr>
          <a:xfrm>
            <a:off x="0" y="6545580"/>
            <a:ext cx="12192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GB" sz="800" b="0" i="0" u="none" baseline="0" smtClean="0">
                <a:solidFill>
                  <a:srgbClr val="000000"/>
                </a:solidFill>
                <a:latin typeface="Arial"/>
              </a:rPr>
              <a:t>Aviva: </a:t>
            </a:r>
            <a:r>
              <a:rPr lang="en-GB" sz="800" b="0" i="0" u="none" baseline="0" smtClean="0">
                <a:solidFill>
                  <a:srgbClr val="003DA5"/>
                </a:solidFill>
                <a:latin typeface="Arial"/>
              </a:rPr>
              <a:t>Internal</a:t>
            </a:r>
            <a:endParaRPr lang="en-GB" sz="800" b="0" i="0" u="none" baseline="0">
              <a:solidFill>
                <a:srgbClr val="003DA5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222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724" r:id="rId2"/>
    <p:sldLayoutId id="214748369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bg2"/>
          </a:solidFill>
          <a:latin typeface="Source Sans Pro" panose="020B0503030403020204" pitchFamily="34" charset="0"/>
          <a:ea typeface="+mj-ea"/>
          <a:cs typeface="+mj-cs"/>
        </a:defRPr>
      </a:lvl1pPr>
    </p:titleStyle>
    <p:bodyStyle>
      <a:lvl1pPr marL="90488" indent="-904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1pPr>
      <a:lvl2pPr marL="533400" indent="-762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2pPr>
      <a:lvl3pPr marL="987425" indent="-7302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3pPr>
      <a:lvl4pPr marL="1439863" indent="-68263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4pPr>
      <a:lvl5pPr marL="1882775" indent="-5397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2E28945-57D7-F64C-8398-29667C7B11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33207"/>
            <a:ext cx="6357676" cy="242479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97CB9F7C-F6D9-084B-ACF7-7B8902D9FBB6}"/>
              </a:ext>
            </a:extLst>
          </p:cNvPr>
          <p:cNvSpPr/>
          <p:nvPr userDrawn="1"/>
        </p:nvSpPr>
        <p:spPr>
          <a:xfrm>
            <a:off x="8445357" y="0"/>
            <a:ext cx="157744" cy="6858000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ource Sans Pro Light" panose="020B0403030403020204" pitchFamily="34" charset="0"/>
            </a:endParaRPr>
          </a:p>
        </p:txBody>
      </p:sp>
      <p:sp>
        <p:nvSpPr>
          <p:cNvPr id="2" name="fl" descr="Aviva: Internal"/>
          <p:cNvSpPr txBox="1"/>
          <p:nvPr userDrawn="1"/>
        </p:nvSpPr>
        <p:spPr>
          <a:xfrm>
            <a:off x="0" y="6545580"/>
            <a:ext cx="12192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GB" sz="800" b="0" i="0" u="none" baseline="0" smtClean="0">
                <a:solidFill>
                  <a:srgbClr val="000000"/>
                </a:solidFill>
                <a:latin typeface="Arial"/>
              </a:rPr>
              <a:t>Aviva: </a:t>
            </a:r>
            <a:r>
              <a:rPr lang="en-GB" sz="800" b="0" i="0" u="none" baseline="0" smtClean="0">
                <a:solidFill>
                  <a:srgbClr val="003DA5"/>
                </a:solidFill>
                <a:latin typeface="Arial"/>
              </a:rPr>
              <a:t>Internal</a:t>
            </a:r>
            <a:endParaRPr lang="en-GB" sz="800" b="0" i="0" u="none" baseline="0">
              <a:solidFill>
                <a:srgbClr val="003DA5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170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6" r:id="rId2"/>
    <p:sldLayoutId id="21474837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bg2"/>
          </a:solidFill>
          <a:latin typeface="Source Sans Pro" panose="020B0503030403020204" pitchFamily="34" charset="0"/>
          <a:ea typeface="+mj-ea"/>
          <a:cs typeface="+mj-cs"/>
        </a:defRPr>
      </a:lvl1pPr>
    </p:titleStyle>
    <p:bodyStyle>
      <a:lvl1pPr marL="90488" indent="-904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000" b="0" i="0" kern="1200" baseline="0">
          <a:solidFill>
            <a:schemeClr val="bg1"/>
          </a:solidFill>
          <a:latin typeface="Source Sans Pro Light" panose="020B0403030403020204" pitchFamily="34" charset="0"/>
          <a:ea typeface="+mn-ea"/>
          <a:cs typeface="+mn-cs"/>
        </a:defRPr>
      </a:lvl1pPr>
      <a:lvl2pPr marL="533400" indent="-762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chemeClr val="bg1"/>
          </a:solidFill>
          <a:latin typeface="Source Sans Pro Light" panose="020B0403030403020204" pitchFamily="34" charset="0"/>
          <a:ea typeface="+mn-ea"/>
          <a:cs typeface="+mn-cs"/>
        </a:defRPr>
      </a:lvl2pPr>
      <a:lvl3pPr marL="987425" indent="-7302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chemeClr val="bg1"/>
          </a:solidFill>
          <a:latin typeface="Source Sans Pro Light" panose="020B0403030403020204" pitchFamily="34" charset="0"/>
          <a:ea typeface="+mn-ea"/>
          <a:cs typeface="+mn-cs"/>
        </a:defRPr>
      </a:lvl3pPr>
      <a:lvl4pPr marL="1439863" indent="-68263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chemeClr val="bg1"/>
          </a:solidFill>
          <a:latin typeface="Source Sans Pro Light" panose="020B0403030403020204" pitchFamily="34" charset="0"/>
          <a:ea typeface="+mn-ea"/>
          <a:cs typeface="+mn-cs"/>
        </a:defRPr>
      </a:lvl4pPr>
      <a:lvl5pPr marL="1882775" indent="-5397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chemeClr val="bg1"/>
          </a:solidFill>
          <a:latin typeface="Source Sans Pro Light" panose="020B04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2E28945-57D7-F64C-8398-29667C7B11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33207"/>
            <a:ext cx="6357676" cy="2424793"/>
          </a:xfrm>
          <a:prstGeom prst="rect">
            <a:avLst/>
          </a:prstGeom>
        </p:spPr>
      </p:pic>
      <p:sp>
        <p:nvSpPr>
          <p:cNvPr id="2" name="fl" descr="Aviva: Internal"/>
          <p:cNvSpPr txBox="1"/>
          <p:nvPr userDrawn="1"/>
        </p:nvSpPr>
        <p:spPr>
          <a:xfrm>
            <a:off x="0" y="6545580"/>
            <a:ext cx="12192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GB" sz="800" b="0" i="0" u="none" baseline="0" smtClean="0">
                <a:solidFill>
                  <a:srgbClr val="000000"/>
                </a:solidFill>
                <a:latin typeface="Arial"/>
              </a:rPr>
              <a:t>Aviva: </a:t>
            </a:r>
            <a:r>
              <a:rPr lang="en-GB" sz="800" b="0" i="0" u="none" baseline="0" smtClean="0">
                <a:solidFill>
                  <a:srgbClr val="003DA5"/>
                </a:solidFill>
                <a:latin typeface="Arial"/>
              </a:rPr>
              <a:t>Internal</a:t>
            </a:r>
            <a:endParaRPr lang="en-GB" sz="800" b="0" i="0" u="none" baseline="0">
              <a:solidFill>
                <a:srgbClr val="003DA5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7587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2" r:id="rId3"/>
    <p:sldLayoutId id="214748372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bg2"/>
          </a:solidFill>
          <a:latin typeface="Source Sans Pro" panose="020B0503030403020204" pitchFamily="34" charset="0"/>
          <a:ea typeface="+mj-ea"/>
          <a:cs typeface="+mj-cs"/>
        </a:defRPr>
      </a:lvl1pPr>
    </p:titleStyle>
    <p:bodyStyle>
      <a:lvl1pPr marL="90488" indent="-904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000" b="0" i="0" kern="1200" baseline="0">
          <a:solidFill>
            <a:schemeClr val="bg1"/>
          </a:solidFill>
          <a:latin typeface="Source Sans Pro Light" panose="020B0403030403020204" pitchFamily="34" charset="0"/>
          <a:ea typeface="+mn-ea"/>
          <a:cs typeface="+mn-cs"/>
        </a:defRPr>
      </a:lvl1pPr>
      <a:lvl2pPr marL="533400" indent="-762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chemeClr val="bg1"/>
          </a:solidFill>
          <a:latin typeface="Source Sans Pro Light" panose="020B0403030403020204" pitchFamily="34" charset="0"/>
          <a:ea typeface="+mn-ea"/>
          <a:cs typeface="+mn-cs"/>
        </a:defRPr>
      </a:lvl2pPr>
      <a:lvl3pPr marL="987425" indent="-7302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chemeClr val="bg1"/>
          </a:solidFill>
          <a:latin typeface="Source Sans Pro Light" panose="020B0403030403020204" pitchFamily="34" charset="0"/>
          <a:ea typeface="+mn-ea"/>
          <a:cs typeface="+mn-cs"/>
        </a:defRPr>
      </a:lvl3pPr>
      <a:lvl4pPr marL="1439863" indent="-68263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chemeClr val="bg1"/>
          </a:solidFill>
          <a:latin typeface="Source Sans Pro Light" panose="020B0403030403020204" pitchFamily="34" charset="0"/>
          <a:ea typeface="+mn-ea"/>
          <a:cs typeface="+mn-cs"/>
        </a:defRPr>
      </a:lvl4pPr>
      <a:lvl5pPr marL="1882775" indent="-5397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chemeClr val="bg1"/>
          </a:solidFill>
          <a:latin typeface="Source Sans Pro Light" panose="020B04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3F9052AD-9207-394E-BE12-B7BB4F57E2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7755" y="0"/>
            <a:ext cx="6844246" cy="6858000"/>
          </a:xfrm>
          <a:prstGeom prst="rect">
            <a:avLst/>
          </a:prstGeom>
        </p:spPr>
      </p:pic>
      <p:sp>
        <p:nvSpPr>
          <p:cNvPr id="2" name="fl" descr="Aviva: Internal"/>
          <p:cNvSpPr txBox="1"/>
          <p:nvPr userDrawn="1"/>
        </p:nvSpPr>
        <p:spPr>
          <a:xfrm>
            <a:off x="0" y="6545580"/>
            <a:ext cx="12192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GB" sz="800" b="0" i="0" u="none" baseline="0" smtClean="0">
                <a:solidFill>
                  <a:srgbClr val="000000"/>
                </a:solidFill>
                <a:latin typeface="Arial"/>
              </a:rPr>
              <a:t>Aviva: </a:t>
            </a:r>
            <a:r>
              <a:rPr lang="en-GB" sz="800" b="0" i="0" u="none" baseline="0" smtClean="0">
                <a:solidFill>
                  <a:srgbClr val="003DA5"/>
                </a:solidFill>
                <a:latin typeface="Arial"/>
              </a:rPr>
              <a:t>Internal</a:t>
            </a:r>
            <a:endParaRPr lang="en-GB" sz="800" b="0" i="0" u="none" baseline="0">
              <a:solidFill>
                <a:srgbClr val="003DA5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8055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16" r:id="rId2"/>
    <p:sldLayoutId id="2147483709" r:id="rId3"/>
    <p:sldLayoutId id="21474837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rgbClr val="FFD900"/>
          </a:solidFill>
          <a:latin typeface="Source Sans Pro" panose="020B0503030403020204" pitchFamily="34" charset="0"/>
          <a:ea typeface="+mj-ea"/>
          <a:cs typeface="+mj-cs"/>
        </a:defRPr>
      </a:lvl1pPr>
    </p:titleStyle>
    <p:bodyStyle>
      <a:lvl1pPr marL="90488" indent="-904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1pPr>
      <a:lvl2pPr marL="533400" indent="-762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2pPr>
      <a:lvl3pPr marL="987425" indent="-7302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3pPr>
      <a:lvl4pPr marL="1439863" indent="-68263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4pPr>
      <a:lvl5pPr marL="1882775" indent="-5397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C956EEF-E386-4AF5-AF93-20F2349F7A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79"/>
            <a:ext cx="3610466" cy="685644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97CB9F7C-F6D9-084B-ACF7-7B8902D9FBB6}"/>
              </a:ext>
            </a:extLst>
          </p:cNvPr>
          <p:cNvSpPr/>
          <p:nvPr userDrawn="1"/>
        </p:nvSpPr>
        <p:spPr>
          <a:xfrm>
            <a:off x="3531726" y="0"/>
            <a:ext cx="157744" cy="6858000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ource Sans Pro Light" panose="020B0403030403020204" pitchFamily="34" charset="0"/>
            </a:endParaRPr>
          </a:p>
        </p:txBody>
      </p:sp>
      <p:sp>
        <p:nvSpPr>
          <p:cNvPr id="2" name="fl" descr="Aviva: Internal"/>
          <p:cNvSpPr txBox="1"/>
          <p:nvPr userDrawn="1"/>
        </p:nvSpPr>
        <p:spPr>
          <a:xfrm>
            <a:off x="0" y="6545580"/>
            <a:ext cx="12192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GB" sz="800" b="0" i="0" u="none" baseline="0" smtClean="0">
                <a:solidFill>
                  <a:srgbClr val="000000"/>
                </a:solidFill>
                <a:latin typeface="Arial"/>
              </a:rPr>
              <a:t>Aviva: </a:t>
            </a:r>
            <a:r>
              <a:rPr lang="en-GB" sz="800" b="0" i="0" u="none" baseline="0" smtClean="0">
                <a:solidFill>
                  <a:srgbClr val="003DA5"/>
                </a:solidFill>
                <a:latin typeface="Arial"/>
              </a:rPr>
              <a:t>Internal</a:t>
            </a:r>
            <a:endParaRPr lang="en-GB" sz="800" b="0" i="0" u="none" baseline="0">
              <a:solidFill>
                <a:srgbClr val="003DA5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7829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rgbClr val="FFD900"/>
          </a:solidFill>
          <a:latin typeface="Source Sans Pro" panose="020B0503030403020204" pitchFamily="34" charset="0"/>
          <a:ea typeface="+mj-ea"/>
          <a:cs typeface="+mj-cs"/>
        </a:defRPr>
      </a:lvl1pPr>
    </p:titleStyle>
    <p:bodyStyle>
      <a:lvl1pPr marL="90488" indent="-904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1pPr>
      <a:lvl2pPr marL="533400" indent="-762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2pPr>
      <a:lvl3pPr marL="987425" indent="-7302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3pPr>
      <a:lvl4pPr marL="1439863" indent="-68263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4pPr>
      <a:lvl5pPr marL="1882775" indent="-5397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B15A3B3-9915-4218-86BA-78A2024EB3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79"/>
            <a:ext cx="8550111" cy="685644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97CB9F7C-F6D9-084B-ACF7-7B8902D9FBB6}"/>
              </a:ext>
            </a:extLst>
          </p:cNvPr>
          <p:cNvSpPr/>
          <p:nvPr userDrawn="1"/>
        </p:nvSpPr>
        <p:spPr>
          <a:xfrm>
            <a:off x="8502528" y="0"/>
            <a:ext cx="157744" cy="6858000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ource Sans Pro Light" panose="020B0403030403020204" pitchFamily="34" charset="0"/>
            </a:endParaRPr>
          </a:p>
        </p:txBody>
      </p:sp>
      <p:sp>
        <p:nvSpPr>
          <p:cNvPr id="2" name="fl" descr="Aviva: Internal"/>
          <p:cNvSpPr txBox="1"/>
          <p:nvPr userDrawn="1"/>
        </p:nvSpPr>
        <p:spPr>
          <a:xfrm>
            <a:off x="0" y="6545580"/>
            <a:ext cx="12192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GB" sz="800" b="0" i="0" u="none" baseline="0" smtClean="0">
                <a:solidFill>
                  <a:srgbClr val="000000"/>
                </a:solidFill>
                <a:latin typeface="Arial"/>
              </a:rPr>
              <a:t>Aviva: </a:t>
            </a:r>
            <a:r>
              <a:rPr lang="en-GB" sz="800" b="0" i="0" u="none" baseline="0" smtClean="0">
                <a:solidFill>
                  <a:srgbClr val="003DA5"/>
                </a:solidFill>
                <a:latin typeface="Arial"/>
              </a:rPr>
              <a:t>Internal</a:t>
            </a:r>
            <a:endParaRPr lang="en-GB" sz="800" b="0" i="0" u="none" baseline="0">
              <a:solidFill>
                <a:srgbClr val="003DA5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0182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rgbClr val="FFD900"/>
          </a:solidFill>
          <a:latin typeface="Source Sans Pro" panose="020B0503030403020204" pitchFamily="34" charset="0"/>
          <a:ea typeface="+mj-ea"/>
          <a:cs typeface="+mj-cs"/>
        </a:defRPr>
      </a:lvl1pPr>
    </p:titleStyle>
    <p:bodyStyle>
      <a:lvl1pPr marL="90488" indent="-904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1pPr>
      <a:lvl2pPr marL="533400" indent="-762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2pPr>
      <a:lvl3pPr marL="987425" indent="-7302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3pPr>
      <a:lvl4pPr marL="1439863" indent="-68263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4pPr>
      <a:lvl5pPr marL="1882775" indent="-5397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rgbClr val="223361"/>
          </a:solidFill>
          <a:latin typeface="Source Sans Pro Light" panose="020B04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828E436-FAF9-461B-95CF-3B1BAA0D5CF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779"/>
            <a:ext cx="12192000" cy="68564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8BA4560-6CEF-4911-82DE-E57BB6DEB739}"/>
              </a:ext>
            </a:extLst>
          </p:cNvPr>
          <p:cNvSpPr/>
          <p:nvPr userDrawn="1"/>
        </p:nvSpPr>
        <p:spPr>
          <a:xfrm>
            <a:off x="-1" y="0"/>
            <a:ext cx="158400" cy="6857999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ource Sans Pro Light" panose="020B0403030403020204" pitchFamily="34" charset="0"/>
            </a:endParaRPr>
          </a:p>
        </p:txBody>
      </p:sp>
      <p:sp>
        <p:nvSpPr>
          <p:cNvPr id="2" name="fl" descr="Aviva: Internal"/>
          <p:cNvSpPr txBox="1"/>
          <p:nvPr userDrawn="1"/>
        </p:nvSpPr>
        <p:spPr>
          <a:xfrm>
            <a:off x="0" y="6545580"/>
            <a:ext cx="12192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GB" sz="800" b="0" i="0" u="none" baseline="0" smtClean="0">
                <a:solidFill>
                  <a:srgbClr val="000000"/>
                </a:solidFill>
                <a:latin typeface="Arial"/>
              </a:rPr>
              <a:t>Aviva: </a:t>
            </a:r>
            <a:r>
              <a:rPr lang="en-GB" sz="800" b="0" i="0" u="none" baseline="0" smtClean="0">
                <a:solidFill>
                  <a:srgbClr val="003DA5"/>
                </a:solidFill>
                <a:latin typeface="Arial"/>
              </a:rPr>
              <a:t>Internal</a:t>
            </a:r>
            <a:endParaRPr lang="en-GB" sz="800" b="0" i="0" u="none" baseline="0">
              <a:solidFill>
                <a:srgbClr val="003DA5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371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  <p:sldLayoutId id="214748367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bg2"/>
          </a:solidFill>
          <a:latin typeface="Source Sans Pro" panose="020B0503030403020204" pitchFamily="34" charset="0"/>
          <a:ea typeface="+mj-ea"/>
          <a:cs typeface="+mj-cs"/>
        </a:defRPr>
      </a:lvl1pPr>
    </p:titleStyle>
    <p:bodyStyle>
      <a:lvl1pPr marL="90488" indent="-904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000" b="0" i="0" kern="1200" baseline="0">
          <a:solidFill>
            <a:schemeClr val="bg1"/>
          </a:solidFill>
          <a:latin typeface="Source Sans Pro Light" panose="020B0403030403020204" pitchFamily="34" charset="0"/>
          <a:ea typeface="+mn-ea"/>
          <a:cs typeface="+mn-cs"/>
        </a:defRPr>
      </a:lvl1pPr>
      <a:lvl2pPr marL="533400" indent="-762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chemeClr val="bg1"/>
          </a:solidFill>
          <a:latin typeface="Source Sans Pro Light" panose="020B0403030403020204" pitchFamily="34" charset="0"/>
          <a:ea typeface="+mn-ea"/>
          <a:cs typeface="+mn-cs"/>
        </a:defRPr>
      </a:lvl2pPr>
      <a:lvl3pPr marL="987425" indent="-7302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chemeClr val="bg1"/>
          </a:solidFill>
          <a:latin typeface="Source Sans Pro Light" panose="020B0403030403020204" pitchFamily="34" charset="0"/>
          <a:ea typeface="+mn-ea"/>
          <a:cs typeface="+mn-cs"/>
        </a:defRPr>
      </a:lvl3pPr>
      <a:lvl4pPr marL="1439863" indent="-68263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chemeClr val="bg1"/>
          </a:solidFill>
          <a:latin typeface="Source Sans Pro Light" panose="020B0403030403020204" pitchFamily="34" charset="0"/>
          <a:ea typeface="+mn-ea"/>
          <a:cs typeface="+mn-cs"/>
        </a:defRPr>
      </a:lvl4pPr>
      <a:lvl5pPr marL="1882775" indent="-5397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000" b="0" i="0" kern="1200" baseline="0">
          <a:solidFill>
            <a:schemeClr val="bg1"/>
          </a:solidFill>
          <a:latin typeface="Source Sans Pro Light" panose="020B04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0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5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6.jpeg"/><Relationship Id="rId5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04732" y="1783941"/>
            <a:ext cx="47931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3200" b="0" i="0" u="none" strike="noStrike" kern="1200" baseline="0" dirty="0" err="1">
                <a:solidFill>
                  <a:srgbClr val="FDD524"/>
                </a:solidFill>
                <a:latin typeface="Source Sans Pro Light"/>
                <a:cs typeface="Source Sans Pro Light"/>
              </a:rPr>
              <a:t>Teamworking</a:t>
            </a:r>
            <a:r>
              <a:rPr lang="en-GB" sz="3200" b="0" i="0" u="none" strike="noStrike" kern="1200" baseline="0" dirty="0">
                <a:solidFill>
                  <a:srgbClr val="FDD524"/>
                </a:solidFill>
                <a:latin typeface="Source Sans Pro Light"/>
                <a:cs typeface="Source Sans Pro Light"/>
              </a:rPr>
              <a:t> through collaboration:</a:t>
            </a:r>
            <a:endParaRPr lang="en-GB" sz="3200" dirty="0">
              <a:solidFill>
                <a:srgbClr val="FDD524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chemeClr val="bg1"/>
                </a:solidFill>
                <a:latin typeface="Source Sans Pro Light"/>
                <a:cs typeface="Source Sans Pro Light"/>
              </a:rPr>
              <a:t>10 top tips</a:t>
            </a:r>
            <a:endParaRPr lang="en-GB" sz="1050" b="0" i="0" u="none" strike="noStrike" kern="1200" baseline="30000" dirty="0">
              <a:solidFill>
                <a:schemeClr val="bg1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1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4732" y="4123915"/>
            <a:ext cx="4793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chemeClr val="bg1"/>
                </a:solidFill>
                <a:latin typeface="Source Sans Pro Light"/>
                <a:cs typeface="Source Sans Pro Light"/>
              </a:rPr>
              <a:t>Dan </a:t>
            </a:r>
            <a:r>
              <a:rPr lang="en-GB" dirty="0" smtClean="0">
                <a:solidFill>
                  <a:schemeClr val="bg1"/>
                </a:solidFill>
                <a:latin typeface="Source Sans Pro Light"/>
                <a:cs typeface="Source Sans Pro Light"/>
              </a:rPr>
              <a:t>Wall</a:t>
            </a: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2800" b="0" i="0" u="none" strike="noStrike" kern="1200" baseline="30000" dirty="0" smtClean="0">
                <a:solidFill>
                  <a:schemeClr val="bg1"/>
                </a:solidFill>
                <a:latin typeface="Source Sans Pro Light"/>
                <a:cs typeface="Source Sans Pro Light"/>
              </a:rPr>
              <a:t>I&amp;P Learning &amp; Development Consultant</a:t>
            </a:r>
            <a:r>
              <a:rPr lang="en-GB" sz="2800" b="0" i="0" u="none" strike="noStrike" kern="1200" dirty="0" smtClean="0">
                <a:solidFill>
                  <a:schemeClr val="bg1"/>
                </a:solidFill>
                <a:latin typeface="Source Sans Pro Light"/>
                <a:cs typeface="Source Sans Pro Light"/>
              </a:rPr>
              <a:t> </a:t>
            </a:r>
            <a:endParaRPr lang="en-GB" sz="2800" b="0" i="0" u="none" strike="noStrike" kern="1200" baseline="30000" dirty="0">
              <a:solidFill>
                <a:schemeClr val="bg1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1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pic>
        <p:nvPicPr>
          <p:cNvPr id="15" name="Picture 2" descr="\\Via\dfs\NUI\SM\M\C\CreativeServices\CONFIDENTIAL\IB Marketing\8ecki 8etts\GCS brand\GCS logos\GCS graphics yellow jpeg\Aviva GCS_Shutterstock_Management liability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65"/>
          <a:stretch/>
        </p:blipFill>
        <p:spPr bwMode="auto">
          <a:xfrm>
            <a:off x="6310760" y="0"/>
            <a:ext cx="57875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0" y="6540500"/>
            <a:ext cx="812800" cy="228600"/>
            <a:chOff x="0" y="6540500"/>
            <a:chExt cx="812800" cy="228600"/>
          </a:xfrm>
        </p:grpSpPr>
        <p:sp>
          <p:nvSpPr>
            <p:cNvPr id="7" name="Rectangle 6"/>
            <p:cNvSpPr/>
            <p:nvPr/>
          </p:nvSpPr>
          <p:spPr>
            <a:xfrm>
              <a:off x="152400" y="6540500"/>
              <a:ext cx="660400" cy="228600"/>
            </a:xfrm>
            <a:prstGeom prst="rect">
              <a:avLst/>
            </a:prstGeom>
            <a:solidFill>
              <a:srgbClr val="151A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6540500"/>
              <a:ext cx="152400" cy="228600"/>
            </a:xfrm>
            <a:prstGeom prst="rect">
              <a:avLst/>
            </a:prstGeom>
            <a:solidFill>
              <a:srgbClr val="FFD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D900"/>
                </a:solidFill>
              </a:endParaRPr>
            </a:p>
          </p:txBody>
        </p:sp>
      </p:grpSp>
      <p:pic>
        <p:nvPicPr>
          <p:cNvPr id="9" name="Picture 3" descr="\\Via\dfs\NUI\SM\M\C\CreativeServices\CONFIDENTIAL\IB Marketing\8ecki 8etts\GCS brand\GCS logos\GCS_lock-up_CMYK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20" y="5447354"/>
            <a:ext cx="1348680" cy="89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82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4732" y="1633334"/>
            <a:ext cx="598970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8000" b="0" i="0" u="none" strike="noStrike" kern="1200" baseline="0" dirty="0">
                <a:solidFill>
                  <a:srgbClr val="FDD524"/>
                </a:solidFill>
                <a:latin typeface="Source Sans Pro Light"/>
                <a:cs typeface="Source Sans Pro Light"/>
              </a:rPr>
              <a:t>Listen</a:t>
            </a:r>
            <a:endParaRPr lang="en-GB" sz="8000" dirty="0">
              <a:solidFill>
                <a:srgbClr val="FDD524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chemeClr val="bg1"/>
                </a:solidFill>
                <a:latin typeface="Source Sans Pro Light"/>
                <a:cs typeface="Source Sans Pro Light"/>
              </a:rPr>
              <a:t>I never said you stole the money…</a:t>
            </a:r>
            <a:endParaRPr lang="en-GB" sz="1050" b="0" i="0" u="none" strike="noStrike" kern="1200" baseline="30000" dirty="0">
              <a:solidFill>
                <a:schemeClr val="bg1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1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22271" y="3445936"/>
            <a:ext cx="3993284" cy="4211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23900" b="0" i="0" u="none" strike="noStrike" kern="1200" baseline="0" dirty="0">
                <a:solidFill>
                  <a:srgbClr val="FDD524"/>
                </a:solidFill>
                <a:latin typeface="Source Sans Pro Light"/>
                <a:cs typeface="Source Sans Pro Light"/>
              </a:rPr>
              <a:t>10</a:t>
            </a:r>
            <a:endParaRPr lang="en-GB" sz="2400" b="0" i="0" u="none" strike="noStrike" kern="1200" baseline="30000" dirty="0">
              <a:solidFill>
                <a:schemeClr val="bg1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pic>
        <p:nvPicPr>
          <p:cNvPr id="9" name="Picture 8" descr="Multinational-Claims-ICON-10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913" y="276292"/>
            <a:ext cx="1357042" cy="1357042"/>
          </a:xfrm>
          <a:prstGeom prst="rect">
            <a:avLst/>
          </a:prstGeom>
          <a:scene3d>
            <a:camera prst="orthographicFront">
              <a:rot lat="0" lon="10499978" rev="0"/>
            </a:camera>
            <a:lightRig rig="threePt" dir="t"/>
          </a:scene3d>
        </p:spPr>
      </p:pic>
      <p:grpSp>
        <p:nvGrpSpPr>
          <p:cNvPr id="10" name="Group 9"/>
          <p:cNvGrpSpPr/>
          <p:nvPr/>
        </p:nvGrpSpPr>
        <p:grpSpPr>
          <a:xfrm>
            <a:off x="0" y="6540500"/>
            <a:ext cx="812800" cy="228600"/>
            <a:chOff x="0" y="6540500"/>
            <a:chExt cx="812800" cy="228600"/>
          </a:xfrm>
        </p:grpSpPr>
        <p:sp>
          <p:nvSpPr>
            <p:cNvPr id="11" name="Rectangle 10"/>
            <p:cNvSpPr/>
            <p:nvPr/>
          </p:nvSpPr>
          <p:spPr>
            <a:xfrm>
              <a:off x="152400" y="6540500"/>
              <a:ext cx="660400" cy="228600"/>
            </a:xfrm>
            <a:prstGeom prst="rect">
              <a:avLst/>
            </a:prstGeom>
            <a:solidFill>
              <a:srgbClr val="151A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6540500"/>
              <a:ext cx="152400" cy="228600"/>
            </a:xfrm>
            <a:prstGeom prst="rect">
              <a:avLst/>
            </a:prstGeom>
            <a:solidFill>
              <a:srgbClr val="FFD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D9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461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4732" y="1781066"/>
            <a:ext cx="598970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8000" b="0" i="0" u="none" strike="noStrike" kern="1200" baseline="0" dirty="0">
                <a:solidFill>
                  <a:srgbClr val="FDD524"/>
                </a:solidFill>
                <a:latin typeface="Source Sans Pro Light"/>
                <a:cs typeface="Source Sans Pro Light"/>
              </a:rPr>
              <a:t>Leadership</a:t>
            </a:r>
            <a:endParaRPr lang="en-GB" sz="8000" dirty="0">
              <a:solidFill>
                <a:srgbClr val="FDD524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1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58800" y="3349348"/>
            <a:ext cx="3993284" cy="4211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23900" b="0" i="0" u="none" strike="noStrike" kern="1200" baseline="0" dirty="0">
                <a:solidFill>
                  <a:srgbClr val="FDD524"/>
                </a:solidFill>
                <a:latin typeface="Source Sans Pro Light"/>
                <a:cs typeface="Source Sans Pro Light"/>
              </a:rPr>
              <a:t>9</a:t>
            </a:r>
            <a:endParaRPr lang="en-GB" sz="2400" b="0" i="0" u="none" strike="noStrike" kern="1200" baseline="30000" dirty="0">
              <a:solidFill>
                <a:schemeClr val="bg1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pic>
        <p:nvPicPr>
          <p:cNvPr id="14" name="Picture 13" descr="Claims-Proposition-ICON-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592" y="323682"/>
            <a:ext cx="1457384" cy="145738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0" y="6540500"/>
            <a:ext cx="812800" cy="228600"/>
            <a:chOff x="0" y="6540500"/>
            <a:chExt cx="812800" cy="228600"/>
          </a:xfrm>
        </p:grpSpPr>
        <p:sp>
          <p:nvSpPr>
            <p:cNvPr id="9" name="Rectangle 8"/>
            <p:cNvSpPr/>
            <p:nvPr/>
          </p:nvSpPr>
          <p:spPr>
            <a:xfrm>
              <a:off x="152400" y="6540500"/>
              <a:ext cx="660400" cy="228600"/>
            </a:xfrm>
            <a:prstGeom prst="rect">
              <a:avLst/>
            </a:prstGeom>
            <a:solidFill>
              <a:srgbClr val="151A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6540500"/>
              <a:ext cx="152400" cy="228600"/>
            </a:xfrm>
            <a:prstGeom prst="rect">
              <a:avLst/>
            </a:prstGeom>
            <a:solidFill>
              <a:srgbClr val="FFD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D9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947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781931" y="800095"/>
            <a:ext cx="739775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Source Sans Pro Light"/>
                <a:cs typeface="Source Sans Pro Light"/>
              </a:rPr>
              <a:t>Leadership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866091" y="1352800"/>
            <a:ext cx="6911970" cy="4892815"/>
            <a:chOff x="2605912" y="2243902"/>
            <a:chExt cx="4506743" cy="3230288"/>
          </a:xfrm>
        </p:grpSpPr>
        <p:sp>
          <p:nvSpPr>
            <p:cNvPr id="22" name="Rectangle 21"/>
            <p:cNvSpPr/>
            <p:nvPr userDrawn="1"/>
          </p:nvSpPr>
          <p:spPr>
            <a:xfrm>
              <a:off x="2811952" y="2587810"/>
              <a:ext cx="1823981" cy="89287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3" name="Straight Connector 22"/>
            <p:cNvCxnSpPr>
              <a:stCxn id="24" idx="6"/>
            </p:cNvCxnSpPr>
            <p:nvPr userDrawn="1"/>
          </p:nvCxnSpPr>
          <p:spPr>
            <a:xfrm>
              <a:off x="4846682" y="2349736"/>
              <a:ext cx="21016" cy="3037467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 userDrawn="1"/>
          </p:nvSpPr>
          <p:spPr>
            <a:xfrm rot="5400000">
              <a:off x="4793765" y="2243902"/>
              <a:ext cx="105833" cy="105833"/>
            </a:xfrm>
            <a:prstGeom prst="ellipse">
              <a:avLst/>
            </a:prstGeom>
            <a:solidFill>
              <a:srgbClr val="73C2C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5048664" y="2606316"/>
              <a:ext cx="1823981" cy="89287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/>
            <p:cNvSpPr/>
            <p:nvPr userDrawn="1"/>
          </p:nvSpPr>
          <p:spPr>
            <a:xfrm rot="5400000">
              <a:off x="7006822" y="3752713"/>
              <a:ext cx="105833" cy="105833"/>
            </a:xfrm>
            <a:prstGeom prst="ellipse">
              <a:avLst/>
            </a:prstGeom>
            <a:solidFill>
              <a:srgbClr val="73C2C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7" name="Straight Connector 26"/>
            <p:cNvCxnSpPr/>
            <p:nvPr userDrawn="1"/>
          </p:nvCxnSpPr>
          <p:spPr>
            <a:xfrm>
              <a:off x="2658828" y="3805630"/>
              <a:ext cx="4363232" cy="0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/>
            <p:cNvSpPr/>
            <p:nvPr userDrawn="1"/>
          </p:nvSpPr>
          <p:spPr>
            <a:xfrm rot="5400000">
              <a:off x="2605912" y="3759062"/>
              <a:ext cx="105833" cy="105833"/>
            </a:xfrm>
            <a:prstGeom prst="ellipse">
              <a:avLst/>
            </a:prstGeom>
            <a:solidFill>
              <a:srgbClr val="73C2C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/>
            <p:cNvSpPr/>
            <p:nvPr userDrawn="1"/>
          </p:nvSpPr>
          <p:spPr>
            <a:xfrm rot="5400000">
              <a:off x="4814782" y="5368357"/>
              <a:ext cx="105833" cy="105833"/>
            </a:xfrm>
            <a:prstGeom prst="ellipse">
              <a:avLst/>
            </a:prstGeom>
            <a:solidFill>
              <a:srgbClr val="73C2C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864247" y="4158175"/>
              <a:ext cx="1823981" cy="89287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100959" y="4152462"/>
              <a:ext cx="1823981" cy="89287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7032342" y="4658228"/>
            <a:ext cx="2118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GB" sz="3600" b="0" i="0" u="none" strike="noStrike" kern="1200" baseline="0" dirty="0">
                <a:solidFill>
                  <a:schemeClr val="tx1"/>
                </a:solidFill>
                <a:latin typeface="Source Sans Pro Light"/>
                <a:ea typeface="+mn-ea"/>
                <a:cs typeface="Source Sans Pro Light"/>
              </a:rPr>
              <a:t>Directing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52137" y="2295858"/>
            <a:ext cx="2118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GB" sz="3600" b="0" i="0" u="none" strike="noStrike" kern="1200" baseline="0" dirty="0">
                <a:solidFill>
                  <a:schemeClr val="tx1"/>
                </a:solidFill>
                <a:latin typeface="Source Sans Pro Light"/>
                <a:ea typeface="+mn-ea"/>
                <a:cs typeface="Source Sans Pro Light"/>
              </a:rPr>
              <a:t>Coaching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318684" y="2271821"/>
            <a:ext cx="2457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GB" sz="3600" b="0" i="0" u="none" strike="noStrike" kern="1200" baseline="0" dirty="0">
                <a:solidFill>
                  <a:schemeClr val="tx1"/>
                </a:solidFill>
                <a:latin typeface="Source Sans Pro Light"/>
                <a:ea typeface="+mn-ea"/>
                <a:cs typeface="Source Sans Pro Light"/>
              </a:rPr>
              <a:t>Supporting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52751" y="4658228"/>
            <a:ext cx="2313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GB" sz="3600" b="0" i="0" u="none" strike="noStrike" kern="1200" baseline="0" dirty="0">
                <a:solidFill>
                  <a:schemeClr val="tx1"/>
                </a:solidFill>
                <a:latin typeface="Source Sans Pro Light"/>
                <a:ea typeface="+mn-ea"/>
                <a:cs typeface="Source Sans Pro Light"/>
              </a:rPr>
              <a:t>Delegating</a:t>
            </a:r>
          </a:p>
        </p:txBody>
      </p:sp>
    </p:spTree>
    <p:extLst>
      <p:ext uri="{BB962C8B-B14F-4D97-AF65-F5344CB8AC3E}">
        <p14:creationId xmlns:p14="http://schemas.microsoft.com/office/powerpoint/2010/main" val="166014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4732" y="1783941"/>
            <a:ext cx="598970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8000" b="0" i="0" u="none" strike="noStrike" kern="1200" baseline="0" dirty="0">
                <a:solidFill>
                  <a:srgbClr val="FDD524"/>
                </a:solidFill>
                <a:latin typeface="Source Sans Pro Light"/>
                <a:cs typeface="Source Sans Pro Light"/>
              </a:rPr>
              <a:t>Relationships</a:t>
            </a:r>
            <a:endParaRPr lang="en-GB" sz="8000" dirty="0">
              <a:solidFill>
                <a:srgbClr val="FDD524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chemeClr val="bg1"/>
                </a:solidFill>
                <a:latin typeface="Source Sans Pro Light"/>
              </a:rPr>
              <a:t>Halo or Horns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25452" y="3526374"/>
            <a:ext cx="3993284" cy="4211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23900" dirty="0">
                <a:solidFill>
                  <a:srgbClr val="FDD524"/>
                </a:solidFill>
                <a:latin typeface="Source Sans Pro Light"/>
                <a:cs typeface="Source Sans Pro Light"/>
              </a:rPr>
              <a:t>8</a:t>
            </a:r>
            <a:endParaRPr lang="en-GB" sz="2400" b="0" i="0" u="none" strike="noStrike" kern="1200" baseline="30000" dirty="0">
              <a:solidFill>
                <a:schemeClr val="bg1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pic>
        <p:nvPicPr>
          <p:cNvPr id="16" name="Picture 15" descr="Multinational-Claims-ICON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491" y="297126"/>
            <a:ext cx="1338296" cy="1338296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0" y="6540500"/>
            <a:ext cx="812800" cy="228600"/>
            <a:chOff x="0" y="6540500"/>
            <a:chExt cx="812800" cy="228600"/>
          </a:xfrm>
        </p:grpSpPr>
        <p:sp>
          <p:nvSpPr>
            <p:cNvPr id="12" name="Rectangle 11"/>
            <p:cNvSpPr/>
            <p:nvPr/>
          </p:nvSpPr>
          <p:spPr>
            <a:xfrm>
              <a:off x="152400" y="6540500"/>
              <a:ext cx="660400" cy="228600"/>
            </a:xfrm>
            <a:prstGeom prst="rect">
              <a:avLst/>
            </a:prstGeom>
            <a:solidFill>
              <a:srgbClr val="151A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0" y="6540500"/>
              <a:ext cx="152400" cy="228600"/>
            </a:xfrm>
            <a:prstGeom prst="rect">
              <a:avLst/>
            </a:prstGeom>
            <a:solidFill>
              <a:srgbClr val="FFD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D9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427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4732" y="1783941"/>
            <a:ext cx="598970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8000" b="0" i="0" u="none" strike="noStrike" kern="1200" baseline="0" dirty="0">
                <a:solidFill>
                  <a:srgbClr val="FDD524"/>
                </a:solidFill>
                <a:latin typeface="Source Sans Pro Light"/>
                <a:cs typeface="Source Sans Pro Light"/>
              </a:rPr>
              <a:t>Negotiation</a:t>
            </a:r>
            <a:endParaRPr lang="en-GB" sz="8000" dirty="0">
              <a:solidFill>
                <a:srgbClr val="FDD524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1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78248" y="3476711"/>
            <a:ext cx="3993284" cy="4211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23900" dirty="0">
                <a:solidFill>
                  <a:srgbClr val="FDD524"/>
                </a:solidFill>
                <a:latin typeface="Source Sans Pro Light"/>
                <a:cs typeface="Source Sans Pro Light"/>
              </a:rPr>
              <a:t>7</a:t>
            </a:r>
            <a:endParaRPr lang="en-GB" sz="2400" b="0" i="0" u="none" strike="noStrike" kern="1200" baseline="30000" dirty="0">
              <a:solidFill>
                <a:schemeClr val="bg1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pic>
        <p:nvPicPr>
          <p:cNvPr id="17" name="Picture 16" descr="Multinational-Claims-ICON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089" y="297126"/>
            <a:ext cx="1503402" cy="1503402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0" y="6540500"/>
            <a:ext cx="812800" cy="228600"/>
            <a:chOff x="0" y="6540500"/>
            <a:chExt cx="812800" cy="228600"/>
          </a:xfrm>
        </p:grpSpPr>
        <p:sp>
          <p:nvSpPr>
            <p:cNvPr id="16" name="Rectangle 15"/>
            <p:cNvSpPr/>
            <p:nvPr/>
          </p:nvSpPr>
          <p:spPr>
            <a:xfrm>
              <a:off x="152400" y="6540500"/>
              <a:ext cx="660400" cy="228600"/>
            </a:xfrm>
            <a:prstGeom prst="rect">
              <a:avLst/>
            </a:prstGeom>
            <a:solidFill>
              <a:srgbClr val="151A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0" y="6540500"/>
              <a:ext cx="152400" cy="228600"/>
            </a:xfrm>
            <a:prstGeom prst="rect">
              <a:avLst/>
            </a:prstGeom>
            <a:solidFill>
              <a:srgbClr val="FFD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D9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706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781931" y="800095"/>
            <a:ext cx="739775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Source Sans Pro Light"/>
                <a:cs typeface="Source Sans Pro Light"/>
              </a:rPr>
              <a:t>Negotiation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953810" y="1337771"/>
            <a:ext cx="6439418" cy="4892815"/>
            <a:chOff x="2605912" y="2243902"/>
            <a:chExt cx="4506743" cy="3230288"/>
          </a:xfrm>
        </p:grpSpPr>
        <p:sp>
          <p:nvSpPr>
            <p:cNvPr id="36" name="Rectangle 35"/>
            <p:cNvSpPr/>
            <p:nvPr userDrawn="1"/>
          </p:nvSpPr>
          <p:spPr>
            <a:xfrm>
              <a:off x="2811952" y="2587810"/>
              <a:ext cx="1823981" cy="89287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7" name="Straight Connector 36"/>
            <p:cNvCxnSpPr>
              <a:stCxn id="38" idx="6"/>
            </p:cNvCxnSpPr>
            <p:nvPr userDrawn="1"/>
          </p:nvCxnSpPr>
          <p:spPr>
            <a:xfrm>
              <a:off x="4846682" y="2349736"/>
              <a:ext cx="21016" cy="3037467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 userDrawn="1"/>
          </p:nvSpPr>
          <p:spPr>
            <a:xfrm rot="5400000">
              <a:off x="4793765" y="2243902"/>
              <a:ext cx="105833" cy="105833"/>
            </a:xfrm>
            <a:prstGeom prst="ellipse">
              <a:avLst/>
            </a:prstGeom>
            <a:solidFill>
              <a:srgbClr val="73C2C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Rectangle 38"/>
            <p:cNvSpPr/>
            <p:nvPr userDrawn="1"/>
          </p:nvSpPr>
          <p:spPr>
            <a:xfrm>
              <a:off x="5048664" y="2606316"/>
              <a:ext cx="1823981" cy="89287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Oval 39"/>
            <p:cNvSpPr/>
            <p:nvPr userDrawn="1"/>
          </p:nvSpPr>
          <p:spPr>
            <a:xfrm rot="5400000">
              <a:off x="7006822" y="3752713"/>
              <a:ext cx="105833" cy="105833"/>
            </a:xfrm>
            <a:prstGeom prst="ellipse">
              <a:avLst/>
            </a:prstGeom>
            <a:solidFill>
              <a:srgbClr val="73C2C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1" name="Straight Connector 40"/>
            <p:cNvCxnSpPr/>
            <p:nvPr userDrawn="1"/>
          </p:nvCxnSpPr>
          <p:spPr>
            <a:xfrm>
              <a:off x="2658828" y="3805630"/>
              <a:ext cx="4363232" cy="0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/>
            <p:cNvSpPr/>
            <p:nvPr userDrawn="1"/>
          </p:nvSpPr>
          <p:spPr>
            <a:xfrm rot="5400000">
              <a:off x="2605912" y="3759062"/>
              <a:ext cx="105833" cy="105833"/>
            </a:xfrm>
            <a:prstGeom prst="ellipse">
              <a:avLst/>
            </a:prstGeom>
            <a:solidFill>
              <a:srgbClr val="73C2C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Oval 42"/>
            <p:cNvSpPr/>
            <p:nvPr userDrawn="1"/>
          </p:nvSpPr>
          <p:spPr>
            <a:xfrm rot="5400000">
              <a:off x="4814782" y="5368357"/>
              <a:ext cx="105833" cy="105833"/>
            </a:xfrm>
            <a:prstGeom prst="ellipse">
              <a:avLst/>
            </a:prstGeom>
            <a:solidFill>
              <a:srgbClr val="73C2C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864247" y="4158175"/>
              <a:ext cx="1823981" cy="89287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100959" y="4152462"/>
              <a:ext cx="1823981" cy="89287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6760505" y="4643199"/>
            <a:ext cx="2169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GB" sz="3600" b="0" i="0" u="none" strike="noStrike" kern="1200" baseline="0" dirty="0">
                <a:solidFill>
                  <a:schemeClr val="tx1"/>
                </a:solidFill>
                <a:latin typeface="Source Sans Pro Light"/>
                <a:ea typeface="+mn-ea"/>
                <a:cs typeface="Source Sans Pro Light"/>
              </a:rPr>
              <a:t>Lose / Win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60505" y="2301300"/>
            <a:ext cx="1973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GB" sz="3600" b="0" i="0" u="none" strike="noStrike" kern="1200" baseline="0" dirty="0">
                <a:solidFill>
                  <a:schemeClr val="tx1"/>
                </a:solidFill>
                <a:latin typeface="Source Sans Pro Light"/>
                <a:ea typeface="+mn-ea"/>
                <a:cs typeface="Source Sans Pro Light"/>
              </a:rPr>
              <a:t>Win / Win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406403" y="2256792"/>
            <a:ext cx="2289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GB" sz="3600" b="0" i="0" u="none" strike="noStrike" kern="1200" baseline="0" dirty="0">
                <a:solidFill>
                  <a:schemeClr val="tx1"/>
                </a:solidFill>
                <a:latin typeface="Source Sans Pro Light"/>
                <a:ea typeface="+mn-ea"/>
                <a:cs typeface="Source Sans Pro Light"/>
              </a:rPr>
              <a:t>Win / Lose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469061" y="4643199"/>
            <a:ext cx="2313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GB" sz="3600" b="0" i="0" u="none" strike="noStrike" kern="1200" baseline="0" dirty="0">
                <a:solidFill>
                  <a:schemeClr val="tx1"/>
                </a:solidFill>
                <a:latin typeface="Source Sans Pro Light"/>
                <a:ea typeface="+mn-ea"/>
                <a:cs typeface="Source Sans Pro Light"/>
              </a:rPr>
              <a:t>Lose / Lose</a:t>
            </a:r>
          </a:p>
        </p:txBody>
      </p:sp>
    </p:spTree>
    <p:extLst>
      <p:ext uri="{BB962C8B-B14F-4D97-AF65-F5344CB8AC3E}">
        <p14:creationId xmlns:p14="http://schemas.microsoft.com/office/powerpoint/2010/main" val="361434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04731" y="1783941"/>
            <a:ext cx="68610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8000" b="0" i="0" u="none" strike="noStrike" kern="1200" baseline="0" dirty="0">
                <a:solidFill>
                  <a:srgbClr val="FDD524"/>
                </a:solidFill>
                <a:latin typeface="Source Sans Pro Light"/>
                <a:cs typeface="Source Sans Pro Light"/>
              </a:rPr>
              <a:t>Communication</a:t>
            </a:r>
            <a:endParaRPr lang="en-GB" sz="8000" dirty="0">
              <a:solidFill>
                <a:srgbClr val="FDD524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1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438152" y="3678773"/>
            <a:ext cx="3993284" cy="4211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23900" dirty="0">
                <a:solidFill>
                  <a:srgbClr val="FDD524"/>
                </a:solidFill>
                <a:latin typeface="Source Sans Pro Light"/>
                <a:cs typeface="Source Sans Pro Light"/>
              </a:rPr>
              <a:t>6</a:t>
            </a:r>
            <a:endParaRPr lang="en-GB" sz="2400" b="0" i="0" u="none" strike="noStrike" kern="1200" baseline="30000" dirty="0">
              <a:solidFill>
                <a:schemeClr val="bg1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pic>
        <p:nvPicPr>
          <p:cNvPr id="19" name="Picture 18" descr="Multinational-Claims-ICON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592" y="279005"/>
            <a:ext cx="1357042" cy="1357042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6540500"/>
            <a:ext cx="812800" cy="228600"/>
            <a:chOff x="0" y="6540500"/>
            <a:chExt cx="812800" cy="228600"/>
          </a:xfrm>
        </p:grpSpPr>
        <p:sp>
          <p:nvSpPr>
            <p:cNvPr id="17" name="Rectangle 16"/>
            <p:cNvSpPr/>
            <p:nvPr/>
          </p:nvSpPr>
          <p:spPr>
            <a:xfrm>
              <a:off x="152400" y="6540500"/>
              <a:ext cx="660400" cy="228600"/>
            </a:xfrm>
            <a:prstGeom prst="rect">
              <a:avLst/>
            </a:prstGeom>
            <a:solidFill>
              <a:srgbClr val="151A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0" y="6540500"/>
              <a:ext cx="152400" cy="228600"/>
            </a:xfrm>
            <a:prstGeom prst="rect">
              <a:avLst/>
            </a:prstGeom>
            <a:solidFill>
              <a:srgbClr val="FFD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D9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096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781931" y="800095"/>
            <a:ext cx="739775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Source Sans Pro Light"/>
                <a:cs typeface="Source Sans Pro Light"/>
              </a:rPr>
              <a:t>Communication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915710" y="1355689"/>
            <a:ext cx="6439418" cy="4892815"/>
            <a:chOff x="2605912" y="2243902"/>
            <a:chExt cx="4506743" cy="3230288"/>
          </a:xfrm>
        </p:grpSpPr>
        <p:sp>
          <p:nvSpPr>
            <p:cNvPr id="22" name="Rectangle 21"/>
            <p:cNvSpPr/>
            <p:nvPr userDrawn="1"/>
          </p:nvSpPr>
          <p:spPr>
            <a:xfrm>
              <a:off x="2811952" y="2587810"/>
              <a:ext cx="1823981" cy="89287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3" name="Straight Connector 22"/>
            <p:cNvCxnSpPr>
              <a:stCxn id="24" idx="6"/>
            </p:cNvCxnSpPr>
            <p:nvPr userDrawn="1"/>
          </p:nvCxnSpPr>
          <p:spPr>
            <a:xfrm>
              <a:off x="4846682" y="2349736"/>
              <a:ext cx="21016" cy="3037467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 userDrawn="1"/>
          </p:nvSpPr>
          <p:spPr>
            <a:xfrm rot="5400000">
              <a:off x="4793765" y="2243902"/>
              <a:ext cx="105833" cy="105833"/>
            </a:xfrm>
            <a:prstGeom prst="ellipse">
              <a:avLst/>
            </a:prstGeom>
            <a:solidFill>
              <a:srgbClr val="73C2C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5048664" y="2606316"/>
              <a:ext cx="1823981" cy="89287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/>
            <p:cNvSpPr/>
            <p:nvPr userDrawn="1"/>
          </p:nvSpPr>
          <p:spPr>
            <a:xfrm rot="5400000">
              <a:off x="7006822" y="3752713"/>
              <a:ext cx="105833" cy="105833"/>
            </a:xfrm>
            <a:prstGeom prst="ellipse">
              <a:avLst/>
            </a:prstGeom>
            <a:solidFill>
              <a:srgbClr val="73C2C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7" name="Straight Connector 26"/>
            <p:cNvCxnSpPr/>
            <p:nvPr userDrawn="1"/>
          </p:nvCxnSpPr>
          <p:spPr>
            <a:xfrm>
              <a:off x="2658828" y="3805630"/>
              <a:ext cx="4363232" cy="0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/>
            <p:cNvSpPr/>
            <p:nvPr userDrawn="1"/>
          </p:nvSpPr>
          <p:spPr>
            <a:xfrm rot="5400000">
              <a:off x="2605912" y="3759062"/>
              <a:ext cx="105833" cy="105833"/>
            </a:xfrm>
            <a:prstGeom prst="ellipse">
              <a:avLst/>
            </a:prstGeom>
            <a:solidFill>
              <a:srgbClr val="73C2C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/>
            <p:cNvSpPr/>
            <p:nvPr userDrawn="1"/>
          </p:nvSpPr>
          <p:spPr>
            <a:xfrm rot="5400000">
              <a:off x="4814782" y="5368357"/>
              <a:ext cx="105833" cy="105833"/>
            </a:xfrm>
            <a:prstGeom prst="ellipse">
              <a:avLst/>
            </a:prstGeom>
            <a:solidFill>
              <a:srgbClr val="73C2C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864247" y="4158175"/>
              <a:ext cx="1823981" cy="89287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100959" y="4152462"/>
              <a:ext cx="1823981" cy="89287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6722405" y="4661117"/>
            <a:ext cx="2169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GB" sz="3600" b="0" i="0" u="none" strike="noStrike" kern="1200" baseline="0" dirty="0">
                <a:solidFill>
                  <a:schemeClr val="tx1"/>
                </a:solidFill>
                <a:latin typeface="Source Sans Pro Light"/>
                <a:ea typeface="+mn-ea"/>
                <a:cs typeface="Source Sans Pro Light"/>
              </a:rPr>
              <a:t>Analyser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22405" y="2319218"/>
            <a:ext cx="1973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GB" sz="3600" b="0" i="0" u="none" strike="noStrike" kern="1200" baseline="0" dirty="0">
                <a:solidFill>
                  <a:schemeClr val="tx1"/>
                </a:solidFill>
                <a:latin typeface="Source Sans Pro Light"/>
                <a:ea typeface="+mn-ea"/>
                <a:cs typeface="Source Sans Pro Light"/>
              </a:rPr>
              <a:t>Relator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368303" y="2274710"/>
            <a:ext cx="2289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GB" sz="3600" b="0" i="0" u="none" strike="noStrike" kern="1200" baseline="0" dirty="0">
                <a:solidFill>
                  <a:schemeClr val="tx1"/>
                </a:solidFill>
                <a:latin typeface="Source Sans Pro Light"/>
                <a:ea typeface="+mn-ea"/>
                <a:cs typeface="Source Sans Pro Light"/>
              </a:rPr>
              <a:t>Socialiser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30961" y="4661117"/>
            <a:ext cx="2313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GB" sz="3600" b="0" i="0" u="none" strike="noStrike" kern="1200" baseline="0" dirty="0">
                <a:solidFill>
                  <a:schemeClr val="tx1"/>
                </a:solidFill>
                <a:latin typeface="Source Sans Pro Light"/>
                <a:ea typeface="+mn-ea"/>
                <a:cs typeface="Source Sans Pro Light"/>
              </a:rPr>
              <a:t>Director</a:t>
            </a:r>
          </a:p>
        </p:txBody>
      </p:sp>
    </p:spTree>
    <p:extLst>
      <p:ext uri="{BB962C8B-B14F-4D97-AF65-F5344CB8AC3E}">
        <p14:creationId xmlns:p14="http://schemas.microsoft.com/office/powerpoint/2010/main" val="86770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4731" y="1783941"/>
            <a:ext cx="686107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8000" b="0" i="0" u="none" strike="noStrike" kern="1200" baseline="0" dirty="0">
                <a:solidFill>
                  <a:srgbClr val="FDD524"/>
                </a:solidFill>
                <a:latin typeface="Source Sans Pro Light"/>
                <a:cs typeface="Source Sans Pro Light"/>
              </a:rPr>
              <a:t>Motivation</a:t>
            </a:r>
            <a:endParaRPr lang="en-GB" sz="8000" dirty="0">
              <a:solidFill>
                <a:srgbClr val="FDD524"/>
              </a:solidFill>
              <a:latin typeface="Source Sans Pro Light"/>
              <a:cs typeface="Source Sans Pro Light"/>
            </a:endParaRPr>
          </a:p>
          <a:p>
            <a:pPr>
              <a:defRPr/>
            </a:pPr>
            <a:r>
              <a:rPr lang="en-GB" sz="2400" dirty="0">
                <a:solidFill>
                  <a:schemeClr val="bg1"/>
                </a:solidFill>
                <a:latin typeface="Source Sans Pro Light"/>
              </a:rPr>
              <a:t>Achievement </a:t>
            </a:r>
          </a:p>
          <a:p>
            <a:pPr>
              <a:defRPr/>
            </a:pPr>
            <a:r>
              <a:rPr lang="en-GB" sz="2400" dirty="0">
                <a:solidFill>
                  <a:schemeClr val="bg1"/>
                </a:solidFill>
                <a:latin typeface="Source Sans Pro Light"/>
              </a:rPr>
              <a:t>Recognition</a:t>
            </a:r>
          </a:p>
          <a:p>
            <a:pPr>
              <a:defRPr/>
            </a:pPr>
            <a:r>
              <a:rPr lang="en-GB" sz="2400" dirty="0">
                <a:solidFill>
                  <a:schemeClr val="bg1"/>
                </a:solidFill>
                <a:latin typeface="Source Sans Pro Light"/>
              </a:rPr>
              <a:t>The Work Itself </a:t>
            </a:r>
          </a:p>
          <a:p>
            <a:pPr>
              <a:defRPr/>
            </a:pPr>
            <a:r>
              <a:rPr lang="en-GB" sz="2400" dirty="0">
                <a:solidFill>
                  <a:schemeClr val="bg1"/>
                </a:solidFill>
                <a:latin typeface="Source Sans Pro Light"/>
              </a:rPr>
              <a:t>Responsibility </a:t>
            </a:r>
          </a:p>
          <a:p>
            <a:pPr>
              <a:defRPr/>
            </a:pPr>
            <a:r>
              <a:rPr lang="en-GB" sz="2400" dirty="0">
                <a:solidFill>
                  <a:schemeClr val="bg1"/>
                </a:solidFill>
                <a:latin typeface="Source Sans Pro Light"/>
              </a:rPr>
              <a:t>Advancement </a:t>
            </a:r>
          </a:p>
          <a:p>
            <a:pPr>
              <a:defRPr/>
            </a:pPr>
            <a:r>
              <a:rPr lang="en-GB" sz="2400" dirty="0">
                <a:solidFill>
                  <a:schemeClr val="bg1"/>
                </a:solidFill>
                <a:latin typeface="Source Sans Pro Light"/>
              </a:rPr>
              <a:t>Personal Growth </a:t>
            </a: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1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246618" y="3458636"/>
            <a:ext cx="3993284" cy="4211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23900" dirty="0">
                <a:solidFill>
                  <a:srgbClr val="FDD524"/>
                </a:solidFill>
                <a:latin typeface="Source Sans Pro Light"/>
                <a:cs typeface="Source Sans Pro Light"/>
              </a:rPr>
              <a:t>5</a:t>
            </a:r>
            <a:endParaRPr lang="en-GB" sz="2400" b="0" i="0" u="none" strike="noStrike" kern="1200" baseline="30000" dirty="0">
              <a:solidFill>
                <a:schemeClr val="bg1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pic>
        <p:nvPicPr>
          <p:cNvPr id="21" name="Picture 20" descr="Claims-Proposition-ICON-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312" y="264052"/>
            <a:ext cx="1418694" cy="1418694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0" y="6540500"/>
            <a:ext cx="812800" cy="228600"/>
            <a:chOff x="0" y="6540500"/>
            <a:chExt cx="812800" cy="228600"/>
          </a:xfrm>
        </p:grpSpPr>
        <p:sp>
          <p:nvSpPr>
            <p:cNvPr id="16" name="Rectangle 15"/>
            <p:cNvSpPr/>
            <p:nvPr/>
          </p:nvSpPr>
          <p:spPr>
            <a:xfrm>
              <a:off x="152400" y="6540500"/>
              <a:ext cx="660400" cy="228600"/>
            </a:xfrm>
            <a:prstGeom prst="rect">
              <a:avLst/>
            </a:prstGeom>
            <a:solidFill>
              <a:srgbClr val="151A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0" y="6540500"/>
              <a:ext cx="152400" cy="228600"/>
            </a:xfrm>
            <a:prstGeom prst="rect">
              <a:avLst/>
            </a:prstGeom>
            <a:solidFill>
              <a:srgbClr val="FFD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D9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14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04731" y="1783941"/>
            <a:ext cx="68610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8000" b="0" i="0" u="none" strike="noStrike" kern="1200" baseline="0" dirty="0">
                <a:solidFill>
                  <a:srgbClr val="FDD524"/>
                </a:solidFill>
                <a:latin typeface="Source Sans Pro Light"/>
                <a:cs typeface="Source Sans Pro Light"/>
              </a:rPr>
              <a:t>Forming</a:t>
            </a:r>
            <a:endParaRPr lang="en-GB" sz="8000" dirty="0">
              <a:solidFill>
                <a:srgbClr val="FDD524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1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402080" y="3476712"/>
            <a:ext cx="3993284" cy="4211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23900" dirty="0">
                <a:solidFill>
                  <a:srgbClr val="FDD524"/>
                </a:solidFill>
                <a:latin typeface="Source Sans Pro Light"/>
                <a:cs typeface="Source Sans Pro Light"/>
              </a:rPr>
              <a:t>4</a:t>
            </a:r>
            <a:endParaRPr lang="en-GB" sz="2400" b="0" i="0" u="none" strike="noStrike" kern="1200" baseline="30000" dirty="0">
              <a:solidFill>
                <a:schemeClr val="bg1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pic>
        <p:nvPicPr>
          <p:cNvPr id="18" name="Picture 17" descr="Multinational-Claims-ICON-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280" y="297126"/>
            <a:ext cx="1389184" cy="1389184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6540500"/>
            <a:ext cx="812800" cy="228600"/>
            <a:chOff x="0" y="6540500"/>
            <a:chExt cx="812800" cy="228600"/>
          </a:xfrm>
        </p:grpSpPr>
        <p:sp>
          <p:nvSpPr>
            <p:cNvPr id="19" name="Rectangle 18"/>
            <p:cNvSpPr/>
            <p:nvPr/>
          </p:nvSpPr>
          <p:spPr>
            <a:xfrm>
              <a:off x="152400" y="6540500"/>
              <a:ext cx="660400" cy="228600"/>
            </a:xfrm>
            <a:prstGeom prst="rect">
              <a:avLst/>
            </a:prstGeom>
            <a:solidFill>
              <a:srgbClr val="151A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0" y="6540500"/>
              <a:ext cx="152400" cy="228600"/>
            </a:xfrm>
            <a:prstGeom prst="rect">
              <a:avLst/>
            </a:prstGeom>
            <a:solidFill>
              <a:srgbClr val="FFD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D9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429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04731" y="1783941"/>
            <a:ext cx="68610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8000" b="0" i="0" u="none" strike="noStrike" kern="1200" baseline="0" dirty="0" smtClean="0">
                <a:solidFill>
                  <a:srgbClr val="FDD524"/>
                </a:solidFill>
                <a:latin typeface="Source Sans Pro Light"/>
                <a:cs typeface="Source Sans Pro Light"/>
              </a:rPr>
              <a:t>Storming</a:t>
            </a:r>
            <a:endParaRPr lang="en-GB" sz="8000" dirty="0">
              <a:solidFill>
                <a:srgbClr val="FDD524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1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402080" y="3476712"/>
            <a:ext cx="3993284" cy="4211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23900" dirty="0">
                <a:solidFill>
                  <a:srgbClr val="FDD524"/>
                </a:solidFill>
                <a:latin typeface="Source Sans Pro Light"/>
                <a:cs typeface="Source Sans Pro Light"/>
              </a:rPr>
              <a:t>3</a:t>
            </a:r>
            <a:endParaRPr lang="en-GB" sz="2400" b="0" i="0" u="none" strike="noStrike" kern="1200" baseline="30000" dirty="0">
              <a:solidFill>
                <a:schemeClr val="bg1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pic>
        <p:nvPicPr>
          <p:cNvPr id="14" name="Picture 13" descr="Claims-Proposition-ICON-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493" y="214266"/>
            <a:ext cx="1486520" cy="148652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0" y="6540500"/>
            <a:ext cx="812800" cy="228600"/>
            <a:chOff x="0" y="6540500"/>
            <a:chExt cx="812800" cy="228600"/>
          </a:xfrm>
        </p:grpSpPr>
        <p:sp>
          <p:nvSpPr>
            <p:cNvPr id="19" name="Rectangle 18"/>
            <p:cNvSpPr/>
            <p:nvPr/>
          </p:nvSpPr>
          <p:spPr>
            <a:xfrm>
              <a:off x="152400" y="6540500"/>
              <a:ext cx="660400" cy="228600"/>
            </a:xfrm>
            <a:prstGeom prst="rect">
              <a:avLst/>
            </a:prstGeom>
            <a:solidFill>
              <a:srgbClr val="151A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0" y="6540500"/>
              <a:ext cx="152400" cy="228600"/>
            </a:xfrm>
            <a:prstGeom prst="rect">
              <a:avLst/>
            </a:prstGeom>
            <a:solidFill>
              <a:srgbClr val="FFD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D9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453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4731" y="1783941"/>
            <a:ext cx="68610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8000" b="0" i="0" u="none" strike="noStrike" kern="1200" baseline="0" dirty="0">
                <a:solidFill>
                  <a:srgbClr val="FDD524"/>
                </a:solidFill>
                <a:latin typeface="Source Sans Pro Light"/>
                <a:cs typeface="Source Sans Pro Light"/>
              </a:rPr>
              <a:t>Norming</a:t>
            </a:r>
            <a:endParaRPr lang="en-GB" sz="8000" dirty="0">
              <a:solidFill>
                <a:srgbClr val="FDD524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1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09244" y="3344337"/>
            <a:ext cx="3993284" cy="4211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23900" dirty="0">
                <a:solidFill>
                  <a:srgbClr val="FDD524"/>
                </a:solidFill>
                <a:latin typeface="Source Sans Pro Light"/>
                <a:cs typeface="Source Sans Pro Light"/>
              </a:rPr>
              <a:t>2</a:t>
            </a:r>
            <a:endParaRPr lang="en-GB" sz="2400" b="0" i="0" u="none" strike="noStrike" kern="1200" baseline="30000" dirty="0">
              <a:solidFill>
                <a:schemeClr val="bg1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pic>
        <p:nvPicPr>
          <p:cNvPr id="20" name="Picture 19" descr="Claims-Proposition-ICON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893" y="310731"/>
            <a:ext cx="1473210" cy="147321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6540500"/>
            <a:ext cx="812800" cy="228600"/>
            <a:chOff x="0" y="6540500"/>
            <a:chExt cx="812800" cy="228600"/>
          </a:xfrm>
        </p:grpSpPr>
        <p:sp>
          <p:nvSpPr>
            <p:cNvPr id="15" name="Rectangle 14"/>
            <p:cNvSpPr/>
            <p:nvPr/>
          </p:nvSpPr>
          <p:spPr>
            <a:xfrm>
              <a:off x="152400" y="6540500"/>
              <a:ext cx="660400" cy="228600"/>
            </a:xfrm>
            <a:prstGeom prst="rect">
              <a:avLst/>
            </a:prstGeom>
            <a:solidFill>
              <a:srgbClr val="151A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6540500"/>
              <a:ext cx="152400" cy="228600"/>
            </a:xfrm>
            <a:prstGeom prst="rect">
              <a:avLst/>
            </a:prstGeom>
            <a:solidFill>
              <a:srgbClr val="FFD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D9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41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4731" y="1763321"/>
            <a:ext cx="68610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8000" b="0" i="0" u="none" strike="noStrike" kern="1200" baseline="0" dirty="0">
                <a:solidFill>
                  <a:srgbClr val="FDD524"/>
                </a:solidFill>
                <a:latin typeface="Source Sans Pro Light"/>
                <a:cs typeface="Source Sans Pro Light"/>
              </a:rPr>
              <a:t>Performing</a:t>
            </a:r>
            <a:endParaRPr lang="en-GB" sz="8000" dirty="0">
              <a:solidFill>
                <a:srgbClr val="FDD524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1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36552" y="3456092"/>
            <a:ext cx="3993284" cy="4211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23900" dirty="0">
                <a:solidFill>
                  <a:srgbClr val="FDD524"/>
                </a:solidFill>
                <a:latin typeface="Source Sans Pro Light"/>
                <a:cs typeface="Source Sans Pro Light"/>
              </a:rPr>
              <a:t>1</a:t>
            </a:r>
            <a:endParaRPr lang="en-GB" sz="2400" b="0" i="0" u="none" strike="noStrike" kern="1200" baseline="30000" dirty="0">
              <a:solidFill>
                <a:schemeClr val="bg1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6540500"/>
            <a:ext cx="812800" cy="228600"/>
            <a:chOff x="0" y="6540500"/>
            <a:chExt cx="812800" cy="228600"/>
          </a:xfrm>
        </p:grpSpPr>
        <p:sp>
          <p:nvSpPr>
            <p:cNvPr id="19" name="Rectangle 18"/>
            <p:cNvSpPr/>
            <p:nvPr/>
          </p:nvSpPr>
          <p:spPr>
            <a:xfrm>
              <a:off x="152400" y="6540500"/>
              <a:ext cx="660400" cy="228600"/>
            </a:xfrm>
            <a:prstGeom prst="rect">
              <a:avLst/>
            </a:prstGeom>
            <a:solidFill>
              <a:srgbClr val="151A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0" y="6540500"/>
              <a:ext cx="152400" cy="228600"/>
            </a:xfrm>
            <a:prstGeom prst="rect">
              <a:avLst/>
            </a:prstGeom>
            <a:solidFill>
              <a:srgbClr val="FFD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D900"/>
                </a:solidFill>
              </a:endParaRPr>
            </a:p>
          </p:txBody>
        </p:sp>
      </p:grpSp>
      <p:pic>
        <p:nvPicPr>
          <p:cNvPr id="17" name="Picture 16" descr="Defence-Exc-ICON-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3660" y="281081"/>
            <a:ext cx="1482240" cy="148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30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9725" y="1451213"/>
            <a:ext cx="55753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000" dirty="0" smtClean="0">
                <a:solidFill>
                  <a:srgbClr val="FFFFFF"/>
                </a:solidFill>
                <a:latin typeface="Source Sans Pro Light"/>
                <a:cs typeface="Source Sans Pro Light"/>
              </a:rPr>
              <a:t>Performing</a:t>
            </a:r>
            <a:endParaRPr lang="en-US" sz="3000" dirty="0">
              <a:solidFill>
                <a:srgbClr val="FFFFFF"/>
              </a:solidFill>
              <a:latin typeface="Source Sans Pro Light"/>
              <a:cs typeface="Source Sans Pro Light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506432" y="2766035"/>
            <a:ext cx="9114499" cy="884766"/>
            <a:chOff x="762000" y="2074067"/>
            <a:chExt cx="9114499" cy="884766"/>
          </a:xfrm>
        </p:grpSpPr>
        <p:sp>
          <p:nvSpPr>
            <p:cNvPr id="18" name="Rectangle 17"/>
            <p:cNvSpPr/>
            <p:nvPr/>
          </p:nvSpPr>
          <p:spPr>
            <a:xfrm>
              <a:off x="3232562" y="2074067"/>
              <a:ext cx="1828709" cy="884766"/>
            </a:xfrm>
            <a:prstGeom prst="rect">
              <a:avLst/>
            </a:prstGeom>
            <a:solidFill>
              <a:srgbClr val="93CFE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62000" y="2074067"/>
              <a:ext cx="1828709" cy="884766"/>
            </a:xfrm>
            <a:prstGeom prst="rect">
              <a:avLst/>
            </a:prstGeom>
            <a:solidFill>
              <a:srgbClr val="93CFE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647041" y="2074067"/>
              <a:ext cx="1828709" cy="884766"/>
            </a:xfrm>
            <a:prstGeom prst="rect">
              <a:avLst/>
            </a:prstGeom>
            <a:solidFill>
              <a:srgbClr val="93CFE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ight Triangle 20"/>
            <p:cNvSpPr/>
            <p:nvPr/>
          </p:nvSpPr>
          <p:spPr>
            <a:xfrm rot="13440000">
              <a:off x="2416852" y="2200347"/>
              <a:ext cx="621709" cy="621709"/>
            </a:xfrm>
            <a:prstGeom prst="rtTriangle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ight Triangle 21"/>
            <p:cNvSpPr/>
            <p:nvPr/>
          </p:nvSpPr>
          <p:spPr>
            <a:xfrm rot="13440000">
              <a:off x="4845843" y="2200346"/>
              <a:ext cx="621709" cy="621709"/>
            </a:xfrm>
            <a:prstGeom prst="rtTriangle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047790" y="2074067"/>
              <a:ext cx="1828709" cy="884766"/>
            </a:xfrm>
            <a:prstGeom prst="rect">
              <a:avLst/>
            </a:prstGeom>
            <a:solidFill>
              <a:srgbClr val="93CFE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ight Triangle 23"/>
            <p:cNvSpPr/>
            <p:nvPr/>
          </p:nvSpPr>
          <p:spPr>
            <a:xfrm rot="13440000">
              <a:off x="7246592" y="2200346"/>
              <a:ext cx="621709" cy="621709"/>
            </a:xfrm>
            <a:prstGeom prst="rtTriangle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Picture 25" descr="Claims-Proposition-ICON-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7699" y="2091441"/>
              <a:ext cx="867392" cy="867392"/>
            </a:xfrm>
            <a:prstGeom prst="rect">
              <a:avLst/>
            </a:prstGeom>
          </p:spPr>
        </p:pic>
        <p:pic>
          <p:nvPicPr>
            <p:cNvPr id="27" name="Picture 26" descr="Claims-Proposition-ICON-8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4650" y="2084184"/>
              <a:ext cx="864532" cy="864532"/>
            </a:xfrm>
            <a:prstGeom prst="rect">
              <a:avLst/>
            </a:prstGeom>
          </p:spPr>
        </p:pic>
        <p:pic>
          <p:nvPicPr>
            <p:cNvPr id="28" name="Picture 27" descr="Multinational-Claims-ICON-6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5827" y="2098937"/>
              <a:ext cx="841054" cy="841054"/>
            </a:xfrm>
            <a:prstGeom prst="rect">
              <a:avLst/>
            </a:prstGeom>
          </p:spPr>
        </p:pic>
      </p:grpSp>
      <p:pic>
        <p:nvPicPr>
          <p:cNvPr id="1027" name="Picture 3" descr="\\Via\dfs\NUI\SM\M\C\CreativeServices\CONFIDENTIAL\IB Marketing\8ecki 8etts\GCS brand\GCS logos\GCS graphics yellow jpeg\Aviva GCS_Commissioned_Constellation_yellow.jp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22" b="46183"/>
          <a:stretch/>
        </p:blipFill>
        <p:spPr bwMode="auto">
          <a:xfrm>
            <a:off x="4571821" y="4997001"/>
            <a:ext cx="7620180" cy="186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/>
          <p:cNvGrpSpPr/>
          <p:nvPr/>
        </p:nvGrpSpPr>
        <p:grpSpPr>
          <a:xfrm>
            <a:off x="0" y="6540500"/>
            <a:ext cx="812800" cy="228600"/>
            <a:chOff x="0" y="6540500"/>
            <a:chExt cx="812800" cy="228600"/>
          </a:xfrm>
        </p:grpSpPr>
        <p:sp>
          <p:nvSpPr>
            <p:cNvPr id="30" name="Rectangle 29"/>
            <p:cNvSpPr/>
            <p:nvPr/>
          </p:nvSpPr>
          <p:spPr>
            <a:xfrm>
              <a:off x="152400" y="6540500"/>
              <a:ext cx="660400" cy="228600"/>
            </a:xfrm>
            <a:prstGeom prst="rect">
              <a:avLst/>
            </a:prstGeom>
            <a:solidFill>
              <a:srgbClr val="151A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0" y="6540500"/>
              <a:ext cx="152400" cy="228600"/>
            </a:xfrm>
            <a:prstGeom prst="rect">
              <a:avLst/>
            </a:prstGeom>
            <a:solidFill>
              <a:srgbClr val="FFD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D900"/>
                </a:solidFill>
              </a:endParaRPr>
            </a:p>
          </p:txBody>
        </p:sp>
      </p:grpSp>
      <p:pic>
        <p:nvPicPr>
          <p:cNvPr id="32" name="Picture 31" descr="Defence-Exc-ICON-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331" y="2766035"/>
            <a:ext cx="848490" cy="84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36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2" y="297126"/>
            <a:ext cx="901700" cy="660400"/>
          </a:xfrm>
          <a:prstGeom prst="rect">
            <a:avLst/>
          </a:prstGeom>
        </p:spPr>
      </p:pic>
      <p:pic>
        <p:nvPicPr>
          <p:cNvPr id="2050" name="Picture 2" descr="\\Via\dfs\NUI\SM\M\C\CreativeServices\CONFIDENTIAL\IB Marketing\8ecki 8etts\GCS brand\GCS logos\GCS graphics yellow jpeg\Aviva GCS_Commissioned_Globe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26" b="36404"/>
          <a:stretch/>
        </p:blipFill>
        <p:spPr bwMode="auto">
          <a:xfrm>
            <a:off x="5030788" y="1333500"/>
            <a:ext cx="7161212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604731" y="1783941"/>
            <a:ext cx="529045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3200" b="0" i="0" u="none" strike="noStrike" kern="1200" baseline="0" dirty="0" smtClean="0">
                <a:solidFill>
                  <a:srgbClr val="FDD524"/>
                </a:solidFill>
                <a:latin typeface="Source Sans Pro Light"/>
                <a:cs typeface="Source Sans Pro Light"/>
              </a:rPr>
              <a:t>Thankyou</a:t>
            </a:r>
            <a:endParaRPr lang="en-GB" sz="3200" dirty="0" smtClean="0">
              <a:solidFill>
                <a:srgbClr val="FDD524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 smtClean="0">
                <a:solidFill>
                  <a:schemeClr val="bg1"/>
                </a:solidFill>
                <a:latin typeface="Source Sans Pro Light"/>
                <a:cs typeface="Source Sans Pro Light"/>
              </a:rPr>
              <a:t>We hope you are feeling inspired</a:t>
            </a:r>
            <a:endParaRPr lang="en-GB" sz="1050" b="0" i="0" u="none" strike="noStrike" kern="1200" baseline="30000" dirty="0">
              <a:solidFill>
                <a:schemeClr val="bg1"/>
              </a:solidFill>
              <a:latin typeface="Source Sans Pro Light"/>
              <a:cs typeface="Source Sans Pro Light"/>
            </a:endParaRPr>
          </a:p>
          <a:p>
            <a:pPr marL="0" marR="0" indent="0" algn="l" defTabSz="521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100" b="0" i="0" u="none" strike="noStrike" kern="1200" baseline="30000" dirty="0">
              <a:solidFill>
                <a:schemeClr val="bg1"/>
              </a:solidFill>
              <a:latin typeface="Source Sans Pro Light"/>
              <a:ea typeface="+mn-ea"/>
              <a:cs typeface="Source Sans Pro Ligh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6540500"/>
            <a:ext cx="812800" cy="228600"/>
            <a:chOff x="0" y="6540500"/>
            <a:chExt cx="812800" cy="228600"/>
          </a:xfrm>
        </p:grpSpPr>
        <p:sp>
          <p:nvSpPr>
            <p:cNvPr id="2" name="Rectangle 1"/>
            <p:cNvSpPr/>
            <p:nvPr/>
          </p:nvSpPr>
          <p:spPr>
            <a:xfrm>
              <a:off x="152400" y="6540500"/>
              <a:ext cx="660400" cy="228600"/>
            </a:xfrm>
            <a:prstGeom prst="rect">
              <a:avLst/>
            </a:prstGeom>
            <a:solidFill>
              <a:srgbClr val="151A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Rectangle 2"/>
            <p:cNvSpPr/>
            <p:nvPr/>
          </p:nvSpPr>
          <p:spPr>
            <a:xfrm>
              <a:off x="0" y="6540500"/>
              <a:ext cx="152400" cy="228600"/>
            </a:xfrm>
            <a:prstGeom prst="rect">
              <a:avLst/>
            </a:prstGeom>
            <a:solidFill>
              <a:srgbClr val="FFD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D900"/>
                </a:solidFill>
              </a:endParaRPr>
            </a:p>
          </p:txBody>
        </p:sp>
      </p:grpSp>
      <p:pic>
        <p:nvPicPr>
          <p:cNvPr id="30" name="Picture 3" descr="\\Via\dfs\NUI\SM\M\C\CreativeServices\CONFIDENTIAL\IB Marketing\8ecki 8etts\GCS brand\GCS logos\GCS_lock-up_CMYK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20" y="5447354"/>
            <a:ext cx="1348680" cy="89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54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 Background/Blue Section">
  <a:themeElements>
    <a:clrScheme name="Custom 1">
      <a:dk1>
        <a:srgbClr val="63666A"/>
      </a:dk1>
      <a:lt1>
        <a:srgbClr val="FFFFFF"/>
      </a:lt1>
      <a:dk2>
        <a:srgbClr val="123274"/>
      </a:dk2>
      <a:lt2>
        <a:srgbClr val="FFD900"/>
      </a:lt2>
      <a:accent1>
        <a:srgbClr val="004FB6"/>
      </a:accent1>
      <a:accent2>
        <a:srgbClr val="F39200"/>
      </a:accent2>
      <a:accent3>
        <a:srgbClr val="63666A"/>
      </a:accent3>
      <a:accent4>
        <a:srgbClr val="EF3312"/>
      </a:accent4>
      <a:accent5>
        <a:srgbClr val="A3D8E7"/>
      </a:accent5>
      <a:accent6>
        <a:srgbClr val="59B337"/>
      </a:accent6>
      <a:hlink>
        <a:srgbClr val="0563C1"/>
      </a:hlink>
      <a:folHlink>
        <a:srgbClr val="B90276"/>
      </a:folHlink>
    </a:clrScheme>
    <a:fontScheme name="Office">
      <a:majorFont>
        <a:latin typeface="FrutigerNext LT Light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utigerNext LT Light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 Background Small Pi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FrutigerNext LT Light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utigerNext LT Light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Full White">
  <a:themeElements>
    <a:clrScheme name="Custom 1">
      <a:dk1>
        <a:srgbClr val="63666A"/>
      </a:dk1>
      <a:lt1>
        <a:srgbClr val="FFFFFF"/>
      </a:lt1>
      <a:dk2>
        <a:srgbClr val="123274"/>
      </a:dk2>
      <a:lt2>
        <a:srgbClr val="FFD900"/>
      </a:lt2>
      <a:accent1>
        <a:srgbClr val="004FB6"/>
      </a:accent1>
      <a:accent2>
        <a:srgbClr val="F39200"/>
      </a:accent2>
      <a:accent3>
        <a:srgbClr val="63666A"/>
      </a:accent3>
      <a:accent4>
        <a:srgbClr val="EF3312"/>
      </a:accent4>
      <a:accent5>
        <a:srgbClr val="A3D8E7"/>
      </a:accent5>
      <a:accent6>
        <a:srgbClr val="59B337"/>
      </a:accent6>
      <a:hlink>
        <a:srgbClr val="0563C1"/>
      </a:hlink>
      <a:folHlink>
        <a:srgbClr val="B90276"/>
      </a:folHlink>
    </a:clrScheme>
    <a:fontScheme name="Office">
      <a:majorFont>
        <a:latin typeface="FrutigerNext LT Light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utigerNext LT Light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Full White no strip">
  <a:themeElements>
    <a:clrScheme name="Custom 1">
      <a:dk1>
        <a:srgbClr val="63666A"/>
      </a:dk1>
      <a:lt1>
        <a:srgbClr val="FFFFFF"/>
      </a:lt1>
      <a:dk2>
        <a:srgbClr val="123274"/>
      </a:dk2>
      <a:lt2>
        <a:srgbClr val="FFD900"/>
      </a:lt2>
      <a:accent1>
        <a:srgbClr val="004FB6"/>
      </a:accent1>
      <a:accent2>
        <a:srgbClr val="F39200"/>
      </a:accent2>
      <a:accent3>
        <a:srgbClr val="63666A"/>
      </a:accent3>
      <a:accent4>
        <a:srgbClr val="EF3312"/>
      </a:accent4>
      <a:accent5>
        <a:srgbClr val="A3D8E7"/>
      </a:accent5>
      <a:accent6>
        <a:srgbClr val="59B337"/>
      </a:accent6>
      <a:hlink>
        <a:srgbClr val="0563C1"/>
      </a:hlink>
      <a:folHlink>
        <a:srgbClr val="B90276"/>
      </a:folHlink>
    </a:clrScheme>
    <a:fontScheme name="Office">
      <a:majorFont>
        <a:latin typeface="FrutigerNext LT Light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utigerNext LT Light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White with Blue on left">
  <a:themeElements>
    <a:clrScheme name="Custom 1">
      <a:dk1>
        <a:srgbClr val="63666A"/>
      </a:dk1>
      <a:lt1>
        <a:srgbClr val="FFFFFF"/>
      </a:lt1>
      <a:dk2>
        <a:srgbClr val="123274"/>
      </a:dk2>
      <a:lt2>
        <a:srgbClr val="FFD900"/>
      </a:lt2>
      <a:accent1>
        <a:srgbClr val="004FB6"/>
      </a:accent1>
      <a:accent2>
        <a:srgbClr val="F39200"/>
      </a:accent2>
      <a:accent3>
        <a:srgbClr val="63666A"/>
      </a:accent3>
      <a:accent4>
        <a:srgbClr val="EF3312"/>
      </a:accent4>
      <a:accent5>
        <a:srgbClr val="A3D8E7"/>
      </a:accent5>
      <a:accent6>
        <a:srgbClr val="59B337"/>
      </a:accent6>
      <a:hlink>
        <a:srgbClr val="0563C1"/>
      </a:hlink>
      <a:folHlink>
        <a:srgbClr val="B90276"/>
      </a:folHlink>
    </a:clrScheme>
    <a:fontScheme name="Office">
      <a:majorFont>
        <a:latin typeface="FrutigerNext LT Light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utigerNext LT Light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White with Blue on left">
  <a:themeElements>
    <a:clrScheme name="Custom 1">
      <a:dk1>
        <a:srgbClr val="63666A"/>
      </a:dk1>
      <a:lt1>
        <a:srgbClr val="FFFFFF"/>
      </a:lt1>
      <a:dk2>
        <a:srgbClr val="123274"/>
      </a:dk2>
      <a:lt2>
        <a:srgbClr val="FFD900"/>
      </a:lt2>
      <a:accent1>
        <a:srgbClr val="004FB6"/>
      </a:accent1>
      <a:accent2>
        <a:srgbClr val="F39200"/>
      </a:accent2>
      <a:accent3>
        <a:srgbClr val="63666A"/>
      </a:accent3>
      <a:accent4>
        <a:srgbClr val="EF3312"/>
      </a:accent4>
      <a:accent5>
        <a:srgbClr val="A3D8E7"/>
      </a:accent5>
      <a:accent6>
        <a:srgbClr val="59B337"/>
      </a:accent6>
      <a:hlink>
        <a:srgbClr val="0563C1"/>
      </a:hlink>
      <a:folHlink>
        <a:srgbClr val="B90276"/>
      </a:folHlink>
    </a:clrScheme>
    <a:fontScheme name="Office">
      <a:majorFont>
        <a:latin typeface="FrutigerNext LT Light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utigerNext LT Light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Dark Background">
  <a:themeElements>
    <a:clrScheme name="Aviva_2017">
      <a:dk1>
        <a:srgbClr val="63666A"/>
      </a:dk1>
      <a:lt1>
        <a:sysClr val="window" lastClr="FFFFFF"/>
      </a:lt1>
      <a:dk2>
        <a:srgbClr val="123274"/>
      </a:dk2>
      <a:lt2>
        <a:srgbClr val="FFD900"/>
      </a:lt2>
      <a:accent1>
        <a:srgbClr val="004FB6"/>
      </a:accent1>
      <a:accent2>
        <a:srgbClr val="F39200"/>
      </a:accent2>
      <a:accent3>
        <a:srgbClr val="63666A"/>
      </a:accent3>
      <a:accent4>
        <a:srgbClr val="EF3312"/>
      </a:accent4>
      <a:accent5>
        <a:srgbClr val="A3D8E7"/>
      </a:accent5>
      <a:accent6>
        <a:srgbClr val="59B337"/>
      </a:accent6>
      <a:hlink>
        <a:srgbClr val="0563C1"/>
      </a:hlink>
      <a:folHlink>
        <a:srgbClr val="B90276"/>
      </a:folHlink>
    </a:clrScheme>
    <a:fontScheme name="Office">
      <a:majorFont>
        <a:latin typeface="FrutigerNext LT Light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utigerNext LT Light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FrutigerNext LT Light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utigerNext LT Light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0" ma:contentTypeDescription="Create a new document." ma:contentTypeScope="" ma:versionID="430adbbc18801fb793019b196e63a3b4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b06d8c34e630c45e4bd2bca9710ff6cb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B751A6C-F6FA-497B-8D7A-CF29B3640E05}"/>
</file>

<file path=customXml/itemProps2.xml><?xml version="1.0" encoding="utf-8"?>
<ds:datastoreItem xmlns:ds="http://schemas.openxmlformats.org/officeDocument/2006/customXml" ds:itemID="{4E318255-DB6C-4BC5-9CBD-2F0061656781}"/>
</file>

<file path=customXml/itemProps3.xml><?xml version="1.0" encoding="utf-8"?>
<ds:datastoreItem xmlns:ds="http://schemas.openxmlformats.org/officeDocument/2006/customXml" ds:itemID="{8B903A92-3025-470F-8BCB-066AD7E9211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31057</TotalTime>
  <Words>88</Words>
  <Application>Microsoft Office PowerPoint</Application>
  <PresentationFormat>Custom</PresentationFormat>
  <Paragraphs>53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Arial</vt:lpstr>
      <vt:lpstr>Source Sans Pro</vt:lpstr>
      <vt:lpstr>Source Sans Pro Semibold</vt:lpstr>
      <vt:lpstr>Source Sans Pro Light</vt:lpstr>
      <vt:lpstr>Source Sans Pro Black</vt:lpstr>
      <vt:lpstr>FrutigerNext LT Light</vt:lpstr>
      <vt:lpstr>White Background/Blue Section</vt:lpstr>
      <vt:lpstr>White Background Small Pic</vt:lpstr>
      <vt:lpstr>Full White</vt:lpstr>
      <vt:lpstr>Full White no strip</vt:lpstr>
      <vt:lpstr>White with Blue on left</vt:lpstr>
      <vt:lpstr>1_White with Blue on left</vt:lpstr>
      <vt:lpstr>Dark 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Damian Street VM</dc:creator>
  <cp:lastModifiedBy>Rebecca Betts</cp:lastModifiedBy>
  <cp:revision>737</cp:revision>
  <cp:lastPrinted>2018-01-31T11:32:02Z</cp:lastPrinted>
  <dcterms:modified xsi:type="dcterms:W3CDTF">2018-06-04T14:30:41Z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7d32503e-6329-4e99-8019-d4ac914193e9</vt:lpwstr>
  </property>
  <property fmtid="{D5CDD505-2E9C-101B-9397-08002B2CF9AE}" pid="3" name="AvivaClassification">
    <vt:lpwstr>Aviva-1nternal</vt:lpwstr>
  </property>
  <property fmtid="{D5CDD505-2E9C-101B-9397-08002B2CF9AE}" pid="4" name="ContentTypeId">
    <vt:lpwstr>0x0101002F770C17822F49488E987D29C95B97EE</vt:lpwstr>
  </property>
</Properties>
</file>