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2.xml" ContentType="application/vnd.openxmlformats-officedocument.presentationml.tags+xml"/>
  <Override PartName="/docProps/custom.xml" ContentType="application/vnd.openxmlformats-officedocument.custom-properties+xml"/>
  <Override PartName="/ppt/tags/tag3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442" r:id="rId2"/>
  </p:sldIdLst>
  <p:sldSz cx="9144000" cy="6858000" type="screen4x3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6" pos="3447" userDrawn="1">
          <p15:clr>
            <a:srgbClr val="A4A3A4"/>
          </p15:clr>
        </p15:guide>
        <p15:guide id="9" pos="5329" userDrawn="1">
          <p15:clr>
            <a:srgbClr val="A4A3A4"/>
          </p15:clr>
        </p15:guide>
        <p15:guide id="11" orient="horz" pos="1638" userDrawn="1">
          <p15:clr>
            <a:srgbClr val="A4A3A4"/>
          </p15:clr>
        </p15:guide>
        <p15:guide id="16" orient="horz" pos="799" userDrawn="1">
          <p15:clr>
            <a:srgbClr val="A4A3A4"/>
          </p15:clr>
        </p15:guide>
        <p15:guide id="17" orient="horz" pos="1366" userDrawn="1">
          <p15:clr>
            <a:srgbClr val="A4A3A4"/>
          </p15:clr>
        </p15:guide>
        <p15:guide id="18" pos="3152" userDrawn="1">
          <p15:clr>
            <a:srgbClr val="A4A3A4"/>
          </p15:clr>
        </p15:guide>
        <p15:guide id="19" orient="horz" pos="3090" userDrawn="1">
          <p15:clr>
            <a:srgbClr val="A4A3A4"/>
          </p15:clr>
        </p15:guide>
        <p15:guide id="20" pos="3084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1B22"/>
    <a:srgbClr val="979797"/>
    <a:srgbClr val="4D4F53"/>
    <a:srgbClr val="FFFFFF"/>
    <a:srgbClr val="FF0004"/>
    <a:srgbClr val="BFBFBF"/>
    <a:srgbClr val="EDEDEE"/>
    <a:srgbClr val="C9CAC8"/>
    <a:srgbClr val="D71998"/>
    <a:srgbClr val="706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17" autoAdjust="0"/>
    <p:restoredTop sz="93773" autoAdjust="0"/>
  </p:normalViewPr>
  <p:slideViewPr>
    <p:cSldViewPr snapToGrid="0" showGuides="1">
      <p:cViewPr>
        <p:scale>
          <a:sx n="60" d="100"/>
          <a:sy n="60" d="100"/>
        </p:scale>
        <p:origin x="-1536" y="-282"/>
      </p:cViewPr>
      <p:guideLst>
        <p:guide orient="horz" pos="1638"/>
        <p:guide orient="horz" pos="799"/>
        <p:guide orient="horz" pos="1366"/>
        <p:guide orient="horz" pos="3090"/>
        <p:guide pos="3447"/>
        <p:guide pos="5329"/>
        <p:guide pos="3152"/>
        <p:guide pos="3084"/>
      </p:guideLst>
    </p:cSldViewPr>
  </p:slideViewPr>
  <p:outlineViewPr>
    <p:cViewPr>
      <p:scale>
        <a:sx n="33" d="100"/>
        <a:sy n="33" d="100"/>
      </p:scale>
      <p:origin x="0" y="-53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howGuides="1">
      <p:cViewPr varScale="1">
        <p:scale>
          <a:sx n="83" d="100"/>
          <a:sy n="83" d="100"/>
        </p:scale>
        <p:origin x="385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tags" Target="tags/tag1.xml"/><Relationship Id="rId10" Type="http://schemas.openxmlformats.org/officeDocument/2006/relationships/customXml" Target="../customXml/item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D20806-0108-4614-A327-D364ECB5BA1C}" type="datetimeFigureOut">
              <a:rPr lang="en-GB" smtClean="0">
                <a:latin typeface="Arial" panose="020B0604020202020204" pitchFamily="34" charset="0"/>
              </a:rPr>
              <a:t>04/06/2018</a:t>
            </a:fld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746123-0EA1-449C-B540-EC179419C593}" type="slidenum">
              <a:rPr lang="en-GB" smtClean="0">
                <a:latin typeface="Arial" panose="020B0604020202020204" pitchFamily="34" charset="0"/>
              </a:rPr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5592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5A2F68C-74A4-4C36-971E-ED1902C8F900}" type="datetimeFigureOut">
              <a:rPr lang="en-GB" smtClean="0"/>
              <a:pPr/>
              <a:t>04/06/2018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84CF4576-22B1-4E2A-8B02-AE58D9E660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32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296091" y="4171949"/>
            <a:ext cx="6858000" cy="1281113"/>
          </a:xfr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296091" y="5526088"/>
            <a:ext cx="6858000" cy="639157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03575" y="6123302"/>
            <a:ext cx="873345" cy="54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ABB99-B691-446A-82C4-F0E0724586CA}" type="datetime1">
              <a:rPr lang="en-GB" smtClean="0"/>
              <a:t>04/06/2018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Risk. Reinsurance. Human Resources.</a:t>
            </a:r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B7DA-DFCC-47ED-B18E-25559175A09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2" name="Picture Placeholder 61"/>
          <p:cNvSpPr>
            <a:spLocks noGrp="1"/>
          </p:cNvSpPr>
          <p:nvPr>
            <p:ph type="pic" sz="quarter" idx="13"/>
          </p:nvPr>
        </p:nvSpPr>
        <p:spPr>
          <a:xfrm>
            <a:off x="1042978" y="1"/>
            <a:ext cx="8101023" cy="5864911"/>
          </a:xfrm>
          <a:custGeom>
            <a:avLst/>
            <a:gdLst>
              <a:gd name="connsiteX0" fmla="*/ 8101023 w 8101023"/>
              <a:gd name="connsiteY0" fmla="*/ 3679143 h 5864911"/>
              <a:gd name="connsiteX1" fmla="*/ 8101022 w 8101023"/>
              <a:gd name="connsiteY1" fmla="*/ 5864911 h 5864911"/>
              <a:gd name="connsiteX2" fmla="*/ 7190610 w 8101023"/>
              <a:gd name="connsiteY2" fmla="*/ 5341933 h 5864911"/>
              <a:gd name="connsiteX3" fmla="*/ 7190610 w 8101023"/>
              <a:gd name="connsiteY3" fmla="*/ 4202121 h 5864911"/>
              <a:gd name="connsiteX4" fmla="*/ 7144058 w 8101023"/>
              <a:gd name="connsiteY4" fmla="*/ 1857376 h 5864911"/>
              <a:gd name="connsiteX5" fmla="*/ 8101023 w 8101023"/>
              <a:gd name="connsiteY5" fmla="*/ 2407095 h 5864911"/>
              <a:gd name="connsiteX6" fmla="*/ 8101023 w 8101023"/>
              <a:gd name="connsiteY6" fmla="*/ 3574607 h 5864911"/>
              <a:gd name="connsiteX7" fmla="*/ 7144058 w 8101023"/>
              <a:gd name="connsiteY7" fmla="*/ 4124326 h 5864911"/>
              <a:gd name="connsiteX8" fmla="*/ 6162983 w 8101023"/>
              <a:gd name="connsiteY8" fmla="*/ 3560757 h 5864911"/>
              <a:gd name="connsiteX9" fmla="*/ 6162983 w 8101023"/>
              <a:gd name="connsiteY9" fmla="*/ 2420945 h 5864911"/>
              <a:gd name="connsiteX10" fmla="*/ 5088804 w 8101023"/>
              <a:gd name="connsiteY10" fmla="*/ 1857376 h 5864911"/>
              <a:gd name="connsiteX11" fmla="*/ 6069879 w 8101023"/>
              <a:gd name="connsiteY11" fmla="*/ 2420945 h 5864911"/>
              <a:gd name="connsiteX12" fmla="*/ 6069879 w 8101023"/>
              <a:gd name="connsiteY12" fmla="*/ 3560757 h 5864911"/>
              <a:gd name="connsiteX13" fmla="*/ 5088804 w 8101023"/>
              <a:gd name="connsiteY13" fmla="*/ 4124326 h 5864911"/>
              <a:gd name="connsiteX14" fmla="*/ 4107729 w 8101023"/>
              <a:gd name="connsiteY14" fmla="*/ 3560757 h 5864911"/>
              <a:gd name="connsiteX15" fmla="*/ 4107729 w 8101023"/>
              <a:gd name="connsiteY15" fmla="*/ 2420945 h 5864911"/>
              <a:gd name="connsiteX16" fmla="*/ 8101023 w 8101023"/>
              <a:gd name="connsiteY16" fmla="*/ 116794 h 5864911"/>
              <a:gd name="connsiteX17" fmla="*/ 8101023 w 8101023"/>
              <a:gd name="connsiteY17" fmla="*/ 2302556 h 5864911"/>
              <a:gd name="connsiteX18" fmla="*/ 7190613 w 8101023"/>
              <a:gd name="connsiteY18" fmla="*/ 1779581 h 5864911"/>
              <a:gd name="connsiteX19" fmla="*/ 7190613 w 8101023"/>
              <a:gd name="connsiteY19" fmla="*/ 639769 h 5864911"/>
              <a:gd name="connsiteX20" fmla="*/ 6116431 w 8101023"/>
              <a:gd name="connsiteY20" fmla="*/ 76200 h 5864911"/>
              <a:gd name="connsiteX21" fmla="*/ 7097506 w 8101023"/>
              <a:gd name="connsiteY21" fmla="*/ 639769 h 5864911"/>
              <a:gd name="connsiteX22" fmla="*/ 7097506 w 8101023"/>
              <a:gd name="connsiteY22" fmla="*/ 1779581 h 5864911"/>
              <a:gd name="connsiteX23" fmla="*/ 6116431 w 8101023"/>
              <a:gd name="connsiteY23" fmla="*/ 2343149 h 5864911"/>
              <a:gd name="connsiteX24" fmla="*/ 5135356 w 8101023"/>
              <a:gd name="connsiteY24" fmla="*/ 1779581 h 5864911"/>
              <a:gd name="connsiteX25" fmla="*/ 5135356 w 8101023"/>
              <a:gd name="connsiteY25" fmla="*/ 639769 h 5864911"/>
              <a:gd name="connsiteX26" fmla="*/ 4061177 w 8101023"/>
              <a:gd name="connsiteY26" fmla="*/ 76200 h 5864911"/>
              <a:gd name="connsiteX27" fmla="*/ 5042253 w 8101023"/>
              <a:gd name="connsiteY27" fmla="*/ 639769 h 5864911"/>
              <a:gd name="connsiteX28" fmla="*/ 5042253 w 8101023"/>
              <a:gd name="connsiteY28" fmla="*/ 1779581 h 5864911"/>
              <a:gd name="connsiteX29" fmla="*/ 4061177 w 8101023"/>
              <a:gd name="connsiteY29" fmla="*/ 2343149 h 5864911"/>
              <a:gd name="connsiteX30" fmla="*/ 3080104 w 8101023"/>
              <a:gd name="connsiteY30" fmla="*/ 1779581 h 5864911"/>
              <a:gd name="connsiteX31" fmla="*/ 3080104 w 8101023"/>
              <a:gd name="connsiteY31" fmla="*/ 639769 h 5864911"/>
              <a:gd name="connsiteX32" fmla="*/ 2005925 w 8101023"/>
              <a:gd name="connsiteY32" fmla="*/ 76200 h 5864911"/>
              <a:gd name="connsiteX33" fmla="*/ 2987000 w 8101023"/>
              <a:gd name="connsiteY33" fmla="*/ 639769 h 5864911"/>
              <a:gd name="connsiteX34" fmla="*/ 2986999 w 8101023"/>
              <a:gd name="connsiteY34" fmla="*/ 1779581 h 5864911"/>
              <a:gd name="connsiteX35" fmla="*/ 2005925 w 8101023"/>
              <a:gd name="connsiteY35" fmla="*/ 2343149 h 5864911"/>
              <a:gd name="connsiteX36" fmla="*/ 1024850 w 8101023"/>
              <a:gd name="connsiteY36" fmla="*/ 1779581 h 5864911"/>
              <a:gd name="connsiteX37" fmla="*/ 1024850 w 8101023"/>
              <a:gd name="connsiteY37" fmla="*/ 639769 h 5864911"/>
              <a:gd name="connsiteX38" fmla="*/ 6165762 w 8101023"/>
              <a:gd name="connsiteY38" fmla="*/ 0 h 5864911"/>
              <a:gd name="connsiteX39" fmla="*/ 8101023 w 8101023"/>
              <a:gd name="connsiteY39" fmla="*/ 0 h 5864911"/>
              <a:gd name="connsiteX40" fmla="*/ 8101023 w 8101023"/>
              <a:gd name="connsiteY40" fmla="*/ 12253 h 5864911"/>
              <a:gd name="connsiteX41" fmla="*/ 7144058 w 8101023"/>
              <a:gd name="connsiteY41" fmla="*/ 561972 h 5864911"/>
              <a:gd name="connsiteX42" fmla="*/ 4110507 w 8101023"/>
              <a:gd name="connsiteY42" fmla="*/ 0 h 5864911"/>
              <a:gd name="connsiteX43" fmla="*/ 6067102 w 8101023"/>
              <a:gd name="connsiteY43" fmla="*/ 0 h 5864911"/>
              <a:gd name="connsiteX44" fmla="*/ 5088804 w 8101023"/>
              <a:gd name="connsiteY44" fmla="*/ 561972 h 5864911"/>
              <a:gd name="connsiteX45" fmla="*/ 2055254 w 8101023"/>
              <a:gd name="connsiteY45" fmla="*/ 0 h 5864911"/>
              <a:gd name="connsiteX46" fmla="*/ 4011848 w 8101023"/>
              <a:gd name="connsiteY46" fmla="*/ 0 h 5864911"/>
              <a:gd name="connsiteX47" fmla="*/ 3033551 w 8101023"/>
              <a:gd name="connsiteY47" fmla="*/ 561972 h 5864911"/>
              <a:gd name="connsiteX48" fmla="*/ 0 w 8101023"/>
              <a:gd name="connsiteY48" fmla="*/ 0 h 5864911"/>
              <a:gd name="connsiteX49" fmla="*/ 1956595 w 8101023"/>
              <a:gd name="connsiteY49" fmla="*/ 0 h 5864911"/>
              <a:gd name="connsiteX50" fmla="*/ 978297 w 8101023"/>
              <a:gd name="connsiteY50" fmla="*/ 561973 h 586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101023" h="5864911">
                <a:moveTo>
                  <a:pt x="8101023" y="3679143"/>
                </a:moveTo>
                <a:lnTo>
                  <a:pt x="8101022" y="5864911"/>
                </a:lnTo>
                <a:lnTo>
                  <a:pt x="7190610" y="5341933"/>
                </a:lnTo>
                <a:lnTo>
                  <a:pt x="7190610" y="4202121"/>
                </a:lnTo>
                <a:close/>
                <a:moveTo>
                  <a:pt x="7144058" y="1857376"/>
                </a:moveTo>
                <a:lnTo>
                  <a:pt x="8101023" y="2407095"/>
                </a:lnTo>
                <a:lnTo>
                  <a:pt x="8101023" y="3574607"/>
                </a:lnTo>
                <a:lnTo>
                  <a:pt x="7144058" y="4124326"/>
                </a:lnTo>
                <a:lnTo>
                  <a:pt x="6162983" y="3560757"/>
                </a:lnTo>
                <a:lnTo>
                  <a:pt x="6162983" y="2420945"/>
                </a:lnTo>
                <a:close/>
                <a:moveTo>
                  <a:pt x="5088804" y="1857376"/>
                </a:moveTo>
                <a:lnTo>
                  <a:pt x="6069879" y="2420945"/>
                </a:lnTo>
                <a:lnTo>
                  <a:pt x="6069879" y="3560757"/>
                </a:lnTo>
                <a:lnTo>
                  <a:pt x="5088804" y="4124326"/>
                </a:lnTo>
                <a:lnTo>
                  <a:pt x="4107729" y="3560757"/>
                </a:lnTo>
                <a:lnTo>
                  <a:pt x="4107729" y="2420945"/>
                </a:lnTo>
                <a:close/>
                <a:moveTo>
                  <a:pt x="8101023" y="116794"/>
                </a:moveTo>
                <a:lnTo>
                  <a:pt x="8101023" y="2302556"/>
                </a:lnTo>
                <a:lnTo>
                  <a:pt x="7190613" y="1779581"/>
                </a:lnTo>
                <a:lnTo>
                  <a:pt x="7190613" y="639769"/>
                </a:lnTo>
                <a:close/>
                <a:moveTo>
                  <a:pt x="6116431" y="76200"/>
                </a:moveTo>
                <a:lnTo>
                  <a:pt x="7097506" y="639769"/>
                </a:lnTo>
                <a:lnTo>
                  <a:pt x="7097506" y="1779581"/>
                </a:lnTo>
                <a:lnTo>
                  <a:pt x="6116431" y="2343149"/>
                </a:lnTo>
                <a:lnTo>
                  <a:pt x="5135356" y="1779581"/>
                </a:lnTo>
                <a:lnTo>
                  <a:pt x="5135356" y="639769"/>
                </a:lnTo>
                <a:close/>
                <a:moveTo>
                  <a:pt x="4061177" y="76200"/>
                </a:moveTo>
                <a:lnTo>
                  <a:pt x="5042253" y="639769"/>
                </a:lnTo>
                <a:lnTo>
                  <a:pt x="5042253" y="1779581"/>
                </a:lnTo>
                <a:lnTo>
                  <a:pt x="4061177" y="2343149"/>
                </a:lnTo>
                <a:lnTo>
                  <a:pt x="3080104" y="1779581"/>
                </a:lnTo>
                <a:lnTo>
                  <a:pt x="3080104" y="639769"/>
                </a:lnTo>
                <a:close/>
                <a:moveTo>
                  <a:pt x="2005925" y="76200"/>
                </a:moveTo>
                <a:lnTo>
                  <a:pt x="2987000" y="639769"/>
                </a:lnTo>
                <a:lnTo>
                  <a:pt x="2986999" y="1779581"/>
                </a:lnTo>
                <a:lnTo>
                  <a:pt x="2005925" y="2343149"/>
                </a:lnTo>
                <a:lnTo>
                  <a:pt x="1024850" y="1779581"/>
                </a:lnTo>
                <a:lnTo>
                  <a:pt x="1024850" y="639769"/>
                </a:lnTo>
                <a:close/>
                <a:moveTo>
                  <a:pt x="6165762" y="0"/>
                </a:moveTo>
                <a:lnTo>
                  <a:pt x="8101023" y="0"/>
                </a:lnTo>
                <a:lnTo>
                  <a:pt x="8101023" y="12253"/>
                </a:lnTo>
                <a:lnTo>
                  <a:pt x="7144058" y="561972"/>
                </a:lnTo>
                <a:close/>
                <a:moveTo>
                  <a:pt x="4110507" y="0"/>
                </a:moveTo>
                <a:lnTo>
                  <a:pt x="6067102" y="0"/>
                </a:lnTo>
                <a:lnTo>
                  <a:pt x="5088804" y="561972"/>
                </a:lnTo>
                <a:close/>
                <a:moveTo>
                  <a:pt x="2055254" y="0"/>
                </a:moveTo>
                <a:lnTo>
                  <a:pt x="4011848" y="0"/>
                </a:lnTo>
                <a:lnTo>
                  <a:pt x="3033551" y="561972"/>
                </a:lnTo>
                <a:close/>
                <a:moveTo>
                  <a:pt x="0" y="0"/>
                </a:moveTo>
                <a:lnTo>
                  <a:pt x="1956595" y="0"/>
                </a:lnTo>
                <a:lnTo>
                  <a:pt x="978297" y="56197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r">
              <a:defRPr/>
            </a:lvl1pPr>
          </a:lstStyle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661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2100" y="89695"/>
            <a:ext cx="8456613" cy="832773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100" y="1376363"/>
            <a:ext cx="8456614" cy="47164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98550" y="6427655"/>
            <a:ext cx="756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FB87B698-BCF6-4BA8-B2B8-199289075A19}" type="datetime1">
              <a:rPr lang="en-GB" smtClean="0"/>
              <a:t>04/06/2018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427655"/>
            <a:ext cx="3629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Risk. Reinsurance. Human Resources.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0268" y="6427655"/>
            <a:ext cx="503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CF91B7DA-DFCC-47ED-B18E-25559175A09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03575" y="6123302"/>
            <a:ext cx="873345" cy="54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9367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2563" indent="-1825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7188" indent="-17621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9750" indent="-193675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tabLst>
          <a:tab pos="627063" algn="l"/>
        </a:tabLst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22313" indent="-1841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49" userDrawn="1">
          <p15:clr>
            <a:srgbClr val="F26B43"/>
          </p15:clr>
        </p15:guide>
        <p15:guide id="5" orient="horz" pos="300" userDrawn="1">
          <p15:clr>
            <a:srgbClr val="F26B43"/>
          </p15:clr>
        </p15:guide>
        <p15:guide id="6" orient="horz" pos="4020" userDrawn="1">
          <p15:clr>
            <a:srgbClr val="F26B43"/>
          </p15:clr>
        </p15:guide>
        <p15:guide id="7" orient="horz" pos="867" userDrawn="1">
          <p15:clr>
            <a:srgbClr val="F26B43"/>
          </p15:clr>
        </p15:guide>
        <p15:guide id="8" pos="5511" userDrawn="1">
          <p15:clr>
            <a:srgbClr val="F26B43"/>
          </p15:clr>
        </p15:guide>
        <p15:guide id="9" orient="horz" pos="527" userDrawn="1">
          <p15:clr>
            <a:srgbClr val="F26B43"/>
          </p15:clr>
        </p15:guide>
        <p15:guide id="10" orient="horz" pos="3838" userDrawn="1">
          <p15:clr>
            <a:srgbClr val="F26B43"/>
          </p15:clr>
        </p15:guide>
        <p15:guide id="11" orient="horz" pos="41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Diversity and </a:t>
            </a:r>
            <a:r>
              <a:rPr lang="en-GB" dirty="0" smtClean="0"/>
              <a:t>Inclusion</a:t>
            </a:r>
            <a:endParaRPr lang="en-GB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Michelle Mason, </a:t>
            </a:r>
            <a:r>
              <a:rPr lang="en-GB" dirty="0" smtClean="0"/>
              <a:t>Managing </a:t>
            </a:r>
            <a:r>
              <a:rPr lang="en-GB" dirty="0"/>
              <a:t>Director – Global &amp; </a:t>
            </a:r>
            <a:r>
              <a:rPr lang="en-GB" dirty="0" smtClean="0"/>
              <a:t>Specialty, Aon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B7DA-DFCC-47ED-B18E-25559175A094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" t="11584" r="26578" b="470"/>
          <a:stretch/>
        </p:blipFill>
        <p:spPr>
          <a:xfrm>
            <a:off x="1090276" y="1"/>
            <a:ext cx="8101023" cy="5864911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7105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90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AON">
  <a:themeElements>
    <a:clrScheme name="AON">
      <a:dk1>
        <a:srgbClr val="000000"/>
      </a:dk1>
      <a:lt1>
        <a:srgbClr val="FFFFFF"/>
      </a:lt1>
      <a:dk2>
        <a:srgbClr val="E11B22"/>
      </a:dk2>
      <a:lt2>
        <a:srgbClr val="4D4F53"/>
      </a:lt2>
      <a:accent1>
        <a:srgbClr val="F0AB00"/>
      </a:accent1>
      <a:accent2>
        <a:srgbClr val="7AB800"/>
      </a:accent2>
      <a:accent3>
        <a:srgbClr val="5EB6E4"/>
      </a:accent3>
      <a:accent4>
        <a:srgbClr val="0039A6"/>
      </a:accent4>
      <a:accent5>
        <a:srgbClr val="6E267B"/>
      </a:accent5>
      <a:accent6>
        <a:srgbClr val="D3CD8B"/>
      </a:accent6>
      <a:hlink>
        <a:srgbClr val="E11B22"/>
      </a:hlink>
      <a:folHlink>
        <a:srgbClr val="E11B22"/>
      </a:folHlink>
    </a:clrScheme>
    <a:fontScheme name="Custom 5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770C17822F49488E987D29C95B97EE" ma:contentTypeVersion="10" ma:contentTypeDescription="Create a new document." ma:contentTypeScope="" ma:versionID="430adbbc18801fb793019b196e63a3b4">
  <xsd:schema xmlns:xsd="http://www.w3.org/2001/XMLSchema" xmlns:xs="http://www.w3.org/2001/XMLSchema" xmlns:p="http://schemas.microsoft.com/office/2006/metadata/properties" xmlns:ns2="1828f553-e118-4152-827c-dbad22e505ba" xmlns:ns3="aa51fc51-03ed-453a-a6ef-4827ed2efde5" targetNamespace="http://schemas.microsoft.com/office/2006/metadata/properties" ma:root="true" ma:fieldsID="b06d8c34e630c45e4bd2bca9710ff6cb" ns2:_="" ns3:_="">
    <xsd:import namespace="1828f553-e118-4152-827c-dbad22e505ba"/>
    <xsd:import namespace="aa51fc51-03ed-453a-a6ef-4827ed2efd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8f553-e118-4152-827c-dbad22e505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1fc51-03ed-453a-a6ef-4827ed2efd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9D2D87E-6393-4EE5-AEE0-A79F90FEBD25}"/>
</file>

<file path=customXml/itemProps2.xml><?xml version="1.0" encoding="utf-8"?>
<ds:datastoreItem xmlns:ds="http://schemas.openxmlformats.org/officeDocument/2006/customXml" ds:itemID="{CFDC487E-CDFA-48E6-81A9-E56AD0708A72}"/>
</file>

<file path=customXml/itemProps3.xml><?xml version="1.0" encoding="utf-8"?>
<ds:datastoreItem xmlns:ds="http://schemas.openxmlformats.org/officeDocument/2006/customXml" ds:itemID="{11A95A04-21C4-412B-8280-E88B4DE6D73C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10728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AON</vt:lpstr>
      <vt:lpstr>Diversity and Inclusion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Site Admin</dc:creator>
  <cp:lastModifiedBy>Nicola Collins</cp:lastModifiedBy>
  <cp:revision>435</cp:revision>
  <dcterms:created xsi:type="dcterms:W3CDTF">2017-03-07T10:27:26Z</dcterms:created>
  <dcterms:modified xsi:type="dcterms:W3CDTF">2018-06-04T13:50:37Z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0DF77472-3821-43C7-9E19-E136FF8D03ED</vt:lpwstr>
  </property>
  <property fmtid="{D5CDD505-2E9C-101B-9397-08002B2CF9AE}" pid="3" name="ArticulatePath">
    <vt:lpwstr>Aon_ValueProposition_Template_190617_V07</vt:lpwstr>
  </property>
  <property fmtid="{D5CDD505-2E9C-101B-9397-08002B2CF9AE}" pid="4" name="ContentTypeId">
    <vt:lpwstr>0x0101002F770C17822F49488E987D29C95B97EE</vt:lpwstr>
  </property>
</Properties>
</file>