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65" r:id="rId4"/>
    <p:sldId id="263" r:id="rId5"/>
    <p:sldId id="267" r:id="rId6"/>
    <p:sldId id="268" r:id="rId7"/>
    <p:sldId id="275" r:id="rId8"/>
    <p:sldId id="257" r:id="rId9"/>
    <p:sldId id="272" r:id="rId10"/>
    <p:sldId id="270" r:id="rId11"/>
    <p:sldId id="273" r:id="rId12"/>
    <p:sldId id="27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769"/>
    <a:srgbClr val="20558A"/>
    <a:srgbClr val="005392"/>
    <a:srgbClr val="2E588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404F7E-7248-4840-98E4-B01F591AD976}" v="373" dt="2018-06-05T09:11:08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060" autoAdjust="0"/>
  </p:normalViewPr>
  <p:slideViewPr>
    <p:cSldViewPr>
      <p:cViewPr varScale="1">
        <p:scale>
          <a:sx n="70" d="100"/>
          <a:sy n="70" d="100"/>
        </p:scale>
        <p:origin x="-1733" y="-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Powis" userId="3ea27dda-4c18-4bb7-a842-0ca5310c6e66" providerId="ADAL" clId="{94404F7E-7248-4840-98E4-B01F591AD976}"/>
    <pc:docChg chg="custSel addSld delSld modSld modMainMaster">
      <pc:chgData name="Nick Powis" userId="3ea27dda-4c18-4bb7-a842-0ca5310c6e66" providerId="ADAL" clId="{94404F7E-7248-4840-98E4-B01F591AD976}" dt="2018-06-05T09:11:08.969" v="372" actId="1076"/>
      <pc:docMkLst>
        <pc:docMk/>
      </pc:docMkLst>
      <pc:sldChg chg="modSp">
        <pc:chgData name="Nick Powis" userId="3ea27dda-4c18-4bb7-a842-0ca5310c6e66" providerId="ADAL" clId="{94404F7E-7248-4840-98E4-B01F591AD976}" dt="2018-06-05T08:42:31.202" v="14" actId="20577"/>
        <pc:sldMkLst>
          <pc:docMk/>
          <pc:sldMk cId="1393814224" sldId="256"/>
        </pc:sldMkLst>
        <pc:spChg chg="mod">
          <ac:chgData name="Nick Powis" userId="3ea27dda-4c18-4bb7-a842-0ca5310c6e66" providerId="ADAL" clId="{94404F7E-7248-4840-98E4-B01F591AD976}" dt="2018-06-05T08:42:31.202" v="14" actId="20577"/>
          <ac:spMkLst>
            <pc:docMk/>
            <pc:sldMk cId="1393814224" sldId="256"/>
            <ac:spMk id="2" creationId="{00000000-0000-0000-0000-000000000000}"/>
          </ac:spMkLst>
        </pc:spChg>
      </pc:sldChg>
      <pc:sldChg chg="modSp">
        <pc:chgData name="Nick Powis" userId="3ea27dda-4c18-4bb7-a842-0ca5310c6e66" providerId="ADAL" clId="{94404F7E-7248-4840-98E4-B01F591AD976}" dt="2018-06-05T09:06:48.817" v="228" actId="20577"/>
        <pc:sldMkLst>
          <pc:docMk/>
          <pc:sldMk cId="3556423216" sldId="257"/>
        </pc:sldMkLst>
        <pc:spChg chg="mod">
          <ac:chgData name="Nick Powis" userId="3ea27dda-4c18-4bb7-a842-0ca5310c6e66" providerId="ADAL" clId="{94404F7E-7248-4840-98E4-B01F591AD976}" dt="2018-06-05T09:06:48.817" v="228" actId="20577"/>
          <ac:spMkLst>
            <pc:docMk/>
            <pc:sldMk cId="3556423216" sldId="257"/>
            <ac:spMk id="4" creationId="{00000000-0000-0000-0000-000000000000}"/>
          </ac:spMkLst>
        </pc:spChg>
      </pc:sldChg>
      <pc:sldChg chg="modSp">
        <pc:chgData name="Nick Powis" userId="3ea27dda-4c18-4bb7-a842-0ca5310c6e66" providerId="ADAL" clId="{94404F7E-7248-4840-98E4-B01F591AD976}" dt="2018-06-05T08:59:46.206" v="199" actId="20577"/>
        <pc:sldMkLst>
          <pc:docMk/>
          <pc:sldMk cId="2323771392" sldId="262"/>
        </pc:sldMkLst>
        <pc:spChg chg="mod">
          <ac:chgData name="Nick Powis" userId="3ea27dda-4c18-4bb7-a842-0ca5310c6e66" providerId="ADAL" clId="{94404F7E-7248-4840-98E4-B01F591AD976}" dt="2018-06-05T08:59:46.206" v="199" actId="20577"/>
          <ac:spMkLst>
            <pc:docMk/>
            <pc:sldMk cId="2323771392" sldId="262"/>
            <ac:spMk id="3" creationId="{00000000-0000-0000-0000-000000000000}"/>
          </ac:spMkLst>
        </pc:spChg>
        <pc:spChg chg="mod">
          <ac:chgData name="Nick Powis" userId="3ea27dda-4c18-4bb7-a842-0ca5310c6e66" providerId="ADAL" clId="{94404F7E-7248-4840-98E4-B01F591AD976}" dt="2018-06-05T08:57:30.438" v="176" actId="20577"/>
          <ac:spMkLst>
            <pc:docMk/>
            <pc:sldMk cId="2323771392" sldId="262"/>
            <ac:spMk id="4" creationId="{00000000-0000-0000-0000-000000000000}"/>
          </ac:spMkLst>
        </pc:spChg>
      </pc:sldChg>
      <pc:sldChg chg="addSp modSp">
        <pc:chgData name="Nick Powis" userId="3ea27dda-4c18-4bb7-a842-0ca5310c6e66" providerId="ADAL" clId="{94404F7E-7248-4840-98E4-B01F591AD976}" dt="2018-06-05T09:04:20.145" v="204" actId="1076"/>
        <pc:sldMkLst>
          <pc:docMk/>
          <pc:sldMk cId="4091130539" sldId="263"/>
        </pc:sldMkLst>
        <pc:spChg chg="mod">
          <ac:chgData name="Nick Powis" userId="3ea27dda-4c18-4bb7-a842-0ca5310c6e66" providerId="ADAL" clId="{94404F7E-7248-4840-98E4-B01F591AD976}" dt="2018-06-05T08:48:02.062" v="62" actId="20577"/>
          <ac:spMkLst>
            <pc:docMk/>
            <pc:sldMk cId="4091130539" sldId="263"/>
            <ac:spMk id="3" creationId="{00000000-0000-0000-0000-000000000000}"/>
          </ac:spMkLst>
        </pc:spChg>
        <pc:spChg chg="mod">
          <ac:chgData name="Nick Powis" userId="3ea27dda-4c18-4bb7-a842-0ca5310c6e66" providerId="ADAL" clId="{94404F7E-7248-4840-98E4-B01F591AD976}" dt="2018-06-05T08:49:11.215" v="117" actId="1076"/>
          <ac:spMkLst>
            <pc:docMk/>
            <pc:sldMk cId="4091130539" sldId="263"/>
            <ac:spMk id="4" creationId="{00000000-0000-0000-0000-000000000000}"/>
          </ac:spMkLst>
        </pc:spChg>
        <pc:picChg chg="add mod">
          <ac:chgData name="Nick Powis" userId="3ea27dda-4c18-4bb7-a842-0ca5310c6e66" providerId="ADAL" clId="{94404F7E-7248-4840-98E4-B01F591AD976}" dt="2018-06-05T09:04:20.145" v="204" actId="1076"/>
          <ac:picMkLst>
            <pc:docMk/>
            <pc:sldMk cId="4091130539" sldId="263"/>
            <ac:picMk id="3074" creationId="{D41B1A5F-E8F6-406E-8037-E385102E81D3}"/>
          </ac:picMkLst>
        </pc:picChg>
      </pc:sldChg>
      <pc:sldChg chg="del">
        <pc:chgData name="Nick Powis" userId="3ea27dda-4c18-4bb7-a842-0ca5310c6e66" providerId="ADAL" clId="{94404F7E-7248-4840-98E4-B01F591AD976}" dt="2018-06-05T08:49:16.769" v="118" actId="2696"/>
        <pc:sldMkLst>
          <pc:docMk/>
          <pc:sldMk cId="1645831781" sldId="266"/>
        </pc:sldMkLst>
      </pc:sldChg>
      <pc:sldChg chg="modSp">
        <pc:chgData name="Nick Powis" userId="3ea27dda-4c18-4bb7-a842-0ca5310c6e66" providerId="ADAL" clId="{94404F7E-7248-4840-98E4-B01F591AD976}" dt="2018-06-05T08:49:35.823" v="155" actId="20577"/>
        <pc:sldMkLst>
          <pc:docMk/>
          <pc:sldMk cId="3879614975" sldId="267"/>
        </pc:sldMkLst>
        <pc:spChg chg="mod">
          <ac:chgData name="Nick Powis" userId="3ea27dda-4c18-4bb7-a842-0ca5310c6e66" providerId="ADAL" clId="{94404F7E-7248-4840-98E4-B01F591AD976}" dt="2018-06-05T08:49:35.823" v="155" actId="20577"/>
          <ac:spMkLst>
            <pc:docMk/>
            <pc:sldMk cId="3879614975" sldId="267"/>
            <ac:spMk id="4" creationId="{00000000-0000-0000-0000-000000000000}"/>
          </ac:spMkLst>
        </pc:spChg>
      </pc:sldChg>
      <pc:sldChg chg="del">
        <pc:chgData name="Nick Powis" userId="3ea27dda-4c18-4bb7-a842-0ca5310c6e66" providerId="ADAL" clId="{94404F7E-7248-4840-98E4-B01F591AD976}" dt="2018-06-05T08:51:32.305" v="156" actId="2696"/>
        <pc:sldMkLst>
          <pc:docMk/>
          <pc:sldMk cId="936599085" sldId="269"/>
        </pc:sldMkLst>
      </pc:sldChg>
      <pc:sldChg chg="modSp modAnim">
        <pc:chgData name="Nick Powis" userId="3ea27dda-4c18-4bb7-a842-0ca5310c6e66" providerId="ADAL" clId="{94404F7E-7248-4840-98E4-B01F591AD976}" dt="2018-06-05T09:09:39.367" v="261" actId="27636"/>
        <pc:sldMkLst>
          <pc:docMk/>
          <pc:sldMk cId="550565931" sldId="270"/>
        </pc:sldMkLst>
        <pc:spChg chg="mod">
          <ac:chgData name="Nick Powis" userId="3ea27dda-4c18-4bb7-a842-0ca5310c6e66" providerId="ADAL" clId="{94404F7E-7248-4840-98E4-B01F591AD976}" dt="2018-06-05T09:09:39.367" v="261" actId="27636"/>
          <ac:spMkLst>
            <pc:docMk/>
            <pc:sldMk cId="550565931" sldId="270"/>
            <ac:spMk id="4" creationId="{00000000-0000-0000-0000-000000000000}"/>
          </ac:spMkLst>
        </pc:spChg>
      </pc:sldChg>
      <pc:sldChg chg="modSp modAnim">
        <pc:chgData name="Nick Powis" userId="3ea27dda-4c18-4bb7-a842-0ca5310c6e66" providerId="ADAL" clId="{94404F7E-7248-4840-98E4-B01F591AD976}" dt="2018-06-05T09:11:08.969" v="372" actId="1076"/>
        <pc:sldMkLst>
          <pc:docMk/>
          <pc:sldMk cId="543409699" sldId="273"/>
        </pc:sldMkLst>
        <pc:spChg chg="mod">
          <ac:chgData name="Nick Powis" userId="3ea27dda-4c18-4bb7-a842-0ca5310c6e66" providerId="ADAL" clId="{94404F7E-7248-4840-98E4-B01F591AD976}" dt="2018-06-05T09:11:03.719" v="371" actId="20577"/>
          <ac:spMkLst>
            <pc:docMk/>
            <pc:sldMk cId="543409699" sldId="273"/>
            <ac:spMk id="4" creationId="{00000000-0000-0000-0000-000000000000}"/>
          </ac:spMkLst>
        </pc:spChg>
        <pc:picChg chg="mod">
          <ac:chgData name="Nick Powis" userId="3ea27dda-4c18-4bb7-a842-0ca5310c6e66" providerId="ADAL" clId="{94404F7E-7248-4840-98E4-B01F591AD976}" dt="2018-06-05T09:11:08.969" v="372" actId="1076"/>
          <ac:picMkLst>
            <pc:docMk/>
            <pc:sldMk cId="543409699" sldId="273"/>
            <ac:picMk id="8" creationId="{00000000-0000-0000-0000-000000000000}"/>
          </ac:picMkLst>
        </pc:picChg>
      </pc:sldChg>
      <pc:sldChg chg="addSp delSp modSp">
        <pc:chgData name="Nick Powis" userId="3ea27dda-4c18-4bb7-a842-0ca5310c6e66" providerId="ADAL" clId="{94404F7E-7248-4840-98E4-B01F591AD976}" dt="2018-06-05T09:05:13.509" v="206"/>
        <pc:sldMkLst>
          <pc:docMk/>
          <pc:sldMk cId="430414829" sldId="274"/>
        </pc:sldMkLst>
        <pc:spChg chg="del">
          <ac:chgData name="Nick Powis" userId="3ea27dda-4c18-4bb7-a842-0ca5310c6e66" providerId="ADAL" clId="{94404F7E-7248-4840-98E4-B01F591AD976}" dt="2018-06-05T08:51:45.808" v="157" actId="478"/>
          <ac:spMkLst>
            <pc:docMk/>
            <pc:sldMk cId="430414829" sldId="274"/>
            <ac:spMk id="2" creationId="{00000000-0000-0000-0000-000000000000}"/>
          </ac:spMkLst>
        </pc:spChg>
        <pc:spChg chg="add del mod">
          <ac:chgData name="Nick Powis" userId="3ea27dda-4c18-4bb7-a842-0ca5310c6e66" providerId="ADAL" clId="{94404F7E-7248-4840-98E4-B01F591AD976}" dt="2018-06-05T08:51:47.079" v="159" actId="478"/>
          <ac:spMkLst>
            <pc:docMk/>
            <pc:sldMk cId="430414829" sldId="274"/>
            <ac:spMk id="4" creationId="{5616BEB7-5B7D-45A3-8135-5AFAF822D185}"/>
          </ac:spMkLst>
        </pc:spChg>
        <pc:picChg chg="add del mod">
          <ac:chgData name="Nick Powis" userId="3ea27dda-4c18-4bb7-a842-0ca5310c6e66" providerId="ADAL" clId="{94404F7E-7248-4840-98E4-B01F591AD976}" dt="2018-06-05T09:05:13.509" v="206"/>
          <ac:picMkLst>
            <pc:docMk/>
            <pc:sldMk cId="430414829" sldId="274"/>
            <ac:picMk id="2050" creationId="{1F30A282-0C42-4F10-9693-30DA4A7543F9}"/>
          </ac:picMkLst>
        </pc:picChg>
      </pc:sldChg>
      <pc:sldChg chg="addSp modSp">
        <pc:chgData name="Nick Powis" userId="3ea27dda-4c18-4bb7-a842-0ca5310c6e66" providerId="ADAL" clId="{94404F7E-7248-4840-98E4-B01F591AD976}" dt="2018-06-05T09:05:30.920" v="210" actId="1076"/>
        <pc:sldMkLst>
          <pc:docMk/>
          <pc:sldMk cId="1358089934" sldId="275"/>
        </pc:sldMkLst>
        <pc:spChg chg="mod">
          <ac:chgData name="Nick Powis" userId="3ea27dda-4c18-4bb7-a842-0ca5310c6e66" providerId="ADAL" clId="{94404F7E-7248-4840-98E4-B01F591AD976}" dt="2018-06-05T09:04:52.195" v="205" actId="14100"/>
          <ac:spMkLst>
            <pc:docMk/>
            <pc:sldMk cId="1358089934" sldId="275"/>
            <ac:spMk id="4" creationId="{00000000-0000-0000-0000-000000000000}"/>
          </ac:spMkLst>
        </pc:spChg>
        <pc:picChg chg="add mod">
          <ac:chgData name="Nick Powis" userId="3ea27dda-4c18-4bb7-a842-0ca5310c6e66" providerId="ADAL" clId="{94404F7E-7248-4840-98E4-B01F591AD976}" dt="2018-06-05T09:05:30.920" v="210" actId="1076"/>
          <ac:picMkLst>
            <pc:docMk/>
            <pc:sldMk cId="1358089934" sldId="275"/>
            <ac:picMk id="5" creationId="{8845A96C-BF7E-4783-9997-AFE6DCC66CFB}"/>
          </ac:picMkLst>
        </pc:picChg>
      </pc:sldChg>
      <pc:sldChg chg="addSp delSp modSp add del">
        <pc:chgData name="Nick Powis" userId="3ea27dda-4c18-4bb7-a842-0ca5310c6e66" providerId="ADAL" clId="{94404F7E-7248-4840-98E4-B01F591AD976}" dt="2018-06-05T08:54:28.595" v="167" actId="2696"/>
        <pc:sldMkLst>
          <pc:docMk/>
          <pc:sldMk cId="450418217" sldId="276"/>
        </pc:sldMkLst>
        <pc:spChg chg="del mod">
          <ac:chgData name="Nick Powis" userId="3ea27dda-4c18-4bb7-a842-0ca5310c6e66" providerId="ADAL" clId="{94404F7E-7248-4840-98E4-B01F591AD976}" dt="2018-06-05T08:54:09.086" v="163" actId="478"/>
          <ac:spMkLst>
            <pc:docMk/>
            <pc:sldMk cId="450418217" sldId="276"/>
            <ac:spMk id="2" creationId="{83882DB3-A9FC-403F-8FF1-40E30E116281}"/>
          </ac:spMkLst>
        </pc:spChg>
        <pc:spChg chg="mod">
          <ac:chgData name="Nick Powis" userId="3ea27dda-4c18-4bb7-a842-0ca5310c6e66" providerId="ADAL" clId="{94404F7E-7248-4840-98E4-B01F591AD976}" dt="2018-06-05T08:54:04.968" v="162" actId="27636"/>
          <ac:spMkLst>
            <pc:docMk/>
            <pc:sldMk cId="450418217" sldId="276"/>
            <ac:spMk id="3" creationId="{437606FB-E286-4146-9B5D-2DCF5DA6B9ED}"/>
          </ac:spMkLst>
        </pc:spChg>
        <pc:spChg chg="del">
          <ac:chgData name="Nick Powis" userId="3ea27dda-4c18-4bb7-a842-0ca5310c6e66" providerId="ADAL" clId="{94404F7E-7248-4840-98E4-B01F591AD976}" dt="2018-06-05T08:54:11.629" v="164" actId="478"/>
          <ac:spMkLst>
            <pc:docMk/>
            <pc:sldMk cId="450418217" sldId="276"/>
            <ac:spMk id="4" creationId="{95E6D074-A169-41CF-987B-D1E2C68824DC}"/>
          </ac:spMkLst>
        </pc:spChg>
        <pc:picChg chg="add del">
          <ac:chgData name="Nick Powis" userId="3ea27dda-4c18-4bb7-a842-0ca5310c6e66" providerId="ADAL" clId="{94404F7E-7248-4840-98E4-B01F591AD976}" dt="2018-06-05T08:54:24.542" v="166"/>
          <ac:picMkLst>
            <pc:docMk/>
            <pc:sldMk cId="450418217" sldId="276"/>
            <ac:picMk id="1026" creationId="{B3598019-BA09-4706-9B88-5B57EC7E200A}"/>
          </ac:picMkLst>
        </pc:picChg>
      </pc:sldChg>
      <pc:sldMasterChg chg="modSldLayout">
        <pc:chgData name="Nick Powis" userId="3ea27dda-4c18-4bb7-a842-0ca5310c6e66" providerId="ADAL" clId="{94404F7E-7248-4840-98E4-B01F591AD976}" dt="2018-06-05T08:45:31.091" v="22" actId="1076"/>
        <pc:sldMasterMkLst>
          <pc:docMk/>
          <pc:sldMasterMk cId="2211659692" sldId="2147483648"/>
        </pc:sldMasterMkLst>
        <pc:sldLayoutChg chg="addSp delSp modSp">
          <pc:chgData name="Nick Powis" userId="3ea27dda-4c18-4bb7-a842-0ca5310c6e66" providerId="ADAL" clId="{94404F7E-7248-4840-98E4-B01F591AD976}" dt="2018-06-05T08:40:19.591" v="2" actId="1076"/>
          <pc:sldLayoutMkLst>
            <pc:docMk/>
            <pc:sldMasterMk cId="2211659692" sldId="2147483648"/>
            <pc:sldLayoutMk cId="2170700331" sldId="2147483649"/>
          </pc:sldLayoutMkLst>
          <pc:picChg chg="del">
            <ac:chgData name="Nick Powis" userId="3ea27dda-4c18-4bb7-a842-0ca5310c6e66" providerId="ADAL" clId="{94404F7E-7248-4840-98E4-B01F591AD976}" dt="2018-06-05T08:40:05.813" v="0" actId="478"/>
            <ac:picMkLst>
              <pc:docMk/>
              <pc:sldMasterMk cId="2211659692" sldId="2147483648"/>
              <pc:sldLayoutMk cId="2170700331" sldId="2147483649"/>
              <ac:picMk id="8" creationId="{00000000-0000-0000-0000-000000000000}"/>
            </ac:picMkLst>
          </pc:picChg>
          <pc:picChg chg="add mod">
            <ac:chgData name="Nick Powis" userId="3ea27dda-4c18-4bb7-a842-0ca5310c6e66" providerId="ADAL" clId="{94404F7E-7248-4840-98E4-B01F591AD976}" dt="2018-06-05T08:40:19.591" v="2" actId="1076"/>
            <ac:picMkLst>
              <pc:docMk/>
              <pc:sldMasterMk cId="2211659692" sldId="2147483648"/>
              <pc:sldLayoutMk cId="2170700331" sldId="2147483649"/>
              <ac:picMk id="9" creationId="{FCBA3233-902F-470C-A90B-C3A7C9718DD8}"/>
            </ac:picMkLst>
          </pc:picChg>
        </pc:sldLayoutChg>
        <pc:sldLayoutChg chg="addSp delSp modSp">
          <pc:chgData name="Nick Powis" userId="3ea27dda-4c18-4bb7-a842-0ca5310c6e66" providerId="ADAL" clId="{94404F7E-7248-4840-98E4-B01F591AD976}" dt="2018-06-05T08:45:31.091" v="22" actId="1076"/>
          <pc:sldLayoutMkLst>
            <pc:docMk/>
            <pc:sldMasterMk cId="2211659692" sldId="2147483648"/>
            <pc:sldLayoutMk cId="292449762" sldId="2147483650"/>
          </pc:sldLayoutMkLst>
          <pc:picChg chg="del">
            <ac:chgData name="Nick Powis" userId="3ea27dda-4c18-4bb7-a842-0ca5310c6e66" providerId="ADAL" clId="{94404F7E-7248-4840-98E4-B01F591AD976}" dt="2018-06-05T08:45:11.584" v="16" actId="478"/>
            <ac:picMkLst>
              <pc:docMk/>
              <pc:sldMasterMk cId="2211659692" sldId="2147483648"/>
              <pc:sldLayoutMk cId="292449762" sldId="2147483650"/>
              <ac:picMk id="7" creationId="{00000000-0000-0000-0000-000000000000}"/>
            </ac:picMkLst>
          </pc:picChg>
          <pc:picChg chg="add mod">
            <ac:chgData name="Nick Powis" userId="3ea27dda-4c18-4bb7-a842-0ca5310c6e66" providerId="ADAL" clId="{94404F7E-7248-4840-98E4-B01F591AD976}" dt="2018-06-05T08:45:31.091" v="22" actId="1076"/>
            <ac:picMkLst>
              <pc:docMk/>
              <pc:sldMasterMk cId="2211659692" sldId="2147483648"/>
              <pc:sldLayoutMk cId="292449762" sldId="2147483650"/>
              <ac:picMk id="13" creationId="{9C9207DE-42D6-4F57-B47C-59878AABE727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3FCA16-1139-4303-B7DF-5B0E1BEA8A3B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8B9A6-1BD0-4867-B59B-35C2DFCE62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840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8B9A6-1BD0-4867-B59B-35C2DFCE62B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710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Did it happen over night</a:t>
            </a:r>
          </a:p>
          <a:p>
            <a:r>
              <a:rPr lang="en-GB" dirty="0"/>
              <a:t>Was this something that you should have seen coming. Were there some signs that were missed or ignored?</a:t>
            </a:r>
          </a:p>
          <a:p>
            <a:r>
              <a:rPr lang="en-GB" dirty="0"/>
              <a:t>Now that the crisis has broken are there other things that will</a:t>
            </a:r>
            <a:r>
              <a:rPr lang="en-GB" baseline="0" dirty="0"/>
              <a:t> come to light, will someone who has recently left make a statement that is harmful?</a:t>
            </a:r>
          </a:p>
          <a:p>
            <a:r>
              <a:rPr lang="en-GB" baseline="0" dirty="0"/>
              <a:t>Plan for the worst but hope for the best. Is someone injured or have they died. Is it a missing person case  or is it a kidnap.</a:t>
            </a:r>
          </a:p>
          <a:p>
            <a:r>
              <a:rPr lang="en-GB" baseline="0" dirty="0"/>
              <a:t>What will our sponsors think of this, what will our employees think of it.</a:t>
            </a:r>
          </a:p>
          <a:p>
            <a:r>
              <a:rPr lang="en-GB" baseline="0" dirty="0"/>
              <a:t>How long is this going to last do we have a CM team available will they need to have deputies who can take over if it runs over the weekend</a:t>
            </a:r>
          </a:p>
          <a:p>
            <a:r>
              <a:rPr lang="en-GB" baseline="0" dirty="0"/>
              <a:t>How is this gong to impact on us, financially, reputational issues, emotional issues, shareholders</a:t>
            </a:r>
          </a:p>
          <a:p>
            <a:r>
              <a:rPr lang="en-GB" baseline="0" dirty="0"/>
              <a:t>Did a supplier let you down, has their been a failure in your vetting process or did someone lie</a:t>
            </a:r>
          </a:p>
          <a:p>
            <a:r>
              <a:rPr lang="en-GB" baseline="0" dirty="0"/>
              <a:t>Is there a way to contain it.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8B9A6-1BD0-4867-B59B-35C2DFCE62B5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807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8B9A6-1BD0-4867-B59B-35C2DFCE62B5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366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24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029965"/>
            <a:ext cx="2895600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TextBox 6"/>
          <p:cNvSpPr txBox="1"/>
          <p:nvPr userDrawn="1"/>
        </p:nvSpPr>
        <p:spPr>
          <a:xfrm>
            <a:off x="1979712" y="364502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dirty="0">
                <a:latin typeface="+mj-lt"/>
                <a:cs typeface="Arial" pitchFamily="34" charset="0"/>
              </a:rPr>
              <a:t>Crisis Management Assistance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3168489" y="4868961"/>
            <a:ext cx="3167063" cy="576263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20558A"/>
                </a:solidFill>
              </a:defRPr>
            </a:lvl1pPr>
          </a:lstStyle>
          <a:p>
            <a:pPr lvl="0"/>
            <a:r>
              <a:rPr lang="en-US" dirty="0"/>
              <a:t>Insert title</a:t>
            </a:r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CBA3233-902F-470C-A90B-C3A7C9718D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21109"/>
            <a:ext cx="2518395" cy="271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0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24 cov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029965"/>
            <a:ext cx="2895600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TextBox 6"/>
          <p:cNvSpPr txBox="1"/>
          <p:nvPr userDrawn="1"/>
        </p:nvSpPr>
        <p:spPr>
          <a:xfrm>
            <a:off x="1979712" y="364502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dirty="0">
                <a:latin typeface="+mj-lt"/>
                <a:cs typeface="Arial" pitchFamily="34" charset="0"/>
              </a:rPr>
              <a:t>Crisis Management Assistance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76672"/>
            <a:ext cx="3486150" cy="28384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3168489" y="4509120"/>
            <a:ext cx="3167063" cy="576263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20558A"/>
                </a:solidFill>
              </a:defRPr>
            </a:lvl1pPr>
          </a:lstStyle>
          <a:p>
            <a:pPr lvl="0"/>
            <a:r>
              <a:rPr lang="en-US" dirty="0"/>
              <a:t>Insert title</a:t>
            </a:r>
            <a:endParaRPr lang="en-ZA" dirty="0"/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2195737" y="5373017"/>
            <a:ext cx="5112567" cy="57626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800">
                <a:solidFill>
                  <a:srgbClr val="666769"/>
                </a:solidFill>
              </a:defRPr>
            </a:lvl1pPr>
          </a:lstStyle>
          <a:p>
            <a:pPr lvl="0"/>
            <a:r>
              <a:rPr lang="en-US" dirty="0"/>
              <a:t>Presented by: insert name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27684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d24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029965"/>
            <a:ext cx="2895600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72" y="1844824"/>
            <a:ext cx="6876256" cy="1267717"/>
          </a:xfrm>
          <a:prstGeom prst="rect">
            <a:avLst/>
          </a:prstGeom>
        </p:spPr>
      </p:pic>
      <p:sp>
        <p:nvSpPr>
          <p:cNvPr id="10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3168489" y="4509120"/>
            <a:ext cx="3167063" cy="576263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20558A"/>
                </a:solidFill>
              </a:defRPr>
            </a:lvl1pPr>
          </a:lstStyle>
          <a:p>
            <a:pPr lvl="0"/>
            <a:r>
              <a:rPr lang="en-US" dirty="0"/>
              <a:t>Insert title</a:t>
            </a:r>
            <a:endParaRPr lang="en-ZA" dirty="0"/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2195737" y="5373017"/>
            <a:ext cx="5112567" cy="57626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800">
                <a:solidFill>
                  <a:srgbClr val="666769"/>
                </a:solidFill>
              </a:defRPr>
            </a:lvl1pPr>
          </a:lstStyle>
          <a:p>
            <a:pPr lvl="0"/>
            <a:r>
              <a:rPr lang="en-US" dirty="0"/>
              <a:t>Presented by: insert name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1111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d24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029965"/>
            <a:ext cx="2895600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3168489" y="4868961"/>
            <a:ext cx="3167063" cy="576263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20558A"/>
                </a:solidFill>
              </a:defRPr>
            </a:lvl1pPr>
          </a:lstStyle>
          <a:p>
            <a:pPr lvl="0"/>
            <a:r>
              <a:rPr lang="en-US" dirty="0"/>
              <a:t>Insert title</a:t>
            </a:r>
            <a:endParaRPr lang="en-ZA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72" y="1844824"/>
            <a:ext cx="6876256" cy="12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5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24assist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029965"/>
            <a:ext cx="2895600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TextBox 6"/>
          <p:cNvSpPr txBox="1"/>
          <p:nvPr userDrawn="1"/>
        </p:nvSpPr>
        <p:spPr>
          <a:xfrm>
            <a:off x="1979712" y="364502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dirty="0">
                <a:latin typeface="+mj-lt"/>
                <a:cs typeface="Arial" pitchFamily="34" charset="0"/>
              </a:rPr>
              <a:t>Crisis Management Assistance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3168489" y="4868961"/>
            <a:ext cx="3167063" cy="576263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20558A"/>
                </a:solidFill>
              </a:defRPr>
            </a:lvl1pPr>
          </a:lstStyle>
          <a:p>
            <a:pPr lvl="0"/>
            <a:r>
              <a:rPr lang="en-US" dirty="0"/>
              <a:t>Insert title</a:t>
            </a:r>
            <a:endParaRPr lang="en-ZA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72" y="620688"/>
            <a:ext cx="5545857" cy="254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69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24assist cov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029965"/>
            <a:ext cx="2895600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TextBox 6"/>
          <p:cNvSpPr txBox="1"/>
          <p:nvPr userDrawn="1"/>
        </p:nvSpPr>
        <p:spPr>
          <a:xfrm>
            <a:off x="1979712" y="364502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dirty="0">
                <a:latin typeface="+mj-lt"/>
                <a:cs typeface="Arial" pitchFamily="34" charset="0"/>
              </a:rPr>
              <a:t>Crisis Management Assistance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3168489" y="4509120"/>
            <a:ext cx="3167063" cy="576263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20558A"/>
                </a:solidFill>
              </a:defRPr>
            </a:lvl1pPr>
          </a:lstStyle>
          <a:p>
            <a:pPr lvl="0"/>
            <a:r>
              <a:rPr lang="en-US" dirty="0"/>
              <a:t>Insert title</a:t>
            </a:r>
            <a:endParaRPr lang="en-ZA" dirty="0"/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2195737" y="5373017"/>
            <a:ext cx="5112567" cy="57626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800">
                <a:solidFill>
                  <a:srgbClr val="666769"/>
                </a:solidFill>
              </a:defRPr>
            </a:lvl1pPr>
          </a:lstStyle>
          <a:p>
            <a:pPr lvl="0"/>
            <a:r>
              <a:rPr lang="en-US" dirty="0"/>
              <a:t>Presented by: insert name</a:t>
            </a:r>
            <a:endParaRPr lang="en-ZA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72" y="620688"/>
            <a:ext cx="5545857" cy="254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5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RUL\MMC\MARKETING\Marketing Materials\Images\Logos\Allianz\AZ_P287_Box_pos copy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79" y="225078"/>
            <a:ext cx="2014537" cy="75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532656"/>
          </a:xfrm>
        </p:spPr>
        <p:txBody>
          <a:bodyPr/>
          <a:lstStyle>
            <a:lvl1pPr marL="0" indent="0">
              <a:buNone/>
              <a:defRPr sz="3000">
                <a:solidFill>
                  <a:srgbClr val="20558A"/>
                </a:solidFill>
              </a:defRPr>
            </a:lvl1pPr>
            <a:lvl2pPr marL="457200" indent="0">
              <a:buFontTx/>
              <a:buNone/>
              <a:defRPr sz="2600"/>
            </a:lvl2pPr>
          </a:lstStyle>
          <a:p>
            <a:pPr lvl="0"/>
            <a:r>
              <a:rPr lang="en-US" dirty="0"/>
              <a:t>Insert subheading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260648"/>
            <a:ext cx="6300192" cy="648072"/>
            <a:chOff x="0" y="260648"/>
            <a:chExt cx="6300192" cy="648072"/>
          </a:xfrm>
        </p:grpSpPr>
        <p:sp>
          <p:nvSpPr>
            <p:cNvPr id="9" name="Rounded Rectangle 8"/>
            <p:cNvSpPr/>
            <p:nvPr/>
          </p:nvSpPr>
          <p:spPr>
            <a:xfrm>
              <a:off x="539552" y="260648"/>
              <a:ext cx="5760640" cy="648072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260648"/>
              <a:ext cx="914400" cy="64807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333474"/>
            <a:ext cx="3527425" cy="503238"/>
          </a:xfrm>
        </p:spPr>
        <p:txBody>
          <a:bodyPr/>
          <a:lstStyle>
            <a:lvl1pPr marL="0" indent="0">
              <a:buNone/>
              <a:defRPr lang="en-ZA" sz="3200" dirty="0">
                <a:solidFill>
                  <a:schemeClr val="bg1"/>
                </a:solidFill>
              </a:defRPr>
            </a:lvl1pPr>
          </a:lstStyle>
          <a:p>
            <a:r>
              <a:rPr lang="en-ZA" sz="3200" dirty="0">
                <a:solidFill>
                  <a:schemeClr val="bg1"/>
                </a:solidFill>
                <a:latin typeface="+mj-lt"/>
              </a:rPr>
              <a:t>Insert slide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67544" y="2176264"/>
            <a:ext cx="8229600" cy="3845024"/>
          </a:xfrm>
        </p:spPr>
        <p:txBody>
          <a:bodyPr>
            <a:normAutofit/>
          </a:bodyPr>
          <a:lstStyle>
            <a:lvl1pPr marL="0" indent="0">
              <a:buClr>
                <a:srgbClr val="FF0000"/>
              </a:buClr>
              <a:buFontTx/>
              <a:buNone/>
              <a:defRPr sz="2800">
                <a:solidFill>
                  <a:srgbClr val="666769"/>
                </a:solidFill>
              </a:defRPr>
            </a:lvl1pPr>
            <a:lvl2pPr marL="914400" indent="-457200">
              <a:buClr>
                <a:srgbClr val="FF0000"/>
              </a:buClr>
              <a:buFont typeface="Arial" pitchFamily="34" charset="0"/>
              <a:buChar char="•"/>
              <a:defRPr sz="2600">
                <a:solidFill>
                  <a:srgbClr val="666769"/>
                </a:solidFill>
              </a:defRPr>
            </a:lvl2pPr>
          </a:lstStyle>
          <a:p>
            <a:pPr lvl="0"/>
            <a:r>
              <a:rPr lang="en-US" dirty="0"/>
              <a:t>Insert body text</a:t>
            </a:r>
          </a:p>
          <a:p>
            <a:pPr lvl="1"/>
            <a:r>
              <a:rPr lang="en-US" dirty="0"/>
              <a:t>Bullet points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C9207DE-42D6-4F57-B47C-59878AABE7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041" y="57680"/>
            <a:ext cx="790813" cy="85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9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532656"/>
          </a:xfrm>
        </p:spPr>
        <p:txBody>
          <a:bodyPr/>
          <a:lstStyle>
            <a:lvl1pPr marL="0" indent="0">
              <a:buNone/>
              <a:defRPr sz="3000">
                <a:solidFill>
                  <a:srgbClr val="20558A"/>
                </a:solidFill>
              </a:defRPr>
            </a:lvl1pPr>
            <a:lvl2pPr marL="457200" indent="0">
              <a:buFontTx/>
              <a:buNone/>
              <a:defRPr sz="2600"/>
            </a:lvl2pPr>
          </a:lstStyle>
          <a:p>
            <a:pPr lvl="0"/>
            <a:r>
              <a:rPr lang="en-US" dirty="0"/>
              <a:t>Insert subheading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260648"/>
            <a:ext cx="6300192" cy="648072"/>
            <a:chOff x="0" y="260648"/>
            <a:chExt cx="6300192" cy="648072"/>
          </a:xfrm>
        </p:grpSpPr>
        <p:sp>
          <p:nvSpPr>
            <p:cNvPr id="9" name="Rounded Rectangle 8"/>
            <p:cNvSpPr/>
            <p:nvPr/>
          </p:nvSpPr>
          <p:spPr>
            <a:xfrm>
              <a:off x="539552" y="260648"/>
              <a:ext cx="5760640" cy="648072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260648"/>
              <a:ext cx="914400" cy="64807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333474"/>
            <a:ext cx="3527425" cy="503238"/>
          </a:xfrm>
        </p:spPr>
        <p:txBody>
          <a:bodyPr/>
          <a:lstStyle>
            <a:lvl1pPr marL="0" indent="0">
              <a:buNone/>
              <a:defRPr lang="en-ZA" sz="3200" dirty="0">
                <a:solidFill>
                  <a:schemeClr val="bg1"/>
                </a:solidFill>
              </a:defRPr>
            </a:lvl1pPr>
          </a:lstStyle>
          <a:p>
            <a:r>
              <a:rPr lang="en-ZA" sz="3200" dirty="0">
                <a:solidFill>
                  <a:schemeClr val="bg1"/>
                </a:solidFill>
                <a:latin typeface="+mj-lt"/>
              </a:rPr>
              <a:t>Insert slide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67544" y="2176264"/>
            <a:ext cx="8229600" cy="3845024"/>
          </a:xfrm>
        </p:spPr>
        <p:txBody>
          <a:bodyPr>
            <a:normAutofit/>
          </a:bodyPr>
          <a:lstStyle>
            <a:lvl1pPr marL="0" indent="0">
              <a:buClr>
                <a:srgbClr val="FF0000"/>
              </a:buClr>
              <a:buFontTx/>
              <a:buNone/>
              <a:defRPr sz="2800">
                <a:solidFill>
                  <a:srgbClr val="666769"/>
                </a:solidFill>
              </a:defRPr>
            </a:lvl1pPr>
            <a:lvl2pPr marL="914400" indent="-457200">
              <a:buClr>
                <a:srgbClr val="FF0000"/>
              </a:buClr>
              <a:buFont typeface="Arial" pitchFamily="34" charset="0"/>
              <a:buChar char="•"/>
              <a:defRPr sz="2600">
                <a:solidFill>
                  <a:srgbClr val="666769"/>
                </a:solidFill>
              </a:defRPr>
            </a:lvl2pPr>
          </a:lstStyle>
          <a:p>
            <a:pPr lvl="0"/>
            <a:r>
              <a:rPr lang="en-US" dirty="0"/>
              <a:t>Insert body text</a:t>
            </a:r>
          </a:p>
          <a:p>
            <a:pPr lvl="1"/>
            <a:r>
              <a:rPr lang="en-US" dirty="0"/>
              <a:t>Bullet points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78"/>
          <a:stretch/>
        </p:blipFill>
        <p:spPr>
          <a:xfrm>
            <a:off x="7956376" y="253819"/>
            <a:ext cx="835557" cy="65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6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237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2204864"/>
            <a:ext cx="4038600" cy="3921299"/>
          </a:xfrm>
        </p:spPr>
        <p:txBody>
          <a:bodyPr/>
          <a:lstStyle>
            <a:lvl1pPr marL="0" indent="0">
              <a:buNone/>
              <a:defRPr sz="2800">
                <a:solidFill>
                  <a:srgbClr val="666769"/>
                </a:solidFill>
              </a:defRPr>
            </a:lvl1pPr>
            <a:lvl2pPr marL="742950" indent="-285750">
              <a:buClr>
                <a:srgbClr val="FF0000"/>
              </a:buClr>
              <a:buFont typeface="Arial" pitchFamily="34" charset="0"/>
              <a:buChar char="•"/>
              <a:defRPr sz="2400">
                <a:solidFill>
                  <a:srgbClr val="666769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Insert body text</a:t>
            </a:r>
          </a:p>
          <a:p>
            <a:pPr lvl="1"/>
            <a:r>
              <a:rPr lang="en-US" dirty="0"/>
              <a:t>Bullet points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2204864"/>
            <a:ext cx="4038600" cy="3921299"/>
          </a:xfrm>
        </p:spPr>
        <p:txBody>
          <a:bodyPr/>
          <a:lstStyle>
            <a:lvl1pPr marL="0" indent="0">
              <a:buNone/>
              <a:defRPr sz="2800">
                <a:solidFill>
                  <a:srgbClr val="666769"/>
                </a:solidFill>
              </a:defRPr>
            </a:lvl1pPr>
            <a:lvl2pPr marL="742950" indent="-285750">
              <a:buClr>
                <a:srgbClr val="FF0000"/>
              </a:buClr>
              <a:buFont typeface="Arial" pitchFamily="34" charset="0"/>
              <a:buChar char="•"/>
              <a:defRPr sz="2400">
                <a:solidFill>
                  <a:srgbClr val="666769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Insert body text</a:t>
            </a:r>
          </a:p>
          <a:p>
            <a:pPr lvl="1"/>
            <a:r>
              <a:rPr lang="en-US" dirty="0"/>
              <a:t>Bullet points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188" y="260648"/>
            <a:ext cx="792088" cy="644924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0" y="260648"/>
            <a:ext cx="6300192" cy="648072"/>
            <a:chOff x="0" y="260648"/>
            <a:chExt cx="6300192" cy="648072"/>
          </a:xfrm>
        </p:grpSpPr>
        <p:sp>
          <p:nvSpPr>
            <p:cNvPr id="10" name="Rounded Rectangle 9"/>
            <p:cNvSpPr/>
            <p:nvPr/>
          </p:nvSpPr>
          <p:spPr>
            <a:xfrm>
              <a:off x="539552" y="260648"/>
              <a:ext cx="5760640" cy="648072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0" y="260648"/>
              <a:ext cx="914400" cy="64807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sp>
        <p:nvSpPr>
          <p:cNvPr id="13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333474"/>
            <a:ext cx="3527425" cy="503238"/>
          </a:xfrm>
        </p:spPr>
        <p:txBody>
          <a:bodyPr/>
          <a:lstStyle>
            <a:lvl1pPr marL="0" indent="0">
              <a:buNone/>
              <a:defRPr lang="en-ZA" sz="3200" dirty="0">
                <a:solidFill>
                  <a:schemeClr val="bg1"/>
                </a:solidFill>
              </a:defRPr>
            </a:lvl1pPr>
          </a:lstStyle>
          <a:p>
            <a:r>
              <a:rPr lang="en-ZA" sz="3200" dirty="0">
                <a:solidFill>
                  <a:schemeClr val="bg1"/>
                </a:solidFill>
                <a:latin typeface="+mj-lt"/>
              </a:rPr>
              <a:t>Insert slide title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57200" y="1600201"/>
            <a:ext cx="8229600" cy="532656"/>
          </a:xfrm>
        </p:spPr>
        <p:txBody>
          <a:bodyPr/>
          <a:lstStyle>
            <a:lvl1pPr marL="0" indent="0">
              <a:buNone/>
              <a:defRPr sz="3000">
                <a:solidFill>
                  <a:srgbClr val="20558A"/>
                </a:solidFill>
              </a:defRPr>
            </a:lvl1pPr>
            <a:lvl2pPr marL="457200" indent="0">
              <a:buFontTx/>
              <a:buNone/>
              <a:defRPr sz="2600"/>
            </a:lvl2pPr>
          </a:lstStyle>
          <a:p>
            <a:pPr lvl="0"/>
            <a:r>
              <a:rPr lang="en-US" dirty="0"/>
              <a:t>Insert subheading</a:t>
            </a:r>
          </a:p>
        </p:txBody>
      </p:sp>
    </p:spTree>
    <p:extLst>
      <p:ext uri="{BB962C8B-B14F-4D97-AF65-F5344CB8AC3E}">
        <p14:creationId xmlns:p14="http://schemas.microsoft.com/office/powerpoint/2010/main" val="113896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um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2204864"/>
            <a:ext cx="4038600" cy="3921299"/>
          </a:xfrm>
        </p:spPr>
        <p:txBody>
          <a:bodyPr/>
          <a:lstStyle>
            <a:lvl1pPr marL="0" indent="0">
              <a:buNone/>
              <a:defRPr sz="2800">
                <a:solidFill>
                  <a:srgbClr val="666769"/>
                </a:solidFill>
              </a:defRPr>
            </a:lvl1pPr>
            <a:lvl2pPr marL="742950" indent="-285750">
              <a:buClr>
                <a:srgbClr val="FF0000"/>
              </a:buClr>
              <a:buFont typeface="Arial" pitchFamily="34" charset="0"/>
              <a:buChar char="•"/>
              <a:defRPr sz="2400">
                <a:solidFill>
                  <a:srgbClr val="666769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Insert body text</a:t>
            </a:r>
          </a:p>
          <a:p>
            <a:pPr lvl="1"/>
            <a:r>
              <a:rPr lang="en-US" dirty="0"/>
              <a:t>Bullet points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2204864"/>
            <a:ext cx="4038600" cy="3921299"/>
          </a:xfrm>
        </p:spPr>
        <p:txBody>
          <a:bodyPr/>
          <a:lstStyle>
            <a:lvl1pPr marL="0" indent="0">
              <a:buNone/>
              <a:defRPr sz="2800">
                <a:solidFill>
                  <a:srgbClr val="666769"/>
                </a:solidFill>
              </a:defRPr>
            </a:lvl1pPr>
            <a:lvl2pPr marL="742950" indent="-285750">
              <a:buClr>
                <a:srgbClr val="FF0000"/>
              </a:buClr>
              <a:buFont typeface="Arial" pitchFamily="34" charset="0"/>
              <a:buChar char="•"/>
              <a:defRPr sz="2400">
                <a:solidFill>
                  <a:srgbClr val="666769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Insert body text</a:t>
            </a:r>
          </a:p>
          <a:p>
            <a:pPr lvl="1"/>
            <a:r>
              <a:rPr lang="en-US" dirty="0"/>
              <a:t>Bullet points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260648"/>
            <a:ext cx="6300192" cy="648072"/>
            <a:chOff x="0" y="260648"/>
            <a:chExt cx="6300192" cy="648072"/>
          </a:xfrm>
        </p:grpSpPr>
        <p:sp>
          <p:nvSpPr>
            <p:cNvPr id="10" name="Rounded Rectangle 9"/>
            <p:cNvSpPr/>
            <p:nvPr/>
          </p:nvSpPr>
          <p:spPr>
            <a:xfrm>
              <a:off x="539552" y="260648"/>
              <a:ext cx="5760640" cy="648072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0" y="260648"/>
              <a:ext cx="914400" cy="64807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sp>
        <p:nvSpPr>
          <p:cNvPr id="13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333474"/>
            <a:ext cx="3527425" cy="503238"/>
          </a:xfrm>
        </p:spPr>
        <p:txBody>
          <a:bodyPr/>
          <a:lstStyle>
            <a:lvl1pPr marL="0" indent="0">
              <a:buNone/>
              <a:defRPr lang="en-ZA" sz="3200" dirty="0">
                <a:solidFill>
                  <a:schemeClr val="bg1"/>
                </a:solidFill>
              </a:defRPr>
            </a:lvl1pPr>
          </a:lstStyle>
          <a:p>
            <a:r>
              <a:rPr lang="en-ZA" sz="3200" dirty="0">
                <a:solidFill>
                  <a:schemeClr val="bg1"/>
                </a:solidFill>
                <a:latin typeface="+mj-lt"/>
              </a:rPr>
              <a:t>Insert slide title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57200" y="1600201"/>
            <a:ext cx="8229600" cy="532656"/>
          </a:xfrm>
        </p:spPr>
        <p:txBody>
          <a:bodyPr/>
          <a:lstStyle>
            <a:lvl1pPr marL="0" indent="0">
              <a:buNone/>
              <a:defRPr sz="3000">
                <a:solidFill>
                  <a:srgbClr val="20558A"/>
                </a:solidFill>
              </a:defRPr>
            </a:lvl1pPr>
            <a:lvl2pPr marL="457200" indent="0">
              <a:buFontTx/>
              <a:buNone/>
              <a:defRPr sz="2600"/>
            </a:lvl2pPr>
          </a:lstStyle>
          <a:p>
            <a:pPr lvl="0"/>
            <a:r>
              <a:rPr lang="en-US" dirty="0"/>
              <a:t>Insert subheading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78"/>
          <a:stretch/>
        </p:blipFill>
        <p:spPr>
          <a:xfrm>
            <a:off x="7956376" y="253819"/>
            <a:ext cx="835557" cy="65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28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3402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red24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188" y="260648"/>
            <a:ext cx="792088" cy="6449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33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red24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78"/>
          <a:stretch/>
        </p:blipFill>
        <p:spPr>
          <a:xfrm>
            <a:off x="7956376" y="253819"/>
            <a:ext cx="835557" cy="65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55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onl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82" y="6395090"/>
            <a:ext cx="5724636" cy="1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06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28489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73061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18548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520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8C748-827B-4F58-8978-FED38538D885}" type="datetimeFigureOut">
              <a:rPr lang="en-ZA" smtClean="0"/>
              <a:pPr/>
              <a:t>2018/06/07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030C7-601D-49C7-A7A5-90BAC720CBB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165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3" r:id="rId3"/>
    <p:sldLayoutId id="2147483664" r:id="rId4"/>
    <p:sldLayoutId id="2147483661" r:id="rId5"/>
    <p:sldLayoutId id="2147483662" r:id="rId6"/>
    <p:sldLayoutId id="2147483650" r:id="rId7"/>
    <p:sldLayoutId id="2147483665" r:id="rId8"/>
    <p:sldLayoutId id="2147483651" r:id="rId9"/>
    <p:sldLayoutId id="2147483652" r:id="rId10"/>
    <p:sldLayoutId id="2147483666" r:id="rId11"/>
    <p:sldLayoutId id="2147483653" r:id="rId12"/>
    <p:sldLayoutId id="2147483654" r:id="rId13"/>
    <p:sldLayoutId id="2147483667" r:id="rId14"/>
    <p:sldLayoutId id="2147483655" r:id="rId15"/>
    <p:sldLayoutId id="2147483656" r:id="rId16"/>
    <p:sldLayoutId id="2147483657" r:id="rId17"/>
    <p:sldLayoutId id="2147483658" r:id="rId18"/>
    <p:sldLayoutId id="2147483659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23728" y="4581128"/>
            <a:ext cx="4896544" cy="1080119"/>
          </a:xfrm>
        </p:spPr>
        <p:txBody>
          <a:bodyPr>
            <a:normAutofit fontScale="92500"/>
          </a:bodyPr>
          <a:lstStyle/>
          <a:p>
            <a:r>
              <a:rPr lang="en-ZA" sz="2600" b="1" dirty="0"/>
              <a:t>Crisis Management Team Overview</a:t>
            </a:r>
          </a:p>
          <a:p>
            <a:r>
              <a:rPr lang="en-ZA" sz="2100" dirty="0"/>
              <a:t>Nick Powis – Head of Operations EMEA</a:t>
            </a:r>
          </a:p>
        </p:txBody>
      </p:sp>
    </p:spTree>
    <p:extLst>
      <p:ext uri="{BB962C8B-B14F-4D97-AF65-F5344CB8AC3E}">
        <p14:creationId xmlns:p14="http://schemas.microsoft.com/office/powerpoint/2010/main" val="1393814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>
          <a:xfrm>
            <a:off x="467544" y="1268760"/>
            <a:ext cx="8229600" cy="4536504"/>
          </a:xfrm>
        </p:spPr>
        <p:txBody>
          <a:bodyPr>
            <a:normAutofit lnSpcReduction="10000"/>
          </a:bodyPr>
          <a:lstStyle/>
          <a:p>
            <a:pPr lvl="1" indent="0">
              <a:buClr>
                <a:srgbClr val="20558A"/>
              </a:buClr>
              <a:buNone/>
            </a:pPr>
            <a:endParaRPr lang="en-GB" sz="24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CMT Orientation:</a:t>
            </a:r>
          </a:p>
          <a:p>
            <a:pPr marL="1371600" lvl="1">
              <a:buClr>
                <a:srgbClr val="20558A"/>
              </a:buClr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is a crisis?</a:t>
            </a:r>
          </a:p>
          <a:p>
            <a:pPr marL="1371600" lvl="1">
              <a:buClr>
                <a:srgbClr val="20558A"/>
              </a:buClr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can YOU prepare for a crisis?</a:t>
            </a:r>
          </a:p>
          <a:p>
            <a:pPr marL="1371600" lvl="1">
              <a:buClr>
                <a:srgbClr val="20558A"/>
              </a:buClr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Types of Crisis</a:t>
            </a:r>
          </a:p>
          <a:p>
            <a:pPr marL="1371600" lvl="1">
              <a:buClr>
                <a:srgbClr val="20558A"/>
              </a:buClr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Crisis Identification Phase</a:t>
            </a:r>
          </a:p>
          <a:p>
            <a:pPr marL="1371600" lvl="1">
              <a:buClr>
                <a:srgbClr val="20558A"/>
              </a:buClr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CMT Structure &amp; Responsibilities</a:t>
            </a:r>
          </a:p>
          <a:p>
            <a:pPr marL="1371600" lvl="1">
              <a:buClr>
                <a:srgbClr val="20558A"/>
              </a:buClr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Incident Management:</a:t>
            </a:r>
          </a:p>
          <a:p>
            <a:pPr marL="1600200" lvl="2">
              <a:buClr>
                <a:srgbClr val="20558A"/>
              </a:buClr>
            </a:pPr>
            <a:r>
              <a:rPr lang="en-GB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Strategy</a:t>
            </a:r>
          </a:p>
          <a:p>
            <a:pPr marL="1600200" lvl="2">
              <a:buClr>
                <a:srgbClr val="20558A"/>
              </a:buClr>
            </a:pPr>
            <a:r>
              <a:rPr lang="en-GB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Managing the Incident</a:t>
            </a:r>
          </a:p>
          <a:p>
            <a:pPr marL="1600200" lvl="2">
              <a:buClr>
                <a:srgbClr val="20558A"/>
              </a:buClr>
            </a:pPr>
            <a:r>
              <a:rPr lang="en-GB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Managing the Media</a:t>
            </a:r>
          </a:p>
          <a:p>
            <a:pPr marL="1371600" lvl="1">
              <a:buClr>
                <a:srgbClr val="20558A"/>
              </a:buClr>
            </a:pPr>
            <a:endParaRPr lang="en-GB" sz="2400" dirty="0"/>
          </a:p>
          <a:p>
            <a:pPr marL="1371600" lvl="1">
              <a:buClr>
                <a:srgbClr val="20558A"/>
              </a:buClr>
            </a:pPr>
            <a:endParaRPr lang="en-GB" sz="2400" dirty="0"/>
          </a:p>
          <a:p>
            <a:pPr marL="1371600" lvl="1">
              <a:buClr>
                <a:srgbClr val="20558A"/>
              </a:buClr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2377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What is a crisis?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>
          <a:xfrm>
            <a:off x="467544" y="1196752"/>
            <a:ext cx="8229600" cy="4968552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20558A"/>
                </a:solidFill>
              </a:rPr>
              <a:t>Definition</a:t>
            </a:r>
          </a:p>
          <a:p>
            <a:r>
              <a:rPr lang="en-GB" dirty="0"/>
              <a:t>A ‘crisis’ may be defined as an abnormal situation which is beyond the scope of normal business operations and which threatens the immediate safety of core operations or reputation of the institution.</a:t>
            </a:r>
          </a:p>
          <a:p>
            <a:endParaRPr lang="en-GB" dirty="0"/>
          </a:p>
          <a:p>
            <a:endParaRPr lang="en-GB" sz="2400" dirty="0"/>
          </a:p>
        </p:txBody>
      </p:sp>
      <p:pic>
        <p:nvPicPr>
          <p:cNvPr id="1026" name="Picture 2" descr="http://cpr.mtninet.com/wp-content/uploads/2013/07/iStock_000013841997Smal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9" b="6823"/>
          <a:stretch/>
        </p:blipFill>
        <p:spPr bwMode="auto">
          <a:xfrm>
            <a:off x="447661" y="3681028"/>
            <a:ext cx="2752241" cy="250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vignette1.wikia.nocookie.net/logopedia/images/9/9f/Volkswagen56.png/revision/latest?cb=201312061254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681028"/>
            <a:ext cx="2320064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edia2.s-nbcnews.com/j/newscms/2016_13/1478316/160330-zaventem-airport-aftermath-01_419b5b8377822577da97621d45b78877.nbcnews-fp-1200-8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891" y="3681028"/>
            <a:ext cx="3348373" cy="248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826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23528" y="333474"/>
            <a:ext cx="5688632" cy="5032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How can YOU prepare for a crisis?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>
          <a:xfrm>
            <a:off x="457200" y="1880828"/>
            <a:ext cx="8229600" cy="309634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500" dirty="0"/>
              <a:t>Consider the types of crises that could affect your organisation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500" dirty="0"/>
              <a:t>Designate a Crisis Management Team (CMT)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500" dirty="0"/>
              <a:t>Prepare a crisis escalation plan &amp; protocols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500" dirty="0"/>
              <a:t>Orientation &amp; training of the CMT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500" dirty="0"/>
              <a:t>Test the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500" dirty="0"/>
          </a:p>
        </p:txBody>
      </p:sp>
      <p:pic>
        <p:nvPicPr>
          <p:cNvPr id="3074" name="Picture 2" descr="http://www.dprgroup.com/wp-content/uploads/2013/10/crisisSMALL.jpg">
            <a:extLst>
              <a:ext uri="{FF2B5EF4-FFF2-40B4-BE49-F238E27FC236}">
                <a16:creationId xmlns:a16="http://schemas.microsoft.com/office/drawing/2014/main" xmlns="" id="{D41B1A5F-E8F6-406E-8037-E385102E8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05064"/>
            <a:ext cx="3888432" cy="235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13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23528" y="333474"/>
            <a:ext cx="5112568" cy="5032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Crisis Identification Phase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>
          <a:xfrm>
            <a:off x="323528" y="1196752"/>
            <a:ext cx="8229600" cy="4968552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20558A"/>
                </a:solidFill>
              </a:rPr>
              <a:t>Part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CMT should model 5 x incidents you would consider to be a crisis for your organisation (TVRA):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b="1" dirty="0">
                <a:solidFill>
                  <a:srgbClr val="20558A"/>
                </a:solidFill>
              </a:rPr>
              <a:t>Part 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As a CMT rate each incident in terms of:</a:t>
            </a:r>
          </a:p>
          <a:p>
            <a:pPr marL="1371600" lvl="1">
              <a:spcBef>
                <a:spcPts val="1800"/>
              </a:spcBef>
              <a:spcAft>
                <a:spcPts val="1000"/>
              </a:spcAft>
            </a:pPr>
            <a:r>
              <a:rPr lang="en-GB" sz="2400" dirty="0"/>
              <a:t>Impact</a:t>
            </a:r>
          </a:p>
          <a:p>
            <a:pPr marL="1371600" lvl="1">
              <a:spcAft>
                <a:spcPts val="1000"/>
              </a:spcAft>
            </a:pPr>
            <a:r>
              <a:rPr lang="en-GB" sz="2400" dirty="0"/>
              <a:t>Probability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076056" y="4028759"/>
            <a:ext cx="3327857" cy="1920521"/>
            <a:chOff x="4932040" y="3933056"/>
            <a:chExt cx="3327857" cy="1920521"/>
          </a:xfrm>
        </p:grpSpPr>
        <p:sp>
          <p:nvSpPr>
            <p:cNvPr id="12" name="Rectangle 11"/>
            <p:cNvSpPr/>
            <p:nvPr/>
          </p:nvSpPr>
          <p:spPr>
            <a:xfrm>
              <a:off x="4932040" y="5121950"/>
              <a:ext cx="1450604" cy="73162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Low Probability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32040" y="3933056"/>
              <a:ext cx="1450604" cy="73162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High Probability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09293" y="5121950"/>
              <a:ext cx="1450604" cy="73162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Low Impact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809293" y="3933056"/>
              <a:ext cx="1450604" cy="73162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High Impact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961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240160"/>
            <a:ext cx="8229600" cy="532656"/>
          </a:xfrm>
        </p:spPr>
        <p:txBody>
          <a:bodyPr>
            <a:normAutofit/>
          </a:bodyPr>
          <a:lstStyle/>
          <a:p>
            <a:r>
              <a:rPr lang="en-GB" sz="2800" dirty="0"/>
              <a:t>Members of the CMT play a crucial role: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CMT Responsibilities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>
          <a:xfrm>
            <a:off x="467544" y="1772816"/>
            <a:ext cx="8229600" cy="4464496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Single point of contact – clear escalation channels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Minimise impact: Verify + Contain the incident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Coordinate </a:t>
            </a:r>
            <a:r>
              <a:rPr lang="en-GB" sz="2400" u="sng" dirty="0"/>
              <a:t>ALL</a:t>
            </a:r>
            <a:r>
              <a:rPr lang="en-GB" sz="2400" dirty="0"/>
              <a:t> communications channels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Notify other support functions &amp; surge / support partners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Analyse &amp; Approve:</a:t>
            </a:r>
          </a:p>
          <a:p>
            <a:pPr marL="1371600" lvl="1"/>
            <a:r>
              <a:rPr lang="en-GB" sz="2200" dirty="0"/>
              <a:t>Strategy</a:t>
            </a:r>
          </a:p>
          <a:p>
            <a:pPr marL="1371600" lvl="1"/>
            <a:r>
              <a:rPr lang="en-GB" sz="2200" dirty="0"/>
              <a:t>Priorities</a:t>
            </a:r>
          </a:p>
          <a:p>
            <a:pPr marL="1371600" lvl="1"/>
            <a:r>
              <a:rPr lang="en-GB" sz="2200" dirty="0"/>
              <a:t>Contingencies</a:t>
            </a:r>
          </a:p>
          <a:p>
            <a:pPr marL="1371600" lvl="1"/>
            <a:r>
              <a:rPr lang="en-GB" sz="2200" dirty="0"/>
              <a:t>Reserved Decisions (for approval above CMT)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Support the IMT (if there is one….)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Legal and regulatory Compliance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Incident/CMT closure protocol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Post-incident review &amp; support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25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240160"/>
            <a:ext cx="8229600" cy="532656"/>
          </a:xfrm>
        </p:spPr>
        <p:txBody>
          <a:bodyPr>
            <a:normAutofit/>
          </a:bodyPr>
          <a:lstStyle/>
          <a:p>
            <a:r>
              <a:rPr lang="en-GB" sz="2800" dirty="0"/>
              <a:t>Key Points To Consider: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CMT Preparation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>
          <a:xfrm>
            <a:off x="467544" y="1772816"/>
            <a:ext cx="8229600" cy="244827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Don’t Learn to Dance on the Evening of the Ball….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Everybody involved in the incident should Travel:</a:t>
            </a:r>
          </a:p>
          <a:p>
            <a:pPr marL="1371600" lvl="1"/>
            <a:r>
              <a:rPr lang="en-GB" sz="2200" dirty="0"/>
              <a:t>…….At the same speed</a:t>
            </a:r>
          </a:p>
          <a:p>
            <a:pPr marL="1371600" lvl="1"/>
            <a:r>
              <a:rPr lang="en-GB" sz="2200" dirty="0"/>
              <a:t>………..In the same direction</a:t>
            </a:r>
          </a:p>
          <a:p>
            <a:pPr marL="1371600" lvl="1"/>
            <a:r>
              <a:rPr lang="en-GB" sz="2200" dirty="0"/>
              <a:t>…………..To the same destination</a:t>
            </a:r>
          </a:p>
          <a:p>
            <a:endParaRPr lang="en-GB" dirty="0"/>
          </a:p>
        </p:txBody>
      </p:sp>
      <p:pic>
        <p:nvPicPr>
          <p:cNvPr id="5" name="Picture 2" descr="Image result for Gromit laying down track in front of the train cartoon">
            <a:extLst>
              <a:ext uri="{FF2B5EF4-FFF2-40B4-BE49-F238E27FC236}">
                <a16:creationId xmlns:a16="http://schemas.microsoft.com/office/drawing/2014/main" xmlns="" id="{8845A96C-BF7E-4783-9997-AFE6DCC66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61048"/>
            <a:ext cx="3168896" cy="227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08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2964" y="1234124"/>
            <a:ext cx="8229600" cy="53265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Factors to consider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23528" y="333474"/>
            <a:ext cx="4104456" cy="5032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Composition of CMT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Size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Composition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Availability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Authority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Resilience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Objectivity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133" y="2176264"/>
            <a:ext cx="4534236" cy="301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23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108007"/>
            <a:ext cx="4320480" cy="53265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Core members: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CMT Roles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>
          <a:xfrm>
            <a:off x="467544" y="1643608"/>
            <a:ext cx="3240360" cy="272149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Chairman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Coordinator(s)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Log-keeper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HR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Legal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Finance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283968" y="1640663"/>
            <a:ext cx="4536504" cy="30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72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666769"/>
                </a:solidFill>
                <a:latin typeface="+mj-lt"/>
              </a:rPr>
              <a:t>PR Agency</a:t>
            </a:r>
          </a:p>
          <a:p>
            <a:pPr marL="457200" indent="-457200">
              <a:spcBef>
                <a:spcPts val="672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666769"/>
                </a:solidFill>
                <a:latin typeface="+mj-lt"/>
              </a:rPr>
              <a:t>IT Support</a:t>
            </a:r>
          </a:p>
          <a:p>
            <a:pPr marL="457200" indent="-457200">
              <a:spcBef>
                <a:spcPts val="672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666769"/>
                </a:solidFill>
                <a:latin typeface="+mj-lt"/>
              </a:rPr>
              <a:t>3</a:t>
            </a:r>
            <a:r>
              <a:rPr lang="en-GB" sz="2800" baseline="30000" dirty="0">
                <a:solidFill>
                  <a:srgbClr val="666769"/>
                </a:solidFill>
                <a:latin typeface="+mj-lt"/>
              </a:rPr>
              <a:t>rd</a:t>
            </a:r>
            <a:r>
              <a:rPr lang="en-GB" sz="2800" dirty="0">
                <a:solidFill>
                  <a:srgbClr val="666769"/>
                </a:solidFill>
                <a:latin typeface="+mj-lt"/>
              </a:rPr>
              <a:t> party Security Specialist</a:t>
            </a:r>
          </a:p>
          <a:p>
            <a:pPr marL="457200" indent="-457200">
              <a:spcBef>
                <a:spcPts val="672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666769"/>
                </a:solidFill>
                <a:latin typeface="+mj-lt"/>
              </a:rPr>
              <a:t>Diplomatic/Police/Military Liaison</a:t>
            </a:r>
          </a:p>
          <a:p>
            <a:pPr marL="457200" indent="-457200">
              <a:spcBef>
                <a:spcPts val="672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666769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9" b="27260"/>
          <a:stretch/>
        </p:blipFill>
        <p:spPr>
          <a:xfrm>
            <a:off x="2540733" y="4365104"/>
            <a:ext cx="4104456" cy="1867242"/>
          </a:xfrm>
          <a:prstGeom prst="rect">
            <a:avLst/>
          </a:prstGeom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4283968" y="1108007"/>
            <a:ext cx="4320480" cy="5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rgbClr val="20558A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Surge members:</a:t>
            </a:r>
          </a:p>
        </p:txBody>
      </p:sp>
    </p:spTree>
    <p:extLst>
      <p:ext uri="{BB962C8B-B14F-4D97-AF65-F5344CB8AC3E}">
        <p14:creationId xmlns:p14="http://schemas.microsoft.com/office/powerpoint/2010/main" val="210146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7634" y="1234124"/>
            <a:ext cx="8229600" cy="532656"/>
          </a:xfrm>
        </p:spPr>
        <p:txBody>
          <a:bodyPr>
            <a:normAutofit/>
          </a:bodyPr>
          <a:lstStyle/>
          <a:p>
            <a:r>
              <a:rPr lang="en-GB" sz="2400" dirty="0"/>
              <a:t>Points to consider: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Crisis Strategy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>
          <a:xfrm>
            <a:off x="467544" y="1766780"/>
            <a:ext cx="8229600" cy="4398524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/>
              <a:t>What is the crisis?     </a:t>
            </a:r>
            <a:r>
              <a:rPr lang="en-GB" dirty="0">
                <a:solidFill>
                  <a:srgbClr val="FF0000"/>
                </a:solidFill>
              </a:rPr>
              <a:t>VERIFY…!!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/>
              <a:t>Is there a more fundamental problem?....what is actually at stake?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/>
              <a:t>What is the worst case?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/>
              <a:t>What are the stakeholder audiences likely to make of it?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/>
              <a:t>What are the likely time scales?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/>
              <a:t>Which stakeholders/partners should support the CMT?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/>
              <a:t>What is the legal/compliance position? </a:t>
            </a:r>
            <a:r>
              <a:rPr lang="en-GB" sz="2400" dirty="0"/>
              <a:t>(but avoid paralysis)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/>
              <a:t>Can the spotlight be transferred safely?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dirty="0"/>
              <a:t>Can the crisis be contained?</a:t>
            </a:r>
          </a:p>
        </p:txBody>
      </p:sp>
    </p:spTree>
    <p:extLst>
      <p:ext uri="{BB962C8B-B14F-4D97-AF65-F5344CB8AC3E}">
        <p14:creationId xmlns:p14="http://schemas.microsoft.com/office/powerpoint/2010/main" val="55056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Handling the media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4"/>
          </p:nvPr>
        </p:nvSpPr>
        <p:spPr>
          <a:xfrm>
            <a:off x="467544" y="1124744"/>
            <a:ext cx="8229600" cy="5040560"/>
          </a:xfrm>
        </p:spPr>
        <p:txBody>
          <a:bodyPr>
            <a:noAutofit/>
          </a:bodyPr>
          <a:lstStyle/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No Comment is not an option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If you don’t talk to the media they will find someone who will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Set the right tone at the outset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Key messages are a life belt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Target Messages effectively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Keep a log of messages sent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Deadlines are real and you must stick to them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Ensure that the spokespeople are trained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Understand the perspective of media/consumers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n-GB" sz="2000" dirty="0">
                <a:cs typeface="Arial"/>
              </a:rPr>
              <a:t>You will be found out if you lie and later you pay for it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5484" t="7931" r="82717" b="80637"/>
          <a:stretch/>
        </p:blipFill>
        <p:spPr bwMode="auto">
          <a:xfrm rot="20951843">
            <a:off x="5602460" y="1903163"/>
            <a:ext cx="3473812" cy="10511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3"/>
          <a:srcRect l="13627" t="14238" r="69562" b="75439"/>
          <a:stretch/>
        </p:blipFill>
        <p:spPr bwMode="auto">
          <a:xfrm rot="154121">
            <a:off x="4445629" y="3099106"/>
            <a:ext cx="4459203" cy="8023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/>
          <a:srcRect l="3984" t="14238" r="85512" b="74261"/>
          <a:stretch/>
        </p:blipFill>
        <p:spPr bwMode="auto">
          <a:xfrm rot="20798604">
            <a:off x="6298072" y="3805478"/>
            <a:ext cx="2776742" cy="9241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5"/>
          <a:srcRect l="4820" t="8214" r="83230" b="82475"/>
          <a:stretch/>
        </p:blipFill>
        <p:spPr bwMode="auto">
          <a:xfrm rot="799439">
            <a:off x="6123599" y="4875153"/>
            <a:ext cx="2860248" cy="676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4340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0414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925D402-4443-410F-865E-1D761923701B}"/>
</file>

<file path=customXml/itemProps2.xml><?xml version="1.0" encoding="utf-8"?>
<ds:datastoreItem xmlns:ds="http://schemas.openxmlformats.org/officeDocument/2006/customXml" ds:itemID="{102B147C-A00F-43A3-8AC3-0591632EC8AA}"/>
</file>

<file path=customXml/itemProps3.xml><?xml version="1.0" encoding="utf-8"?>
<ds:datastoreItem xmlns:ds="http://schemas.openxmlformats.org/officeDocument/2006/customXml" ds:itemID="{1241EBDA-7E5D-4596-9141-713ECF11B485}"/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668</Words>
  <Application>Microsoft Office PowerPoint</Application>
  <PresentationFormat>On-screen Show (4:3)</PresentationFormat>
  <Paragraphs>113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red24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powis</dc:creator>
  <cp:lastModifiedBy>Tilburn, Jonathan (AGCS UK)</cp:lastModifiedBy>
  <cp:revision>230</cp:revision>
  <dcterms:created xsi:type="dcterms:W3CDTF">2014-12-01T19:40:38Z</dcterms:created>
  <dcterms:modified xsi:type="dcterms:W3CDTF">2018-06-07T09:22:03Z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0x0101002F770C17822F49488E987D29C95B97EE</vt:lpwstr>
  </property>
</Properties>
</file>