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DC1F77-2FCE-4C78-8E9F-66F4300F70AA}" v="27" dt="2019-03-28T11:39:46.8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Frost" userId="28c7d0db-e335-41bb-94cb-69f691c2ecc3" providerId="ADAL" clId="{74DC1F77-2FCE-4C78-8E9F-66F4300F70AA}"/>
    <pc:docChg chg="undo custSel addSld modSld">
      <pc:chgData name="Alexander Frost" userId="28c7d0db-e335-41bb-94cb-69f691c2ecc3" providerId="ADAL" clId="{74DC1F77-2FCE-4C78-8E9F-66F4300F70AA}" dt="2019-03-28T14:45:09.546" v="290" actId="20577"/>
      <pc:docMkLst>
        <pc:docMk/>
      </pc:docMkLst>
      <pc:sldChg chg="addSp delSp modSp">
        <pc:chgData name="Alexander Frost" userId="28c7d0db-e335-41bb-94cb-69f691c2ecc3" providerId="ADAL" clId="{74DC1F77-2FCE-4C78-8E9F-66F4300F70AA}" dt="2019-03-28T11:05:39.828" v="8" actId="1076"/>
        <pc:sldMkLst>
          <pc:docMk/>
          <pc:sldMk cId="3558742089" sldId="256"/>
        </pc:sldMkLst>
        <pc:picChg chg="mod">
          <ac:chgData name="Alexander Frost" userId="28c7d0db-e335-41bb-94cb-69f691c2ecc3" providerId="ADAL" clId="{74DC1F77-2FCE-4C78-8E9F-66F4300F70AA}" dt="2019-03-28T11:05:39.828" v="8" actId="1076"/>
          <ac:picMkLst>
            <pc:docMk/>
            <pc:sldMk cId="3558742089" sldId="256"/>
            <ac:picMk id="8" creationId="{98B4D8BD-C253-4628-B2B3-50EF6E734C01}"/>
          </ac:picMkLst>
        </pc:picChg>
        <pc:picChg chg="add del mod">
          <ac:chgData name="Alexander Frost" userId="28c7d0db-e335-41bb-94cb-69f691c2ecc3" providerId="ADAL" clId="{74DC1F77-2FCE-4C78-8E9F-66F4300F70AA}" dt="2019-03-28T11:05:39.324" v="7" actId="931"/>
          <ac:picMkLst>
            <pc:docMk/>
            <pc:sldMk cId="3558742089" sldId="256"/>
            <ac:picMk id="10" creationId="{6EAAABFF-9517-46BC-9CD7-4183B2198BB6}"/>
          </ac:picMkLst>
        </pc:picChg>
      </pc:sldChg>
      <pc:sldChg chg="addSp delSp modSp add">
        <pc:chgData name="Alexander Frost" userId="28c7d0db-e335-41bb-94cb-69f691c2ecc3" providerId="ADAL" clId="{74DC1F77-2FCE-4C78-8E9F-66F4300F70AA}" dt="2019-03-28T11:36:46.332" v="256" actId="1076"/>
        <pc:sldMkLst>
          <pc:docMk/>
          <pc:sldMk cId="1789577286" sldId="257"/>
        </pc:sldMkLst>
        <pc:spChg chg="mod">
          <ac:chgData name="Alexander Frost" userId="28c7d0db-e335-41bb-94cb-69f691c2ecc3" providerId="ADAL" clId="{74DC1F77-2FCE-4C78-8E9F-66F4300F70AA}" dt="2019-03-28T11:06:59.669" v="48" actId="20577"/>
          <ac:spMkLst>
            <pc:docMk/>
            <pc:sldMk cId="1789577286" sldId="257"/>
            <ac:spMk id="2" creationId="{B9F07211-2C06-4515-B1DA-A8A9DECC6EF9}"/>
          </ac:spMkLst>
        </pc:spChg>
        <pc:spChg chg="del">
          <ac:chgData name="Alexander Frost" userId="28c7d0db-e335-41bb-94cb-69f691c2ecc3" providerId="ADAL" clId="{74DC1F77-2FCE-4C78-8E9F-66F4300F70AA}" dt="2019-03-28T11:08:46.404" v="140" actId="478"/>
          <ac:spMkLst>
            <pc:docMk/>
            <pc:sldMk cId="1789577286" sldId="257"/>
            <ac:spMk id="3" creationId="{0A474E1E-5AD6-4E02-8B2B-C38CE1DCA954}"/>
          </ac:spMkLst>
        </pc:spChg>
        <pc:picChg chg="add mod ord">
          <ac:chgData name="Alexander Frost" userId="28c7d0db-e335-41bb-94cb-69f691c2ecc3" providerId="ADAL" clId="{74DC1F77-2FCE-4C78-8E9F-66F4300F70AA}" dt="2019-03-28T11:15:01.371" v="196" actId="1076"/>
          <ac:picMkLst>
            <pc:docMk/>
            <pc:sldMk cId="1789577286" sldId="257"/>
            <ac:picMk id="4" creationId="{3D36CA54-4651-4179-8F21-3B7D70FE1F80}"/>
          </ac:picMkLst>
        </pc:picChg>
        <pc:picChg chg="add mod">
          <ac:chgData name="Alexander Frost" userId="28c7d0db-e335-41bb-94cb-69f691c2ecc3" providerId="ADAL" clId="{74DC1F77-2FCE-4C78-8E9F-66F4300F70AA}" dt="2019-03-28T11:14:06.156" v="191" actId="1076"/>
          <ac:picMkLst>
            <pc:docMk/>
            <pc:sldMk cId="1789577286" sldId="257"/>
            <ac:picMk id="6" creationId="{EB96B6AC-E221-461D-A03E-E5EA2B8A5881}"/>
          </ac:picMkLst>
        </pc:picChg>
        <pc:picChg chg="add mod ord">
          <ac:chgData name="Alexander Frost" userId="28c7d0db-e335-41bb-94cb-69f691c2ecc3" providerId="ADAL" clId="{74DC1F77-2FCE-4C78-8E9F-66F4300F70AA}" dt="2019-03-28T11:14:59.187" v="195" actId="1076"/>
          <ac:picMkLst>
            <pc:docMk/>
            <pc:sldMk cId="1789577286" sldId="257"/>
            <ac:picMk id="8" creationId="{43372CE3-52E9-404E-8144-B4C2234739FE}"/>
          </ac:picMkLst>
        </pc:picChg>
        <pc:picChg chg="add mod">
          <ac:chgData name="Alexander Frost" userId="28c7d0db-e335-41bb-94cb-69f691c2ecc3" providerId="ADAL" clId="{74DC1F77-2FCE-4C78-8E9F-66F4300F70AA}" dt="2019-03-28T11:14:09.483" v="192" actId="1076"/>
          <ac:picMkLst>
            <pc:docMk/>
            <pc:sldMk cId="1789577286" sldId="257"/>
            <ac:picMk id="9" creationId="{FCB5C2BC-39C4-4325-A361-81A9A7B501C6}"/>
          </ac:picMkLst>
        </pc:picChg>
        <pc:picChg chg="add mod">
          <ac:chgData name="Alexander Frost" userId="28c7d0db-e335-41bb-94cb-69f691c2ecc3" providerId="ADAL" clId="{74DC1F77-2FCE-4C78-8E9F-66F4300F70AA}" dt="2019-03-28T11:15:55.939" v="202" actId="1076"/>
          <ac:picMkLst>
            <pc:docMk/>
            <pc:sldMk cId="1789577286" sldId="257"/>
            <ac:picMk id="11" creationId="{E7F671B0-4839-4C83-B9E5-716DF963461C}"/>
          </ac:picMkLst>
        </pc:picChg>
        <pc:picChg chg="add del mod">
          <ac:chgData name="Alexander Frost" userId="28c7d0db-e335-41bb-94cb-69f691c2ecc3" providerId="ADAL" clId="{74DC1F77-2FCE-4C78-8E9F-66F4300F70AA}" dt="2019-03-28T11:36:26.334" v="251" actId="478"/>
          <ac:picMkLst>
            <pc:docMk/>
            <pc:sldMk cId="1789577286" sldId="257"/>
            <ac:picMk id="13" creationId="{08632478-69BB-4CB8-8689-7352979B9B07}"/>
          </ac:picMkLst>
        </pc:picChg>
        <pc:picChg chg="add mod">
          <ac:chgData name="Alexander Frost" userId="28c7d0db-e335-41bb-94cb-69f691c2ecc3" providerId="ADAL" clId="{74DC1F77-2FCE-4C78-8E9F-66F4300F70AA}" dt="2019-03-28T11:36:46.332" v="256" actId="1076"/>
          <ac:picMkLst>
            <pc:docMk/>
            <pc:sldMk cId="1789577286" sldId="257"/>
            <ac:picMk id="15" creationId="{B87EBE4E-6218-445F-A2EC-582CFE5B5B7E}"/>
          </ac:picMkLst>
        </pc:picChg>
      </pc:sldChg>
      <pc:sldChg chg="addSp delSp modSp add">
        <pc:chgData name="Alexander Frost" userId="28c7d0db-e335-41bb-94cb-69f691c2ecc3" providerId="ADAL" clId="{74DC1F77-2FCE-4C78-8E9F-66F4300F70AA}" dt="2019-03-28T11:12:02.963" v="171" actId="1076"/>
        <pc:sldMkLst>
          <pc:docMk/>
          <pc:sldMk cId="962901305" sldId="258"/>
        </pc:sldMkLst>
        <pc:spChg chg="mod">
          <ac:chgData name="Alexander Frost" userId="28c7d0db-e335-41bb-94cb-69f691c2ecc3" providerId="ADAL" clId="{74DC1F77-2FCE-4C78-8E9F-66F4300F70AA}" dt="2019-03-28T11:07:26.806" v="69" actId="20577"/>
          <ac:spMkLst>
            <pc:docMk/>
            <pc:sldMk cId="962901305" sldId="258"/>
            <ac:spMk id="2" creationId="{6A2DEB94-04F9-410E-9708-6F84B5C70753}"/>
          </ac:spMkLst>
        </pc:spChg>
        <pc:spChg chg="del">
          <ac:chgData name="Alexander Frost" userId="28c7d0db-e335-41bb-94cb-69f691c2ecc3" providerId="ADAL" clId="{74DC1F77-2FCE-4C78-8E9F-66F4300F70AA}" dt="2019-03-28T11:11:39.699" v="163" actId="931"/>
          <ac:spMkLst>
            <pc:docMk/>
            <pc:sldMk cId="962901305" sldId="258"/>
            <ac:spMk id="3" creationId="{F02CF619-9CA8-4F4A-8F0A-5ACFF3DE6BF9}"/>
          </ac:spMkLst>
        </pc:spChg>
        <pc:picChg chg="add mod">
          <ac:chgData name="Alexander Frost" userId="28c7d0db-e335-41bb-94cb-69f691c2ecc3" providerId="ADAL" clId="{74DC1F77-2FCE-4C78-8E9F-66F4300F70AA}" dt="2019-03-28T11:12:00.147" v="170" actId="1076"/>
          <ac:picMkLst>
            <pc:docMk/>
            <pc:sldMk cId="962901305" sldId="258"/>
            <ac:picMk id="5" creationId="{2BC9F727-2B80-443F-BD19-D3F83A8BB27C}"/>
          </ac:picMkLst>
        </pc:picChg>
        <pc:picChg chg="add mod">
          <ac:chgData name="Alexander Frost" userId="28c7d0db-e335-41bb-94cb-69f691c2ecc3" providerId="ADAL" clId="{74DC1F77-2FCE-4C78-8E9F-66F4300F70AA}" dt="2019-03-28T11:12:02.963" v="171" actId="1076"/>
          <ac:picMkLst>
            <pc:docMk/>
            <pc:sldMk cId="962901305" sldId="258"/>
            <ac:picMk id="7" creationId="{05D35E38-0472-4202-ADF4-1918A05306E9}"/>
          </ac:picMkLst>
        </pc:picChg>
      </pc:sldChg>
      <pc:sldChg chg="addSp delSp modSp add">
        <pc:chgData name="Alexander Frost" userId="28c7d0db-e335-41bb-94cb-69f691c2ecc3" providerId="ADAL" clId="{74DC1F77-2FCE-4C78-8E9F-66F4300F70AA}" dt="2019-03-28T14:45:09.546" v="290" actId="20577"/>
        <pc:sldMkLst>
          <pc:docMk/>
          <pc:sldMk cId="32147701" sldId="259"/>
        </pc:sldMkLst>
        <pc:spChg chg="mod">
          <ac:chgData name="Alexander Frost" userId="28c7d0db-e335-41bb-94cb-69f691c2ecc3" providerId="ADAL" clId="{74DC1F77-2FCE-4C78-8E9F-66F4300F70AA}" dt="2019-03-28T14:45:09.546" v="290" actId="20577"/>
          <ac:spMkLst>
            <pc:docMk/>
            <pc:sldMk cId="32147701" sldId="259"/>
            <ac:spMk id="2" creationId="{A6E520DA-BC6A-4B3A-8C87-66A148A5E8CB}"/>
          </ac:spMkLst>
        </pc:spChg>
        <pc:spChg chg="del">
          <ac:chgData name="Alexander Frost" userId="28c7d0db-e335-41bb-94cb-69f691c2ecc3" providerId="ADAL" clId="{74DC1F77-2FCE-4C78-8E9F-66F4300F70AA}" dt="2019-03-28T11:22:04.505" v="209" actId="931"/>
          <ac:spMkLst>
            <pc:docMk/>
            <pc:sldMk cId="32147701" sldId="259"/>
            <ac:spMk id="3" creationId="{B0B9244A-A130-4446-B182-27A66F323DA5}"/>
          </ac:spMkLst>
        </pc:spChg>
        <pc:picChg chg="add mod">
          <ac:chgData name="Alexander Frost" userId="28c7d0db-e335-41bb-94cb-69f691c2ecc3" providerId="ADAL" clId="{74DC1F77-2FCE-4C78-8E9F-66F4300F70AA}" dt="2019-03-28T11:37:50.669" v="259" actId="1076"/>
          <ac:picMkLst>
            <pc:docMk/>
            <pc:sldMk cId="32147701" sldId="259"/>
            <ac:picMk id="5" creationId="{0321CAC9-E0C9-4B8D-A126-DE768F259B59}"/>
          </ac:picMkLst>
        </pc:picChg>
        <pc:picChg chg="add mod">
          <ac:chgData name="Alexander Frost" userId="28c7d0db-e335-41bb-94cb-69f691c2ecc3" providerId="ADAL" clId="{74DC1F77-2FCE-4C78-8E9F-66F4300F70AA}" dt="2019-03-28T11:25:29.811" v="230" actId="1076"/>
          <ac:picMkLst>
            <pc:docMk/>
            <pc:sldMk cId="32147701" sldId="259"/>
            <ac:picMk id="7" creationId="{73DED5C1-3055-4CD3-BC34-6CAD3A4E23A6}"/>
          </ac:picMkLst>
        </pc:picChg>
        <pc:picChg chg="add mod">
          <ac:chgData name="Alexander Frost" userId="28c7d0db-e335-41bb-94cb-69f691c2ecc3" providerId="ADAL" clId="{74DC1F77-2FCE-4C78-8E9F-66F4300F70AA}" dt="2019-03-28T11:37:47.085" v="258" actId="1076"/>
          <ac:picMkLst>
            <pc:docMk/>
            <pc:sldMk cId="32147701" sldId="259"/>
            <ac:picMk id="9" creationId="{D97A508B-D5DA-4291-915B-5CBE7EB36F21}"/>
          </ac:picMkLst>
        </pc:picChg>
        <pc:picChg chg="add mod">
          <ac:chgData name="Alexander Frost" userId="28c7d0db-e335-41bb-94cb-69f691c2ecc3" providerId="ADAL" clId="{74DC1F77-2FCE-4C78-8E9F-66F4300F70AA}" dt="2019-03-28T11:25:43.988" v="235" actId="1076"/>
          <ac:picMkLst>
            <pc:docMk/>
            <pc:sldMk cId="32147701" sldId="259"/>
            <ac:picMk id="11" creationId="{906325B8-E4AC-4E94-8B8A-83A2FDF9B3C0}"/>
          </ac:picMkLst>
        </pc:picChg>
      </pc:sldChg>
      <pc:sldChg chg="addSp delSp modSp add">
        <pc:chgData name="Alexander Frost" userId="28c7d0db-e335-41bb-94cb-69f691c2ecc3" providerId="ADAL" clId="{74DC1F77-2FCE-4C78-8E9F-66F4300F70AA}" dt="2019-03-28T11:31:44.212" v="250" actId="931"/>
        <pc:sldMkLst>
          <pc:docMk/>
          <pc:sldMk cId="2038671625" sldId="260"/>
        </pc:sldMkLst>
        <pc:spChg chg="mod">
          <ac:chgData name="Alexander Frost" userId="28c7d0db-e335-41bb-94cb-69f691c2ecc3" providerId="ADAL" clId="{74DC1F77-2FCE-4C78-8E9F-66F4300F70AA}" dt="2019-03-28T11:08:00.244" v="115" actId="20577"/>
          <ac:spMkLst>
            <pc:docMk/>
            <pc:sldMk cId="2038671625" sldId="260"/>
            <ac:spMk id="2" creationId="{1E77880B-15A6-4F86-93DC-E1538A29111D}"/>
          </ac:spMkLst>
        </pc:spChg>
        <pc:spChg chg="del">
          <ac:chgData name="Alexander Frost" userId="28c7d0db-e335-41bb-94cb-69f691c2ecc3" providerId="ADAL" clId="{74DC1F77-2FCE-4C78-8E9F-66F4300F70AA}" dt="2019-03-28T11:31:44.212" v="250" actId="931"/>
          <ac:spMkLst>
            <pc:docMk/>
            <pc:sldMk cId="2038671625" sldId="260"/>
            <ac:spMk id="3" creationId="{A401A48B-5A5A-4E80-A059-CDDEFC8C7A1C}"/>
          </ac:spMkLst>
        </pc:spChg>
        <pc:picChg chg="add mod">
          <ac:chgData name="Alexander Frost" userId="28c7d0db-e335-41bb-94cb-69f691c2ecc3" providerId="ADAL" clId="{74DC1F77-2FCE-4C78-8E9F-66F4300F70AA}" dt="2019-03-28T11:31:44.212" v="250" actId="931"/>
          <ac:picMkLst>
            <pc:docMk/>
            <pc:sldMk cId="2038671625" sldId="260"/>
            <ac:picMk id="5" creationId="{0CFA56A1-8EB4-4D1E-8AD6-83444DECFB3A}"/>
          </ac:picMkLst>
        </pc:picChg>
      </pc:sldChg>
      <pc:sldChg chg="addSp delSp modSp add">
        <pc:chgData name="Alexander Frost" userId="28c7d0db-e335-41bb-94cb-69f691c2ecc3" providerId="ADAL" clId="{74DC1F77-2FCE-4C78-8E9F-66F4300F70AA}" dt="2019-03-28T11:30:46.334" v="249" actId="1076"/>
        <pc:sldMkLst>
          <pc:docMk/>
          <pc:sldMk cId="2482881045" sldId="261"/>
        </pc:sldMkLst>
        <pc:spChg chg="mod">
          <ac:chgData name="Alexander Frost" userId="28c7d0db-e335-41bb-94cb-69f691c2ecc3" providerId="ADAL" clId="{74DC1F77-2FCE-4C78-8E9F-66F4300F70AA}" dt="2019-03-28T11:08:12.070" v="137" actId="20577"/>
          <ac:spMkLst>
            <pc:docMk/>
            <pc:sldMk cId="2482881045" sldId="261"/>
            <ac:spMk id="2" creationId="{28AF524E-0F07-4BA2-ADC2-E46DD12E6C96}"/>
          </ac:spMkLst>
        </pc:spChg>
        <pc:spChg chg="del">
          <ac:chgData name="Alexander Frost" userId="28c7d0db-e335-41bb-94cb-69f691c2ecc3" providerId="ADAL" clId="{74DC1F77-2FCE-4C78-8E9F-66F4300F70AA}" dt="2019-03-28T11:27:05.493" v="240" actId="478"/>
          <ac:spMkLst>
            <pc:docMk/>
            <pc:sldMk cId="2482881045" sldId="261"/>
            <ac:spMk id="3" creationId="{F4D49551-A640-4739-A298-E6423D5E83EC}"/>
          </ac:spMkLst>
        </pc:spChg>
        <pc:picChg chg="add mod">
          <ac:chgData name="Alexander Frost" userId="28c7d0db-e335-41bb-94cb-69f691c2ecc3" providerId="ADAL" clId="{74DC1F77-2FCE-4C78-8E9F-66F4300F70AA}" dt="2019-03-28T11:30:28.702" v="243" actId="1076"/>
          <ac:picMkLst>
            <pc:docMk/>
            <pc:sldMk cId="2482881045" sldId="261"/>
            <ac:picMk id="4" creationId="{59CF5883-EFAF-4939-84BA-4F327DAB36F2}"/>
          </ac:picMkLst>
        </pc:picChg>
        <pc:picChg chg="add mod">
          <ac:chgData name="Alexander Frost" userId="28c7d0db-e335-41bb-94cb-69f691c2ecc3" providerId="ADAL" clId="{74DC1F77-2FCE-4C78-8E9F-66F4300F70AA}" dt="2019-03-28T11:30:46.334" v="249" actId="1076"/>
          <ac:picMkLst>
            <pc:docMk/>
            <pc:sldMk cId="2482881045" sldId="261"/>
            <ac:picMk id="6" creationId="{D4D189EB-8730-4357-9EEA-41258BFBE2C3}"/>
          </ac:picMkLst>
        </pc:picChg>
      </pc:sldChg>
      <pc:sldChg chg="addSp delSp modSp add">
        <pc:chgData name="Alexander Frost" userId="28c7d0db-e335-41bb-94cb-69f691c2ecc3" providerId="ADAL" clId="{74DC1F77-2FCE-4C78-8E9F-66F4300F70AA}" dt="2019-03-28T11:40:07.271" v="272" actId="1076"/>
        <pc:sldMkLst>
          <pc:docMk/>
          <pc:sldMk cId="3762508914" sldId="262"/>
        </pc:sldMkLst>
        <pc:spChg chg="del">
          <ac:chgData name="Alexander Frost" userId="28c7d0db-e335-41bb-94cb-69f691c2ecc3" providerId="ADAL" clId="{74DC1F77-2FCE-4C78-8E9F-66F4300F70AA}" dt="2019-03-28T11:38:41.278" v="262" actId="478"/>
          <ac:spMkLst>
            <pc:docMk/>
            <pc:sldMk cId="3762508914" sldId="262"/>
            <ac:spMk id="2" creationId="{AAE2EB56-C475-4841-B5D8-17381EECAFB1}"/>
          </ac:spMkLst>
        </pc:spChg>
        <pc:spChg chg="del">
          <ac:chgData name="Alexander Frost" userId="28c7d0db-e335-41bb-94cb-69f691c2ecc3" providerId="ADAL" clId="{74DC1F77-2FCE-4C78-8E9F-66F4300F70AA}" dt="2019-03-28T11:38:40.208" v="261" actId="478"/>
          <ac:spMkLst>
            <pc:docMk/>
            <pc:sldMk cId="3762508914" sldId="262"/>
            <ac:spMk id="3" creationId="{F0EE7BFA-05E3-4D71-AA6F-B23970DDAD7A}"/>
          </ac:spMkLst>
        </pc:spChg>
        <pc:spChg chg="add mod">
          <ac:chgData name="Alexander Frost" userId="28c7d0db-e335-41bb-94cb-69f691c2ecc3" providerId="ADAL" clId="{74DC1F77-2FCE-4C78-8E9F-66F4300F70AA}" dt="2019-03-28T11:40:07.271" v="272" actId="1076"/>
          <ac:spMkLst>
            <pc:docMk/>
            <pc:sldMk cId="3762508914" sldId="262"/>
            <ac:spMk id="4" creationId="{469A5FC5-B39D-4D01-B491-C756E1DA8BD3}"/>
          </ac:spMkLst>
        </pc:spChg>
        <pc:picChg chg="add mod">
          <ac:chgData name="Alexander Frost" userId="28c7d0db-e335-41bb-94cb-69f691c2ecc3" providerId="ADAL" clId="{74DC1F77-2FCE-4C78-8E9F-66F4300F70AA}" dt="2019-03-28T11:39:56.151" v="268" actId="1076"/>
          <ac:picMkLst>
            <pc:docMk/>
            <pc:sldMk cId="3762508914" sldId="262"/>
            <ac:picMk id="6" creationId="{6A62D09D-57AF-4161-B275-77421EEF639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8B4D8BD-C253-4628-B2B3-50EF6E734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54" y="1759643"/>
            <a:ext cx="6480692" cy="42068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04BF7F-7042-468C-BBEC-EC31E7D05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9338" y="-1336663"/>
            <a:ext cx="8791575" cy="2387600"/>
          </a:xfrm>
        </p:spPr>
        <p:txBody>
          <a:bodyPr>
            <a:normAutofit/>
          </a:bodyPr>
          <a:lstStyle/>
          <a:p>
            <a:r>
              <a:rPr lang="en-GB" sz="4400" dirty="0"/>
              <a:t>Brexit and the new political risk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E4169E-00EF-46DE-8246-235F9A9512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9338" y="891494"/>
            <a:ext cx="8791575" cy="1655762"/>
          </a:xfrm>
        </p:spPr>
        <p:txBody>
          <a:bodyPr/>
          <a:lstStyle/>
          <a:p>
            <a:r>
              <a:rPr lang="en-GB" dirty="0"/>
              <a:t>How did we get here and what does it mean? </a:t>
            </a:r>
          </a:p>
        </p:txBody>
      </p:sp>
    </p:spTree>
    <p:extLst>
      <p:ext uri="{BB962C8B-B14F-4D97-AF65-F5344CB8AC3E}">
        <p14:creationId xmlns:p14="http://schemas.microsoft.com/office/powerpoint/2010/main" val="3558742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07211-2C06-4515-B1DA-A8A9DECC6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Disruption and volatility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96B6AC-E221-461D-A03E-E5EA2B8A5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31" y="2451651"/>
            <a:ext cx="3133347" cy="205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B5C2BC-39C4-4325-A361-81A9A7B50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834" y="4644344"/>
            <a:ext cx="3133344" cy="2057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36CA54-4651-4179-8F21-3B7D70FE1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7800" y="2451651"/>
            <a:ext cx="3133343" cy="2057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372CE3-52E9-404E-8144-B4C223473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318" y="2451651"/>
            <a:ext cx="3133342" cy="2057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F671B0-4839-4C83-B9E5-716DF96346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8318" y="4644344"/>
            <a:ext cx="3133343" cy="2057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7EBE4E-6218-445F-A2EC-582CFE5B5B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9991" y="4644344"/>
            <a:ext cx="3121152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77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DEB94-04F9-410E-9708-6F84B5C70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Britain and the EU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C9F727-2B80-443F-BD19-D3F83A8BB2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8870" y="2025553"/>
            <a:ext cx="5341256" cy="35417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D35E38-0472-4202-ADF4-1918A0530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98" y="2025553"/>
            <a:ext cx="5341256" cy="354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0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520DA-BC6A-4B3A-8C87-66A148A5E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Reshaping Politics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21CAC9-E0C9-4B8D-A126-DE768F259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6195" y="1904292"/>
            <a:ext cx="3300772" cy="220121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DED5C1-3055-4CD3-BC34-6CAD3A4E2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980" y="4530083"/>
            <a:ext cx="3300772" cy="22012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7A508B-D5DA-4291-915B-5CBE7EB36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980" y="1904292"/>
            <a:ext cx="3300772" cy="22012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6325B8-E4AC-4E94-8B8A-83A2FDF9B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196" y="4522453"/>
            <a:ext cx="3300771" cy="220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7880B-15A6-4F86-93DC-E1538A291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Brexit and our industry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FA56A1-8EB4-4D1E-8AD6-83444DECF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6496" y="2249488"/>
            <a:ext cx="5075834" cy="3541712"/>
          </a:xfrm>
        </p:spPr>
      </p:pic>
    </p:spTree>
    <p:extLst>
      <p:ext uri="{BB962C8B-B14F-4D97-AF65-F5344CB8AC3E}">
        <p14:creationId xmlns:p14="http://schemas.microsoft.com/office/powerpoint/2010/main" val="2038671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F524E-0F07-4BA2-ADC2-E46DD12E6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CF5883-EFAF-4939-84BA-4F327DAB3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95" y="2097088"/>
            <a:ext cx="5209932" cy="34732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D189EB-8730-4357-9EEA-41258BFBE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275" y="2097088"/>
            <a:ext cx="5209931" cy="347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81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9A5FC5-B39D-4D01-B491-C756E1DA8BD3}"/>
              </a:ext>
            </a:extLst>
          </p:cNvPr>
          <p:cNvSpPr txBox="1"/>
          <p:nvPr/>
        </p:nvSpPr>
        <p:spPr>
          <a:xfrm>
            <a:off x="3307029" y="4339453"/>
            <a:ext cx="55779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Helvetica" pitchFamily="34" charset="0"/>
                <a:cs typeface="Helvetica" pitchFamily="34" charset="0"/>
              </a:rPr>
              <a:t>Axco Insurance Information Services</a:t>
            </a:r>
          </a:p>
          <a:p>
            <a:r>
              <a:rPr lang="en-GB" sz="1600" dirty="0">
                <a:latin typeface="Helvetica" pitchFamily="34" charset="0"/>
                <a:cs typeface="Helvetica" pitchFamily="34" charset="0"/>
              </a:rPr>
              <a:t>Fifth Floor, 10 Whitechapel High Street, London E1 8QS</a:t>
            </a:r>
          </a:p>
          <a:p>
            <a:r>
              <a:rPr lang="en-GB" sz="1600" dirty="0">
                <a:latin typeface="Helvetica" pitchFamily="34" charset="0"/>
                <a:cs typeface="Helvetica" pitchFamily="34" charset="0"/>
              </a:rPr>
              <a:t>Tel: +44 20 7374 5252</a:t>
            </a:r>
          </a:p>
          <a:p>
            <a:r>
              <a:rPr lang="en-GB" sz="1600" dirty="0">
                <a:latin typeface="Helvetica" pitchFamily="34" charset="0"/>
                <a:cs typeface="Helvetica" pitchFamily="34" charset="0"/>
              </a:rPr>
              <a:t>Fax: +44 20 7374 5277</a:t>
            </a:r>
          </a:p>
          <a:p>
            <a:r>
              <a:rPr lang="en-GB" sz="1600" dirty="0">
                <a:latin typeface="Helvetica" pitchFamily="34" charset="0"/>
                <a:cs typeface="Helvetica" pitchFamily="34" charset="0"/>
              </a:rPr>
              <a:t>Email: axco@axcoinfo.com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62D09D-57AF-4161-B275-77421EEF6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149" y="517394"/>
            <a:ext cx="5720751" cy="291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08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1" ma:contentTypeDescription="Create a new document." ma:contentTypeScope="" ma:versionID="0f48098863b516dadc91c47bd1bf71e3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99e7310fe2646d4cd513027e5f960122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30ACA41-996E-4CC2-B58A-AB92655E3BA4}"/>
</file>

<file path=customXml/itemProps2.xml><?xml version="1.0" encoding="utf-8"?>
<ds:datastoreItem xmlns:ds="http://schemas.openxmlformats.org/officeDocument/2006/customXml" ds:itemID="{7B0E7EC3-BF0C-4C40-A3F9-2DBD54533CD5}"/>
</file>

<file path=customXml/itemProps3.xml><?xml version="1.0" encoding="utf-8"?>
<ds:datastoreItem xmlns:ds="http://schemas.openxmlformats.org/officeDocument/2006/customXml" ds:itemID="{74F538BD-E9AA-49D1-9AE3-EE9D71E590C6}"/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238</TotalTime>
  <Words>67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Helvetica</vt:lpstr>
      <vt:lpstr>Tw Cen MT</vt:lpstr>
      <vt:lpstr>Circuit</vt:lpstr>
      <vt:lpstr>Brexit and the new political risk</vt:lpstr>
      <vt:lpstr>Disruption and volatility</vt:lpstr>
      <vt:lpstr>Britain and the EU </vt:lpstr>
      <vt:lpstr>Reshaping Politics</vt:lpstr>
      <vt:lpstr>Brexit and our industry 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Brexit and the new political risk</dc:title>
  <dc:creator>Alexander Frost</dc:creator>
  <cp:lastModifiedBy>Alexander Frost</cp:lastModifiedBy>
  <cp:revision>1</cp:revision>
  <dcterms:created xsi:type="dcterms:W3CDTF">2019-03-28T10:47:09Z</dcterms:created>
  <dcterms:modified xsi:type="dcterms:W3CDTF">2019-03-28T14:45:16Z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