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9" r:id="rId2"/>
    <p:sldId id="283" r:id="rId3"/>
    <p:sldId id="285" r:id="rId4"/>
    <p:sldId id="284" r:id="rId5"/>
    <p:sldId id="271" r:id="rId6"/>
    <p:sldId id="288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292" r:id="rId16"/>
    <p:sldId id="301" r:id="rId17"/>
    <p:sldId id="302" r:id="rId18"/>
    <p:sldId id="275" r:id="rId19"/>
  </p:sldIdLst>
  <p:sldSz cx="9144000" cy="5143500" type="screen16x9"/>
  <p:notesSz cx="6797675" cy="9872663"/>
  <p:defaultTextStyle>
    <a:defPPr>
      <a:defRPr lang="fr-FR"/>
    </a:defPPr>
    <a:lvl1pPr algn="l" defTabSz="81568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06911" indent="128205" algn="l" defTabSz="81568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815680" indent="254553" algn="l" defTabSz="81568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222590" indent="382756" algn="l" defTabSz="81568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631359" indent="509103" algn="l" defTabSz="81568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675577" algn="l" defTabSz="107023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3210692" algn="l" defTabSz="107023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745806" algn="l" defTabSz="107023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4280922" algn="l" defTabSz="107023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9">
          <p15:clr>
            <a:srgbClr val="A4A3A4"/>
          </p15:clr>
        </p15:guide>
        <p15:guide id="2" orient="horz" pos="240">
          <p15:clr>
            <a:srgbClr val="A4A3A4"/>
          </p15:clr>
        </p15:guide>
        <p15:guide id="3" orient="horz" pos="4220">
          <p15:clr>
            <a:srgbClr val="A4A3A4"/>
          </p15:clr>
        </p15:guide>
        <p15:guide id="4" orient="horz" pos="34">
          <p15:clr>
            <a:srgbClr val="A4A3A4"/>
          </p15:clr>
        </p15:guide>
        <p15:guide id="5" orient="horz" pos="3486">
          <p15:clr>
            <a:srgbClr val="A4A3A4"/>
          </p15:clr>
        </p15:guide>
        <p15:guide id="6" orient="horz" pos="1026">
          <p15:clr>
            <a:srgbClr val="A4A3A4"/>
          </p15:clr>
        </p15:guide>
        <p15:guide id="7" orient="horz" pos="3788">
          <p15:clr>
            <a:srgbClr val="A4A3A4"/>
          </p15:clr>
        </p15:guide>
        <p15:guide id="8" pos="2879">
          <p15:clr>
            <a:srgbClr val="A4A3A4"/>
          </p15:clr>
        </p15:guide>
        <p15:guide id="9" pos="5641">
          <p15:clr>
            <a:srgbClr val="A4A3A4"/>
          </p15:clr>
        </p15:guide>
        <p15:guide id="10" pos="172">
          <p15:clr>
            <a:srgbClr val="A4A3A4"/>
          </p15:clr>
        </p15:guide>
        <p15:guide id="11" orient="horz" pos="1619">
          <p15:clr>
            <a:srgbClr val="A4A3A4"/>
          </p15:clr>
        </p15:guide>
        <p15:guide id="12" orient="horz" pos="167">
          <p15:clr>
            <a:srgbClr val="A4A3A4"/>
          </p15:clr>
        </p15:guide>
        <p15:guide id="13" orient="horz" pos="3184">
          <p15:clr>
            <a:srgbClr val="A4A3A4"/>
          </p15:clr>
        </p15:guide>
        <p15:guide id="14" orient="horz" pos="2615">
          <p15:clr>
            <a:srgbClr val="A4A3A4"/>
          </p15:clr>
        </p15:guide>
        <p15:guide id="15" orient="horz" pos="769">
          <p15:clr>
            <a:srgbClr val="A4A3A4"/>
          </p15:clr>
        </p15:guide>
        <p15:guide id="16" orient="horz" pos="2841">
          <p15:clr>
            <a:srgbClr val="A4A3A4"/>
          </p15:clr>
        </p15:guide>
        <p15:guide id="17" orient="horz" pos="2377">
          <p15:clr>
            <a:srgbClr val="A4A3A4"/>
          </p15:clr>
        </p15:guide>
        <p15:guide id="18" pos="5706">
          <p15:clr>
            <a:srgbClr val="A4A3A4"/>
          </p15:clr>
        </p15:guide>
        <p15:guide id="19" pos="160">
          <p15:clr>
            <a:srgbClr val="A4A3A4"/>
          </p15:clr>
        </p15:guide>
        <p15:guide id="20" pos="76">
          <p15:clr>
            <a:srgbClr val="A4A3A4"/>
          </p15:clr>
        </p15:guide>
        <p15:guide id="21" orient="horz" pos="181">
          <p15:clr>
            <a:srgbClr val="A4A3A4"/>
          </p15:clr>
        </p15:guide>
        <p15:guide id="22" pos="1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7180"/>
    <a:srgbClr val="E6E689"/>
    <a:srgbClr val="FFD385"/>
    <a:srgbClr val="00AEC6"/>
    <a:srgbClr val="404040"/>
    <a:srgbClr val="00008F"/>
    <a:srgbClr val="B5D0EE"/>
    <a:srgbClr val="343C3D"/>
    <a:srgbClr val="914146"/>
    <a:srgbClr val="E19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9443" autoAdjust="0"/>
  </p:normalViewPr>
  <p:slideViewPr>
    <p:cSldViewPr snapToGrid="0">
      <p:cViewPr>
        <p:scale>
          <a:sx n="95" d="100"/>
          <a:sy n="95" d="100"/>
        </p:scale>
        <p:origin x="-427" y="-24"/>
      </p:cViewPr>
      <p:guideLst>
        <p:guide orient="horz" pos="2159"/>
        <p:guide orient="horz" pos="240"/>
        <p:guide orient="horz" pos="4220"/>
        <p:guide orient="horz" pos="34"/>
        <p:guide orient="horz" pos="3486"/>
        <p:guide orient="horz" pos="1026"/>
        <p:guide orient="horz" pos="3788"/>
        <p:guide orient="horz" pos="1619"/>
        <p:guide orient="horz" pos="167"/>
        <p:guide orient="horz" pos="3184"/>
        <p:guide orient="horz" pos="2615"/>
        <p:guide orient="horz" pos="769"/>
        <p:guide orient="horz" pos="2841"/>
        <p:guide orient="horz" pos="2377"/>
        <p:guide orient="horz" pos="181"/>
        <p:guide pos="2879"/>
        <p:guide pos="5641"/>
        <p:guide pos="172"/>
        <p:guide pos="5706"/>
        <p:guide pos="160"/>
        <p:guide pos="76"/>
        <p:guide pos="1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-3750" y="-9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4600" cy="49332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900" y="2"/>
            <a:ext cx="2946189" cy="49332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r>
              <a:rPr lang="fr-FR" smtClean="0"/>
              <a:t>CONFIDENTIALITY LEVEL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376212"/>
            <a:ext cx="2944600" cy="49488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r>
              <a:rPr lang="fr-FR" smtClean="0"/>
              <a:t>Title of the presentation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900" y="9376212"/>
            <a:ext cx="2946189" cy="49488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45A4975-6CFE-4840-9B29-7E8FF68A7FDB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040220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4600" cy="49332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900" y="2"/>
            <a:ext cx="2946189" cy="49332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r>
              <a:rPr lang="fr-FR" dirty="0" smtClean="0"/>
              <a:t>CONFIDENTIALITY LEVEL</a:t>
            </a:r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688888"/>
            <a:ext cx="5438140" cy="4443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76212"/>
            <a:ext cx="2944600" cy="49488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r>
              <a:rPr lang="fr-FR" dirty="0" err="1" smtClean="0"/>
              <a:t>Title</a:t>
            </a:r>
            <a:r>
              <a:rPr lang="fr-FR" dirty="0" smtClean="0"/>
              <a:t> of the </a:t>
            </a:r>
            <a:r>
              <a:rPr lang="fr-FR" dirty="0" err="1" smtClean="0"/>
              <a:t>presentation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900" y="9376212"/>
            <a:ext cx="2946189" cy="49488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30332B2-55D9-421F-A138-9E18F33D61D4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789298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5115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023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5346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0462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75577" algn="l" defTabSz="10702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0692" algn="l" defTabSz="10702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45806" algn="l" defTabSz="10702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80922" algn="l" defTabSz="10702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 smtClean="0">
                <a:solidFill>
                  <a:srgbClr val="FF0000"/>
                </a:solidFill>
              </a:rPr>
              <a:t>WARNING</a:t>
            </a:r>
            <a:r>
              <a:rPr lang="en-US" noProof="0" dirty="0" smtClean="0"/>
              <a:t>:</a:t>
            </a:r>
            <a:r>
              <a:rPr lang="en-US" baseline="0" noProof="0" dirty="0" smtClean="0"/>
              <a:t> if you try to copy/paste </a:t>
            </a:r>
            <a:r>
              <a:rPr lang="en-US" b="1" baseline="0" noProof="0" dirty="0" smtClean="0"/>
              <a:t>slides</a:t>
            </a:r>
            <a:r>
              <a:rPr lang="en-US" baseline="0" noProof="0" dirty="0" smtClean="0"/>
              <a:t> from a PPT presentation that doesn’t have this layout, you will probably face some technical issues. </a:t>
            </a:r>
            <a:br>
              <a:rPr lang="en-US" baseline="0" noProof="0" dirty="0" smtClean="0"/>
            </a:br>
            <a:r>
              <a:rPr lang="en-US" baseline="0" noProof="0" dirty="0" smtClean="0"/>
              <a:t>To avoid such thing, you can click on ‘new slide’ in the top menu of this presentation and copy/paste the </a:t>
            </a:r>
            <a:r>
              <a:rPr lang="en-US" b="1" baseline="0" noProof="0" dirty="0" smtClean="0"/>
              <a:t>elements</a:t>
            </a:r>
            <a:r>
              <a:rPr lang="en-US" baseline="0" noProof="0" dirty="0" smtClean="0"/>
              <a:t> from your former slide onto the new one (but not the slide itself). </a:t>
            </a:r>
            <a:endParaRPr lang="en-US" noProof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noProof="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 dirty="0" smtClean="0"/>
              <a:t>CONFIDENTIALITY 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Title</a:t>
            </a:r>
            <a:r>
              <a:rPr lang="fr-FR" smtClean="0"/>
              <a:t> of the presentation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332B2-55D9-421F-A138-9E18F33D61D4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943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 smtClean="0">
                <a:solidFill>
                  <a:srgbClr val="FF0000"/>
                </a:solidFill>
              </a:rPr>
              <a:t>WARNING</a:t>
            </a:r>
            <a:r>
              <a:rPr lang="en-US" noProof="0" dirty="0" smtClean="0"/>
              <a:t>:</a:t>
            </a:r>
            <a:r>
              <a:rPr lang="en-US" baseline="0" noProof="0" dirty="0" smtClean="0"/>
              <a:t> if you try to copy/paste </a:t>
            </a:r>
            <a:r>
              <a:rPr lang="en-US" b="1" baseline="0" noProof="0" dirty="0" smtClean="0"/>
              <a:t>slides</a:t>
            </a:r>
            <a:r>
              <a:rPr lang="en-US" baseline="0" noProof="0" dirty="0" smtClean="0"/>
              <a:t> from a PPT presentation that doesn’t have this layout, you will probably face some technical issues. </a:t>
            </a:r>
            <a:br>
              <a:rPr lang="en-US" baseline="0" noProof="0" dirty="0" smtClean="0"/>
            </a:br>
            <a:r>
              <a:rPr lang="en-US" baseline="0" noProof="0" dirty="0" smtClean="0"/>
              <a:t>To avoid such thing, you can click on ‘new slide’ in the top menu of this presentation and copy/paste the </a:t>
            </a:r>
            <a:r>
              <a:rPr lang="en-US" b="1" baseline="0" noProof="0" dirty="0" smtClean="0"/>
              <a:t>elements</a:t>
            </a:r>
            <a:r>
              <a:rPr lang="en-US" baseline="0" noProof="0" dirty="0" smtClean="0"/>
              <a:t> from your former slide onto the new one (but not the slide itself). </a:t>
            </a:r>
            <a:endParaRPr lang="en-US" noProof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noProof="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 dirty="0" smtClean="0"/>
              <a:t>CONFIDENTIALITY 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Title</a:t>
            </a:r>
            <a:r>
              <a:rPr lang="fr-FR" smtClean="0"/>
              <a:t> of the presentation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332B2-55D9-421F-A138-9E18F33D61D4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943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 smtClean="0">
                <a:solidFill>
                  <a:srgbClr val="FF0000"/>
                </a:solidFill>
              </a:rPr>
              <a:t>WARNING</a:t>
            </a:r>
            <a:r>
              <a:rPr lang="en-US" noProof="0" dirty="0" smtClean="0"/>
              <a:t>:</a:t>
            </a:r>
            <a:r>
              <a:rPr lang="en-US" baseline="0" noProof="0" dirty="0" smtClean="0"/>
              <a:t> if you try to copy/paste </a:t>
            </a:r>
            <a:r>
              <a:rPr lang="en-US" b="1" baseline="0" noProof="0" dirty="0" smtClean="0"/>
              <a:t>slides</a:t>
            </a:r>
            <a:r>
              <a:rPr lang="en-US" baseline="0" noProof="0" dirty="0" smtClean="0"/>
              <a:t> from a PPT presentation that doesn’t have this layout, you will probably face some technical issues. </a:t>
            </a:r>
            <a:br>
              <a:rPr lang="en-US" baseline="0" noProof="0" dirty="0" smtClean="0"/>
            </a:br>
            <a:r>
              <a:rPr lang="en-US" baseline="0" noProof="0" dirty="0" smtClean="0"/>
              <a:t>To avoid such thing, you can click on ‘new slide’ in the top menu of this presentation and copy/paste the </a:t>
            </a:r>
            <a:r>
              <a:rPr lang="en-US" b="1" baseline="0" noProof="0" dirty="0" smtClean="0"/>
              <a:t>elements</a:t>
            </a:r>
            <a:r>
              <a:rPr lang="en-US" baseline="0" noProof="0" dirty="0" smtClean="0"/>
              <a:t> from your former slide onto the new one (but not the slide itself). </a:t>
            </a:r>
            <a:endParaRPr lang="en-US" noProof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noProof="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 dirty="0" smtClean="0"/>
              <a:t>CONFIDENTIALITY 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Title</a:t>
            </a:r>
            <a:r>
              <a:rPr lang="fr-FR" smtClean="0"/>
              <a:t> of the presentation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332B2-55D9-421F-A138-9E18F33D61D4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943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 smtClean="0">
                <a:solidFill>
                  <a:srgbClr val="FF0000"/>
                </a:solidFill>
              </a:rPr>
              <a:t>WARNING</a:t>
            </a:r>
            <a:r>
              <a:rPr lang="en-US" noProof="0" dirty="0" smtClean="0"/>
              <a:t>:</a:t>
            </a:r>
            <a:r>
              <a:rPr lang="en-US" baseline="0" noProof="0" dirty="0" smtClean="0"/>
              <a:t> if you try to copy/paste </a:t>
            </a:r>
            <a:r>
              <a:rPr lang="en-US" b="1" baseline="0" noProof="0" dirty="0" smtClean="0"/>
              <a:t>slides</a:t>
            </a:r>
            <a:r>
              <a:rPr lang="en-US" baseline="0" noProof="0" dirty="0" smtClean="0"/>
              <a:t> from a PPT presentation that doesn’t have this layout, you will probably face some technical issues. </a:t>
            </a:r>
            <a:br>
              <a:rPr lang="en-US" baseline="0" noProof="0" dirty="0" smtClean="0"/>
            </a:br>
            <a:r>
              <a:rPr lang="en-US" baseline="0" noProof="0" dirty="0" smtClean="0"/>
              <a:t>To avoid such thing, you can click on ‘new slide’ in the top menu of this presentation and copy/paste the </a:t>
            </a:r>
            <a:r>
              <a:rPr lang="en-US" b="1" baseline="0" noProof="0" dirty="0" smtClean="0"/>
              <a:t>elements</a:t>
            </a:r>
            <a:r>
              <a:rPr lang="en-US" baseline="0" noProof="0" dirty="0" smtClean="0"/>
              <a:t> from your former slide onto the new one (but not the slide itself). </a:t>
            </a:r>
            <a:endParaRPr lang="en-US" noProof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noProof="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 dirty="0" smtClean="0"/>
              <a:t>CONFIDENTIALITY 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Title</a:t>
            </a:r>
            <a:r>
              <a:rPr lang="fr-FR" smtClean="0"/>
              <a:t> of the presentation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332B2-55D9-421F-A138-9E18F33D61D4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943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 smtClean="0">
                <a:solidFill>
                  <a:srgbClr val="FF0000"/>
                </a:solidFill>
              </a:rPr>
              <a:t>WARNING</a:t>
            </a:r>
            <a:r>
              <a:rPr lang="en-US" noProof="0" dirty="0" smtClean="0"/>
              <a:t>:</a:t>
            </a:r>
            <a:r>
              <a:rPr lang="en-US" baseline="0" noProof="0" dirty="0" smtClean="0"/>
              <a:t> if you try to copy/paste </a:t>
            </a:r>
            <a:r>
              <a:rPr lang="en-US" b="1" baseline="0" noProof="0" dirty="0" smtClean="0"/>
              <a:t>slides</a:t>
            </a:r>
            <a:r>
              <a:rPr lang="en-US" baseline="0" noProof="0" dirty="0" smtClean="0"/>
              <a:t> from a PPT presentation that doesn’t have this layout, you will probably face some technical issues. </a:t>
            </a:r>
            <a:br>
              <a:rPr lang="en-US" baseline="0" noProof="0" dirty="0" smtClean="0"/>
            </a:br>
            <a:r>
              <a:rPr lang="en-US" baseline="0" noProof="0" dirty="0" smtClean="0"/>
              <a:t>To avoid such thing, you can click on ‘new slide’ in the top menu of this presentation and copy/paste the </a:t>
            </a:r>
            <a:r>
              <a:rPr lang="en-US" b="1" baseline="0" noProof="0" dirty="0" smtClean="0"/>
              <a:t>elements</a:t>
            </a:r>
            <a:r>
              <a:rPr lang="en-US" baseline="0" noProof="0" dirty="0" smtClean="0"/>
              <a:t> from your former slide onto the new one (but not the slide itself). </a:t>
            </a:r>
            <a:endParaRPr lang="en-US" noProof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noProof="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 dirty="0" smtClean="0"/>
              <a:t>CONFIDENTIALITY 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Title</a:t>
            </a:r>
            <a:r>
              <a:rPr lang="fr-FR" smtClean="0"/>
              <a:t> of the presentation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332B2-55D9-421F-A138-9E18F33D61D4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943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 smtClean="0"/>
              <a:t>CONFIDENTIALITY LEVEL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Title of the presentation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332B2-55D9-421F-A138-9E18F33D61D4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40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>
            <a:spLocks/>
          </p:cNvSpPr>
          <p:nvPr userDrawn="1"/>
        </p:nvSpPr>
        <p:spPr bwMode="auto">
          <a:xfrm>
            <a:off x="0" y="1"/>
            <a:ext cx="9144000" cy="5143500"/>
          </a:xfrm>
          <a:custGeom>
            <a:avLst/>
            <a:gdLst>
              <a:gd name="T0" fmla="*/ 0 w 10692130"/>
              <a:gd name="T1" fmla="*/ 28 h 7560309"/>
              <a:gd name="T2" fmla="*/ 7838 w 10692130"/>
              <a:gd name="T3" fmla="*/ 28 h 7560309"/>
              <a:gd name="T4" fmla="*/ 7838 w 10692130"/>
              <a:gd name="T5" fmla="*/ 0 h 7560309"/>
              <a:gd name="T6" fmla="*/ 0 w 10692130"/>
              <a:gd name="T7" fmla="*/ 0 h 7560309"/>
              <a:gd name="T8" fmla="*/ 0 w 10692130"/>
              <a:gd name="T9" fmla="*/ 28 h 75603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692130" h="7560309">
                <a:moveTo>
                  <a:pt x="0" y="7559992"/>
                </a:moveTo>
                <a:lnTo>
                  <a:pt x="10692003" y="7559992"/>
                </a:lnTo>
                <a:lnTo>
                  <a:pt x="10692003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A738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fr-FR">
              <a:latin typeface="+mj-lt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10" b="96606" l="1143" r="97905">
                        <a14:foregroundMark x1="70095" y1="3846" x2="70095" y2="3846"/>
                        <a14:foregroundMark x1="98095" y1="1810" x2="98095" y2="1810"/>
                        <a14:foregroundMark x1="1143" y1="96606" x2="1143" y2="96606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 bwMode="auto">
          <a:xfrm>
            <a:off x="0" y="1292602"/>
            <a:ext cx="4571071" cy="3850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re 11"/>
          <p:cNvSpPr>
            <a:spLocks noGrp="1"/>
          </p:cNvSpPr>
          <p:nvPr>
            <p:ph type="title" hasCustomPrompt="1"/>
          </p:nvPr>
        </p:nvSpPr>
        <p:spPr>
          <a:xfrm>
            <a:off x="1372180" y="1925196"/>
            <a:ext cx="7651171" cy="2237136"/>
          </a:xfrm>
          <a:prstGeom prst="rect">
            <a:avLst/>
          </a:prstGeom>
        </p:spPr>
        <p:txBody>
          <a:bodyPr lIns="81628" tIns="40814" rIns="81628" bIns="40814"/>
          <a:lstStyle>
            <a:lvl1pPr marL="0" indent="1037361" algn="l">
              <a:defRPr sz="5000" b="1">
                <a:solidFill>
                  <a:schemeClr val="bg1"/>
                </a:solidFill>
                <a:latin typeface="Source Sans Pro" pitchFamily="34" charset="0"/>
              </a:defRPr>
            </a:lvl1pPr>
          </a:lstStyle>
          <a:p>
            <a:r>
              <a:rPr lang="en-US" noProof="0" dirty="0" smtClean="0"/>
              <a:t>Insert title of the       presentation in bold here</a:t>
            </a:r>
            <a:endParaRPr lang="en-US" noProof="0" dirty="0"/>
          </a:p>
        </p:txBody>
      </p:sp>
      <p:sp>
        <p:nvSpPr>
          <p:cNvPr id="14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6258689" y="4759837"/>
            <a:ext cx="2696400" cy="264600"/>
          </a:xfrm>
          <a:prstGeom prst="rect">
            <a:avLst/>
          </a:prstGeom>
        </p:spPr>
        <p:txBody>
          <a:bodyPr wrap="square" lIns="81628" tIns="40814" rIns="81628" bIns="40814" anchor="ctr">
            <a:spAutoFit/>
          </a:bodyPr>
          <a:lstStyle>
            <a:lvl1pPr marL="0" indent="0" algn="r">
              <a:lnSpc>
                <a:spcPct val="90000"/>
              </a:lnSpc>
              <a:buNone/>
              <a:defRPr sz="1300" b="0">
                <a:solidFill>
                  <a:schemeClr val="bg1"/>
                </a:solidFill>
              </a:defRPr>
            </a:lvl1pPr>
            <a:lvl2pPr marL="306107" indent="0" algn="ctr">
              <a:buNone/>
              <a:defRPr sz="1300"/>
            </a:lvl2pPr>
            <a:lvl3pPr marL="612213" indent="0" algn="ctr">
              <a:buNone/>
              <a:defRPr sz="1200"/>
            </a:lvl3pPr>
            <a:lvl4pPr marL="918320" indent="0" algn="ctr">
              <a:buNone/>
              <a:defRPr sz="1100"/>
            </a:lvl4pPr>
            <a:lvl5pPr marL="1224427" indent="0" algn="ctr">
              <a:buNone/>
              <a:defRPr sz="1100"/>
            </a:lvl5pPr>
            <a:lvl6pPr marL="1530534" indent="0" algn="ctr">
              <a:buNone/>
              <a:defRPr sz="1100"/>
            </a:lvl6pPr>
            <a:lvl7pPr marL="1836640" indent="0" algn="ctr">
              <a:buNone/>
              <a:defRPr sz="1100"/>
            </a:lvl7pPr>
            <a:lvl8pPr marL="2142747" indent="0" algn="ctr">
              <a:buNone/>
              <a:defRPr sz="1100"/>
            </a:lvl8pPr>
            <a:lvl9pPr marL="2448853" indent="0" algn="ctr">
              <a:buNone/>
              <a:defRPr sz="1100"/>
            </a:lvl9pPr>
          </a:lstStyle>
          <a:p>
            <a:r>
              <a:rPr lang="en-US" noProof="0" dirty="0" smtClean="0"/>
              <a:t>Date - Place</a:t>
            </a:r>
            <a:endParaRPr lang="en-US" noProof="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2" hasCustomPrompt="1"/>
          </p:nvPr>
        </p:nvSpPr>
        <p:spPr>
          <a:xfrm>
            <a:off x="6258689" y="4510088"/>
            <a:ext cx="2696400" cy="264600"/>
          </a:xfrm>
          <a:prstGeom prst="rect">
            <a:avLst/>
          </a:prstGeom>
        </p:spPr>
        <p:txBody>
          <a:bodyPr lIns="81628" tIns="40814" rIns="81628" bIns="40814" anchor="ctr"/>
          <a:lstStyle>
            <a:lvl1pPr marL="0" indent="0" algn="r">
              <a:buNone/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Speaker/Team/Other</a:t>
            </a:r>
            <a:endParaRPr lang="en-US" noProof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254000" y="266208"/>
            <a:ext cx="526400" cy="520905"/>
          </a:xfrm>
          <a:prstGeom prst="rect">
            <a:avLst/>
          </a:prstGeom>
        </p:spPr>
      </p:pic>
      <p:sp>
        <p:nvSpPr>
          <p:cNvPr id="2" name="ZoneTexte 1"/>
          <p:cNvSpPr txBox="1"/>
          <p:nvPr userDrawn="1"/>
        </p:nvSpPr>
        <p:spPr bwMode="auto">
          <a:xfrm>
            <a:off x="7523481" y="266208"/>
            <a:ext cx="146427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 anchor="b">
            <a:spAutoFit/>
          </a:bodyPr>
          <a:lstStyle/>
          <a:p>
            <a:pPr eaLnBrk="1" hangingPunct="1"/>
            <a:r>
              <a:rPr lang="fr-FR" sz="1300" dirty="0" smtClean="0">
                <a:solidFill>
                  <a:schemeClr val="bg1"/>
                </a:solidFill>
                <a:latin typeface="Source Sans Pro Semibold" panose="020B0603030403020204" pitchFamily="34" charset="0"/>
                <a:cs typeface="Arial" pitchFamily="34" charset="0"/>
              </a:rPr>
              <a:t>Corporate Solutions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hapter opening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12"/>
          <p:cNvSpPr>
            <a:spLocks noGrp="1"/>
          </p:cNvSpPr>
          <p:nvPr>
            <p:ph sz="quarter" idx="11" hasCustomPrompt="1"/>
          </p:nvPr>
        </p:nvSpPr>
        <p:spPr>
          <a:xfrm>
            <a:off x="2647951" y="621506"/>
            <a:ext cx="3848100" cy="3871913"/>
          </a:xfrm>
          <a:prstGeom prst="rect">
            <a:avLst/>
          </a:prstGeom>
        </p:spPr>
        <p:txBody>
          <a:bodyPr lIns="81628" tIns="40814" rIns="81628" bIns="40814" anchor="ctr"/>
          <a:lstStyle>
            <a:lvl1pPr algn="ctr">
              <a:buNone/>
              <a:defRPr sz="26800" b="1">
                <a:solidFill>
                  <a:srgbClr val="00AEC6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noProof="0" dirty="0" smtClean="0"/>
              <a:t>1</a:t>
            </a:r>
            <a:endParaRPr lang="en-US" noProof="0" dirty="0"/>
          </a:p>
        </p:txBody>
      </p:sp>
      <p:sp>
        <p:nvSpPr>
          <p:cNvPr id="7" name="Espace réservé du contenu 9"/>
          <p:cNvSpPr>
            <a:spLocks noGrp="1"/>
          </p:cNvSpPr>
          <p:nvPr>
            <p:ph sz="quarter" idx="10" hasCustomPrompt="1"/>
          </p:nvPr>
        </p:nvSpPr>
        <p:spPr>
          <a:xfrm>
            <a:off x="0" y="2260569"/>
            <a:ext cx="9144000" cy="621506"/>
          </a:xfrm>
          <a:prstGeom prst="rect">
            <a:avLst/>
          </a:prstGeom>
        </p:spPr>
        <p:txBody>
          <a:bodyPr lIns="81628" tIns="40814" rIns="81628" bIns="40814" anchor="ctr"/>
          <a:lstStyle>
            <a:lvl1pPr algn="ctr">
              <a:buNone/>
              <a:defRPr sz="3000" b="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noProof="0" dirty="0" smtClean="0"/>
              <a:t>Chapter opening page</a:t>
            </a:r>
            <a:endParaRPr lang="en-US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259268" y="265113"/>
            <a:ext cx="532353" cy="52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1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>
            <a:spLocks/>
          </p:cNvSpPr>
          <p:nvPr userDrawn="1"/>
        </p:nvSpPr>
        <p:spPr bwMode="auto">
          <a:xfrm>
            <a:off x="0" y="1"/>
            <a:ext cx="9144000" cy="5143500"/>
          </a:xfrm>
          <a:custGeom>
            <a:avLst/>
            <a:gdLst>
              <a:gd name="T0" fmla="*/ 0 w 10692130"/>
              <a:gd name="T1" fmla="*/ 28 h 7560309"/>
              <a:gd name="T2" fmla="*/ 7838 w 10692130"/>
              <a:gd name="T3" fmla="*/ 28 h 7560309"/>
              <a:gd name="T4" fmla="*/ 7838 w 10692130"/>
              <a:gd name="T5" fmla="*/ 0 h 7560309"/>
              <a:gd name="T6" fmla="*/ 0 w 10692130"/>
              <a:gd name="T7" fmla="*/ 0 h 7560309"/>
              <a:gd name="T8" fmla="*/ 0 w 10692130"/>
              <a:gd name="T9" fmla="*/ 28 h 75603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692130" h="7560309">
                <a:moveTo>
                  <a:pt x="0" y="7559992"/>
                </a:moveTo>
                <a:lnTo>
                  <a:pt x="10692003" y="7559992"/>
                </a:lnTo>
                <a:lnTo>
                  <a:pt x="10692003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A738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 noProof="0" dirty="0">
              <a:latin typeface="+mj-lt"/>
            </a:endParaRPr>
          </a:p>
        </p:txBody>
      </p:sp>
      <p:sp>
        <p:nvSpPr>
          <p:cNvPr id="12" name="Rectangle 5"/>
          <p:cNvSpPr/>
          <p:nvPr userDrawn="1"/>
        </p:nvSpPr>
        <p:spPr>
          <a:xfrm>
            <a:off x="2458345" y="1"/>
            <a:ext cx="6685655" cy="5143500"/>
          </a:xfrm>
          <a:custGeom>
            <a:avLst/>
            <a:gdLst>
              <a:gd name="connsiteX0" fmla="*/ 0 w 7250400"/>
              <a:gd name="connsiteY0" fmla="*/ 0 h 6858000"/>
              <a:gd name="connsiteX1" fmla="*/ 7250400 w 7250400"/>
              <a:gd name="connsiteY1" fmla="*/ 0 h 6858000"/>
              <a:gd name="connsiteX2" fmla="*/ 7250400 w 7250400"/>
              <a:gd name="connsiteY2" fmla="*/ 6858000 h 6858000"/>
              <a:gd name="connsiteX3" fmla="*/ 0 w 7250400"/>
              <a:gd name="connsiteY3" fmla="*/ 6858000 h 6858000"/>
              <a:gd name="connsiteX4" fmla="*/ 0 w 7250400"/>
              <a:gd name="connsiteY4" fmla="*/ 0 h 6858000"/>
              <a:gd name="connsiteX0" fmla="*/ 5326743 w 7250400"/>
              <a:gd name="connsiteY0" fmla="*/ 29029 h 6858000"/>
              <a:gd name="connsiteX1" fmla="*/ 7250400 w 7250400"/>
              <a:gd name="connsiteY1" fmla="*/ 0 h 6858000"/>
              <a:gd name="connsiteX2" fmla="*/ 7250400 w 7250400"/>
              <a:gd name="connsiteY2" fmla="*/ 6858000 h 6858000"/>
              <a:gd name="connsiteX3" fmla="*/ 0 w 7250400"/>
              <a:gd name="connsiteY3" fmla="*/ 6858000 h 6858000"/>
              <a:gd name="connsiteX4" fmla="*/ 5326743 w 7250400"/>
              <a:gd name="connsiteY4" fmla="*/ 29029 h 6858000"/>
              <a:gd name="connsiteX0" fmla="*/ 5297715 w 7250400"/>
              <a:gd name="connsiteY0" fmla="*/ 14514 h 6858000"/>
              <a:gd name="connsiteX1" fmla="*/ 7250400 w 7250400"/>
              <a:gd name="connsiteY1" fmla="*/ 0 h 6858000"/>
              <a:gd name="connsiteX2" fmla="*/ 7250400 w 7250400"/>
              <a:gd name="connsiteY2" fmla="*/ 6858000 h 6858000"/>
              <a:gd name="connsiteX3" fmla="*/ 0 w 7250400"/>
              <a:gd name="connsiteY3" fmla="*/ 6858000 h 6858000"/>
              <a:gd name="connsiteX4" fmla="*/ 5297715 w 7250400"/>
              <a:gd name="connsiteY4" fmla="*/ 14514 h 6858000"/>
              <a:gd name="connsiteX0" fmla="*/ 5302478 w 7250400"/>
              <a:gd name="connsiteY0" fmla="*/ 2607 h 6858000"/>
              <a:gd name="connsiteX1" fmla="*/ 7250400 w 7250400"/>
              <a:gd name="connsiteY1" fmla="*/ 0 h 6858000"/>
              <a:gd name="connsiteX2" fmla="*/ 7250400 w 7250400"/>
              <a:gd name="connsiteY2" fmla="*/ 6858000 h 6858000"/>
              <a:gd name="connsiteX3" fmla="*/ 0 w 7250400"/>
              <a:gd name="connsiteY3" fmla="*/ 6858000 h 6858000"/>
              <a:gd name="connsiteX4" fmla="*/ 5302478 w 7250400"/>
              <a:gd name="connsiteY4" fmla="*/ 26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0400" h="6858000">
                <a:moveTo>
                  <a:pt x="5302478" y="2607"/>
                </a:moveTo>
                <a:lnTo>
                  <a:pt x="7250400" y="0"/>
                </a:lnTo>
                <a:lnTo>
                  <a:pt x="7250400" y="6858000"/>
                </a:lnTo>
                <a:lnTo>
                  <a:pt x="0" y="6858000"/>
                </a:lnTo>
                <a:lnTo>
                  <a:pt x="5302478" y="2607"/>
                </a:lnTo>
                <a:close/>
              </a:path>
            </a:pathLst>
          </a:custGeom>
          <a:solidFill>
            <a:srgbClr val="00AE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040" tIns="53520" rIns="107040" bIns="53520" anchor="ctr"/>
          <a:lstStyle/>
          <a:p>
            <a:pPr algn="ctr" eaLnBrk="1" hangingPunct="1">
              <a:defRPr/>
            </a:pPr>
            <a:endParaRPr lang="fr-FR">
              <a:latin typeface="+mj-lt"/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1" hasCustomPrompt="1"/>
          </p:nvPr>
        </p:nvSpPr>
        <p:spPr>
          <a:xfrm>
            <a:off x="0" y="1935560"/>
            <a:ext cx="9144000" cy="1270000"/>
          </a:xfrm>
          <a:prstGeom prst="rect">
            <a:avLst/>
          </a:prstGeom>
        </p:spPr>
        <p:txBody>
          <a:bodyPr lIns="81628" tIns="40814" rIns="81628" bIns="40814" anchor="ctr"/>
          <a:lstStyle>
            <a:lvl1pPr marL="0" indent="0" algn="ctr">
              <a:buNone/>
              <a:defRPr sz="5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Text</a:t>
            </a:r>
            <a:endParaRPr lang="en-US" noProof="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254000" y="266208"/>
            <a:ext cx="526400" cy="5209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mmaire"/>
          <p:cNvSpPr>
            <a:spLocks noGrp="1"/>
          </p:cNvSpPr>
          <p:nvPr>
            <p:ph type="title" hasCustomPrompt="1"/>
          </p:nvPr>
        </p:nvSpPr>
        <p:spPr>
          <a:xfrm>
            <a:off x="234000" y="205978"/>
            <a:ext cx="8820000" cy="35282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2400">
                <a:solidFill>
                  <a:srgbClr val="00008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 dirty="0" smtClean="0"/>
              <a:t>Title </a:t>
            </a:r>
            <a:endParaRPr lang="en-US" noProof="0" dirty="0"/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99" y="571705"/>
            <a:ext cx="8820000" cy="28554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800">
                <a:solidFill>
                  <a:srgbClr val="02718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Subtitle or next title (optional)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012343" y="1372353"/>
            <a:ext cx="5760000" cy="2880000"/>
          </a:xfrm>
          <a:prstGeom prst="rect">
            <a:avLst/>
          </a:prstGeom>
        </p:spPr>
        <p:txBody>
          <a:bodyPr lIns="0" tIns="0" rIns="0" bIns="0"/>
          <a:lstStyle>
            <a:lvl1pPr marL="809625" indent="-809625">
              <a:buClr>
                <a:schemeClr val="tx2"/>
              </a:buClr>
              <a:buFont typeface="+mj-lt"/>
              <a:buAutoNum type="arabicPeriod"/>
              <a:defRPr sz="16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fr-FR" dirty="0" smtClean="0"/>
          </a:p>
        </p:txBody>
      </p:sp>
      <p:pic>
        <p:nvPicPr>
          <p:cNvPr id="10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1546" y="4877227"/>
            <a:ext cx="176979" cy="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00253" y="4906460"/>
            <a:ext cx="2215515" cy="175022"/>
          </a:xfrm>
        </p:spPr>
        <p:txBody>
          <a:bodyPr/>
          <a:lstStyle/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14" name="Espace réservé du pied de page 3"/>
          <p:cNvSpPr>
            <a:spLocks noGrp="1"/>
          </p:cNvSpPr>
          <p:nvPr>
            <p:ph type="ftr" sz="quarter" idx="13"/>
          </p:nvPr>
        </p:nvSpPr>
        <p:spPr>
          <a:xfrm>
            <a:off x="3326957" y="4906460"/>
            <a:ext cx="2474912" cy="175022"/>
          </a:xfrm>
        </p:spPr>
        <p:txBody>
          <a:bodyPr/>
          <a:lstStyle/>
          <a:p>
            <a:r>
              <a:rPr lang="en-US" noProof="0" smtClean="0"/>
              <a:t>CONFIDENTIALITY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472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mmaire"/>
          <p:cNvSpPr>
            <a:spLocks noGrp="1"/>
          </p:cNvSpPr>
          <p:nvPr>
            <p:ph type="title" hasCustomPrompt="1"/>
          </p:nvPr>
        </p:nvSpPr>
        <p:spPr>
          <a:xfrm>
            <a:off x="233999" y="205978"/>
            <a:ext cx="8820000" cy="35282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2400">
                <a:solidFill>
                  <a:srgbClr val="00008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 dirty="0" smtClean="0"/>
              <a:t>Title </a:t>
            </a:r>
            <a:endParaRPr lang="en-US" noProof="0" dirty="0"/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1" y="571705"/>
            <a:ext cx="8820000" cy="28554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800">
                <a:solidFill>
                  <a:srgbClr val="027180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noProof="0" dirty="0" smtClean="0"/>
              <a:t>Subtitle or next title (optional)</a:t>
            </a:r>
          </a:p>
        </p:txBody>
      </p:sp>
      <p:pic>
        <p:nvPicPr>
          <p:cNvPr id="13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1546" y="4877227"/>
            <a:ext cx="176979" cy="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Espace réservé du texte 11"/>
          <p:cNvSpPr>
            <a:spLocks noGrp="1"/>
          </p:cNvSpPr>
          <p:nvPr>
            <p:ph type="body" sz="quarter" idx="10" hasCustomPrompt="1"/>
          </p:nvPr>
        </p:nvSpPr>
        <p:spPr>
          <a:xfrm>
            <a:off x="234001" y="1126211"/>
            <a:ext cx="8824524" cy="3658695"/>
          </a:xfrm>
          <a:prstGeom prst="rect">
            <a:avLst/>
          </a:prstGeom>
        </p:spPr>
        <p:txBody>
          <a:bodyPr vert="horz" lIns="0" tIns="0" rIns="0" bIns="0"/>
          <a:lstStyle>
            <a:lvl1pPr marL="315916" indent="-315916">
              <a:buSzPct val="130000"/>
              <a:buFontTx/>
              <a:buBlip>
                <a:blip r:embed="rId3"/>
              </a:buBlip>
              <a:defRPr sz="1600">
                <a:solidFill>
                  <a:schemeClr val="tx1"/>
                </a:solidFill>
                <a:latin typeface="+mn-lt"/>
                <a:cs typeface="Arial"/>
              </a:defRPr>
            </a:lvl1pPr>
            <a:lvl2pPr marL="631831" indent="-213708">
              <a:buClr>
                <a:srgbClr val="00727A"/>
              </a:buClr>
              <a:buSzPct val="100000"/>
              <a:buFont typeface="Wingdings" pitchFamily="2" charset="2"/>
              <a:buChar char="à"/>
              <a:defRPr sz="1400" baseline="0">
                <a:solidFill>
                  <a:schemeClr val="tx1"/>
                </a:solidFill>
                <a:latin typeface="+mn-lt"/>
                <a:cs typeface="Arial"/>
              </a:defRPr>
            </a:lvl2pPr>
            <a:lvl3pPr marL="947747" indent="-213708">
              <a:buClr>
                <a:srgbClr val="004563"/>
              </a:buClr>
              <a:buSzPct val="100000"/>
              <a:buFont typeface="Source Sans Pro" pitchFamily="34" charset="0"/>
              <a:buChar char="–"/>
              <a:defRPr sz="1300" i="1">
                <a:solidFill>
                  <a:schemeClr val="tx1"/>
                </a:solidFill>
                <a:latin typeface="+mn-lt"/>
                <a:cs typeface="Arial"/>
              </a:defRPr>
            </a:lvl3pPr>
            <a:lvl4pPr marL="1152163" indent="-204416">
              <a:buFont typeface="Arial" pitchFamily="34" charset="0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1365871" indent="-213708">
              <a:buFont typeface="Open Sans" pitchFamily="34" charset="0"/>
              <a:buChar char="&gt;"/>
              <a:defRPr sz="7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 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15" name="Espace réservé de la date 2"/>
          <p:cNvSpPr>
            <a:spLocks noGrp="1"/>
          </p:cNvSpPr>
          <p:nvPr>
            <p:ph type="dt" sz="half" idx="12"/>
          </p:nvPr>
        </p:nvSpPr>
        <p:spPr>
          <a:xfrm>
            <a:off x="500253" y="4906460"/>
            <a:ext cx="2215515" cy="175022"/>
          </a:xfrm>
        </p:spPr>
        <p:txBody>
          <a:bodyPr/>
          <a:lstStyle/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17" name="Espace réservé du pied de page 3"/>
          <p:cNvSpPr>
            <a:spLocks noGrp="1"/>
          </p:cNvSpPr>
          <p:nvPr>
            <p:ph type="ftr" sz="quarter" idx="13"/>
          </p:nvPr>
        </p:nvSpPr>
        <p:spPr>
          <a:xfrm>
            <a:off x="3326957" y="4906460"/>
            <a:ext cx="2474912" cy="175022"/>
          </a:xfrm>
        </p:spPr>
        <p:txBody>
          <a:bodyPr/>
          <a:lstStyle/>
          <a:p>
            <a:r>
              <a:rPr lang="en-US" noProof="0" smtClean="0"/>
              <a:t>CONFIDENTIALITY LEVEL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s/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mmaire"/>
          <p:cNvSpPr>
            <a:spLocks noGrp="1"/>
          </p:cNvSpPr>
          <p:nvPr>
            <p:ph type="title" hasCustomPrompt="1"/>
          </p:nvPr>
        </p:nvSpPr>
        <p:spPr>
          <a:xfrm>
            <a:off x="234000" y="205978"/>
            <a:ext cx="8820000" cy="35282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2400">
                <a:solidFill>
                  <a:srgbClr val="00008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 dirty="0" smtClean="0"/>
              <a:t>Title </a:t>
            </a:r>
            <a:endParaRPr lang="en-US" noProof="0" dirty="0"/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99" y="571705"/>
            <a:ext cx="8820000" cy="28554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800">
                <a:solidFill>
                  <a:srgbClr val="027180"/>
                </a:solidFill>
                <a:latin typeface="Source Sans Pro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Subtitle or next title (optional)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34000" y="1230406"/>
            <a:ext cx="8820000" cy="212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Table title</a:t>
            </a:r>
          </a:p>
        </p:txBody>
      </p:sp>
      <p:sp>
        <p:nvSpPr>
          <p:cNvPr id="5" name="Espace réservé du tableau 4"/>
          <p:cNvSpPr>
            <a:spLocks noGrp="1"/>
          </p:cNvSpPr>
          <p:nvPr>
            <p:ph type="tbl" sz="quarter" idx="13" hasCustomPrompt="1"/>
          </p:nvPr>
        </p:nvSpPr>
        <p:spPr>
          <a:xfrm>
            <a:off x="234000" y="1764506"/>
            <a:ext cx="8820000" cy="2500313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on the icon to add a table</a:t>
            </a:r>
            <a:endParaRPr lang="fr-FR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234000" y="1444719"/>
            <a:ext cx="8820000" cy="2340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Table subtitle</a:t>
            </a:r>
          </a:p>
        </p:txBody>
      </p:sp>
      <p:pic>
        <p:nvPicPr>
          <p:cNvPr id="10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1546" y="4877227"/>
            <a:ext cx="176979" cy="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00253" y="4906460"/>
            <a:ext cx="2215515" cy="175022"/>
          </a:xfrm>
        </p:spPr>
        <p:txBody>
          <a:bodyPr/>
          <a:lstStyle/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17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3326957" y="4906460"/>
            <a:ext cx="2474912" cy="175022"/>
          </a:xfrm>
        </p:spPr>
        <p:txBody>
          <a:bodyPr/>
          <a:lstStyle/>
          <a:p>
            <a:r>
              <a:rPr lang="en-US" noProof="0" smtClean="0"/>
              <a:t>CONFIDENTIALITY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19180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gram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mmaire"/>
          <p:cNvSpPr>
            <a:spLocks noGrp="1"/>
          </p:cNvSpPr>
          <p:nvPr>
            <p:ph type="title" hasCustomPrompt="1"/>
          </p:nvPr>
        </p:nvSpPr>
        <p:spPr>
          <a:xfrm>
            <a:off x="234000" y="205978"/>
            <a:ext cx="8820000" cy="35282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2400">
                <a:solidFill>
                  <a:srgbClr val="00008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 dirty="0" smtClean="0"/>
              <a:t>Title </a:t>
            </a:r>
            <a:endParaRPr lang="en-US" noProof="0" dirty="0"/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99" y="571705"/>
            <a:ext cx="8820000" cy="28554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91372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800">
                <a:solidFill>
                  <a:srgbClr val="027180"/>
                </a:solidFill>
                <a:latin typeface="Source Sans Pro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Subtitle or next title (optional)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33997" y="1230406"/>
            <a:ext cx="4140000" cy="212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title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233997" y="1444719"/>
            <a:ext cx="4140000" cy="2340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subtitle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 hasCustomPrompt="1"/>
          </p:nvPr>
        </p:nvSpPr>
        <p:spPr>
          <a:xfrm>
            <a:off x="233997" y="1778794"/>
            <a:ext cx="4140000" cy="2430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 smtClean="0"/>
              <a:t>Click on the icon to add a graph</a:t>
            </a:r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0413" y="1230406"/>
            <a:ext cx="4140000" cy="212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title</a:t>
            </a:r>
          </a:p>
        </p:txBody>
      </p:sp>
      <p:sp>
        <p:nvSpPr>
          <p:cNvPr id="23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0413" y="1444719"/>
            <a:ext cx="4140000" cy="2340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subtitle</a:t>
            </a:r>
          </a:p>
        </p:txBody>
      </p:sp>
      <p:sp>
        <p:nvSpPr>
          <p:cNvPr id="24" name="Espace réservé du graphique 3"/>
          <p:cNvSpPr>
            <a:spLocks noGrp="1"/>
          </p:cNvSpPr>
          <p:nvPr>
            <p:ph type="chart" sz="quarter" idx="18" hasCustomPrompt="1"/>
          </p:nvPr>
        </p:nvSpPr>
        <p:spPr>
          <a:xfrm>
            <a:off x="4570413" y="1778794"/>
            <a:ext cx="4140000" cy="2430000"/>
          </a:xfrm>
          <a:prstGeom prst="rect">
            <a:avLst/>
          </a:prstGeom>
        </p:spPr>
        <p:txBody>
          <a:bodyPr anchor="ctr"/>
          <a:lstStyle>
            <a:lvl1pPr marL="0" marR="0" indent="0" algn="ctr" defTabSz="91372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 smtClean="0"/>
              <a:t>Click on the icon to add a graph</a:t>
            </a:r>
            <a:endParaRPr lang="fr-FR" dirty="0"/>
          </a:p>
        </p:txBody>
      </p:sp>
      <p:pic>
        <p:nvPicPr>
          <p:cNvPr id="13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1546" y="4877227"/>
            <a:ext cx="176979" cy="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00253" y="4906460"/>
            <a:ext cx="2215515" cy="175022"/>
          </a:xfrm>
        </p:spPr>
        <p:txBody>
          <a:bodyPr/>
          <a:lstStyle/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15" name="Espace réservé du pied de page 3"/>
          <p:cNvSpPr>
            <a:spLocks noGrp="1"/>
          </p:cNvSpPr>
          <p:nvPr>
            <p:ph type="ftr" sz="quarter" idx="19"/>
          </p:nvPr>
        </p:nvSpPr>
        <p:spPr>
          <a:xfrm>
            <a:off x="3326957" y="4906460"/>
            <a:ext cx="2474912" cy="175022"/>
          </a:xfrm>
        </p:spPr>
        <p:txBody>
          <a:bodyPr/>
          <a:lstStyle/>
          <a:p>
            <a:r>
              <a:rPr lang="en-US" noProof="0" smtClean="0"/>
              <a:t>CONFIDENTIALITY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335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gr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mmaire"/>
          <p:cNvSpPr>
            <a:spLocks noGrp="1"/>
          </p:cNvSpPr>
          <p:nvPr>
            <p:ph type="title" hasCustomPrompt="1"/>
          </p:nvPr>
        </p:nvSpPr>
        <p:spPr>
          <a:xfrm>
            <a:off x="234000" y="205978"/>
            <a:ext cx="8820000" cy="35282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2400">
                <a:solidFill>
                  <a:srgbClr val="00008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 dirty="0" smtClean="0"/>
              <a:t>Title </a:t>
            </a:r>
            <a:endParaRPr lang="en-US" noProof="0" dirty="0"/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99" y="571705"/>
            <a:ext cx="8820000" cy="28554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800">
                <a:solidFill>
                  <a:srgbClr val="027180"/>
                </a:solidFill>
                <a:latin typeface="Source Sans Pro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Subtitle or next title (optional)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33997" y="1230406"/>
            <a:ext cx="4140000" cy="212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title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233997" y="1444719"/>
            <a:ext cx="4140000" cy="2340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subtitle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 hasCustomPrompt="1"/>
          </p:nvPr>
        </p:nvSpPr>
        <p:spPr>
          <a:xfrm>
            <a:off x="233997" y="1778794"/>
            <a:ext cx="4140000" cy="115014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 smtClean="0"/>
              <a:t>Click on the icon to add a graph</a:t>
            </a:r>
          </a:p>
        </p:txBody>
      </p:sp>
      <p:sp>
        <p:nvSpPr>
          <p:cNvPr id="22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4611357" y="1230406"/>
            <a:ext cx="4140000" cy="212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title</a:t>
            </a:r>
          </a:p>
        </p:txBody>
      </p:sp>
      <p:sp>
        <p:nvSpPr>
          <p:cNvPr id="23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4611357" y="1444719"/>
            <a:ext cx="4140000" cy="2340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subtitle</a:t>
            </a:r>
          </a:p>
        </p:txBody>
      </p:sp>
      <p:sp>
        <p:nvSpPr>
          <p:cNvPr id="24" name="Espace réservé du graphique 3"/>
          <p:cNvSpPr>
            <a:spLocks noGrp="1"/>
          </p:cNvSpPr>
          <p:nvPr>
            <p:ph type="chart" sz="quarter" idx="18" hasCustomPrompt="1"/>
          </p:nvPr>
        </p:nvSpPr>
        <p:spPr>
          <a:xfrm>
            <a:off x="4611357" y="1778794"/>
            <a:ext cx="4140000" cy="115014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 smtClean="0"/>
              <a:t>Click on the icon to add a graph</a:t>
            </a:r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19" hasCustomPrompt="1"/>
          </p:nvPr>
        </p:nvSpPr>
        <p:spPr>
          <a:xfrm>
            <a:off x="233997" y="3073494"/>
            <a:ext cx="4140000" cy="212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title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20" hasCustomPrompt="1"/>
          </p:nvPr>
        </p:nvSpPr>
        <p:spPr>
          <a:xfrm>
            <a:off x="233997" y="3287807"/>
            <a:ext cx="4140000" cy="2340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subtitle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21" hasCustomPrompt="1"/>
          </p:nvPr>
        </p:nvSpPr>
        <p:spPr>
          <a:xfrm>
            <a:off x="233997" y="3621882"/>
            <a:ext cx="4140000" cy="115014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 smtClean="0"/>
              <a:t>Click on the icon to add a graph</a:t>
            </a:r>
          </a:p>
        </p:txBody>
      </p:sp>
      <p:sp>
        <p:nvSpPr>
          <p:cNvPr id="17" name="Espace réservé du texte 2"/>
          <p:cNvSpPr>
            <a:spLocks noGrp="1"/>
          </p:cNvSpPr>
          <p:nvPr>
            <p:ph type="body" sz="quarter" idx="22" hasCustomPrompt="1"/>
          </p:nvPr>
        </p:nvSpPr>
        <p:spPr>
          <a:xfrm>
            <a:off x="4611357" y="3073494"/>
            <a:ext cx="4140000" cy="212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title</a:t>
            </a:r>
          </a:p>
        </p:txBody>
      </p:sp>
      <p:sp>
        <p:nvSpPr>
          <p:cNvPr id="18" name="Espace réservé du texte 2"/>
          <p:cNvSpPr>
            <a:spLocks noGrp="1"/>
          </p:cNvSpPr>
          <p:nvPr>
            <p:ph type="body" sz="quarter" idx="23" hasCustomPrompt="1"/>
          </p:nvPr>
        </p:nvSpPr>
        <p:spPr>
          <a:xfrm>
            <a:off x="4611357" y="3287807"/>
            <a:ext cx="4140000" cy="2340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subtitle</a:t>
            </a:r>
          </a:p>
        </p:txBody>
      </p:sp>
      <p:sp>
        <p:nvSpPr>
          <p:cNvPr id="19" name="Espace réservé du graphique 3"/>
          <p:cNvSpPr>
            <a:spLocks noGrp="1"/>
          </p:cNvSpPr>
          <p:nvPr>
            <p:ph type="chart" sz="quarter" idx="24" hasCustomPrompt="1"/>
          </p:nvPr>
        </p:nvSpPr>
        <p:spPr>
          <a:xfrm>
            <a:off x="4611357" y="3621882"/>
            <a:ext cx="4140000" cy="115014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 smtClean="0"/>
              <a:t>Click on the icon to add a graph</a:t>
            </a:r>
          </a:p>
        </p:txBody>
      </p:sp>
      <p:pic>
        <p:nvPicPr>
          <p:cNvPr id="20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1546" y="4877227"/>
            <a:ext cx="176979" cy="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00253" y="4906460"/>
            <a:ext cx="2215515" cy="175022"/>
          </a:xfrm>
        </p:spPr>
        <p:txBody>
          <a:bodyPr/>
          <a:lstStyle/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25" name="Espace réservé du pied de page 3"/>
          <p:cNvSpPr>
            <a:spLocks noGrp="1"/>
          </p:cNvSpPr>
          <p:nvPr>
            <p:ph type="ftr" sz="quarter" idx="25"/>
          </p:nvPr>
        </p:nvSpPr>
        <p:spPr>
          <a:xfrm>
            <a:off x="3326957" y="4906460"/>
            <a:ext cx="2474912" cy="175022"/>
          </a:xfrm>
        </p:spPr>
        <p:txBody>
          <a:bodyPr/>
          <a:lstStyle/>
          <a:p>
            <a:r>
              <a:rPr lang="en-US" noProof="0" smtClean="0"/>
              <a:t>CONFIDENTIALITY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5503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mmaire"/>
          <p:cNvSpPr>
            <a:spLocks noGrp="1"/>
          </p:cNvSpPr>
          <p:nvPr>
            <p:ph type="title" hasCustomPrompt="1"/>
          </p:nvPr>
        </p:nvSpPr>
        <p:spPr>
          <a:xfrm>
            <a:off x="234000" y="205978"/>
            <a:ext cx="8820000" cy="35282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2400">
                <a:solidFill>
                  <a:srgbClr val="00008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 dirty="0" smtClean="0"/>
              <a:t>Title </a:t>
            </a:r>
            <a:endParaRPr lang="en-US" noProof="0" dirty="0"/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99" y="571705"/>
            <a:ext cx="8820000" cy="28554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800">
                <a:solidFill>
                  <a:srgbClr val="027180"/>
                </a:solidFill>
                <a:latin typeface="Source Sans Pro" pitchFamily="34" charset="0"/>
                <a:cs typeface="Arial" pitchFamily="34" charset="0"/>
              </a:defRPr>
            </a:lvl1pPr>
          </a:lstStyle>
          <a:p>
            <a:pPr lvl="0"/>
            <a:r>
              <a:rPr lang="en-US" noProof="0" dirty="0" smtClean="0"/>
              <a:t>Subtitle or next title (optional)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33997" y="1230406"/>
            <a:ext cx="3240000" cy="212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title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233997" y="1444719"/>
            <a:ext cx="3240000" cy="2340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Chart subtitle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 hasCustomPrompt="1"/>
          </p:nvPr>
        </p:nvSpPr>
        <p:spPr>
          <a:xfrm>
            <a:off x="233997" y="1778794"/>
            <a:ext cx="3240000" cy="2430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 smtClean="0"/>
              <a:t>Click on</a:t>
            </a:r>
          </a:p>
          <a:p>
            <a:r>
              <a:rPr lang="en-US" dirty="0" smtClean="0"/>
              <a:t> the icon to add a graph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3796367" y="1889523"/>
            <a:ext cx="4359275" cy="2620565"/>
          </a:xfrm>
          <a:prstGeom prst="rect">
            <a:avLst/>
          </a:prstGeom>
        </p:spPr>
        <p:txBody>
          <a:bodyPr lIns="0" tIns="0" rIns="0" bIns="0"/>
          <a:lstStyle>
            <a:lvl1pPr marL="341345" indent="-341345">
              <a:buSzPct val="130000"/>
              <a:buFontTx/>
              <a:buBlip>
                <a:blip r:embed="rId2"/>
              </a:buBlip>
              <a:defRPr sz="1600">
                <a:latin typeface="+mj-lt"/>
              </a:defRPr>
            </a:lvl1pPr>
          </a:lstStyle>
          <a:p>
            <a:pPr lvl="0"/>
            <a:r>
              <a:rPr lang="en-US" dirty="0" smtClean="0"/>
              <a:t>Click to add text</a:t>
            </a:r>
            <a:endParaRPr lang="fr-FR" dirty="0" smtClean="0"/>
          </a:p>
        </p:txBody>
      </p:sp>
      <p:pic>
        <p:nvPicPr>
          <p:cNvPr id="13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81546" y="4877227"/>
            <a:ext cx="176979" cy="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00253" y="4906460"/>
            <a:ext cx="2215515" cy="175022"/>
          </a:xfrm>
        </p:spPr>
        <p:txBody>
          <a:bodyPr/>
          <a:lstStyle/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15" name="Espace réservé du pied de page 3"/>
          <p:cNvSpPr>
            <a:spLocks noGrp="1"/>
          </p:cNvSpPr>
          <p:nvPr>
            <p:ph type="ftr" sz="quarter" idx="17"/>
          </p:nvPr>
        </p:nvSpPr>
        <p:spPr>
          <a:xfrm>
            <a:off x="3326957" y="4906460"/>
            <a:ext cx="2474912" cy="175022"/>
          </a:xfrm>
        </p:spPr>
        <p:txBody>
          <a:bodyPr/>
          <a:lstStyle/>
          <a:p>
            <a:r>
              <a:rPr lang="en-US" noProof="0" smtClean="0"/>
              <a:t>CONFIDENTIALITY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1892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smtClean="0"/>
              <a:t>CONFIDENTIALITY LEVEL</a:t>
            </a:r>
            <a:endParaRPr lang="en-US" noProof="0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223684"/>
            <a:ext cx="2520950" cy="108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ADD TEXT</a:t>
            </a:r>
            <a:endParaRPr lang="fr-FR" dirty="0" smtClean="0"/>
          </a:p>
        </p:txBody>
      </p:sp>
      <p:sp>
        <p:nvSpPr>
          <p:cNvPr id="21" name="Espace réservé du texte 19"/>
          <p:cNvSpPr>
            <a:spLocks noGrp="1"/>
          </p:cNvSpPr>
          <p:nvPr>
            <p:ph type="body" sz="quarter" idx="15" hasCustomPrompt="1"/>
          </p:nvPr>
        </p:nvSpPr>
        <p:spPr>
          <a:xfrm>
            <a:off x="3312000" y="1223684"/>
            <a:ext cx="2520950" cy="108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2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6227050" y="1223684"/>
            <a:ext cx="2520950" cy="1080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quarter" idx="17" hasCustomPrompt="1"/>
          </p:nvPr>
        </p:nvSpPr>
        <p:spPr>
          <a:xfrm>
            <a:off x="396000" y="2447365"/>
            <a:ext cx="2520000" cy="1218009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buSzPct val="130000"/>
              <a:buFontTx/>
              <a:buBlip>
                <a:blip r:embed="rId2"/>
              </a:buBlip>
              <a:defRPr sz="1400"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add text</a:t>
            </a:r>
            <a:endParaRPr lang="fr-FR" dirty="0" smtClean="0"/>
          </a:p>
        </p:txBody>
      </p:sp>
      <p:sp>
        <p:nvSpPr>
          <p:cNvPr id="30" name="Espace réservé du texte 24"/>
          <p:cNvSpPr>
            <a:spLocks noGrp="1"/>
          </p:cNvSpPr>
          <p:nvPr>
            <p:ph type="body" sz="quarter" idx="18" hasCustomPrompt="1"/>
          </p:nvPr>
        </p:nvSpPr>
        <p:spPr>
          <a:xfrm>
            <a:off x="3312950" y="2447365"/>
            <a:ext cx="2520000" cy="1218009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buSzPct val="130000"/>
              <a:buFontTx/>
              <a:buBlip>
                <a:blip r:embed="rId2"/>
              </a:buBlip>
              <a:defRPr sz="1400"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add text</a:t>
            </a:r>
            <a:endParaRPr lang="fr-FR" dirty="0" smtClean="0"/>
          </a:p>
        </p:txBody>
      </p:sp>
      <p:sp>
        <p:nvSpPr>
          <p:cNvPr id="31" name="Espace réservé du texte 24"/>
          <p:cNvSpPr>
            <a:spLocks noGrp="1"/>
          </p:cNvSpPr>
          <p:nvPr>
            <p:ph type="body" sz="quarter" idx="19" hasCustomPrompt="1"/>
          </p:nvPr>
        </p:nvSpPr>
        <p:spPr>
          <a:xfrm>
            <a:off x="6228000" y="2447365"/>
            <a:ext cx="2520000" cy="1218009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buSzPct val="130000"/>
              <a:buFontTx/>
              <a:buBlip>
                <a:blip r:embed="rId2"/>
              </a:buBlip>
              <a:defRPr sz="1400"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add text</a:t>
            </a:r>
            <a:endParaRPr lang="fr-FR" dirty="0" smtClean="0"/>
          </a:p>
        </p:txBody>
      </p:sp>
      <p:pic>
        <p:nvPicPr>
          <p:cNvPr id="12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81546" y="4877227"/>
            <a:ext cx="176979" cy="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ommaire"/>
          <p:cNvSpPr>
            <a:spLocks noGrp="1"/>
          </p:cNvSpPr>
          <p:nvPr>
            <p:ph type="title" hasCustomPrompt="1"/>
          </p:nvPr>
        </p:nvSpPr>
        <p:spPr>
          <a:xfrm>
            <a:off x="234000" y="205978"/>
            <a:ext cx="8820000" cy="35282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2400">
                <a:solidFill>
                  <a:srgbClr val="00008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 dirty="0" smtClean="0"/>
              <a:t>Title </a:t>
            </a:r>
            <a:endParaRPr lang="en-US" noProof="0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233999" y="571705"/>
            <a:ext cx="8820000" cy="28554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800">
                <a:solidFill>
                  <a:srgbClr val="02718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Subtitle or next title (optional)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16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bl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5564088" y="1478774"/>
            <a:ext cx="3257177" cy="218595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smtClean="0"/>
              <a:t>CONFIDENTIALITY LEVEL</a:t>
            </a:r>
            <a:endParaRPr lang="en-US" noProof="0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234951" y="1478775"/>
            <a:ext cx="4335463" cy="2185952"/>
          </a:xfrm>
          <a:prstGeom prst="rect">
            <a:avLst/>
          </a:prstGeom>
        </p:spPr>
        <p:txBody>
          <a:bodyPr lIns="0" tIns="0" rIns="0" bIns="0" anchor="ctr"/>
          <a:lstStyle>
            <a:lvl1pPr marL="341345" indent="-341345">
              <a:buSzPct val="130000"/>
              <a:buFontTx/>
              <a:buBlip>
                <a:blip r:embed="rId2"/>
              </a:buBlip>
              <a:defRPr sz="1600">
                <a:latin typeface="+mj-lt"/>
              </a:defRPr>
            </a:lvl1pPr>
          </a:lstStyle>
          <a:p>
            <a:pPr lvl="0"/>
            <a:r>
              <a:rPr lang="en-US" dirty="0" smtClean="0"/>
              <a:t>Click to add text</a:t>
            </a:r>
            <a:endParaRPr lang="fr-FR" dirty="0" smtClean="0"/>
          </a:p>
        </p:txBody>
      </p:sp>
      <p:pic>
        <p:nvPicPr>
          <p:cNvPr id="11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81546" y="4877227"/>
            <a:ext cx="176979" cy="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ommaire"/>
          <p:cNvSpPr>
            <a:spLocks noGrp="1"/>
          </p:cNvSpPr>
          <p:nvPr>
            <p:ph type="title" hasCustomPrompt="1"/>
          </p:nvPr>
        </p:nvSpPr>
        <p:spPr>
          <a:xfrm>
            <a:off x="234000" y="205978"/>
            <a:ext cx="8820000" cy="35282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2400">
                <a:solidFill>
                  <a:srgbClr val="00008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 dirty="0" smtClean="0"/>
              <a:t>Title </a:t>
            </a:r>
            <a:endParaRPr lang="en-US" noProof="0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233999" y="571705"/>
            <a:ext cx="8820000" cy="28554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800">
                <a:solidFill>
                  <a:srgbClr val="02718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Subtitle or next title (optional)</a:t>
            </a:r>
            <a:endParaRPr lang="en-US" dirty="0"/>
          </a:p>
        </p:txBody>
      </p:sp>
      <p:grpSp>
        <p:nvGrpSpPr>
          <p:cNvPr id="20" name="Groupe 5"/>
          <p:cNvGrpSpPr/>
          <p:nvPr userDrawn="1"/>
        </p:nvGrpSpPr>
        <p:grpSpPr>
          <a:xfrm>
            <a:off x="4326923" y="2198769"/>
            <a:ext cx="743595" cy="742788"/>
            <a:chOff x="-1206500" y="1404938"/>
            <a:chExt cx="1463675" cy="1462087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-1206500" y="1404938"/>
              <a:ext cx="1463675" cy="1462087"/>
            </a:xfrm>
            <a:custGeom>
              <a:avLst/>
              <a:gdLst/>
              <a:ahLst/>
              <a:cxnLst>
                <a:cxn ang="0">
                  <a:pos x="1842" y="969"/>
                </a:cxn>
                <a:cxn ang="0">
                  <a:pos x="1824" y="1107"/>
                </a:cxn>
                <a:cxn ang="0">
                  <a:pos x="1787" y="1237"/>
                </a:cxn>
                <a:cxn ang="0">
                  <a:pos x="1732" y="1361"/>
                </a:cxn>
                <a:cxn ang="0">
                  <a:pos x="1660" y="1473"/>
                </a:cxn>
                <a:cxn ang="0">
                  <a:pos x="1574" y="1572"/>
                </a:cxn>
                <a:cxn ang="0">
                  <a:pos x="1473" y="1660"/>
                </a:cxn>
                <a:cxn ang="0">
                  <a:pos x="1361" y="1731"/>
                </a:cxn>
                <a:cxn ang="0">
                  <a:pos x="1239" y="1787"/>
                </a:cxn>
                <a:cxn ang="0">
                  <a:pos x="1107" y="1824"/>
                </a:cxn>
                <a:cxn ang="0">
                  <a:pos x="969" y="1842"/>
                </a:cxn>
                <a:cxn ang="0">
                  <a:pos x="875" y="1842"/>
                </a:cxn>
                <a:cxn ang="0">
                  <a:pos x="737" y="1824"/>
                </a:cxn>
                <a:cxn ang="0">
                  <a:pos x="605" y="1787"/>
                </a:cxn>
                <a:cxn ang="0">
                  <a:pos x="483" y="1731"/>
                </a:cxn>
                <a:cxn ang="0">
                  <a:pos x="371" y="1660"/>
                </a:cxn>
                <a:cxn ang="0">
                  <a:pos x="270" y="1572"/>
                </a:cxn>
                <a:cxn ang="0">
                  <a:pos x="184" y="1473"/>
                </a:cxn>
                <a:cxn ang="0">
                  <a:pos x="111" y="1361"/>
                </a:cxn>
                <a:cxn ang="0">
                  <a:pos x="55" y="1237"/>
                </a:cxn>
                <a:cxn ang="0">
                  <a:pos x="20" y="1107"/>
                </a:cxn>
                <a:cxn ang="0">
                  <a:pos x="2" y="969"/>
                </a:cxn>
                <a:cxn ang="0">
                  <a:pos x="2" y="873"/>
                </a:cxn>
                <a:cxn ang="0">
                  <a:pos x="20" y="735"/>
                </a:cxn>
                <a:cxn ang="0">
                  <a:pos x="55" y="605"/>
                </a:cxn>
                <a:cxn ang="0">
                  <a:pos x="111" y="481"/>
                </a:cxn>
                <a:cxn ang="0">
                  <a:pos x="184" y="369"/>
                </a:cxn>
                <a:cxn ang="0">
                  <a:pos x="270" y="270"/>
                </a:cxn>
                <a:cxn ang="0">
                  <a:pos x="371" y="182"/>
                </a:cxn>
                <a:cxn ang="0">
                  <a:pos x="483" y="111"/>
                </a:cxn>
                <a:cxn ang="0">
                  <a:pos x="605" y="55"/>
                </a:cxn>
                <a:cxn ang="0">
                  <a:pos x="737" y="18"/>
                </a:cxn>
                <a:cxn ang="0">
                  <a:pos x="875" y="0"/>
                </a:cxn>
                <a:cxn ang="0">
                  <a:pos x="969" y="0"/>
                </a:cxn>
                <a:cxn ang="0">
                  <a:pos x="1107" y="18"/>
                </a:cxn>
                <a:cxn ang="0">
                  <a:pos x="1239" y="55"/>
                </a:cxn>
                <a:cxn ang="0">
                  <a:pos x="1361" y="111"/>
                </a:cxn>
                <a:cxn ang="0">
                  <a:pos x="1473" y="182"/>
                </a:cxn>
                <a:cxn ang="0">
                  <a:pos x="1574" y="270"/>
                </a:cxn>
                <a:cxn ang="0">
                  <a:pos x="1660" y="369"/>
                </a:cxn>
                <a:cxn ang="0">
                  <a:pos x="1732" y="481"/>
                </a:cxn>
                <a:cxn ang="0">
                  <a:pos x="1787" y="605"/>
                </a:cxn>
                <a:cxn ang="0">
                  <a:pos x="1824" y="735"/>
                </a:cxn>
                <a:cxn ang="0">
                  <a:pos x="1842" y="873"/>
                </a:cxn>
              </a:cxnLst>
              <a:rect l="0" t="0" r="r" b="b"/>
              <a:pathLst>
                <a:path w="1844" h="1842">
                  <a:moveTo>
                    <a:pt x="1844" y="922"/>
                  </a:moveTo>
                  <a:lnTo>
                    <a:pt x="1844" y="922"/>
                  </a:lnTo>
                  <a:lnTo>
                    <a:pt x="1842" y="969"/>
                  </a:lnTo>
                  <a:lnTo>
                    <a:pt x="1839" y="1014"/>
                  </a:lnTo>
                  <a:lnTo>
                    <a:pt x="1833" y="1062"/>
                  </a:lnTo>
                  <a:lnTo>
                    <a:pt x="1824" y="1107"/>
                  </a:lnTo>
                  <a:lnTo>
                    <a:pt x="1815" y="1151"/>
                  </a:lnTo>
                  <a:lnTo>
                    <a:pt x="1802" y="1195"/>
                  </a:lnTo>
                  <a:lnTo>
                    <a:pt x="1787" y="1237"/>
                  </a:lnTo>
                  <a:lnTo>
                    <a:pt x="1771" y="1279"/>
                  </a:lnTo>
                  <a:lnTo>
                    <a:pt x="1753" y="1320"/>
                  </a:lnTo>
                  <a:lnTo>
                    <a:pt x="1732" y="1361"/>
                  </a:lnTo>
                  <a:lnTo>
                    <a:pt x="1711" y="1398"/>
                  </a:lnTo>
                  <a:lnTo>
                    <a:pt x="1686" y="1436"/>
                  </a:lnTo>
                  <a:lnTo>
                    <a:pt x="1660" y="1473"/>
                  </a:lnTo>
                  <a:lnTo>
                    <a:pt x="1633" y="1507"/>
                  </a:lnTo>
                  <a:lnTo>
                    <a:pt x="1605" y="1541"/>
                  </a:lnTo>
                  <a:lnTo>
                    <a:pt x="1574" y="1572"/>
                  </a:lnTo>
                  <a:lnTo>
                    <a:pt x="1542" y="1603"/>
                  </a:lnTo>
                  <a:lnTo>
                    <a:pt x="1509" y="1632"/>
                  </a:lnTo>
                  <a:lnTo>
                    <a:pt x="1473" y="1660"/>
                  </a:lnTo>
                  <a:lnTo>
                    <a:pt x="1437" y="1686"/>
                  </a:lnTo>
                  <a:lnTo>
                    <a:pt x="1400" y="1709"/>
                  </a:lnTo>
                  <a:lnTo>
                    <a:pt x="1361" y="1731"/>
                  </a:lnTo>
                  <a:lnTo>
                    <a:pt x="1322" y="1753"/>
                  </a:lnTo>
                  <a:lnTo>
                    <a:pt x="1281" y="1770"/>
                  </a:lnTo>
                  <a:lnTo>
                    <a:pt x="1239" y="1787"/>
                  </a:lnTo>
                  <a:lnTo>
                    <a:pt x="1197" y="1801"/>
                  </a:lnTo>
                  <a:lnTo>
                    <a:pt x="1153" y="1814"/>
                  </a:lnTo>
                  <a:lnTo>
                    <a:pt x="1107" y="1824"/>
                  </a:lnTo>
                  <a:lnTo>
                    <a:pt x="1062" y="1832"/>
                  </a:lnTo>
                  <a:lnTo>
                    <a:pt x="1016" y="1839"/>
                  </a:lnTo>
                  <a:lnTo>
                    <a:pt x="969" y="1842"/>
                  </a:lnTo>
                  <a:lnTo>
                    <a:pt x="922" y="1842"/>
                  </a:lnTo>
                  <a:lnTo>
                    <a:pt x="922" y="1842"/>
                  </a:lnTo>
                  <a:lnTo>
                    <a:pt x="875" y="1842"/>
                  </a:lnTo>
                  <a:lnTo>
                    <a:pt x="828" y="1839"/>
                  </a:lnTo>
                  <a:lnTo>
                    <a:pt x="782" y="1832"/>
                  </a:lnTo>
                  <a:lnTo>
                    <a:pt x="737" y="1824"/>
                  </a:lnTo>
                  <a:lnTo>
                    <a:pt x="691" y="1814"/>
                  </a:lnTo>
                  <a:lnTo>
                    <a:pt x="647" y="1801"/>
                  </a:lnTo>
                  <a:lnTo>
                    <a:pt x="605" y="1787"/>
                  </a:lnTo>
                  <a:lnTo>
                    <a:pt x="563" y="1770"/>
                  </a:lnTo>
                  <a:lnTo>
                    <a:pt x="522" y="1753"/>
                  </a:lnTo>
                  <a:lnTo>
                    <a:pt x="483" y="1731"/>
                  </a:lnTo>
                  <a:lnTo>
                    <a:pt x="444" y="1709"/>
                  </a:lnTo>
                  <a:lnTo>
                    <a:pt x="407" y="1686"/>
                  </a:lnTo>
                  <a:lnTo>
                    <a:pt x="371" y="1660"/>
                  </a:lnTo>
                  <a:lnTo>
                    <a:pt x="335" y="1632"/>
                  </a:lnTo>
                  <a:lnTo>
                    <a:pt x="302" y="1603"/>
                  </a:lnTo>
                  <a:lnTo>
                    <a:pt x="270" y="1572"/>
                  </a:lnTo>
                  <a:lnTo>
                    <a:pt x="239" y="1541"/>
                  </a:lnTo>
                  <a:lnTo>
                    <a:pt x="210" y="1507"/>
                  </a:lnTo>
                  <a:lnTo>
                    <a:pt x="184" y="1473"/>
                  </a:lnTo>
                  <a:lnTo>
                    <a:pt x="158" y="1436"/>
                  </a:lnTo>
                  <a:lnTo>
                    <a:pt x="133" y="1398"/>
                  </a:lnTo>
                  <a:lnTo>
                    <a:pt x="111" y="1361"/>
                  </a:lnTo>
                  <a:lnTo>
                    <a:pt x="91" y="1320"/>
                  </a:lnTo>
                  <a:lnTo>
                    <a:pt x="73" y="1279"/>
                  </a:lnTo>
                  <a:lnTo>
                    <a:pt x="55" y="1237"/>
                  </a:lnTo>
                  <a:lnTo>
                    <a:pt x="41" y="1195"/>
                  </a:lnTo>
                  <a:lnTo>
                    <a:pt x="29" y="1151"/>
                  </a:lnTo>
                  <a:lnTo>
                    <a:pt x="20" y="1107"/>
                  </a:lnTo>
                  <a:lnTo>
                    <a:pt x="11" y="1062"/>
                  </a:lnTo>
                  <a:lnTo>
                    <a:pt x="5" y="1014"/>
                  </a:lnTo>
                  <a:lnTo>
                    <a:pt x="2" y="96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2" y="873"/>
                  </a:lnTo>
                  <a:lnTo>
                    <a:pt x="5" y="828"/>
                  </a:lnTo>
                  <a:lnTo>
                    <a:pt x="11" y="780"/>
                  </a:lnTo>
                  <a:lnTo>
                    <a:pt x="20" y="735"/>
                  </a:lnTo>
                  <a:lnTo>
                    <a:pt x="29" y="691"/>
                  </a:lnTo>
                  <a:lnTo>
                    <a:pt x="41" y="647"/>
                  </a:lnTo>
                  <a:lnTo>
                    <a:pt x="55" y="605"/>
                  </a:lnTo>
                  <a:lnTo>
                    <a:pt x="73" y="563"/>
                  </a:lnTo>
                  <a:lnTo>
                    <a:pt x="91" y="522"/>
                  </a:lnTo>
                  <a:lnTo>
                    <a:pt x="111" y="481"/>
                  </a:lnTo>
                  <a:lnTo>
                    <a:pt x="133" y="444"/>
                  </a:lnTo>
                  <a:lnTo>
                    <a:pt x="158" y="406"/>
                  </a:lnTo>
                  <a:lnTo>
                    <a:pt x="184" y="369"/>
                  </a:lnTo>
                  <a:lnTo>
                    <a:pt x="210" y="335"/>
                  </a:lnTo>
                  <a:lnTo>
                    <a:pt x="239" y="301"/>
                  </a:lnTo>
                  <a:lnTo>
                    <a:pt x="270" y="270"/>
                  </a:lnTo>
                  <a:lnTo>
                    <a:pt x="302" y="239"/>
                  </a:lnTo>
                  <a:lnTo>
                    <a:pt x="335" y="210"/>
                  </a:lnTo>
                  <a:lnTo>
                    <a:pt x="371" y="182"/>
                  </a:lnTo>
                  <a:lnTo>
                    <a:pt x="407" y="156"/>
                  </a:lnTo>
                  <a:lnTo>
                    <a:pt x="444" y="133"/>
                  </a:lnTo>
                  <a:lnTo>
                    <a:pt x="483" y="111"/>
                  </a:lnTo>
                  <a:lnTo>
                    <a:pt x="522" y="89"/>
                  </a:lnTo>
                  <a:lnTo>
                    <a:pt x="563" y="72"/>
                  </a:lnTo>
                  <a:lnTo>
                    <a:pt x="605" y="55"/>
                  </a:lnTo>
                  <a:lnTo>
                    <a:pt x="647" y="41"/>
                  </a:lnTo>
                  <a:lnTo>
                    <a:pt x="691" y="28"/>
                  </a:lnTo>
                  <a:lnTo>
                    <a:pt x="737" y="18"/>
                  </a:lnTo>
                  <a:lnTo>
                    <a:pt x="782" y="10"/>
                  </a:lnTo>
                  <a:lnTo>
                    <a:pt x="828" y="5"/>
                  </a:lnTo>
                  <a:lnTo>
                    <a:pt x="875" y="0"/>
                  </a:lnTo>
                  <a:lnTo>
                    <a:pt x="922" y="0"/>
                  </a:lnTo>
                  <a:lnTo>
                    <a:pt x="922" y="0"/>
                  </a:lnTo>
                  <a:lnTo>
                    <a:pt x="969" y="0"/>
                  </a:lnTo>
                  <a:lnTo>
                    <a:pt x="1016" y="5"/>
                  </a:lnTo>
                  <a:lnTo>
                    <a:pt x="1062" y="10"/>
                  </a:lnTo>
                  <a:lnTo>
                    <a:pt x="1107" y="18"/>
                  </a:lnTo>
                  <a:lnTo>
                    <a:pt x="1153" y="28"/>
                  </a:lnTo>
                  <a:lnTo>
                    <a:pt x="1197" y="41"/>
                  </a:lnTo>
                  <a:lnTo>
                    <a:pt x="1239" y="55"/>
                  </a:lnTo>
                  <a:lnTo>
                    <a:pt x="1281" y="72"/>
                  </a:lnTo>
                  <a:lnTo>
                    <a:pt x="1322" y="89"/>
                  </a:lnTo>
                  <a:lnTo>
                    <a:pt x="1361" y="111"/>
                  </a:lnTo>
                  <a:lnTo>
                    <a:pt x="1400" y="133"/>
                  </a:lnTo>
                  <a:lnTo>
                    <a:pt x="1437" y="156"/>
                  </a:lnTo>
                  <a:lnTo>
                    <a:pt x="1473" y="182"/>
                  </a:lnTo>
                  <a:lnTo>
                    <a:pt x="1509" y="210"/>
                  </a:lnTo>
                  <a:lnTo>
                    <a:pt x="1542" y="239"/>
                  </a:lnTo>
                  <a:lnTo>
                    <a:pt x="1574" y="270"/>
                  </a:lnTo>
                  <a:lnTo>
                    <a:pt x="1605" y="301"/>
                  </a:lnTo>
                  <a:lnTo>
                    <a:pt x="1633" y="335"/>
                  </a:lnTo>
                  <a:lnTo>
                    <a:pt x="1660" y="369"/>
                  </a:lnTo>
                  <a:lnTo>
                    <a:pt x="1686" y="406"/>
                  </a:lnTo>
                  <a:lnTo>
                    <a:pt x="1711" y="444"/>
                  </a:lnTo>
                  <a:lnTo>
                    <a:pt x="1732" y="481"/>
                  </a:lnTo>
                  <a:lnTo>
                    <a:pt x="1753" y="522"/>
                  </a:lnTo>
                  <a:lnTo>
                    <a:pt x="1771" y="563"/>
                  </a:lnTo>
                  <a:lnTo>
                    <a:pt x="1787" y="605"/>
                  </a:lnTo>
                  <a:lnTo>
                    <a:pt x="1802" y="647"/>
                  </a:lnTo>
                  <a:lnTo>
                    <a:pt x="1815" y="691"/>
                  </a:lnTo>
                  <a:lnTo>
                    <a:pt x="1824" y="735"/>
                  </a:lnTo>
                  <a:lnTo>
                    <a:pt x="1833" y="780"/>
                  </a:lnTo>
                  <a:lnTo>
                    <a:pt x="1839" y="828"/>
                  </a:lnTo>
                  <a:lnTo>
                    <a:pt x="1842" y="873"/>
                  </a:lnTo>
                  <a:lnTo>
                    <a:pt x="1844" y="922"/>
                  </a:lnTo>
                  <a:lnTo>
                    <a:pt x="1844" y="922"/>
                  </a:lnTo>
                  <a:close/>
                </a:path>
              </a:pathLst>
            </a:custGeom>
            <a:solidFill>
              <a:srgbClr val="0271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-957263" y="1725613"/>
              <a:ext cx="965200" cy="820737"/>
            </a:xfrm>
            <a:custGeom>
              <a:avLst/>
              <a:gdLst/>
              <a:ahLst/>
              <a:cxnLst>
                <a:cxn ang="0">
                  <a:pos x="628" y="1010"/>
                </a:cxn>
                <a:cxn ang="0">
                  <a:pos x="608" y="981"/>
                </a:cxn>
                <a:cxn ang="0">
                  <a:pos x="601" y="946"/>
                </a:cxn>
                <a:cxn ang="0">
                  <a:pos x="608" y="912"/>
                </a:cxn>
                <a:cxn ang="0">
                  <a:pos x="628" y="883"/>
                </a:cxn>
                <a:cxn ang="0">
                  <a:pos x="101" y="620"/>
                </a:cxn>
                <a:cxn ang="0">
                  <a:pos x="91" y="618"/>
                </a:cxn>
                <a:cxn ang="0">
                  <a:pos x="71" y="615"/>
                </a:cxn>
                <a:cxn ang="0">
                  <a:pos x="44" y="602"/>
                </a:cxn>
                <a:cxn ang="0">
                  <a:pos x="16" y="574"/>
                </a:cxn>
                <a:cxn ang="0">
                  <a:pos x="5" y="548"/>
                </a:cxn>
                <a:cxn ang="0">
                  <a:pos x="0" y="529"/>
                </a:cxn>
                <a:cxn ang="0">
                  <a:pos x="0" y="519"/>
                </a:cxn>
                <a:cxn ang="0">
                  <a:pos x="1" y="498"/>
                </a:cxn>
                <a:cxn ang="0">
                  <a:pos x="8" y="478"/>
                </a:cxn>
                <a:cxn ang="0">
                  <a:pos x="29" y="447"/>
                </a:cxn>
                <a:cxn ang="0">
                  <a:pos x="62" y="425"/>
                </a:cxn>
                <a:cxn ang="0">
                  <a:pos x="81" y="420"/>
                </a:cxn>
                <a:cxn ang="0">
                  <a:pos x="101" y="418"/>
                </a:cxn>
                <a:cxn ang="0">
                  <a:pos x="628" y="153"/>
                </a:cxn>
                <a:cxn ang="0">
                  <a:pos x="616" y="138"/>
                </a:cxn>
                <a:cxn ang="0">
                  <a:pos x="603" y="106"/>
                </a:cxn>
                <a:cxn ang="0">
                  <a:pos x="603" y="73"/>
                </a:cxn>
                <a:cxn ang="0">
                  <a:pos x="616" y="41"/>
                </a:cxn>
                <a:cxn ang="0">
                  <a:pos x="628" y="26"/>
                </a:cxn>
                <a:cxn ang="0">
                  <a:pos x="658" y="7"/>
                </a:cxn>
                <a:cxn ang="0">
                  <a:pos x="693" y="0"/>
                </a:cxn>
                <a:cxn ang="0">
                  <a:pos x="727" y="7"/>
                </a:cxn>
                <a:cxn ang="0">
                  <a:pos x="756" y="26"/>
                </a:cxn>
                <a:cxn ang="0">
                  <a:pos x="1190" y="455"/>
                </a:cxn>
                <a:cxn ang="0">
                  <a:pos x="1210" y="485"/>
                </a:cxn>
                <a:cxn ang="0">
                  <a:pos x="1216" y="519"/>
                </a:cxn>
                <a:cxn ang="0">
                  <a:pos x="1210" y="551"/>
                </a:cxn>
                <a:cxn ang="0">
                  <a:pos x="1190" y="581"/>
                </a:cxn>
                <a:cxn ang="0">
                  <a:pos x="756" y="1010"/>
                </a:cxn>
                <a:cxn ang="0">
                  <a:pos x="727" y="1029"/>
                </a:cxn>
                <a:cxn ang="0">
                  <a:pos x="693" y="1036"/>
                </a:cxn>
                <a:cxn ang="0">
                  <a:pos x="658" y="1029"/>
                </a:cxn>
                <a:cxn ang="0">
                  <a:pos x="628" y="1010"/>
                </a:cxn>
              </a:cxnLst>
              <a:rect l="0" t="0" r="r" b="b"/>
              <a:pathLst>
                <a:path w="1216" h="1036">
                  <a:moveTo>
                    <a:pt x="628" y="1010"/>
                  </a:moveTo>
                  <a:lnTo>
                    <a:pt x="628" y="1010"/>
                  </a:lnTo>
                  <a:lnTo>
                    <a:pt x="616" y="995"/>
                  </a:lnTo>
                  <a:lnTo>
                    <a:pt x="608" y="981"/>
                  </a:lnTo>
                  <a:lnTo>
                    <a:pt x="603" y="963"/>
                  </a:lnTo>
                  <a:lnTo>
                    <a:pt x="601" y="946"/>
                  </a:lnTo>
                  <a:lnTo>
                    <a:pt x="603" y="930"/>
                  </a:lnTo>
                  <a:lnTo>
                    <a:pt x="608" y="912"/>
                  </a:lnTo>
                  <a:lnTo>
                    <a:pt x="616" y="898"/>
                  </a:lnTo>
                  <a:lnTo>
                    <a:pt x="628" y="883"/>
                  </a:lnTo>
                  <a:lnTo>
                    <a:pt x="896" y="620"/>
                  </a:lnTo>
                  <a:lnTo>
                    <a:pt x="101" y="620"/>
                  </a:lnTo>
                  <a:lnTo>
                    <a:pt x="101" y="620"/>
                  </a:lnTo>
                  <a:lnTo>
                    <a:pt x="91" y="618"/>
                  </a:lnTo>
                  <a:lnTo>
                    <a:pt x="81" y="616"/>
                  </a:lnTo>
                  <a:lnTo>
                    <a:pt x="71" y="615"/>
                  </a:lnTo>
                  <a:lnTo>
                    <a:pt x="62" y="611"/>
                  </a:lnTo>
                  <a:lnTo>
                    <a:pt x="44" y="602"/>
                  </a:lnTo>
                  <a:lnTo>
                    <a:pt x="29" y="589"/>
                  </a:lnTo>
                  <a:lnTo>
                    <a:pt x="16" y="574"/>
                  </a:lnTo>
                  <a:lnTo>
                    <a:pt x="8" y="558"/>
                  </a:lnTo>
                  <a:lnTo>
                    <a:pt x="5" y="548"/>
                  </a:lnTo>
                  <a:lnTo>
                    <a:pt x="1" y="538"/>
                  </a:lnTo>
                  <a:lnTo>
                    <a:pt x="0" y="529"/>
                  </a:lnTo>
                  <a:lnTo>
                    <a:pt x="0" y="519"/>
                  </a:lnTo>
                  <a:lnTo>
                    <a:pt x="0" y="519"/>
                  </a:lnTo>
                  <a:lnTo>
                    <a:pt x="0" y="507"/>
                  </a:lnTo>
                  <a:lnTo>
                    <a:pt x="1" y="498"/>
                  </a:lnTo>
                  <a:lnTo>
                    <a:pt x="5" y="488"/>
                  </a:lnTo>
                  <a:lnTo>
                    <a:pt x="8" y="478"/>
                  </a:lnTo>
                  <a:lnTo>
                    <a:pt x="16" y="462"/>
                  </a:lnTo>
                  <a:lnTo>
                    <a:pt x="29" y="447"/>
                  </a:lnTo>
                  <a:lnTo>
                    <a:pt x="44" y="434"/>
                  </a:lnTo>
                  <a:lnTo>
                    <a:pt x="62" y="425"/>
                  </a:lnTo>
                  <a:lnTo>
                    <a:pt x="71" y="421"/>
                  </a:lnTo>
                  <a:lnTo>
                    <a:pt x="81" y="420"/>
                  </a:lnTo>
                  <a:lnTo>
                    <a:pt x="91" y="418"/>
                  </a:lnTo>
                  <a:lnTo>
                    <a:pt x="101" y="418"/>
                  </a:lnTo>
                  <a:lnTo>
                    <a:pt x="896" y="418"/>
                  </a:lnTo>
                  <a:lnTo>
                    <a:pt x="628" y="153"/>
                  </a:lnTo>
                  <a:lnTo>
                    <a:pt x="628" y="153"/>
                  </a:lnTo>
                  <a:lnTo>
                    <a:pt x="616" y="138"/>
                  </a:lnTo>
                  <a:lnTo>
                    <a:pt x="608" y="124"/>
                  </a:lnTo>
                  <a:lnTo>
                    <a:pt x="603" y="106"/>
                  </a:lnTo>
                  <a:lnTo>
                    <a:pt x="601" y="90"/>
                  </a:lnTo>
                  <a:lnTo>
                    <a:pt x="603" y="73"/>
                  </a:lnTo>
                  <a:lnTo>
                    <a:pt x="608" y="55"/>
                  </a:lnTo>
                  <a:lnTo>
                    <a:pt x="616" y="41"/>
                  </a:lnTo>
                  <a:lnTo>
                    <a:pt x="628" y="26"/>
                  </a:lnTo>
                  <a:lnTo>
                    <a:pt x="628" y="26"/>
                  </a:lnTo>
                  <a:lnTo>
                    <a:pt x="642" y="15"/>
                  </a:lnTo>
                  <a:lnTo>
                    <a:pt x="658" y="7"/>
                  </a:lnTo>
                  <a:lnTo>
                    <a:pt x="675" y="2"/>
                  </a:lnTo>
                  <a:lnTo>
                    <a:pt x="693" y="0"/>
                  </a:lnTo>
                  <a:lnTo>
                    <a:pt x="709" y="2"/>
                  </a:lnTo>
                  <a:lnTo>
                    <a:pt x="727" y="7"/>
                  </a:lnTo>
                  <a:lnTo>
                    <a:pt x="741" y="15"/>
                  </a:lnTo>
                  <a:lnTo>
                    <a:pt x="756" y="26"/>
                  </a:lnTo>
                  <a:lnTo>
                    <a:pt x="1190" y="455"/>
                  </a:lnTo>
                  <a:lnTo>
                    <a:pt x="1190" y="455"/>
                  </a:lnTo>
                  <a:lnTo>
                    <a:pt x="1202" y="468"/>
                  </a:lnTo>
                  <a:lnTo>
                    <a:pt x="1210" y="485"/>
                  </a:lnTo>
                  <a:lnTo>
                    <a:pt x="1215" y="501"/>
                  </a:lnTo>
                  <a:lnTo>
                    <a:pt x="1216" y="519"/>
                  </a:lnTo>
                  <a:lnTo>
                    <a:pt x="1215" y="535"/>
                  </a:lnTo>
                  <a:lnTo>
                    <a:pt x="1210" y="551"/>
                  </a:lnTo>
                  <a:lnTo>
                    <a:pt x="1202" y="568"/>
                  </a:lnTo>
                  <a:lnTo>
                    <a:pt x="1190" y="581"/>
                  </a:lnTo>
                  <a:lnTo>
                    <a:pt x="756" y="1010"/>
                  </a:lnTo>
                  <a:lnTo>
                    <a:pt x="756" y="1010"/>
                  </a:lnTo>
                  <a:lnTo>
                    <a:pt x="741" y="1021"/>
                  </a:lnTo>
                  <a:lnTo>
                    <a:pt x="727" y="1029"/>
                  </a:lnTo>
                  <a:lnTo>
                    <a:pt x="709" y="1034"/>
                  </a:lnTo>
                  <a:lnTo>
                    <a:pt x="693" y="1036"/>
                  </a:lnTo>
                  <a:lnTo>
                    <a:pt x="675" y="1034"/>
                  </a:lnTo>
                  <a:lnTo>
                    <a:pt x="658" y="1029"/>
                  </a:lnTo>
                  <a:lnTo>
                    <a:pt x="642" y="1021"/>
                  </a:lnTo>
                  <a:lnTo>
                    <a:pt x="628" y="1010"/>
                  </a:lnTo>
                  <a:lnTo>
                    <a:pt x="628" y="10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4200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smtClean="0"/>
              <a:t>CONFIDENTIALITY LEVEL</a:t>
            </a:r>
            <a:endParaRPr lang="en-US" noProof="0" dirty="0"/>
          </a:p>
        </p:txBody>
      </p:sp>
      <p:pic>
        <p:nvPicPr>
          <p:cNvPr id="6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1546" y="4877227"/>
            <a:ext cx="176979" cy="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ommaire"/>
          <p:cNvSpPr>
            <a:spLocks noGrp="1"/>
          </p:cNvSpPr>
          <p:nvPr>
            <p:ph type="title" hasCustomPrompt="1"/>
          </p:nvPr>
        </p:nvSpPr>
        <p:spPr>
          <a:xfrm>
            <a:off x="234000" y="205978"/>
            <a:ext cx="8820000" cy="35282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2400">
                <a:solidFill>
                  <a:srgbClr val="00008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 dirty="0" smtClean="0"/>
              <a:t>Title </a:t>
            </a:r>
            <a:endParaRPr lang="en-US" noProof="0" dirty="0"/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233999" y="571705"/>
            <a:ext cx="8820000" cy="28554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800">
                <a:solidFill>
                  <a:srgbClr val="02718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Subtitle or next title (optional)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077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 txBox="1">
            <a:spLocks/>
          </p:cNvSpPr>
          <p:nvPr/>
        </p:nvSpPr>
        <p:spPr>
          <a:xfrm>
            <a:off x="8446" y="4862910"/>
            <a:ext cx="618597" cy="249636"/>
          </a:xfrm>
          <a:prstGeom prst="rect">
            <a:avLst/>
          </a:prstGeom>
        </p:spPr>
        <p:txBody>
          <a:bodyPr vert="horz" lIns="81628" tIns="40814" rIns="81628" bIns="40814" rtlCol="0" anchor="ctr"/>
          <a:lstStyle>
            <a:lvl1pPr>
              <a:defRPr>
                <a:latin typeface="+mj-lt"/>
              </a:defRPr>
            </a:lvl1pPr>
          </a:lstStyle>
          <a:p>
            <a:pPr marL="0" marR="0" lvl="0" indent="0" algn="ctr" defTabSz="8162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8FEFB8-6B6E-4DC1-A5E4-A1258711B44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pitchFamily="34" charset="0"/>
                <a:ea typeface="+mn-ea"/>
                <a:cs typeface="Arial" pitchFamily="34" charset="0"/>
              </a:rPr>
              <a:pPr marL="0" marR="0" lvl="0" indent="0" algn="ctr" defTabSz="8162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Espace réservé de la date 1"/>
          <p:cNvSpPr>
            <a:spLocks noGrp="1"/>
          </p:cNvSpPr>
          <p:nvPr>
            <p:ph type="dt" sz="half" idx="2"/>
          </p:nvPr>
        </p:nvSpPr>
        <p:spPr>
          <a:xfrm>
            <a:off x="500253" y="4906460"/>
            <a:ext cx="2215515" cy="175022"/>
          </a:xfrm>
          <a:prstGeom prst="rect">
            <a:avLst/>
          </a:prstGeom>
        </p:spPr>
        <p:txBody>
          <a:bodyPr vert="horz" lIns="81628" tIns="40814" rIns="81628" bIns="40814" rtlCol="0" anchor="ctr"/>
          <a:lstStyle>
            <a:lvl1pPr algn="l">
              <a:defRPr sz="800">
                <a:solidFill>
                  <a:schemeClr val="tx1"/>
                </a:solidFill>
                <a:latin typeface="Source Sans Pro" pitchFamily="34" charset="0"/>
              </a:defRPr>
            </a:lvl1pPr>
          </a:lstStyle>
          <a:p>
            <a:r>
              <a:rPr lang="en-US" noProof="0" smtClean="0"/>
              <a:t>Title of the presentation l Date</a:t>
            </a:r>
            <a:endParaRPr lang="en-US" noProof="0" dirty="0"/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326957" y="4906460"/>
            <a:ext cx="2474912" cy="175022"/>
          </a:xfrm>
          <a:prstGeom prst="rect">
            <a:avLst/>
          </a:prstGeom>
        </p:spPr>
        <p:txBody>
          <a:bodyPr vert="horz" lIns="81628" tIns="40814" rIns="81628" bIns="40814" rtlCol="0" anchor="ctr"/>
          <a:lstStyle>
            <a:lvl1pPr algn="ctr">
              <a:defRPr sz="800">
                <a:solidFill>
                  <a:srgbClr val="FF0000"/>
                </a:solidFill>
                <a:latin typeface="Source Sans Pro" pitchFamily="34" charset="0"/>
              </a:defRPr>
            </a:lvl1pPr>
          </a:lstStyle>
          <a:p>
            <a:r>
              <a:rPr lang="en-US" noProof="0" dirty="0" smtClean="0"/>
              <a:t>CONFIDENTIALITY LEVEL</a:t>
            </a:r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9" r:id="rId2"/>
    <p:sldLayoutId id="2147483896" r:id="rId3"/>
    <p:sldLayoutId id="2147483900" r:id="rId4"/>
    <p:sldLayoutId id="2147483898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81568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1568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ource Sans Pro" pitchFamily="34" charset="0"/>
        </a:defRPr>
      </a:lvl2pPr>
      <a:lvl3pPr algn="ctr" defTabSz="81568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ource Sans Pro" pitchFamily="34" charset="0"/>
        </a:defRPr>
      </a:lvl3pPr>
      <a:lvl4pPr algn="ctr" defTabSz="81568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ource Sans Pro" pitchFamily="34" charset="0"/>
        </a:defRPr>
      </a:lvl4pPr>
      <a:lvl5pPr algn="ctr" defTabSz="81568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Source Sans Pro" pitchFamily="34" charset="0"/>
        </a:defRPr>
      </a:lvl5pPr>
      <a:lvl6pPr marL="535115" algn="ctr" defTabSz="81568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6pPr>
      <a:lvl7pPr marL="1070230" algn="ctr" defTabSz="81568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7pPr>
      <a:lvl8pPr marL="1605346" algn="ctr" defTabSz="81568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8pPr>
      <a:lvl9pPr marL="2140462" algn="ctr" defTabSz="81568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9pPr>
    </p:titleStyle>
    <p:bodyStyle>
      <a:lvl1pPr marL="304719" indent="-304719" algn="l" defTabSz="81568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1462" indent="-254553" algn="l" defTabSz="81568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063" indent="-202527" algn="l" defTabSz="81568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6974" indent="-202527" algn="l" defTabSz="81568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5743" indent="-202527" algn="l" defTabSz="81568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435" indent="-204039" algn="l" defTabSz="81615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513" indent="-204039" algn="l" defTabSz="81615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0592" indent="-204039" algn="l" defTabSz="81615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8670" indent="-204039" algn="l" defTabSz="81615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8161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079" algn="l" defTabSz="8161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158" algn="l" defTabSz="8161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237" algn="l" defTabSz="8161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315" algn="l" defTabSz="8161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396" algn="l" defTabSz="8161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473" algn="l" defTabSz="8161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552" algn="l" defTabSz="8161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4631" algn="l" defTabSz="81615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Blockchain?</a:t>
            </a:r>
            <a:br>
              <a:rPr lang="en-US" dirty="0" smtClean="0"/>
            </a:br>
            <a:r>
              <a:rPr lang="en-US" sz="3200" b="0" dirty="0" smtClean="0"/>
              <a:t>What you need to know</a:t>
            </a:r>
            <a:endParaRPr lang="en-US" sz="3200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6258689" y="4761716"/>
            <a:ext cx="2696400" cy="260842"/>
          </a:xfrm>
        </p:spPr>
        <p:txBody>
          <a:bodyPr/>
          <a:lstStyle/>
          <a:p>
            <a:r>
              <a:rPr lang="en-US" dirty="0" smtClean="0"/>
              <a:t>AIRMIC 2018</a:t>
            </a:r>
            <a:endParaRPr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dirty="0" smtClean="0">
                <a:cs typeface="Calibri" pitchFamily="34" charset="0"/>
              </a:rPr>
              <a:t>Paul Jones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54" y="1959519"/>
            <a:ext cx="2902349" cy="125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813" y="1959519"/>
            <a:ext cx="131179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813" y="1741070"/>
            <a:ext cx="992778" cy="169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/>
          <p:nvPr/>
        </p:nvSpPr>
        <p:spPr>
          <a:xfrm rot="16200000">
            <a:off x="3469084" y="1951456"/>
            <a:ext cx="546902" cy="12257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own Arrow 12"/>
          <p:cNvSpPr/>
          <p:nvPr/>
        </p:nvSpPr>
        <p:spPr>
          <a:xfrm rot="5400000">
            <a:off x="6327784" y="1990997"/>
            <a:ext cx="527827" cy="1190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13685" y="203473"/>
            <a:ext cx="8820000" cy="285545"/>
          </a:xfrm>
        </p:spPr>
        <p:txBody>
          <a:bodyPr/>
          <a:lstStyle/>
          <a:p>
            <a:pPr algn="l"/>
            <a:r>
              <a:rPr lang="en-US" sz="1800" dirty="0" err="1" smtClean="0">
                <a:solidFill>
                  <a:srgbClr val="027180"/>
                </a:solidFill>
              </a:rPr>
              <a:t>Centralised</a:t>
            </a:r>
            <a:r>
              <a:rPr lang="en-US" sz="1800" dirty="0" smtClean="0"/>
              <a:t>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7590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13685" y="203473"/>
            <a:ext cx="8820000" cy="285545"/>
          </a:xfrm>
        </p:spPr>
        <p:txBody>
          <a:bodyPr/>
          <a:lstStyle/>
          <a:p>
            <a:pPr algn="l"/>
            <a:r>
              <a:rPr lang="en-US" sz="1800" dirty="0" smtClean="0">
                <a:solidFill>
                  <a:srgbClr val="027180"/>
                </a:solidFill>
              </a:rPr>
              <a:t>Blockchain is </a:t>
            </a:r>
            <a:r>
              <a:rPr lang="en-US" sz="1800" dirty="0" err="1" smtClean="0">
                <a:solidFill>
                  <a:srgbClr val="027180"/>
                </a:solidFill>
              </a:rPr>
              <a:t>Decentralised</a:t>
            </a:r>
            <a:r>
              <a:rPr lang="en-US" sz="1800" dirty="0" smtClean="0">
                <a:solidFill>
                  <a:srgbClr val="027180"/>
                </a:solidFill>
              </a:rPr>
              <a:t> </a:t>
            </a:r>
            <a:endParaRPr lang="en-U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725" y="498724"/>
            <a:ext cx="5736305" cy="416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675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25978" y="242842"/>
            <a:ext cx="8820000" cy="285545"/>
          </a:xfrm>
        </p:spPr>
        <p:txBody>
          <a:bodyPr/>
          <a:lstStyle/>
          <a:p>
            <a:r>
              <a:rPr lang="fr-FR" dirty="0" smtClean="0"/>
              <a:t>Security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863" y="302440"/>
            <a:ext cx="4347410" cy="439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383391" y="4243913"/>
            <a:ext cx="7902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27180"/>
                </a:solidFill>
                <a:ea typeface="Century Gothic"/>
                <a:cs typeface="Arial" pitchFamily="34" charset="0"/>
              </a:rPr>
              <a:t> </a:t>
            </a:r>
            <a:endParaRPr lang="en-US" sz="2000" b="1" dirty="0">
              <a:solidFill>
                <a:srgbClr val="027180"/>
              </a:solidFill>
              <a:ea typeface="Century Gothic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04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25980" y="218778"/>
            <a:ext cx="8820000" cy="285545"/>
          </a:xfrm>
        </p:spPr>
        <p:txBody>
          <a:bodyPr/>
          <a:lstStyle/>
          <a:p>
            <a:r>
              <a:rPr lang="en-US" dirty="0" smtClean="0"/>
              <a:t>Security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28" y="1652587"/>
            <a:ext cx="284797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981" y="1381124"/>
            <a:ext cx="6953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28" y="1458078"/>
            <a:ext cx="6953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rved Up Arrow 1"/>
          <p:cNvSpPr/>
          <p:nvPr/>
        </p:nvSpPr>
        <p:spPr>
          <a:xfrm>
            <a:off x="2550694" y="3386639"/>
            <a:ext cx="2205789" cy="108108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3" y="1900238"/>
            <a:ext cx="166687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rved Down Arrow 5"/>
          <p:cNvSpPr/>
          <p:nvPr/>
        </p:nvSpPr>
        <p:spPr>
          <a:xfrm>
            <a:off x="4828672" y="847726"/>
            <a:ext cx="2205790" cy="10525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6184232" y="2001003"/>
            <a:ext cx="247048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 anchor="b">
            <a:spAutoFit/>
          </a:bodyPr>
          <a:lstStyle/>
          <a:p>
            <a:pPr eaLnBrk="1" hangingPunct="1"/>
            <a:r>
              <a:rPr lang="en-GB" dirty="0">
                <a:solidFill>
                  <a:srgbClr val="027180"/>
                </a:solidFill>
                <a:ea typeface="Century Gothic"/>
                <a:cs typeface="Arial" pitchFamily="34" charset="0"/>
              </a:rPr>
              <a:t>Dkfciovwejrirlejnlicmo203758`903u2gt!£$^%*£%^%$%!££%Yyhyoejbgfio3grfktitg42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53790" y="178673"/>
            <a:ext cx="8820000" cy="285545"/>
          </a:xfrm>
        </p:spPr>
        <p:txBody>
          <a:bodyPr/>
          <a:lstStyle/>
          <a:p>
            <a:r>
              <a:rPr lang="en-US" dirty="0" smtClean="0"/>
              <a:t>Why would you host a blockchain?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31" y="1157053"/>
            <a:ext cx="2724611" cy="269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579" y="1191096"/>
            <a:ext cx="2517360" cy="2743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7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200" b="0" dirty="0" smtClean="0"/>
              <a:t>How can this benefit Risk Managers?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1626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09938" y="242841"/>
            <a:ext cx="8820000" cy="285545"/>
          </a:xfrm>
        </p:spPr>
        <p:txBody>
          <a:bodyPr/>
          <a:lstStyle/>
          <a:p>
            <a:r>
              <a:rPr lang="en-US" dirty="0" smtClean="0"/>
              <a:t>Time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126" y="770022"/>
            <a:ext cx="4560541" cy="376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0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09938" y="242841"/>
            <a:ext cx="8820000" cy="285545"/>
          </a:xfrm>
        </p:spPr>
        <p:txBody>
          <a:bodyPr/>
          <a:lstStyle/>
          <a:p>
            <a:r>
              <a:rPr lang="en-US" dirty="0" smtClean="0"/>
              <a:t>Accuracy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158" y="1081481"/>
            <a:ext cx="4938634" cy="308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2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09938" y="242841"/>
            <a:ext cx="8820000" cy="285545"/>
          </a:xfrm>
        </p:spPr>
        <p:txBody>
          <a:bodyPr/>
          <a:lstStyle/>
          <a:p>
            <a:r>
              <a:rPr lang="en-US" dirty="0" smtClean="0"/>
              <a:t>Cost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478" y="552200"/>
            <a:ext cx="5762625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48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200" b="0" dirty="0" smtClean="0"/>
              <a:t>How can this benefit your business?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4821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09938" y="242841"/>
            <a:ext cx="8820000" cy="285545"/>
          </a:xfrm>
        </p:spPr>
        <p:txBody>
          <a:bodyPr/>
          <a:lstStyle/>
          <a:p>
            <a:r>
              <a:rPr lang="en-US" dirty="0" smtClean="0"/>
              <a:t>Time / Accuracy / Cost… Risks?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98" y="810126"/>
            <a:ext cx="2317762" cy="172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421" y="1877474"/>
            <a:ext cx="2550695" cy="159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569" y="3072062"/>
            <a:ext cx="2280270" cy="1884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970" y="810125"/>
            <a:ext cx="1843588" cy="175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29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09938" y="242841"/>
            <a:ext cx="8820000" cy="285545"/>
          </a:xfrm>
        </p:spPr>
        <p:txBody>
          <a:bodyPr/>
          <a:lstStyle/>
          <a:p>
            <a:r>
              <a:rPr lang="en-US" dirty="0" smtClean="0"/>
              <a:t>Risk? Embrace vs Ignore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59" y="737937"/>
            <a:ext cx="405765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11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200" b="0" dirty="0" smtClean="0"/>
              <a:t>Is the market embracing Blockchain?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419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09938" y="242841"/>
            <a:ext cx="8820000" cy="285545"/>
          </a:xfrm>
        </p:spPr>
        <p:txBody>
          <a:bodyPr/>
          <a:lstStyle/>
          <a:p>
            <a:r>
              <a:rPr lang="en-US" dirty="0" smtClean="0"/>
              <a:t>Smart Contracts – Focus on Ethereum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50" y="613581"/>
            <a:ext cx="2174958" cy="237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 bwMode="auto">
          <a:xfrm>
            <a:off x="3148263" y="1060074"/>
            <a:ext cx="520566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 anchor="b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27180"/>
                </a:solidFill>
                <a:ea typeface="Century Gothic"/>
                <a:cs typeface="Arial" pitchFamily="34" charset="0"/>
              </a:rPr>
              <a:t>Instant Compensation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27180"/>
                </a:solidFill>
                <a:ea typeface="Century Gothic"/>
                <a:cs typeface="Arial" pitchFamily="34" charset="0"/>
              </a:rPr>
              <a:t>No claims reporting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27180"/>
                </a:solidFill>
                <a:ea typeface="Century Gothic"/>
                <a:cs typeface="Arial" pitchFamily="34" charset="0"/>
              </a:rPr>
              <a:t>Contract Transparency &amp; Certainty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27180"/>
                </a:solidFill>
                <a:ea typeface="Century Gothic"/>
                <a:cs typeface="Arial" pitchFamily="34" charset="0"/>
              </a:rPr>
              <a:t>Terms set in advance of purchase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27180"/>
                </a:solidFill>
                <a:ea typeface="Century Gothic"/>
                <a:cs typeface="Arial" pitchFamily="34" charset="0"/>
              </a:rPr>
              <a:t>Use of ‘Oracles’ to corroborate the contract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27180"/>
                </a:solidFill>
                <a:ea typeface="Century Gothic"/>
                <a:cs typeface="Arial" pitchFamily="34" charset="0"/>
              </a:rPr>
              <a:t>100% accurate at responding within the </a:t>
            </a:r>
            <a:r>
              <a:rPr lang="en-GB" dirty="0" smtClean="0">
                <a:solidFill>
                  <a:srgbClr val="027180"/>
                </a:solidFill>
                <a:ea typeface="Century Gothic"/>
                <a:cs typeface="Arial" pitchFamily="34" charset="0"/>
              </a:rPr>
              <a:t>contract</a:t>
            </a:r>
            <a:endParaRPr lang="en-GB" sz="1600" dirty="0" smtClean="0">
              <a:solidFill>
                <a:srgbClr val="40404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983" y="3117683"/>
            <a:ext cx="51530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81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09938" y="242841"/>
            <a:ext cx="8820000" cy="285545"/>
          </a:xfrm>
        </p:spPr>
        <p:txBody>
          <a:bodyPr/>
          <a:lstStyle/>
          <a:p>
            <a:r>
              <a:rPr lang="en-US" dirty="0" smtClean="0"/>
              <a:t>Fizzy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971" y="2111980"/>
            <a:ext cx="4266113" cy="296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23" y="735431"/>
            <a:ext cx="51530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68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200" b="0" dirty="0" smtClean="0"/>
              <a:t>Questions?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545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7200" dirty="0" smtClean="0"/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_presentation_proposal_axa (HK)_(16,9 ratio)_v2">
  <a:themeElements>
    <a:clrScheme name="AXA Charte PPT">
      <a:dk1>
        <a:sysClr val="windowText" lastClr="000000"/>
      </a:dk1>
      <a:lt1>
        <a:sysClr val="window" lastClr="FFFFFF"/>
      </a:lt1>
      <a:dk2>
        <a:srgbClr val="00008F"/>
      </a:dk2>
      <a:lt2>
        <a:srgbClr val="FCD385"/>
      </a:lt2>
      <a:accent1>
        <a:srgbClr val="027180"/>
      </a:accent1>
      <a:accent2>
        <a:srgbClr val="E196AA"/>
      </a:accent2>
      <a:accent3>
        <a:srgbClr val="00AEC6"/>
      </a:accent3>
      <a:accent4>
        <a:srgbClr val="914146"/>
      </a:accent4>
      <a:accent5>
        <a:srgbClr val="343C3D"/>
      </a:accent5>
      <a:accent6>
        <a:srgbClr val="B5D0EE"/>
      </a:accent6>
      <a:hlink>
        <a:srgbClr val="00008F"/>
      </a:hlink>
      <a:folHlink>
        <a:srgbClr val="BFBFBF"/>
      </a:folHlink>
    </a:clrScheme>
    <a:fontScheme name="charte PPT Axa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 lIns="0" tIns="0" rIns="0" bIns="0" rtlCol="0" anchor="b">
        <a:spAutoFit/>
      </a:bodyPr>
      <a:lstStyle>
        <a:defPPr eaLnBrk="1" hangingPunct="1">
          <a:defRPr sz="1600" dirty="0" err="1" smtClean="0">
            <a:solidFill>
              <a:srgbClr val="404040"/>
            </a:solidFill>
            <a:latin typeface="+mj-lt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6" id="{F76490BA-F567-431E-B18A-0C1BED0952AF}" vid="{3468135D-6DBB-49E8-AA9D-899960E5A39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70C17822F49488E987D29C95B97EE" ma:contentTypeVersion="10" ma:contentTypeDescription="Create a new document." ma:contentTypeScope="" ma:versionID="430adbbc18801fb793019b196e63a3b4">
  <xsd:schema xmlns:xsd="http://www.w3.org/2001/XMLSchema" xmlns:xs="http://www.w3.org/2001/XMLSchema" xmlns:p="http://schemas.microsoft.com/office/2006/metadata/properties" xmlns:ns2="1828f553-e118-4152-827c-dbad22e505ba" xmlns:ns3="aa51fc51-03ed-453a-a6ef-4827ed2efde5" targetNamespace="http://schemas.microsoft.com/office/2006/metadata/properties" ma:root="true" ma:fieldsID="b06d8c34e630c45e4bd2bca9710ff6cb" ns2:_="" ns3:_="">
    <xsd:import namespace="1828f553-e118-4152-827c-dbad22e505ba"/>
    <xsd:import namespace="aa51fc51-03ed-453a-a6ef-4827ed2efd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8f553-e118-4152-827c-dbad22e505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1fc51-03ed-453a-a6ef-4827ed2efd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0A0CF8-74AC-452B-B2C4-4014FD22D927}"/>
</file>

<file path=customXml/itemProps2.xml><?xml version="1.0" encoding="utf-8"?>
<ds:datastoreItem xmlns:ds="http://schemas.openxmlformats.org/officeDocument/2006/customXml" ds:itemID="{B1319B03-BC8D-495F-928B-71AD6B730211}"/>
</file>

<file path=customXml/itemProps3.xml><?xml version="1.0" encoding="utf-8"?>
<ds:datastoreItem xmlns:ds="http://schemas.openxmlformats.org/officeDocument/2006/customXml" ds:itemID="{A897B779-3A4B-48E3-B61B-FAC8AAC0359B}"/>
</file>

<file path=docProps/app.xml><?xml version="1.0" encoding="utf-8"?>
<Properties xmlns="http://schemas.openxmlformats.org/officeDocument/2006/extended-properties" xmlns:vt="http://schemas.openxmlformats.org/officeDocument/2006/docPropsVTypes">
  <Template>new_presentation_proposal_axa (HK)_(16,9 ratio)_v2</Template>
  <TotalTime>10404</TotalTime>
  <Words>254</Words>
  <Application>Microsoft Office PowerPoint</Application>
  <PresentationFormat>On-screen Show (16:9)</PresentationFormat>
  <Paragraphs>51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new_presentation_proposal_axa (HK)_(16,9 ratio)_v2</vt:lpstr>
      <vt:lpstr>What is Blockchain? What you need to know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How can this benefit Risk Managers?</vt:lpstr>
      <vt:lpstr>PowerPoint Presentation</vt:lpstr>
      <vt:lpstr>PowerPoint Presentation</vt:lpstr>
      <vt:lpstr>PowerPoint Presentation</vt:lpstr>
      <vt:lpstr> How can this benefit your business?</vt:lpstr>
      <vt:lpstr>PowerPoint Presentation</vt:lpstr>
      <vt:lpstr>PowerPoint Presentation</vt:lpstr>
      <vt:lpstr> Is the market embracing Blockchain?</vt:lpstr>
      <vt:lpstr>PowerPoint Presentation</vt:lpstr>
      <vt:lpstr>PowerPoint Presentation</vt:lpstr>
      <vt:lpstr> Questions?</vt:lpstr>
      <vt:lpstr>PowerPoint Presentation</vt:lpstr>
    </vt:vector>
  </TitlesOfParts>
  <Company>AXA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of the     presentation in  bold here</dc:title>
  <dc:creator>AGUEFF Clara</dc:creator>
  <cp:lastModifiedBy>Jones, Paul</cp:lastModifiedBy>
  <cp:revision>34</cp:revision>
  <cp:lastPrinted>2018-05-30T10:51:25Z</cp:lastPrinted>
  <dcterms:created xsi:type="dcterms:W3CDTF">2017-11-27T12:26:24Z</dcterms:created>
  <dcterms:modified xsi:type="dcterms:W3CDTF">2018-05-30T14:49:23Z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0x0101002F770C17822F49488E987D29C95B97EE</vt:lpwstr>
  </property>
</Properties>
</file>