
<file path=[Content_Types].xml><?xml version="1.0" encoding="utf-8"?>
<Types xmlns="http://schemas.openxmlformats.org/package/2006/content-types">
  <Default Extension="svg" ContentType="image/svg+xml"/>
  <Default Extension="png" ContentType="image/png"/>
  <Default Extension="rels" ContentType="application/vnd.openxmlformats-package.relationships+xml"/>
  <Default Extension="jpeg" ContentType="image/jpeg"/>
  <Default Extension="emf" ContentType="image/x-emf"/>
  <Default Extension="xml" ContentType="application/xml"/>
  <Override PartName="/ppt/diagrams/data1.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0.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commentAuthors.xml" ContentType="application/vnd.openxmlformats-officedocument.presentationml.commentAuthors+xml"/>
  <Override PartName="/ppt/notesMasters/notesMaster1.xml" ContentType="application/vnd.openxmlformats-officedocument.presentationml.notesMaster+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diagrams/drawing3.xml" ContentType="application/vnd.ms-office.drawingml.diagramDrawing+xml"/>
  <Override PartName="/ppt/theme/theme1.xml" ContentType="application/vnd.openxmlformats-officedocument.theme+xml"/>
  <Override PartName="/ppt/diagrams/layout4.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layout5.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3"/>
  </p:notesMasterIdLst>
  <p:sldIdLst>
    <p:sldId id="262" r:id="rId2"/>
    <p:sldId id="315" r:id="rId3"/>
    <p:sldId id="323" r:id="rId4"/>
    <p:sldId id="327" r:id="rId5"/>
    <p:sldId id="304" r:id="rId6"/>
    <p:sldId id="324" r:id="rId7"/>
    <p:sldId id="307" r:id="rId8"/>
    <p:sldId id="314" r:id="rId9"/>
    <p:sldId id="301" r:id="rId10"/>
    <p:sldId id="325" r:id="rId11"/>
    <p:sldId id="326" r:id="rId12"/>
  </p:sldIdLst>
  <p:sldSz cx="9144000" cy="6858000" type="screen4x3"/>
  <p:notesSz cx="6865938" cy="91582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ites, Karen W." initials="WKW" lastIdx="5" clrIdx="0"/>
  <p:cmAuthor id="1" name="Read, Chris" initials="RC" lastIdx="2" clrIdx="1"/>
  <p:cmAuthor id="2" name="Chris Read" initials="" lastIdx="0" clrIdx="2"/>
  <p:cmAuthor id="3" name="Steadman, Courtney G." initials="SCG"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85D8A"/>
    <a:srgbClr val="86BE3D"/>
    <a:srgbClr val="009DDC"/>
    <a:srgbClr val="04364E"/>
    <a:srgbClr val="118ACA"/>
    <a:srgbClr val="0070B1"/>
    <a:srgbClr val="D74520"/>
    <a:srgbClr val="69B454"/>
    <a:srgbClr val="592C4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09" autoAdjust="0"/>
    <p:restoredTop sz="27816" autoAdjust="0"/>
  </p:normalViewPr>
  <p:slideViewPr>
    <p:cSldViewPr>
      <p:cViewPr>
        <p:scale>
          <a:sx n="130" d="100"/>
          <a:sy n="130" d="100"/>
        </p:scale>
        <p:origin x="-1086" y="208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_rels/data5.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2.png"/><Relationship Id="rId12" Type="http://schemas.openxmlformats.org/officeDocument/2006/relationships/image" Target="../media/image25.svg"/><Relationship Id="rId2" Type="http://schemas.openxmlformats.org/officeDocument/2006/relationships/image" Target="../media/image15.svg"/><Relationship Id="rId1" Type="http://schemas.openxmlformats.org/officeDocument/2006/relationships/image" Target="../media/image9.png"/><Relationship Id="rId6" Type="http://schemas.openxmlformats.org/officeDocument/2006/relationships/image" Target="../media/image19.svg"/><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13.png"/><Relationship Id="rId14" Type="http://schemas.openxmlformats.org/officeDocument/2006/relationships/image" Target="../media/image27.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2.png"/><Relationship Id="rId12" Type="http://schemas.openxmlformats.org/officeDocument/2006/relationships/image" Target="../media/image25.svg"/><Relationship Id="rId2" Type="http://schemas.openxmlformats.org/officeDocument/2006/relationships/image" Target="../media/image15.svg"/><Relationship Id="rId1" Type="http://schemas.openxmlformats.org/officeDocument/2006/relationships/image" Target="../media/image9.png"/><Relationship Id="rId6" Type="http://schemas.openxmlformats.org/officeDocument/2006/relationships/image" Target="../media/image19.svg"/><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13.png"/><Relationship Id="rId1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9BCA79-38C0-43E2-B0E2-7C594DCC9B8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33A50387-6601-41A3-80C2-D09BA76EC250}">
      <dgm:prSet phldrT="[Text]" custT="1"/>
      <dgm:spPr/>
      <dgm:t>
        <a:bodyPr/>
        <a:lstStyle/>
        <a:p>
          <a:pPr>
            <a:spcAft>
              <a:spcPts val="200"/>
            </a:spcAft>
          </a:pPr>
          <a:r>
            <a:rPr lang="en-GB" sz="1400" dirty="0"/>
            <a:t>Mark Hawksworth</a:t>
          </a:r>
        </a:p>
        <a:p>
          <a:pPr>
            <a:spcAft>
              <a:spcPts val="200"/>
            </a:spcAft>
          </a:pPr>
          <a:r>
            <a:rPr lang="en-GB" sz="1400" dirty="0"/>
            <a:t>Sedgwick</a:t>
          </a:r>
        </a:p>
      </dgm:t>
    </dgm:pt>
    <dgm:pt modelId="{F20E8417-5163-41A8-A8C8-6115CCAD48F3}" type="parTrans" cxnId="{2303CF06-FE15-414D-B72E-74B4AE7382E1}">
      <dgm:prSet/>
      <dgm:spPr/>
      <dgm:t>
        <a:bodyPr/>
        <a:lstStyle/>
        <a:p>
          <a:endParaRPr lang="en-GB"/>
        </a:p>
      </dgm:t>
    </dgm:pt>
    <dgm:pt modelId="{6D6E309F-1287-4F76-A904-9DE088A5B27F}" type="sibTrans" cxnId="{2303CF06-FE15-414D-B72E-74B4AE7382E1}">
      <dgm:prSet/>
      <dgm:spPr/>
      <dgm:t>
        <a:bodyPr/>
        <a:lstStyle/>
        <a:p>
          <a:endParaRPr lang="en-GB"/>
        </a:p>
      </dgm:t>
    </dgm:pt>
    <dgm:pt modelId="{85EDF7FA-F8CD-4A4A-8FFD-72242CE8C46F}">
      <dgm:prSet phldrT="[Text]" custT="1"/>
      <dgm:spPr>
        <a:solidFill>
          <a:srgbClr val="86BE3D"/>
        </a:solidFill>
      </dgm:spPr>
      <dgm:t>
        <a:bodyPr/>
        <a:lstStyle/>
        <a:p>
          <a:r>
            <a:rPr lang="en-GB" sz="1400" dirty="0" smtClean="0"/>
            <a:t>IT Partner</a:t>
          </a:r>
          <a:endParaRPr lang="en-GB" sz="1400" dirty="0"/>
        </a:p>
      </dgm:t>
    </dgm:pt>
    <dgm:pt modelId="{CE5DBC3E-A99D-4373-9EEC-76DBAB553469}" type="parTrans" cxnId="{64CDDF96-D777-4DCE-955A-FDB5FC773486}">
      <dgm:prSet/>
      <dgm:spPr/>
      <dgm:t>
        <a:bodyPr/>
        <a:lstStyle/>
        <a:p>
          <a:endParaRPr lang="en-GB"/>
        </a:p>
      </dgm:t>
    </dgm:pt>
    <dgm:pt modelId="{B4FEFBB4-6225-44A2-8E3E-84226CD27387}" type="sibTrans" cxnId="{64CDDF96-D777-4DCE-955A-FDB5FC773486}">
      <dgm:prSet/>
      <dgm:spPr/>
      <dgm:t>
        <a:bodyPr/>
        <a:lstStyle/>
        <a:p>
          <a:endParaRPr lang="en-GB"/>
        </a:p>
      </dgm:t>
    </dgm:pt>
    <dgm:pt modelId="{DA0AF24D-5519-47F5-8E7F-CF9922743D7F}">
      <dgm:prSet phldrT="[Text]" custT="1"/>
      <dgm:spPr/>
      <dgm:t>
        <a:bodyPr/>
        <a:lstStyle/>
        <a:p>
          <a:r>
            <a:rPr lang="en-GB" sz="1400" dirty="0"/>
            <a:t>Forensic Accountants</a:t>
          </a:r>
        </a:p>
      </dgm:t>
    </dgm:pt>
    <dgm:pt modelId="{1C226B74-D8C0-4316-AC7C-80A6E2BE06DA}" type="parTrans" cxnId="{7CA23046-5D38-4AE2-AA4D-AC529D014109}">
      <dgm:prSet/>
      <dgm:spPr/>
      <dgm:t>
        <a:bodyPr/>
        <a:lstStyle/>
        <a:p>
          <a:endParaRPr lang="en-GB"/>
        </a:p>
      </dgm:t>
    </dgm:pt>
    <dgm:pt modelId="{39FDA352-6321-48F3-B8B4-3E68E26C159C}" type="sibTrans" cxnId="{7CA23046-5D38-4AE2-AA4D-AC529D014109}">
      <dgm:prSet/>
      <dgm:spPr/>
      <dgm:t>
        <a:bodyPr/>
        <a:lstStyle/>
        <a:p>
          <a:endParaRPr lang="en-GB"/>
        </a:p>
      </dgm:t>
    </dgm:pt>
    <dgm:pt modelId="{FC3FEDA3-C435-48C1-B6DC-0326274FE505}">
      <dgm:prSet phldrT="[Text]" custT="1"/>
      <dgm:spPr/>
      <dgm:t>
        <a:bodyPr/>
        <a:lstStyle/>
        <a:p>
          <a:r>
            <a:rPr lang="en-GB" sz="1400" dirty="0"/>
            <a:t>Legal</a:t>
          </a:r>
        </a:p>
      </dgm:t>
    </dgm:pt>
    <dgm:pt modelId="{CFA73929-9B90-4458-A675-FA3A6D93081F}" type="parTrans" cxnId="{014EBE68-8E0B-40BC-A6C1-7773C25FD5DD}">
      <dgm:prSet/>
      <dgm:spPr/>
      <dgm:t>
        <a:bodyPr/>
        <a:lstStyle/>
        <a:p>
          <a:endParaRPr lang="en-GB"/>
        </a:p>
      </dgm:t>
    </dgm:pt>
    <dgm:pt modelId="{AC4B6DDB-8707-4E1C-B570-DFD396221956}" type="sibTrans" cxnId="{014EBE68-8E0B-40BC-A6C1-7773C25FD5DD}">
      <dgm:prSet/>
      <dgm:spPr/>
      <dgm:t>
        <a:bodyPr/>
        <a:lstStyle/>
        <a:p>
          <a:endParaRPr lang="en-GB"/>
        </a:p>
      </dgm:t>
    </dgm:pt>
    <dgm:pt modelId="{812B39F8-0BDE-4B88-8DB2-3E3A043B1722}" type="pres">
      <dgm:prSet presAssocID="{379BCA79-38C0-43E2-B0E2-7C594DCC9B87}" presName="hierChild1" presStyleCnt="0">
        <dgm:presLayoutVars>
          <dgm:orgChart val="1"/>
          <dgm:chPref val="1"/>
          <dgm:dir/>
          <dgm:animOne val="branch"/>
          <dgm:animLvl val="lvl"/>
          <dgm:resizeHandles/>
        </dgm:presLayoutVars>
      </dgm:prSet>
      <dgm:spPr/>
      <dgm:t>
        <a:bodyPr/>
        <a:lstStyle/>
        <a:p>
          <a:endParaRPr lang="en-GB"/>
        </a:p>
      </dgm:t>
    </dgm:pt>
    <dgm:pt modelId="{CC282173-E7B3-421C-991C-A12B7C10BF90}" type="pres">
      <dgm:prSet presAssocID="{33A50387-6601-41A3-80C2-D09BA76EC250}" presName="hierRoot1" presStyleCnt="0">
        <dgm:presLayoutVars>
          <dgm:hierBranch val="init"/>
        </dgm:presLayoutVars>
      </dgm:prSet>
      <dgm:spPr/>
    </dgm:pt>
    <dgm:pt modelId="{434C911B-21E0-42FD-B781-990C8C8866B3}" type="pres">
      <dgm:prSet presAssocID="{33A50387-6601-41A3-80C2-D09BA76EC250}" presName="rootComposite1" presStyleCnt="0"/>
      <dgm:spPr/>
    </dgm:pt>
    <dgm:pt modelId="{462C4AE7-A9F4-4DF4-B95D-9695F1FCD8B7}" type="pres">
      <dgm:prSet presAssocID="{33A50387-6601-41A3-80C2-D09BA76EC250}" presName="rootText1" presStyleLbl="node0" presStyleIdx="0" presStyleCnt="1" custScaleX="133829">
        <dgm:presLayoutVars>
          <dgm:chPref val="3"/>
        </dgm:presLayoutVars>
      </dgm:prSet>
      <dgm:spPr/>
      <dgm:t>
        <a:bodyPr/>
        <a:lstStyle/>
        <a:p>
          <a:endParaRPr lang="en-GB"/>
        </a:p>
      </dgm:t>
    </dgm:pt>
    <dgm:pt modelId="{E2CE3B13-1158-434A-B9BC-BC2BE3BB5E35}" type="pres">
      <dgm:prSet presAssocID="{33A50387-6601-41A3-80C2-D09BA76EC250}" presName="rootConnector1" presStyleLbl="node1" presStyleIdx="0" presStyleCnt="0"/>
      <dgm:spPr/>
      <dgm:t>
        <a:bodyPr/>
        <a:lstStyle/>
        <a:p>
          <a:endParaRPr lang="en-GB"/>
        </a:p>
      </dgm:t>
    </dgm:pt>
    <dgm:pt modelId="{E2D05B9F-4B36-466F-99C2-AA8BA0347DDA}" type="pres">
      <dgm:prSet presAssocID="{33A50387-6601-41A3-80C2-D09BA76EC250}" presName="hierChild2" presStyleCnt="0"/>
      <dgm:spPr/>
    </dgm:pt>
    <dgm:pt modelId="{1DEA3BE5-F5EC-45C2-A142-C13D85739848}" type="pres">
      <dgm:prSet presAssocID="{CE5DBC3E-A99D-4373-9EEC-76DBAB553469}" presName="Name37" presStyleLbl="parChTrans1D2" presStyleIdx="0" presStyleCnt="3"/>
      <dgm:spPr/>
      <dgm:t>
        <a:bodyPr/>
        <a:lstStyle/>
        <a:p>
          <a:endParaRPr lang="en-GB"/>
        </a:p>
      </dgm:t>
    </dgm:pt>
    <dgm:pt modelId="{8D35A260-E686-4B04-A9E3-673968832EAC}" type="pres">
      <dgm:prSet presAssocID="{85EDF7FA-F8CD-4A4A-8FFD-72242CE8C46F}" presName="hierRoot2" presStyleCnt="0">
        <dgm:presLayoutVars>
          <dgm:hierBranch val="init"/>
        </dgm:presLayoutVars>
      </dgm:prSet>
      <dgm:spPr/>
    </dgm:pt>
    <dgm:pt modelId="{4C78D72A-738C-4965-A8AF-F9EDBA8E3DA2}" type="pres">
      <dgm:prSet presAssocID="{85EDF7FA-F8CD-4A4A-8FFD-72242CE8C46F}" presName="rootComposite" presStyleCnt="0"/>
      <dgm:spPr/>
    </dgm:pt>
    <dgm:pt modelId="{7BAEB221-977B-4651-B5BF-D047329D38CF}" type="pres">
      <dgm:prSet presAssocID="{85EDF7FA-F8CD-4A4A-8FFD-72242CE8C46F}" presName="rootText" presStyleLbl="node2" presStyleIdx="0" presStyleCnt="3">
        <dgm:presLayoutVars>
          <dgm:chPref val="3"/>
        </dgm:presLayoutVars>
      </dgm:prSet>
      <dgm:spPr/>
      <dgm:t>
        <a:bodyPr/>
        <a:lstStyle/>
        <a:p>
          <a:endParaRPr lang="en-GB"/>
        </a:p>
      </dgm:t>
    </dgm:pt>
    <dgm:pt modelId="{91A17E46-1304-4512-9C41-273FEE4033E0}" type="pres">
      <dgm:prSet presAssocID="{85EDF7FA-F8CD-4A4A-8FFD-72242CE8C46F}" presName="rootConnector" presStyleLbl="node2" presStyleIdx="0" presStyleCnt="3"/>
      <dgm:spPr/>
      <dgm:t>
        <a:bodyPr/>
        <a:lstStyle/>
        <a:p>
          <a:endParaRPr lang="en-GB"/>
        </a:p>
      </dgm:t>
    </dgm:pt>
    <dgm:pt modelId="{EEBF9C7A-5FA6-4DC0-A68A-FA9B3EC5BB6E}" type="pres">
      <dgm:prSet presAssocID="{85EDF7FA-F8CD-4A4A-8FFD-72242CE8C46F}" presName="hierChild4" presStyleCnt="0"/>
      <dgm:spPr/>
    </dgm:pt>
    <dgm:pt modelId="{FFF81C7B-96AF-4B83-9702-7BEAECA88CEF}" type="pres">
      <dgm:prSet presAssocID="{85EDF7FA-F8CD-4A4A-8FFD-72242CE8C46F}" presName="hierChild5" presStyleCnt="0"/>
      <dgm:spPr/>
    </dgm:pt>
    <dgm:pt modelId="{39EEE2DE-3AF7-4214-91ED-2945E3B22873}" type="pres">
      <dgm:prSet presAssocID="{1C226B74-D8C0-4316-AC7C-80A6E2BE06DA}" presName="Name37" presStyleLbl="parChTrans1D2" presStyleIdx="1" presStyleCnt="3"/>
      <dgm:spPr/>
      <dgm:t>
        <a:bodyPr/>
        <a:lstStyle/>
        <a:p>
          <a:endParaRPr lang="en-GB"/>
        </a:p>
      </dgm:t>
    </dgm:pt>
    <dgm:pt modelId="{43E12AB1-7B09-45F7-9FA2-4D7CBCFFBC70}" type="pres">
      <dgm:prSet presAssocID="{DA0AF24D-5519-47F5-8E7F-CF9922743D7F}" presName="hierRoot2" presStyleCnt="0">
        <dgm:presLayoutVars>
          <dgm:hierBranch val="init"/>
        </dgm:presLayoutVars>
      </dgm:prSet>
      <dgm:spPr/>
    </dgm:pt>
    <dgm:pt modelId="{77CF6A52-2324-4A11-9A57-4D216706C54C}" type="pres">
      <dgm:prSet presAssocID="{DA0AF24D-5519-47F5-8E7F-CF9922743D7F}" presName="rootComposite" presStyleCnt="0"/>
      <dgm:spPr/>
    </dgm:pt>
    <dgm:pt modelId="{3D89D5C4-4202-4629-9F19-BEE6BD68D622}" type="pres">
      <dgm:prSet presAssocID="{DA0AF24D-5519-47F5-8E7F-CF9922743D7F}" presName="rootText" presStyleLbl="node2" presStyleIdx="1" presStyleCnt="3">
        <dgm:presLayoutVars>
          <dgm:chPref val="3"/>
        </dgm:presLayoutVars>
      </dgm:prSet>
      <dgm:spPr/>
      <dgm:t>
        <a:bodyPr/>
        <a:lstStyle/>
        <a:p>
          <a:endParaRPr lang="en-GB"/>
        </a:p>
      </dgm:t>
    </dgm:pt>
    <dgm:pt modelId="{686B1CA3-25E5-4936-BDF7-0F223F416C91}" type="pres">
      <dgm:prSet presAssocID="{DA0AF24D-5519-47F5-8E7F-CF9922743D7F}" presName="rootConnector" presStyleLbl="node2" presStyleIdx="1" presStyleCnt="3"/>
      <dgm:spPr/>
      <dgm:t>
        <a:bodyPr/>
        <a:lstStyle/>
        <a:p>
          <a:endParaRPr lang="en-GB"/>
        </a:p>
      </dgm:t>
    </dgm:pt>
    <dgm:pt modelId="{0304EFC5-B429-4AB4-8BCF-4952EDA77F02}" type="pres">
      <dgm:prSet presAssocID="{DA0AF24D-5519-47F5-8E7F-CF9922743D7F}" presName="hierChild4" presStyleCnt="0"/>
      <dgm:spPr/>
    </dgm:pt>
    <dgm:pt modelId="{01B0F693-7148-4752-BA0D-B538DDF4C05E}" type="pres">
      <dgm:prSet presAssocID="{DA0AF24D-5519-47F5-8E7F-CF9922743D7F}" presName="hierChild5" presStyleCnt="0"/>
      <dgm:spPr/>
    </dgm:pt>
    <dgm:pt modelId="{087395F4-E5F7-41C5-9AF2-EE58AC56787F}" type="pres">
      <dgm:prSet presAssocID="{CFA73929-9B90-4458-A675-FA3A6D93081F}" presName="Name37" presStyleLbl="parChTrans1D2" presStyleIdx="2" presStyleCnt="3"/>
      <dgm:spPr/>
      <dgm:t>
        <a:bodyPr/>
        <a:lstStyle/>
        <a:p>
          <a:endParaRPr lang="en-GB"/>
        </a:p>
      </dgm:t>
    </dgm:pt>
    <dgm:pt modelId="{86D8E2D9-2776-48CD-A28A-8FFC4F16B27F}" type="pres">
      <dgm:prSet presAssocID="{FC3FEDA3-C435-48C1-B6DC-0326274FE505}" presName="hierRoot2" presStyleCnt="0">
        <dgm:presLayoutVars>
          <dgm:hierBranch val="init"/>
        </dgm:presLayoutVars>
      </dgm:prSet>
      <dgm:spPr/>
    </dgm:pt>
    <dgm:pt modelId="{64F87F0D-1FA4-4671-BCE5-732F1D85EFE5}" type="pres">
      <dgm:prSet presAssocID="{FC3FEDA3-C435-48C1-B6DC-0326274FE505}" presName="rootComposite" presStyleCnt="0"/>
      <dgm:spPr/>
    </dgm:pt>
    <dgm:pt modelId="{DDDF1E24-95E6-4DD9-818B-19B19A9AD663}" type="pres">
      <dgm:prSet presAssocID="{FC3FEDA3-C435-48C1-B6DC-0326274FE505}" presName="rootText" presStyleLbl="node2" presStyleIdx="2" presStyleCnt="3">
        <dgm:presLayoutVars>
          <dgm:chPref val="3"/>
        </dgm:presLayoutVars>
      </dgm:prSet>
      <dgm:spPr/>
      <dgm:t>
        <a:bodyPr/>
        <a:lstStyle/>
        <a:p>
          <a:endParaRPr lang="en-GB"/>
        </a:p>
      </dgm:t>
    </dgm:pt>
    <dgm:pt modelId="{58E9B8C9-BD1A-4359-9721-1D3257DCA2E7}" type="pres">
      <dgm:prSet presAssocID="{FC3FEDA3-C435-48C1-B6DC-0326274FE505}" presName="rootConnector" presStyleLbl="node2" presStyleIdx="2" presStyleCnt="3"/>
      <dgm:spPr/>
      <dgm:t>
        <a:bodyPr/>
        <a:lstStyle/>
        <a:p>
          <a:endParaRPr lang="en-GB"/>
        </a:p>
      </dgm:t>
    </dgm:pt>
    <dgm:pt modelId="{A52F76F0-3368-4A03-A3C7-1F13D50123B5}" type="pres">
      <dgm:prSet presAssocID="{FC3FEDA3-C435-48C1-B6DC-0326274FE505}" presName="hierChild4" presStyleCnt="0"/>
      <dgm:spPr/>
    </dgm:pt>
    <dgm:pt modelId="{A135A3E1-AAC8-47B2-AFCF-03486198AB58}" type="pres">
      <dgm:prSet presAssocID="{FC3FEDA3-C435-48C1-B6DC-0326274FE505}" presName="hierChild5" presStyleCnt="0"/>
      <dgm:spPr/>
    </dgm:pt>
    <dgm:pt modelId="{84649892-805B-4217-8A36-A17B340B8E36}" type="pres">
      <dgm:prSet presAssocID="{33A50387-6601-41A3-80C2-D09BA76EC250}" presName="hierChild3" presStyleCnt="0"/>
      <dgm:spPr/>
    </dgm:pt>
  </dgm:ptLst>
  <dgm:cxnLst>
    <dgm:cxn modelId="{0F514D4C-AE94-476B-B28A-671842457258}" type="presOf" srcId="{33A50387-6601-41A3-80C2-D09BA76EC250}" destId="{E2CE3B13-1158-434A-B9BC-BC2BE3BB5E35}" srcOrd="1" destOrd="0" presId="urn:microsoft.com/office/officeart/2005/8/layout/orgChart1"/>
    <dgm:cxn modelId="{64CDDF96-D777-4DCE-955A-FDB5FC773486}" srcId="{33A50387-6601-41A3-80C2-D09BA76EC250}" destId="{85EDF7FA-F8CD-4A4A-8FFD-72242CE8C46F}" srcOrd="0" destOrd="0" parTransId="{CE5DBC3E-A99D-4373-9EEC-76DBAB553469}" sibTransId="{B4FEFBB4-6225-44A2-8E3E-84226CD27387}"/>
    <dgm:cxn modelId="{588BFC33-420C-4195-AE8A-F67E29DC0C58}" type="presOf" srcId="{33A50387-6601-41A3-80C2-D09BA76EC250}" destId="{462C4AE7-A9F4-4DF4-B95D-9695F1FCD8B7}" srcOrd="0" destOrd="0" presId="urn:microsoft.com/office/officeart/2005/8/layout/orgChart1"/>
    <dgm:cxn modelId="{DA824A7A-6825-4168-82C5-F58F1F319AB2}" type="presOf" srcId="{DA0AF24D-5519-47F5-8E7F-CF9922743D7F}" destId="{686B1CA3-25E5-4936-BDF7-0F223F416C91}" srcOrd="1" destOrd="0" presId="urn:microsoft.com/office/officeart/2005/8/layout/orgChart1"/>
    <dgm:cxn modelId="{F627F46A-C523-42C8-8E15-7A332EAF1563}" type="presOf" srcId="{85EDF7FA-F8CD-4A4A-8FFD-72242CE8C46F}" destId="{91A17E46-1304-4512-9C41-273FEE4033E0}" srcOrd="1" destOrd="0" presId="urn:microsoft.com/office/officeart/2005/8/layout/orgChart1"/>
    <dgm:cxn modelId="{BA026930-B9F7-41DC-9955-FBE6E6154828}" type="presOf" srcId="{FC3FEDA3-C435-48C1-B6DC-0326274FE505}" destId="{58E9B8C9-BD1A-4359-9721-1D3257DCA2E7}" srcOrd="1" destOrd="0" presId="urn:microsoft.com/office/officeart/2005/8/layout/orgChart1"/>
    <dgm:cxn modelId="{B3D5F29F-C678-4705-8AAD-D82AB7EE5F75}" type="presOf" srcId="{379BCA79-38C0-43E2-B0E2-7C594DCC9B87}" destId="{812B39F8-0BDE-4B88-8DB2-3E3A043B1722}" srcOrd="0" destOrd="0" presId="urn:microsoft.com/office/officeart/2005/8/layout/orgChart1"/>
    <dgm:cxn modelId="{C0ED775E-ADC3-4BA1-83E7-CEA4AA5BA82A}" type="presOf" srcId="{1C226B74-D8C0-4316-AC7C-80A6E2BE06DA}" destId="{39EEE2DE-3AF7-4214-91ED-2945E3B22873}" srcOrd="0" destOrd="0" presId="urn:microsoft.com/office/officeart/2005/8/layout/orgChart1"/>
    <dgm:cxn modelId="{AD02ED2D-FE2B-4839-9859-8902F1A8D700}" type="presOf" srcId="{85EDF7FA-F8CD-4A4A-8FFD-72242CE8C46F}" destId="{7BAEB221-977B-4651-B5BF-D047329D38CF}" srcOrd="0" destOrd="0" presId="urn:microsoft.com/office/officeart/2005/8/layout/orgChart1"/>
    <dgm:cxn modelId="{D59067F0-5535-43B2-9F0F-DB1E3564E3AC}" type="presOf" srcId="{CE5DBC3E-A99D-4373-9EEC-76DBAB553469}" destId="{1DEA3BE5-F5EC-45C2-A142-C13D85739848}" srcOrd="0" destOrd="0" presId="urn:microsoft.com/office/officeart/2005/8/layout/orgChart1"/>
    <dgm:cxn modelId="{014EBE68-8E0B-40BC-A6C1-7773C25FD5DD}" srcId="{33A50387-6601-41A3-80C2-D09BA76EC250}" destId="{FC3FEDA3-C435-48C1-B6DC-0326274FE505}" srcOrd="2" destOrd="0" parTransId="{CFA73929-9B90-4458-A675-FA3A6D93081F}" sibTransId="{AC4B6DDB-8707-4E1C-B570-DFD396221956}"/>
    <dgm:cxn modelId="{967F4728-8997-4AED-BEBA-262C3EE99619}" type="presOf" srcId="{CFA73929-9B90-4458-A675-FA3A6D93081F}" destId="{087395F4-E5F7-41C5-9AF2-EE58AC56787F}" srcOrd="0" destOrd="0" presId="urn:microsoft.com/office/officeart/2005/8/layout/orgChart1"/>
    <dgm:cxn modelId="{2303CF06-FE15-414D-B72E-74B4AE7382E1}" srcId="{379BCA79-38C0-43E2-B0E2-7C594DCC9B87}" destId="{33A50387-6601-41A3-80C2-D09BA76EC250}" srcOrd="0" destOrd="0" parTransId="{F20E8417-5163-41A8-A8C8-6115CCAD48F3}" sibTransId="{6D6E309F-1287-4F76-A904-9DE088A5B27F}"/>
    <dgm:cxn modelId="{9F0E8FEC-3DE5-468E-9784-8548294C8D9A}" type="presOf" srcId="{FC3FEDA3-C435-48C1-B6DC-0326274FE505}" destId="{DDDF1E24-95E6-4DD9-818B-19B19A9AD663}" srcOrd="0" destOrd="0" presId="urn:microsoft.com/office/officeart/2005/8/layout/orgChart1"/>
    <dgm:cxn modelId="{7CA23046-5D38-4AE2-AA4D-AC529D014109}" srcId="{33A50387-6601-41A3-80C2-D09BA76EC250}" destId="{DA0AF24D-5519-47F5-8E7F-CF9922743D7F}" srcOrd="1" destOrd="0" parTransId="{1C226B74-D8C0-4316-AC7C-80A6E2BE06DA}" sibTransId="{39FDA352-6321-48F3-B8B4-3E68E26C159C}"/>
    <dgm:cxn modelId="{685D9062-AE09-4512-A62E-640C18A8AF79}" type="presOf" srcId="{DA0AF24D-5519-47F5-8E7F-CF9922743D7F}" destId="{3D89D5C4-4202-4629-9F19-BEE6BD68D622}" srcOrd="0" destOrd="0" presId="urn:microsoft.com/office/officeart/2005/8/layout/orgChart1"/>
    <dgm:cxn modelId="{476D3D59-2319-4417-B53C-7917314A1707}" type="presParOf" srcId="{812B39F8-0BDE-4B88-8DB2-3E3A043B1722}" destId="{CC282173-E7B3-421C-991C-A12B7C10BF90}" srcOrd="0" destOrd="0" presId="urn:microsoft.com/office/officeart/2005/8/layout/orgChart1"/>
    <dgm:cxn modelId="{336B1FC8-3C20-4BA9-8479-05FF9E7E0AD3}" type="presParOf" srcId="{CC282173-E7B3-421C-991C-A12B7C10BF90}" destId="{434C911B-21E0-42FD-B781-990C8C8866B3}" srcOrd="0" destOrd="0" presId="urn:microsoft.com/office/officeart/2005/8/layout/orgChart1"/>
    <dgm:cxn modelId="{BDD799C5-A865-4026-B54B-BBEE192E53DD}" type="presParOf" srcId="{434C911B-21E0-42FD-B781-990C8C8866B3}" destId="{462C4AE7-A9F4-4DF4-B95D-9695F1FCD8B7}" srcOrd="0" destOrd="0" presId="urn:microsoft.com/office/officeart/2005/8/layout/orgChart1"/>
    <dgm:cxn modelId="{A27EC5CD-F364-4DB0-B6B5-7EC14679FE5C}" type="presParOf" srcId="{434C911B-21E0-42FD-B781-990C8C8866B3}" destId="{E2CE3B13-1158-434A-B9BC-BC2BE3BB5E35}" srcOrd="1" destOrd="0" presId="urn:microsoft.com/office/officeart/2005/8/layout/orgChart1"/>
    <dgm:cxn modelId="{3CAF6B45-06EB-43EC-B110-F6BF36442F64}" type="presParOf" srcId="{CC282173-E7B3-421C-991C-A12B7C10BF90}" destId="{E2D05B9F-4B36-466F-99C2-AA8BA0347DDA}" srcOrd="1" destOrd="0" presId="urn:microsoft.com/office/officeart/2005/8/layout/orgChart1"/>
    <dgm:cxn modelId="{F2E3E7D8-8A44-49FF-893B-BB4BD45DDF73}" type="presParOf" srcId="{E2D05B9F-4B36-466F-99C2-AA8BA0347DDA}" destId="{1DEA3BE5-F5EC-45C2-A142-C13D85739848}" srcOrd="0" destOrd="0" presId="urn:microsoft.com/office/officeart/2005/8/layout/orgChart1"/>
    <dgm:cxn modelId="{AC193035-41CA-438C-B1FD-3E66446B4CC0}" type="presParOf" srcId="{E2D05B9F-4B36-466F-99C2-AA8BA0347DDA}" destId="{8D35A260-E686-4B04-A9E3-673968832EAC}" srcOrd="1" destOrd="0" presId="urn:microsoft.com/office/officeart/2005/8/layout/orgChart1"/>
    <dgm:cxn modelId="{2DE6B577-2241-463B-AFE0-5CA23B6212AD}" type="presParOf" srcId="{8D35A260-E686-4B04-A9E3-673968832EAC}" destId="{4C78D72A-738C-4965-A8AF-F9EDBA8E3DA2}" srcOrd="0" destOrd="0" presId="urn:microsoft.com/office/officeart/2005/8/layout/orgChart1"/>
    <dgm:cxn modelId="{1E32B045-65AB-457F-B1E9-AD72E9C96980}" type="presParOf" srcId="{4C78D72A-738C-4965-A8AF-F9EDBA8E3DA2}" destId="{7BAEB221-977B-4651-B5BF-D047329D38CF}" srcOrd="0" destOrd="0" presId="urn:microsoft.com/office/officeart/2005/8/layout/orgChart1"/>
    <dgm:cxn modelId="{4C83F09E-D739-490B-B592-D72F20625A0A}" type="presParOf" srcId="{4C78D72A-738C-4965-A8AF-F9EDBA8E3DA2}" destId="{91A17E46-1304-4512-9C41-273FEE4033E0}" srcOrd="1" destOrd="0" presId="urn:microsoft.com/office/officeart/2005/8/layout/orgChart1"/>
    <dgm:cxn modelId="{E0252FCD-17A9-46A1-BB2D-23CFAF594966}" type="presParOf" srcId="{8D35A260-E686-4B04-A9E3-673968832EAC}" destId="{EEBF9C7A-5FA6-4DC0-A68A-FA9B3EC5BB6E}" srcOrd="1" destOrd="0" presId="urn:microsoft.com/office/officeart/2005/8/layout/orgChart1"/>
    <dgm:cxn modelId="{35E116C6-1B1A-441C-A9E0-C4B3798A5C90}" type="presParOf" srcId="{8D35A260-E686-4B04-A9E3-673968832EAC}" destId="{FFF81C7B-96AF-4B83-9702-7BEAECA88CEF}" srcOrd="2" destOrd="0" presId="urn:microsoft.com/office/officeart/2005/8/layout/orgChart1"/>
    <dgm:cxn modelId="{C1949624-D016-4CD4-BAE6-820888C1DBEF}" type="presParOf" srcId="{E2D05B9F-4B36-466F-99C2-AA8BA0347DDA}" destId="{39EEE2DE-3AF7-4214-91ED-2945E3B22873}" srcOrd="2" destOrd="0" presId="urn:microsoft.com/office/officeart/2005/8/layout/orgChart1"/>
    <dgm:cxn modelId="{ABCDB1FC-FF18-4DF5-A119-CB353BA57904}" type="presParOf" srcId="{E2D05B9F-4B36-466F-99C2-AA8BA0347DDA}" destId="{43E12AB1-7B09-45F7-9FA2-4D7CBCFFBC70}" srcOrd="3" destOrd="0" presId="urn:microsoft.com/office/officeart/2005/8/layout/orgChart1"/>
    <dgm:cxn modelId="{D053E039-1FFA-4A79-B137-0089720EBCFC}" type="presParOf" srcId="{43E12AB1-7B09-45F7-9FA2-4D7CBCFFBC70}" destId="{77CF6A52-2324-4A11-9A57-4D216706C54C}" srcOrd="0" destOrd="0" presId="urn:microsoft.com/office/officeart/2005/8/layout/orgChart1"/>
    <dgm:cxn modelId="{B4F90AE4-8C5A-4962-BFB9-05ACCDBE5C51}" type="presParOf" srcId="{77CF6A52-2324-4A11-9A57-4D216706C54C}" destId="{3D89D5C4-4202-4629-9F19-BEE6BD68D622}" srcOrd="0" destOrd="0" presId="urn:microsoft.com/office/officeart/2005/8/layout/orgChart1"/>
    <dgm:cxn modelId="{B934476B-D8EA-4332-8F50-4A1F0BD1A4D3}" type="presParOf" srcId="{77CF6A52-2324-4A11-9A57-4D216706C54C}" destId="{686B1CA3-25E5-4936-BDF7-0F223F416C91}" srcOrd="1" destOrd="0" presId="urn:microsoft.com/office/officeart/2005/8/layout/orgChart1"/>
    <dgm:cxn modelId="{FC41BD1A-362D-446C-90F8-864FA816BB68}" type="presParOf" srcId="{43E12AB1-7B09-45F7-9FA2-4D7CBCFFBC70}" destId="{0304EFC5-B429-4AB4-8BCF-4952EDA77F02}" srcOrd="1" destOrd="0" presId="urn:microsoft.com/office/officeart/2005/8/layout/orgChart1"/>
    <dgm:cxn modelId="{7397592E-B539-493E-BA8E-1899169FBD92}" type="presParOf" srcId="{43E12AB1-7B09-45F7-9FA2-4D7CBCFFBC70}" destId="{01B0F693-7148-4752-BA0D-B538DDF4C05E}" srcOrd="2" destOrd="0" presId="urn:microsoft.com/office/officeart/2005/8/layout/orgChart1"/>
    <dgm:cxn modelId="{53406593-770C-41ED-B0A7-7898DD07B773}" type="presParOf" srcId="{E2D05B9F-4B36-466F-99C2-AA8BA0347DDA}" destId="{087395F4-E5F7-41C5-9AF2-EE58AC56787F}" srcOrd="4" destOrd="0" presId="urn:microsoft.com/office/officeart/2005/8/layout/orgChart1"/>
    <dgm:cxn modelId="{814C8662-B796-4C8D-AA66-D384B74D2EB5}" type="presParOf" srcId="{E2D05B9F-4B36-466F-99C2-AA8BA0347DDA}" destId="{86D8E2D9-2776-48CD-A28A-8FFC4F16B27F}" srcOrd="5" destOrd="0" presId="urn:microsoft.com/office/officeart/2005/8/layout/orgChart1"/>
    <dgm:cxn modelId="{F2A9F700-75E8-487F-A7AA-E3D792F7724B}" type="presParOf" srcId="{86D8E2D9-2776-48CD-A28A-8FFC4F16B27F}" destId="{64F87F0D-1FA4-4671-BCE5-732F1D85EFE5}" srcOrd="0" destOrd="0" presId="urn:microsoft.com/office/officeart/2005/8/layout/orgChart1"/>
    <dgm:cxn modelId="{2B20C0EC-8157-40E9-906D-E16433C59EE2}" type="presParOf" srcId="{64F87F0D-1FA4-4671-BCE5-732F1D85EFE5}" destId="{DDDF1E24-95E6-4DD9-818B-19B19A9AD663}" srcOrd="0" destOrd="0" presId="urn:microsoft.com/office/officeart/2005/8/layout/orgChart1"/>
    <dgm:cxn modelId="{54129984-ECF6-46EF-A587-A2F7384BFF7A}" type="presParOf" srcId="{64F87F0D-1FA4-4671-BCE5-732F1D85EFE5}" destId="{58E9B8C9-BD1A-4359-9721-1D3257DCA2E7}" srcOrd="1" destOrd="0" presId="urn:microsoft.com/office/officeart/2005/8/layout/orgChart1"/>
    <dgm:cxn modelId="{E6D1C446-E46C-4C78-B7A1-B33C1055F625}" type="presParOf" srcId="{86D8E2D9-2776-48CD-A28A-8FFC4F16B27F}" destId="{A52F76F0-3368-4A03-A3C7-1F13D50123B5}" srcOrd="1" destOrd="0" presId="urn:microsoft.com/office/officeart/2005/8/layout/orgChart1"/>
    <dgm:cxn modelId="{E480C221-DE4D-48AF-89C6-E17FC5FED9F8}" type="presParOf" srcId="{86D8E2D9-2776-48CD-A28A-8FFC4F16B27F}" destId="{A135A3E1-AAC8-47B2-AFCF-03486198AB58}" srcOrd="2" destOrd="0" presId="urn:microsoft.com/office/officeart/2005/8/layout/orgChart1"/>
    <dgm:cxn modelId="{F292E475-DE7E-44F5-9EEB-AD7F14582CD6}" type="presParOf" srcId="{CC282173-E7B3-421C-991C-A12B7C10BF90}" destId="{84649892-805B-4217-8A36-A17B340B8E36}"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9BCA79-38C0-43E2-B0E2-7C594DCC9B8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33A50387-6601-41A3-80C2-D09BA76EC250}">
      <dgm:prSet phldrT="[Text]" custT="1"/>
      <dgm:spPr/>
      <dgm:t>
        <a:bodyPr/>
        <a:lstStyle/>
        <a:p>
          <a:pPr>
            <a:lnSpc>
              <a:spcPct val="100000"/>
            </a:lnSpc>
            <a:spcAft>
              <a:spcPts val="200"/>
            </a:spcAft>
          </a:pPr>
          <a:r>
            <a:rPr lang="en-GB" sz="1400" dirty="0" smtClean="0">
              <a:solidFill>
                <a:schemeClr val="bg1"/>
              </a:solidFill>
            </a:rPr>
            <a:t>Claims Manager</a:t>
          </a:r>
          <a:endParaRPr lang="en-GB" sz="1400" dirty="0">
            <a:solidFill>
              <a:schemeClr val="bg1"/>
            </a:solidFill>
          </a:endParaRPr>
        </a:p>
      </dgm:t>
    </dgm:pt>
    <dgm:pt modelId="{F20E8417-5163-41A8-A8C8-6115CCAD48F3}" type="parTrans" cxnId="{2303CF06-FE15-414D-B72E-74B4AE7382E1}">
      <dgm:prSet/>
      <dgm:spPr/>
      <dgm:t>
        <a:bodyPr/>
        <a:lstStyle/>
        <a:p>
          <a:endParaRPr lang="en-GB"/>
        </a:p>
      </dgm:t>
    </dgm:pt>
    <dgm:pt modelId="{6D6E309F-1287-4F76-A904-9DE088A5B27F}" type="sibTrans" cxnId="{2303CF06-FE15-414D-B72E-74B4AE7382E1}">
      <dgm:prSet/>
      <dgm:spPr/>
      <dgm:t>
        <a:bodyPr/>
        <a:lstStyle/>
        <a:p>
          <a:endParaRPr lang="en-GB"/>
        </a:p>
      </dgm:t>
    </dgm:pt>
    <dgm:pt modelId="{85EDF7FA-F8CD-4A4A-8FFD-72242CE8C46F}">
      <dgm:prSet phldrT="[Text]" custT="1"/>
      <dgm:spPr/>
      <dgm:t>
        <a:bodyPr/>
        <a:lstStyle/>
        <a:p>
          <a:r>
            <a:rPr lang="en-GB" sz="1400" dirty="0" smtClean="0"/>
            <a:t>Board</a:t>
          </a:r>
          <a:endParaRPr lang="en-GB" sz="1400" dirty="0"/>
        </a:p>
      </dgm:t>
    </dgm:pt>
    <dgm:pt modelId="{CE5DBC3E-A99D-4373-9EEC-76DBAB553469}" type="parTrans" cxnId="{64CDDF96-D777-4DCE-955A-FDB5FC773486}">
      <dgm:prSet/>
      <dgm:spPr/>
      <dgm:t>
        <a:bodyPr/>
        <a:lstStyle/>
        <a:p>
          <a:endParaRPr lang="en-GB"/>
        </a:p>
      </dgm:t>
    </dgm:pt>
    <dgm:pt modelId="{B4FEFBB4-6225-44A2-8E3E-84226CD27387}" type="sibTrans" cxnId="{64CDDF96-D777-4DCE-955A-FDB5FC773486}">
      <dgm:prSet/>
      <dgm:spPr/>
      <dgm:t>
        <a:bodyPr/>
        <a:lstStyle/>
        <a:p>
          <a:endParaRPr lang="en-GB"/>
        </a:p>
      </dgm:t>
    </dgm:pt>
    <dgm:pt modelId="{812B39F8-0BDE-4B88-8DB2-3E3A043B1722}" type="pres">
      <dgm:prSet presAssocID="{379BCA79-38C0-43E2-B0E2-7C594DCC9B87}" presName="hierChild1" presStyleCnt="0">
        <dgm:presLayoutVars>
          <dgm:orgChart val="1"/>
          <dgm:chPref val="1"/>
          <dgm:dir/>
          <dgm:animOne val="branch"/>
          <dgm:animLvl val="lvl"/>
          <dgm:resizeHandles/>
        </dgm:presLayoutVars>
      </dgm:prSet>
      <dgm:spPr/>
      <dgm:t>
        <a:bodyPr/>
        <a:lstStyle/>
        <a:p>
          <a:endParaRPr lang="en-GB"/>
        </a:p>
      </dgm:t>
    </dgm:pt>
    <dgm:pt modelId="{CC282173-E7B3-421C-991C-A12B7C10BF90}" type="pres">
      <dgm:prSet presAssocID="{33A50387-6601-41A3-80C2-D09BA76EC250}" presName="hierRoot1" presStyleCnt="0">
        <dgm:presLayoutVars>
          <dgm:hierBranch val="init"/>
        </dgm:presLayoutVars>
      </dgm:prSet>
      <dgm:spPr/>
    </dgm:pt>
    <dgm:pt modelId="{434C911B-21E0-42FD-B781-990C8C8866B3}" type="pres">
      <dgm:prSet presAssocID="{33A50387-6601-41A3-80C2-D09BA76EC250}" presName="rootComposite1" presStyleCnt="0"/>
      <dgm:spPr/>
    </dgm:pt>
    <dgm:pt modelId="{462C4AE7-A9F4-4DF4-B95D-9695F1FCD8B7}" type="pres">
      <dgm:prSet presAssocID="{33A50387-6601-41A3-80C2-D09BA76EC250}" presName="rootText1" presStyleLbl="node0" presStyleIdx="0" presStyleCnt="1" custScaleX="121941" custLinFactNeighborY="-6304">
        <dgm:presLayoutVars>
          <dgm:chPref val="3"/>
        </dgm:presLayoutVars>
      </dgm:prSet>
      <dgm:spPr/>
      <dgm:t>
        <a:bodyPr/>
        <a:lstStyle/>
        <a:p>
          <a:endParaRPr lang="en-GB"/>
        </a:p>
      </dgm:t>
    </dgm:pt>
    <dgm:pt modelId="{E2CE3B13-1158-434A-B9BC-BC2BE3BB5E35}" type="pres">
      <dgm:prSet presAssocID="{33A50387-6601-41A3-80C2-D09BA76EC250}" presName="rootConnector1" presStyleLbl="node1" presStyleIdx="0" presStyleCnt="0"/>
      <dgm:spPr/>
      <dgm:t>
        <a:bodyPr/>
        <a:lstStyle/>
        <a:p>
          <a:endParaRPr lang="en-GB"/>
        </a:p>
      </dgm:t>
    </dgm:pt>
    <dgm:pt modelId="{E2D05B9F-4B36-466F-99C2-AA8BA0347DDA}" type="pres">
      <dgm:prSet presAssocID="{33A50387-6601-41A3-80C2-D09BA76EC250}" presName="hierChild2" presStyleCnt="0"/>
      <dgm:spPr/>
    </dgm:pt>
    <dgm:pt modelId="{1DEA3BE5-F5EC-45C2-A142-C13D85739848}" type="pres">
      <dgm:prSet presAssocID="{CE5DBC3E-A99D-4373-9EEC-76DBAB553469}" presName="Name37" presStyleLbl="parChTrans1D2" presStyleIdx="0" presStyleCnt="1"/>
      <dgm:spPr/>
      <dgm:t>
        <a:bodyPr/>
        <a:lstStyle/>
        <a:p>
          <a:endParaRPr lang="en-GB"/>
        </a:p>
      </dgm:t>
    </dgm:pt>
    <dgm:pt modelId="{8D35A260-E686-4B04-A9E3-673968832EAC}" type="pres">
      <dgm:prSet presAssocID="{85EDF7FA-F8CD-4A4A-8FFD-72242CE8C46F}" presName="hierRoot2" presStyleCnt="0">
        <dgm:presLayoutVars>
          <dgm:hierBranch val="init"/>
        </dgm:presLayoutVars>
      </dgm:prSet>
      <dgm:spPr/>
    </dgm:pt>
    <dgm:pt modelId="{4C78D72A-738C-4965-A8AF-F9EDBA8E3DA2}" type="pres">
      <dgm:prSet presAssocID="{85EDF7FA-F8CD-4A4A-8FFD-72242CE8C46F}" presName="rootComposite" presStyleCnt="0"/>
      <dgm:spPr/>
    </dgm:pt>
    <dgm:pt modelId="{7BAEB221-977B-4651-B5BF-D047329D38CF}" type="pres">
      <dgm:prSet presAssocID="{85EDF7FA-F8CD-4A4A-8FFD-72242CE8C46F}" presName="rootText" presStyleLbl="node2" presStyleIdx="0" presStyleCnt="1">
        <dgm:presLayoutVars>
          <dgm:chPref val="3"/>
        </dgm:presLayoutVars>
      </dgm:prSet>
      <dgm:spPr/>
      <dgm:t>
        <a:bodyPr/>
        <a:lstStyle/>
        <a:p>
          <a:endParaRPr lang="en-GB"/>
        </a:p>
      </dgm:t>
    </dgm:pt>
    <dgm:pt modelId="{91A17E46-1304-4512-9C41-273FEE4033E0}" type="pres">
      <dgm:prSet presAssocID="{85EDF7FA-F8CD-4A4A-8FFD-72242CE8C46F}" presName="rootConnector" presStyleLbl="node2" presStyleIdx="0" presStyleCnt="1"/>
      <dgm:spPr/>
      <dgm:t>
        <a:bodyPr/>
        <a:lstStyle/>
        <a:p>
          <a:endParaRPr lang="en-GB"/>
        </a:p>
      </dgm:t>
    </dgm:pt>
    <dgm:pt modelId="{EEBF9C7A-5FA6-4DC0-A68A-FA9B3EC5BB6E}" type="pres">
      <dgm:prSet presAssocID="{85EDF7FA-F8CD-4A4A-8FFD-72242CE8C46F}" presName="hierChild4" presStyleCnt="0"/>
      <dgm:spPr/>
    </dgm:pt>
    <dgm:pt modelId="{FFF81C7B-96AF-4B83-9702-7BEAECA88CEF}" type="pres">
      <dgm:prSet presAssocID="{85EDF7FA-F8CD-4A4A-8FFD-72242CE8C46F}" presName="hierChild5" presStyleCnt="0"/>
      <dgm:spPr/>
    </dgm:pt>
    <dgm:pt modelId="{84649892-805B-4217-8A36-A17B340B8E36}" type="pres">
      <dgm:prSet presAssocID="{33A50387-6601-41A3-80C2-D09BA76EC250}" presName="hierChild3" presStyleCnt="0"/>
      <dgm:spPr/>
    </dgm:pt>
  </dgm:ptLst>
  <dgm:cxnLst>
    <dgm:cxn modelId="{EBDB8320-EC3D-4F0C-99A0-87F4CCDF962E}" type="presOf" srcId="{33A50387-6601-41A3-80C2-D09BA76EC250}" destId="{462C4AE7-A9F4-4DF4-B95D-9695F1FCD8B7}" srcOrd="0" destOrd="0" presId="urn:microsoft.com/office/officeart/2005/8/layout/orgChart1"/>
    <dgm:cxn modelId="{64CDDF96-D777-4DCE-955A-FDB5FC773486}" srcId="{33A50387-6601-41A3-80C2-D09BA76EC250}" destId="{85EDF7FA-F8CD-4A4A-8FFD-72242CE8C46F}" srcOrd="0" destOrd="0" parTransId="{CE5DBC3E-A99D-4373-9EEC-76DBAB553469}" sibTransId="{B4FEFBB4-6225-44A2-8E3E-84226CD27387}"/>
    <dgm:cxn modelId="{CC9738F4-B60B-4D8D-98AF-556F70550C27}" type="presOf" srcId="{379BCA79-38C0-43E2-B0E2-7C594DCC9B87}" destId="{812B39F8-0BDE-4B88-8DB2-3E3A043B1722}" srcOrd="0" destOrd="0" presId="urn:microsoft.com/office/officeart/2005/8/layout/orgChart1"/>
    <dgm:cxn modelId="{2303CF06-FE15-414D-B72E-74B4AE7382E1}" srcId="{379BCA79-38C0-43E2-B0E2-7C594DCC9B87}" destId="{33A50387-6601-41A3-80C2-D09BA76EC250}" srcOrd="0" destOrd="0" parTransId="{F20E8417-5163-41A8-A8C8-6115CCAD48F3}" sibTransId="{6D6E309F-1287-4F76-A904-9DE088A5B27F}"/>
    <dgm:cxn modelId="{B364A540-3312-4593-B6ED-30A24E96A175}" type="presOf" srcId="{CE5DBC3E-A99D-4373-9EEC-76DBAB553469}" destId="{1DEA3BE5-F5EC-45C2-A142-C13D85739848}" srcOrd="0" destOrd="0" presId="urn:microsoft.com/office/officeart/2005/8/layout/orgChart1"/>
    <dgm:cxn modelId="{394CC5BF-E57B-4820-B28F-657D474C401B}" type="presOf" srcId="{85EDF7FA-F8CD-4A4A-8FFD-72242CE8C46F}" destId="{91A17E46-1304-4512-9C41-273FEE4033E0}" srcOrd="1" destOrd="0" presId="urn:microsoft.com/office/officeart/2005/8/layout/orgChart1"/>
    <dgm:cxn modelId="{C63E8038-E0B1-4E69-9F03-BD34305005B2}" type="presOf" srcId="{85EDF7FA-F8CD-4A4A-8FFD-72242CE8C46F}" destId="{7BAEB221-977B-4651-B5BF-D047329D38CF}" srcOrd="0" destOrd="0" presId="urn:microsoft.com/office/officeart/2005/8/layout/orgChart1"/>
    <dgm:cxn modelId="{8BD2E04C-0EFA-419D-AFBB-BBBFDE04FF4B}" type="presOf" srcId="{33A50387-6601-41A3-80C2-D09BA76EC250}" destId="{E2CE3B13-1158-434A-B9BC-BC2BE3BB5E35}" srcOrd="1" destOrd="0" presId="urn:microsoft.com/office/officeart/2005/8/layout/orgChart1"/>
    <dgm:cxn modelId="{ABFB695A-403D-44A5-90DF-F9869F611C6E}" type="presParOf" srcId="{812B39F8-0BDE-4B88-8DB2-3E3A043B1722}" destId="{CC282173-E7B3-421C-991C-A12B7C10BF90}" srcOrd="0" destOrd="0" presId="urn:microsoft.com/office/officeart/2005/8/layout/orgChart1"/>
    <dgm:cxn modelId="{07F41442-7759-48A3-94E1-EA2DCB01D8AB}" type="presParOf" srcId="{CC282173-E7B3-421C-991C-A12B7C10BF90}" destId="{434C911B-21E0-42FD-B781-990C8C8866B3}" srcOrd="0" destOrd="0" presId="urn:microsoft.com/office/officeart/2005/8/layout/orgChart1"/>
    <dgm:cxn modelId="{01F080F2-85B6-48DD-9095-2ADE301EE542}" type="presParOf" srcId="{434C911B-21E0-42FD-B781-990C8C8866B3}" destId="{462C4AE7-A9F4-4DF4-B95D-9695F1FCD8B7}" srcOrd="0" destOrd="0" presId="urn:microsoft.com/office/officeart/2005/8/layout/orgChart1"/>
    <dgm:cxn modelId="{7BFC31D4-D03C-4CF8-9F2C-85B90EAECB28}" type="presParOf" srcId="{434C911B-21E0-42FD-B781-990C8C8866B3}" destId="{E2CE3B13-1158-434A-B9BC-BC2BE3BB5E35}" srcOrd="1" destOrd="0" presId="urn:microsoft.com/office/officeart/2005/8/layout/orgChart1"/>
    <dgm:cxn modelId="{9EF6682B-63D8-4DF7-B68A-7C8414C3554A}" type="presParOf" srcId="{CC282173-E7B3-421C-991C-A12B7C10BF90}" destId="{E2D05B9F-4B36-466F-99C2-AA8BA0347DDA}" srcOrd="1" destOrd="0" presId="urn:microsoft.com/office/officeart/2005/8/layout/orgChart1"/>
    <dgm:cxn modelId="{64A81525-D575-4529-A4E0-EFBACB8016EC}" type="presParOf" srcId="{E2D05B9F-4B36-466F-99C2-AA8BA0347DDA}" destId="{1DEA3BE5-F5EC-45C2-A142-C13D85739848}" srcOrd="0" destOrd="0" presId="urn:microsoft.com/office/officeart/2005/8/layout/orgChart1"/>
    <dgm:cxn modelId="{44AE10B4-9FFA-4EA3-B1F7-78E9DBB0EB46}" type="presParOf" srcId="{E2D05B9F-4B36-466F-99C2-AA8BA0347DDA}" destId="{8D35A260-E686-4B04-A9E3-673968832EAC}" srcOrd="1" destOrd="0" presId="urn:microsoft.com/office/officeart/2005/8/layout/orgChart1"/>
    <dgm:cxn modelId="{FA3F4B84-E61C-41C8-A6DE-EEA2B0476EEB}" type="presParOf" srcId="{8D35A260-E686-4B04-A9E3-673968832EAC}" destId="{4C78D72A-738C-4965-A8AF-F9EDBA8E3DA2}" srcOrd="0" destOrd="0" presId="urn:microsoft.com/office/officeart/2005/8/layout/orgChart1"/>
    <dgm:cxn modelId="{7208AFB7-BF9C-418D-BDBE-CB75F69D3BBD}" type="presParOf" srcId="{4C78D72A-738C-4965-A8AF-F9EDBA8E3DA2}" destId="{7BAEB221-977B-4651-B5BF-D047329D38CF}" srcOrd="0" destOrd="0" presId="urn:microsoft.com/office/officeart/2005/8/layout/orgChart1"/>
    <dgm:cxn modelId="{9339AA3F-0AB2-40DF-BA08-493D3720C1DC}" type="presParOf" srcId="{4C78D72A-738C-4965-A8AF-F9EDBA8E3DA2}" destId="{91A17E46-1304-4512-9C41-273FEE4033E0}" srcOrd="1" destOrd="0" presId="urn:microsoft.com/office/officeart/2005/8/layout/orgChart1"/>
    <dgm:cxn modelId="{09E2EF6B-A59C-4A42-AEAE-163A9EC64E27}" type="presParOf" srcId="{8D35A260-E686-4B04-A9E3-673968832EAC}" destId="{EEBF9C7A-5FA6-4DC0-A68A-FA9B3EC5BB6E}" srcOrd="1" destOrd="0" presId="urn:microsoft.com/office/officeart/2005/8/layout/orgChart1"/>
    <dgm:cxn modelId="{1954794B-8B79-4532-8539-B97FDF4B5909}" type="presParOf" srcId="{8D35A260-E686-4B04-A9E3-673968832EAC}" destId="{FFF81C7B-96AF-4B83-9702-7BEAECA88CEF}" srcOrd="2" destOrd="0" presId="urn:microsoft.com/office/officeart/2005/8/layout/orgChart1"/>
    <dgm:cxn modelId="{2A73CE18-6FB4-4D3D-9A8E-0873149EE210}" type="presParOf" srcId="{CC282173-E7B3-421C-991C-A12B7C10BF90}" destId="{84649892-805B-4217-8A36-A17B340B8E36}" srcOrd="2" destOrd="0" presId="urn:microsoft.com/office/officeart/2005/8/layout/orgChart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9BCA79-38C0-43E2-B0E2-7C594DCC9B8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33A50387-6601-41A3-80C2-D09BA76EC250}">
      <dgm:prSet phldrT="[Text]" custT="1"/>
      <dgm:spPr/>
      <dgm:t>
        <a:bodyPr/>
        <a:lstStyle/>
        <a:p>
          <a:pPr>
            <a:spcAft>
              <a:spcPts val="200"/>
            </a:spcAft>
          </a:pPr>
          <a:r>
            <a:rPr lang="en-GB" sz="1400" dirty="0" smtClean="0"/>
            <a:t>AKW </a:t>
          </a:r>
          <a:r>
            <a:rPr lang="en-GB" sz="1400" dirty="0"/>
            <a:t>Logistics</a:t>
          </a:r>
        </a:p>
      </dgm:t>
    </dgm:pt>
    <dgm:pt modelId="{F20E8417-5163-41A8-A8C8-6115CCAD48F3}" type="parTrans" cxnId="{2303CF06-FE15-414D-B72E-74B4AE7382E1}">
      <dgm:prSet/>
      <dgm:spPr/>
      <dgm:t>
        <a:bodyPr/>
        <a:lstStyle/>
        <a:p>
          <a:endParaRPr lang="en-GB"/>
        </a:p>
      </dgm:t>
    </dgm:pt>
    <dgm:pt modelId="{6D6E309F-1287-4F76-A904-9DE088A5B27F}" type="sibTrans" cxnId="{2303CF06-FE15-414D-B72E-74B4AE7382E1}">
      <dgm:prSet/>
      <dgm:spPr/>
      <dgm:t>
        <a:bodyPr/>
        <a:lstStyle/>
        <a:p>
          <a:endParaRPr lang="en-GB"/>
        </a:p>
      </dgm:t>
    </dgm:pt>
    <dgm:pt modelId="{85EDF7FA-F8CD-4A4A-8FFD-72242CE8C46F}">
      <dgm:prSet phldrT="[Text]" custT="1"/>
      <dgm:spPr/>
      <dgm:t>
        <a:bodyPr/>
        <a:lstStyle/>
        <a:p>
          <a:r>
            <a:rPr lang="en-GB" sz="1400" dirty="0"/>
            <a:t>AKW Board</a:t>
          </a:r>
        </a:p>
      </dgm:t>
    </dgm:pt>
    <dgm:pt modelId="{CE5DBC3E-A99D-4373-9EEC-76DBAB553469}" type="parTrans" cxnId="{64CDDF96-D777-4DCE-955A-FDB5FC773486}">
      <dgm:prSet/>
      <dgm:spPr/>
      <dgm:t>
        <a:bodyPr/>
        <a:lstStyle/>
        <a:p>
          <a:endParaRPr lang="en-GB"/>
        </a:p>
      </dgm:t>
    </dgm:pt>
    <dgm:pt modelId="{B4FEFBB4-6225-44A2-8E3E-84226CD27387}" type="sibTrans" cxnId="{64CDDF96-D777-4DCE-955A-FDB5FC773486}">
      <dgm:prSet/>
      <dgm:spPr/>
      <dgm:t>
        <a:bodyPr/>
        <a:lstStyle/>
        <a:p>
          <a:endParaRPr lang="en-GB"/>
        </a:p>
      </dgm:t>
    </dgm:pt>
    <dgm:pt modelId="{DA0AF24D-5519-47F5-8E7F-CF9922743D7F}">
      <dgm:prSet phldrT="[Text]" custT="1"/>
      <dgm:spPr>
        <a:solidFill>
          <a:srgbClr val="86BE3D"/>
        </a:solidFill>
      </dgm:spPr>
      <dgm:t>
        <a:bodyPr/>
        <a:lstStyle/>
        <a:p>
          <a:r>
            <a:rPr lang="en-GB" sz="1400" dirty="0"/>
            <a:t>Internal IT</a:t>
          </a:r>
        </a:p>
      </dgm:t>
    </dgm:pt>
    <dgm:pt modelId="{1C226B74-D8C0-4316-AC7C-80A6E2BE06DA}" type="parTrans" cxnId="{7CA23046-5D38-4AE2-AA4D-AC529D014109}">
      <dgm:prSet/>
      <dgm:spPr/>
      <dgm:t>
        <a:bodyPr/>
        <a:lstStyle/>
        <a:p>
          <a:endParaRPr lang="en-GB"/>
        </a:p>
      </dgm:t>
    </dgm:pt>
    <dgm:pt modelId="{39FDA352-6321-48F3-B8B4-3E68E26C159C}" type="sibTrans" cxnId="{7CA23046-5D38-4AE2-AA4D-AC529D014109}">
      <dgm:prSet/>
      <dgm:spPr/>
      <dgm:t>
        <a:bodyPr/>
        <a:lstStyle/>
        <a:p>
          <a:endParaRPr lang="en-GB"/>
        </a:p>
      </dgm:t>
    </dgm:pt>
    <dgm:pt modelId="{812B39F8-0BDE-4B88-8DB2-3E3A043B1722}" type="pres">
      <dgm:prSet presAssocID="{379BCA79-38C0-43E2-B0E2-7C594DCC9B87}" presName="hierChild1" presStyleCnt="0">
        <dgm:presLayoutVars>
          <dgm:orgChart val="1"/>
          <dgm:chPref val="1"/>
          <dgm:dir/>
          <dgm:animOne val="branch"/>
          <dgm:animLvl val="lvl"/>
          <dgm:resizeHandles/>
        </dgm:presLayoutVars>
      </dgm:prSet>
      <dgm:spPr/>
      <dgm:t>
        <a:bodyPr/>
        <a:lstStyle/>
        <a:p>
          <a:endParaRPr lang="en-GB"/>
        </a:p>
      </dgm:t>
    </dgm:pt>
    <dgm:pt modelId="{CC282173-E7B3-421C-991C-A12B7C10BF90}" type="pres">
      <dgm:prSet presAssocID="{33A50387-6601-41A3-80C2-D09BA76EC250}" presName="hierRoot1" presStyleCnt="0">
        <dgm:presLayoutVars>
          <dgm:hierBranch val="init"/>
        </dgm:presLayoutVars>
      </dgm:prSet>
      <dgm:spPr/>
    </dgm:pt>
    <dgm:pt modelId="{434C911B-21E0-42FD-B781-990C8C8866B3}" type="pres">
      <dgm:prSet presAssocID="{33A50387-6601-41A3-80C2-D09BA76EC250}" presName="rootComposite1" presStyleCnt="0"/>
      <dgm:spPr/>
    </dgm:pt>
    <dgm:pt modelId="{462C4AE7-A9F4-4DF4-B95D-9695F1FCD8B7}" type="pres">
      <dgm:prSet presAssocID="{33A50387-6601-41A3-80C2-D09BA76EC250}" presName="rootText1" presStyleLbl="node0" presStyleIdx="0" presStyleCnt="1" custScaleX="140704" custLinFactNeighborY="-6304">
        <dgm:presLayoutVars>
          <dgm:chPref val="3"/>
        </dgm:presLayoutVars>
      </dgm:prSet>
      <dgm:spPr/>
      <dgm:t>
        <a:bodyPr/>
        <a:lstStyle/>
        <a:p>
          <a:endParaRPr lang="en-GB"/>
        </a:p>
      </dgm:t>
    </dgm:pt>
    <dgm:pt modelId="{E2CE3B13-1158-434A-B9BC-BC2BE3BB5E35}" type="pres">
      <dgm:prSet presAssocID="{33A50387-6601-41A3-80C2-D09BA76EC250}" presName="rootConnector1" presStyleLbl="node1" presStyleIdx="0" presStyleCnt="0"/>
      <dgm:spPr/>
      <dgm:t>
        <a:bodyPr/>
        <a:lstStyle/>
        <a:p>
          <a:endParaRPr lang="en-GB"/>
        </a:p>
      </dgm:t>
    </dgm:pt>
    <dgm:pt modelId="{E2D05B9F-4B36-466F-99C2-AA8BA0347DDA}" type="pres">
      <dgm:prSet presAssocID="{33A50387-6601-41A3-80C2-D09BA76EC250}" presName="hierChild2" presStyleCnt="0"/>
      <dgm:spPr/>
    </dgm:pt>
    <dgm:pt modelId="{1DEA3BE5-F5EC-45C2-A142-C13D85739848}" type="pres">
      <dgm:prSet presAssocID="{CE5DBC3E-A99D-4373-9EEC-76DBAB553469}" presName="Name37" presStyleLbl="parChTrans1D2" presStyleIdx="0" presStyleCnt="2"/>
      <dgm:spPr/>
      <dgm:t>
        <a:bodyPr/>
        <a:lstStyle/>
        <a:p>
          <a:endParaRPr lang="en-GB"/>
        </a:p>
      </dgm:t>
    </dgm:pt>
    <dgm:pt modelId="{8D35A260-E686-4B04-A9E3-673968832EAC}" type="pres">
      <dgm:prSet presAssocID="{85EDF7FA-F8CD-4A4A-8FFD-72242CE8C46F}" presName="hierRoot2" presStyleCnt="0">
        <dgm:presLayoutVars>
          <dgm:hierBranch val="init"/>
        </dgm:presLayoutVars>
      </dgm:prSet>
      <dgm:spPr/>
    </dgm:pt>
    <dgm:pt modelId="{4C78D72A-738C-4965-A8AF-F9EDBA8E3DA2}" type="pres">
      <dgm:prSet presAssocID="{85EDF7FA-F8CD-4A4A-8FFD-72242CE8C46F}" presName="rootComposite" presStyleCnt="0"/>
      <dgm:spPr/>
    </dgm:pt>
    <dgm:pt modelId="{7BAEB221-977B-4651-B5BF-D047329D38CF}" type="pres">
      <dgm:prSet presAssocID="{85EDF7FA-F8CD-4A4A-8FFD-72242CE8C46F}" presName="rootText" presStyleLbl="node2" presStyleIdx="0" presStyleCnt="2">
        <dgm:presLayoutVars>
          <dgm:chPref val="3"/>
        </dgm:presLayoutVars>
      </dgm:prSet>
      <dgm:spPr/>
      <dgm:t>
        <a:bodyPr/>
        <a:lstStyle/>
        <a:p>
          <a:endParaRPr lang="en-GB"/>
        </a:p>
      </dgm:t>
    </dgm:pt>
    <dgm:pt modelId="{91A17E46-1304-4512-9C41-273FEE4033E0}" type="pres">
      <dgm:prSet presAssocID="{85EDF7FA-F8CD-4A4A-8FFD-72242CE8C46F}" presName="rootConnector" presStyleLbl="node2" presStyleIdx="0" presStyleCnt="2"/>
      <dgm:spPr/>
      <dgm:t>
        <a:bodyPr/>
        <a:lstStyle/>
        <a:p>
          <a:endParaRPr lang="en-GB"/>
        </a:p>
      </dgm:t>
    </dgm:pt>
    <dgm:pt modelId="{EEBF9C7A-5FA6-4DC0-A68A-FA9B3EC5BB6E}" type="pres">
      <dgm:prSet presAssocID="{85EDF7FA-F8CD-4A4A-8FFD-72242CE8C46F}" presName="hierChild4" presStyleCnt="0"/>
      <dgm:spPr/>
    </dgm:pt>
    <dgm:pt modelId="{FFF81C7B-96AF-4B83-9702-7BEAECA88CEF}" type="pres">
      <dgm:prSet presAssocID="{85EDF7FA-F8CD-4A4A-8FFD-72242CE8C46F}" presName="hierChild5" presStyleCnt="0"/>
      <dgm:spPr/>
    </dgm:pt>
    <dgm:pt modelId="{39EEE2DE-3AF7-4214-91ED-2945E3B22873}" type="pres">
      <dgm:prSet presAssocID="{1C226B74-D8C0-4316-AC7C-80A6E2BE06DA}" presName="Name37" presStyleLbl="parChTrans1D2" presStyleIdx="1" presStyleCnt="2"/>
      <dgm:spPr/>
      <dgm:t>
        <a:bodyPr/>
        <a:lstStyle/>
        <a:p>
          <a:endParaRPr lang="en-GB"/>
        </a:p>
      </dgm:t>
    </dgm:pt>
    <dgm:pt modelId="{43E12AB1-7B09-45F7-9FA2-4D7CBCFFBC70}" type="pres">
      <dgm:prSet presAssocID="{DA0AF24D-5519-47F5-8E7F-CF9922743D7F}" presName="hierRoot2" presStyleCnt="0">
        <dgm:presLayoutVars>
          <dgm:hierBranch val="init"/>
        </dgm:presLayoutVars>
      </dgm:prSet>
      <dgm:spPr/>
    </dgm:pt>
    <dgm:pt modelId="{77CF6A52-2324-4A11-9A57-4D216706C54C}" type="pres">
      <dgm:prSet presAssocID="{DA0AF24D-5519-47F5-8E7F-CF9922743D7F}" presName="rootComposite" presStyleCnt="0"/>
      <dgm:spPr/>
    </dgm:pt>
    <dgm:pt modelId="{3D89D5C4-4202-4629-9F19-BEE6BD68D622}" type="pres">
      <dgm:prSet presAssocID="{DA0AF24D-5519-47F5-8E7F-CF9922743D7F}" presName="rootText" presStyleLbl="node2" presStyleIdx="1" presStyleCnt="2">
        <dgm:presLayoutVars>
          <dgm:chPref val="3"/>
        </dgm:presLayoutVars>
      </dgm:prSet>
      <dgm:spPr/>
      <dgm:t>
        <a:bodyPr/>
        <a:lstStyle/>
        <a:p>
          <a:endParaRPr lang="en-GB"/>
        </a:p>
      </dgm:t>
    </dgm:pt>
    <dgm:pt modelId="{686B1CA3-25E5-4936-BDF7-0F223F416C91}" type="pres">
      <dgm:prSet presAssocID="{DA0AF24D-5519-47F5-8E7F-CF9922743D7F}" presName="rootConnector" presStyleLbl="node2" presStyleIdx="1" presStyleCnt="2"/>
      <dgm:spPr/>
      <dgm:t>
        <a:bodyPr/>
        <a:lstStyle/>
        <a:p>
          <a:endParaRPr lang="en-GB"/>
        </a:p>
      </dgm:t>
    </dgm:pt>
    <dgm:pt modelId="{0304EFC5-B429-4AB4-8BCF-4952EDA77F02}" type="pres">
      <dgm:prSet presAssocID="{DA0AF24D-5519-47F5-8E7F-CF9922743D7F}" presName="hierChild4" presStyleCnt="0"/>
      <dgm:spPr/>
    </dgm:pt>
    <dgm:pt modelId="{01B0F693-7148-4752-BA0D-B538DDF4C05E}" type="pres">
      <dgm:prSet presAssocID="{DA0AF24D-5519-47F5-8E7F-CF9922743D7F}" presName="hierChild5" presStyleCnt="0"/>
      <dgm:spPr/>
    </dgm:pt>
    <dgm:pt modelId="{84649892-805B-4217-8A36-A17B340B8E36}" type="pres">
      <dgm:prSet presAssocID="{33A50387-6601-41A3-80C2-D09BA76EC250}" presName="hierChild3" presStyleCnt="0"/>
      <dgm:spPr/>
    </dgm:pt>
  </dgm:ptLst>
  <dgm:cxnLst>
    <dgm:cxn modelId="{64CDDF96-D777-4DCE-955A-FDB5FC773486}" srcId="{33A50387-6601-41A3-80C2-D09BA76EC250}" destId="{85EDF7FA-F8CD-4A4A-8FFD-72242CE8C46F}" srcOrd="0" destOrd="0" parTransId="{CE5DBC3E-A99D-4373-9EEC-76DBAB553469}" sibTransId="{B4FEFBB4-6225-44A2-8E3E-84226CD27387}"/>
    <dgm:cxn modelId="{62252E11-0FCA-4E18-A5A7-A450C2EDEAAA}" type="presOf" srcId="{33A50387-6601-41A3-80C2-D09BA76EC250}" destId="{E2CE3B13-1158-434A-B9BC-BC2BE3BB5E35}" srcOrd="1" destOrd="0" presId="urn:microsoft.com/office/officeart/2005/8/layout/orgChart1"/>
    <dgm:cxn modelId="{57416DF9-EF39-441F-8507-0F9890C2EAE8}" type="presOf" srcId="{1C226B74-D8C0-4316-AC7C-80A6E2BE06DA}" destId="{39EEE2DE-3AF7-4214-91ED-2945E3B22873}" srcOrd="0" destOrd="0" presId="urn:microsoft.com/office/officeart/2005/8/layout/orgChart1"/>
    <dgm:cxn modelId="{EA8F7CF1-077A-4031-9802-32EC88719D4C}" type="presOf" srcId="{DA0AF24D-5519-47F5-8E7F-CF9922743D7F}" destId="{686B1CA3-25E5-4936-BDF7-0F223F416C91}" srcOrd="1" destOrd="0" presId="urn:microsoft.com/office/officeart/2005/8/layout/orgChart1"/>
    <dgm:cxn modelId="{8E54F107-8073-4A15-AD60-5E81B1220D10}" type="presOf" srcId="{DA0AF24D-5519-47F5-8E7F-CF9922743D7F}" destId="{3D89D5C4-4202-4629-9F19-BEE6BD68D622}" srcOrd="0" destOrd="0" presId="urn:microsoft.com/office/officeart/2005/8/layout/orgChart1"/>
    <dgm:cxn modelId="{F83C735B-CD25-4342-A338-B76922EAAB3E}" type="presOf" srcId="{33A50387-6601-41A3-80C2-D09BA76EC250}" destId="{462C4AE7-A9F4-4DF4-B95D-9695F1FCD8B7}" srcOrd="0" destOrd="0" presId="urn:microsoft.com/office/officeart/2005/8/layout/orgChart1"/>
    <dgm:cxn modelId="{17CFEFDE-85B9-4D63-8C6E-EB73D222986D}" type="presOf" srcId="{85EDF7FA-F8CD-4A4A-8FFD-72242CE8C46F}" destId="{91A17E46-1304-4512-9C41-273FEE4033E0}" srcOrd="1" destOrd="0" presId="urn:microsoft.com/office/officeart/2005/8/layout/orgChart1"/>
    <dgm:cxn modelId="{F51DAEEF-304A-4439-8AD1-711710935753}" type="presOf" srcId="{379BCA79-38C0-43E2-B0E2-7C594DCC9B87}" destId="{812B39F8-0BDE-4B88-8DB2-3E3A043B1722}" srcOrd="0" destOrd="0" presId="urn:microsoft.com/office/officeart/2005/8/layout/orgChart1"/>
    <dgm:cxn modelId="{2303CF06-FE15-414D-B72E-74B4AE7382E1}" srcId="{379BCA79-38C0-43E2-B0E2-7C594DCC9B87}" destId="{33A50387-6601-41A3-80C2-D09BA76EC250}" srcOrd="0" destOrd="0" parTransId="{F20E8417-5163-41A8-A8C8-6115CCAD48F3}" sibTransId="{6D6E309F-1287-4F76-A904-9DE088A5B27F}"/>
    <dgm:cxn modelId="{97874260-D28F-4507-B0C1-FCD30D70E103}" type="presOf" srcId="{85EDF7FA-F8CD-4A4A-8FFD-72242CE8C46F}" destId="{7BAEB221-977B-4651-B5BF-D047329D38CF}" srcOrd="0" destOrd="0" presId="urn:microsoft.com/office/officeart/2005/8/layout/orgChart1"/>
    <dgm:cxn modelId="{7CA23046-5D38-4AE2-AA4D-AC529D014109}" srcId="{33A50387-6601-41A3-80C2-D09BA76EC250}" destId="{DA0AF24D-5519-47F5-8E7F-CF9922743D7F}" srcOrd="1" destOrd="0" parTransId="{1C226B74-D8C0-4316-AC7C-80A6E2BE06DA}" sibTransId="{39FDA352-6321-48F3-B8B4-3E68E26C159C}"/>
    <dgm:cxn modelId="{8DC374A6-8E2E-4DFB-91AE-291389B5EBD3}" type="presOf" srcId="{CE5DBC3E-A99D-4373-9EEC-76DBAB553469}" destId="{1DEA3BE5-F5EC-45C2-A142-C13D85739848}" srcOrd="0" destOrd="0" presId="urn:microsoft.com/office/officeart/2005/8/layout/orgChart1"/>
    <dgm:cxn modelId="{FA7E7FCF-3930-4971-8B08-80E363A7F59C}" type="presParOf" srcId="{812B39F8-0BDE-4B88-8DB2-3E3A043B1722}" destId="{CC282173-E7B3-421C-991C-A12B7C10BF90}" srcOrd="0" destOrd="0" presId="urn:microsoft.com/office/officeart/2005/8/layout/orgChart1"/>
    <dgm:cxn modelId="{23BF8CB8-9B02-46CD-AFE2-A678A5D0681C}" type="presParOf" srcId="{CC282173-E7B3-421C-991C-A12B7C10BF90}" destId="{434C911B-21E0-42FD-B781-990C8C8866B3}" srcOrd="0" destOrd="0" presId="urn:microsoft.com/office/officeart/2005/8/layout/orgChart1"/>
    <dgm:cxn modelId="{570A2B8A-EC7F-4695-B943-2E424BE0B828}" type="presParOf" srcId="{434C911B-21E0-42FD-B781-990C8C8866B3}" destId="{462C4AE7-A9F4-4DF4-B95D-9695F1FCD8B7}" srcOrd="0" destOrd="0" presId="urn:microsoft.com/office/officeart/2005/8/layout/orgChart1"/>
    <dgm:cxn modelId="{D41C6FA3-753B-4EC4-9D5C-4C7EBC2F5CC0}" type="presParOf" srcId="{434C911B-21E0-42FD-B781-990C8C8866B3}" destId="{E2CE3B13-1158-434A-B9BC-BC2BE3BB5E35}" srcOrd="1" destOrd="0" presId="urn:microsoft.com/office/officeart/2005/8/layout/orgChart1"/>
    <dgm:cxn modelId="{B3CE53F4-261D-43C4-8A4B-917435FBA57F}" type="presParOf" srcId="{CC282173-E7B3-421C-991C-A12B7C10BF90}" destId="{E2D05B9F-4B36-466F-99C2-AA8BA0347DDA}" srcOrd="1" destOrd="0" presId="urn:microsoft.com/office/officeart/2005/8/layout/orgChart1"/>
    <dgm:cxn modelId="{73E9876D-75DC-4BBA-A336-68FC85A70299}" type="presParOf" srcId="{E2D05B9F-4B36-466F-99C2-AA8BA0347DDA}" destId="{1DEA3BE5-F5EC-45C2-A142-C13D85739848}" srcOrd="0" destOrd="0" presId="urn:microsoft.com/office/officeart/2005/8/layout/orgChart1"/>
    <dgm:cxn modelId="{0B6E7582-7C95-431C-9319-785BE6E1981E}" type="presParOf" srcId="{E2D05B9F-4B36-466F-99C2-AA8BA0347DDA}" destId="{8D35A260-E686-4B04-A9E3-673968832EAC}" srcOrd="1" destOrd="0" presId="urn:microsoft.com/office/officeart/2005/8/layout/orgChart1"/>
    <dgm:cxn modelId="{1F528918-02E6-4F4B-98FF-D3B98ECD39BC}" type="presParOf" srcId="{8D35A260-E686-4B04-A9E3-673968832EAC}" destId="{4C78D72A-738C-4965-A8AF-F9EDBA8E3DA2}" srcOrd="0" destOrd="0" presId="urn:microsoft.com/office/officeart/2005/8/layout/orgChart1"/>
    <dgm:cxn modelId="{793768F5-3D46-417D-9F0D-E043F28CEA0B}" type="presParOf" srcId="{4C78D72A-738C-4965-A8AF-F9EDBA8E3DA2}" destId="{7BAEB221-977B-4651-B5BF-D047329D38CF}" srcOrd="0" destOrd="0" presId="urn:microsoft.com/office/officeart/2005/8/layout/orgChart1"/>
    <dgm:cxn modelId="{207B74DA-89E0-4744-9A59-C61597E59F9C}" type="presParOf" srcId="{4C78D72A-738C-4965-A8AF-F9EDBA8E3DA2}" destId="{91A17E46-1304-4512-9C41-273FEE4033E0}" srcOrd="1" destOrd="0" presId="urn:microsoft.com/office/officeart/2005/8/layout/orgChart1"/>
    <dgm:cxn modelId="{51970C46-390B-47CB-B793-AF98DBAA1A35}" type="presParOf" srcId="{8D35A260-E686-4B04-A9E3-673968832EAC}" destId="{EEBF9C7A-5FA6-4DC0-A68A-FA9B3EC5BB6E}" srcOrd="1" destOrd="0" presId="urn:microsoft.com/office/officeart/2005/8/layout/orgChart1"/>
    <dgm:cxn modelId="{B7EC0D02-288E-4545-8B6C-FAC426F7AED4}" type="presParOf" srcId="{8D35A260-E686-4B04-A9E3-673968832EAC}" destId="{FFF81C7B-96AF-4B83-9702-7BEAECA88CEF}" srcOrd="2" destOrd="0" presId="urn:microsoft.com/office/officeart/2005/8/layout/orgChart1"/>
    <dgm:cxn modelId="{7B5B923F-5852-483C-82BA-4557044FA090}" type="presParOf" srcId="{E2D05B9F-4B36-466F-99C2-AA8BA0347DDA}" destId="{39EEE2DE-3AF7-4214-91ED-2945E3B22873}" srcOrd="2" destOrd="0" presId="urn:microsoft.com/office/officeart/2005/8/layout/orgChart1"/>
    <dgm:cxn modelId="{13EA1E37-50BC-4D82-ACFD-342C3B773559}" type="presParOf" srcId="{E2D05B9F-4B36-466F-99C2-AA8BA0347DDA}" destId="{43E12AB1-7B09-45F7-9FA2-4D7CBCFFBC70}" srcOrd="3" destOrd="0" presId="urn:microsoft.com/office/officeart/2005/8/layout/orgChart1"/>
    <dgm:cxn modelId="{F2BCDE11-9940-44D5-A68B-B0A5F415D4E3}" type="presParOf" srcId="{43E12AB1-7B09-45F7-9FA2-4D7CBCFFBC70}" destId="{77CF6A52-2324-4A11-9A57-4D216706C54C}" srcOrd="0" destOrd="0" presId="urn:microsoft.com/office/officeart/2005/8/layout/orgChart1"/>
    <dgm:cxn modelId="{3E537D71-A97E-4764-8CC0-62C76FEA5D74}" type="presParOf" srcId="{77CF6A52-2324-4A11-9A57-4D216706C54C}" destId="{3D89D5C4-4202-4629-9F19-BEE6BD68D622}" srcOrd="0" destOrd="0" presId="urn:microsoft.com/office/officeart/2005/8/layout/orgChart1"/>
    <dgm:cxn modelId="{0F210DDA-0F5E-4898-8F3E-481F436A7BDC}" type="presParOf" srcId="{77CF6A52-2324-4A11-9A57-4D216706C54C}" destId="{686B1CA3-25E5-4936-BDF7-0F223F416C91}" srcOrd="1" destOrd="0" presId="urn:microsoft.com/office/officeart/2005/8/layout/orgChart1"/>
    <dgm:cxn modelId="{862C55C4-5C21-4BE6-81AB-CD88AF5C65AB}" type="presParOf" srcId="{43E12AB1-7B09-45F7-9FA2-4D7CBCFFBC70}" destId="{0304EFC5-B429-4AB4-8BCF-4952EDA77F02}" srcOrd="1" destOrd="0" presId="urn:microsoft.com/office/officeart/2005/8/layout/orgChart1"/>
    <dgm:cxn modelId="{59D6FA55-4899-4A81-82F9-534DFA1E29DA}" type="presParOf" srcId="{43E12AB1-7B09-45F7-9FA2-4D7CBCFFBC70}" destId="{01B0F693-7148-4752-BA0D-B538DDF4C05E}" srcOrd="2" destOrd="0" presId="urn:microsoft.com/office/officeart/2005/8/layout/orgChart1"/>
    <dgm:cxn modelId="{1000C322-CA24-450C-A235-9D663952DD4C}" type="presParOf" srcId="{CC282173-E7B3-421C-991C-A12B7C10BF90}" destId="{84649892-805B-4217-8A36-A17B340B8E36}" srcOrd="2" destOrd="0" presId="urn:microsoft.com/office/officeart/2005/8/layout/orgChart1"/>
  </dgm:cxnLst>
  <dgm:bg/>
  <dgm:whole/>
  <dgm:extLst>
    <a:ext uri="http://schemas.microsoft.com/office/drawing/2008/diagram">
      <dsp:dataModelExt xmlns:dsp="http://schemas.microsoft.com/office/drawing/2008/diagram" xmlns=""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22EDCC-201F-4FAA-B9A7-251E039C8AA9}" type="doc">
      <dgm:prSet loTypeId="urn:microsoft.com/office/officeart/2017/3/layout/HorizontalPathTimeline" loCatId="process" qsTypeId="urn:microsoft.com/office/officeart/2005/8/quickstyle/simple1" qsCatId="simple" csTypeId="urn:microsoft.com/office/officeart/2005/8/colors/colorful2" csCatId="colorful" phldr="1"/>
      <dgm:spPr/>
      <dgm:t>
        <a:bodyPr/>
        <a:lstStyle/>
        <a:p>
          <a:endParaRPr lang="en-US"/>
        </a:p>
      </dgm:t>
    </dgm:pt>
    <dgm:pt modelId="{51CA6E3B-9AED-4163-9969-26FCE2126B81}">
      <dgm:prSet/>
      <dgm:spPr/>
      <dgm:t>
        <a:bodyPr/>
        <a:lstStyle/>
        <a:p>
          <a:pPr>
            <a:defRPr b="1"/>
          </a:pPr>
          <a:r>
            <a:rPr lang="en-US" dirty="0">
              <a:solidFill>
                <a:schemeClr val="tx1">
                  <a:lumMod val="75000"/>
                  <a:lumOff val="25000"/>
                </a:schemeClr>
              </a:solidFill>
            </a:rPr>
            <a:t>26 Nov.</a:t>
          </a:r>
        </a:p>
      </dgm:t>
    </dgm:pt>
    <dgm:pt modelId="{AD299B16-50B1-43CE-ADF7-0C6EA0C3DF48}" type="parTrans" cxnId="{99C0E6AC-80E0-47CA-B9DF-F951F73149DD}">
      <dgm:prSet/>
      <dgm:spPr/>
      <dgm:t>
        <a:bodyPr/>
        <a:lstStyle/>
        <a:p>
          <a:endParaRPr lang="en-US"/>
        </a:p>
      </dgm:t>
    </dgm:pt>
    <dgm:pt modelId="{E933F762-09F8-482E-B034-1E5C37DCD730}" type="sibTrans" cxnId="{99C0E6AC-80E0-47CA-B9DF-F951F73149DD}">
      <dgm:prSet/>
      <dgm:spPr/>
      <dgm:t>
        <a:bodyPr/>
        <a:lstStyle/>
        <a:p>
          <a:endParaRPr lang="en-US"/>
        </a:p>
      </dgm:t>
    </dgm:pt>
    <dgm:pt modelId="{41075949-B25C-4150-A935-9ACF13072E62}">
      <dgm:prSet custT="1"/>
      <dgm:spPr>
        <a:solidFill>
          <a:schemeClr val="accent6">
            <a:lumMod val="40000"/>
            <a:lumOff val="60000"/>
          </a:schemeClr>
        </a:solidFill>
        <a:ln>
          <a:noFill/>
        </a:ln>
      </dgm:spPr>
      <dgm:t>
        <a:bodyPr/>
        <a:lstStyle/>
        <a:p>
          <a:r>
            <a:rPr lang="en-US" sz="1200" dirty="0" smtClean="0"/>
            <a:t>AKW </a:t>
          </a:r>
          <a:r>
            <a:rPr lang="en-US" sz="1200" dirty="0"/>
            <a:t>Group systems stopped running due to </a:t>
          </a:r>
          <a:r>
            <a:rPr lang="en-US" sz="1200" dirty="0" smtClean="0"/>
            <a:t>Ransomware</a:t>
          </a:r>
          <a:endParaRPr lang="en-US" sz="1200" dirty="0"/>
        </a:p>
      </dgm:t>
    </dgm:pt>
    <dgm:pt modelId="{351CE031-BD58-499A-83A0-87151156E897}" type="parTrans" cxnId="{A6F7AC0F-B0C6-4351-8385-BCBEE70D4CE4}">
      <dgm:prSet/>
      <dgm:spPr/>
      <dgm:t>
        <a:bodyPr/>
        <a:lstStyle/>
        <a:p>
          <a:endParaRPr lang="en-US"/>
        </a:p>
      </dgm:t>
    </dgm:pt>
    <dgm:pt modelId="{526002D0-F524-4526-B0D0-805B91480A72}" type="sibTrans" cxnId="{A6F7AC0F-B0C6-4351-8385-BCBEE70D4CE4}">
      <dgm:prSet/>
      <dgm:spPr/>
      <dgm:t>
        <a:bodyPr/>
        <a:lstStyle/>
        <a:p>
          <a:endParaRPr lang="en-US"/>
        </a:p>
      </dgm:t>
    </dgm:pt>
    <dgm:pt modelId="{0E48E300-0AFB-44F1-AF75-C4455843A4E5}">
      <dgm:prSet/>
      <dgm:spPr>
        <a:solidFill>
          <a:schemeClr val="accent6">
            <a:lumMod val="40000"/>
            <a:lumOff val="60000"/>
          </a:schemeClr>
        </a:solidFill>
        <a:ln>
          <a:noFill/>
        </a:ln>
      </dgm:spPr>
      <dgm:t>
        <a:bodyPr/>
        <a:lstStyle/>
        <a:p>
          <a:r>
            <a:rPr lang="en-US" sz="1000" dirty="0"/>
            <a:t>Case conference held to discuss the situation and provide assistance</a:t>
          </a:r>
        </a:p>
      </dgm:t>
    </dgm:pt>
    <dgm:pt modelId="{0CA97BBF-707B-4A6C-BD67-2C1E56D72851}" type="parTrans" cxnId="{F8DBB991-093E-40B3-B80C-2AF72D57EDD9}">
      <dgm:prSet/>
      <dgm:spPr/>
      <dgm:t>
        <a:bodyPr/>
        <a:lstStyle/>
        <a:p>
          <a:endParaRPr lang="en-US"/>
        </a:p>
      </dgm:t>
    </dgm:pt>
    <dgm:pt modelId="{CAE21148-C745-484A-A72B-9CB11CDD3DF1}" type="sibTrans" cxnId="{F8DBB991-093E-40B3-B80C-2AF72D57EDD9}">
      <dgm:prSet/>
      <dgm:spPr/>
      <dgm:t>
        <a:bodyPr/>
        <a:lstStyle/>
        <a:p>
          <a:endParaRPr lang="en-US"/>
        </a:p>
      </dgm:t>
    </dgm:pt>
    <dgm:pt modelId="{83762D51-1CB2-4546-8D2D-A9A506D31BC7}">
      <dgm:prSet/>
      <dgm:spPr>
        <a:solidFill>
          <a:schemeClr val="accent6">
            <a:lumMod val="40000"/>
            <a:lumOff val="60000"/>
          </a:schemeClr>
        </a:solidFill>
        <a:ln>
          <a:noFill/>
        </a:ln>
      </dgm:spPr>
      <dgm:t>
        <a:bodyPr/>
        <a:lstStyle/>
        <a:p>
          <a:r>
            <a:rPr lang="en-US" sz="1000" dirty="0"/>
            <a:t>The initial decision was taken to run with the existing IT contractor with support from </a:t>
          </a:r>
          <a:r>
            <a:rPr lang="en-US" sz="1000" dirty="0" smtClean="0"/>
            <a:t>our IT partner </a:t>
          </a:r>
          <a:endParaRPr lang="en-US" sz="1000" dirty="0"/>
        </a:p>
      </dgm:t>
    </dgm:pt>
    <dgm:pt modelId="{115E7144-9766-45D8-A8DA-1CE482E9D54F}" type="parTrans" cxnId="{F5941410-3817-42B8-AF78-71FD90ED8B8A}">
      <dgm:prSet/>
      <dgm:spPr/>
      <dgm:t>
        <a:bodyPr/>
        <a:lstStyle/>
        <a:p>
          <a:endParaRPr lang="en-US"/>
        </a:p>
      </dgm:t>
    </dgm:pt>
    <dgm:pt modelId="{04C8C5B4-B2F3-4AB2-8D91-E1C5A7851E53}" type="sibTrans" cxnId="{F5941410-3817-42B8-AF78-71FD90ED8B8A}">
      <dgm:prSet/>
      <dgm:spPr/>
      <dgm:t>
        <a:bodyPr/>
        <a:lstStyle/>
        <a:p>
          <a:endParaRPr lang="en-US"/>
        </a:p>
      </dgm:t>
    </dgm:pt>
    <dgm:pt modelId="{26578EA3-CA03-4445-B889-4F07C6EE9BB7}">
      <dgm:prSet/>
      <dgm:spPr/>
      <dgm:t>
        <a:bodyPr/>
        <a:lstStyle/>
        <a:p>
          <a:pPr>
            <a:defRPr b="1"/>
          </a:pPr>
          <a:r>
            <a:rPr lang="en-US" dirty="0">
              <a:solidFill>
                <a:schemeClr val="tx1">
                  <a:lumMod val="75000"/>
                  <a:lumOff val="25000"/>
                </a:schemeClr>
              </a:solidFill>
            </a:rPr>
            <a:t>28 Nov.</a:t>
          </a:r>
        </a:p>
      </dgm:t>
    </dgm:pt>
    <dgm:pt modelId="{914ED653-4199-4227-832C-2105B39054AC}" type="parTrans" cxnId="{0DDBE6AC-657F-44B1-B259-2283A779DA4C}">
      <dgm:prSet/>
      <dgm:spPr/>
      <dgm:t>
        <a:bodyPr/>
        <a:lstStyle/>
        <a:p>
          <a:endParaRPr lang="en-US"/>
        </a:p>
      </dgm:t>
    </dgm:pt>
    <dgm:pt modelId="{24685005-0E8C-4E5C-8A18-349EF592C5EB}" type="sibTrans" cxnId="{0DDBE6AC-657F-44B1-B259-2283A779DA4C}">
      <dgm:prSet/>
      <dgm:spPr/>
      <dgm:t>
        <a:bodyPr/>
        <a:lstStyle/>
        <a:p>
          <a:endParaRPr lang="en-US"/>
        </a:p>
      </dgm:t>
    </dgm:pt>
    <dgm:pt modelId="{1E087A0A-4B7B-43B8-9630-1E606696EE44}">
      <dgm:prSet custT="1"/>
      <dgm:spPr>
        <a:solidFill>
          <a:srgbClr val="009DDC">
            <a:alpha val="22000"/>
          </a:srgbClr>
        </a:solidFill>
        <a:ln>
          <a:noFill/>
        </a:ln>
      </dgm:spPr>
      <dgm:t>
        <a:bodyPr/>
        <a:lstStyle/>
        <a:p>
          <a:r>
            <a:rPr lang="en-US" sz="1200" dirty="0"/>
            <a:t>Ryuk “strike again” taking repair efforts back to square 1</a:t>
          </a:r>
        </a:p>
      </dgm:t>
    </dgm:pt>
    <dgm:pt modelId="{8152F44A-6F86-4D48-81A3-75F1E025C0B8}" type="parTrans" cxnId="{367EC7F9-1E29-4EC2-B54E-0617F3A77CB1}">
      <dgm:prSet/>
      <dgm:spPr/>
      <dgm:t>
        <a:bodyPr/>
        <a:lstStyle/>
        <a:p>
          <a:endParaRPr lang="en-US"/>
        </a:p>
      </dgm:t>
    </dgm:pt>
    <dgm:pt modelId="{03E12150-0F37-4847-9F46-C9F5081319F1}" type="sibTrans" cxnId="{367EC7F9-1E29-4EC2-B54E-0617F3A77CB1}">
      <dgm:prSet/>
      <dgm:spPr/>
      <dgm:t>
        <a:bodyPr/>
        <a:lstStyle/>
        <a:p>
          <a:endParaRPr lang="en-US"/>
        </a:p>
      </dgm:t>
    </dgm:pt>
    <dgm:pt modelId="{B753BF24-F519-4377-9AC2-0E4C245DB8DC}">
      <dgm:prSet/>
      <dgm:spPr>
        <a:solidFill>
          <a:srgbClr val="009DDC">
            <a:alpha val="22000"/>
          </a:srgbClr>
        </a:solidFill>
        <a:ln>
          <a:noFill/>
        </a:ln>
      </dgm:spPr>
      <dgm:t>
        <a:bodyPr/>
        <a:lstStyle/>
        <a:p>
          <a:r>
            <a:rPr lang="en-US" sz="1000" dirty="0" smtClean="0"/>
            <a:t>Our IT partners attended </a:t>
          </a:r>
          <a:r>
            <a:rPr lang="en-US" sz="1000" dirty="0"/>
            <a:t>site and take over project management of repairs</a:t>
          </a:r>
        </a:p>
      </dgm:t>
    </dgm:pt>
    <dgm:pt modelId="{77C74031-0C94-4B35-8969-1394362C836C}" type="parTrans" cxnId="{699D3DF1-ABF6-4657-BD2C-8F5116452368}">
      <dgm:prSet/>
      <dgm:spPr/>
      <dgm:t>
        <a:bodyPr/>
        <a:lstStyle/>
        <a:p>
          <a:endParaRPr lang="en-US"/>
        </a:p>
      </dgm:t>
    </dgm:pt>
    <dgm:pt modelId="{F3B9086C-887A-47F0-9330-98223F97DC14}" type="sibTrans" cxnId="{699D3DF1-ABF6-4657-BD2C-8F5116452368}">
      <dgm:prSet/>
      <dgm:spPr/>
      <dgm:t>
        <a:bodyPr/>
        <a:lstStyle/>
        <a:p>
          <a:endParaRPr lang="en-US"/>
        </a:p>
      </dgm:t>
    </dgm:pt>
    <dgm:pt modelId="{18F37D6D-01CD-4515-BE2A-A7BE21432542}">
      <dgm:prSet/>
      <dgm:spPr>
        <a:solidFill>
          <a:srgbClr val="009DDC">
            <a:alpha val="22000"/>
          </a:srgbClr>
        </a:solidFill>
        <a:ln>
          <a:noFill/>
        </a:ln>
      </dgm:spPr>
      <dgm:t>
        <a:bodyPr/>
        <a:lstStyle/>
        <a:p>
          <a:r>
            <a:rPr lang="en-US" sz="1000" dirty="0"/>
            <a:t>Network secured to prevent further access by Ryuk</a:t>
          </a:r>
        </a:p>
      </dgm:t>
    </dgm:pt>
    <dgm:pt modelId="{49797FFD-9AAD-4E20-B5FD-1905DC394B8A}" type="parTrans" cxnId="{FAFD417E-AFEE-4A2A-A23A-62B325C95617}">
      <dgm:prSet/>
      <dgm:spPr/>
      <dgm:t>
        <a:bodyPr/>
        <a:lstStyle/>
        <a:p>
          <a:endParaRPr lang="en-US"/>
        </a:p>
      </dgm:t>
    </dgm:pt>
    <dgm:pt modelId="{65C1A82B-32B5-4385-9A11-26630A0D85E9}" type="sibTrans" cxnId="{FAFD417E-AFEE-4A2A-A23A-62B325C95617}">
      <dgm:prSet/>
      <dgm:spPr/>
      <dgm:t>
        <a:bodyPr/>
        <a:lstStyle/>
        <a:p>
          <a:endParaRPr lang="en-US"/>
        </a:p>
      </dgm:t>
    </dgm:pt>
    <dgm:pt modelId="{B11B7CEA-32CE-4979-924E-689EEC30682B}">
      <dgm:prSet/>
      <dgm:spPr>
        <a:solidFill>
          <a:srgbClr val="009DDC">
            <a:alpha val="22000"/>
          </a:srgbClr>
        </a:solidFill>
        <a:ln>
          <a:noFill/>
        </a:ln>
      </dgm:spPr>
      <dgm:t>
        <a:bodyPr/>
        <a:lstStyle/>
        <a:p>
          <a:r>
            <a:rPr lang="en-US" sz="1000" dirty="0"/>
            <a:t>Network backups secured and rebuild started</a:t>
          </a:r>
        </a:p>
      </dgm:t>
    </dgm:pt>
    <dgm:pt modelId="{D9E32767-A136-4903-8593-CC607F9ECED5}" type="parTrans" cxnId="{92B348DA-E100-4842-8447-8047E7F197AA}">
      <dgm:prSet/>
      <dgm:spPr/>
      <dgm:t>
        <a:bodyPr/>
        <a:lstStyle/>
        <a:p>
          <a:endParaRPr lang="en-US"/>
        </a:p>
      </dgm:t>
    </dgm:pt>
    <dgm:pt modelId="{5B5AA33A-01E0-4E9C-9D7F-E413BC40EE82}" type="sibTrans" cxnId="{92B348DA-E100-4842-8447-8047E7F197AA}">
      <dgm:prSet/>
      <dgm:spPr/>
      <dgm:t>
        <a:bodyPr/>
        <a:lstStyle/>
        <a:p>
          <a:endParaRPr lang="en-US"/>
        </a:p>
      </dgm:t>
    </dgm:pt>
    <dgm:pt modelId="{0DE2204C-AC55-43B1-83CA-170B481ADF4E}">
      <dgm:prSet/>
      <dgm:spPr/>
      <dgm:t>
        <a:bodyPr/>
        <a:lstStyle/>
        <a:p>
          <a:pPr>
            <a:defRPr b="1"/>
          </a:pPr>
          <a:r>
            <a:rPr lang="en-US" dirty="0">
              <a:solidFill>
                <a:schemeClr val="tx1">
                  <a:lumMod val="75000"/>
                  <a:lumOff val="25000"/>
                </a:schemeClr>
              </a:solidFill>
            </a:rPr>
            <a:t>3 Dec.</a:t>
          </a:r>
        </a:p>
      </dgm:t>
    </dgm:pt>
    <dgm:pt modelId="{F6DB1ABB-8885-4344-990A-DE02DEC89366}" type="parTrans" cxnId="{B2F4A99E-3280-445D-ABA9-31AC1C6F79D5}">
      <dgm:prSet/>
      <dgm:spPr/>
      <dgm:t>
        <a:bodyPr/>
        <a:lstStyle/>
        <a:p>
          <a:endParaRPr lang="en-US"/>
        </a:p>
      </dgm:t>
    </dgm:pt>
    <dgm:pt modelId="{3DA96DE2-56AF-4C70-8B1B-F6278411710D}" type="sibTrans" cxnId="{B2F4A99E-3280-445D-ABA9-31AC1C6F79D5}">
      <dgm:prSet/>
      <dgm:spPr/>
      <dgm:t>
        <a:bodyPr/>
        <a:lstStyle/>
        <a:p>
          <a:endParaRPr lang="en-US"/>
        </a:p>
      </dgm:t>
    </dgm:pt>
    <dgm:pt modelId="{8C04CA70-4229-4CB2-8B1B-BE48409017F6}">
      <dgm:prSet custT="1"/>
      <dgm:spPr>
        <a:solidFill>
          <a:schemeClr val="bg1">
            <a:lumMod val="85000"/>
          </a:schemeClr>
        </a:solidFill>
        <a:ln>
          <a:noFill/>
        </a:ln>
      </dgm:spPr>
      <dgm:t>
        <a:bodyPr/>
        <a:lstStyle/>
        <a:p>
          <a:r>
            <a:rPr lang="en-US" sz="1200" dirty="0"/>
            <a:t>AKW Group emails working and back office systems accessible</a:t>
          </a:r>
        </a:p>
      </dgm:t>
    </dgm:pt>
    <dgm:pt modelId="{0ADBE60E-1288-44BB-8FAB-B21AB5BEF595}" type="parTrans" cxnId="{B899DC9A-796A-45AC-AA95-114231040FEF}">
      <dgm:prSet/>
      <dgm:spPr/>
      <dgm:t>
        <a:bodyPr/>
        <a:lstStyle/>
        <a:p>
          <a:endParaRPr lang="en-US"/>
        </a:p>
      </dgm:t>
    </dgm:pt>
    <dgm:pt modelId="{57FE4611-7417-452A-BB6C-AF9AE5BE6A35}" type="sibTrans" cxnId="{B899DC9A-796A-45AC-AA95-114231040FEF}">
      <dgm:prSet/>
      <dgm:spPr/>
      <dgm:t>
        <a:bodyPr/>
        <a:lstStyle/>
        <a:p>
          <a:endParaRPr lang="en-US"/>
        </a:p>
      </dgm:t>
    </dgm:pt>
    <dgm:pt modelId="{0FF00B96-3351-4620-A31C-9ECC7761C16B}">
      <dgm:prSet/>
      <dgm:spPr/>
      <dgm:t>
        <a:bodyPr/>
        <a:lstStyle/>
        <a:p>
          <a:pPr>
            <a:defRPr b="1"/>
          </a:pPr>
          <a:r>
            <a:rPr lang="en-US" dirty="0">
              <a:solidFill>
                <a:schemeClr val="tx1">
                  <a:lumMod val="75000"/>
                  <a:lumOff val="25000"/>
                </a:schemeClr>
              </a:solidFill>
            </a:rPr>
            <a:t>13 Dec.</a:t>
          </a:r>
        </a:p>
      </dgm:t>
    </dgm:pt>
    <dgm:pt modelId="{94C1D433-18C6-4BC9-B45B-CA1F4CCEE165}" type="parTrans" cxnId="{AD246B6E-100D-4964-AF49-281892E9ED61}">
      <dgm:prSet/>
      <dgm:spPr/>
      <dgm:t>
        <a:bodyPr/>
        <a:lstStyle/>
        <a:p>
          <a:endParaRPr lang="en-US"/>
        </a:p>
      </dgm:t>
    </dgm:pt>
    <dgm:pt modelId="{A1559AA1-E46A-4BBF-BFD4-D4D5675F66B9}" type="sibTrans" cxnId="{AD246B6E-100D-4964-AF49-281892E9ED61}">
      <dgm:prSet/>
      <dgm:spPr/>
      <dgm:t>
        <a:bodyPr/>
        <a:lstStyle/>
        <a:p>
          <a:endParaRPr lang="en-US"/>
        </a:p>
      </dgm:t>
    </dgm:pt>
    <dgm:pt modelId="{884B9B1C-0875-491E-9ED0-EDD3BA7A6B33}">
      <dgm:prSet custT="1"/>
      <dgm:spPr>
        <a:solidFill>
          <a:schemeClr val="bg1">
            <a:lumMod val="85000"/>
            <a:alpha val="57000"/>
          </a:schemeClr>
        </a:solidFill>
        <a:ln>
          <a:noFill/>
        </a:ln>
      </dgm:spPr>
      <dgm:t>
        <a:bodyPr/>
        <a:lstStyle/>
        <a:p>
          <a:r>
            <a:rPr lang="en-US" sz="1200" dirty="0"/>
            <a:t>80% of AKW Group business critical systems back on-line</a:t>
          </a:r>
        </a:p>
      </dgm:t>
    </dgm:pt>
    <dgm:pt modelId="{BCB1B58D-56AE-4D6C-AD58-0EAE0E961CCC}" type="parTrans" cxnId="{996A69CE-5FF4-45E5-8047-E153F8C29CFA}">
      <dgm:prSet/>
      <dgm:spPr/>
      <dgm:t>
        <a:bodyPr/>
        <a:lstStyle/>
        <a:p>
          <a:endParaRPr lang="en-US"/>
        </a:p>
      </dgm:t>
    </dgm:pt>
    <dgm:pt modelId="{ADDA2907-FD0A-4E11-8658-90D939E0A979}" type="sibTrans" cxnId="{996A69CE-5FF4-45E5-8047-E153F8C29CFA}">
      <dgm:prSet/>
      <dgm:spPr/>
      <dgm:t>
        <a:bodyPr/>
        <a:lstStyle/>
        <a:p>
          <a:endParaRPr lang="en-US"/>
        </a:p>
      </dgm:t>
    </dgm:pt>
    <dgm:pt modelId="{3A6082A8-447F-44AC-BB32-960FD00EC7CF}">
      <dgm:prSet/>
      <dgm:spPr/>
      <dgm:t>
        <a:bodyPr/>
        <a:lstStyle/>
        <a:p>
          <a:pPr>
            <a:defRPr b="1"/>
          </a:pPr>
          <a:r>
            <a:rPr lang="en-US" dirty="0">
              <a:solidFill>
                <a:schemeClr val="tx1">
                  <a:lumMod val="75000"/>
                  <a:lumOff val="25000"/>
                </a:schemeClr>
              </a:solidFill>
            </a:rPr>
            <a:t>21 Dec.</a:t>
          </a:r>
        </a:p>
      </dgm:t>
    </dgm:pt>
    <dgm:pt modelId="{65E998EA-D213-426D-8D4B-4EEE7C813151}" type="parTrans" cxnId="{F3185D2A-9042-4E1B-B6F1-7E17D54472BB}">
      <dgm:prSet/>
      <dgm:spPr/>
      <dgm:t>
        <a:bodyPr/>
        <a:lstStyle/>
        <a:p>
          <a:endParaRPr lang="en-US"/>
        </a:p>
      </dgm:t>
    </dgm:pt>
    <dgm:pt modelId="{1CDD8558-7ADE-4C53-A389-4B04CE1048C6}" type="sibTrans" cxnId="{F3185D2A-9042-4E1B-B6F1-7E17D54472BB}">
      <dgm:prSet/>
      <dgm:spPr/>
      <dgm:t>
        <a:bodyPr/>
        <a:lstStyle/>
        <a:p>
          <a:endParaRPr lang="en-US"/>
        </a:p>
      </dgm:t>
    </dgm:pt>
    <dgm:pt modelId="{C90CBFCA-83CA-479E-9367-DBF9F60644AC}">
      <dgm:prSet custT="1"/>
      <dgm:spPr>
        <a:solidFill>
          <a:srgbClr val="86BE3D">
            <a:alpha val="37000"/>
          </a:srgbClr>
        </a:solidFill>
        <a:ln>
          <a:noFill/>
        </a:ln>
      </dgm:spPr>
      <dgm:t>
        <a:bodyPr/>
        <a:lstStyle/>
        <a:p>
          <a:r>
            <a:rPr lang="en-US" sz="1200" dirty="0"/>
            <a:t>AKW fulfilled the majority of customers pre-Christmas orders</a:t>
          </a:r>
        </a:p>
      </dgm:t>
    </dgm:pt>
    <dgm:pt modelId="{6868C444-CF25-454F-8F01-DBEA037CB125}" type="parTrans" cxnId="{324A8EFD-A67C-49DF-984F-02507EAC81C1}">
      <dgm:prSet/>
      <dgm:spPr/>
      <dgm:t>
        <a:bodyPr/>
        <a:lstStyle/>
        <a:p>
          <a:endParaRPr lang="en-US"/>
        </a:p>
      </dgm:t>
    </dgm:pt>
    <dgm:pt modelId="{B56630B6-C31B-40EB-B92F-6C0916ECD245}" type="sibTrans" cxnId="{324A8EFD-A67C-49DF-984F-02507EAC81C1}">
      <dgm:prSet/>
      <dgm:spPr/>
      <dgm:t>
        <a:bodyPr/>
        <a:lstStyle/>
        <a:p>
          <a:endParaRPr lang="en-US"/>
        </a:p>
      </dgm:t>
    </dgm:pt>
    <dgm:pt modelId="{12A6F326-5A2C-1B41-9BCE-A5DE22561DBA}" type="pres">
      <dgm:prSet presAssocID="{3922EDCC-201F-4FAA-B9A7-251E039C8AA9}" presName="root" presStyleCnt="0">
        <dgm:presLayoutVars>
          <dgm:chMax/>
          <dgm:chPref/>
          <dgm:animLvl val="lvl"/>
        </dgm:presLayoutVars>
      </dgm:prSet>
      <dgm:spPr/>
      <dgm:t>
        <a:bodyPr/>
        <a:lstStyle/>
        <a:p>
          <a:endParaRPr lang="en-GB"/>
        </a:p>
      </dgm:t>
    </dgm:pt>
    <dgm:pt modelId="{99FB4ED5-D2C0-F94D-90C9-95E3A45D3D8E}" type="pres">
      <dgm:prSet presAssocID="{3922EDCC-201F-4FAA-B9A7-251E039C8AA9}" presName="divider" presStyleLbl="node1" presStyleIdx="0" presStyleCnt="1"/>
      <dgm:spPr>
        <a:solidFill>
          <a:srgbClr val="009DDC"/>
        </a:solidFill>
      </dgm:spPr>
    </dgm:pt>
    <dgm:pt modelId="{5DFBEC6C-3E98-534D-9DA5-27C382636796}" type="pres">
      <dgm:prSet presAssocID="{3922EDCC-201F-4FAA-B9A7-251E039C8AA9}" presName="nodes" presStyleCnt="0">
        <dgm:presLayoutVars>
          <dgm:chMax/>
          <dgm:chPref/>
          <dgm:animLvl val="lvl"/>
        </dgm:presLayoutVars>
      </dgm:prSet>
      <dgm:spPr/>
    </dgm:pt>
    <dgm:pt modelId="{779638F5-682E-3C43-8211-5C6BD440F77F}" type="pres">
      <dgm:prSet presAssocID="{51CA6E3B-9AED-4163-9969-26FCE2126B81}" presName="composite" presStyleCnt="0"/>
      <dgm:spPr/>
    </dgm:pt>
    <dgm:pt modelId="{7BDFBDCE-5186-9F4C-BD4D-90F51D3177C8}" type="pres">
      <dgm:prSet presAssocID="{51CA6E3B-9AED-4163-9969-26FCE2126B81}" presName="L1TextContainer" presStyleLbl="revTx" presStyleIdx="0" presStyleCnt="5">
        <dgm:presLayoutVars>
          <dgm:chMax val="1"/>
          <dgm:chPref val="1"/>
          <dgm:bulletEnabled val="1"/>
        </dgm:presLayoutVars>
      </dgm:prSet>
      <dgm:spPr/>
      <dgm:t>
        <a:bodyPr/>
        <a:lstStyle/>
        <a:p>
          <a:endParaRPr lang="en-GB"/>
        </a:p>
      </dgm:t>
    </dgm:pt>
    <dgm:pt modelId="{645ADF60-84CE-A54B-B700-591D0F2CD4DE}" type="pres">
      <dgm:prSet presAssocID="{51CA6E3B-9AED-4163-9969-26FCE2126B81}" presName="L2TextContainerWrapper" presStyleCnt="0">
        <dgm:presLayoutVars>
          <dgm:chMax val="0"/>
          <dgm:chPref val="0"/>
          <dgm:bulletEnabled val="1"/>
        </dgm:presLayoutVars>
      </dgm:prSet>
      <dgm:spPr/>
    </dgm:pt>
    <dgm:pt modelId="{B212F812-5029-E04E-9495-DFD48B0EE761}" type="pres">
      <dgm:prSet presAssocID="{51CA6E3B-9AED-4163-9969-26FCE2126B81}" presName="L2TextContainer" presStyleLbl="bgAccFollowNode1" presStyleIdx="0" presStyleCnt="5" custScaleX="200508" custLinFactNeighborX="890" custLinFactNeighborY="1332"/>
      <dgm:spPr/>
      <dgm:t>
        <a:bodyPr/>
        <a:lstStyle/>
        <a:p>
          <a:endParaRPr lang="en-GB"/>
        </a:p>
      </dgm:t>
    </dgm:pt>
    <dgm:pt modelId="{6D158991-8A4D-034C-B689-30B3FC2DB1A7}" type="pres">
      <dgm:prSet presAssocID="{51CA6E3B-9AED-4163-9969-26FCE2126B81}" presName="FlexibleEmptyPlaceHolder" presStyleCnt="0"/>
      <dgm:spPr/>
    </dgm:pt>
    <dgm:pt modelId="{8A9B1F83-58C8-724B-AB62-B87AC7224EDE}" type="pres">
      <dgm:prSet presAssocID="{51CA6E3B-9AED-4163-9969-26FCE2126B81}" presName="ConnectLine" presStyleLbl="alignNode1" presStyleIdx="0" presStyleCnt="5"/>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gm:spPr>
    </dgm:pt>
    <dgm:pt modelId="{CF3247AE-579C-284B-9B53-5A6D485798C1}" type="pres">
      <dgm:prSet presAssocID="{51CA6E3B-9AED-4163-9969-26FCE2126B81}" presName="ConnectorPoint" presStyleLbl="fgAcc1" presStyleIdx="0" presStyleCnt="5"/>
      <dgm:spPr>
        <a:solidFill>
          <a:schemeClr val="lt1">
            <a:alpha val="90000"/>
            <a:hueOff val="0"/>
            <a:satOff val="0"/>
            <a:lumOff val="0"/>
            <a:alphaOff val="0"/>
          </a:schemeClr>
        </a:solidFill>
        <a:ln w="25400" cap="flat" cmpd="sng" algn="ctr">
          <a:noFill/>
          <a:prstDash val="solid"/>
        </a:ln>
        <a:effectLst/>
      </dgm:spPr>
    </dgm:pt>
    <dgm:pt modelId="{557453C6-4749-B644-8A0F-970383F83BFB}" type="pres">
      <dgm:prSet presAssocID="{51CA6E3B-9AED-4163-9969-26FCE2126B81}" presName="EmptyPlaceHolder" presStyleCnt="0"/>
      <dgm:spPr/>
    </dgm:pt>
    <dgm:pt modelId="{A3BE4A07-EF42-8249-B4AD-130329190BCC}" type="pres">
      <dgm:prSet presAssocID="{E933F762-09F8-482E-B034-1E5C37DCD730}" presName="spaceBetweenRectangles" presStyleCnt="0"/>
      <dgm:spPr/>
    </dgm:pt>
    <dgm:pt modelId="{1DE343EA-82AF-DD46-A83E-371F396DCF5A}" type="pres">
      <dgm:prSet presAssocID="{26578EA3-CA03-4445-B889-4F07C6EE9BB7}" presName="composite" presStyleCnt="0"/>
      <dgm:spPr/>
    </dgm:pt>
    <dgm:pt modelId="{46E96B75-9F82-7244-A96F-D1EBEFDEB178}" type="pres">
      <dgm:prSet presAssocID="{26578EA3-CA03-4445-B889-4F07C6EE9BB7}" presName="L1TextContainer" presStyleLbl="revTx" presStyleIdx="1" presStyleCnt="5">
        <dgm:presLayoutVars>
          <dgm:chMax val="1"/>
          <dgm:chPref val="1"/>
          <dgm:bulletEnabled val="1"/>
        </dgm:presLayoutVars>
      </dgm:prSet>
      <dgm:spPr/>
      <dgm:t>
        <a:bodyPr/>
        <a:lstStyle/>
        <a:p>
          <a:endParaRPr lang="en-GB"/>
        </a:p>
      </dgm:t>
    </dgm:pt>
    <dgm:pt modelId="{7889638F-019D-414A-9B9D-2EB71C0D9BE5}" type="pres">
      <dgm:prSet presAssocID="{26578EA3-CA03-4445-B889-4F07C6EE9BB7}" presName="L2TextContainerWrapper" presStyleCnt="0">
        <dgm:presLayoutVars>
          <dgm:chMax val="0"/>
          <dgm:chPref val="0"/>
          <dgm:bulletEnabled val="1"/>
        </dgm:presLayoutVars>
      </dgm:prSet>
      <dgm:spPr/>
    </dgm:pt>
    <dgm:pt modelId="{BDD0FFF0-1187-D745-95E0-4D7D483DF879}" type="pres">
      <dgm:prSet presAssocID="{26578EA3-CA03-4445-B889-4F07C6EE9BB7}" presName="L2TextContainer" presStyleLbl="bgAccFollowNode1" presStyleIdx="1" presStyleCnt="5" custScaleX="155296" custLinFactNeighborX="1130" custLinFactNeighborY="-2374"/>
      <dgm:spPr/>
      <dgm:t>
        <a:bodyPr/>
        <a:lstStyle/>
        <a:p>
          <a:endParaRPr lang="en-GB"/>
        </a:p>
      </dgm:t>
    </dgm:pt>
    <dgm:pt modelId="{FA8E4095-53AC-7A4E-86FE-1FB6FFF1E523}" type="pres">
      <dgm:prSet presAssocID="{26578EA3-CA03-4445-B889-4F07C6EE9BB7}" presName="FlexibleEmptyPlaceHolder" presStyleCnt="0"/>
      <dgm:spPr/>
    </dgm:pt>
    <dgm:pt modelId="{0772E596-4FDC-2C40-BDB4-F2BEAE2D1D1C}" type="pres">
      <dgm:prSet presAssocID="{26578EA3-CA03-4445-B889-4F07C6EE9BB7}" presName="ConnectLine" presStyleLbl="alignNode1" presStyleIdx="1" presStyleCnt="5"/>
      <dgm:spPr>
        <a:solidFill>
          <a:schemeClr val="accent2">
            <a:hueOff val="1170380"/>
            <a:satOff val="-1460"/>
            <a:lumOff val="343"/>
            <a:alphaOff val="0"/>
          </a:schemeClr>
        </a:solidFill>
        <a:ln w="6350" cap="flat" cmpd="sng" algn="ctr">
          <a:solidFill>
            <a:schemeClr val="accent2">
              <a:hueOff val="1170380"/>
              <a:satOff val="-1460"/>
              <a:lumOff val="343"/>
              <a:alphaOff val="0"/>
            </a:schemeClr>
          </a:solidFill>
          <a:prstDash val="dash"/>
        </a:ln>
        <a:effectLst/>
      </dgm:spPr>
    </dgm:pt>
    <dgm:pt modelId="{7E45FA6E-28EA-844C-9EC2-BB114D8E5DA4}" type="pres">
      <dgm:prSet presAssocID="{26578EA3-CA03-4445-B889-4F07C6EE9BB7}" presName="ConnectorPoint" presStyleLbl="fgAcc1" presStyleIdx="1" presStyleCnt="5"/>
      <dgm:spPr>
        <a:solidFill>
          <a:schemeClr val="lt1">
            <a:alpha val="90000"/>
            <a:hueOff val="0"/>
            <a:satOff val="0"/>
            <a:lumOff val="0"/>
            <a:alphaOff val="0"/>
          </a:schemeClr>
        </a:solidFill>
        <a:ln w="25400" cap="flat" cmpd="sng" algn="ctr">
          <a:noFill/>
          <a:prstDash val="solid"/>
        </a:ln>
        <a:effectLst/>
      </dgm:spPr>
    </dgm:pt>
    <dgm:pt modelId="{472FF085-0877-1A4D-9549-D3D4CB4D18BF}" type="pres">
      <dgm:prSet presAssocID="{26578EA3-CA03-4445-B889-4F07C6EE9BB7}" presName="EmptyPlaceHolder" presStyleCnt="0"/>
      <dgm:spPr/>
    </dgm:pt>
    <dgm:pt modelId="{1584A04C-CE0B-DF47-AB94-B855D1EBFF30}" type="pres">
      <dgm:prSet presAssocID="{24685005-0E8C-4E5C-8A18-349EF592C5EB}" presName="spaceBetweenRectangles" presStyleCnt="0"/>
      <dgm:spPr/>
    </dgm:pt>
    <dgm:pt modelId="{CF072823-2219-2946-AFE8-95882FA06B0A}" type="pres">
      <dgm:prSet presAssocID="{0DE2204C-AC55-43B1-83CA-170B481ADF4E}" presName="composite" presStyleCnt="0"/>
      <dgm:spPr/>
    </dgm:pt>
    <dgm:pt modelId="{28FE663E-D145-C24F-B402-E685F640665F}" type="pres">
      <dgm:prSet presAssocID="{0DE2204C-AC55-43B1-83CA-170B481ADF4E}" presName="L1TextContainer" presStyleLbl="revTx" presStyleIdx="2" presStyleCnt="5">
        <dgm:presLayoutVars>
          <dgm:chMax val="1"/>
          <dgm:chPref val="1"/>
          <dgm:bulletEnabled val="1"/>
        </dgm:presLayoutVars>
      </dgm:prSet>
      <dgm:spPr/>
      <dgm:t>
        <a:bodyPr/>
        <a:lstStyle/>
        <a:p>
          <a:endParaRPr lang="en-GB"/>
        </a:p>
      </dgm:t>
    </dgm:pt>
    <dgm:pt modelId="{ACB5439A-2802-A14C-A2BA-1EE2C0661541}" type="pres">
      <dgm:prSet presAssocID="{0DE2204C-AC55-43B1-83CA-170B481ADF4E}" presName="L2TextContainerWrapper" presStyleCnt="0">
        <dgm:presLayoutVars>
          <dgm:chMax val="0"/>
          <dgm:chPref val="0"/>
          <dgm:bulletEnabled val="1"/>
        </dgm:presLayoutVars>
      </dgm:prSet>
      <dgm:spPr/>
    </dgm:pt>
    <dgm:pt modelId="{2906EC37-DC7B-DD47-835B-A28EA9DC6F24}" type="pres">
      <dgm:prSet presAssocID="{0DE2204C-AC55-43B1-83CA-170B481ADF4E}" presName="L2TextContainer" presStyleLbl="bgAccFollowNode1" presStyleIdx="2" presStyleCnt="5" custScaleX="91315" custLinFactNeighborX="5288"/>
      <dgm:spPr/>
      <dgm:t>
        <a:bodyPr/>
        <a:lstStyle/>
        <a:p>
          <a:endParaRPr lang="en-GB"/>
        </a:p>
      </dgm:t>
    </dgm:pt>
    <dgm:pt modelId="{81B53BA4-D8B0-064A-8A8B-46E245E833D9}" type="pres">
      <dgm:prSet presAssocID="{0DE2204C-AC55-43B1-83CA-170B481ADF4E}" presName="FlexibleEmptyPlaceHolder" presStyleCnt="0"/>
      <dgm:spPr/>
    </dgm:pt>
    <dgm:pt modelId="{E3109E03-04C2-974C-BCE0-36B27D383659}" type="pres">
      <dgm:prSet presAssocID="{0DE2204C-AC55-43B1-83CA-170B481ADF4E}" presName="ConnectLine" presStyleLbl="alignNode1" presStyleIdx="2" presStyleCnt="5"/>
      <dgm:spPr>
        <a:solidFill>
          <a:schemeClr val="accent2">
            <a:hueOff val="2340759"/>
            <a:satOff val="-2919"/>
            <a:lumOff val="686"/>
            <a:alphaOff val="0"/>
          </a:schemeClr>
        </a:solidFill>
        <a:ln w="6350" cap="flat" cmpd="sng" algn="ctr">
          <a:solidFill>
            <a:schemeClr val="accent2">
              <a:hueOff val="2340759"/>
              <a:satOff val="-2919"/>
              <a:lumOff val="686"/>
              <a:alphaOff val="0"/>
            </a:schemeClr>
          </a:solidFill>
          <a:prstDash val="dash"/>
        </a:ln>
        <a:effectLst/>
      </dgm:spPr>
    </dgm:pt>
    <dgm:pt modelId="{19318CE6-5C39-C241-800F-85A4AD542C50}" type="pres">
      <dgm:prSet presAssocID="{0DE2204C-AC55-43B1-83CA-170B481ADF4E}" presName="ConnectorPoint" presStyleLbl="fgAcc1" presStyleIdx="2" presStyleCnt="5"/>
      <dgm:spPr>
        <a:solidFill>
          <a:schemeClr val="lt1">
            <a:alpha val="90000"/>
            <a:hueOff val="0"/>
            <a:satOff val="0"/>
            <a:lumOff val="0"/>
            <a:alphaOff val="0"/>
          </a:schemeClr>
        </a:solidFill>
        <a:ln w="25400" cap="flat" cmpd="sng" algn="ctr">
          <a:noFill/>
          <a:prstDash val="solid"/>
        </a:ln>
        <a:effectLst/>
      </dgm:spPr>
    </dgm:pt>
    <dgm:pt modelId="{54D638E8-1F72-AF47-9049-845CE5EE7BCA}" type="pres">
      <dgm:prSet presAssocID="{0DE2204C-AC55-43B1-83CA-170B481ADF4E}" presName="EmptyPlaceHolder" presStyleCnt="0"/>
      <dgm:spPr/>
    </dgm:pt>
    <dgm:pt modelId="{664EB891-94F8-4E4D-8F46-2E4E0B66A97A}" type="pres">
      <dgm:prSet presAssocID="{3DA96DE2-56AF-4C70-8B1B-F6278411710D}" presName="spaceBetweenRectangles" presStyleCnt="0"/>
      <dgm:spPr/>
    </dgm:pt>
    <dgm:pt modelId="{88985693-D82A-BD4B-B89F-1F8032C97DD0}" type="pres">
      <dgm:prSet presAssocID="{0FF00B96-3351-4620-A31C-9ECC7761C16B}" presName="composite" presStyleCnt="0"/>
      <dgm:spPr/>
    </dgm:pt>
    <dgm:pt modelId="{158C7CD6-F8B3-6846-B8ED-FDB8566342A8}" type="pres">
      <dgm:prSet presAssocID="{0FF00B96-3351-4620-A31C-9ECC7761C16B}" presName="L1TextContainer" presStyleLbl="revTx" presStyleIdx="3" presStyleCnt="5">
        <dgm:presLayoutVars>
          <dgm:chMax val="1"/>
          <dgm:chPref val="1"/>
          <dgm:bulletEnabled val="1"/>
        </dgm:presLayoutVars>
      </dgm:prSet>
      <dgm:spPr/>
      <dgm:t>
        <a:bodyPr/>
        <a:lstStyle/>
        <a:p>
          <a:endParaRPr lang="en-GB"/>
        </a:p>
      </dgm:t>
    </dgm:pt>
    <dgm:pt modelId="{0BC4BA65-6FAE-3C47-805C-7BA6A801D241}" type="pres">
      <dgm:prSet presAssocID="{0FF00B96-3351-4620-A31C-9ECC7761C16B}" presName="L2TextContainerWrapper" presStyleCnt="0">
        <dgm:presLayoutVars>
          <dgm:chMax val="0"/>
          <dgm:chPref val="0"/>
          <dgm:bulletEnabled val="1"/>
        </dgm:presLayoutVars>
      </dgm:prSet>
      <dgm:spPr/>
    </dgm:pt>
    <dgm:pt modelId="{65F6E267-0871-5E40-B856-808D2E697760}" type="pres">
      <dgm:prSet presAssocID="{0FF00B96-3351-4620-A31C-9ECC7761C16B}" presName="L2TextContainer" presStyleLbl="bgAccFollowNode1" presStyleIdx="3" presStyleCnt="5" custScaleX="80886" custLinFactNeighborX="10053"/>
      <dgm:spPr/>
      <dgm:t>
        <a:bodyPr/>
        <a:lstStyle/>
        <a:p>
          <a:endParaRPr lang="en-GB"/>
        </a:p>
      </dgm:t>
    </dgm:pt>
    <dgm:pt modelId="{1A8A09E9-853E-174B-85BD-D9313C0BB491}" type="pres">
      <dgm:prSet presAssocID="{0FF00B96-3351-4620-A31C-9ECC7761C16B}" presName="FlexibleEmptyPlaceHolder" presStyleCnt="0"/>
      <dgm:spPr/>
    </dgm:pt>
    <dgm:pt modelId="{F163A481-98ED-D949-A814-391785FB466E}" type="pres">
      <dgm:prSet presAssocID="{0FF00B96-3351-4620-A31C-9ECC7761C16B}" presName="ConnectLine" presStyleLbl="alignNode1" presStyleIdx="3" presStyleCnt="5"/>
      <dgm:spPr>
        <a:solidFill>
          <a:schemeClr val="accent2">
            <a:hueOff val="3511139"/>
            <a:satOff val="-4379"/>
            <a:lumOff val="1030"/>
            <a:alphaOff val="0"/>
          </a:schemeClr>
        </a:solidFill>
        <a:ln w="6350" cap="flat" cmpd="sng" algn="ctr">
          <a:solidFill>
            <a:schemeClr val="accent2">
              <a:hueOff val="3511139"/>
              <a:satOff val="-4379"/>
              <a:lumOff val="1030"/>
              <a:alphaOff val="0"/>
            </a:schemeClr>
          </a:solidFill>
          <a:prstDash val="dash"/>
        </a:ln>
        <a:effectLst/>
      </dgm:spPr>
    </dgm:pt>
    <dgm:pt modelId="{AE131CC9-16DA-4944-AA15-B7CDC0E17FB9}" type="pres">
      <dgm:prSet presAssocID="{0FF00B96-3351-4620-A31C-9ECC7761C16B}" presName="ConnectorPoint" presStyleLbl="fgAcc1" presStyleIdx="3" presStyleCnt="5"/>
      <dgm:spPr>
        <a:solidFill>
          <a:schemeClr val="lt1">
            <a:alpha val="90000"/>
            <a:hueOff val="0"/>
            <a:satOff val="0"/>
            <a:lumOff val="0"/>
            <a:alphaOff val="0"/>
          </a:schemeClr>
        </a:solidFill>
        <a:ln w="25400" cap="flat" cmpd="sng" algn="ctr">
          <a:noFill/>
          <a:prstDash val="solid"/>
        </a:ln>
        <a:effectLst/>
      </dgm:spPr>
    </dgm:pt>
    <dgm:pt modelId="{7CDE2D09-9304-3E48-B14B-CDD3272FC714}" type="pres">
      <dgm:prSet presAssocID="{0FF00B96-3351-4620-A31C-9ECC7761C16B}" presName="EmptyPlaceHolder" presStyleCnt="0"/>
      <dgm:spPr/>
    </dgm:pt>
    <dgm:pt modelId="{D1F459BD-5054-4F40-9CE5-4BE009601994}" type="pres">
      <dgm:prSet presAssocID="{A1559AA1-E46A-4BBF-BFD4-D4D5675F66B9}" presName="spaceBetweenRectangles" presStyleCnt="0"/>
      <dgm:spPr/>
    </dgm:pt>
    <dgm:pt modelId="{F7DA69A9-A555-D940-BDD6-3C1C7673BA7B}" type="pres">
      <dgm:prSet presAssocID="{3A6082A8-447F-44AC-BB32-960FD00EC7CF}" presName="composite" presStyleCnt="0"/>
      <dgm:spPr/>
    </dgm:pt>
    <dgm:pt modelId="{1EC4C235-E28A-B142-8177-9F1F08B5AF4C}" type="pres">
      <dgm:prSet presAssocID="{3A6082A8-447F-44AC-BB32-960FD00EC7CF}" presName="L1TextContainer" presStyleLbl="revTx" presStyleIdx="4" presStyleCnt="5">
        <dgm:presLayoutVars>
          <dgm:chMax val="1"/>
          <dgm:chPref val="1"/>
          <dgm:bulletEnabled val="1"/>
        </dgm:presLayoutVars>
      </dgm:prSet>
      <dgm:spPr/>
      <dgm:t>
        <a:bodyPr/>
        <a:lstStyle/>
        <a:p>
          <a:endParaRPr lang="en-GB"/>
        </a:p>
      </dgm:t>
    </dgm:pt>
    <dgm:pt modelId="{A827AFCE-A02B-A848-BC92-C51A8BF86419}" type="pres">
      <dgm:prSet presAssocID="{3A6082A8-447F-44AC-BB32-960FD00EC7CF}" presName="L2TextContainerWrapper" presStyleCnt="0">
        <dgm:presLayoutVars>
          <dgm:chMax val="0"/>
          <dgm:chPref val="0"/>
          <dgm:bulletEnabled val="1"/>
        </dgm:presLayoutVars>
      </dgm:prSet>
      <dgm:spPr/>
    </dgm:pt>
    <dgm:pt modelId="{AB5213A3-6825-EC45-B509-7B6F00B20713}" type="pres">
      <dgm:prSet presAssocID="{3A6082A8-447F-44AC-BB32-960FD00EC7CF}" presName="L2TextContainer" presStyleLbl="bgAccFollowNode1" presStyleIdx="4" presStyleCnt="5" custScaleX="85620" custLinFactNeighborX="6240" custLinFactNeighborY="-2361"/>
      <dgm:spPr/>
      <dgm:t>
        <a:bodyPr/>
        <a:lstStyle/>
        <a:p>
          <a:endParaRPr lang="en-GB"/>
        </a:p>
      </dgm:t>
    </dgm:pt>
    <dgm:pt modelId="{0A494C47-BA28-F346-A684-0C3E5AE1995A}" type="pres">
      <dgm:prSet presAssocID="{3A6082A8-447F-44AC-BB32-960FD00EC7CF}" presName="FlexibleEmptyPlaceHolder" presStyleCnt="0"/>
      <dgm:spPr/>
    </dgm:pt>
    <dgm:pt modelId="{39B31EC8-0F5C-BA45-A270-7409CA420A43}" type="pres">
      <dgm:prSet presAssocID="{3A6082A8-447F-44AC-BB32-960FD00EC7CF}" presName="ConnectLine" presStyleLbl="alignNode1" presStyleIdx="4" presStyleCnt="5"/>
      <dgm:spPr>
        <a:solidFill>
          <a:schemeClr val="accent2">
            <a:hueOff val="4681519"/>
            <a:satOff val="-5839"/>
            <a:lumOff val="1373"/>
            <a:alphaOff val="0"/>
          </a:schemeClr>
        </a:solidFill>
        <a:ln w="6350" cap="flat" cmpd="sng" algn="ctr">
          <a:solidFill>
            <a:schemeClr val="accent2">
              <a:hueOff val="4681519"/>
              <a:satOff val="-5839"/>
              <a:lumOff val="1373"/>
              <a:alphaOff val="0"/>
            </a:schemeClr>
          </a:solidFill>
          <a:prstDash val="dash"/>
        </a:ln>
        <a:effectLst/>
      </dgm:spPr>
    </dgm:pt>
    <dgm:pt modelId="{5378B1F1-0DEC-5548-97FC-0A3473D53CEB}" type="pres">
      <dgm:prSet presAssocID="{3A6082A8-447F-44AC-BB32-960FD00EC7CF}" presName="ConnectorPoint" presStyleLbl="fgAcc1" presStyleIdx="4" presStyleCnt="5"/>
      <dgm:spPr>
        <a:solidFill>
          <a:schemeClr val="lt1">
            <a:alpha val="90000"/>
            <a:hueOff val="0"/>
            <a:satOff val="0"/>
            <a:lumOff val="0"/>
            <a:alphaOff val="0"/>
          </a:schemeClr>
        </a:solidFill>
        <a:ln w="25400" cap="flat" cmpd="sng" algn="ctr">
          <a:noFill/>
          <a:prstDash val="solid"/>
        </a:ln>
        <a:effectLst/>
      </dgm:spPr>
    </dgm:pt>
    <dgm:pt modelId="{99B8FB8B-2165-3543-A257-5DF6DAED845B}" type="pres">
      <dgm:prSet presAssocID="{3A6082A8-447F-44AC-BB32-960FD00EC7CF}" presName="EmptyPlaceHolder" presStyleCnt="0"/>
      <dgm:spPr/>
    </dgm:pt>
  </dgm:ptLst>
  <dgm:cxnLst>
    <dgm:cxn modelId="{FAFD417E-AFEE-4A2A-A23A-62B325C95617}" srcId="{1E087A0A-4B7B-43B8-9630-1E606696EE44}" destId="{18F37D6D-01CD-4515-BE2A-A7BE21432542}" srcOrd="1" destOrd="0" parTransId="{49797FFD-9AAD-4E20-B5FD-1905DC394B8A}" sibTransId="{65C1A82B-32B5-4385-9A11-26630A0D85E9}"/>
    <dgm:cxn modelId="{364F2136-7D73-8B46-86F9-DB1AC09A4FC1}" type="presOf" srcId="{884B9B1C-0875-491E-9ED0-EDD3BA7A6B33}" destId="{65F6E267-0871-5E40-B856-808D2E697760}" srcOrd="0" destOrd="0" presId="urn:microsoft.com/office/officeart/2017/3/layout/HorizontalPathTimeline"/>
    <dgm:cxn modelId="{B2F4A99E-3280-445D-ABA9-31AC1C6F79D5}" srcId="{3922EDCC-201F-4FAA-B9A7-251E039C8AA9}" destId="{0DE2204C-AC55-43B1-83CA-170B481ADF4E}" srcOrd="2" destOrd="0" parTransId="{F6DB1ABB-8885-4344-990A-DE02DEC89366}" sibTransId="{3DA96DE2-56AF-4C70-8B1B-F6278411710D}"/>
    <dgm:cxn modelId="{F8DBB991-093E-40B3-B80C-2AF72D57EDD9}" srcId="{41075949-B25C-4150-A935-9ACF13072E62}" destId="{0E48E300-0AFB-44F1-AF75-C4455843A4E5}" srcOrd="0" destOrd="0" parTransId="{0CA97BBF-707B-4A6C-BD67-2C1E56D72851}" sibTransId="{CAE21148-C745-484A-A72B-9CB11CDD3DF1}"/>
    <dgm:cxn modelId="{996A69CE-5FF4-45E5-8047-E153F8C29CFA}" srcId="{0FF00B96-3351-4620-A31C-9ECC7761C16B}" destId="{884B9B1C-0875-491E-9ED0-EDD3BA7A6B33}" srcOrd="0" destOrd="0" parTransId="{BCB1B58D-56AE-4D6C-AD58-0EAE0E961CCC}" sibTransId="{ADDA2907-FD0A-4E11-8658-90D939E0A979}"/>
    <dgm:cxn modelId="{383C6FAD-2E27-5946-8EDE-567049F7321E}" type="presOf" srcId="{8C04CA70-4229-4CB2-8B1B-BE48409017F6}" destId="{2906EC37-DC7B-DD47-835B-A28EA9DC6F24}" srcOrd="0" destOrd="0" presId="urn:microsoft.com/office/officeart/2017/3/layout/HorizontalPathTimeline"/>
    <dgm:cxn modelId="{92B348DA-E100-4842-8447-8047E7F197AA}" srcId="{1E087A0A-4B7B-43B8-9630-1E606696EE44}" destId="{B11B7CEA-32CE-4979-924E-689EEC30682B}" srcOrd="2" destOrd="0" parTransId="{D9E32767-A136-4903-8593-CC607F9ECED5}" sibTransId="{5B5AA33A-01E0-4E9C-9D7F-E413BC40EE82}"/>
    <dgm:cxn modelId="{38B38DB0-911B-3F46-9E8A-0E4D900657AC}" type="presOf" srcId="{0E48E300-0AFB-44F1-AF75-C4455843A4E5}" destId="{B212F812-5029-E04E-9495-DFD48B0EE761}" srcOrd="0" destOrd="1" presId="urn:microsoft.com/office/officeart/2017/3/layout/HorizontalPathTimeline"/>
    <dgm:cxn modelId="{56E7556F-A44C-1C47-B572-4EA1D8CC0B1B}" type="presOf" srcId="{B11B7CEA-32CE-4979-924E-689EEC30682B}" destId="{BDD0FFF0-1187-D745-95E0-4D7D483DF879}" srcOrd="0" destOrd="3" presId="urn:microsoft.com/office/officeart/2017/3/layout/HorizontalPathTimeline"/>
    <dgm:cxn modelId="{DA3E38A2-EEDE-4E4A-91C5-D93859378286}" type="presOf" srcId="{3A6082A8-447F-44AC-BB32-960FD00EC7CF}" destId="{1EC4C235-E28A-B142-8177-9F1F08B5AF4C}" srcOrd="0" destOrd="0" presId="urn:microsoft.com/office/officeart/2017/3/layout/HorizontalPathTimeline"/>
    <dgm:cxn modelId="{367EC7F9-1E29-4EC2-B54E-0617F3A77CB1}" srcId="{26578EA3-CA03-4445-B889-4F07C6EE9BB7}" destId="{1E087A0A-4B7B-43B8-9630-1E606696EE44}" srcOrd="0" destOrd="0" parTransId="{8152F44A-6F86-4D48-81A3-75F1E025C0B8}" sibTransId="{03E12150-0F37-4847-9F46-C9F5081319F1}"/>
    <dgm:cxn modelId="{A6C94A1E-A4BF-3C4F-A1EC-6C2822EB03A1}" type="presOf" srcId="{51CA6E3B-9AED-4163-9969-26FCE2126B81}" destId="{7BDFBDCE-5186-9F4C-BD4D-90F51D3177C8}" srcOrd="0" destOrd="0" presId="urn:microsoft.com/office/officeart/2017/3/layout/HorizontalPathTimeline"/>
    <dgm:cxn modelId="{F5DF0976-A771-F74E-90FE-FFE029F432DA}" type="presOf" srcId="{41075949-B25C-4150-A935-9ACF13072E62}" destId="{B212F812-5029-E04E-9495-DFD48B0EE761}" srcOrd="0" destOrd="0" presId="urn:microsoft.com/office/officeart/2017/3/layout/HorizontalPathTimeline"/>
    <dgm:cxn modelId="{B899DC9A-796A-45AC-AA95-114231040FEF}" srcId="{0DE2204C-AC55-43B1-83CA-170B481ADF4E}" destId="{8C04CA70-4229-4CB2-8B1B-BE48409017F6}" srcOrd="0" destOrd="0" parTransId="{0ADBE60E-1288-44BB-8FAB-B21AB5BEF595}" sibTransId="{57FE4611-7417-452A-BB6C-AF9AE5BE6A35}"/>
    <dgm:cxn modelId="{53A4441F-55CD-3C47-93BD-77C956B2C204}" type="presOf" srcId="{0DE2204C-AC55-43B1-83CA-170B481ADF4E}" destId="{28FE663E-D145-C24F-B402-E685F640665F}" srcOrd="0" destOrd="0" presId="urn:microsoft.com/office/officeart/2017/3/layout/HorizontalPathTimeline"/>
    <dgm:cxn modelId="{F3185D2A-9042-4E1B-B6F1-7E17D54472BB}" srcId="{3922EDCC-201F-4FAA-B9A7-251E039C8AA9}" destId="{3A6082A8-447F-44AC-BB32-960FD00EC7CF}" srcOrd="4" destOrd="0" parTransId="{65E998EA-D213-426D-8D4B-4EEE7C813151}" sibTransId="{1CDD8558-7ADE-4C53-A389-4B04CE1048C6}"/>
    <dgm:cxn modelId="{699D3DF1-ABF6-4657-BD2C-8F5116452368}" srcId="{1E087A0A-4B7B-43B8-9630-1E606696EE44}" destId="{B753BF24-F519-4377-9AC2-0E4C245DB8DC}" srcOrd="0" destOrd="0" parTransId="{77C74031-0C94-4B35-8969-1394362C836C}" sibTransId="{F3B9086C-887A-47F0-9330-98223F97DC14}"/>
    <dgm:cxn modelId="{7DE1371E-BF2A-DB41-9C90-AE4F4126B5A9}" type="presOf" srcId="{0FF00B96-3351-4620-A31C-9ECC7761C16B}" destId="{158C7CD6-F8B3-6846-B8ED-FDB8566342A8}" srcOrd="0" destOrd="0" presId="urn:microsoft.com/office/officeart/2017/3/layout/HorizontalPathTimeline"/>
    <dgm:cxn modelId="{324A8EFD-A67C-49DF-984F-02507EAC81C1}" srcId="{3A6082A8-447F-44AC-BB32-960FD00EC7CF}" destId="{C90CBFCA-83CA-479E-9367-DBF9F60644AC}" srcOrd="0" destOrd="0" parTransId="{6868C444-CF25-454F-8F01-DBEA037CB125}" sibTransId="{B56630B6-C31B-40EB-B92F-6C0916ECD245}"/>
    <dgm:cxn modelId="{04F30540-52C7-2447-B1D8-6BC8685FA29D}" type="presOf" srcId="{1E087A0A-4B7B-43B8-9630-1E606696EE44}" destId="{BDD0FFF0-1187-D745-95E0-4D7D483DF879}" srcOrd="0" destOrd="0" presId="urn:microsoft.com/office/officeart/2017/3/layout/HorizontalPathTimeline"/>
    <dgm:cxn modelId="{99C0E6AC-80E0-47CA-B9DF-F951F73149DD}" srcId="{3922EDCC-201F-4FAA-B9A7-251E039C8AA9}" destId="{51CA6E3B-9AED-4163-9969-26FCE2126B81}" srcOrd="0" destOrd="0" parTransId="{AD299B16-50B1-43CE-ADF7-0C6EA0C3DF48}" sibTransId="{E933F762-09F8-482E-B034-1E5C37DCD730}"/>
    <dgm:cxn modelId="{6793DAE6-FB68-FF4B-9A8D-4772469A4EC9}" type="presOf" srcId="{3922EDCC-201F-4FAA-B9A7-251E039C8AA9}" destId="{12A6F326-5A2C-1B41-9BCE-A5DE22561DBA}" srcOrd="0" destOrd="0" presId="urn:microsoft.com/office/officeart/2017/3/layout/HorizontalPathTimeline"/>
    <dgm:cxn modelId="{A6F7AC0F-B0C6-4351-8385-BCBEE70D4CE4}" srcId="{51CA6E3B-9AED-4163-9969-26FCE2126B81}" destId="{41075949-B25C-4150-A935-9ACF13072E62}" srcOrd="0" destOrd="0" parTransId="{351CE031-BD58-499A-83A0-87151156E897}" sibTransId="{526002D0-F524-4526-B0D0-805B91480A72}"/>
    <dgm:cxn modelId="{9DE152DE-0F07-2645-8866-AA08005F12DC}" type="presOf" srcId="{C90CBFCA-83CA-479E-9367-DBF9F60644AC}" destId="{AB5213A3-6825-EC45-B509-7B6F00B20713}" srcOrd="0" destOrd="0" presId="urn:microsoft.com/office/officeart/2017/3/layout/HorizontalPathTimeline"/>
    <dgm:cxn modelId="{F5941410-3817-42B8-AF78-71FD90ED8B8A}" srcId="{41075949-B25C-4150-A935-9ACF13072E62}" destId="{83762D51-1CB2-4546-8D2D-A9A506D31BC7}" srcOrd="1" destOrd="0" parTransId="{115E7144-9766-45D8-A8DA-1CE482E9D54F}" sibTransId="{04C8C5B4-B2F3-4AB2-8D91-E1C5A7851E53}"/>
    <dgm:cxn modelId="{838A63D7-085F-8948-BF13-1736A09EA3F2}" type="presOf" srcId="{18F37D6D-01CD-4515-BE2A-A7BE21432542}" destId="{BDD0FFF0-1187-D745-95E0-4D7D483DF879}" srcOrd="0" destOrd="2" presId="urn:microsoft.com/office/officeart/2017/3/layout/HorizontalPathTimeline"/>
    <dgm:cxn modelId="{0DDBE6AC-657F-44B1-B259-2283A779DA4C}" srcId="{3922EDCC-201F-4FAA-B9A7-251E039C8AA9}" destId="{26578EA3-CA03-4445-B889-4F07C6EE9BB7}" srcOrd="1" destOrd="0" parTransId="{914ED653-4199-4227-832C-2105B39054AC}" sibTransId="{24685005-0E8C-4E5C-8A18-349EF592C5EB}"/>
    <dgm:cxn modelId="{391A44E3-2586-7E48-9049-09E5B5FD288B}" type="presOf" srcId="{26578EA3-CA03-4445-B889-4F07C6EE9BB7}" destId="{46E96B75-9F82-7244-A96F-D1EBEFDEB178}" srcOrd="0" destOrd="0" presId="urn:microsoft.com/office/officeart/2017/3/layout/HorizontalPathTimeline"/>
    <dgm:cxn modelId="{D1920E26-E930-634F-9AB3-118B1FB1A965}" type="presOf" srcId="{83762D51-1CB2-4546-8D2D-A9A506D31BC7}" destId="{B212F812-5029-E04E-9495-DFD48B0EE761}" srcOrd="0" destOrd="2" presId="urn:microsoft.com/office/officeart/2017/3/layout/HorizontalPathTimeline"/>
    <dgm:cxn modelId="{AD246B6E-100D-4964-AF49-281892E9ED61}" srcId="{3922EDCC-201F-4FAA-B9A7-251E039C8AA9}" destId="{0FF00B96-3351-4620-A31C-9ECC7761C16B}" srcOrd="3" destOrd="0" parTransId="{94C1D433-18C6-4BC9-B45B-CA1F4CCEE165}" sibTransId="{A1559AA1-E46A-4BBF-BFD4-D4D5675F66B9}"/>
    <dgm:cxn modelId="{2934D8D4-E37B-F548-8732-71149877AD10}" type="presOf" srcId="{B753BF24-F519-4377-9AC2-0E4C245DB8DC}" destId="{BDD0FFF0-1187-D745-95E0-4D7D483DF879}" srcOrd="0" destOrd="1" presId="urn:microsoft.com/office/officeart/2017/3/layout/HorizontalPathTimeline"/>
    <dgm:cxn modelId="{12539B5C-5DEE-C942-AA0F-18CFF1E9C30F}" type="presParOf" srcId="{12A6F326-5A2C-1B41-9BCE-A5DE22561DBA}" destId="{99FB4ED5-D2C0-F94D-90C9-95E3A45D3D8E}" srcOrd="0" destOrd="0" presId="urn:microsoft.com/office/officeart/2017/3/layout/HorizontalPathTimeline"/>
    <dgm:cxn modelId="{F9B7269B-A8FB-C448-AF9D-01BCFEC2D388}" type="presParOf" srcId="{12A6F326-5A2C-1B41-9BCE-A5DE22561DBA}" destId="{5DFBEC6C-3E98-534D-9DA5-27C382636796}" srcOrd="1" destOrd="0" presId="urn:microsoft.com/office/officeart/2017/3/layout/HorizontalPathTimeline"/>
    <dgm:cxn modelId="{E70F3053-4844-EF40-B8A4-DDBB126D10AB}" type="presParOf" srcId="{5DFBEC6C-3E98-534D-9DA5-27C382636796}" destId="{779638F5-682E-3C43-8211-5C6BD440F77F}" srcOrd="0" destOrd="0" presId="urn:microsoft.com/office/officeart/2017/3/layout/HorizontalPathTimeline"/>
    <dgm:cxn modelId="{F7FAD1EB-AB9F-D048-BF3B-845786F6473F}" type="presParOf" srcId="{779638F5-682E-3C43-8211-5C6BD440F77F}" destId="{7BDFBDCE-5186-9F4C-BD4D-90F51D3177C8}" srcOrd="0" destOrd="0" presId="urn:microsoft.com/office/officeart/2017/3/layout/HorizontalPathTimeline"/>
    <dgm:cxn modelId="{E73DF624-C07D-4B49-97FF-5EDC6E627CD5}" type="presParOf" srcId="{779638F5-682E-3C43-8211-5C6BD440F77F}" destId="{645ADF60-84CE-A54B-B700-591D0F2CD4DE}" srcOrd="1" destOrd="0" presId="urn:microsoft.com/office/officeart/2017/3/layout/HorizontalPathTimeline"/>
    <dgm:cxn modelId="{5EA01ED5-A39A-1E4A-97FB-29D19EA0B7D1}" type="presParOf" srcId="{645ADF60-84CE-A54B-B700-591D0F2CD4DE}" destId="{B212F812-5029-E04E-9495-DFD48B0EE761}" srcOrd="0" destOrd="0" presId="urn:microsoft.com/office/officeart/2017/3/layout/HorizontalPathTimeline"/>
    <dgm:cxn modelId="{385D57A8-BD75-2B4C-8640-B4CCC66FA0A2}" type="presParOf" srcId="{645ADF60-84CE-A54B-B700-591D0F2CD4DE}" destId="{6D158991-8A4D-034C-B689-30B3FC2DB1A7}" srcOrd="1" destOrd="0" presId="urn:microsoft.com/office/officeart/2017/3/layout/HorizontalPathTimeline"/>
    <dgm:cxn modelId="{8D41AA70-463D-8B45-ADE6-6B51AE07213D}" type="presParOf" srcId="{779638F5-682E-3C43-8211-5C6BD440F77F}" destId="{8A9B1F83-58C8-724B-AB62-B87AC7224EDE}" srcOrd="2" destOrd="0" presId="urn:microsoft.com/office/officeart/2017/3/layout/HorizontalPathTimeline"/>
    <dgm:cxn modelId="{B2129B83-B196-BA41-83F7-BDC062AF9FC7}" type="presParOf" srcId="{779638F5-682E-3C43-8211-5C6BD440F77F}" destId="{CF3247AE-579C-284B-9B53-5A6D485798C1}" srcOrd="3" destOrd="0" presId="urn:microsoft.com/office/officeart/2017/3/layout/HorizontalPathTimeline"/>
    <dgm:cxn modelId="{6853905C-B6C4-6B4F-99AF-8B776A550FF7}" type="presParOf" srcId="{779638F5-682E-3C43-8211-5C6BD440F77F}" destId="{557453C6-4749-B644-8A0F-970383F83BFB}" srcOrd="4" destOrd="0" presId="urn:microsoft.com/office/officeart/2017/3/layout/HorizontalPathTimeline"/>
    <dgm:cxn modelId="{BFA560C6-03B7-4E40-A5A5-E9F275B88606}" type="presParOf" srcId="{5DFBEC6C-3E98-534D-9DA5-27C382636796}" destId="{A3BE4A07-EF42-8249-B4AD-130329190BCC}" srcOrd="1" destOrd="0" presId="urn:microsoft.com/office/officeart/2017/3/layout/HorizontalPathTimeline"/>
    <dgm:cxn modelId="{2BD225E8-6F19-384A-8964-530269AD1AEA}" type="presParOf" srcId="{5DFBEC6C-3E98-534D-9DA5-27C382636796}" destId="{1DE343EA-82AF-DD46-A83E-371F396DCF5A}" srcOrd="2" destOrd="0" presId="urn:microsoft.com/office/officeart/2017/3/layout/HorizontalPathTimeline"/>
    <dgm:cxn modelId="{75BB5FB8-B709-8346-8844-F65FEFC3F66C}" type="presParOf" srcId="{1DE343EA-82AF-DD46-A83E-371F396DCF5A}" destId="{46E96B75-9F82-7244-A96F-D1EBEFDEB178}" srcOrd="0" destOrd="0" presId="urn:microsoft.com/office/officeart/2017/3/layout/HorizontalPathTimeline"/>
    <dgm:cxn modelId="{5426EC6A-FEFB-A94E-B555-8E019683DB8E}" type="presParOf" srcId="{1DE343EA-82AF-DD46-A83E-371F396DCF5A}" destId="{7889638F-019D-414A-9B9D-2EB71C0D9BE5}" srcOrd="1" destOrd="0" presId="urn:microsoft.com/office/officeart/2017/3/layout/HorizontalPathTimeline"/>
    <dgm:cxn modelId="{4874495E-48B1-E04A-91EF-E8CBF5344F64}" type="presParOf" srcId="{7889638F-019D-414A-9B9D-2EB71C0D9BE5}" destId="{BDD0FFF0-1187-D745-95E0-4D7D483DF879}" srcOrd="0" destOrd="0" presId="urn:microsoft.com/office/officeart/2017/3/layout/HorizontalPathTimeline"/>
    <dgm:cxn modelId="{C1237C43-044F-5743-B3A1-E9719AB3C395}" type="presParOf" srcId="{7889638F-019D-414A-9B9D-2EB71C0D9BE5}" destId="{FA8E4095-53AC-7A4E-86FE-1FB6FFF1E523}" srcOrd="1" destOrd="0" presId="urn:microsoft.com/office/officeart/2017/3/layout/HorizontalPathTimeline"/>
    <dgm:cxn modelId="{D4AD6CD2-EFBF-FE48-9ACA-5F59360EA03D}" type="presParOf" srcId="{1DE343EA-82AF-DD46-A83E-371F396DCF5A}" destId="{0772E596-4FDC-2C40-BDB4-F2BEAE2D1D1C}" srcOrd="2" destOrd="0" presId="urn:microsoft.com/office/officeart/2017/3/layout/HorizontalPathTimeline"/>
    <dgm:cxn modelId="{6E74850F-7F03-1248-B2A3-96DC342F7EB3}" type="presParOf" srcId="{1DE343EA-82AF-DD46-A83E-371F396DCF5A}" destId="{7E45FA6E-28EA-844C-9EC2-BB114D8E5DA4}" srcOrd="3" destOrd="0" presId="urn:microsoft.com/office/officeart/2017/3/layout/HorizontalPathTimeline"/>
    <dgm:cxn modelId="{50AED2FB-7400-324B-AD52-70EF00893DD8}" type="presParOf" srcId="{1DE343EA-82AF-DD46-A83E-371F396DCF5A}" destId="{472FF085-0877-1A4D-9549-D3D4CB4D18BF}" srcOrd="4" destOrd="0" presId="urn:microsoft.com/office/officeart/2017/3/layout/HorizontalPathTimeline"/>
    <dgm:cxn modelId="{CB730E43-DD64-964F-87A7-98DADC6A7EEB}" type="presParOf" srcId="{5DFBEC6C-3E98-534D-9DA5-27C382636796}" destId="{1584A04C-CE0B-DF47-AB94-B855D1EBFF30}" srcOrd="3" destOrd="0" presId="urn:microsoft.com/office/officeart/2017/3/layout/HorizontalPathTimeline"/>
    <dgm:cxn modelId="{4BD0C988-49A4-7F45-9B18-B93D88002ABC}" type="presParOf" srcId="{5DFBEC6C-3E98-534D-9DA5-27C382636796}" destId="{CF072823-2219-2946-AFE8-95882FA06B0A}" srcOrd="4" destOrd="0" presId="urn:microsoft.com/office/officeart/2017/3/layout/HorizontalPathTimeline"/>
    <dgm:cxn modelId="{93D8B639-80C6-3D43-9325-CD9D15662DD3}" type="presParOf" srcId="{CF072823-2219-2946-AFE8-95882FA06B0A}" destId="{28FE663E-D145-C24F-B402-E685F640665F}" srcOrd="0" destOrd="0" presId="urn:microsoft.com/office/officeart/2017/3/layout/HorizontalPathTimeline"/>
    <dgm:cxn modelId="{E09CE811-19F9-3C44-943E-4463B4707B5D}" type="presParOf" srcId="{CF072823-2219-2946-AFE8-95882FA06B0A}" destId="{ACB5439A-2802-A14C-A2BA-1EE2C0661541}" srcOrd="1" destOrd="0" presId="urn:microsoft.com/office/officeart/2017/3/layout/HorizontalPathTimeline"/>
    <dgm:cxn modelId="{87D29F4E-2600-DA42-88BF-B96032432FD7}" type="presParOf" srcId="{ACB5439A-2802-A14C-A2BA-1EE2C0661541}" destId="{2906EC37-DC7B-DD47-835B-A28EA9DC6F24}" srcOrd="0" destOrd="0" presId="urn:microsoft.com/office/officeart/2017/3/layout/HorizontalPathTimeline"/>
    <dgm:cxn modelId="{2916DC25-AF75-F74B-BB58-34E692041A3F}" type="presParOf" srcId="{ACB5439A-2802-A14C-A2BA-1EE2C0661541}" destId="{81B53BA4-D8B0-064A-8A8B-46E245E833D9}" srcOrd="1" destOrd="0" presId="urn:microsoft.com/office/officeart/2017/3/layout/HorizontalPathTimeline"/>
    <dgm:cxn modelId="{01C8D940-0449-B440-8F90-37827A1AA496}" type="presParOf" srcId="{CF072823-2219-2946-AFE8-95882FA06B0A}" destId="{E3109E03-04C2-974C-BCE0-36B27D383659}" srcOrd="2" destOrd="0" presId="urn:microsoft.com/office/officeart/2017/3/layout/HorizontalPathTimeline"/>
    <dgm:cxn modelId="{0E55F3DA-E8C5-4A43-944B-3D400FB4B74C}" type="presParOf" srcId="{CF072823-2219-2946-AFE8-95882FA06B0A}" destId="{19318CE6-5C39-C241-800F-85A4AD542C50}" srcOrd="3" destOrd="0" presId="urn:microsoft.com/office/officeart/2017/3/layout/HorizontalPathTimeline"/>
    <dgm:cxn modelId="{4AB4C68D-60F5-F349-9994-6050B3A12010}" type="presParOf" srcId="{CF072823-2219-2946-AFE8-95882FA06B0A}" destId="{54D638E8-1F72-AF47-9049-845CE5EE7BCA}" srcOrd="4" destOrd="0" presId="urn:microsoft.com/office/officeart/2017/3/layout/HorizontalPathTimeline"/>
    <dgm:cxn modelId="{6BE64379-150F-4045-AB38-1740F7F46C86}" type="presParOf" srcId="{5DFBEC6C-3E98-534D-9DA5-27C382636796}" destId="{664EB891-94F8-4E4D-8F46-2E4E0B66A97A}" srcOrd="5" destOrd="0" presId="urn:microsoft.com/office/officeart/2017/3/layout/HorizontalPathTimeline"/>
    <dgm:cxn modelId="{8DB39C76-12A9-614A-B33B-86F5A69FB84F}" type="presParOf" srcId="{5DFBEC6C-3E98-534D-9DA5-27C382636796}" destId="{88985693-D82A-BD4B-B89F-1F8032C97DD0}" srcOrd="6" destOrd="0" presId="urn:microsoft.com/office/officeart/2017/3/layout/HorizontalPathTimeline"/>
    <dgm:cxn modelId="{9C51A560-650D-0C42-BB1E-AD0CA51E306B}" type="presParOf" srcId="{88985693-D82A-BD4B-B89F-1F8032C97DD0}" destId="{158C7CD6-F8B3-6846-B8ED-FDB8566342A8}" srcOrd="0" destOrd="0" presId="urn:microsoft.com/office/officeart/2017/3/layout/HorizontalPathTimeline"/>
    <dgm:cxn modelId="{9B33E7B8-0DBA-134C-8981-FFDB4FF709C4}" type="presParOf" srcId="{88985693-D82A-BD4B-B89F-1F8032C97DD0}" destId="{0BC4BA65-6FAE-3C47-805C-7BA6A801D241}" srcOrd="1" destOrd="0" presId="urn:microsoft.com/office/officeart/2017/3/layout/HorizontalPathTimeline"/>
    <dgm:cxn modelId="{0016FA94-1688-1E42-8F95-55864122EDCA}" type="presParOf" srcId="{0BC4BA65-6FAE-3C47-805C-7BA6A801D241}" destId="{65F6E267-0871-5E40-B856-808D2E697760}" srcOrd="0" destOrd="0" presId="urn:microsoft.com/office/officeart/2017/3/layout/HorizontalPathTimeline"/>
    <dgm:cxn modelId="{5CB98F80-9B32-1B45-A804-E1B8EA4052E0}" type="presParOf" srcId="{0BC4BA65-6FAE-3C47-805C-7BA6A801D241}" destId="{1A8A09E9-853E-174B-85BD-D9313C0BB491}" srcOrd="1" destOrd="0" presId="urn:microsoft.com/office/officeart/2017/3/layout/HorizontalPathTimeline"/>
    <dgm:cxn modelId="{7007EABD-2E9E-7D43-9355-A6FF703B36C3}" type="presParOf" srcId="{88985693-D82A-BD4B-B89F-1F8032C97DD0}" destId="{F163A481-98ED-D949-A814-391785FB466E}" srcOrd="2" destOrd="0" presId="urn:microsoft.com/office/officeart/2017/3/layout/HorizontalPathTimeline"/>
    <dgm:cxn modelId="{25DA8057-1748-6D44-AA74-E6DBCE129502}" type="presParOf" srcId="{88985693-D82A-BD4B-B89F-1F8032C97DD0}" destId="{AE131CC9-16DA-4944-AA15-B7CDC0E17FB9}" srcOrd="3" destOrd="0" presId="urn:microsoft.com/office/officeart/2017/3/layout/HorizontalPathTimeline"/>
    <dgm:cxn modelId="{1CD278B7-853B-3D44-96C0-2247A0C25ED6}" type="presParOf" srcId="{88985693-D82A-BD4B-B89F-1F8032C97DD0}" destId="{7CDE2D09-9304-3E48-B14B-CDD3272FC714}" srcOrd="4" destOrd="0" presId="urn:microsoft.com/office/officeart/2017/3/layout/HorizontalPathTimeline"/>
    <dgm:cxn modelId="{60529B5B-7B57-3A42-8E43-C479F2A65B3F}" type="presParOf" srcId="{5DFBEC6C-3E98-534D-9DA5-27C382636796}" destId="{D1F459BD-5054-4F40-9CE5-4BE009601994}" srcOrd="7" destOrd="0" presId="urn:microsoft.com/office/officeart/2017/3/layout/HorizontalPathTimeline"/>
    <dgm:cxn modelId="{FCA751B4-FF31-B648-B166-0D254BB9877C}" type="presParOf" srcId="{5DFBEC6C-3E98-534D-9DA5-27C382636796}" destId="{F7DA69A9-A555-D940-BDD6-3C1C7673BA7B}" srcOrd="8" destOrd="0" presId="urn:microsoft.com/office/officeart/2017/3/layout/HorizontalPathTimeline"/>
    <dgm:cxn modelId="{E68F241F-663C-9C4E-8341-6E92F939C45E}" type="presParOf" srcId="{F7DA69A9-A555-D940-BDD6-3C1C7673BA7B}" destId="{1EC4C235-E28A-B142-8177-9F1F08B5AF4C}" srcOrd="0" destOrd="0" presId="urn:microsoft.com/office/officeart/2017/3/layout/HorizontalPathTimeline"/>
    <dgm:cxn modelId="{C93C3C24-7AE6-3241-A9F7-C54552F6384C}" type="presParOf" srcId="{F7DA69A9-A555-D940-BDD6-3C1C7673BA7B}" destId="{A827AFCE-A02B-A848-BC92-C51A8BF86419}" srcOrd="1" destOrd="0" presId="urn:microsoft.com/office/officeart/2017/3/layout/HorizontalPathTimeline"/>
    <dgm:cxn modelId="{3C521C87-7195-9B45-814D-B9B5AFBFDF12}" type="presParOf" srcId="{A827AFCE-A02B-A848-BC92-C51A8BF86419}" destId="{AB5213A3-6825-EC45-B509-7B6F00B20713}" srcOrd="0" destOrd="0" presId="urn:microsoft.com/office/officeart/2017/3/layout/HorizontalPathTimeline"/>
    <dgm:cxn modelId="{4E41EA90-2C62-524C-836E-0F5961240031}" type="presParOf" srcId="{A827AFCE-A02B-A848-BC92-C51A8BF86419}" destId="{0A494C47-BA28-F346-A684-0C3E5AE1995A}" srcOrd="1" destOrd="0" presId="urn:microsoft.com/office/officeart/2017/3/layout/HorizontalPathTimeline"/>
    <dgm:cxn modelId="{292542CD-EC72-2547-83D3-404E043BEDD6}" type="presParOf" srcId="{F7DA69A9-A555-D940-BDD6-3C1C7673BA7B}" destId="{39B31EC8-0F5C-BA45-A270-7409CA420A43}" srcOrd="2" destOrd="0" presId="urn:microsoft.com/office/officeart/2017/3/layout/HorizontalPathTimeline"/>
    <dgm:cxn modelId="{6672E93E-B5BC-CD40-AF23-1266EB109487}" type="presParOf" srcId="{F7DA69A9-A555-D940-BDD6-3C1C7673BA7B}" destId="{5378B1F1-0DEC-5548-97FC-0A3473D53CEB}" srcOrd="3" destOrd="0" presId="urn:microsoft.com/office/officeart/2017/3/layout/HorizontalPathTimeline"/>
    <dgm:cxn modelId="{82AB4F00-E8CF-2C4D-AFB4-498CFE230196}" type="presParOf" srcId="{F7DA69A9-A555-D940-BDD6-3C1C7673BA7B}" destId="{99B8FB8B-2165-3543-A257-5DF6DAED845B}" srcOrd="4" destOrd="0" presId="urn:microsoft.com/office/officeart/2017/3/layout/HorizontalPathTimeline"/>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7A3C57-5868-4643-8786-464497FF54F4}"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A90E005-8EE1-495A-ACC4-1CCDF540DA19}">
      <dgm:prSet custT="1"/>
      <dgm:spPr/>
      <dgm:t>
        <a:bodyPr/>
        <a:lstStyle/>
        <a:p>
          <a:pPr>
            <a:defRPr cap="all"/>
          </a:pPr>
          <a:r>
            <a:rPr lang="en-GB" sz="1200" b="0" cap="none" baseline="0" dirty="0">
              <a:solidFill>
                <a:schemeClr val="tx1">
                  <a:lumMod val="75000"/>
                  <a:lumOff val="25000"/>
                </a:schemeClr>
              </a:solidFill>
            </a:rPr>
            <a:t>Ransom demand of £135,000 was not paid – </a:t>
          </a:r>
          <a:r>
            <a:rPr lang="en-GB" sz="1200" b="1" cap="none" baseline="0" dirty="0">
              <a:solidFill>
                <a:schemeClr val="tx1">
                  <a:lumMod val="75000"/>
                  <a:lumOff val="25000"/>
                </a:schemeClr>
              </a:solidFill>
            </a:rPr>
            <a:t>deterring future attacks  </a:t>
          </a:r>
          <a:endParaRPr lang="en-US" sz="1200" cap="none" baseline="0" dirty="0">
            <a:solidFill>
              <a:schemeClr val="tx1">
                <a:lumMod val="75000"/>
                <a:lumOff val="25000"/>
              </a:schemeClr>
            </a:solidFill>
          </a:endParaRPr>
        </a:p>
      </dgm:t>
    </dgm:pt>
    <dgm:pt modelId="{C04A2B62-D0CF-4400-B2AE-BC0649ED4ACA}" type="parTrans" cxnId="{E965E263-F11B-4A80-99CB-BBAAF0AF3920}">
      <dgm:prSet/>
      <dgm:spPr/>
      <dgm:t>
        <a:bodyPr/>
        <a:lstStyle/>
        <a:p>
          <a:endParaRPr lang="en-US" sz="1200" cap="none" baseline="0">
            <a:solidFill>
              <a:schemeClr val="tx1">
                <a:lumMod val="75000"/>
                <a:lumOff val="25000"/>
              </a:schemeClr>
            </a:solidFill>
          </a:endParaRPr>
        </a:p>
      </dgm:t>
    </dgm:pt>
    <dgm:pt modelId="{6B81F1DD-250F-4447-96A5-956DF65AC3F4}" type="sibTrans" cxnId="{E965E263-F11B-4A80-99CB-BBAAF0AF3920}">
      <dgm:prSet/>
      <dgm:spPr/>
      <dgm:t>
        <a:bodyPr/>
        <a:lstStyle/>
        <a:p>
          <a:endParaRPr lang="en-US" sz="1200" cap="none" baseline="0">
            <a:solidFill>
              <a:schemeClr val="tx1">
                <a:lumMod val="75000"/>
                <a:lumOff val="25000"/>
              </a:schemeClr>
            </a:solidFill>
          </a:endParaRPr>
        </a:p>
      </dgm:t>
    </dgm:pt>
    <dgm:pt modelId="{584CB366-9706-473B-908F-9D39FC63EE11}">
      <dgm:prSet custT="1"/>
      <dgm:spPr/>
      <dgm:t>
        <a:bodyPr/>
        <a:lstStyle/>
        <a:p>
          <a:pPr>
            <a:defRPr cap="all"/>
          </a:pPr>
          <a:r>
            <a:rPr lang="en-GB" sz="1200" b="0" cap="none" baseline="0" dirty="0" smtClean="0">
              <a:solidFill>
                <a:schemeClr val="tx1">
                  <a:lumMod val="75000"/>
                  <a:lumOff val="25000"/>
                </a:schemeClr>
              </a:solidFill>
            </a:rPr>
            <a:t>Our IT partners managed </a:t>
          </a:r>
          <a:r>
            <a:rPr lang="en-GB" sz="1200" b="0" cap="none" baseline="0" dirty="0">
              <a:solidFill>
                <a:schemeClr val="tx1">
                  <a:lumMod val="75000"/>
                  <a:lumOff val="25000"/>
                </a:schemeClr>
              </a:solidFill>
            </a:rPr>
            <a:t/>
          </a:r>
          <a:br>
            <a:rPr lang="en-GB" sz="1200" b="0" cap="none" baseline="0" dirty="0">
              <a:solidFill>
                <a:schemeClr val="tx1">
                  <a:lumMod val="75000"/>
                  <a:lumOff val="25000"/>
                </a:schemeClr>
              </a:solidFill>
            </a:rPr>
          </a:br>
          <a:r>
            <a:rPr lang="en-GB" sz="1200" b="1" cap="none" baseline="0" dirty="0">
              <a:solidFill>
                <a:schemeClr val="tx1">
                  <a:lumMod val="75000"/>
                  <a:lumOff val="25000"/>
                </a:schemeClr>
              </a:solidFill>
            </a:rPr>
            <a:t>warehouse and logistics systems reinstatement </a:t>
          </a:r>
          <a:br>
            <a:rPr lang="en-GB" sz="1200" b="1" cap="none" baseline="0" dirty="0">
              <a:solidFill>
                <a:schemeClr val="tx1">
                  <a:lumMod val="75000"/>
                  <a:lumOff val="25000"/>
                </a:schemeClr>
              </a:solidFill>
            </a:rPr>
          </a:br>
          <a:r>
            <a:rPr lang="en-GB" sz="1200" b="0" cap="none" baseline="0" dirty="0">
              <a:solidFill>
                <a:schemeClr val="tx1">
                  <a:lumMod val="75000"/>
                  <a:lumOff val="25000"/>
                </a:schemeClr>
              </a:solidFill>
            </a:rPr>
            <a:t>within a week</a:t>
          </a:r>
          <a:endParaRPr lang="en-US" sz="1200" cap="none" baseline="0" dirty="0">
            <a:solidFill>
              <a:schemeClr val="tx1">
                <a:lumMod val="75000"/>
                <a:lumOff val="25000"/>
              </a:schemeClr>
            </a:solidFill>
          </a:endParaRPr>
        </a:p>
      </dgm:t>
    </dgm:pt>
    <dgm:pt modelId="{2C231DE2-99ED-4FEE-9659-815BC5739C9F}" type="parTrans" cxnId="{235707B8-77D2-49E6-A6E0-C06D4425AA63}">
      <dgm:prSet/>
      <dgm:spPr/>
      <dgm:t>
        <a:bodyPr/>
        <a:lstStyle/>
        <a:p>
          <a:endParaRPr lang="en-US" sz="1200" cap="none" baseline="0">
            <a:solidFill>
              <a:schemeClr val="tx1">
                <a:lumMod val="75000"/>
                <a:lumOff val="25000"/>
              </a:schemeClr>
            </a:solidFill>
          </a:endParaRPr>
        </a:p>
      </dgm:t>
    </dgm:pt>
    <dgm:pt modelId="{9267A142-5915-46D4-BB41-4CE8EF453D73}" type="sibTrans" cxnId="{235707B8-77D2-49E6-A6E0-C06D4425AA63}">
      <dgm:prSet/>
      <dgm:spPr/>
      <dgm:t>
        <a:bodyPr/>
        <a:lstStyle/>
        <a:p>
          <a:endParaRPr lang="en-US" sz="1200" cap="none" baseline="0">
            <a:solidFill>
              <a:schemeClr val="tx1">
                <a:lumMod val="75000"/>
                <a:lumOff val="25000"/>
              </a:schemeClr>
            </a:solidFill>
          </a:endParaRPr>
        </a:p>
      </dgm:t>
    </dgm:pt>
    <dgm:pt modelId="{57BBA84B-B5E3-44CB-B2DD-AC95CAE651D8}">
      <dgm:prSet custT="1"/>
      <dgm:spPr/>
      <dgm:t>
        <a:bodyPr/>
        <a:lstStyle/>
        <a:p>
          <a:pPr>
            <a:defRPr cap="all"/>
          </a:pPr>
          <a:r>
            <a:rPr lang="en-GB" sz="1200" b="0" cap="none" baseline="0" dirty="0">
              <a:solidFill>
                <a:schemeClr val="tx1">
                  <a:lumMod val="75000"/>
                  <a:lumOff val="25000"/>
                </a:schemeClr>
              </a:solidFill>
            </a:rPr>
            <a:t>80% of the </a:t>
          </a:r>
          <a:r>
            <a:rPr lang="en-GB" sz="1200" b="1" cap="none" baseline="0" dirty="0">
              <a:solidFill>
                <a:schemeClr val="tx1">
                  <a:lumMod val="75000"/>
                  <a:lumOff val="25000"/>
                </a:schemeClr>
              </a:solidFill>
            </a:rPr>
            <a:t>remaining systems reinstated </a:t>
          </a:r>
          <a:br>
            <a:rPr lang="en-GB" sz="1200" b="1" cap="none" baseline="0" dirty="0">
              <a:solidFill>
                <a:schemeClr val="tx1">
                  <a:lumMod val="75000"/>
                  <a:lumOff val="25000"/>
                </a:schemeClr>
              </a:solidFill>
            </a:rPr>
          </a:br>
          <a:r>
            <a:rPr lang="en-GB" sz="1200" b="0" cap="none" baseline="0" dirty="0">
              <a:solidFill>
                <a:schemeClr val="tx1">
                  <a:lumMod val="75000"/>
                  <a:lumOff val="25000"/>
                </a:schemeClr>
              </a:solidFill>
            </a:rPr>
            <a:t>by 14 days later </a:t>
          </a:r>
          <a:endParaRPr lang="en-US" sz="1200" cap="none" baseline="0" dirty="0">
            <a:solidFill>
              <a:schemeClr val="tx1">
                <a:lumMod val="75000"/>
                <a:lumOff val="25000"/>
              </a:schemeClr>
            </a:solidFill>
          </a:endParaRPr>
        </a:p>
      </dgm:t>
    </dgm:pt>
    <dgm:pt modelId="{C9876FD2-052D-49FB-AB68-C59A2AFD33EE}" type="parTrans" cxnId="{13F86B89-01EE-4944-92F8-BD323239A51C}">
      <dgm:prSet/>
      <dgm:spPr/>
      <dgm:t>
        <a:bodyPr/>
        <a:lstStyle/>
        <a:p>
          <a:endParaRPr lang="en-US" sz="1200" cap="none" baseline="0">
            <a:solidFill>
              <a:schemeClr val="tx1">
                <a:lumMod val="75000"/>
                <a:lumOff val="25000"/>
              </a:schemeClr>
            </a:solidFill>
          </a:endParaRPr>
        </a:p>
      </dgm:t>
    </dgm:pt>
    <dgm:pt modelId="{7AF69487-ABDF-4BED-8F2D-5FD390F390B0}" type="sibTrans" cxnId="{13F86B89-01EE-4944-92F8-BD323239A51C}">
      <dgm:prSet/>
      <dgm:spPr/>
      <dgm:t>
        <a:bodyPr/>
        <a:lstStyle/>
        <a:p>
          <a:endParaRPr lang="en-US" sz="1200" cap="none" baseline="0">
            <a:solidFill>
              <a:schemeClr val="tx1">
                <a:lumMod val="75000"/>
                <a:lumOff val="25000"/>
              </a:schemeClr>
            </a:solidFill>
          </a:endParaRPr>
        </a:p>
      </dgm:t>
    </dgm:pt>
    <dgm:pt modelId="{5760BAC4-5F80-4826-824E-601AF0494FA2}">
      <dgm:prSet custT="1"/>
      <dgm:spPr/>
      <dgm:t>
        <a:bodyPr/>
        <a:lstStyle/>
        <a:p>
          <a:pPr>
            <a:defRPr cap="all"/>
          </a:pPr>
          <a:r>
            <a:rPr lang="en-GB" sz="1200" b="0" cap="none" baseline="0" dirty="0">
              <a:solidFill>
                <a:schemeClr val="tx1">
                  <a:lumMod val="75000"/>
                  <a:lumOff val="25000"/>
                </a:schemeClr>
              </a:solidFill>
            </a:rPr>
            <a:t>AKWG</a:t>
          </a:r>
          <a:r>
            <a:rPr lang="en-GB" sz="1200" b="1" cap="none" baseline="0" dirty="0">
              <a:solidFill>
                <a:schemeClr val="tx1">
                  <a:lumMod val="75000"/>
                  <a:lumOff val="25000"/>
                </a:schemeClr>
              </a:solidFill>
            </a:rPr>
            <a:t> systems reinstated in time for Christmas </a:t>
          </a:r>
          <a:r>
            <a:rPr lang="en-GB" sz="1200" b="0" cap="none" baseline="0" dirty="0">
              <a:solidFill>
                <a:schemeClr val="tx1">
                  <a:lumMod val="75000"/>
                  <a:lumOff val="25000"/>
                </a:schemeClr>
              </a:solidFill>
            </a:rPr>
            <a:t>deliveries</a:t>
          </a:r>
          <a:endParaRPr lang="en-US" sz="1200" cap="none" baseline="0" dirty="0">
            <a:solidFill>
              <a:schemeClr val="tx1">
                <a:lumMod val="75000"/>
                <a:lumOff val="25000"/>
              </a:schemeClr>
            </a:solidFill>
          </a:endParaRPr>
        </a:p>
      </dgm:t>
    </dgm:pt>
    <dgm:pt modelId="{AF9821FB-C5D3-4442-9210-6EEA27B2F7C7}" type="parTrans" cxnId="{9EDBA6A7-552C-45FD-BB15-3A580ACDB06A}">
      <dgm:prSet/>
      <dgm:spPr/>
      <dgm:t>
        <a:bodyPr/>
        <a:lstStyle/>
        <a:p>
          <a:endParaRPr lang="en-US" sz="1200" cap="none" baseline="0">
            <a:solidFill>
              <a:schemeClr val="tx1">
                <a:lumMod val="75000"/>
                <a:lumOff val="25000"/>
              </a:schemeClr>
            </a:solidFill>
          </a:endParaRPr>
        </a:p>
      </dgm:t>
    </dgm:pt>
    <dgm:pt modelId="{57BEF47C-F8B2-44DA-AE88-6A8FC56D27C3}" type="sibTrans" cxnId="{9EDBA6A7-552C-45FD-BB15-3A580ACDB06A}">
      <dgm:prSet/>
      <dgm:spPr/>
      <dgm:t>
        <a:bodyPr/>
        <a:lstStyle/>
        <a:p>
          <a:endParaRPr lang="en-US" sz="1200" cap="none" baseline="0">
            <a:solidFill>
              <a:schemeClr val="tx1">
                <a:lumMod val="75000"/>
                <a:lumOff val="25000"/>
              </a:schemeClr>
            </a:solidFill>
          </a:endParaRPr>
        </a:p>
      </dgm:t>
    </dgm:pt>
    <dgm:pt modelId="{B0919010-B46C-4A27-B9AB-CC955ED12D4D}">
      <dgm:prSet custT="1"/>
      <dgm:spPr/>
      <dgm:t>
        <a:bodyPr/>
        <a:lstStyle/>
        <a:p>
          <a:pPr>
            <a:defRPr cap="all"/>
          </a:pPr>
          <a:r>
            <a:rPr lang="en-GB" sz="1200" b="1" cap="none" baseline="0" dirty="0">
              <a:solidFill>
                <a:schemeClr val="tx1">
                  <a:lumMod val="75000"/>
                  <a:lumOff val="25000"/>
                </a:schemeClr>
              </a:solidFill>
            </a:rPr>
            <a:t>Key clients retained </a:t>
          </a:r>
          <a:r>
            <a:rPr lang="en-GB" sz="1200" b="0" cap="none" baseline="0" dirty="0">
              <a:solidFill>
                <a:schemeClr val="tx1">
                  <a:lumMod val="75000"/>
                  <a:lumOff val="25000"/>
                </a:schemeClr>
              </a:solidFill>
            </a:rPr>
            <a:t>due to management of smaller client expectations</a:t>
          </a:r>
          <a:endParaRPr lang="en-US" sz="1200" cap="none" baseline="0" dirty="0">
            <a:solidFill>
              <a:schemeClr val="tx1">
                <a:lumMod val="75000"/>
                <a:lumOff val="25000"/>
              </a:schemeClr>
            </a:solidFill>
          </a:endParaRPr>
        </a:p>
      </dgm:t>
    </dgm:pt>
    <dgm:pt modelId="{D0B893BC-EAAE-4F90-9CD9-4A37D34762A6}" type="parTrans" cxnId="{8A96A4CA-2C0A-4E62-AADF-16B30000BDA3}">
      <dgm:prSet/>
      <dgm:spPr/>
      <dgm:t>
        <a:bodyPr/>
        <a:lstStyle/>
        <a:p>
          <a:endParaRPr lang="en-US" sz="1200" cap="none" baseline="0">
            <a:solidFill>
              <a:schemeClr val="tx1">
                <a:lumMod val="75000"/>
                <a:lumOff val="25000"/>
              </a:schemeClr>
            </a:solidFill>
          </a:endParaRPr>
        </a:p>
      </dgm:t>
    </dgm:pt>
    <dgm:pt modelId="{CE3440FE-DDAD-4705-ABC6-91DBD6CF87E3}" type="sibTrans" cxnId="{8A96A4CA-2C0A-4E62-AADF-16B30000BDA3}">
      <dgm:prSet/>
      <dgm:spPr/>
      <dgm:t>
        <a:bodyPr/>
        <a:lstStyle/>
        <a:p>
          <a:endParaRPr lang="en-US" sz="1200" cap="none" baseline="0">
            <a:solidFill>
              <a:schemeClr val="tx1">
                <a:lumMod val="75000"/>
                <a:lumOff val="25000"/>
              </a:schemeClr>
            </a:solidFill>
          </a:endParaRPr>
        </a:p>
      </dgm:t>
    </dgm:pt>
    <dgm:pt modelId="{BDAF40A8-392A-4E13-A36B-9A54A5B8E86E}">
      <dgm:prSet custT="1"/>
      <dgm:spPr/>
      <dgm:t>
        <a:bodyPr/>
        <a:lstStyle/>
        <a:p>
          <a:pPr>
            <a:defRPr cap="all"/>
          </a:pPr>
          <a:r>
            <a:rPr lang="en-GB" sz="1200" b="0" cap="none" baseline="0" dirty="0">
              <a:solidFill>
                <a:schemeClr val="tx1">
                  <a:lumMod val="75000"/>
                  <a:lumOff val="25000"/>
                </a:schemeClr>
              </a:solidFill>
            </a:rPr>
            <a:t>Any </a:t>
          </a:r>
          <a:r>
            <a:rPr lang="en-GB" sz="1200" b="1" cap="none" baseline="0" dirty="0">
              <a:solidFill>
                <a:schemeClr val="tx1">
                  <a:lumMod val="75000"/>
                  <a:lumOff val="25000"/>
                </a:schemeClr>
              </a:solidFill>
            </a:rPr>
            <a:t>damage to reputation was </a:t>
          </a:r>
          <a:r>
            <a:rPr lang="en-GB" sz="1200" b="1" cap="none" baseline="0" dirty="0" smtClean="0">
              <a:solidFill>
                <a:schemeClr val="tx1">
                  <a:lumMod val="75000"/>
                  <a:lumOff val="25000"/>
                </a:schemeClr>
              </a:solidFill>
            </a:rPr>
            <a:t>managed, </a:t>
          </a:r>
          <a:r>
            <a:rPr lang="en-GB" sz="1200" b="0" cap="none" baseline="0" dirty="0" smtClean="0">
              <a:solidFill>
                <a:schemeClr val="tx1">
                  <a:lumMod val="75000"/>
                  <a:lumOff val="25000"/>
                </a:schemeClr>
              </a:solidFill>
            </a:rPr>
            <a:t>AKWG </a:t>
          </a:r>
          <a:r>
            <a:rPr lang="en-GB" sz="1200" b="0" cap="none" baseline="0" dirty="0">
              <a:solidFill>
                <a:schemeClr val="tx1">
                  <a:lumMod val="75000"/>
                  <a:lumOff val="25000"/>
                </a:schemeClr>
              </a:solidFill>
            </a:rPr>
            <a:t>is now far </a:t>
          </a:r>
          <a:r>
            <a:rPr lang="en-GB" sz="1200" b="1" cap="none" baseline="0" dirty="0">
              <a:solidFill>
                <a:schemeClr val="tx1">
                  <a:lumMod val="75000"/>
                  <a:lumOff val="25000"/>
                </a:schemeClr>
              </a:solidFill>
            </a:rPr>
            <a:t>more resilient to cyber </a:t>
          </a:r>
          <a:r>
            <a:rPr lang="en-GB" sz="1200" b="0" cap="none" baseline="0" dirty="0">
              <a:solidFill>
                <a:schemeClr val="tx1">
                  <a:lumMod val="75000"/>
                  <a:lumOff val="25000"/>
                </a:schemeClr>
              </a:solidFill>
            </a:rPr>
            <a:t>attacks following </a:t>
          </a:r>
          <a:r>
            <a:rPr lang="en-GB" sz="1200" b="0" cap="none" baseline="0" dirty="0" smtClean="0">
              <a:solidFill>
                <a:schemeClr val="tx1">
                  <a:lumMod val="75000"/>
                  <a:lumOff val="25000"/>
                </a:schemeClr>
              </a:solidFill>
            </a:rPr>
            <a:t>the repairs and post </a:t>
          </a:r>
          <a:r>
            <a:rPr lang="en-GB" sz="1200" b="0" cap="none" baseline="0" dirty="0">
              <a:solidFill>
                <a:schemeClr val="tx1">
                  <a:lumMod val="75000"/>
                  <a:lumOff val="25000"/>
                </a:schemeClr>
              </a:solidFill>
            </a:rPr>
            <a:t>incident </a:t>
          </a:r>
          <a:r>
            <a:rPr lang="en-GB" sz="1200" b="0" cap="none" baseline="0" dirty="0" smtClean="0">
              <a:solidFill>
                <a:schemeClr val="tx1">
                  <a:lumMod val="75000"/>
                  <a:lumOff val="25000"/>
                </a:schemeClr>
              </a:solidFill>
            </a:rPr>
            <a:t>improvements</a:t>
          </a:r>
          <a:endParaRPr lang="en-US" sz="1200" b="0" cap="none" baseline="0" dirty="0">
            <a:solidFill>
              <a:schemeClr val="tx1">
                <a:lumMod val="75000"/>
                <a:lumOff val="25000"/>
              </a:schemeClr>
            </a:solidFill>
          </a:endParaRPr>
        </a:p>
      </dgm:t>
    </dgm:pt>
    <dgm:pt modelId="{A9CA63E8-AE50-4EDF-9369-19E93DC12867}" type="parTrans" cxnId="{88688B36-1D8D-4A39-A749-2BF8A74A6670}">
      <dgm:prSet/>
      <dgm:spPr/>
      <dgm:t>
        <a:bodyPr/>
        <a:lstStyle/>
        <a:p>
          <a:endParaRPr lang="en-US" sz="1200" cap="none" baseline="0">
            <a:solidFill>
              <a:schemeClr val="tx1">
                <a:lumMod val="75000"/>
                <a:lumOff val="25000"/>
              </a:schemeClr>
            </a:solidFill>
          </a:endParaRPr>
        </a:p>
      </dgm:t>
    </dgm:pt>
    <dgm:pt modelId="{ED555471-4287-4D4A-911F-9CBEB3E553F4}" type="sibTrans" cxnId="{88688B36-1D8D-4A39-A749-2BF8A74A6670}">
      <dgm:prSet/>
      <dgm:spPr/>
      <dgm:t>
        <a:bodyPr/>
        <a:lstStyle/>
        <a:p>
          <a:endParaRPr lang="en-US" sz="1200" cap="none" baseline="0">
            <a:solidFill>
              <a:schemeClr val="tx1">
                <a:lumMod val="75000"/>
                <a:lumOff val="25000"/>
              </a:schemeClr>
            </a:solidFill>
          </a:endParaRPr>
        </a:p>
      </dgm:t>
    </dgm:pt>
    <dgm:pt modelId="{268604C7-9B0F-4230-AC88-6D33B667DB2A}">
      <dgm:prSet custT="1"/>
      <dgm:spPr/>
      <dgm:t>
        <a:bodyPr/>
        <a:lstStyle/>
        <a:p>
          <a:pPr>
            <a:defRPr cap="all"/>
          </a:pPr>
          <a:r>
            <a:rPr lang="en-GB" sz="1200" b="1" cap="none" baseline="0" dirty="0">
              <a:solidFill>
                <a:schemeClr val="tx1">
                  <a:lumMod val="75000"/>
                  <a:lumOff val="25000"/>
                </a:schemeClr>
              </a:solidFill>
            </a:rPr>
            <a:t>Successful outcome </a:t>
          </a:r>
          <a:br>
            <a:rPr lang="en-GB" sz="1200" b="1" cap="none" baseline="0" dirty="0">
              <a:solidFill>
                <a:schemeClr val="tx1">
                  <a:lumMod val="75000"/>
                  <a:lumOff val="25000"/>
                </a:schemeClr>
              </a:solidFill>
            </a:rPr>
          </a:br>
          <a:r>
            <a:rPr lang="en-GB" sz="1200" b="0" cap="none" baseline="0" dirty="0">
              <a:solidFill>
                <a:schemeClr val="tx1">
                  <a:lumMod val="75000"/>
                  <a:lumOff val="25000"/>
                </a:schemeClr>
              </a:solidFill>
            </a:rPr>
            <a:t>for all parties </a:t>
          </a:r>
          <a:endParaRPr lang="en-US" sz="1200" cap="none" baseline="0" dirty="0">
            <a:solidFill>
              <a:schemeClr val="tx1">
                <a:lumMod val="75000"/>
                <a:lumOff val="25000"/>
              </a:schemeClr>
            </a:solidFill>
          </a:endParaRPr>
        </a:p>
      </dgm:t>
    </dgm:pt>
    <dgm:pt modelId="{ECA43D89-3B62-48CC-A8F8-1D77BD0273CB}" type="parTrans" cxnId="{04FC1935-1656-4CE5-89C2-D769589AD9ED}">
      <dgm:prSet/>
      <dgm:spPr/>
      <dgm:t>
        <a:bodyPr/>
        <a:lstStyle/>
        <a:p>
          <a:endParaRPr lang="en-US" sz="1200" cap="none" baseline="0">
            <a:solidFill>
              <a:schemeClr val="tx1">
                <a:lumMod val="75000"/>
                <a:lumOff val="25000"/>
              </a:schemeClr>
            </a:solidFill>
          </a:endParaRPr>
        </a:p>
      </dgm:t>
    </dgm:pt>
    <dgm:pt modelId="{6680E95D-A3E1-46D3-9132-931C4D06C03B}" type="sibTrans" cxnId="{04FC1935-1656-4CE5-89C2-D769589AD9ED}">
      <dgm:prSet/>
      <dgm:spPr/>
      <dgm:t>
        <a:bodyPr/>
        <a:lstStyle/>
        <a:p>
          <a:endParaRPr lang="en-US" sz="1200" cap="none" baseline="0">
            <a:solidFill>
              <a:schemeClr val="tx1">
                <a:lumMod val="75000"/>
                <a:lumOff val="25000"/>
              </a:schemeClr>
            </a:solidFill>
          </a:endParaRPr>
        </a:p>
      </dgm:t>
    </dgm:pt>
    <dgm:pt modelId="{63F29472-5EFB-4405-B523-A4998AD595F6}" type="pres">
      <dgm:prSet presAssocID="{5C7A3C57-5868-4643-8786-464497FF54F4}" presName="root" presStyleCnt="0">
        <dgm:presLayoutVars>
          <dgm:dir/>
          <dgm:resizeHandles val="exact"/>
        </dgm:presLayoutVars>
      </dgm:prSet>
      <dgm:spPr/>
      <dgm:t>
        <a:bodyPr/>
        <a:lstStyle/>
        <a:p>
          <a:endParaRPr lang="en-GB"/>
        </a:p>
      </dgm:t>
    </dgm:pt>
    <dgm:pt modelId="{F9CCEC91-A5E3-4940-82DA-6E394C8F83A0}" type="pres">
      <dgm:prSet presAssocID="{BA90E005-8EE1-495A-ACC4-1CCDF540DA19}" presName="compNode" presStyleCnt="0"/>
      <dgm:spPr/>
    </dgm:pt>
    <dgm:pt modelId="{AA59F12D-FA8B-4F2A-A653-6D0C01FE5A6B}" type="pres">
      <dgm:prSet presAssocID="{BA90E005-8EE1-495A-ACC4-1CCDF540DA19}" presName="iconBgRect" presStyleLbl="bgShp" presStyleIdx="0" presStyleCnt="7"/>
      <dgm:spPr>
        <a:prstGeom prst="rect">
          <a:avLst/>
        </a:prstGeom>
        <a:solidFill>
          <a:srgbClr val="009DDC"/>
        </a:solidFill>
      </dgm:spPr>
    </dgm:pt>
    <dgm:pt modelId="{6192ECAF-EF31-4BB5-AD43-11A3B99A8085}" type="pres">
      <dgm:prSet presAssocID="{BA90E005-8EE1-495A-ACC4-1CCDF540DA19}" presName="iconRect" presStyleLbl="node1" presStyleIdx="0" presStyleCnt="7" custScaleX="148016" custScaleY="148016"/>
      <dgm:spPr>
        <a:blipFill dpi="0" rotWithShape="1">
          <a:blip xmlns:r="http://schemas.openxmlformats.org/officeDocument/2006/relationships" r:embed="rId1">
            <a:extLst>
              <a:ext uri="{28A0092B-C50C-407E-A947-70E740481C1C}">
                <a14:useLocalDpi xmlns="" xmlns:a14="http://schemas.microsoft.com/office/drawing/2010/main"/>
              </a:ext>
              <a:ext uri="{96DAC541-7B7A-43D3-8B79-37D633B846F1}">
                <asvg:svgBlip xmlns="" xmlns:asvg="http://schemas.microsoft.com/office/drawing/2016/SVG/main" r:embed="rId2"/>
              </a:ext>
            </a:extLst>
          </a:blip>
          <a:srcRect/>
          <a:stretch>
            <a:fillRect/>
          </a:stretch>
        </a:blipFill>
        <a:ln>
          <a:noFill/>
        </a:ln>
      </dgm:spPr>
      <dgm:extLst>
        <a:ext uri="{E40237B7-FDA0-4F09-8148-C483321AD2D9}">
          <dgm14:cNvPr xmlns="" xmlns:dgm14="http://schemas.microsoft.com/office/drawing/2010/diagram" id="0" name="" descr="Coins"/>
        </a:ext>
      </dgm:extLst>
    </dgm:pt>
    <dgm:pt modelId="{AF12E273-AB72-49D6-B87F-FC87054B96A9}" type="pres">
      <dgm:prSet presAssocID="{BA90E005-8EE1-495A-ACC4-1CCDF540DA19}" presName="spaceRect" presStyleCnt="0"/>
      <dgm:spPr/>
    </dgm:pt>
    <dgm:pt modelId="{18D0ADAF-21B7-46BE-BFAA-A22471145A0E}" type="pres">
      <dgm:prSet presAssocID="{BA90E005-8EE1-495A-ACC4-1CCDF540DA19}" presName="textRect" presStyleLbl="revTx" presStyleIdx="0" presStyleCnt="7" custScaleX="117840" custLinFactNeighborY="-11118">
        <dgm:presLayoutVars>
          <dgm:chMax val="1"/>
          <dgm:chPref val="1"/>
        </dgm:presLayoutVars>
      </dgm:prSet>
      <dgm:spPr/>
      <dgm:t>
        <a:bodyPr/>
        <a:lstStyle/>
        <a:p>
          <a:endParaRPr lang="en-GB"/>
        </a:p>
      </dgm:t>
    </dgm:pt>
    <dgm:pt modelId="{63FE3EA2-6E06-49D4-B6B5-E90AEDAF3CA1}" type="pres">
      <dgm:prSet presAssocID="{6B81F1DD-250F-4447-96A5-956DF65AC3F4}" presName="sibTrans" presStyleCnt="0"/>
      <dgm:spPr/>
    </dgm:pt>
    <dgm:pt modelId="{086C33E4-6C0C-4ACF-9EDE-D83F8D731F7C}" type="pres">
      <dgm:prSet presAssocID="{584CB366-9706-473B-908F-9D39FC63EE11}" presName="compNode" presStyleCnt="0"/>
      <dgm:spPr/>
    </dgm:pt>
    <dgm:pt modelId="{D51D0DD1-4E6C-472B-AA21-FAFCAF2AF04F}" type="pres">
      <dgm:prSet presAssocID="{584CB366-9706-473B-908F-9D39FC63EE11}" presName="iconBgRect" presStyleLbl="bgShp" presStyleIdx="1" presStyleCnt="7"/>
      <dgm:spPr>
        <a:prstGeom prst="rect">
          <a:avLst/>
        </a:prstGeom>
        <a:solidFill>
          <a:srgbClr val="86BE3D"/>
        </a:solidFill>
      </dgm:spPr>
    </dgm:pt>
    <dgm:pt modelId="{2D6D307D-B1A1-4BA1-AA66-54F1086EBD85}" type="pres">
      <dgm:prSet presAssocID="{584CB366-9706-473B-908F-9D39FC63EE11}" presName="iconRect" presStyleLbl="node1" presStyleIdx="1" presStyleCnt="7" custScaleX="148015" custScaleY="148015"/>
      <dgm:spPr>
        <a:blipFill>
          <a:blip xmlns:r="http://schemas.openxmlformats.org/officeDocument/2006/relationships" r:embed="rId3">
            <a:extLst>
              <a:ext uri="{28A0092B-C50C-407E-A947-70E740481C1C}">
                <a14:useLocalDpi xmlns="" xmlns:a14="http://schemas.microsoft.com/office/drawing/2010/main"/>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 xmlns:dgm14="http://schemas.microsoft.com/office/drawing/2010/diagram" id="0" name="" descr="Truck"/>
        </a:ext>
      </dgm:extLst>
    </dgm:pt>
    <dgm:pt modelId="{6CAF890B-79DA-4BA7-A0BF-D1E9151FEAB0}" type="pres">
      <dgm:prSet presAssocID="{584CB366-9706-473B-908F-9D39FC63EE11}" presName="spaceRect" presStyleCnt="0"/>
      <dgm:spPr/>
    </dgm:pt>
    <dgm:pt modelId="{509833AE-412D-4B64-8D1F-D358FF40B776}" type="pres">
      <dgm:prSet presAssocID="{584CB366-9706-473B-908F-9D39FC63EE11}" presName="textRect" presStyleLbl="revTx" presStyleIdx="1" presStyleCnt="7" custScaleX="104185" custLinFactNeighborY="-11118">
        <dgm:presLayoutVars>
          <dgm:chMax val="1"/>
          <dgm:chPref val="1"/>
        </dgm:presLayoutVars>
      </dgm:prSet>
      <dgm:spPr/>
      <dgm:t>
        <a:bodyPr/>
        <a:lstStyle/>
        <a:p>
          <a:endParaRPr lang="en-GB"/>
        </a:p>
      </dgm:t>
    </dgm:pt>
    <dgm:pt modelId="{5D7D91AF-E0E7-45B5-853A-DAE010EB84B7}" type="pres">
      <dgm:prSet presAssocID="{9267A142-5915-46D4-BB41-4CE8EF453D73}" presName="sibTrans" presStyleCnt="0"/>
      <dgm:spPr/>
    </dgm:pt>
    <dgm:pt modelId="{AD9F76BC-80F8-4FFE-AA2E-FBD514E08FB1}" type="pres">
      <dgm:prSet presAssocID="{57BBA84B-B5E3-44CB-B2DD-AC95CAE651D8}" presName="compNode" presStyleCnt="0"/>
      <dgm:spPr/>
    </dgm:pt>
    <dgm:pt modelId="{9E6C7A91-DFB8-45CB-8D95-FA41B6EDECC6}" type="pres">
      <dgm:prSet presAssocID="{57BBA84B-B5E3-44CB-B2DD-AC95CAE651D8}" presName="iconBgRect" presStyleLbl="bgShp" presStyleIdx="2" presStyleCnt="7"/>
      <dgm:spPr>
        <a:prstGeom prst="rect">
          <a:avLst/>
        </a:prstGeom>
        <a:solidFill>
          <a:srgbClr val="009DDC"/>
        </a:solidFill>
      </dgm:spPr>
    </dgm:pt>
    <dgm:pt modelId="{C21C93AB-89C7-4B96-81EB-A88192AB006B}" type="pres">
      <dgm:prSet presAssocID="{57BBA84B-B5E3-44CB-B2DD-AC95CAE651D8}" presName="iconRect" presStyleLbl="node1" presStyleIdx="2" presStyleCnt="7" custScaleX="148320" custScaleY="148320"/>
      <dgm:spPr>
        <a:blipFill>
          <a:blip xmlns:r="http://schemas.openxmlformats.org/officeDocument/2006/relationships" r:embed="rId5">
            <a:extLst>
              <a:ext uri="{28A0092B-C50C-407E-A947-70E740481C1C}">
                <a14:useLocalDpi xmlns="" xmlns:a14="http://schemas.microsoft.com/office/drawing/2010/main"/>
              </a:ext>
              <a:ext uri="{96DAC541-7B7A-43D3-8B79-37D633B846F1}">
                <asvg:svgBlip xmlns="" xmlns:asvg="http://schemas.microsoft.com/office/drawing/2016/SVG/main" r:embed="rId6"/>
              </a:ext>
            </a:extLst>
          </a:blip>
          <a:stretch>
            <a:fillRect/>
          </a:stretch>
        </a:blipFill>
        <a:ln>
          <a:noFill/>
        </a:ln>
      </dgm:spPr>
      <dgm:extLst>
        <a:ext uri="{E40237B7-FDA0-4F09-8148-C483321AD2D9}">
          <dgm14:cNvPr xmlns="" xmlns:dgm14="http://schemas.microsoft.com/office/drawing/2010/diagram" id="0" name="" descr="Stopwatch"/>
        </a:ext>
      </dgm:extLst>
    </dgm:pt>
    <dgm:pt modelId="{D127E0F2-312B-44F3-8181-58225BD6FF68}" type="pres">
      <dgm:prSet presAssocID="{57BBA84B-B5E3-44CB-B2DD-AC95CAE651D8}" presName="spaceRect" presStyleCnt="0"/>
      <dgm:spPr/>
    </dgm:pt>
    <dgm:pt modelId="{18CA353A-0D03-47C3-B94F-82455014BF4F}" type="pres">
      <dgm:prSet presAssocID="{57BBA84B-B5E3-44CB-B2DD-AC95CAE651D8}" presName="textRect" presStyleLbl="revTx" presStyleIdx="2" presStyleCnt="7" custLinFactNeighborY="-11118">
        <dgm:presLayoutVars>
          <dgm:chMax val="1"/>
          <dgm:chPref val="1"/>
        </dgm:presLayoutVars>
      </dgm:prSet>
      <dgm:spPr/>
      <dgm:t>
        <a:bodyPr/>
        <a:lstStyle/>
        <a:p>
          <a:endParaRPr lang="en-GB"/>
        </a:p>
      </dgm:t>
    </dgm:pt>
    <dgm:pt modelId="{DE7F0138-5D7F-4FE8-B2DE-9AA26CDDAD31}" type="pres">
      <dgm:prSet presAssocID="{7AF69487-ABDF-4BED-8F2D-5FD390F390B0}" presName="sibTrans" presStyleCnt="0"/>
      <dgm:spPr/>
    </dgm:pt>
    <dgm:pt modelId="{60DFD0B6-BCB0-423C-9D51-185451C43816}" type="pres">
      <dgm:prSet presAssocID="{5760BAC4-5F80-4826-824E-601AF0494FA2}" presName="compNode" presStyleCnt="0"/>
      <dgm:spPr/>
    </dgm:pt>
    <dgm:pt modelId="{4118EA61-F2E2-4408-8596-2D1FE438B521}" type="pres">
      <dgm:prSet presAssocID="{5760BAC4-5F80-4826-824E-601AF0494FA2}" presName="iconBgRect" presStyleLbl="bgShp" presStyleIdx="3" presStyleCnt="7"/>
      <dgm:spPr>
        <a:prstGeom prst="rect">
          <a:avLst/>
        </a:prstGeom>
        <a:solidFill>
          <a:srgbClr val="86BE3D"/>
        </a:solidFill>
      </dgm:spPr>
    </dgm:pt>
    <dgm:pt modelId="{FADE7FCF-972F-4091-B0CB-C7CC2B3D927B}" type="pres">
      <dgm:prSet presAssocID="{5760BAC4-5F80-4826-824E-601AF0494FA2}" presName="iconRect" presStyleLbl="node1" presStyleIdx="3" presStyleCnt="7" custScaleX="152465" custScaleY="152465"/>
      <dgm:spPr>
        <a:blipFill>
          <a:blip xmlns:r="http://schemas.openxmlformats.org/officeDocument/2006/relationships" r:embed="rId7">
            <a:extLst>
              <a:ext uri="{28A0092B-C50C-407E-A947-70E740481C1C}">
                <a14:useLocalDpi xmlns="" xmlns:a14="http://schemas.microsoft.com/office/drawing/2010/main"/>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 xmlns:dgm14="http://schemas.microsoft.com/office/drawing/2010/diagram" id="0" name="" descr="Holiday Tree"/>
        </a:ext>
      </dgm:extLst>
    </dgm:pt>
    <dgm:pt modelId="{079EEEEC-DA58-49A9-826B-56ECA5DBFEF3}" type="pres">
      <dgm:prSet presAssocID="{5760BAC4-5F80-4826-824E-601AF0494FA2}" presName="spaceRect" presStyleCnt="0"/>
      <dgm:spPr/>
    </dgm:pt>
    <dgm:pt modelId="{34A94621-116F-48EC-8A48-8A9315DDE208}" type="pres">
      <dgm:prSet presAssocID="{5760BAC4-5F80-4826-824E-601AF0494FA2}" presName="textRect" presStyleLbl="revTx" presStyleIdx="3" presStyleCnt="7" custLinFactNeighborY="-11118">
        <dgm:presLayoutVars>
          <dgm:chMax val="1"/>
          <dgm:chPref val="1"/>
        </dgm:presLayoutVars>
      </dgm:prSet>
      <dgm:spPr/>
      <dgm:t>
        <a:bodyPr/>
        <a:lstStyle/>
        <a:p>
          <a:endParaRPr lang="en-GB"/>
        </a:p>
      </dgm:t>
    </dgm:pt>
    <dgm:pt modelId="{AA9ABEBC-9391-4828-BF17-F86637B35666}" type="pres">
      <dgm:prSet presAssocID="{57BEF47C-F8B2-44DA-AE88-6A8FC56D27C3}" presName="sibTrans" presStyleCnt="0"/>
      <dgm:spPr/>
    </dgm:pt>
    <dgm:pt modelId="{55D69845-27B8-437D-AC8B-FE7EFA774988}" type="pres">
      <dgm:prSet presAssocID="{B0919010-B46C-4A27-B9AB-CC955ED12D4D}" presName="compNode" presStyleCnt="0"/>
      <dgm:spPr/>
    </dgm:pt>
    <dgm:pt modelId="{E304944E-3A7B-470F-A855-6657AA8A7C86}" type="pres">
      <dgm:prSet presAssocID="{B0919010-B46C-4A27-B9AB-CC955ED12D4D}" presName="iconBgRect" presStyleLbl="bgShp" presStyleIdx="4" presStyleCnt="7" custLinFactNeighborY="-24334"/>
      <dgm:spPr>
        <a:prstGeom prst="rect">
          <a:avLst/>
        </a:prstGeom>
        <a:solidFill>
          <a:srgbClr val="009DDC"/>
        </a:solidFill>
      </dgm:spPr>
    </dgm:pt>
    <dgm:pt modelId="{D79B80F3-521D-478B-BA8E-6F5F5B3B5DCF}" type="pres">
      <dgm:prSet presAssocID="{B0919010-B46C-4A27-B9AB-CC955ED12D4D}" presName="iconRect" presStyleLbl="node1" presStyleIdx="4" presStyleCnt="7" custScaleX="157372" custScaleY="157372" custLinFactNeighborY="-36779"/>
      <dgm:spPr>
        <a:blipFill>
          <a:blip xmlns:r="http://schemas.openxmlformats.org/officeDocument/2006/relationships" r:embed="rId9">
            <a:extLst>
              <a:ext uri="{28A0092B-C50C-407E-A947-70E740481C1C}">
                <a14:useLocalDpi xmlns="" xmlns:a14="http://schemas.microsoft.com/office/drawing/2010/main"/>
              </a:ext>
              <a:ext uri="{96DAC541-7B7A-43D3-8B79-37D633B846F1}">
                <asvg:svgBlip xmlns="" xmlns:asvg="http://schemas.microsoft.com/office/drawing/2016/SVG/main" r:embed="rId10"/>
              </a:ext>
            </a:extLst>
          </a:blip>
          <a:stretch>
            <a:fillRect/>
          </a:stretch>
        </a:blipFill>
        <a:ln>
          <a:noFill/>
        </a:ln>
      </dgm:spPr>
      <dgm:extLst>
        <a:ext uri="{E40237B7-FDA0-4F09-8148-C483321AD2D9}">
          <dgm14:cNvPr xmlns="" xmlns:dgm14="http://schemas.microsoft.com/office/drawing/2010/diagram" id="0" name="" descr="Handshake"/>
        </a:ext>
      </dgm:extLst>
    </dgm:pt>
    <dgm:pt modelId="{981BD708-C800-41FD-867C-0C456B9A176F}" type="pres">
      <dgm:prSet presAssocID="{B0919010-B46C-4A27-B9AB-CC955ED12D4D}" presName="spaceRect" presStyleCnt="0"/>
      <dgm:spPr/>
    </dgm:pt>
    <dgm:pt modelId="{B507E54F-DBEF-4207-B5D3-48057A7A3F6B}" type="pres">
      <dgm:prSet presAssocID="{B0919010-B46C-4A27-B9AB-CC955ED12D4D}" presName="textRect" presStyleLbl="revTx" presStyleIdx="4" presStyleCnt="7" custScaleX="105939" custLinFactNeighborY="-53032">
        <dgm:presLayoutVars>
          <dgm:chMax val="1"/>
          <dgm:chPref val="1"/>
        </dgm:presLayoutVars>
      </dgm:prSet>
      <dgm:spPr/>
      <dgm:t>
        <a:bodyPr/>
        <a:lstStyle/>
        <a:p>
          <a:endParaRPr lang="en-GB"/>
        </a:p>
      </dgm:t>
    </dgm:pt>
    <dgm:pt modelId="{F77A6CDC-7CF4-42FE-8EDE-A677546694CB}" type="pres">
      <dgm:prSet presAssocID="{CE3440FE-DDAD-4705-ABC6-91DBD6CF87E3}" presName="sibTrans" presStyleCnt="0"/>
      <dgm:spPr/>
    </dgm:pt>
    <dgm:pt modelId="{0F056105-2CFC-4111-87F0-5CEC04714DB5}" type="pres">
      <dgm:prSet presAssocID="{BDAF40A8-392A-4E13-A36B-9A54A5B8E86E}" presName="compNode" presStyleCnt="0"/>
      <dgm:spPr/>
    </dgm:pt>
    <dgm:pt modelId="{45A26F5C-DFF4-4D28-A9C7-D723F211C0CB}" type="pres">
      <dgm:prSet presAssocID="{BDAF40A8-392A-4E13-A36B-9A54A5B8E86E}" presName="iconBgRect" presStyleLbl="bgShp" presStyleIdx="5" presStyleCnt="7" custLinFactNeighborY="-16376"/>
      <dgm:spPr>
        <a:prstGeom prst="rect">
          <a:avLst/>
        </a:prstGeom>
        <a:solidFill>
          <a:srgbClr val="86BE3D"/>
        </a:solidFill>
      </dgm:spPr>
    </dgm:pt>
    <dgm:pt modelId="{E08FB806-D32C-438C-A505-4E7B580EFB6C}" type="pres">
      <dgm:prSet presAssocID="{BDAF40A8-392A-4E13-A36B-9A54A5B8E86E}" presName="iconRect" presStyleLbl="node1" presStyleIdx="5" presStyleCnt="7" custScaleX="154496" custScaleY="154495" custLinFactNeighborY="-32035"/>
      <dgm:spPr>
        <a:prstGeom prst="roundRect">
          <a:avLst/>
        </a:prstGeom>
        <a:blipFill>
          <a:blip xmlns:r="http://schemas.openxmlformats.org/officeDocument/2006/relationships" r:embed="rId11">
            <a:extLst>
              <a:ext uri="{28A0092B-C50C-407E-A947-70E740481C1C}">
                <a14:useLocalDpi xmlns="" xmlns:a14="http://schemas.microsoft.com/office/drawing/2010/main"/>
              </a:ext>
              <a:ext uri="{96DAC541-7B7A-43D3-8B79-37D633B846F1}">
                <asvg:svgBlip xmlns="" xmlns:asvg="http://schemas.microsoft.com/office/drawing/2016/SVG/main" r:embed="rId12"/>
              </a:ext>
            </a:extLst>
          </a:blip>
          <a:stretch>
            <a:fillRect/>
          </a:stretch>
        </a:blipFill>
        <a:ln>
          <a:noFill/>
        </a:ln>
      </dgm:spPr>
      <dgm:extLst>
        <a:ext uri="{E40237B7-FDA0-4F09-8148-C483321AD2D9}">
          <dgm14:cNvPr xmlns="" xmlns:dgm14="http://schemas.microsoft.com/office/drawing/2010/diagram" id="0" name="" descr="Warning"/>
        </a:ext>
      </dgm:extLst>
    </dgm:pt>
    <dgm:pt modelId="{16FC681D-55C3-42BA-BA7B-E58AB9218866}" type="pres">
      <dgm:prSet presAssocID="{BDAF40A8-392A-4E13-A36B-9A54A5B8E86E}" presName="spaceRect" presStyleCnt="0"/>
      <dgm:spPr/>
    </dgm:pt>
    <dgm:pt modelId="{2458E62E-E0E2-4110-8EF4-5D6B539C6DD9}" type="pres">
      <dgm:prSet presAssocID="{BDAF40A8-392A-4E13-A36B-9A54A5B8E86E}" presName="textRect" presStyleLbl="revTx" presStyleIdx="5" presStyleCnt="7" custScaleX="154242" custLinFactNeighborY="-50783">
        <dgm:presLayoutVars>
          <dgm:chMax val="1"/>
          <dgm:chPref val="1"/>
        </dgm:presLayoutVars>
      </dgm:prSet>
      <dgm:spPr/>
      <dgm:t>
        <a:bodyPr/>
        <a:lstStyle/>
        <a:p>
          <a:endParaRPr lang="en-GB"/>
        </a:p>
      </dgm:t>
    </dgm:pt>
    <dgm:pt modelId="{B3916539-E211-4823-9E0E-2F4D25D496F5}" type="pres">
      <dgm:prSet presAssocID="{ED555471-4287-4D4A-911F-9CBEB3E553F4}" presName="sibTrans" presStyleCnt="0"/>
      <dgm:spPr/>
    </dgm:pt>
    <dgm:pt modelId="{186A1E66-592C-4749-8B99-B1BD66A86918}" type="pres">
      <dgm:prSet presAssocID="{268604C7-9B0F-4230-AC88-6D33B667DB2A}" presName="compNode" presStyleCnt="0"/>
      <dgm:spPr/>
    </dgm:pt>
    <dgm:pt modelId="{D41C8B7E-3046-4E67-B944-41FD3B5CA114}" type="pres">
      <dgm:prSet presAssocID="{268604C7-9B0F-4230-AC88-6D33B667DB2A}" presName="iconBgRect" presStyleLbl="bgShp" presStyleIdx="6" presStyleCnt="7" custLinFactNeighborY="-24334"/>
      <dgm:spPr>
        <a:prstGeom prst="rect">
          <a:avLst/>
        </a:prstGeom>
        <a:solidFill>
          <a:srgbClr val="009DDC"/>
        </a:solidFill>
      </dgm:spPr>
    </dgm:pt>
    <dgm:pt modelId="{93D7D53C-51C8-4928-A707-CD3FD82E9052}" type="pres">
      <dgm:prSet presAssocID="{268604C7-9B0F-4230-AC88-6D33B667DB2A}" presName="iconRect" presStyleLbl="node1" presStyleIdx="6" presStyleCnt="7" custScaleX="163501" custScaleY="163501" custLinFactNeighborY="-36538"/>
      <dgm:spPr>
        <a:blipFill>
          <a:blip xmlns:r="http://schemas.openxmlformats.org/officeDocument/2006/relationships" r:embed="rId13">
            <a:extLst>
              <a:ext uri="{28A0092B-C50C-407E-A947-70E740481C1C}">
                <a14:useLocalDpi xmlns="" xmlns:a14="http://schemas.microsoft.com/office/drawing/2010/main"/>
              </a:ext>
              <a:ext uri="{96DAC541-7B7A-43D3-8B79-37D633B846F1}">
                <asvg:svgBlip xmlns="" xmlns:asvg="http://schemas.microsoft.com/office/drawing/2016/SVG/main" r:embed="rId14"/>
              </a:ext>
            </a:extLst>
          </a:blip>
          <a:stretch>
            <a:fillRect/>
          </a:stretch>
        </a:blipFill>
        <a:ln>
          <a:noFill/>
        </a:ln>
      </dgm:spPr>
      <dgm:extLst>
        <a:ext uri="{E40237B7-FDA0-4F09-8148-C483321AD2D9}">
          <dgm14:cNvPr xmlns="" xmlns:dgm14="http://schemas.microsoft.com/office/drawing/2010/diagram" id="0" name="" descr="Group Success"/>
        </a:ext>
      </dgm:extLst>
    </dgm:pt>
    <dgm:pt modelId="{523A0420-03C2-4A86-BD29-70686632ED05}" type="pres">
      <dgm:prSet presAssocID="{268604C7-9B0F-4230-AC88-6D33B667DB2A}" presName="spaceRect" presStyleCnt="0"/>
      <dgm:spPr/>
    </dgm:pt>
    <dgm:pt modelId="{1B36FDD4-4D0C-4C28-A7F3-E5D74EAA4C5F}" type="pres">
      <dgm:prSet presAssocID="{268604C7-9B0F-4230-AC88-6D33B667DB2A}" presName="textRect" presStyleLbl="revTx" presStyleIdx="6" presStyleCnt="7" custLinFactNeighborY="-53032">
        <dgm:presLayoutVars>
          <dgm:chMax val="1"/>
          <dgm:chPref val="1"/>
        </dgm:presLayoutVars>
      </dgm:prSet>
      <dgm:spPr/>
      <dgm:t>
        <a:bodyPr/>
        <a:lstStyle/>
        <a:p>
          <a:endParaRPr lang="en-GB"/>
        </a:p>
      </dgm:t>
    </dgm:pt>
  </dgm:ptLst>
  <dgm:cxnLst>
    <dgm:cxn modelId="{B0D6F829-69AC-41A0-978E-7427451343CD}" type="presOf" srcId="{57BBA84B-B5E3-44CB-B2DD-AC95CAE651D8}" destId="{18CA353A-0D03-47C3-B94F-82455014BF4F}" srcOrd="0" destOrd="0" presId="urn:microsoft.com/office/officeart/2018/5/layout/IconLeafLabelList"/>
    <dgm:cxn modelId="{235707B8-77D2-49E6-A6E0-C06D4425AA63}" srcId="{5C7A3C57-5868-4643-8786-464497FF54F4}" destId="{584CB366-9706-473B-908F-9D39FC63EE11}" srcOrd="1" destOrd="0" parTransId="{2C231DE2-99ED-4FEE-9659-815BC5739C9F}" sibTransId="{9267A142-5915-46D4-BB41-4CE8EF453D73}"/>
    <dgm:cxn modelId="{04FC1935-1656-4CE5-89C2-D769589AD9ED}" srcId="{5C7A3C57-5868-4643-8786-464497FF54F4}" destId="{268604C7-9B0F-4230-AC88-6D33B667DB2A}" srcOrd="6" destOrd="0" parTransId="{ECA43D89-3B62-48CC-A8F8-1D77BD0273CB}" sibTransId="{6680E95D-A3E1-46D3-9132-931C4D06C03B}"/>
    <dgm:cxn modelId="{13F86B89-01EE-4944-92F8-BD323239A51C}" srcId="{5C7A3C57-5868-4643-8786-464497FF54F4}" destId="{57BBA84B-B5E3-44CB-B2DD-AC95CAE651D8}" srcOrd="2" destOrd="0" parTransId="{C9876FD2-052D-49FB-AB68-C59A2AFD33EE}" sibTransId="{7AF69487-ABDF-4BED-8F2D-5FD390F390B0}"/>
    <dgm:cxn modelId="{E965E263-F11B-4A80-99CB-BBAAF0AF3920}" srcId="{5C7A3C57-5868-4643-8786-464497FF54F4}" destId="{BA90E005-8EE1-495A-ACC4-1CCDF540DA19}" srcOrd="0" destOrd="0" parTransId="{C04A2B62-D0CF-4400-B2AE-BC0649ED4ACA}" sibTransId="{6B81F1DD-250F-4447-96A5-956DF65AC3F4}"/>
    <dgm:cxn modelId="{3E6A3486-080A-4A39-A685-C282A42E4B7A}" type="presOf" srcId="{5760BAC4-5F80-4826-824E-601AF0494FA2}" destId="{34A94621-116F-48EC-8A48-8A9315DDE208}" srcOrd="0" destOrd="0" presId="urn:microsoft.com/office/officeart/2018/5/layout/IconLeafLabelList"/>
    <dgm:cxn modelId="{F1F314BC-9C7C-477A-8535-4DD481C074EB}" type="presOf" srcId="{BDAF40A8-392A-4E13-A36B-9A54A5B8E86E}" destId="{2458E62E-E0E2-4110-8EF4-5D6B539C6DD9}" srcOrd="0" destOrd="0" presId="urn:microsoft.com/office/officeart/2018/5/layout/IconLeafLabelList"/>
    <dgm:cxn modelId="{50F43E65-E76D-4735-8824-BCDB22933EFD}" type="presOf" srcId="{5C7A3C57-5868-4643-8786-464497FF54F4}" destId="{63F29472-5EFB-4405-B523-A4998AD595F6}" srcOrd="0" destOrd="0" presId="urn:microsoft.com/office/officeart/2018/5/layout/IconLeafLabelList"/>
    <dgm:cxn modelId="{77A9CE8A-2387-4BB4-BCC8-53400F8A8D8A}" type="presOf" srcId="{584CB366-9706-473B-908F-9D39FC63EE11}" destId="{509833AE-412D-4B64-8D1F-D358FF40B776}" srcOrd="0" destOrd="0" presId="urn:microsoft.com/office/officeart/2018/5/layout/IconLeafLabelList"/>
    <dgm:cxn modelId="{9EDBA6A7-552C-45FD-BB15-3A580ACDB06A}" srcId="{5C7A3C57-5868-4643-8786-464497FF54F4}" destId="{5760BAC4-5F80-4826-824E-601AF0494FA2}" srcOrd="3" destOrd="0" parTransId="{AF9821FB-C5D3-4442-9210-6EEA27B2F7C7}" sibTransId="{57BEF47C-F8B2-44DA-AE88-6A8FC56D27C3}"/>
    <dgm:cxn modelId="{A9823EB8-1213-4EBF-93DB-63F9ABC04B0E}" type="presOf" srcId="{268604C7-9B0F-4230-AC88-6D33B667DB2A}" destId="{1B36FDD4-4D0C-4C28-A7F3-E5D74EAA4C5F}" srcOrd="0" destOrd="0" presId="urn:microsoft.com/office/officeart/2018/5/layout/IconLeafLabelList"/>
    <dgm:cxn modelId="{851D67C6-3779-426D-9819-3757C239D06B}" type="presOf" srcId="{B0919010-B46C-4A27-B9AB-CC955ED12D4D}" destId="{B507E54F-DBEF-4207-B5D3-48057A7A3F6B}" srcOrd="0" destOrd="0" presId="urn:microsoft.com/office/officeart/2018/5/layout/IconLeafLabelList"/>
    <dgm:cxn modelId="{88688B36-1D8D-4A39-A749-2BF8A74A6670}" srcId="{5C7A3C57-5868-4643-8786-464497FF54F4}" destId="{BDAF40A8-392A-4E13-A36B-9A54A5B8E86E}" srcOrd="5" destOrd="0" parTransId="{A9CA63E8-AE50-4EDF-9369-19E93DC12867}" sibTransId="{ED555471-4287-4D4A-911F-9CBEB3E553F4}"/>
    <dgm:cxn modelId="{8A96A4CA-2C0A-4E62-AADF-16B30000BDA3}" srcId="{5C7A3C57-5868-4643-8786-464497FF54F4}" destId="{B0919010-B46C-4A27-B9AB-CC955ED12D4D}" srcOrd="4" destOrd="0" parTransId="{D0B893BC-EAAE-4F90-9CD9-4A37D34762A6}" sibTransId="{CE3440FE-DDAD-4705-ABC6-91DBD6CF87E3}"/>
    <dgm:cxn modelId="{29AD11EA-4D89-454D-93FC-A0E2C047A353}" type="presOf" srcId="{BA90E005-8EE1-495A-ACC4-1CCDF540DA19}" destId="{18D0ADAF-21B7-46BE-BFAA-A22471145A0E}" srcOrd="0" destOrd="0" presId="urn:microsoft.com/office/officeart/2018/5/layout/IconLeafLabelList"/>
    <dgm:cxn modelId="{9CC90958-2A68-423C-8C00-39C1D0C9AF16}" type="presParOf" srcId="{63F29472-5EFB-4405-B523-A4998AD595F6}" destId="{F9CCEC91-A5E3-4940-82DA-6E394C8F83A0}" srcOrd="0" destOrd="0" presId="urn:microsoft.com/office/officeart/2018/5/layout/IconLeafLabelList"/>
    <dgm:cxn modelId="{C7CE632D-D924-4EE5-AEEE-C823F5FEF8E9}" type="presParOf" srcId="{F9CCEC91-A5E3-4940-82DA-6E394C8F83A0}" destId="{AA59F12D-FA8B-4F2A-A653-6D0C01FE5A6B}" srcOrd="0" destOrd="0" presId="urn:microsoft.com/office/officeart/2018/5/layout/IconLeafLabelList"/>
    <dgm:cxn modelId="{EBE724E7-592F-405E-A30A-9A08F8EDC001}" type="presParOf" srcId="{F9CCEC91-A5E3-4940-82DA-6E394C8F83A0}" destId="{6192ECAF-EF31-4BB5-AD43-11A3B99A8085}" srcOrd="1" destOrd="0" presId="urn:microsoft.com/office/officeart/2018/5/layout/IconLeafLabelList"/>
    <dgm:cxn modelId="{B0FA3A88-35CC-465F-8E53-6550834BD305}" type="presParOf" srcId="{F9CCEC91-A5E3-4940-82DA-6E394C8F83A0}" destId="{AF12E273-AB72-49D6-B87F-FC87054B96A9}" srcOrd="2" destOrd="0" presId="urn:microsoft.com/office/officeart/2018/5/layout/IconLeafLabelList"/>
    <dgm:cxn modelId="{345D0B27-F5CD-4376-BF41-E07D1937F6FC}" type="presParOf" srcId="{F9CCEC91-A5E3-4940-82DA-6E394C8F83A0}" destId="{18D0ADAF-21B7-46BE-BFAA-A22471145A0E}" srcOrd="3" destOrd="0" presId="urn:microsoft.com/office/officeart/2018/5/layout/IconLeafLabelList"/>
    <dgm:cxn modelId="{961E3474-71D9-4F09-AA05-D2261742B01E}" type="presParOf" srcId="{63F29472-5EFB-4405-B523-A4998AD595F6}" destId="{63FE3EA2-6E06-49D4-B6B5-E90AEDAF3CA1}" srcOrd="1" destOrd="0" presId="urn:microsoft.com/office/officeart/2018/5/layout/IconLeafLabelList"/>
    <dgm:cxn modelId="{2CC791CA-43CC-487B-85E9-0F7999B2E43E}" type="presParOf" srcId="{63F29472-5EFB-4405-B523-A4998AD595F6}" destId="{086C33E4-6C0C-4ACF-9EDE-D83F8D731F7C}" srcOrd="2" destOrd="0" presId="urn:microsoft.com/office/officeart/2018/5/layout/IconLeafLabelList"/>
    <dgm:cxn modelId="{0C5194B0-029E-4B36-989F-6013F016E604}" type="presParOf" srcId="{086C33E4-6C0C-4ACF-9EDE-D83F8D731F7C}" destId="{D51D0DD1-4E6C-472B-AA21-FAFCAF2AF04F}" srcOrd="0" destOrd="0" presId="urn:microsoft.com/office/officeart/2018/5/layout/IconLeafLabelList"/>
    <dgm:cxn modelId="{D1A82C34-FB40-46C0-866F-E8901562F80D}" type="presParOf" srcId="{086C33E4-6C0C-4ACF-9EDE-D83F8D731F7C}" destId="{2D6D307D-B1A1-4BA1-AA66-54F1086EBD85}" srcOrd="1" destOrd="0" presId="urn:microsoft.com/office/officeart/2018/5/layout/IconLeafLabelList"/>
    <dgm:cxn modelId="{9ED52D88-723B-4413-9C0B-A16ECB82C158}" type="presParOf" srcId="{086C33E4-6C0C-4ACF-9EDE-D83F8D731F7C}" destId="{6CAF890B-79DA-4BA7-A0BF-D1E9151FEAB0}" srcOrd="2" destOrd="0" presId="urn:microsoft.com/office/officeart/2018/5/layout/IconLeafLabelList"/>
    <dgm:cxn modelId="{1F3D46AF-87BC-412C-92F1-D7ADD026E061}" type="presParOf" srcId="{086C33E4-6C0C-4ACF-9EDE-D83F8D731F7C}" destId="{509833AE-412D-4B64-8D1F-D358FF40B776}" srcOrd="3" destOrd="0" presId="urn:microsoft.com/office/officeart/2018/5/layout/IconLeafLabelList"/>
    <dgm:cxn modelId="{944A1C63-B820-43EB-9C7B-00265C126EC7}" type="presParOf" srcId="{63F29472-5EFB-4405-B523-A4998AD595F6}" destId="{5D7D91AF-E0E7-45B5-853A-DAE010EB84B7}" srcOrd="3" destOrd="0" presId="urn:microsoft.com/office/officeart/2018/5/layout/IconLeafLabelList"/>
    <dgm:cxn modelId="{B41C478D-CA5F-4F77-9B58-7F3013E15DCF}" type="presParOf" srcId="{63F29472-5EFB-4405-B523-A4998AD595F6}" destId="{AD9F76BC-80F8-4FFE-AA2E-FBD514E08FB1}" srcOrd="4" destOrd="0" presId="urn:microsoft.com/office/officeart/2018/5/layout/IconLeafLabelList"/>
    <dgm:cxn modelId="{956FCC98-3AD8-4BDD-B77F-1EE5BAA3C7A8}" type="presParOf" srcId="{AD9F76BC-80F8-4FFE-AA2E-FBD514E08FB1}" destId="{9E6C7A91-DFB8-45CB-8D95-FA41B6EDECC6}" srcOrd="0" destOrd="0" presId="urn:microsoft.com/office/officeart/2018/5/layout/IconLeafLabelList"/>
    <dgm:cxn modelId="{35D14481-6C1A-4D2E-95CD-22E02B40392B}" type="presParOf" srcId="{AD9F76BC-80F8-4FFE-AA2E-FBD514E08FB1}" destId="{C21C93AB-89C7-4B96-81EB-A88192AB006B}" srcOrd="1" destOrd="0" presId="urn:microsoft.com/office/officeart/2018/5/layout/IconLeafLabelList"/>
    <dgm:cxn modelId="{CC6F77DC-4CDC-4E8B-8B6D-A2C05F7959A0}" type="presParOf" srcId="{AD9F76BC-80F8-4FFE-AA2E-FBD514E08FB1}" destId="{D127E0F2-312B-44F3-8181-58225BD6FF68}" srcOrd="2" destOrd="0" presId="urn:microsoft.com/office/officeart/2018/5/layout/IconLeafLabelList"/>
    <dgm:cxn modelId="{548BCCCF-FDF2-4CCB-B5C5-826A27032541}" type="presParOf" srcId="{AD9F76BC-80F8-4FFE-AA2E-FBD514E08FB1}" destId="{18CA353A-0D03-47C3-B94F-82455014BF4F}" srcOrd="3" destOrd="0" presId="urn:microsoft.com/office/officeart/2018/5/layout/IconLeafLabelList"/>
    <dgm:cxn modelId="{9F4F4E96-6410-43A3-B88C-569B401426F7}" type="presParOf" srcId="{63F29472-5EFB-4405-B523-A4998AD595F6}" destId="{DE7F0138-5D7F-4FE8-B2DE-9AA26CDDAD31}" srcOrd="5" destOrd="0" presId="urn:microsoft.com/office/officeart/2018/5/layout/IconLeafLabelList"/>
    <dgm:cxn modelId="{B3E964B0-B083-4D50-9F87-048A780B7202}" type="presParOf" srcId="{63F29472-5EFB-4405-B523-A4998AD595F6}" destId="{60DFD0B6-BCB0-423C-9D51-185451C43816}" srcOrd="6" destOrd="0" presId="urn:microsoft.com/office/officeart/2018/5/layout/IconLeafLabelList"/>
    <dgm:cxn modelId="{8735D311-E465-4171-A021-07F3EE69A4A3}" type="presParOf" srcId="{60DFD0B6-BCB0-423C-9D51-185451C43816}" destId="{4118EA61-F2E2-4408-8596-2D1FE438B521}" srcOrd="0" destOrd="0" presId="urn:microsoft.com/office/officeart/2018/5/layout/IconLeafLabelList"/>
    <dgm:cxn modelId="{69B58522-4332-41CF-85D2-FE2C17838DF1}" type="presParOf" srcId="{60DFD0B6-BCB0-423C-9D51-185451C43816}" destId="{FADE7FCF-972F-4091-B0CB-C7CC2B3D927B}" srcOrd="1" destOrd="0" presId="urn:microsoft.com/office/officeart/2018/5/layout/IconLeafLabelList"/>
    <dgm:cxn modelId="{63B856B5-9ACD-423D-B5F1-6CFF2F54097D}" type="presParOf" srcId="{60DFD0B6-BCB0-423C-9D51-185451C43816}" destId="{079EEEEC-DA58-49A9-826B-56ECA5DBFEF3}" srcOrd="2" destOrd="0" presId="urn:microsoft.com/office/officeart/2018/5/layout/IconLeafLabelList"/>
    <dgm:cxn modelId="{238B8B0F-A0DC-43E4-A197-BFE234FDE919}" type="presParOf" srcId="{60DFD0B6-BCB0-423C-9D51-185451C43816}" destId="{34A94621-116F-48EC-8A48-8A9315DDE208}" srcOrd="3" destOrd="0" presId="urn:microsoft.com/office/officeart/2018/5/layout/IconLeafLabelList"/>
    <dgm:cxn modelId="{3E229B3C-2CC1-448B-88F6-140FB47BD76F}" type="presParOf" srcId="{63F29472-5EFB-4405-B523-A4998AD595F6}" destId="{AA9ABEBC-9391-4828-BF17-F86637B35666}" srcOrd="7" destOrd="0" presId="urn:microsoft.com/office/officeart/2018/5/layout/IconLeafLabelList"/>
    <dgm:cxn modelId="{B6461D39-46E3-4F69-BBD3-D79EE7E4FF38}" type="presParOf" srcId="{63F29472-5EFB-4405-B523-A4998AD595F6}" destId="{55D69845-27B8-437D-AC8B-FE7EFA774988}" srcOrd="8" destOrd="0" presId="urn:microsoft.com/office/officeart/2018/5/layout/IconLeafLabelList"/>
    <dgm:cxn modelId="{7D397ED9-6A00-4817-8278-D8DA85008B07}" type="presParOf" srcId="{55D69845-27B8-437D-AC8B-FE7EFA774988}" destId="{E304944E-3A7B-470F-A855-6657AA8A7C86}" srcOrd="0" destOrd="0" presId="urn:microsoft.com/office/officeart/2018/5/layout/IconLeafLabelList"/>
    <dgm:cxn modelId="{03715DF0-4F08-4ABD-BE90-7E8A28F9506C}" type="presParOf" srcId="{55D69845-27B8-437D-AC8B-FE7EFA774988}" destId="{D79B80F3-521D-478B-BA8E-6F5F5B3B5DCF}" srcOrd="1" destOrd="0" presId="urn:microsoft.com/office/officeart/2018/5/layout/IconLeafLabelList"/>
    <dgm:cxn modelId="{EE105DCB-008F-43EA-A952-2FDF1191F471}" type="presParOf" srcId="{55D69845-27B8-437D-AC8B-FE7EFA774988}" destId="{981BD708-C800-41FD-867C-0C456B9A176F}" srcOrd="2" destOrd="0" presId="urn:microsoft.com/office/officeart/2018/5/layout/IconLeafLabelList"/>
    <dgm:cxn modelId="{60DE8160-F857-4081-9188-2E59BCB08D7A}" type="presParOf" srcId="{55D69845-27B8-437D-AC8B-FE7EFA774988}" destId="{B507E54F-DBEF-4207-B5D3-48057A7A3F6B}" srcOrd="3" destOrd="0" presId="urn:microsoft.com/office/officeart/2018/5/layout/IconLeafLabelList"/>
    <dgm:cxn modelId="{A804FAA1-56A8-4BB5-AF6E-F848EAD9BD65}" type="presParOf" srcId="{63F29472-5EFB-4405-B523-A4998AD595F6}" destId="{F77A6CDC-7CF4-42FE-8EDE-A677546694CB}" srcOrd="9" destOrd="0" presId="urn:microsoft.com/office/officeart/2018/5/layout/IconLeafLabelList"/>
    <dgm:cxn modelId="{4E5295EA-5F20-49D2-A3DD-2535A53C1CD4}" type="presParOf" srcId="{63F29472-5EFB-4405-B523-A4998AD595F6}" destId="{0F056105-2CFC-4111-87F0-5CEC04714DB5}" srcOrd="10" destOrd="0" presId="urn:microsoft.com/office/officeart/2018/5/layout/IconLeafLabelList"/>
    <dgm:cxn modelId="{A7523332-B51C-4A38-8B64-B520E1650C42}" type="presParOf" srcId="{0F056105-2CFC-4111-87F0-5CEC04714DB5}" destId="{45A26F5C-DFF4-4D28-A9C7-D723F211C0CB}" srcOrd="0" destOrd="0" presId="urn:microsoft.com/office/officeart/2018/5/layout/IconLeafLabelList"/>
    <dgm:cxn modelId="{16AE56AB-5D93-41E5-9DEA-FEDF860ED43F}" type="presParOf" srcId="{0F056105-2CFC-4111-87F0-5CEC04714DB5}" destId="{E08FB806-D32C-438C-A505-4E7B580EFB6C}" srcOrd="1" destOrd="0" presId="urn:microsoft.com/office/officeart/2018/5/layout/IconLeafLabelList"/>
    <dgm:cxn modelId="{E6BB30F6-8AB9-4D19-9059-E8C476704975}" type="presParOf" srcId="{0F056105-2CFC-4111-87F0-5CEC04714DB5}" destId="{16FC681D-55C3-42BA-BA7B-E58AB9218866}" srcOrd="2" destOrd="0" presId="urn:microsoft.com/office/officeart/2018/5/layout/IconLeafLabelList"/>
    <dgm:cxn modelId="{719B1975-D20D-4431-9406-20256E02C918}" type="presParOf" srcId="{0F056105-2CFC-4111-87F0-5CEC04714DB5}" destId="{2458E62E-E0E2-4110-8EF4-5D6B539C6DD9}" srcOrd="3" destOrd="0" presId="urn:microsoft.com/office/officeart/2018/5/layout/IconLeafLabelList"/>
    <dgm:cxn modelId="{551C30F2-FA91-4FCD-96FC-3EC23FF9A277}" type="presParOf" srcId="{63F29472-5EFB-4405-B523-A4998AD595F6}" destId="{B3916539-E211-4823-9E0E-2F4D25D496F5}" srcOrd="11" destOrd="0" presId="urn:microsoft.com/office/officeart/2018/5/layout/IconLeafLabelList"/>
    <dgm:cxn modelId="{CEF6667A-7BD1-47D1-A0F3-DEB91F31AB21}" type="presParOf" srcId="{63F29472-5EFB-4405-B523-A4998AD595F6}" destId="{186A1E66-592C-4749-8B99-B1BD66A86918}" srcOrd="12" destOrd="0" presId="urn:microsoft.com/office/officeart/2018/5/layout/IconLeafLabelList"/>
    <dgm:cxn modelId="{3E8BD618-5FE5-464F-B2F1-E95C1C4EFC7E}" type="presParOf" srcId="{186A1E66-592C-4749-8B99-B1BD66A86918}" destId="{D41C8B7E-3046-4E67-B944-41FD3B5CA114}" srcOrd="0" destOrd="0" presId="urn:microsoft.com/office/officeart/2018/5/layout/IconLeafLabelList"/>
    <dgm:cxn modelId="{485AEE58-9303-49F0-94AA-3F99A761FA87}" type="presParOf" srcId="{186A1E66-592C-4749-8B99-B1BD66A86918}" destId="{93D7D53C-51C8-4928-A707-CD3FD82E9052}" srcOrd="1" destOrd="0" presId="urn:microsoft.com/office/officeart/2018/5/layout/IconLeafLabelList"/>
    <dgm:cxn modelId="{6C4BF0F3-10A5-4C2F-A37C-6392300D2D07}" type="presParOf" srcId="{186A1E66-592C-4749-8B99-B1BD66A86918}" destId="{523A0420-03C2-4A86-BD29-70686632ED05}" srcOrd="2" destOrd="0" presId="urn:microsoft.com/office/officeart/2018/5/layout/IconLeafLabelList"/>
    <dgm:cxn modelId="{3708570D-E545-4D43-86F5-E2B2EE259ABD}" type="presParOf" srcId="{186A1E66-592C-4749-8B99-B1BD66A86918}" destId="{1B36FDD4-4D0C-4C28-A7F3-E5D74EAA4C5F}" srcOrd="3" destOrd="0" presId="urn:microsoft.com/office/officeart/2018/5/layout/IconLeafLabel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7395F4-E5F7-41C5-9AF2-EE58AC56787F}">
      <dsp:nvSpPr>
        <dsp:cNvPr id="0" name=""/>
        <dsp:cNvSpPr/>
      </dsp:nvSpPr>
      <dsp:spPr>
        <a:xfrm>
          <a:off x="2002824" y="1197836"/>
          <a:ext cx="1417012" cy="245927"/>
        </a:xfrm>
        <a:custGeom>
          <a:avLst/>
          <a:gdLst/>
          <a:ahLst/>
          <a:cxnLst/>
          <a:rect l="0" t="0" r="0" b="0"/>
          <a:pathLst>
            <a:path>
              <a:moveTo>
                <a:pt x="0" y="0"/>
              </a:moveTo>
              <a:lnTo>
                <a:pt x="0" y="122963"/>
              </a:lnTo>
              <a:lnTo>
                <a:pt x="1417012" y="122963"/>
              </a:lnTo>
              <a:lnTo>
                <a:pt x="1417012" y="2459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EEE2DE-3AF7-4214-91ED-2945E3B22873}">
      <dsp:nvSpPr>
        <dsp:cNvPr id="0" name=""/>
        <dsp:cNvSpPr/>
      </dsp:nvSpPr>
      <dsp:spPr>
        <a:xfrm>
          <a:off x="1957103" y="1197836"/>
          <a:ext cx="91440" cy="245927"/>
        </a:xfrm>
        <a:custGeom>
          <a:avLst/>
          <a:gdLst/>
          <a:ahLst/>
          <a:cxnLst/>
          <a:rect l="0" t="0" r="0" b="0"/>
          <a:pathLst>
            <a:path>
              <a:moveTo>
                <a:pt x="45720" y="0"/>
              </a:moveTo>
              <a:lnTo>
                <a:pt x="45720" y="2459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EA3BE5-F5EC-45C2-A142-C13D85739848}">
      <dsp:nvSpPr>
        <dsp:cNvPr id="0" name=""/>
        <dsp:cNvSpPr/>
      </dsp:nvSpPr>
      <dsp:spPr>
        <a:xfrm>
          <a:off x="585811" y="1197836"/>
          <a:ext cx="1417012" cy="245927"/>
        </a:xfrm>
        <a:custGeom>
          <a:avLst/>
          <a:gdLst/>
          <a:ahLst/>
          <a:cxnLst/>
          <a:rect l="0" t="0" r="0" b="0"/>
          <a:pathLst>
            <a:path>
              <a:moveTo>
                <a:pt x="1417012" y="0"/>
              </a:moveTo>
              <a:lnTo>
                <a:pt x="1417012" y="122963"/>
              </a:lnTo>
              <a:lnTo>
                <a:pt x="0" y="122963"/>
              </a:lnTo>
              <a:lnTo>
                <a:pt x="0" y="2459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2C4AE7-A9F4-4DF4-B95D-9695F1FCD8B7}">
      <dsp:nvSpPr>
        <dsp:cNvPr id="0" name=""/>
        <dsp:cNvSpPr/>
      </dsp:nvSpPr>
      <dsp:spPr>
        <a:xfrm>
          <a:off x="1219198" y="612293"/>
          <a:ext cx="1567251" cy="5855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ts val="200"/>
            </a:spcAft>
          </a:pPr>
          <a:r>
            <a:rPr lang="en-GB" sz="1400" kern="1200" dirty="0"/>
            <a:t>Mark Hawksworth</a:t>
          </a:r>
        </a:p>
        <a:p>
          <a:pPr lvl="0" algn="ctr" defTabSz="622300">
            <a:lnSpc>
              <a:spcPct val="90000"/>
            </a:lnSpc>
            <a:spcBef>
              <a:spcPct val="0"/>
            </a:spcBef>
            <a:spcAft>
              <a:spcPts val="200"/>
            </a:spcAft>
          </a:pPr>
          <a:r>
            <a:rPr lang="en-GB" sz="1400" kern="1200" dirty="0"/>
            <a:t>Sedgwick</a:t>
          </a:r>
        </a:p>
      </dsp:txBody>
      <dsp:txXfrm>
        <a:off x="1219198" y="612293"/>
        <a:ext cx="1567251" cy="585542"/>
      </dsp:txXfrm>
    </dsp:sp>
    <dsp:sp modelId="{7BAEB221-977B-4651-B5BF-D047329D38CF}">
      <dsp:nvSpPr>
        <dsp:cNvPr id="0" name=""/>
        <dsp:cNvSpPr/>
      </dsp:nvSpPr>
      <dsp:spPr>
        <a:xfrm>
          <a:off x="268" y="1443763"/>
          <a:ext cx="1171084" cy="585542"/>
        </a:xfrm>
        <a:prstGeom prst="rect">
          <a:avLst/>
        </a:prstGeom>
        <a:solidFill>
          <a:srgbClr val="86BE3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t>IT Partner</a:t>
          </a:r>
          <a:endParaRPr lang="en-GB" sz="1400" kern="1200" dirty="0"/>
        </a:p>
      </dsp:txBody>
      <dsp:txXfrm>
        <a:off x="268" y="1443763"/>
        <a:ext cx="1171084" cy="585542"/>
      </dsp:txXfrm>
    </dsp:sp>
    <dsp:sp modelId="{3D89D5C4-4202-4629-9F19-BEE6BD68D622}">
      <dsp:nvSpPr>
        <dsp:cNvPr id="0" name=""/>
        <dsp:cNvSpPr/>
      </dsp:nvSpPr>
      <dsp:spPr>
        <a:xfrm>
          <a:off x="1417281" y="1443763"/>
          <a:ext cx="1171084" cy="5855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t>Forensic Accountants</a:t>
          </a:r>
        </a:p>
      </dsp:txBody>
      <dsp:txXfrm>
        <a:off x="1417281" y="1443763"/>
        <a:ext cx="1171084" cy="585542"/>
      </dsp:txXfrm>
    </dsp:sp>
    <dsp:sp modelId="{DDDF1E24-95E6-4DD9-818B-19B19A9AD663}">
      <dsp:nvSpPr>
        <dsp:cNvPr id="0" name=""/>
        <dsp:cNvSpPr/>
      </dsp:nvSpPr>
      <dsp:spPr>
        <a:xfrm>
          <a:off x="2834294" y="1443763"/>
          <a:ext cx="1171084" cy="5855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t>Legal</a:t>
          </a:r>
        </a:p>
      </dsp:txBody>
      <dsp:txXfrm>
        <a:off x="2834294" y="1443763"/>
        <a:ext cx="1171084" cy="58554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EA3BE5-F5EC-45C2-A142-C13D85739848}">
      <dsp:nvSpPr>
        <dsp:cNvPr id="0" name=""/>
        <dsp:cNvSpPr/>
      </dsp:nvSpPr>
      <dsp:spPr>
        <a:xfrm>
          <a:off x="1097280" y="597870"/>
          <a:ext cx="91440" cy="251582"/>
        </a:xfrm>
        <a:custGeom>
          <a:avLst/>
          <a:gdLst/>
          <a:ahLst/>
          <a:cxnLst/>
          <a:rect l="0" t="0" r="0" b="0"/>
          <a:pathLst>
            <a:path>
              <a:moveTo>
                <a:pt x="45720" y="0"/>
              </a:moveTo>
              <a:lnTo>
                <a:pt x="45720" y="2515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2C4AE7-A9F4-4DF4-B95D-9695F1FCD8B7}">
      <dsp:nvSpPr>
        <dsp:cNvPr id="0" name=""/>
        <dsp:cNvSpPr/>
      </dsp:nvSpPr>
      <dsp:spPr>
        <a:xfrm>
          <a:off x="413950" y="0"/>
          <a:ext cx="1458098" cy="5978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100000"/>
            </a:lnSpc>
            <a:spcBef>
              <a:spcPct val="0"/>
            </a:spcBef>
            <a:spcAft>
              <a:spcPts val="200"/>
            </a:spcAft>
          </a:pPr>
          <a:r>
            <a:rPr lang="en-GB" sz="1400" kern="1200" dirty="0" smtClean="0">
              <a:solidFill>
                <a:schemeClr val="bg1"/>
              </a:solidFill>
            </a:rPr>
            <a:t>Claims Manager</a:t>
          </a:r>
          <a:endParaRPr lang="en-GB" sz="1400" kern="1200" dirty="0">
            <a:solidFill>
              <a:schemeClr val="bg1"/>
            </a:solidFill>
          </a:endParaRPr>
        </a:p>
      </dsp:txBody>
      <dsp:txXfrm>
        <a:off x="413950" y="0"/>
        <a:ext cx="1458098" cy="597870"/>
      </dsp:txXfrm>
    </dsp:sp>
    <dsp:sp modelId="{7BAEB221-977B-4651-B5BF-D047329D38CF}">
      <dsp:nvSpPr>
        <dsp:cNvPr id="0" name=""/>
        <dsp:cNvSpPr/>
      </dsp:nvSpPr>
      <dsp:spPr>
        <a:xfrm>
          <a:off x="545129" y="849452"/>
          <a:ext cx="1195740" cy="5978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t>Board</a:t>
          </a:r>
          <a:endParaRPr lang="en-GB" sz="1400" kern="1200" dirty="0"/>
        </a:p>
      </dsp:txBody>
      <dsp:txXfrm>
        <a:off x="545129" y="849452"/>
        <a:ext cx="1195740" cy="59787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EEE2DE-3AF7-4214-91ED-2945E3B22873}">
      <dsp:nvSpPr>
        <dsp:cNvPr id="0" name=""/>
        <dsp:cNvSpPr/>
      </dsp:nvSpPr>
      <dsp:spPr>
        <a:xfrm>
          <a:off x="1257299" y="721038"/>
          <a:ext cx="688054" cy="274675"/>
        </a:xfrm>
        <a:custGeom>
          <a:avLst/>
          <a:gdLst/>
          <a:ahLst/>
          <a:cxnLst/>
          <a:rect l="0" t="0" r="0" b="0"/>
          <a:pathLst>
            <a:path>
              <a:moveTo>
                <a:pt x="0" y="0"/>
              </a:moveTo>
              <a:lnTo>
                <a:pt x="0" y="155261"/>
              </a:lnTo>
              <a:lnTo>
                <a:pt x="688054" y="155261"/>
              </a:lnTo>
              <a:lnTo>
                <a:pt x="688054" y="2746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EA3BE5-F5EC-45C2-A142-C13D85739848}">
      <dsp:nvSpPr>
        <dsp:cNvPr id="0" name=""/>
        <dsp:cNvSpPr/>
      </dsp:nvSpPr>
      <dsp:spPr>
        <a:xfrm>
          <a:off x="569245" y="721038"/>
          <a:ext cx="688054" cy="274675"/>
        </a:xfrm>
        <a:custGeom>
          <a:avLst/>
          <a:gdLst/>
          <a:ahLst/>
          <a:cxnLst/>
          <a:rect l="0" t="0" r="0" b="0"/>
          <a:pathLst>
            <a:path>
              <a:moveTo>
                <a:pt x="688054" y="0"/>
              </a:moveTo>
              <a:lnTo>
                <a:pt x="688054" y="155261"/>
              </a:lnTo>
              <a:lnTo>
                <a:pt x="0" y="155261"/>
              </a:lnTo>
              <a:lnTo>
                <a:pt x="0" y="2746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2C4AE7-A9F4-4DF4-B95D-9695F1FCD8B7}">
      <dsp:nvSpPr>
        <dsp:cNvPr id="0" name=""/>
        <dsp:cNvSpPr/>
      </dsp:nvSpPr>
      <dsp:spPr>
        <a:xfrm>
          <a:off x="457201" y="152398"/>
          <a:ext cx="1600197" cy="5686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ts val="200"/>
            </a:spcAft>
          </a:pPr>
          <a:r>
            <a:rPr lang="en-GB" sz="1400" kern="1200" dirty="0" smtClean="0"/>
            <a:t>AKW </a:t>
          </a:r>
          <a:r>
            <a:rPr lang="en-GB" sz="1400" kern="1200" dirty="0"/>
            <a:t>Logistics</a:t>
          </a:r>
        </a:p>
      </dsp:txBody>
      <dsp:txXfrm>
        <a:off x="457201" y="152398"/>
        <a:ext cx="1600197" cy="568639"/>
      </dsp:txXfrm>
    </dsp:sp>
    <dsp:sp modelId="{7BAEB221-977B-4651-B5BF-D047329D38CF}">
      <dsp:nvSpPr>
        <dsp:cNvPr id="0" name=""/>
        <dsp:cNvSpPr/>
      </dsp:nvSpPr>
      <dsp:spPr>
        <a:xfrm>
          <a:off x="606" y="995714"/>
          <a:ext cx="1137279" cy="5686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t>AKW Board</a:t>
          </a:r>
        </a:p>
      </dsp:txBody>
      <dsp:txXfrm>
        <a:off x="606" y="995714"/>
        <a:ext cx="1137279" cy="568639"/>
      </dsp:txXfrm>
    </dsp:sp>
    <dsp:sp modelId="{3D89D5C4-4202-4629-9F19-BEE6BD68D622}">
      <dsp:nvSpPr>
        <dsp:cNvPr id="0" name=""/>
        <dsp:cNvSpPr/>
      </dsp:nvSpPr>
      <dsp:spPr>
        <a:xfrm>
          <a:off x="1376714" y="995714"/>
          <a:ext cx="1137279" cy="568639"/>
        </a:xfrm>
        <a:prstGeom prst="rect">
          <a:avLst/>
        </a:prstGeom>
        <a:solidFill>
          <a:srgbClr val="86BE3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t>Internal IT</a:t>
          </a:r>
        </a:p>
      </dsp:txBody>
      <dsp:txXfrm>
        <a:off x="1376714" y="995714"/>
        <a:ext cx="1137279" cy="56863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DFBDCE-5186-9F4C-BD4D-90F51D3177C8}">
      <dsp:nvSpPr>
        <dsp:cNvPr id="0" name=""/>
        <dsp:cNvSpPr/>
      </dsp:nvSpPr>
      <dsp:spPr>
        <a:xfrm>
          <a:off x="1051392" y="2336668"/>
          <a:ext cx="174036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889000">
            <a:lnSpc>
              <a:spcPct val="90000"/>
            </a:lnSpc>
            <a:spcBef>
              <a:spcPct val="0"/>
            </a:spcBef>
            <a:spcAft>
              <a:spcPct val="35000"/>
            </a:spcAft>
            <a:defRPr b="1"/>
          </a:pPr>
          <a:r>
            <a:rPr lang="en-US" sz="2000" kern="1200" dirty="0">
              <a:solidFill>
                <a:schemeClr val="tx1">
                  <a:lumMod val="75000"/>
                  <a:lumOff val="25000"/>
                </a:schemeClr>
              </a:solidFill>
            </a:rPr>
            <a:t>26 Nov.</a:t>
          </a:r>
        </a:p>
      </dsp:txBody>
      <dsp:txXfrm>
        <a:off x="1051392" y="2336668"/>
        <a:ext cx="1740366" cy="491701"/>
      </dsp:txXfrm>
    </dsp:sp>
    <dsp:sp modelId="{99FB4ED5-D2C0-F94D-90C9-95E3A45D3D8E}">
      <dsp:nvSpPr>
        <dsp:cNvPr id="0" name=""/>
        <dsp:cNvSpPr/>
      </dsp:nvSpPr>
      <dsp:spPr>
        <a:xfrm>
          <a:off x="0" y="2088642"/>
          <a:ext cx="8991600" cy="174053"/>
        </a:xfrm>
        <a:prstGeom prst="rect">
          <a:avLst/>
        </a:prstGeom>
        <a:solidFill>
          <a:srgbClr val="009DD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12F812-5029-E04E-9495-DFD48B0EE761}">
      <dsp:nvSpPr>
        <dsp:cNvPr id="0" name=""/>
        <dsp:cNvSpPr/>
      </dsp:nvSpPr>
      <dsp:spPr>
        <a:xfrm>
          <a:off x="19348" y="450525"/>
          <a:ext cx="3838531" cy="910517"/>
        </a:xfrm>
        <a:prstGeom prst="rect">
          <a:avLst/>
        </a:prstGeom>
        <a:solidFill>
          <a:schemeClr val="accent6">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l" defTabSz="533400">
            <a:lnSpc>
              <a:spcPct val="90000"/>
            </a:lnSpc>
            <a:spcBef>
              <a:spcPct val="0"/>
            </a:spcBef>
            <a:spcAft>
              <a:spcPct val="35000"/>
            </a:spcAft>
          </a:pPr>
          <a:r>
            <a:rPr lang="en-US" sz="1200" kern="1200" dirty="0" smtClean="0"/>
            <a:t>AKW </a:t>
          </a:r>
          <a:r>
            <a:rPr lang="en-US" sz="1200" kern="1200" dirty="0"/>
            <a:t>Group systems stopped running due to </a:t>
          </a:r>
          <a:r>
            <a:rPr lang="en-US" sz="1200" kern="1200" dirty="0" smtClean="0"/>
            <a:t>Ransomware</a:t>
          </a:r>
          <a:endParaRPr lang="en-US" sz="1200" kern="1200" dirty="0"/>
        </a:p>
        <a:p>
          <a:pPr marL="57150" lvl="1" indent="-57150" algn="l" defTabSz="444500">
            <a:lnSpc>
              <a:spcPct val="90000"/>
            </a:lnSpc>
            <a:spcBef>
              <a:spcPct val="0"/>
            </a:spcBef>
            <a:spcAft>
              <a:spcPct val="15000"/>
            </a:spcAft>
            <a:buChar char="••"/>
          </a:pPr>
          <a:r>
            <a:rPr lang="en-US" sz="1000" kern="1200" dirty="0"/>
            <a:t>Case conference held to discuss the situation and provide assistance</a:t>
          </a:r>
        </a:p>
        <a:p>
          <a:pPr marL="57150" lvl="1" indent="-57150" algn="l" defTabSz="444500">
            <a:lnSpc>
              <a:spcPct val="90000"/>
            </a:lnSpc>
            <a:spcBef>
              <a:spcPct val="0"/>
            </a:spcBef>
            <a:spcAft>
              <a:spcPct val="15000"/>
            </a:spcAft>
            <a:buChar char="••"/>
          </a:pPr>
          <a:r>
            <a:rPr lang="en-US" sz="1000" kern="1200" dirty="0"/>
            <a:t>The initial decision was taken to run with the existing IT contractor with support from </a:t>
          </a:r>
          <a:r>
            <a:rPr lang="en-US" sz="1000" kern="1200" dirty="0" smtClean="0"/>
            <a:t>our IT partner </a:t>
          </a:r>
          <a:endParaRPr lang="en-US" sz="1000" kern="1200" dirty="0"/>
        </a:p>
      </dsp:txBody>
      <dsp:txXfrm>
        <a:off x="19348" y="450525"/>
        <a:ext cx="3838531" cy="910517"/>
      </dsp:txXfrm>
    </dsp:sp>
    <dsp:sp modelId="{8A9B1F83-58C8-724B-AB62-B87AC7224EDE}">
      <dsp:nvSpPr>
        <dsp:cNvPr id="0" name=""/>
        <dsp:cNvSpPr/>
      </dsp:nvSpPr>
      <dsp:spPr>
        <a:xfrm>
          <a:off x="1921575" y="1348914"/>
          <a:ext cx="0" cy="73972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CF3247AE-579C-284B-9B53-5A6D485798C1}">
      <dsp:nvSpPr>
        <dsp:cNvPr id="0" name=""/>
        <dsp:cNvSpPr/>
      </dsp:nvSpPr>
      <dsp:spPr>
        <a:xfrm>
          <a:off x="1867183" y="2121277"/>
          <a:ext cx="108783" cy="108783"/>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46E96B75-9F82-7244-A96F-D1EBEFDEB178}">
      <dsp:nvSpPr>
        <dsp:cNvPr id="0" name=""/>
        <dsp:cNvSpPr/>
      </dsp:nvSpPr>
      <dsp:spPr>
        <a:xfrm>
          <a:off x="3369424" y="1522968"/>
          <a:ext cx="174036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lvl="0" algn="ctr" defTabSz="889000">
            <a:lnSpc>
              <a:spcPct val="90000"/>
            </a:lnSpc>
            <a:spcBef>
              <a:spcPct val="0"/>
            </a:spcBef>
            <a:spcAft>
              <a:spcPct val="35000"/>
            </a:spcAft>
            <a:defRPr b="1"/>
          </a:pPr>
          <a:r>
            <a:rPr lang="en-US" sz="2000" kern="1200" dirty="0">
              <a:solidFill>
                <a:schemeClr val="tx1">
                  <a:lumMod val="75000"/>
                  <a:lumOff val="25000"/>
                </a:schemeClr>
              </a:solidFill>
            </a:rPr>
            <a:t>28 Nov.</a:t>
          </a:r>
        </a:p>
      </dsp:txBody>
      <dsp:txXfrm>
        <a:off x="3369424" y="1522968"/>
        <a:ext cx="1740366" cy="491701"/>
      </dsp:txXfrm>
    </dsp:sp>
    <dsp:sp modelId="{BDD0FFF0-1187-D745-95E0-4D7D483DF879}">
      <dsp:nvSpPr>
        <dsp:cNvPr id="0" name=""/>
        <dsp:cNvSpPr/>
      </dsp:nvSpPr>
      <dsp:spPr>
        <a:xfrm>
          <a:off x="2774744" y="2972701"/>
          <a:ext cx="2972991" cy="1251961"/>
        </a:xfrm>
        <a:prstGeom prst="rect">
          <a:avLst/>
        </a:prstGeom>
        <a:solidFill>
          <a:srgbClr val="009DDC">
            <a:alpha val="22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l" defTabSz="533400">
            <a:lnSpc>
              <a:spcPct val="90000"/>
            </a:lnSpc>
            <a:spcBef>
              <a:spcPct val="0"/>
            </a:spcBef>
            <a:spcAft>
              <a:spcPct val="35000"/>
            </a:spcAft>
          </a:pPr>
          <a:r>
            <a:rPr lang="en-US" sz="1200" kern="1200" dirty="0"/>
            <a:t>Ryuk “strike again” taking repair efforts back to square 1</a:t>
          </a:r>
        </a:p>
        <a:p>
          <a:pPr marL="57150" lvl="1" indent="-57150" algn="l" defTabSz="444500">
            <a:lnSpc>
              <a:spcPct val="90000"/>
            </a:lnSpc>
            <a:spcBef>
              <a:spcPct val="0"/>
            </a:spcBef>
            <a:spcAft>
              <a:spcPct val="15000"/>
            </a:spcAft>
            <a:buChar char="••"/>
          </a:pPr>
          <a:r>
            <a:rPr lang="en-US" sz="1000" kern="1200" dirty="0" smtClean="0"/>
            <a:t>Our IT partners attended </a:t>
          </a:r>
          <a:r>
            <a:rPr lang="en-US" sz="1000" kern="1200" dirty="0"/>
            <a:t>site and take over project management of repairs</a:t>
          </a:r>
        </a:p>
        <a:p>
          <a:pPr marL="57150" lvl="1" indent="-57150" algn="l" defTabSz="444500">
            <a:lnSpc>
              <a:spcPct val="90000"/>
            </a:lnSpc>
            <a:spcBef>
              <a:spcPct val="0"/>
            </a:spcBef>
            <a:spcAft>
              <a:spcPct val="15000"/>
            </a:spcAft>
            <a:buChar char="••"/>
          </a:pPr>
          <a:r>
            <a:rPr lang="en-US" sz="1000" kern="1200" dirty="0"/>
            <a:t>Network secured to prevent further access by Ryuk</a:t>
          </a:r>
        </a:p>
        <a:p>
          <a:pPr marL="57150" lvl="1" indent="-57150" algn="l" defTabSz="444500">
            <a:lnSpc>
              <a:spcPct val="90000"/>
            </a:lnSpc>
            <a:spcBef>
              <a:spcPct val="0"/>
            </a:spcBef>
            <a:spcAft>
              <a:spcPct val="15000"/>
            </a:spcAft>
            <a:buChar char="••"/>
          </a:pPr>
          <a:r>
            <a:rPr lang="en-US" sz="1000" kern="1200" dirty="0"/>
            <a:t>Network backups secured and rebuild started</a:t>
          </a:r>
        </a:p>
      </dsp:txBody>
      <dsp:txXfrm>
        <a:off x="2774744" y="2972701"/>
        <a:ext cx="2972991" cy="1251961"/>
      </dsp:txXfrm>
    </dsp:sp>
    <dsp:sp modelId="{0772E596-4FDC-2C40-BDB4-F2BEAE2D1D1C}">
      <dsp:nvSpPr>
        <dsp:cNvPr id="0" name=""/>
        <dsp:cNvSpPr/>
      </dsp:nvSpPr>
      <dsp:spPr>
        <a:xfrm>
          <a:off x="4239607" y="2262695"/>
          <a:ext cx="0" cy="739727"/>
        </a:xfrm>
        <a:prstGeom prst="line">
          <a:avLst/>
        </a:prstGeom>
        <a:solidFill>
          <a:schemeClr val="accent2">
            <a:hueOff val="1170380"/>
            <a:satOff val="-1460"/>
            <a:lumOff val="343"/>
            <a:alphaOff val="0"/>
          </a:schemeClr>
        </a:solidFill>
        <a:ln w="6350" cap="flat" cmpd="sng" algn="ctr">
          <a:solidFill>
            <a:schemeClr val="accent2">
              <a:hueOff val="1170380"/>
              <a:satOff val="-1460"/>
              <a:lumOff val="343"/>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7E45FA6E-28EA-844C-9EC2-BB114D8E5DA4}">
      <dsp:nvSpPr>
        <dsp:cNvPr id="0" name=""/>
        <dsp:cNvSpPr/>
      </dsp:nvSpPr>
      <dsp:spPr>
        <a:xfrm>
          <a:off x="4185215" y="2121277"/>
          <a:ext cx="108783" cy="108783"/>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28FE663E-D145-C24F-B402-E685F640665F}">
      <dsp:nvSpPr>
        <dsp:cNvPr id="0" name=""/>
        <dsp:cNvSpPr/>
      </dsp:nvSpPr>
      <dsp:spPr>
        <a:xfrm>
          <a:off x="4855920" y="2336668"/>
          <a:ext cx="174036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889000">
            <a:lnSpc>
              <a:spcPct val="90000"/>
            </a:lnSpc>
            <a:spcBef>
              <a:spcPct val="0"/>
            </a:spcBef>
            <a:spcAft>
              <a:spcPct val="35000"/>
            </a:spcAft>
            <a:defRPr b="1"/>
          </a:pPr>
          <a:r>
            <a:rPr lang="en-US" sz="2000" kern="1200" dirty="0">
              <a:solidFill>
                <a:schemeClr val="tx1">
                  <a:lumMod val="75000"/>
                  <a:lumOff val="25000"/>
                </a:schemeClr>
              </a:solidFill>
            </a:rPr>
            <a:t>3 Dec.</a:t>
          </a:r>
        </a:p>
      </dsp:txBody>
      <dsp:txXfrm>
        <a:off x="4855920" y="2336668"/>
        <a:ext cx="1740366" cy="491701"/>
      </dsp:txXfrm>
    </dsp:sp>
    <dsp:sp modelId="{2906EC37-DC7B-DD47-835B-A28EA9DC6F24}">
      <dsp:nvSpPr>
        <dsp:cNvPr id="0" name=""/>
        <dsp:cNvSpPr/>
      </dsp:nvSpPr>
      <dsp:spPr>
        <a:xfrm>
          <a:off x="4870135" y="609119"/>
          <a:ext cx="1748137" cy="739795"/>
        </a:xfrm>
        <a:prstGeom prst="rect">
          <a:avLst/>
        </a:prstGeom>
        <a:solidFill>
          <a:schemeClr val="bg1">
            <a:lumMod val="85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l" defTabSz="533400">
            <a:lnSpc>
              <a:spcPct val="90000"/>
            </a:lnSpc>
            <a:spcBef>
              <a:spcPct val="0"/>
            </a:spcBef>
            <a:spcAft>
              <a:spcPct val="35000"/>
            </a:spcAft>
          </a:pPr>
          <a:r>
            <a:rPr lang="en-US" sz="1200" kern="1200" dirty="0"/>
            <a:t>AKW Group emails working and back office systems accessible</a:t>
          </a:r>
        </a:p>
      </dsp:txBody>
      <dsp:txXfrm>
        <a:off x="4870135" y="609119"/>
        <a:ext cx="1748137" cy="739795"/>
      </dsp:txXfrm>
    </dsp:sp>
    <dsp:sp modelId="{E3109E03-04C2-974C-BCE0-36B27D383659}">
      <dsp:nvSpPr>
        <dsp:cNvPr id="0" name=""/>
        <dsp:cNvSpPr/>
      </dsp:nvSpPr>
      <dsp:spPr>
        <a:xfrm>
          <a:off x="5726103" y="1348914"/>
          <a:ext cx="0" cy="739727"/>
        </a:xfrm>
        <a:prstGeom prst="line">
          <a:avLst/>
        </a:prstGeom>
        <a:solidFill>
          <a:schemeClr val="accent2">
            <a:hueOff val="2340759"/>
            <a:satOff val="-2919"/>
            <a:lumOff val="686"/>
            <a:alphaOff val="0"/>
          </a:schemeClr>
        </a:solidFill>
        <a:ln w="6350" cap="flat" cmpd="sng" algn="ctr">
          <a:solidFill>
            <a:schemeClr val="accent2">
              <a:hueOff val="2340759"/>
              <a:satOff val="-2919"/>
              <a:lumOff val="686"/>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19318CE6-5C39-C241-800F-85A4AD542C50}">
      <dsp:nvSpPr>
        <dsp:cNvPr id="0" name=""/>
        <dsp:cNvSpPr/>
      </dsp:nvSpPr>
      <dsp:spPr>
        <a:xfrm>
          <a:off x="5671711" y="2121277"/>
          <a:ext cx="108783" cy="108783"/>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158C7CD6-F8B3-6846-B8ED-FDB8566342A8}">
      <dsp:nvSpPr>
        <dsp:cNvPr id="0" name=""/>
        <dsp:cNvSpPr/>
      </dsp:nvSpPr>
      <dsp:spPr>
        <a:xfrm>
          <a:off x="5943649" y="1522968"/>
          <a:ext cx="174036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lvl="0" algn="ctr" defTabSz="889000">
            <a:lnSpc>
              <a:spcPct val="90000"/>
            </a:lnSpc>
            <a:spcBef>
              <a:spcPct val="0"/>
            </a:spcBef>
            <a:spcAft>
              <a:spcPct val="35000"/>
            </a:spcAft>
            <a:defRPr b="1"/>
          </a:pPr>
          <a:r>
            <a:rPr lang="en-US" sz="2000" kern="1200" dirty="0">
              <a:solidFill>
                <a:schemeClr val="tx1">
                  <a:lumMod val="75000"/>
                  <a:lumOff val="25000"/>
                </a:schemeClr>
              </a:solidFill>
            </a:rPr>
            <a:t>13 Dec.</a:t>
          </a:r>
        </a:p>
      </dsp:txBody>
      <dsp:txXfrm>
        <a:off x="5943649" y="1522968"/>
        <a:ext cx="1740366" cy="491701"/>
      </dsp:txXfrm>
    </dsp:sp>
    <dsp:sp modelId="{65F6E267-0871-5E40-B856-808D2E697760}">
      <dsp:nvSpPr>
        <dsp:cNvPr id="0" name=""/>
        <dsp:cNvSpPr/>
      </dsp:nvSpPr>
      <dsp:spPr>
        <a:xfrm>
          <a:off x="6049085" y="3002423"/>
          <a:ext cx="1548483" cy="739795"/>
        </a:xfrm>
        <a:prstGeom prst="rect">
          <a:avLst/>
        </a:prstGeom>
        <a:solidFill>
          <a:schemeClr val="bg1">
            <a:lumMod val="85000"/>
            <a:alpha val="57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l" defTabSz="533400">
            <a:lnSpc>
              <a:spcPct val="90000"/>
            </a:lnSpc>
            <a:spcBef>
              <a:spcPct val="0"/>
            </a:spcBef>
            <a:spcAft>
              <a:spcPct val="35000"/>
            </a:spcAft>
          </a:pPr>
          <a:r>
            <a:rPr lang="en-US" sz="1200" kern="1200" dirty="0"/>
            <a:t>80% of AKW Group business critical systems back on-line</a:t>
          </a:r>
        </a:p>
      </dsp:txBody>
      <dsp:txXfrm>
        <a:off x="6049085" y="3002423"/>
        <a:ext cx="1548483" cy="739795"/>
      </dsp:txXfrm>
    </dsp:sp>
    <dsp:sp modelId="{F163A481-98ED-D949-A814-391785FB466E}">
      <dsp:nvSpPr>
        <dsp:cNvPr id="0" name=""/>
        <dsp:cNvSpPr/>
      </dsp:nvSpPr>
      <dsp:spPr>
        <a:xfrm>
          <a:off x="6813832" y="2262695"/>
          <a:ext cx="0" cy="739727"/>
        </a:xfrm>
        <a:prstGeom prst="line">
          <a:avLst/>
        </a:prstGeom>
        <a:solidFill>
          <a:schemeClr val="accent2">
            <a:hueOff val="3511139"/>
            <a:satOff val="-4379"/>
            <a:lumOff val="1030"/>
            <a:alphaOff val="0"/>
          </a:schemeClr>
        </a:solidFill>
        <a:ln w="6350" cap="flat" cmpd="sng" algn="ctr">
          <a:solidFill>
            <a:schemeClr val="accent2">
              <a:hueOff val="3511139"/>
              <a:satOff val="-4379"/>
              <a:lumOff val="103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AE131CC9-16DA-4944-AA15-B7CDC0E17FB9}">
      <dsp:nvSpPr>
        <dsp:cNvPr id="0" name=""/>
        <dsp:cNvSpPr/>
      </dsp:nvSpPr>
      <dsp:spPr>
        <a:xfrm>
          <a:off x="6759440" y="2121277"/>
          <a:ext cx="108783" cy="108783"/>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1EC4C235-E28A-B142-8177-9F1F08B5AF4C}">
      <dsp:nvSpPr>
        <dsp:cNvPr id="0" name=""/>
        <dsp:cNvSpPr/>
      </dsp:nvSpPr>
      <dsp:spPr>
        <a:xfrm>
          <a:off x="7031377" y="2336668"/>
          <a:ext cx="174036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889000">
            <a:lnSpc>
              <a:spcPct val="90000"/>
            </a:lnSpc>
            <a:spcBef>
              <a:spcPct val="0"/>
            </a:spcBef>
            <a:spcAft>
              <a:spcPct val="35000"/>
            </a:spcAft>
            <a:defRPr b="1"/>
          </a:pPr>
          <a:r>
            <a:rPr lang="en-US" sz="2000" kern="1200" dirty="0">
              <a:solidFill>
                <a:schemeClr val="tx1">
                  <a:lumMod val="75000"/>
                  <a:lumOff val="25000"/>
                </a:schemeClr>
              </a:solidFill>
            </a:rPr>
            <a:t>21 Dec.</a:t>
          </a:r>
        </a:p>
      </dsp:txBody>
      <dsp:txXfrm>
        <a:off x="7031377" y="2336668"/>
        <a:ext cx="1740366" cy="491701"/>
      </dsp:txXfrm>
    </dsp:sp>
    <dsp:sp modelId="{AB5213A3-6825-EC45-B509-7B6F00B20713}">
      <dsp:nvSpPr>
        <dsp:cNvPr id="0" name=""/>
        <dsp:cNvSpPr/>
      </dsp:nvSpPr>
      <dsp:spPr>
        <a:xfrm>
          <a:off x="7063818" y="591652"/>
          <a:ext cx="1639111" cy="739795"/>
        </a:xfrm>
        <a:prstGeom prst="rect">
          <a:avLst/>
        </a:prstGeom>
        <a:solidFill>
          <a:srgbClr val="86BE3D">
            <a:alpha val="37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l" defTabSz="533400">
            <a:lnSpc>
              <a:spcPct val="90000"/>
            </a:lnSpc>
            <a:spcBef>
              <a:spcPct val="0"/>
            </a:spcBef>
            <a:spcAft>
              <a:spcPct val="35000"/>
            </a:spcAft>
          </a:pPr>
          <a:r>
            <a:rPr lang="en-US" sz="1200" kern="1200" dirty="0"/>
            <a:t>AKW fulfilled the majority of customers pre-Christmas orders</a:t>
          </a:r>
        </a:p>
      </dsp:txBody>
      <dsp:txXfrm>
        <a:off x="7063818" y="591652"/>
        <a:ext cx="1639111" cy="739795"/>
      </dsp:txXfrm>
    </dsp:sp>
    <dsp:sp modelId="{39B31EC8-0F5C-BA45-A270-7409CA420A43}">
      <dsp:nvSpPr>
        <dsp:cNvPr id="0" name=""/>
        <dsp:cNvSpPr/>
      </dsp:nvSpPr>
      <dsp:spPr>
        <a:xfrm>
          <a:off x="7901561" y="1348914"/>
          <a:ext cx="0" cy="739727"/>
        </a:xfrm>
        <a:prstGeom prst="line">
          <a:avLst/>
        </a:prstGeom>
        <a:solidFill>
          <a:schemeClr val="accent2">
            <a:hueOff val="4681519"/>
            <a:satOff val="-5839"/>
            <a:lumOff val="1373"/>
            <a:alphaOff val="0"/>
          </a:schemeClr>
        </a:solidFill>
        <a:ln w="6350" cap="flat" cmpd="sng" algn="ctr">
          <a:solidFill>
            <a:schemeClr val="accent2">
              <a:hueOff val="4681519"/>
              <a:satOff val="-5839"/>
              <a:lumOff val="1373"/>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5378B1F1-0DEC-5548-97FC-0A3473D53CEB}">
      <dsp:nvSpPr>
        <dsp:cNvPr id="0" name=""/>
        <dsp:cNvSpPr/>
      </dsp:nvSpPr>
      <dsp:spPr>
        <a:xfrm>
          <a:off x="7847169" y="2121277"/>
          <a:ext cx="108783" cy="108783"/>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A59F12D-FA8B-4F2A-A653-6D0C01FE5A6B}">
      <dsp:nvSpPr>
        <dsp:cNvPr id="0" name=""/>
        <dsp:cNvSpPr/>
      </dsp:nvSpPr>
      <dsp:spPr>
        <a:xfrm>
          <a:off x="547619" y="925"/>
          <a:ext cx="991845" cy="991845"/>
        </a:xfrm>
        <a:prstGeom prst="rect">
          <a:avLst/>
        </a:prstGeom>
        <a:solidFill>
          <a:srgbClr val="009DDC"/>
        </a:solidFill>
        <a:ln>
          <a:noFill/>
        </a:ln>
        <a:effectLst/>
      </dsp:spPr>
      <dsp:style>
        <a:lnRef idx="0">
          <a:scrgbClr r="0" g="0" b="0"/>
        </a:lnRef>
        <a:fillRef idx="1">
          <a:scrgbClr r="0" g="0" b="0"/>
        </a:fillRef>
        <a:effectRef idx="0">
          <a:scrgbClr r="0" g="0" b="0"/>
        </a:effectRef>
        <a:fontRef idx="minor"/>
      </dsp:style>
    </dsp:sp>
    <dsp:sp modelId="{6192ECAF-EF31-4BB5-AD43-11A3B99A8085}">
      <dsp:nvSpPr>
        <dsp:cNvPr id="0" name=""/>
        <dsp:cNvSpPr/>
      </dsp:nvSpPr>
      <dsp:spPr>
        <a:xfrm>
          <a:off x="622369" y="75674"/>
          <a:ext cx="842346" cy="842346"/>
        </a:xfrm>
        <a:prstGeom prst="rect">
          <a:avLst/>
        </a:prstGeom>
        <a:blipFill dpi="0" rotWithShape="1">
          <a:blip xmlns:r="http://schemas.openxmlformats.org/officeDocument/2006/relationships" r:embed="rId1">
            <a:extLst>
              <a:ext uri="{28A0092B-C50C-407E-A947-70E740481C1C}">
                <a14:useLocalDpi xmlns="" xmlns:a14="http://schemas.microsoft.com/office/drawing/2010/main"/>
              </a:ext>
              <a:ext uri="{96DAC541-7B7A-43D3-8B79-37D633B846F1}">
                <asvg:svgBlip xmlns=""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D0ADAF-21B7-46BE-BFAA-A22471145A0E}">
      <dsp:nvSpPr>
        <dsp:cNvPr id="0" name=""/>
        <dsp:cNvSpPr/>
      </dsp:nvSpPr>
      <dsp:spPr>
        <a:xfrm>
          <a:off x="85517" y="1227136"/>
          <a:ext cx="1916050" cy="670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defRPr cap="all"/>
          </a:pPr>
          <a:r>
            <a:rPr lang="en-GB" sz="1200" b="0" kern="1200" cap="none" baseline="0" dirty="0">
              <a:solidFill>
                <a:schemeClr val="tx1">
                  <a:lumMod val="75000"/>
                  <a:lumOff val="25000"/>
                </a:schemeClr>
              </a:solidFill>
            </a:rPr>
            <a:t>Ransom demand of £135,000 was not paid – </a:t>
          </a:r>
          <a:r>
            <a:rPr lang="en-GB" sz="1200" b="1" kern="1200" cap="none" baseline="0" dirty="0">
              <a:solidFill>
                <a:schemeClr val="tx1">
                  <a:lumMod val="75000"/>
                  <a:lumOff val="25000"/>
                </a:schemeClr>
              </a:solidFill>
            </a:rPr>
            <a:t>deterring future attacks  </a:t>
          </a:r>
          <a:endParaRPr lang="en-US" sz="1200" kern="1200" cap="none" baseline="0" dirty="0">
            <a:solidFill>
              <a:schemeClr val="tx1">
                <a:lumMod val="75000"/>
                <a:lumOff val="25000"/>
              </a:schemeClr>
            </a:solidFill>
          </a:endParaRPr>
        </a:p>
      </dsp:txBody>
      <dsp:txXfrm>
        <a:off x="85517" y="1227136"/>
        <a:ext cx="1916050" cy="670715"/>
      </dsp:txXfrm>
    </dsp:sp>
    <dsp:sp modelId="{D51D0DD1-4E6C-472B-AA21-FAFCAF2AF04F}">
      <dsp:nvSpPr>
        <dsp:cNvPr id="0" name=""/>
        <dsp:cNvSpPr/>
      </dsp:nvSpPr>
      <dsp:spPr>
        <a:xfrm>
          <a:off x="2637203" y="925"/>
          <a:ext cx="991845" cy="991845"/>
        </a:xfrm>
        <a:prstGeom prst="rect">
          <a:avLst/>
        </a:prstGeom>
        <a:solidFill>
          <a:srgbClr val="86BE3D"/>
        </a:solidFill>
        <a:ln>
          <a:noFill/>
        </a:ln>
        <a:effectLst/>
      </dsp:spPr>
      <dsp:style>
        <a:lnRef idx="0">
          <a:scrgbClr r="0" g="0" b="0"/>
        </a:lnRef>
        <a:fillRef idx="1">
          <a:scrgbClr r="0" g="0" b="0"/>
        </a:fillRef>
        <a:effectRef idx="0">
          <a:scrgbClr r="0" g="0" b="0"/>
        </a:effectRef>
        <a:fontRef idx="minor"/>
      </dsp:style>
    </dsp:sp>
    <dsp:sp modelId="{2D6D307D-B1A1-4BA1-AA66-54F1086EBD85}">
      <dsp:nvSpPr>
        <dsp:cNvPr id="0" name=""/>
        <dsp:cNvSpPr/>
      </dsp:nvSpPr>
      <dsp:spPr>
        <a:xfrm>
          <a:off x="2711955" y="75677"/>
          <a:ext cx="842341" cy="842341"/>
        </a:xfrm>
        <a:prstGeom prst="rect">
          <a:avLst/>
        </a:prstGeom>
        <a:blipFill>
          <a:blip xmlns:r="http://schemas.openxmlformats.org/officeDocument/2006/relationships" r:embed="rId3">
            <a:extLst>
              <a:ext uri="{28A0092B-C50C-407E-A947-70E740481C1C}">
                <a14:useLocalDpi xmlns="" xmlns:a14="http://schemas.microsoft.com/office/drawing/2010/main"/>
              </a:ext>
              <a:ext uri="{96DAC541-7B7A-43D3-8B79-37D633B846F1}">
                <asvg:svgBlip xmlns=""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09833AE-412D-4B64-8D1F-D358FF40B776}">
      <dsp:nvSpPr>
        <dsp:cNvPr id="0" name=""/>
        <dsp:cNvSpPr/>
      </dsp:nvSpPr>
      <dsp:spPr>
        <a:xfrm>
          <a:off x="2286114" y="1227136"/>
          <a:ext cx="1694023" cy="670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defRPr cap="all"/>
          </a:pPr>
          <a:r>
            <a:rPr lang="en-GB" sz="1200" b="0" kern="1200" cap="none" baseline="0" dirty="0" smtClean="0">
              <a:solidFill>
                <a:schemeClr val="tx1">
                  <a:lumMod val="75000"/>
                  <a:lumOff val="25000"/>
                </a:schemeClr>
              </a:solidFill>
            </a:rPr>
            <a:t>Our IT partners managed </a:t>
          </a:r>
          <a:r>
            <a:rPr lang="en-GB" sz="1200" b="0" kern="1200" cap="none" baseline="0" dirty="0">
              <a:solidFill>
                <a:schemeClr val="tx1">
                  <a:lumMod val="75000"/>
                  <a:lumOff val="25000"/>
                </a:schemeClr>
              </a:solidFill>
            </a:rPr>
            <a:t/>
          </a:r>
          <a:br>
            <a:rPr lang="en-GB" sz="1200" b="0" kern="1200" cap="none" baseline="0" dirty="0">
              <a:solidFill>
                <a:schemeClr val="tx1">
                  <a:lumMod val="75000"/>
                  <a:lumOff val="25000"/>
                </a:schemeClr>
              </a:solidFill>
            </a:rPr>
          </a:br>
          <a:r>
            <a:rPr lang="en-GB" sz="1200" b="1" kern="1200" cap="none" baseline="0" dirty="0">
              <a:solidFill>
                <a:schemeClr val="tx1">
                  <a:lumMod val="75000"/>
                  <a:lumOff val="25000"/>
                </a:schemeClr>
              </a:solidFill>
            </a:rPr>
            <a:t>warehouse and logistics systems reinstatement </a:t>
          </a:r>
          <a:br>
            <a:rPr lang="en-GB" sz="1200" b="1" kern="1200" cap="none" baseline="0" dirty="0">
              <a:solidFill>
                <a:schemeClr val="tx1">
                  <a:lumMod val="75000"/>
                  <a:lumOff val="25000"/>
                </a:schemeClr>
              </a:solidFill>
            </a:rPr>
          </a:br>
          <a:r>
            <a:rPr lang="en-GB" sz="1200" b="0" kern="1200" cap="none" baseline="0" dirty="0">
              <a:solidFill>
                <a:schemeClr val="tx1">
                  <a:lumMod val="75000"/>
                  <a:lumOff val="25000"/>
                </a:schemeClr>
              </a:solidFill>
            </a:rPr>
            <a:t>within a week</a:t>
          </a:r>
          <a:endParaRPr lang="en-US" sz="1200" kern="1200" cap="none" baseline="0" dirty="0">
            <a:solidFill>
              <a:schemeClr val="tx1">
                <a:lumMod val="75000"/>
                <a:lumOff val="25000"/>
              </a:schemeClr>
            </a:solidFill>
          </a:endParaRPr>
        </a:p>
      </dsp:txBody>
      <dsp:txXfrm>
        <a:off x="2286114" y="1227136"/>
        <a:ext cx="1694023" cy="670715"/>
      </dsp:txXfrm>
    </dsp:sp>
    <dsp:sp modelId="{9E6C7A91-DFB8-45CB-8D95-FA41B6EDECC6}">
      <dsp:nvSpPr>
        <dsp:cNvPr id="0" name=""/>
        <dsp:cNvSpPr/>
      </dsp:nvSpPr>
      <dsp:spPr>
        <a:xfrm>
          <a:off x="4581749" y="925"/>
          <a:ext cx="991845" cy="991845"/>
        </a:xfrm>
        <a:prstGeom prst="rect">
          <a:avLst/>
        </a:prstGeom>
        <a:solidFill>
          <a:srgbClr val="009DDC"/>
        </a:solidFill>
        <a:ln>
          <a:noFill/>
        </a:ln>
        <a:effectLst/>
      </dsp:spPr>
      <dsp:style>
        <a:lnRef idx="0">
          <a:scrgbClr r="0" g="0" b="0"/>
        </a:lnRef>
        <a:fillRef idx="1">
          <a:scrgbClr r="0" g="0" b="0"/>
        </a:fillRef>
        <a:effectRef idx="0">
          <a:scrgbClr r="0" g="0" b="0"/>
        </a:effectRef>
        <a:fontRef idx="minor"/>
      </dsp:style>
    </dsp:sp>
    <dsp:sp modelId="{C21C93AB-89C7-4B96-81EB-A88192AB006B}">
      <dsp:nvSpPr>
        <dsp:cNvPr id="0" name=""/>
        <dsp:cNvSpPr/>
      </dsp:nvSpPr>
      <dsp:spPr>
        <a:xfrm>
          <a:off x="4655633" y="74809"/>
          <a:ext cx="844076" cy="844076"/>
        </a:xfrm>
        <a:prstGeom prst="rect">
          <a:avLst/>
        </a:prstGeom>
        <a:blipFill>
          <a:blip xmlns:r="http://schemas.openxmlformats.org/officeDocument/2006/relationships" r:embed="rId5">
            <a:extLst>
              <a:ext uri="{28A0092B-C50C-407E-A947-70E740481C1C}">
                <a14:useLocalDpi xmlns="" xmlns:a14="http://schemas.microsoft.com/office/drawing/2010/main"/>
              </a:ext>
              <a:ext uri="{96DAC541-7B7A-43D3-8B79-37D633B846F1}">
                <asvg:svgBlip xmlns=""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CA353A-0D03-47C3-B94F-82455014BF4F}">
      <dsp:nvSpPr>
        <dsp:cNvPr id="0" name=""/>
        <dsp:cNvSpPr/>
      </dsp:nvSpPr>
      <dsp:spPr>
        <a:xfrm>
          <a:off x="4264683" y="1227136"/>
          <a:ext cx="1625976" cy="670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defRPr cap="all"/>
          </a:pPr>
          <a:r>
            <a:rPr lang="en-GB" sz="1200" b="0" kern="1200" cap="none" baseline="0" dirty="0">
              <a:solidFill>
                <a:schemeClr val="tx1">
                  <a:lumMod val="75000"/>
                  <a:lumOff val="25000"/>
                </a:schemeClr>
              </a:solidFill>
            </a:rPr>
            <a:t>80% of the </a:t>
          </a:r>
          <a:r>
            <a:rPr lang="en-GB" sz="1200" b="1" kern="1200" cap="none" baseline="0" dirty="0">
              <a:solidFill>
                <a:schemeClr val="tx1">
                  <a:lumMod val="75000"/>
                  <a:lumOff val="25000"/>
                </a:schemeClr>
              </a:solidFill>
            </a:rPr>
            <a:t>remaining systems reinstated </a:t>
          </a:r>
          <a:br>
            <a:rPr lang="en-GB" sz="1200" b="1" kern="1200" cap="none" baseline="0" dirty="0">
              <a:solidFill>
                <a:schemeClr val="tx1">
                  <a:lumMod val="75000"/>
                  <a:lumOff val="25000"/>
                </a:schemeClr>
              </a:solidFill>
            </a:rPr>
          </a:br>
          <a:r>
            <a:rPr lang="en-GB" sz="1200" b="0" kern="1200" cap="none" baseline="0" dirty="0">
              <a:solidFill>
                <a:schemeClr val="tx1">
                  <a:lumMod val="75000"/>
                  <a:lumOff val="25000"/>
                </a:schemeClr>
              </a:solidFill>
            </a:rPr>
            <a:t>by 14 days later </a:t>
          </a:r>
          <a:endParaRPr lang="en-US" sz="1200" kern="1200" cap="none" baseline="0" dirty="0">
            <a:solidFill>
              <a:schemeClr val="tx1">
                <a:lumMod val="75000"/>
                <a:lumOff val="25000"/>
              </a:schemeClr>
            </a:solidFill>
          </a:endParaRPr>
        </a:p>
      </dsp:txBody>
      <dsp:txXfrm>
        <a:off x="4264683" y="1227136"/>
        <a:ext cx="1625976" cy="670715"/>
      </dsp:txXfrm>
    </dsp:sp>
    <dsp:sp modelId="{4118EA61-F2E2-4408-8596-2D1FE438B521}">
      <dsp:nvSpPr>
        <dsp:cNvPr id="0" name=""/>
        <dsp:cNvSpPr/>
      </dsp:nvSpPr>
      <dsp:spPr>
        <a:xfrm>
          <a:off x="6492271" y="925"/>
          <a:ext cx="991845" cy="991845"/>
        </a:xfrm>
        <a:prstGeom prst="rect">
          <a:avLst/>
        </a:prstGeom>
        <a:solidFill>
          <a:srgbClr val="86BE3D"/>
        </a:solidFill>
        <a:ln>
          <a:noFill/>
        </a:ln>
        <a:effectLst/>
      </dsp:spPr>
      <dsp:style>
        <a:lnRef idx="0">
          <a:scrgbClr r="0" g="0" b="0"/>
        </a:lnRef>
        <a:fillRef idx="1">
          <a:scrgbClr r="0" g="0" b="0"/>
        </a:fillRef>
        <a:effectRef idx="0">
          <a:scrgbClr r="0" g="0" b="0"/>
        </a:effectRef>
        <a:fontRef idx="minor"/>
      </dsp:style>
    </dsp:sp>
    <dsp:sp modelId="{FADE7FCF-972F-4091-B0CB-C7CC2B3D927B}">
      <dsp:nvSpPr>
        <dsp:cNvPr id="0" name=""/>
        <dsp:cNvSpPr/>
      </dsp:nvSpPr>
      <dsp:spPr>
        <a:xfrm>
          <a:off x="6554361" y="63015"/>
          <a:ext cx="867665" cy="867665"/>
        </a:xfrm>
        <a:prstGeom prst="rect">
          <a:avLst/>
        </a:prstGeom>
        <a:blipFill>
          <a:blip xmlns:r="http://schemas.openxmlformats.org/officeDocument/2006/relationships" r:embed="rId7">
            <a:extLst>
              <a:ext uri="{28A0092B-C50C-407E-A947-70E740481C1C}">
                <a14:useLocalDpi xmlns="" xmlns:a14="http://schemas.microsoft.com/office/drawing/2010/main"/>
              </a:ext>
              <a:ext uri="{96DAC541-7B7A-43D3-8B79-37D633B846F1}">
                <asvg:svgBlip xmlns=""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A94621-116F-48EC-8A48-8A9315DDE208}">
      <dsp:nvSpPr>
        <dsp:cNvPr id="0" name=""/>
        <dsp:cNvSpPr/>
      </dsp:nvSpPr>
      <dsp:spPr>
        <a:xfrm>
          <a:off x="6175206" y="1227136"/>
          <a:ext cx="1625976" cy="670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defRPr cap="all"/>
          </a:pPr>
          <a:r>
            <a:rPr lang="en-GB" sz="1200" b="0" kern="1200" cap="none" baseline="0" dirty="0">
              <a:solidFill>
                <a:schemeClr val="tx1">
                  <a:lumMod val="75000"/>
                  <a:lumOff val="25000"/>
                </a:schemeClr>
              </a:solidFill>
            </a:rPr>
            <a:t>AKWG</a:t>
          </a:r>
          <a:r>
            <a:rPr lang="en-GB" sz="1200" b="1" kern="1200" cap="none" baseline="0" dirty="0">
              <a:solidFill>
                <a:schemeClr val="tx1">
                  <a:lumMod val="75000"/>
                  <a:lumOff val="25000"/>
                </a:schemeClr>
              </a:solidFill>
            </a:rPr>
            <a:t> systems reinstated in time for Christmas </a:t>
          </a:r>
          <a:r>
            <a:rPr lang="en-GB" sz="1200" b="0" kern="1200" cap="none" baseline="0" dirty="0">
              <a:solidFill>
                <a:schemeClr val="tx1">
                  <a:lumMod val="75000"/>
                  <a:lumOff val="25000"/>
                </a:schemeClr>
              </a:solidFill>
            </a:rPr>
            <a:t>deliveries</a:t>
          </a:r>
          <a:endParaRPr lang="en-US" sz="1200" kern="1200" cap="none" baseline="0" dirty="0">
            <a:solidFill>
              <a:schemeClr val="tx1">
                <a:lumMod val="75000"/>
                <a:lumOff val="25000"/>
              </a:schemeClr>
            </a:solidFill>
          </a:endParaRPr>
        </a:p>
      </dsp:txBody>
      <dsp:txXfrm>
        <a:off x="6175206" y="1227136"/>
        <a:ext cx="1625976" cy="670715"/>
      </dsp:txXfrm>
    </dsp:sp>
    <dsp:sp modelId="{E304944E-3A7B-470F-A855-6657AA8A7C86}">
      <dsp:nvSpPr>
        <dsp:cNvPr id="0" name=""/>
        <dsp:cNvSpPr/>
      </dsp:nvSpPr>
      <dsp:spPr>
        <a:xfrm>
          <a:off x="1095923" y="2137560"/>
          <a:ext cx="991845" cy="991845"/>
        </a:xfrm>
        <a:prstGeom prst="rect">
          <a:avLst/>
        </a:prstGeom>
        <a:solidFill>
          <a:srgbClr val="009DDC"/>
        </a:solidFill>
        <a:ln>
          <a:noFill/>
        </a:ln>
        <a:effectLst/>
      </dsp:spPr>
      <dsp:style>
        <a:lnRef idx="0">
          <a:scrgbClr r="0" g="0" b="0"/>
        </a:lnRef>
        <a:fillRef idx="1">
          <a:scrgbClr r="0" g="0" b="0"/>
        </a:fillRef>
        <a:effectRef idx="0">
          <a:scrgbClr r="0" g="0" b="0"/>
        </a:effectRef>
        <a:fontRef idx="minor"/>
      </dsp:style>
    </dsp:sp>
    <dsp:sp modelId="{D79B80F3-521D-478B-BA8E-6F5F5B3B5DCF}">
      <dsp:nvSpPr>
        <dsp:cNvPr id="0" name=""/>
        <dsp:cNvSpPr/>
      </dsp:nvSpPr>
      <dsp:spPr>
        <a:xfrm>
          <a:off x="1144050" y="2217737"/>
          <a:ext cx="895591" cy="895591"/>
        </a:xfrm>
        <a:prstGeom prst="rect">
          <a:avLst/>
        </a:prstGeom>
        <a:blipFill>
          <a:blip xmlns:r="http://schemas.openxmlformats.org/officeDocument/2006/relationships" r:embed="rId9">
            <a:extLst>
              <a:ext uri="{28A0092B-C50C-407E-A947-70E740481C1C}">
                <a14:useLocalDpi xmlns="" xmlns:a14="http://schemas.microsoft.com/office/drawing/2010/main"/>
              </a:ext>
              <a:ext uri="{96DAC541-7B7A-43D3-8B79-37D633B846F1}">
                <asvg:svgBlip xmlns=""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07E54F-DBEF-4207-B5D3-48057A7A3F6B}">
      <dsp:nvSpPr>
        <dsp:cNvPr id="0" name=""/>
        <dsp:cNvSpPr/>
      </dsp:nvSpPr>
      <dsp:spPr>
        <a:xfrm>
          <a:off x="730574" y="3324003"/>
          <a:ext cx="1722543" cy="670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defRPr cap="all"/>
          </a:pPr>
          <a:r>
            <a:rPr lang="en-GB" sz="1200" b="1" kern="1200" cap="none" baseline="0" dirty="0">
              <a:solidFill>
                <a:schemeClr val="tx1">
                  <a:lumMod val="75000"/>
                  <a:lumOff val="25000"/>
                </a:schemeClr>
              </a:solidFill>
            </a:rPr>
            <a:t>Key clients retained </a:t>
          </a:r>
          <a:r>
            <a:rPr lang="en-GB" sz="1200" b="0" kern="1200" cap="none" baseline="0" dirty="0">
              <a:solidFill>
                <a:schemeClr val="tx1">
                  <a:lumMod val="75000"/>
                  <a:lumOff val="25000"/>
                </a:schemeClr>
              </a:solidFill>
            </a:rPr>
            <a:t>due to management of smaller client expectations</a:t>
          </a:r>
          <a:endParaRPr lang="en-US" sz="1200" kern="1200" cap="none" baseline="0" dirty="0">
            <a:solidFill>
              <a:schemeClr val="tx1">
                <a:lumMod val="75000"/>
                <a:lumOff val="25000"/>
              </a:schemeClr>
            </a:solidFill>
          </a:endParaRPr>
        </a:p>
      </dsp:txBody>
      <dsp:txXfrm>
        <a:off x="730574" y="3324003"/>
        <a:ext cx="1722543" cy="670715"/>
      </dsp:txXfrm>
    </dsp:sp>
    <dsp:sp modelId="{45A26F5C-DFF4-4D28-A9C7-D723F211C0CB}">
      <dsp:nvSpPr>
        <dsp:cNvPr id="0" name=""/>
        <dsp:cNvSpPr/>
      </dsp:nvSpPr>
      <dsp:spPr>
        <a:xfrm>
          <a:off x="3495710" y="2216491"/>
          <a:ext cx="991845" cy="991845"/>
        </a:xfrm>
        <a:prstGeom prst="rect">
          <a:avLst/>
        </a:prstGeom>
        <a:solidFill>
          <a:srgbClr val="86BE3D"/>
        </a:solidFill>
        <a:ln>
          <a:noFill/>
        </a:ln>
        <a:effectLst/>
      </dsp:spPr>
      <dsp:style>
        <a:lnRef idx="0">
          <a:scrgbClr r="0" g="0" b="0"/>
        </a:lnRef>
        <a:fillRef idx="1">
          <a:scrgbClr r="0" g="0" b="0"/>
        </a:fillRef>
        <a:effectRef idx="0">
          <a:scrgbClr r="0" g="0" b="0"/>
        </a:effectRef>
        <a:fontRef idx="minor"/>
      </dsp:style>
    </dsp:sp>
    <dsp:sp modelId="{E08FB806-D32C-438C-A505-4E7B580EFB6C}">
      <dsp:nvSpPr>
        <dsp:cNvPr id="0" name=""/>
        <dsp:cNvSpPr/>
      </dsp:nvSpPr>
      <dsp:spPr>
        <a:xfrm>
          <a:off x="3552021" y="2252921"/>
          <a:ext cx="879224" cy="879218"/>
        </a:xfrm>
        <a:prstGeom prst="roundRect">
          <a:avLst/>
        </a:prstGeom>
        <a:blipFill>
          <a:blip xmlns:r="http://schemas.openxmlformats.org/officeDocument/2006/relationships" r:embed="rId11">
            <a:extLst>
              <a:ext uri="{28A0092B-C50C-407E-A947-70E740481C1C}">
                <a14:useLocalDpi xmlns="" xmlns:a14="http://schemas.microsoft.com/office/drawing/2010/main"/>
              </a:ext>
              <a:ext uri="{96DAC541-7B7A-43D3-8B79-37D633B846F1}">
                <asvg:svgBlip xmlns=""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458E62E-E0E2-4110-8EF4-5D6B539C6DD9}">
      <dsp:nvSpPr>
        <dsp:cNvPr id="0" name=""/>
        <dsp:cNvSpPr/>
      </dsp:nvSpPr>
      <dsp:spPr>
        <a:xfrm>
          <a:off x="2737663" y="3339087"/>
          <a:ext cx="2507938" cy="670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defRPr cap="all"/>
          </a:pPr>
          <a:r>
            <a:rPr lang="en-GB" sz="1200" b="0" kern="1200" cap="none" baseline="0" dirty="0">
              <a:solidFill>
                <a:schemeClr val="tx1">
                  <a:lumMod val="75000"/>
                  <a:lumOff val="25000"/>
                </a:schemeClr>
              </a:solidFill>
            </a:rPr>
            <a:t>Any </a:t>
          </a:r>
          <a:r>
            <a:rPr lang="en-GB" sz="1200" b="1" kern="1200" cap="none" baseline="0" dirty="0">
              <a:solidFill>
                <a:schemeClr val="tx1">
                  <a:lumMod val="75000"/>
                  <a:lumOff val="25000"/>
                </a:schemeClr>
              </a:solidFill>
            </a:rPr>
            <a:t>damage to reputation was </a:t>
          </a:r>
          <a:r>
            <a:rPr lang="en-GB" sz="1200" b="1" kern="1200" cap="none" baseline="0" dirty="0" smtClean="0">
              <a:solidFill>
                <a:schemeClr val="tx1">
                  <a:lumMod val="75000"/>
                  <a:lumOff val="25000"/>
                </a:schemeClr>
              </a:solidFill>
            </a:rPr>
            <a:t>managed, </a:t>
          </a:r>
          <a:r>
            <a:rPr lang="en-GB" sz="1200" b="0" kern="1200" cap="none" baseline="0" dirty="0" smtClean="0">
              <a:solidFill>
                <a:schemeClr val="tx1">
                  <a:lumMod val="75000"/>
                  <a:lumOff val="25000"/>
                </a:schemeClr>
              </a:solidFill>
            </a:rPr>
            <a:t>AKWG </a:t>
          </a:r>
          <a:r>
            <a:rPr lang="en-GB" sz="1200" b="0" kern="1200" cap="none" baseline="0" dirty="0">
              <a:solidFill>
                <a:schemeClr val="tx1">
                  <a:lumMod val="75000"/>
                  <a:lumOff val="25000"/>
                </a:schemeClr>
              </a:solidFill>
            </a:rPr>
            <a:t>is now far </a:t>
          </a:r>
          <a:r>
            <a:rPr lang="en-GB" sz="1200" b="1" kern="1200" cap="none" baseline="0" dirty="0">
              <a:solidFill>
                <a:schemeClr val="tx1">
                  <a:lumMod val="75000"/>
                  <a:lumOff val="25000"/>
                </a:schemeClr>
              </a:solidFill>
            </a:rPr>
            <a:t>more resilient to cyber </a:t>
          </a:r>
          <a:r>
            <a:rPr lang="en-GB" sz="1200" b="0" kern="1200" cap="none" baseline="0" dirty="0">
              <a:solidFill>
                <a:schemeClr val="tx1">
                  <a:lumMod val="75000"/>
                  <a:lumOff val="25000"/>
                </a:schemeClr>
              </a:solidFill>
            </a:rPr>
            <a:t>attacks following </a:t>
          </a:r>
          <a:r>
            <a:rPr lang="en-GB" sz="1200" b="0" kern="1200" cap="none" baseline="0" dirty="0" smtClean="0">
              <a:solidFill>
                <a:schemeClr val="tx1">
                  <a:lumMod val="75000"/>
                  <a:lumOff val="25000"/>
                </a:schemeClr>
              </a:solidFill>
            </a:rPr>
            <a:t>the repairs and post </a:t>
          </a:r>
          <a:r>
            <a:rPr lang="en-GB" sz="1200" b="0" kern="1200" cap="none" baseline="0" dirty="0">
              <a:solidFill>
                <a:schemeClr val="tx1">
                  <a:lumMod val="75000"/>
                  <a:lumOff val="25000"/>
                </a:schemeClr>
              </a:solidFill>
            </a:rPr>
            <a:t>incident </a:t>
          </a:r>
          <a:r>
            <a:rPr lang="en-GB" sz="1200" b="0" kern="1200" cap="none" baseline="0" dirty="0" smtClean="0">
              <a:solidFill>
                <a:schemeClr val="tx1">
                  <a:lumMod val="75000"/>
                  <a:lumOff val="25000"/>
                </a:schemeClr>
              </a:solidFill>
            </a:rPr>
            <a:t>improvements</a:t>
          </a:r>
          <a:endParaRPr lang="en-US" sz="1200" b="0" kern="1200" cap="none" baseline="0" dirty="0">
            <a:solidFill>
              <a:schemeClr val="tx1">
                <a:lumMod val="75000"/>
                <a:lumOff val="25000"/>
              </a:schemeClr>
            </a:solidFill>
          </a:endParaRPr>
        </a:p>
      </dsp:txBody>
      <dsp:txXfrm>
        <a:off x="2737663" y="3339087"/>
        <a:ext cx="2507938" cy="670715"/>
      </dsp:txXfrm>
    </dsp:sp>
    <dsp:sp modelId="{D41C8B7E-3046-4E67-B944-41FD3B5CA114}">
      <dsp:nvSpPr>
        <dsp:cNvPr id="0" name=""/>
        <dsp:cNvSpPr/>
      </dsp:nvSpPr>
      <dsp:spPr>
        <a:xfrm>
          <a:off x="5847214" y="2137560"/>
          <a:ext cx="991845" cy="991845"/>
        </a:xfrm>
        <a:prstGeom prst="rect">
          <a:avLst/>
        </a:prstGeom>
        <a:solidFill>
          <a:srgbClr val="009DDC"/>
        </a:solidFill>
        <a:ln>
          <a:noFill/>
        </a:ln>
        <a:effectLst/>
      </dsp:spPr>
      <dsp:style>
        <a:lnRef idx="0">
          <a:scrgbClr r="0" g="0" b="0"/>
        </a:lnRef>
        <a:fillRef idx="1">
          <a:scrgbClr r="0" g="0" b="0"/>
        </a:fillRef>
        <a:effectRef idx="0">
          <a:scrgbClr r="0" g="0" b="0"/>
        </a:effectRef>
        <a:fontRef idx="minor"/>
      </dsp:style>
    </dsp:sp>
    <dsp:sp modelId="{93D7D53C-51C8-4928-A707-CD3FD82E9052}">
      <dsp:nvSpPr>
        <dsp:cNvPr id="0" name=""/>
        <dsp:cNvSpPr/>
      </dsp:nvSpPr>
      <dsp:spPr>
        <a:xfrm>
          <a:off x="5877901" y="2201668"/>
          <a:ext cx="930470" cy="930470"/>
        </a:xfrm>
        <a:prstGeom prst="rect">
          <a:avLst/>
        </a:prstGeom>
        <a:blipFill>
          <a:blip xmlns:r="http://schemas.openxmlformats.org/officeDocument/2006/relationships" r:embed="rId13">
            <a:extLst>
              <a:ext uri="{28A0092B-C50C-407E-A947-70E740481C1C}">
                <a14:useLocalDpi xmlns="" xmlns:a14="http://schemas.microsoft.com/office/drawing/2010/main"/>
              </a:ext>
              <a:ext uri="{96DAC541-7B7A-43D3-8B79-37D633B846F1}">
                <asvg:svgBlip xmlns="" xmlns:asvg="http://schemas.microsoft.com/office/drawing/2016/SVG/main" r:embed="rId1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36FDD4-4D0C-4C28-A7F3-E5D74EAA4C5F}">
      <dsp:nvSpPr>
        <dsp:cNvPr id="0" name=""/>
        <dsp:cNvSpPr/>
      </dsp:nvSpPr>
      <dsp:spPr>
        <a:xfrm>
          <a:off x="5530148" y="3324003"/>
          <a:ext cx="1625976" cy="670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defRPr cap="all"/>
          </a:pPr>
          <a:r>
            <a:rPr lang="en-GB" sz="1200" b="1" kern="1200" cap="none" baseline="0" dirty="0">
              <a:solidFill>
                <a:schemeClr val="tx1">
                  <a:lumMod val="75000"/>
                  <a:lumOff val="25000"/>
                </a:schemeClr>
              </a:solidFill>
            </a:rPr>
            <a:t>Successful outcome </a:t>
          </a:r>
          <a:br>
            <a:rPr lang="en-GB" sz="1200" b="1" kern="1200" cap="none" baseline="0" dirty="0">
              <a:solidFill>
                <a:schemeClr val="tx1">
                  <a:lumMod val="75000"/>
                  <a:lumOff val="25000"/>
                </a:schemeClr>
              </a:solidFill>
            </a:rPr>
          </a:br>
          <a:r>
            <a:rPr lang="en-GB" sz="1200" b="0" kern="1200" cap="none" baseline="0" dirty="0">
              <a:solidFill>
                <a:schemeClr val="tx1">
                  <a:lumMod val="75000"/>
                  <a:lumOff val="25000"/>
                </a:schemeClr>
              </a:solidFill>
            </a:rPr>
            <a:t>for all parties </a:t>
          </a:r>
          <a:endParaRPr lang="en-US" sz="1200" kern="1200" cap="none" baseline="0" dirty="0">
            <a:solidFill>
              <a:schemeClr val="tx1">
                <a:lumMod val="75000"/>
                <a:lumOff val="25000"/>
              </a:schemeClr>
            </a:solidFill>
          </a:endParaRPr>
        </a:p>
      </dsp:txBody>
      <dsp:txXfrm>
        <a:off x="5530148" y="3324003"/>
        <a:ext cx="1625976" cy="67071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xmlns="">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xmlns="">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xmlns="">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xmlns="">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5240" cy="45791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9110" y="0"/>
            <a:ext cx="2975240" cy="457914"/>
          </a:xfrm>
          <a:prstGeom prst="rect">
            <a:avLst/>
          </a:prstGeom>
        </p:spPr>
        <p:txBody>
          <a:bodyPr vert="horz" lIns="91440" tIns="45720" rIns="91440" bIns="45720" rtlCol="0"/>
          <a:lstStyle>
            <a:lvl1pPr algn="r">
              <a:defRPr sz="1200"/>
            </a:lvl1pPr>
          </a:lstStyle>
          <a:p>
            <a:fld id="{339534A2-1AE0-45C6-8F5F-E557B54E8A2D}" type="datetimeFigureOut">
              <a:rPr lang="en-US" smtClean="0"/>
              <a:pPr/>
              <a:t>10/15/2019</a:t>
            </a:fld>
            <a:endParaRPr lang="en-US" dirty="0"/>
          </a:p>
        </p:txBody>
      </p:sp>
      <p:sp>
        <p:nvSpPr>
          <p:cNvPr id="4" name="Slide Image Placeholder 3"/>
          <p:cNvSpPr>
            <a:spLocks noGrp="1" noRot="1" noChangeAspect="1"/>
          </p:cNvSpPr>
          <p:nvPr>
            <p:ph type="sldImg" idx="2"/>
          </p:nvPr>
        </p:nvSpPr>
        <p:spPr>
          <a:xfrm>
            <a:off x="1143000" y="687388"/>
            <a:ext cx="4579938" cy="34337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6595" y="4350187"/>
            <a:ext cx="5492750" cy="412123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98784"/>
            <a:ext cx="2975240" cy="45791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9110" y="8698784"/>
            <a:ext cx="2975240" cy="457914"/>
          </a:xfrm>
          <a:prstGeom prst="rect">
            <a:avLst/>
          </a:prstGeom>
        </p:spPr>
        <p:txBody>
          <a:bodyPr vert="horz" lIns="91440" tIns="45720" rIns="91440" bIns="45720" rtlCol="0" anchor="b"/>
          <a:lstStyle>
            <a:lvl1pPr algn="r">
              <a:defRPr sz="1200"/>
            </a:lvl1pPr>
          </a:lstStyle>
          <a:p>
            <a:fld id="{BF83FDD2-B172-463C-9963-3BE310A23570}" type="slidenum">
              <a:rPr lang="en-US" smtClean="0"/>
              <a:pPr/>
              <a:t>‹#›</a:t>
            </a:fld>
            <a:endParaRPr lang="en-US" dirty="0"/>
          </a:p>
        </p:txBody>
      </p:sp>
    </p:spTree>
    <p:extLst>
      <p:ext uri="{BB962C8B-B14F-4D97-AF65-F5344CB8AC3E}">
        <p14:creationId xmlns="" xmlns:p14="http://schemas.microsoft.com/office/powerpoint/2010/main" val="1184757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F83FDD2-B172-463C-9963-3BE310A2357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5320BEB5-A70D-4A0E-8FD5-59264C78F30D}" type="slidenum">
              <a:rPr lang="en-GB" smtClean="0">
                <a:solidFill>
                  <a:prstClr val="black"/>
                </a:solidFill>
              </a:rPr>
              <a:pPr/>
              <a:t>2</a:t>
            </a:fld>
            <a:endParaRPr lang="en-GB" dirty="0">
              <a:solidFill>
                <a:prstClr val="black"/>
              </a:solidFill>
            </a:endParaRPr>
          </a:p>
        </p:txBody>
      </p:sp>
    </p:spTree>
    <p:extLst>
      <p:ext uri="{BB962C8B-B14F-4D97-AF65-F5344CB8AC3E}">
        <p14:creationId xmlns="" xmlns:p14="http://schemas.microsoft.com/office/powerpoint/2010/main" val="374680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83FDD2-B172-463C-9963-3BE310A23570}" type="slidenum">
              <a:rPr lang="en-US" smtClean="0"/>
              <a:pPr/>
              <a:t>3</a:t>
            </a:fld>
            <a:endParaRPr lang="en-US" dirty="0"/>
          </a:p>
        </p:txBody>
      </p:sp>
    </p:spTree>
    <p:extLst>
      <p:ext uri="{BB962C8B-B14F-4D97-AF65-F5344CB8AC3E}">
        <p14:creationId xmlns="" xmlns:p14="http://schemas.microsoft.com/office/powerpoint/2010/main" val="3139348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5320BEB5-A70D-4A0E-8FD5-59264C78F30D}" type="slidenum">
              <a:rPr lang="en-GB" smtClean="0">
                <a:solidFill>
                  <a:prstClr val="black"/>
                </a:solidFill>
              </a:rPr>
              <a:pPr/>
              <a:t>4</a:t>
            </a:fld>
            <a:endParaRPr lang="en-GB" dirty="0">
              <a:solidFill>
                <a:prstClr val="black"/>
              </a:solidFill>
            </a:endParaRPr>
          </a:p>
        </p:txBody>
      </p:sp>
    </p:spTree>
    <p:extLst>
      <p:ext uri="{BB962C8B-B14F-4D97-AF65-F5344CB8AC3E}">
        <p14:creationId xmlns="" xmlns:p14="http://schemas.microsoft.com/office/powerpoint/2010/main" val="374680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F83FDD2-B172-463C-9963-3BE310A2357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GB" sz="1200" kern="1200" baseline="0" dirty="0" smtClean="0">
              <a:solidFill>
                <a:schemeClr val="tx1"/>
              </a:solidFill>
              <a:latin typeface="+mn-lt"/>
              <a:ea typeface="+mn-ea"/>
              <a:cs typeface="+mn-cs"/>
            </a:endParaRPr>
          </a:p>
          <a:p>
            <a:pPr lvl="0"/>
            <a:r>
              <a:rPr lang="en-GB" sz="1200" kern="1200" baseline="0" dirty="0" smtClean="0">
                <a:solidFill>
                  <a:schemeClr val="tx1"/>
                </a:solidFill>
                <a:latin typeface="+mn-lt"/>
                <a:ea typeface="+mn-ea"/>
                <a:cs typeface="+mn-cs"/>
              </a:rPr>
              <a:t> </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F83FDD2-B172-463C-9963-3BE310A2357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F83FDD2-B172-463C-9963-3BE310A2357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F83FDD2-B172-463C-9963-3BE310A2357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83FDD2-B172-463C-9963-3BE310A23570}" type="slidenum">
              <a:rPr lang="en-US" smtClean="0"/>
              <a:pPr/>
              <a:t>9</a:t>
            </a:fld>
            <a:endParaRPr lang="en-US" dirty="0"/>
          </a:p>
        </p:txBody>
      </p:sp>
    </p:spTree>
    <p:extLst>
      <p:ext uri="{BB962C8B-B14F-4D97-AF65-F5344CB8AC3E}">
        <p14:creationId xmlns="" xmlns:p14="http://schemas.microsoft.com/office/powerpoint/2010/main" val="1362560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7388"/>
            <a:ext cx="4576762" cy="3432175"/>
          </a:xfrm>
        </p:spPr>
      </p:sp>
      <p:sp>
        <p:nvSpPr>
          <p:cNvPr id="3" name="Notes Placeholder 2"/>
          <p:cNvSpPr>
            <a:spLocks noGrp="1"/>
          </p:cNvSpPr>
          <p:nvPr>
            <p:ph type="body" idx="1"/>
          </p:nvPr>
        </p:nvSpPr>
        <p:spPr/>
        <p:txBody>
          <a:bodyPr>
            <a:normAutofit/>
          </a:bodyPr>
          <a:lstStyle/>
          <a:p>
            <a:pPr>
              <a:buFont typeface="Arial" pitchFamily="34" charset="0"/>
              <a:buNone/>
            </a:pPr>
            <a:endParaRPr lang="en-GB" sz="1300" dirty="0"/>
          </a:p>
          <a:p>
            <a:endParaRPr lang="en-GB" dirty="0"/>
          </a:p>
        </p:txBody>
      </p:sp>
      <p:sp>
        <p:nvSpPr>
          <p:cNvPr id="4" name="Slide Number Placeholder 3"/>
          <p:cNvSpPr>
            <a:spLocks noGrp="1"/>
          </p:cNvSpPr>
          <p:nvPr>
            <p:ph type="sldNum" sz="quarter" idx="10"/>
          </p:nvPr>
        </p:nvSpPr>
        <p:spPr/>
        <p:txBody>
          <a:bodyPr/>
          <a:lstStyle/>
          <a:p>
            <a:pPr>
              <a:defRPr/>
            </a:pPr>
            <a:fld id="{D07D1A50-C69D-4A06-ACA8-DE24A8D97F20}" type="slidenum">
              <a:rPr lang="en-GB" smtClean="0">
                <a:solidFill>
                  <a:prstClr val="black"/>
                </a:solidFill>
              </a:rPr>
              <a:pPr>
                <a:defRPr/>
              </a:pPr>
              <a:t>11</a:t>
            </a:fld>
            <a:endParaRPr lang="en-GB"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 xmlns:a14="http://schemas.microsoft.com/office/drawing/2010/main"/>
              </a:ext>
            </a:extLst>
          </a:blip>
          <a:stretch>
            <a:fillRect/>
          </a:stretch>
        </p:blipFill>
        <p:spPr>
          <a:xfrm>
            <a:off x="2" y="0"/>
            <a:ext cx="9143996" cy="6857998"/>
          </a:xfrm>
          <a:prstGeom prst="rect">
            <a:avLst/>
          </a:prstGeom>
        </p:spPr>
      </p:pic>
      <p:sp>
        <p:nvSpPr>
          <p:cNvPr id="3" name="Title 2"/>
          <p:cNvSpPr>
            <a:spLocks noGrp="1"/>
          </p:cNvSpPr>
          <p:nvPr>
            <p:ph type="title"/>
          </p:nvPr>
        </p:nvSpPr>
        <p:spPr>
          <a:xfrm>
            <a:off x="381001" y="5410200"/>
            <a:ext cx="6858000" cy="609600"/>
          </a:xfrm>
          <a:prstGeom prst="rect">
            <a:avLst/>
          </a:prstGeom>
        </p:spPr>
        <p:txBody>
          <a:bodyPr lIns="0" tIns="0" rIns="0" bIns="0" anchor="t" anchorCtr="0"/>
          <a:lstStyle>
            <a:lvl1pPr algn="l">
              <a:defRPr sz="3600" b="0">
                <a:solidFill>
                  <a:srgbClr val="04364E"/>
                </a:solidFill>
                <a:effectLst/>
                <a:latin typeface="+mn-lt"/>
              </a:defRPr>
            </a:lvl1pPr>
          </a:lstStyle>
          <a:p>
            <a:r>
              <a:rPr lang="en-US" dirty="0"/>
              <a:t>Click to edit Master title style</a:t>
            </a:r>
          </a:p>
        </p:txBody>
      </p:sp>
      <p:sp>
        <p:nvSpPr>
          <p:cNvPr id="6" name="Text Box 4"/>
          <p:cNvSpPr txBox="1">
            <a:spLocks noChangeArrowheads="1"/>
          </p:cNvSpPr>
          <p:nvPr userDrawn="1"/>
        </p:nvSpPr>
        <p:spPr bwMode="auto">
          <a:xfrm>
            <a:off x="2209800" y="6629401"/>
            <a:ext cx="6553200" cy="174407"/>
          </a:xfrm>
          <a:prstGeom prst="rect">
            <a:avLst/>
          </a:prstGeom>
          <a:noFill/>
          <a:ln w="9525">
            <a:noFill/>
            <a:miter lim="800000"/>
            <a:headEnd/>
            <a:tailEnd/>
          </a:ln>
          <a:effectLst/>
        </p:spPr>
        <p:txBody>
          <a:bodyPr wrap="square">
            <a:spAutoFit/>
          </a:bodyPr>
          <a:lstStyle/>
          <a:p>
            <a:pPr algn="r" rtl="0"/>
            <a:r>
              <a:rPr lang="en-US" sz="800" b="0" i="0" u="none" strike="noStrike" kern="100" spc="0" baseline="30000" dirty="0">
                <a:solidFill>
                  <a:schemeClr val="bg1"/>
                </a:solidFill>
                <a:latin typeface="Calibri" pitchFamily="34" charset="0"/>
                <a:ea typeface="+mn-ea"/>
                <a:cs typeface="Calibri" pitchFamily="34" charset="0"/>
              </a:rPr>
              <a:t>© 2018 Sedgwick Claims Management Services, Inc.</a:t>
            </a:r>
          </a:p>
        </p:txBody>
      </p:sp>
      <p:sp>
        <p:nvSpPr>
          <p:cNvPr id="7" name="Text Placeholder 6"/>
          <p:cNvSpPr>
            <a:spLocks noGrp="1"/>
          </p:cNvSpPr>
          <p:nvPr>
            <p:ph type="body" sz="quarter" idx="10" hasCustomPrompt="1"/>
          </p:nvPr>
        </p:nvSpPr>
        <p:spPr>
          <a:xfrm>
            <a:off x="381001" y="6019800"/>
            <a:ext cx="6858000" cy="457200"/>
          </a:xfrm>
          <a:prstGeom prst="rect">
            <a:avLst/>
          </a:prstGeom>
        </p:spPr>
        <p:txBody>
          <a:bodyPr lIns="0" tIns="0" rIns="0" bIns="0"/>
          <a:lstStyle>
            <a:lvl1pPr marL="0" indent="0">
              <a:buNone/>
              <a:defRPr sz="2400">
                <a:solidFill>
                  <a:srgbClr val="009DDC"/>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sub-title style</a:t>
            </a:r>
          </a:p>
        </p:txBody>
      </p:sp>
    </p:spTree>
    <p:extLst>
      <p:ext uri="{BB962C8B-B14F-4D97-AF65-F5344CB8AC3E}">
        <p14:creationId xmlns="" xmlns:p14="http://schemas.microsoft.com/office/powerpoint/2010/main" val="129969000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 xmlns:a14="http://schemas.microsoft.com/office/drawing/2010/main"/>
              </a:ext>
            </a:extLst>
          </a:blip>
          <a:stretch>
            <a:fillRect/>
          </a:stretch>
        </p:blipFill>
        <p:spPr>
          <a:xfrm>
            <a:off x="755" y="-2272"/>
            <a:ext cx="9143245" cy="6857434"/>
          </a:xfrm>
          <a:prstGeom prst="rect">
            <a:avLst/>
          </a:prstGeom>
        </p:spPr>
      </p:pic>
      <p:sp>
        <p:nvSpPr>
          <p:cNvPr id="2" name="Title 1"/>
          <p:cNvSpPr>
            <a:spLocks noGrp="1"/>
          </p:cNvSpPr>
          <p:nvPr>
            <p:ph type="title"/>
          </p:nvPr>
        </p:nvSpPr>
        <p:spPr>
          <a:xfrm>
            <a:off x="381000" y="256032"/>
            <a:ext cx="8382000" cy="533400"/>
          </a:xfrm>
          <a:prstGeom prst="rect">
            <a:avLst/>
          </a:prstGeom>
        </p:spPr>
        <p:txBody>
          <a:bodyPr anchor="ctr">
            <a:noAutofit/>
          </a:bodyPr>
          <a:lstStyle>
            <a:lvl1pPr algn="l">
              <a:buFont typeface="Arial" pitchFamily="34" charset="0"/>
              <a:buNone/>
              <a:defRPr sz="2200" b="0">
                <a:solidFill>
                  <a:schemeClr val="bg1"/>
                </a:solidFill>
                <a:effectLst/>
                <a:latin typeface="+mn-lt"/>
                <a:cs typeface="Tahoma"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381000" y="1219200"/>
            <a:ext cx="8382000" cy="4800600"/>
          </a:xfrm>
          <a:prstGeom prst="rect">
            <a:avLst/>
          </a:prstGeom>
        </p:spPr>
        <p:txBody>
          <a:bodyPr/>
          <a:lstStyle>
            <a:lvl1pPr marL="228600" indent="-228600">
              <a:buClr>
                <a:srgbClr val="118ACA"/>
              </a:buClr>
              <a:defRPr sz="2000" b="0">
                <a:solidFill>
                  <a:schemeClr val="tx1">
                    <a:lumMod val="75000"/>
                    <a:lumOff val="25000"/>
                  </a:schemeClr>
                </a:solidFill>
                <a:effectLst/>
                <a:latin typeface="+mn-lt"/>
                <a:cs typeface="Tahoma" pitchFamily="34" charset="0"/>
              </a:defRPr>
            </a:lvl1pPr>
            <a:lvl2pPr marL="548640" indent="-228600">
              <a:buClr>
                <a:srgbClr val="118ACA"/>
              </a:buClr>
              <a:defRPr sz="2000">
                <a:solidFill>
                  <a:schemeClr val="tx1">
                    <a:lumMod val="75000"/>
                    <a:lumOff val="25000"/>
                  </a:schemeClr>
                </a:solidFill>
                <a:latin typeface="+mn-lt"/>
                <a:cs typeface="Tahoma" pitchFamily="34" charset="0"/>
              </a:defRPr>
            </a:lvl2pPr>
            <a:lvl3pPr marL="822960" indent="-182880">
              <a:buClr>
                <a:srgbClr val="118ACA"/>
              </a:buClr>
              <a:buFont typeface="Calibri" panose="020F0502020204030204" pitchFamily="34" charset="0"/>
              <a:buChar char="◦"/>
              <a:defRPr sz="1800">
                <a:solidFill>
                  <a:schemeClr val="tx1">
                    <a:lumMod val="75000"/>
                    <a:lumOff val="25000"/>
                  </a:schemeClr>
                </a:solidFill>
                <a:latin typeface="+mn-lt"/>
                <a:cs typeface="Tahoma" pitchFamily="34" charset="0"/>
              </a:defRPr>
            </a:lvl3pPr>
            <a:lvl4pPr marL="1097280" indent="-182880">
              <a:buClr>
                <a:srgbClr val="118ACA"/>
              </a:buClr>
              <a:buFont typeface="Calibri" panose="020F0502020204030204" pitchFamily="34" charset="0"/>
              <a:buChar char="-"/>
              <a:defRPr sz="1800">
                <a:solidFill>
                  <a:schemeClr val="tx1">
                    <a:lumMod val="75000"/>
                    <a:lumOff val="25000"/>
                  </a:schemeClr>
                </a:solidFill>
                <a:latin typeface="+mn-lt"/>
                <a:cs typeface="Tahoma" pitchFamily="34" charset="0"/>
              </a:defRPr>
            </a:lvl4pPr>
            <a:lvl5pPr marL="1371600" indent="-182880">
              <a:buClr>
                <a:srgbClr val="118ACA"/>
              </a:buClr>
              <a:buFont typeface="Calibri" panose="020F0502020204030204" pitchFamily="34" charset="0"/>
              <a:buChar char="▪"/>
              <a:defRPr sz="1800">
                <a:solidFill>
                  <a:schemeClr val="tx1">
                    <a:lumMod val="75000"/>
                    <a:lumOff val="25000"/>
                  </a:schemeClr>
                </a:solidFill>
                <a:latin typeface="+mn-lt"/>
                <a:cs typeface="Tahom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Box 11"/>
          <p:cNvSpPr txBox="1"/>
          <p:nvPr userDrawn="1"/>
        </p:nvSpPr>
        <p:spPr>
          <a:xfrm>
            <a:off x="4381500" y="6446520"/>
            <a:ext cx="381000" cy="230832"/>
          </a:xfrm>
          <a:prstGeom prst="rect">
            <a:avLst/>
          </a:prstGeom>
          <a:noFill/>
        </p:spPr>
        <p:txBody>
          <a:bodyPr wrap="square" rtlCol="0">
            <a:spAutoFit/>
          </a:bodyPr>
          <a:lstStyle/>
          <a:p>
            <a:pPr algn="r"/>
            <a:fld id="{C0FEEB50-F236-4642-B703-53D012411D0C}" type="slidenum">
              <a:rPr lang="en-US" sz="900" b="0" smtClean="0">
                <a:solidFill>
                  <a:srgbClr val="7F7F7F"/>
                </a:solidFill>
                <a:effectLst/>
                <a:latin typeface="+mn-lt"/>
                <a:cs typeface="Arial" pitchFamily="34" charset="0"/>
              </a:rPr>
              <a:pPr algn="r"/>
              <a:t>‹#›</a:t>
            </a:fld>
            <a:endParaRPr lang="en-US" sz="900" b="0" dirty="0">
              <a:solidFill>
                <a:srgbClr val="7F7F7F"/>
              </a:solidFill>
              <a:effectLst/>
              <a:latin typeface="+mn-lt"/>
              <a:cs typeface="Arial" pitchFamily="34" charset="0"/>
            </a:endParaRPr>
          </a:p>
        </p:txBody>
      </p:sp>
      <p:sp>
        <p:nvSpPr>
          <p:cNvPr id="9" name="Text Box 4"/>
          <p:cNvSpPr txBox="1">
            <a:spLocks noChangeArrowheads="1"/>
          </p:cNvSpPr>
          <p:nvPr userDrawn="1"/>
        </p:nvSpPr>
        <p:spPr bwMode="auto">
          <a:xfrm>
            <a:off x="228600" y="6477000"/>
            <a:ext cx="3142657" cy="174407"/>
          </a:xfrm>
          <a:prstGeom prst="rect">
            <a:avLst/>
          </a:prstGeom>
          <a:noFill/>
          <a:ln w="9525">
            <a:noFill/>
            <a:miter lim="800000"/>
            <a:headEnd/>
            <a:tailEnd/>
          </a:ln>
          <a:effectLst/>
        </p:spPr>
        <p:txBody>
          <a:bodyPr wrap="square">
            <a:spAutoFit/>
          </a:bodyPr>
          <a:lstStyle/>
          <a:p>
            <a:pPr algn="l" rtl="0"/>
            <a:r>
              <a:rPr lang="en-US" sz="800" b="0" i="0" u="none" strike="noStrike" kern="1200" baseline="30000" dirty="0">
                <a:solidFill>
                  <a:schemeClr val="bg1">
                    <a:lumMod val="50000"/>
                  </a:schemeClr>
                </a:solidFill>
                <a:latin typeface="Calibri" pitchFamily="34" charset="0"/>
                <a:ea typeface="+mn-ea"/>
                <a:cs typeface="Calibri" pitchFamily="34" charset="0"/>
              </a:rPr>
              <a:t>© 2019 Sedgwick Claims Management Services, Inc. </a:t>
            </a:r>
          </a:p>
        </p:txBody>
      </p:sp>
      <p:sp>
        <p:nvSpPr>
          <p:cNvPr id="14" name="Rectangle 13"/>
          <p:cNvSpPr/>
          <p:nvPr userDrawn="1"/>
        </p:nvSpPr>
        <p:spPr>
          <a:xfrm>
            <a:off x="228600" y="6165404"/>
            <a:ext cx="6120669" cy="486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6113400"/>
            <a:ext cx="405358" cy="400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userDrawn="1"/>
        </p:nvSpPr>
        <p:spPr>
          <a:xfrm>
            <a:off x="5342347" y="6260360"/>
            <a:ext cx="1896653" cy="400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 descr="C:\Users\hawkswom\Pictures\BIA Winner.jpg"/>
          <p:cNvPicPr>
            <a:picLocks noChangeAspect="1" noChangeArrowheads="1"/>
          </p:cNvPicPr>
          <p:nvPr userDrawn="1"/>
        </p:nvPicPr>
        <p:blipFill>
          <a:blip r:embed="rId3" cstate="screen"/>
          <a:srcRect/>
          <a:stretch>
            <a:fillRect/>
          </a:stretch>
        </p:blipFill>
        <p:spPr bwMode="auto">
          <a:xfrm>
            <a:off x="248710" y="6049060"/>
            <a:ext cx="609600" cy="609600"/>
          </a:xfrm>
          <a:prstGeom prst="rect">
            <a:avLst/>
          </a:prstGeom>
          <a:noFill/>
        </p:spPr>
      </p:pic>
    </p:spTree>
    <p:extLst>
      <p:ext uri="{BB962C8B-B14F-4D97-AF65-F5344CB8AC3E}">
        <p14:creationId xmlns="" xmlns:p14="http://schemas.microsoft.com/office/powerpoint/2010/main" val="11791194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3821598"/>
      </p:ext>
    </p:extLst>
  </p:cSld>
  <p:clrMap bg1="lt1" tx1="dk1" bg2="lt2" tx2="dk2" accent1="accent1" accent2="accent2" accent3="accent3" accent4="accent4" accent5="accent5" accent6="accent6" hlink="hlink" folHlink="folHlink"/>
  <p:sldLayoutIdLst>
    <p:sldLayoutId id="2147483662" r:id="rId1"/>
    <p:sldLayoutId id="2147483663" r:id="rId2"/>
  </p:sldLayoutIdLst>
  <p:hf hdr="0" ftr="0" dt="0"/>
  <p:txStyles>
    <p:titleStyle>
      <a:lvl1pPr algn="ctr" defTabSz="914400" rtl="0" eaLnBrk="1" latinLnBrk="0" hangingPunct="1">
        <a:spcBef>
          <a:spcPct val="0"/>
        </a:spcBef>
        <a:buNone/>
        <a:defRPr lang="en-US" sz="4400" kern="1200" smtClean="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lang="en-US" sz="3200" kern="1200" smtClean="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lang="en-US" sz="2800" kern="1200" smtClean="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lang="en-US" sz="2400" kern="1200" smtClean="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lang="en-US" sz="2000" kern="1200" smtClean="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lang="en-US" sz="2000" kern="1200" smtClean="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7.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315200" y="5257800"/>
            <a:ext cx="15240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itle 3"/>
          <p:cNvSpPr>
            <a:spLocks noGrp="1"/>
          </p:cNvSpPr>
          <p:nvPr>
            <p:ph type="title"/>
          </p:nvPr>
        </p:nvSpPr>
        <p:spPr>
          <a:xfrm>
            <a:off x="381000" y="5257800"/>
            <a:ext cx="8534400" cy="685800"/>
          </a:xfrm>
        </p:spPr>
        <p:txBody>
          <a:bodyPr/>
          <a:lstStyle/>
          <a:p>
            <a:pPr>
              <a:lnSpc>
                <a:spcPct val="90000"/>
              </a:lnSpc>
            </a:pPr>
            <a:r>
              <a:rPr lang="en-GB" sz="3200" dirty="0" smtClean="0"/>
              <a:t>Crisis management – it’s your reputation at risk</a:t>
            </a:r>
            <a:r>
              <a:rPr lang="en-US" sz="3200" dirty="0" smtClean="0"/>
              <a:t/>
            </a:r>
            <a:br>
              <a:rPr lang="en-US" sz="3200" dirty="0" smtClean="0"/>
            </a:br>
            <a:r>
              <a:rPr lang="en-US" sz="3200" dirty="0" smtClean="0"/>
              <a:t>BIA Win Major Loss Case Study</a:t>
            </a:r>
            <a:r>
              <a:rPr lang="en-GB" sz="3200" dirty="0"/>
              <a:t/>
            </a:r>
            <a:br>
              <a:rPr lang="en-GB" sz="3200" dirty="0"/>
            </a:br>
            <a:endParaRPr lang="en-US" sz="2400" dirty="0"/>
          </a:p>
        </p:txBody>
      </p:sp>
      <p:sp>
        <p:nvSpPr>
          <p:cNvPr id="3" name="Text Placeholder 6"/>
          <p:cNvSpPr>
            <a:spLocks noGrp="1"/>
          </p:cNvSpPr>
          <p:nvPr>
            <p:ph type="body" sz="quarter" idx="10"/>
          </p:nvPr>
        </p:nvSpPr>
        <p:spPr>
          <a:xfrm>
            <a:off x="381000" y="6324600"/>
            <a:ext cx="6858000" cy="381000"/>
          </a:xfrm>
          <a:prstGeom prst="rect">
            <a:avLst/>
          </a:prstGeom>
        </p:spPr>
        <p:txBody>
          <a:bodyPr lIns="0" tIns="0" rIns="0" bIns="0"/>
          <a:lstStyle>
            <a:lvl1pPr marL="0" indent="0">
              <a:buNone/>
              <a:defRPr sz="2400">
                <a:solidFill>
                  <a:srgbClr val="009DDC"/>
                </a:solidFill>
                <a:latin typeface="+mj-lt"/>
              </a:defRPr>
            </a:lvl1pPr>
            <a:lvl2pPr marL="457200" indent="0">
              <a:buNone/>
              <a:defRPr/>
            </a:lvl2pPr>
            <a:lvl3pPr marL="914400" indent="0">
              <a:buNone/>
              <a:defRPr/>
            </a:lvl3pPr>
            <a:lvl4pPr marL="1371600" indent="0">
              <a:buNone/>
              <a:defRPr/>
            </a:lvl4pPr>
            <a:lvl5pPr marL="1828800" indent="0">
              <a:buNone/>
              <a:defRPr/>
            </a:lvl5pPr>
          </a:lstStyle>
          <a:p>
            <a:r>
              <a:rPr lang="en-US" sz="2000" dirty="0" smtClean="0"/>
              <a:t>Wednesday 9</a:t>
            </a:r>
            <a:r>
              <a:rPr lang="en-US" sz="2000" baseline="30000" dirty="0" smtClean="0"/>
              <a:t>th</a:t>
            </a:r>
            <a:r>
              <a:rPr lang="en-US" sz="2000" dirty="0" smtClean="0"/>
              <a:t> October 2019</a:t>
            </a:r>
            <a:endParaRPr lang="en-US" sz="2000" dirty="0"/>
          </a:p>
        </p:txBody>
      </p:sp>
      <p:pic>
        <p:nvPicPr>
          <p:cNvPr id="6" name="Picture 1" descr="C:\Users\hawkswom\Pictures\BIA Winner.jpg"/>
          <p:cNvPicPr>
            <a:picLocks noChangeAspect="1" noChangeArrowheads="1"/>
          </p:cNvPicPr>
          <p:nvPr/>
        </p:nvPicPr>
        <p:blipFill>
          <a:blip r:embed="rId3" cstate="screen"/>
          <a:srcRect/>
          <a:stretch>
            <a:fillRect/>
          </a:stretch>
        </p:blipFill>
        <p:spPr bwMode="auto">
          <a:xfrm>
            <a:off x="7086600" y="5029200"/>
            <a:ext cx="1676400" cy="1676400"/>
          </a:xfrm>
          <a:prstGeom prst="rect">
            <a:avLst/>
          </a:prstGeom>
          <a:noFill/>
        </p:spPr>
      </p:pic>
    </p:spTree>
    <p:extLst>
      <p:ext uri="{BB962C8B-B14F-4D97-AF65-F5344CB8AC3E}">
        <p14:creationId xmlns="" xmlns:p14="http://schemas.microsoft.com/office/powerpoint/2010/main" val="1538507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ruck is parked on the side of a road&#10;&#10;Description automatically generated">
            <a:extLst>
              <a:ext uri="{FF2B5EF4-FFF2-40B4-BE49-F238E27FC236}">
                <a16:creationId xmlns="" xmlns:a16="http://schemas.microsoft.com/office/drawing/2014/main" id="{F7B58515-1BE1-3E4C-86F0-ACC7C1D2CB4E}"/>
              </a:ext>
            </a:extLst>
          </p:cNvPr>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600" y="2032986"/>
            <a:ext cx="9144600" cy="3834414"/>
          </a:xfrm>
          <a:prstGeom prst="rect">
            <a:avLst/>
          </a:prstGeom>
        </p:spPr>
      </p:pic>
      <p:sp>
        <p:nvSpPr>
          <p:cNvPr id="18" name="Title 3"/>
          <p:cNvSpPr>
            <a:spLocks noGrp="1"/>
          </p:cNvSpPr>
          <p:nvPr>
            <p:ph type="title"/>
          </p:nvPr>
        </p:nvSpPr>
        <p:spPr/>
        <p:txBody>
          <a:bodyPr>
            <a:noAutofit/>
          </a:bodyPr>
          <a:lstStyle/>
          <a:p>
            <a:r>
              <a:rPr lang="en-GB" sz="2400" dirty="0" smtClean="0">
                <a:latin typeface="Calibri" panose="020F0502020204030204" pitchFamily="34" charset="0"/>
                <a:cs typeface="Calibri" panose="020F0502020204030204" pitchFamily="34" charset="0"/>
              </a:rPr>
              <a:t>BIA Case </a:t>
            </a:r>
            <a:r>
              <a:rPr lang="en-GB" sz="2400" dirty="0">
                <a:latin typeface="Calibri" panose="020F0502020204030204" pitchFamily="34" charset="0"/>
                <a:cs typeface="Calibri" panose="020F0502020204030204" pitchFamily="34" charset="0"/>
              </a:rPr>
              <a:t>Study </a:t>
            </a:r>
            <a:r>
              <a:rPr lang="en-GB" sz="2400" dirty="0" smtClean="0">
                <a:latin typeface="Calibri" panose="020F0502020204030204" pitchFamily="34" charset="0"/>
                <a:cs typeface="Calibri" panose="020F0502020204030204" pitchFamily="34" charset="0"/>
              </a:rPr>
              <a:t>- </a:t>
            </a:r>
            <a:r>
              <a:rPr lang="en-GB" sz="2400" dirty="0">
                <a:latin typeface="Calibri" panose="020F0502020204030204" pitchFamily="34" charset="0"/>
                <a:cs typeface="Calibri" panose="020F0502020204030204" pitchFamily="34" charset="0"/>
              </a:rPr>
              <a:t>AKW Global Logistics</a:t>
            </a:r>
          </a:p>
        </p:txBody>
      </p:sp>
      <p:pic>
        <p:nvPicPr>
          <p:cNvPr id="3" name="Picture 2" descr="A close up of a sign&#10;&#10;Description automatically generated">
            <a:extLst>
              <a:ext uri="{FF2B5EF4-FFF2-40B4-BE49-F238E27FC236}">
                <a16:creationId xmlns="" xmlns:a16="http://schemas.microsoft.com/office/drawing/2014/main" id="{0636BC20-E281-7D42-A237-6380504E2881}"/>
              </a:ext>
            </a:extLst>
          </p:cNvPr>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452989" y="1177757"/>
            <a:ext cx="1670740" cy="725859"/>
          </a:xfrm>
          <a:prstGeom prst="rect">
            <a:avLst/>
          </a:prstGeom>
        </p:spPr>
      </p:pic>
    </p:spTree>
    <p:extLst>
      <p:ext uri="{BB962C8B-B14F-4D97-AF65-F5344CB8AC3E}">
        <p14:creationId xmlns="" xmlns:p14="http://schemas.microsoft.com/office/powerpoint/2010/main" val="3888826267"/>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person, man, building, outdoor&#10;&#10;Description automatically generated">
            <a:extLst>
              <a:ext uri="{FF2B5EF4-FFF2-40B4-BE49-F238E27FC236}">
                <a16:creationId xmlns="" xmlns:a16="http://schemas.microsoft.com/office/drawing/2014/main" id="{906AC00C-DB6E-0143-9517-ED822249B9B2}"/>
              </a:ext>
            </a:extLst>
          </p:cNvPr>
          <p:cNvPicPr>
            <a:picLocks noChangeAspect="1"/>
          </p:cNvPicPr>
          <p:nvPr/>
        </p:nvPicPr>
        <p:blipFill rotWithShape="1">
          <a:blip r:embed="rId3" cstate="screen">
            <a:extLst>
              <a:ext uri="{28A0092B-C50C-407E-A947-70E740481C1C}">
                <a14:useLocalDpi xmlns="" xmlns:a14="http://schemas.microsoft.com/office/drawing/2010/main"/>
              </a:ext>
            </a:extLst>
          </a:blip>
          <a:srcRect t="-1"/>
          <a:stretch/>
        </p:blipFill>
        <p:spPr>
          <a:xfrm>
            <a:off x="304800" y="1219200"/>
            <a:ext cx="8729133" cy="5310188"/>
          </a:xfrm>
          <a:prstGeom prst="rect">
            <a:avLst/>
          </a:prstGeom>
        </p:spPr>
      </p:pic>
      <p:sp>
        <p:nvSpPr>
          <p:cNvPr id="2" name="Title 1"/>
          <p:cNvSpPr>
            <a:spLocks noGrp="1"/>
          </p:cNvSpPr>
          <p:nvPr>
            <p:ph type="title"/>
          </p:nvPr>
        </p:nvSpPr>
        <p:spPr/>
        <p:txBody>
          <a:bodyPr/>
          <a:lstStyle/>
          <a:p>
            <a:r>
              <a:rPr lang="en-US" dirty="0"/>
              <a:t>Initial Challenges </a:t>
            </a:r>
          </a:p>
        </p:txBody>
      </p:sp>
      <p:sp>
        <p:nvSpPr>
          <p:cNvPr id="5" name="Rectangle 4">
            <a:extLst>
              <a:ext uri="{FF2B5EF4-FFF2-40B4-BE49-F238E27FC236}">
                <a16:creationId xmlns="" xmlns:a16="http://schemas.microsoft.com/office/drawing/2014/main" id="{ABB4E0FA-8E35-0B42-B587-C85D41740A80}"/>
              </a:ext>
            </a:extLst>
          </p:cNvPr>
          <p:cNvSpPr/>
          <p:nvPr/>
        </p:nvSpPr>
        <p:spPr>
          <a:xfrm>
            <a:off x="0" y="1600200"/>
            <a:ext cx="2514600" cy="2590800"/>
          </a:xfrm>
          <a:prstGeom prst="rect">
            <a:avLst/>
          </a:prstGeom>
          <a:solidFill>
            <a:srgbClr val="009DD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2"/>
          <p:cNvSpPr>
            <a:spLocks noGrp="1"/>
          </p:cNvSpPr>
          <p:nvPr>
            <p:ph type="body" sz="quarter" idx="10"/>
          </p:nvPr>
        </p:nvSpPr>
        <p:spPr>
          <a:xfrm>
            <a:off x="152400" y="1676400"/>
            <a:ext cx="2209800" cy="2362200"/>
          </a:xfrm>
        </p:spPr>
        <p:txBody>
          <a:bodyPr/>
          <a:lstStyle/>
          <a:p>
            <a:pPr>
              <a:spcBef>
                <a:spcPts val="400"/>
              </a:spcBef>
              <a:spcAft>
                <a:spcPts val="400"/>
              </a:spcAft>
              <a:buClr>
                <a:schemeClr val="bg1"/>
              </a:buClr>
              <a:buNone/>
            </a:pPr>
            <a:r>
              <a:rPr lang="en-GB" sz="1600" dirty="0" smtClean="0">
                <a:solidFill>
                  <a:schemeClr val="bg1"/>
                </a:solidFill>
                <a:latin typeface="Calibri" charset="0"/>
              </a:rPr>
              <a:t>All systems are crippled</a:t>
            </a:r>
          </a:p>
          <a:p>
            <a:pPr lvl="1">
              <a:spcBef>
                <a:spcPts val="400"/>
              </a:spcBef>
              <a:spcAft>
                <a:spcPts val="400"/>
              </a:spcAft>
              <a:buClr>
                <a:schemeClr val="bg1"/>
              </a:buClr>
              <a:buFont typeface="Arial" pitchFamily="34" charset="0"/>
              <a:buChar char="•"/>
            </a:pPr>
            <a:r>
              <a:rPr lang="en-GB" sz="1600" dirty="0" smtClean="0">
                <a:solidFill>
                  <a:schemeClr val="bg1"/>
                </a:solidFill>
                <a:latin typeface="Calibri" charset="0"/>
              </a:rPr>
              <a:t>VoIP</a:t>
            </a:r>
          </a:p>
          <a:p>
            <a:pPr lvl="1">
              <a:spcBef>
                <a:spcPts val="400"/>
              </a:spcBef>
              <a:spcAft>
                <a:spcPts val="400"/>
              </a:spcAft>
              <a:buClr>
                <a:schemeClr val="bg1"/>
              </a:buClr>
              <a:buFont typeface="Arial" pitchFamily="34" charset="0"/>
              <a:buChar char="•"/>
            </a:pPr>
            <a:r>
              <a:rPr lang="en-GB" sz="1600" dirty="0" smtClean="0">
                <a:solidFill>
                  <a:schemeClr val="bg1"/>
                </a:solidFill>
                <a:latin typeface="Calibri" charset="0"/>
              </a:rPr>
              <a:t>Emails</a:t>
            </a:r>
          </a:p>
          <a:p>
            <a:pPr lvl="1">
              <a:spcBef>
                <a:spcPts val="400"/>
              </a:spcBef>
              <a:spcAft>
                <a:spcPts val="400"/>
              </a:spcAft>
              <a:buClr>
                <a:schemeClr val="bg1"/>
              </a:buClr>
              <a:buFont typeface="Arial" pitchFamily="34" charset="0"/>
              <a:buChar char="•"/>
            </a:pPr>
            <a:r>
              <a:rPr lang="en-GB" sz="1600" dirty="0" smtClean="0">
                <a:solidFill>
                  <a:schemeClr val="bg1"/>
                </a:solidFill>
                <a:latin typeface="Calibri" charset="0"/>
              </a:rPr>
              <a:t>Stock </a:t>
            </a:r>
          </a:p>
          <a:p>
            <a:pPr lvl="1">
              <a:spcBef>
                <a:spcPts val="400"/>
              </a:spcBef>
              <a:spcAft>
                <a:spcPts val="400"/>
              </a:spcAft>
              <a:buClr>
                <a:schemeClr val="bg1"/>
              </a:buClr>
              <a:buFont typeface="Arial" pitchFamily="34" charset="0"/>
              <a:buChar char="•"/>
            </a:pPr>
            <a:r>
              <a:rPr lang="en-GB" sz="1600" dirty="0" smtClean="0">
                <a:solidFill>
                  <a:schemeClr val="bg1"/>
                </a:solidFill>
                <a:latin typeface="Calibri" charset="0"/>
              </a:rPr>
              <a:t>Warehouse </a:t>
            </a:r>
          </a:p>
          <a:p>
            <a:pPr lvl="1">
              <a:spcBef>
                <a:spcPts val="400"/>
              </a:spcBef>
              <a:spcAft>
                <a:spcPts val="400"/>
              </a:spcAft>
              <a:buClr>
                <a:schemeClr val="bg1"/>
              </a:buClr>
              <a:buFont typeface="Arial" pitchFamily="34" charset="0"/>
              <a:buChar char="•"/>
            </a:pPr>
            <a:r>
              <a:rPr lang="en-GB" sz="1600" dirty="0" smtClean="0">
                <a:solidFill>
                  <a:schemeClr val="bg1"/>
                </a:solidFill>
                <a:latin typeface="Calibri" charset="0"/>
              </a:rPr>
              <a:t>Logistics</a:t>
            </a:r>
          </a:p>
          <a:p>
            <a:pPr lvl="1">
              <a:spcBef>
                <a:spcPts val="400"/>
              </a:spcBef>
              <a:spcAft>
                <a:spcPts val="400"/>
              </a:spcAft>
              <a:buClr>
                <a:schemeClr val="bg1"/>
              </a:buClr>
              <a:buFont typeface="Arial" pitchFamily="34" charset="0"/>
              <a:buChar char="•"/>
            </a:pPr>
            <a:r>
              <a:rPr lang="en-GB" sz="1600" dirty="0" smtClean="0">
                <a:solidFill>
                  <a:schemeClr val="bg1"/>
                </a:solidFill>
                <a:latin typeface="Calibri" charset="0"/>
              </a:rPr>
              <a:t>Payroll</a:t>
            </a:r>
          </a:p>
          <a:p>
            <a:pPr lvl="1">
              <a:spcBef>
                <a:spcPts val="400"/>
              </a:spcBef>
              <a:spcAft>
                <a:spcPts val="400"/>
              </a:spcAft>
              <a:buClr>
                <a:schemeClr val="bg1"/>
              </a:buClr>
            </a:pPr>
            <a:endParaRPr lang="en-GB" sz="1600" dirty="0">
              <a:solidFill>
                <a:schemeClr val="bg1"/>
              </a:solidFill>
              <a:latin typeface="Calibri" charset="0"/>
            </a:endParaRPr>
          </a:p>
        </p:txBody>
      </p:sp>
      <p:sp>
        <p:nvSpPr>
          <p:cNvPr id="9" name="Rectangle 8">
            <a:extLst>
              <a:ext uri="{FF2B5EF4-FFF2-40B4-BE49-F238E27FC236}">
                <a16:creationId xmlns="" xmlns:a16="http://schemas.microsoft.com/office/drawing/2014/main" id="{B6A6900A-9BCF-3940-B0B5-6C10C0579256}"/>
              </a:ext>
            </a:extLst>
          </p:cNvPr>
          <p:cNvSpPr/>
          <p:nvPr/>
        </p:nvSpPr>
        <p:spPr>
          <a:xfrm>
            <a:off x="6324600" y="1524000"/>
            <a:ext cx="2819400" cy="2743200"/>
          </a:xfrm>
          <a:prstGeom prst="rect">
            <a:avLst/>
          </a:prstGeom>
          <a:solidFill>
            <a:srgbClr val="009DD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 Placeholder 2"/>
          <p:cNvSpPr txBox="1">
            <a:spLocks/>
          </p:cNvSpPr>
          <p:nvPr/>
        </p:nvSpPr>
        <p:spPr>
          <a:xfrm>
            <a:off x="6553200" y="1752600"/>
            <a:ext cx="2362200" cy="2971800"/>
          </a:xfrm>
          <a:prstGeom prst="rect">
            <a:avLst/>
          </a:prstGeom>
        </p:spPr>
        <p:txBody>
          <a:bodyPr/>
          <a:lstStyle>
            <a:lvl1pPr marL="228600" indent="-228600" algn="l" defTabSz="914400" rtl="0" eaLnBrk="1" latinLnBrk="0" hangingPunct="1">
              <a:spcBef>
                <a:spcPct val="20000"/>
              </a:spcBef>
              <a:buClr>
                <a:srgbClr val="118ACA"/>
              </a:buClr>
              <a:buFont typeface="Arial" pitchFamily="34" charset="0"/>
              <a:buChar char="•"/>
              <a:defRPr lang="en-US" sz="2000" b="0" kern="1200">
                <a:solidFill>
                  <a:schemeClr val="tx1">
                    <a:lumMod val="75000"/>
                    <a:lumOff val="25000"/>
                  </a:schemeClr>
                </a:solidFill>
                <a:effectLst/>
                <a:latin typeface="+mn-lt"/>
                <a:ea typeface="+mn-ea"/>
                <a:cs typeface="Tahoma" pitchFamily="34" charset="0"/>
              </a:defRPr>
            </a:lvl1pPr>
            <a:lvl2pPr marL="548640" indent="-228600" algn="l" defTabSz="914400" rtl="0" eaLnBrk="1" latinLnBrk="0" hangingPunct="1">
              <a:spcBef>
                <a:spcPct val="20000"/>
              </a:spcBef>
              <a:buClr>
                <a:srgbClr val="118ACA"/>
              </a:buClr>
              <a:buFont typeface="Arial" pitchFamily="34" charset="0"/>
              <a:buChar char="–"/>
              <a:defRPr lang="en-US" sz="2000" kern="1200">
                <a:solidFill>
                  <a:schemeClr val="tx1">
                    <a:lumMod val="75000"/>
                    <a:lumOff val="25000"/>
                  </a:schemeClr>
                </a:solidFill>
                <a:latin typeface="+mn-lt"/>
                <a:ea typeface="+mn-ea"/>
                <a:cs typeface="Tahoma" pitchFamily="34" charset="0"/>
              </a:defRPr>
            </a:lvl2pPr>
            <a:lvl3pPr marL="822960" indent="-182880" algn="l" defTabSz="914400" rtl="0" eaLnBrk="1" latinLnBrk="0" hangingPunct="1">
              <a:spcBef>
                <a:spcPct val="20000"/>
              </a:spcBef>
              <a:buClr>
                <a:srgbClr val="118ACA"/>
              </a:buClr>
              <a:buFont typeface="Calibri" panose="020F0502020204030204" pitchFamily="34" charset="0"/>
              <a:buChar char="◦"/>
              <a:defRPr lang="en-US" sz="1800" kern="1200">
                <a:solidFill>
                  <a:schemeClr val="tx1">
                    <a:lumMod val="75000"/>
                    <a:lumOff val="25000"/>
                  </a:schemeClr>
                </a:solidFill>
                <a:latin typeface="+mn-lt"/>
                <a:ea typeface="+mn-ea"/>
                <a:cs typeface="Tahoma" pitchFamily="34" charset="0"/>
              </a:defRPr>
            </a:lvl3pPr>
            <a:lvl4pPr marL="1097280" indent="-182880" algn="l" defTabSz="914400" rtl="0" eaLnBrk="1" latinLnBrk="0" hangingPunct="1">
              <a:spcBef>
                <a:spcPct val="20000"/>
              </a:spcBef>
              <a:buClr>
                <a:srgbClr val="118ACA"/>
              </a:buClr>
              <a:buFont typeface="Calibri" panose="020F0502020204030204" pitchFamily="34" charset="0"/>
              <a:buChar char="-"/>
              <a:defRPr lang="en-US" sz="1800" kern="1200">
                <a:solidFill>
                  <a:schemeClr val="tx1">
                    <a:lumMod val="75000"/>
                    <a:lumOff val="25000"/>
                  </a:schemeClr>
                </a:solidFill>
                <a:latin typeface="+mn-lt"/>
                <a:ea typeface="+mn-ea"/>
                <a:cs typeface="Tahoma" pitchFamily="34" charset="0"/>
              </a:defRPr>
            </a:lvl4pPr>
            <a:lvl5pPr marL="1371600" indent="-182880" algn="l" defTabSz="914400" rtl="0" eaLnBrk="1" latinLnBrk="0" hangingPunct="1">
              <a:spcBef>
                <a:spcPct val="20000"/>
              </a:spcBef>
              <a:buClr>
                <a:srgbClr val="118ACA"/>
              </a:buClr>
              <a:buFont typeface="Calibri" panose="020F0502020204030204" pitchFamily="34" charset="0"/>
              <a:buChar char="▪"/>
              <a:defRPr lang="en-US" sz="1800" kern="1200">
                <a:solidFill>
                  <a:schemeClr val="tx1">
                    <a:lumMod val="75000"/>
                    <a:lumOff val="25000"/>
                  </a:schemeClr>
                </a:solidFill>
                <a:latin typeface="+mn-lt"/>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400"/>
              </a:spcBef>
              <a:spcAft>
                <a:spcPts val="400"/>
              </a:spcAft>
              <a:buClr>
                <a:schemeClr val="bg1"/>
              </a:buClr>
            </a:pPr>
            <a:r>
              <a:rPr lang="en-GB" sz="1600" dirty="0" smtClean="0">
                <a:solidFill>
                  <a:schemeClr val="bg1"/>
                </a:solidFill>
                <a:latin typeface="Calibri" charset="0"/>
              </a:rPr>
              <a:t>Backups deleted</a:t>
            </a:r>
            <a:endParaRPr lang="en-GB" sz="1600" dirty="0">
              <a:solidFill>
                <a:schemeClr val="bg1"/>
              </a:solidFill>
              <a:latin typeface="Calibri" charset="0"/>
            </a:endParaRPr>
          </a:p>
          <a:p>
            <a:pPr>
              <a:spcBef>
                <a:spcPts val="400"/>
              </a:spcBef>
              <a:spcAft>
                <a:spcPts val="400"/>
              </a:spcAft>
              <a:buClr>
                <a:schemeClr val="bg1"/>
              </a:buClr>
            </a:pPr>
            <a:r>
              <a:rPr lang="en-GB" sz="1600" dirty="0">
                <a:solidFill>
                  <a:schemeClr val="bg1"/>
                </a:solidFill>
                <a:latin typeface="Calibri" charset="0"/>
              </a:rPr>
              <a:t>Criminals had been in </a:t>
            </a:r>
            <a:r>
              <a:rPr lang="en-GB" sz="1600" dirty="0" smtClean="0">
                <a:solidFill>
                  <a:schemeClr val="bg1"/>
                </a:solidFill>
                <a:latin typeface="Calibri" charset="0"/>
              </a:rPr>
              <a:t>network </a:t>
            </a:r>
            <a:r>
              <a:rPr lang="en-GB" sz="1600" dirty="0">
                <a:solidFill>
                  <a:schemeClr val="bg1"/>
                </a:solidFill>
                <a:latin typeface="Calibri" charset="0"/>
              </a:rPr>
              <a:t>for </a:t>
            </a:r>
            <a:r>
              <a:rPr lang="en-GB" sz="1600" dirty="0" smtClean="0">
                <a:solidFill>
                  <a:schemeClr val="bg1"/>
                </a:solidFill>
                <a:latin typeface="Calibri" charset="0"/>
              </a:rPr>
              <a:t>months</a:t>
            </a:r>
          </a:p>
          <a:p>
            <a:pPr>
              <a:spcBef>
                <a:spcPts val="400"/>
              </a:spcBef>
              <a:spcAft>
                <a:spcPts val="400"/>
              </a:spcAft>
              <a:buClr>
                <a:schemeClr val="bg1"/>
              </a:buClr>
            </a:pPr>
            <a:r>
              <a:rPr lang="en-GB" sz="1600" dirty="0" smtClean="0">
                <a:solidFill>
                  <a:schemeClr val="bg1"/>
                </a:solidFill>
                <a:latin typeface="Calibri" charset="0"/>
              </a:rPr>
              <a:t>Loss of key clients</a:t>
            </a:r>
          </a:p>
          <a:p>
            <a:pPr>
              <a:spcBef>
                <a:spcPts val="400"/>
              </a:spcBef>
              <a:spcAft>
                <a:spcPts val="400"/>
              </a:spcAft>
              <a:buClr>
                <a:schemeClr val="bg1"/>
              </a:buClr>
            </a:pPr>
            <a:r>
              <a:rPr lang="en-GB" sz="1600" dirty="0" smtClean="0">
                <a:solidFill>
                  <a:schemeClr val="bg1"/>
                </a:solidFill>
                <a:latin typeface="Calibri" charset="0"/>
              </a:rPr>
              <a:t>Loss of turnover</a:t>
            </a:r>
          </a:p>
          <a:p>
            <a:pPr>
              <a:spcBef>
                <a:spcPts val="400"/>
              </a:spcBef>
              <a:spcAft>
                <a:spcPts val="400"/>
              </a:spcAft>
              <a:buClr>
                <a:schemeClr val="bg1"/>
              </a:buClr>
            </a:pPr>
            <a:r>
              <a:rPr lang="en-GB" sz="1600" dirty="0" smtClean="0">
                <a:solidFill>
                  <a:schemeClr val="bg1"/>
                </a:solidFill>
                <a:latin typeface="Calibri" charset="0"/>
              </a:rPr>
              <a:t>Board updates</a:t>
            </a:r>
          </a:p>
          <a:p>
            <a:pPr>
              <a:spcBef>
                <a:spcPts val="400"/>
              </a:spcBef>
              <a:spcAft>
                <a:spcPts val="400"/>
              </a:spcAft>
              <a:buClr>
                <a:schemeClr val="bg1"/>
              </a:buClr>
            </a:pPr>
            <a:r>
              <a:rPr lang="en-GB" sz="1600" dirty="0" smtClean="0">
                <a:solidFill>
                  <a:schemeClr val="bg1"/>
                </a:solidFill>
                <a:latin typeface="Calibri" charset="0"/>
              </a:rPr>
              <a:t>Damage to reputation</a:t>
            </a:r>
          </a:p>
          <a:p>
            <a:pPr>
              <a:spcBef>
                <a:spcPts val="400"/>
              </a:spcBef>
              <a:spcAft>
                <a:spcPts val="400"/>
              </a:spcAft>
              <a:buClr>
                <a:schemeClr val="bg1"/>
              </a:buClr>
            </a:pPr>
            <a:endParaRPr lang="en-GB" sz="1600" dirty="0">
              <a:solidFill>
                <a:schemeClr val="bg1"/>
              </a:solidFill>
              <a:latin typeface="Calibri" charset="0"/>
            </a:endParaRPr>
          </a:p>
        </p:txBody>
      </p:sp>
    </p:spTree>
    <p:extLst>
      <p:ext uri="{BB962C8B-B14F-4D97-AF65-F5344CB8AC3E}">
        <p14:creationId xmlns="" xmlns:p14="http://schemas.microsoft.com/office/powerpoint/2010/main" val="39955555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p:cNvSpPr>
            <a:spLocks noGrp="1"/>
          </p:cNvSpPr>
          <p:nvPr>
            <p:ph type="title"/>
          </p:nvPr>
        </p:nvSpPr>
        <p:spPr/>
        <p:txBody>
          <a:bodyPr>
            <a:noAutofit/>
          </a:bodyPr>
          <a:lstStyle/>
          <a:p>
            <a:r>
              <a:rPr lang="en-GB" sz="2400" dirty="0" err="1" smtClean="0">
                <a:latin typeface="Calibri" panose="020F0502020204030204" pitchFamily="34" charset="0"/>
                <a:cs typeface="Calibri" panose="020F0502020204030204" pitchFamily="34" charset="0"/>
              </a:rPr>
              <a:t>Steelite</a:t>
            </a:r>
            <a:r>
              <a:rPr lang="en-GB" sz="2400" dirty="0" smtClean="0">
                <a:latin typeface="Calibri" panose="020F0502020204030204" pitchFamily="34" charset="0"/>
                <a:cs typeface="Calibri" panose="020F0502020204030204" pitchFamily="34" charset="0"/>
              </a:rPr>
              <a:t> – System Loss</a:t>
            </a:r>
            <a:endParaRPr lang="en-GB" sz="2400" dirty="0">
              <a:latin typeface="Calibri" panose="020F0502020204030204" pitchFamily="34" charset="0"/>
              <a:cs typeface="Calibri" panose="020F0502020204030204"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1828800" y="1219200"/>
            <a:ext cx="4722370" cy="5362575"/>
          </a:xfrm>
          <a:prstGeom prst="rect">
            <a:avLst/>
          </a:prstGeom>
          <a:noFill/>
          <a:ln w="9525">
            <a:noFill/>
            <a:miter lim="800000"/>
            <a:headEnd/>
            <a:tailEnd/>
          </a:ln>
        </p:spPr>
      </p:pic>
    </p:spTree>
    <p:extLst>
      <p:ext uri="{BB962C8B-B14F-4D97-AF65-F5344CB8AC3E}">
        <p14:creationId xmlns="" xmlns:p14="http://schemas.microsoft.com/office/powerpoint/2010/main" val="3888826267"/>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tanding in front of a computer&#10;&#10;Description automatically generated">
            <a:extLst>
              <a:ext uri="{FF2B5EF4-FFF2-40B4-BE49-F238E27FC236}">
                <a16:creationId xmlns="" xmlns:a16="http://schemas.microsoft.com/office/drawing/2014/main" id="{70C64691-0F48-8348-B264-22CE3C5FD4AD}"/>
              </a:ext>
            </a:extLst>
          </p:cNvPr>
          <p:cNvPicPr>
            <a:picLocks noChangeAspect="1"/>
          </p:cNvPicPr>
          <p:nvPr/>
        </p:nvPicPr>
        <p:blipFill rotWithShape="1">
          <a:blip r:embed="rId3" cstate="screen">
            <a:extLst>
              <a:ext uri="{28A0092B-C50C-407E-A947-70E740481C1C}">
                <a14:useLocalDpi xmlns="" xmlns:a14="http://schemas.microsoft.com/office/drawing/2010/main"/>
              </a:ext>
            </a:extLst>
          </a:blip>
          <a:srcRect r="-180"/>
          <a:stretch/>
        </p:blipFill>
        <p:spPr>
          <a:xfrm>
            <a:off x="260169" y="1209772"/>
            <a:ext cx="8712043" cy="5382768"/>
          </a:xfrm>
          <a:prstGeom prst="rect">
            <a:avLst/>
          </a:prstGeom>
        </p:spPr>
      </p:pic>
      <p:sp>
        <p:nvSpPr>
          <p:cNvPr id="2" name="Title 1"/>
          <p:cNvSpPr>
            <a:spLocks noGrp="1"/>
          </p:cNvSpPr>
          <p:nvPr>
            <p:ph type="title"/>
          </p:nvPr>
        </p:nvSpPr>
        <p:spPr/>
        <p:txBody>
          <a:bodyPr/>
          <a:lstStyle/>
          <a:p>
            <a:r>
              <a:rPr lang="en-US" dirty="0" smtClean="0"/>
              <a:t>Breakout Groups </a:t>
            </a:r>
            <a:endParaRPr lang="en-US" dirty="0"/>
          </a:p>
        </p:txBody>
      </p:sp>
      <p:sp>
        <p:nvSpPr>
          <p:cNvPr id="11" name="Text Placeholder 10"/>
          <p:cNvSpPr>
            <a:spLocks noGrp="1"/>
          </p:cNvSpPr>
          <p:nvPr>
            <p:ph type="body" sz="quarter" idx="10"/>
          </p:nvPr>
        </p:nvSpPr>
        <p:spPr/>
        <p:txBody>
          <a:bodyPr/>
          <a:lstStyle/>
          <a:p>
            <a:endParaRPr lang="en-GB" dirty="0"/>
          </a:p>
        </p:txBody>
      </p:sp>
    </p:spTree>
    <p:extLst>
      <p:ext uri="{BB962C8B-B14F-4D97-AF65-F5344CB8AC3E}">
        <p14:creationId xmlns="" xmlns:p14="http://schemas.microsoft.com/office/powerpoint/2010/main" val="39955555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factors in rebuilding the network </a:t>
            </a:r>
            <a:endParaRPr lang="en-US" dirty="0"/>
          </a:p>
        </p:txBody>
      </p:sp>
      <p:sp>
        <p:nvSpPr>
          <p:cNvPr id="11" name="Text Placeholder 10"/>
          <p:cNvSpPr>
            <a:spLocks noGrp="1"/>
          </p:cNvSpPr>
          <p:nvPr>
            <p:ph type="body" sz="quarter" idx="10"/>
          </p:nvPr>
        </p:nvSpPr>
        <p:spPr>
          <a:xfrm>
            <a:off x="381000" y="2057400"/>
            <a:ext cx="8382000" cy="4038600"/>
          </a:xfrm>
        </p:spPr>
        <p:txBody>
          <a:bodyPr/>
          <a:lstStyle/>
          <a:p>
            <a:pPr>
              <a:lnSpc>
                <a:spcPct val="150000"/>
              </a:lnSpc>
            </a:pPr>
            <a:r>
              <a:rPr lang="en-GB" dirty="0" smtClean="0"/>
              <a:t>Forensic accountants – they were able to provide answers to loss of turnover</a:t>
            </a:r>
          </a:p>
          <a:p>
            <a:pPr>
              <a:lnSpc>
                <a:spcPct val="150000"/>
              </a:lnSpc>
            </a:pPr>
            <a:r>
              <a:rPr lang="en-GB" dirty="0" smtClean="0"/>
              <a:t>IT partners – they gave suggestions to the internal team which were not followed resulting in a further encryption – taking us back to square 1</a:t>
            </a:r>
          </a:p>
          <a:p>
            <a:pPr>
              <a:lnSpc>
                <a:spcPct val="150000"/>
              </a:lnSpc>
            </a:pPr>
            <a:r>
              <a:rPr lang="en-GB" dirty="0" smtClean="0"/>
              <a:t>Legal – their involvement was limited as no personal data was exfiltrated.</a:t>
            </a:r>
          </a:p>
          <a:p>
            <a:pPr>
              <a:lnSpc>
                <a:spcPct val="150000"/>
              </a:lnSpc>
            </a:pPr>
            <a:r>
              <a:rPr lang="en-GB" dirty="0" smtClean="0"/>
              <a:t>Communications</a:t>
            </a:r>
          </a:p>
          <a:p>
            <a:pPr>
              <a:lnSpc>
                <a:spcPct val="150000"/>
              </a:lnSpc>
            </a:pPr>
            <a:r>
              <a:rPr lang="en-GB" dirty="0" smtClean="0"/>
              <a:t>Management of client expectations</a:t>
            </a:r>
          </a:p>
          <a:p>
            <a:pPr>
              <a:lnSpc>
                <a:spcPct val="150000"/>
              </a:lnSpc>
            </a:pPr>
            <a:r>
              <a:rPr lang="en-GB" dirty="0" smtClean="0"/>
              <a:t>Post repair meeting to discuss the incident and conclude network audit</a:t>
            </a:r>
          </a:p>
          <a:p>
            <a:endParaRPr lang="en-GB" dirty="0"/>
          </a:p>
        </p:txBody>
      </p:sp>
    </p:spTree>
    <p:extLst>
      <p:ext uri="{BB962C8B-B14F-4D97-AF65-F5344CB8AC3E}">
        <p14:creationId xmlns="" xmlns:p14="http://schemas.microsoft.com/office/powerpoint/2010/main" val="3995555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86930B53-D62B-B740-80F3-47BB3CC7CDF0}"/>
              </a:ext>
            </a:extLst>
          </p:cNvPr>
          <p:cNvSpPr/>
          <p:nvPr/>
        </p:nvSpPr>
        <p:spPr>
          <a:xfrm>
            <a:off x="0" y="3973946"/>
            <a:ext cx="9144000" cy="1752598"/>
          </a:xfrm>
          <a:prstGeom prst="rect">
            <a:avLst/>
          </a:prstGeom>
          <a:solidFill>
            <a:srgbClr val="009DD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a:t>Communications </a:t>
            </a:r>
          </a:p>
        </p:txBody>
      </p:sp>
      <p:graphicFrame>
        <p:nvGraphicFramePr>
          <p:cNvPr id="4" name="Diagram 3"/>
          <p:cNvGraphicFramePr/>
          <p:nvPr>
            <p:extLst>
              <p:ext uri="{D42A27DB-BD31-4B8C-83A1-F6EECF244321}">
                <p14:modId xmlns="" xmlns:p14="http://schemas.microsoft.com/office/powerpoint/2010/main" val="1912993655"/>
              </p:ext>
            </p:extLst>
          </p:nvPr>
        </p:nvGraphicFramePr>
        <p:xfrm>
          <a:off x="3004752" y="1371600"/>
          <a:ext cx="4005648" cy="264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 xmlns:p14="http://schemas.microsoft.com/office/powerpoint/2010/main" val="872101776"/>
              </p:ext>
            </p:extLst>
          </p:nvPr>
        </p:nvGraphicFramePr>
        <p:xfrm>
          <a:off x="6781800" y="1962346"/>
          <a:ext cx="2286000" cy="1447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Diagram 6"/>
          <p:cNvGraphicFramePr/>
          <p:nvPr>
            <p:extLst>
              <p:ext uri="{D42A27DB-BD31-4B8C-83A1-F6EECF244321}">
                <p14:modId xmlns="" xmlns:p14="http://schemas.microsoft.com/office/powerpoint/2010/main" val="506683803"/>
              </p:ext>
            </p:extLst>
          </p:nvPr>
        </p:nvGraphicFramePr>
        <p:xfrm>
          <a:off x="381000" y="1828800"/>
          <a:ext cx="2514600" cy="17526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5" name="TextBox 14"/>
          <p:cNvSpPr txBox="1"/>
          <p:nvPr/>
        </p:nvSpPr>
        <p:spPr>
          <a:xfrm>
            <a:off x="838200" y="4001563"/>
            <a:ext cx="2903680" cy="1531510"/>
          </a:xfrm>
          <a:prstGeom prst="rect">
            <a:avLst/>
          </a:prstGeom>
          <a:noFill/>
        </p:spPr>
        <p:txBody>
          <a:bodyPr wrap="none" rtlCol="0">
            <a:spAutoFit/>
          </a:bodyPr>
          <a:lstStyle/>
          <a:p>
            <a:pPr marL="285750" indent="-285750">
              <a:lnSpc>
                <a:spcPct val="150000"/>
              </a:lnSpc>
              <a:buClr>
                <a:schemeClr val="bg1"/>
              </a:buClr>
              <a:buFont typeface="Arial" panose="020B0604020202020204" pitchFamily="34" charset="0"/>
              <a:buChar char="•"/>
            </a:pPr>
            <a:r>
              <a:rPr lang="en-GB" sz="1600" dirty="0">
                <a:solidFill>
                  <a:schemeClr val="bg1"/>
                </a:solidFill>
              </a:rPr>
              <a:t>Co-ordinated IT response</a:t>
            </a:r>
          </a:p>
          <a:p>
            <a:pPr marL="285750" indent="-285750">
              <a:lnSpc>
                <a:spcPct val="150000"/>
              </a:lnSpc>
              <a:buClr>
                <a:schemeClr val="bg1"/>
              </a:buClr>
              <a:buFont typeface="Arial" panose="020B0604020202020204" pitchFamily="34" charset="0"/>
              <a:buChar char="•"/>
            </a:pPr>
            <a:r>
              <a:rPr lang="en-GB" sz="1600" dirty="0">
                <a:solidFill>
                  <a:schemeClr val="bg1"/>
                </a:solidFill>
              </a:rPr>
              <a:t>Regular updates to the board</a:t>
            </a:r>
          </a:p>
          <a:p>
            <a:pPr marL="285750" indent="-285750">
              <a:lnSpc>
                <a:spcPct val="150000"/>
              </a:lnSpc>
              <a:buClr>
                <a:schemeClr val="bg1"/>
              </a:buClr>
              <a:buFont typeface="Arial" panose="020B0604020202020204" pitchFamily="34" charset="0"/>
              <a:buChar char="•"/>
            </a:pPr>
            <a:r>
              <a:rPr lang="en-GB" sz="1600" dirty="0">
                <a:solidFill>
                  <a:schemeClr val="bg1"/>
                </a:solidFill>
              </a:rPr>
              <a:t>Advanced IT planning</a:t>
            </a:r>
          </a:p>
          <a:p>
            <a:pPr marL="285750" indent="-285750">
              <a:lnSpc>
                <a:spcPct val="150000"/>
              </a:lnSpc>
              <a:buClr>
                <a:schemeClr val="bg1"/>
              </a:buClr>
              <a:buFont typeface="Arial" panose="020B0604020202020204" pitchFamily="34" charset="0"/>
              <a:buChar char="•"/>
            </a:pPr>
            <a:r>
              <a:rPr lang="en-GB" sz="1600" dirty="0">
                <a:solidFill>
                  <a:schemeClr val="bg1"/>
                </a:solidFill>
              </a:rPr>
              <a:t>Broker updates</a:t>
            </a:r>
          </a:p>
        </p:txBody>
      </p:sp>
      <p:sp>
        <p:nvSpPr>
          <p:cNvPr id="16" name="TextBox 15"/>
          <p:cNvSpPr txBox="1"/>
          <p:nvPr/>
        </p:nvSpPr>
        <p:spPr>
          <a:xfrm>
            <a:off x="5275198" y="4001563"/>
            <a:ext cx="2251578" cy="1531510"/>
          </a:xfrm>
          <a:prstGeom prst="rect">
            <a:avLst/>
          </a:prstGeom>
          <a:noFill/>
        </p:spPr>
        <p:txBody>
          <a:bodyPr wrap="none" rtlCol="0">
            <a:spAutoFit/>
          </a:bodyPr>
          <a:lstStyle/>
          <a:p>
            <a:pPr marL="285750" indent="-285750">
              <a:lnSpc>
                <a:spcPct val="150000"/>
              </a:lnSpc>
              <a:buClr>
                <a:schemeClr val="bg1"/>
              </a:buClr>
              <a:buFont typeface="Arial" panose="020B0604020202020204" pitchFamily="34" charset="0"/>
              <a:buChar char="•"/>
            </a:pPr>
            <a:r>
              <a:rPr lang="en-GB" sz="1600" dirty="0">
                <a:solidFill>
                  <a:schemeClr val="bg1"/>
                </a:solidFill>
              </a:rPr>
              <a:t>Policy Cover</a:t>
            </a:r>
          </a:p>
          <a:p>
            <a:pPr marL="285750" indent="-285750">
              <a:lnSpc>
                <a:spcPct val="150000"/>
              </a:lnSpc>
              <a:buClr>
                <a:schemeClr val="bg1"/>
              </a:buClr>
              <a:buFont typeface="Arial" panose="020B0604020202020204" pitchFamily="34" charset="0"/>
              <a:buChar char="•"/>
            </a:pPr>
            <a:r>
              <a:rPr lang="en-GB" sz="1600" dirty="0">
                <a:solidFill>
                  <a:schemeClr val="bg1"/>
                </a:solidFill>
              </a:rPr>
              <a:t>Liability</a:t>
            </a:r>
          </a:p>
          <a:p>
            <a:pPr marL="285750" indent="-285750">
              <a:lnSpc>
                <a:spcPct val="150000"/>
              </a:lnSpc>
              <a:buClr>
                <a:schemeClr val="bg1"/>
              </a:buClr>
              <a:buFont typeface="Arial" panose="020B0604020202020204" pitchFamily="34" charset="0"/>
              <a:buChar char="•"/>
            </a:pPr>
            <a:r>
              <a:rPr lang="en-GB" sz="1600" dirty="0">
                <a:solidFill>
                  <a:schemeClr val="bg1"/>
                </a:solidFill>
              </a:rPr>
              <a:t>Payments on account</a:t>
            </a:r>
          </a:p>
          <a:p>
            <a:pPr marL="285750" indent="-285750">
              <a:lnSpc>
                <a:spcPct val="150000"/>
              </a:lnSpc>
              <a:buClr>
                <a:schemeClr val="bg1"/>
              </a:buClr>
              <a:buFont typeface="Arial" panose="020B0604020202020204" pitchFamily="34" charset="0"/>
              <a:buChar char="•"/>
            </a:pPr>
            <a:r>
              <a:rPr lang="en-GB" sz="1600" dirty="0">
                <a:solidFill>
                  <a:schemeClr val="bg1"/>
                </a:solidFill>
              </a:rPr>
              <a:t>Ransom payment</a:t>
            </a:r>
          </a:p>
        </p:txBody>
      </p:sp>
      <p:cxnSp>
        <p:nvCxnSpPr>
          <p:cNvPr id="5" name="Straight Arrow Connector 4"/>
          <p:cNvCxnSpPr>
            <a:cxnSpLocks/>
          </p:cNvCxnSpPr>
          <p:nvPr/>
        </p:nvCxnSpPr>
        <p:spPr>
          <a:xfrm>
            <a:off x="2514600" y="2286000"/>
            <a:ext cx="1600200" cy="0"/>
          </a:xfrm>
          <a:prstGeom prst="straightConnector1">
            <a:avLst/>
          </a:prstGeom>
          <a:ln w="25400" cmpd="sng">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a:off x="5867400" y="2286000"/>
            <a:ext cx="1219200" cy="0"/>
          </a:xfrm>
          <a:prstGeom prst="straightConnector1">
            <a:avLst/>
          </a:prstGeom>
          <a:ln w="25400" cmpd="sng">
            <a:headEnd type="arrow"/>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1600200" y="2590800"/>
            <a:ext cx="2743200" cy="1066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3" name="Straight Arrow Connector 12"/>
          <p:cNvCxnSpPr>
            <a:cxnSpLocks/>
          </p:cNvCxnSpPr>
          <p:nvPr/>
        </p:nvCxnSpPr>
        <p:spPr>
          <a:xfrm>
            <a:off x="2743200" y="3124200"/>
            <a:ext cx="381000" cy="0"/>
          </a:xfrm>
          <a:prstGeom prst="straightConnector1">
            <a:avLst/>
          </a:prstGeom>
          <a:ln w="25400" cmpd="sng">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Text Placeholder 2">
            <a:extLst>
              <a:ext uri="{FF2B5EF4-FFF2-40B4-BE49-F238E27FC236}">
                <a16:creationId xmlns="" xmlns:a16="http://schemas.microsoft.com/office/drawing/2014/main" id="{3CE3D646-2136-403D-8611-C31D875339F7}"/>
              </a:ext>
            </a:extLst>
          </p:cNvPr>
          <p:cNvGraphicFramePr/>
          <p:nvPr>
            <p:extLst>
              <p:ext uri="{D42A27DB-BD31-4B8C-83A1-F6EECF244321}">
                <p14:modId xmlns="" xmlns:p14="http://schemas.microsoft.com/office/powerpoint/2010/main" val="1034818875"/>
              </p:ext>
            </p:extLst>
          </p:nvPr>
        </p:nvGraphicFramePr>
        <p:xfrm>
          <a:off x="76200" y="1371600"/>
          <a:ext cx="899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 xmlns:a16="http://schemas.microsoft.com/office/drawing/2014/main" id="{8F7E34E3-0E12-1347-8073-F2ED5AF61609}"/>
              </a:ext>
            </a:extLst>
          </p:cNvPr>
          <p:cNvSpPr>
            <a:spLocks noGrp="1"/>
          </p:cNvSpPr>
          <p:nvPr>
            <p:ph type="title"/>
          </p:nvPr>
        </p:nvSpPr>
        <p:spPr/>
        <p:txBody>
          <a:bodyPr/>
          <a:lstStyle/>
          <a:p>
            <a:r>
              <a:rPr lang="en-US" sz="2400" dirty="0" smtClean="0"/>
              <a:t>Timeline for the rebuild</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 xmlns:a16="http://schemas.microsoft.com/office/drawing/2014/main" id="{370FD428-8DF9-42D8-A014-D550D063E4C2}"/>
              </a:ext>
            </a:extLst>
          </p:cNvPr>
          <p:cNvGraphicFramePr/>
          <p:nvPr>
            <p:extLst>
              <p:ext uri="{D42A27DB-BD31-4B8C-83A1-F6EECF244321}">
                <p14:modId xmlns="" xmlns:p14="http://schemas.microsoft.com/office/powerpoint/2010/main" val="372835348"/>
              </p:ext>
            </p:extLst>
          </p:nvPr>
        </p:nvGraphicFramePr>
        <p:xfrm>
          <a:off x="457200" y="1592262"/>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7">
            <a:extLst>
              <a:ext uri="{FF2B5EF4-FFF2-40B4-BE49-F238E27FC236}">
                <a16:creationId xmlns="" xmlns:a16="http://schemas.microsoft.com/office/drawing/2014/main" id="{9FDBA185-3C61-4043-90EF-3A2B74F58614}"/>
              </a:ext>
            </a:extLst>
          </p:cNvPr>
          <p:cNvSpPr>
            <a:spLocks noGrp="1"/>
          </p:cNvSpPr>
          <p:nvPr>
            <p:ph type="title"/>
          </p:nvPr>
        </p:nvSpPr>
        <p:spPr/>
        <p:txBody>
          <a:bodyPr/>
          <a:lstStyle/>
          <a:p>
            <a:r>
              <a:rPr lang="en-US" sz="2400" dirty="0"/>
              <a:t>What was achieved</a:t>
            </a:r>
            <a:endParaRPr lang="en-GB" dirty="0"/>
          </a:p>
        </p:txBody>
      </p:sp>
    </p:spTree>
    <p:extLst>
      <p:ext uri="{BB962C8B-B14F-4D97-AF65-F5344CB8AC3E}">
        <p14:creationId xmlns="" xmlns:p14="http://schemas.microsoft.com/office/powerpoint/2010/main" val="3606289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04800"/>
            <a:ext cx="8970168" cy="371170"/>
          </a:xfrm>
          <a:prstGeom prst="rect">
            <a:avLst/>
          </a:prstGeom>
        </p:spPr>
        <p:txBody>
          <a:bodyPr wrap="square" lIns="38396" tIns="19198" rIns="38396" bIns="19198">
            <a:spAutoFit/>
          </a:bodyPr>
          <a:lstStyle/>
          <a:p>
            <a:pPr>
              <a:lnSpc>
                <a:spcPct val="90000"/>
              </a:lnSpc>
            </a:pPr>
            <a:r>
              <a:rPr lang="en-GB" sz="2400" dirty="0">
                <a:solidFill>
                  <a:prstClr val="white">
                    <a:lumMod val="95000"/>
                  </a:prstClr>
                </a:solidFill>
                <a:cs typeface="Arial" panose="020B0604020202020204" pitchFamily="34" charset="0"/>
              </a:rPr>
              <a:t>“The Importance of cyber </a:t>
            </a:r>
            <a:r>
              <a:rPr lang="en-GB" sz="2400" dirty="0" smtClean="0">
                <a:solidFill>
                  <a:prstClr val="white">
                    <a:lumMod val="95000"/>
                  </a:prstClr>
                </a:solidFill>
                <a:cs typeface="Arial" panose="020B0604020202020204" pitchFamily="34" charset="0"/>
              </a:rPr>
              <a:t>insurance and </a:t>
            </a:r>
            <a:r>
              <a:rPr lang="en-GB" sz="2400" dirty="0">
                <a:solidFill>
                  <a:prstClr val="white">
                    <a:lumMod val="95000"/>
                  </a:prstClr>
                </a:solidFill>
                <a:cs typeface="Arial" panose="020B0604020202020204" pitchFamily="34" charset="0"/>
              </a:rPr>
              <a:t>pre-incident </a:t>
            </a:r>
            <a:r>
              <a:rPr lang="en-GB" sz="2400" dirty="0" smtClean="0">
                <a:solidFill>
                  <a:prstClr val="white">
                    <a:lumMod val="95000"/>
                  </a:prstClr>
                </a:solidFill>
                <a:cs typeface="Arial" panose="020B0604020202020204" pitchFamily="34" charset="0"/>
              </a:rPr>
              <a:t>survey” </a:t>
            </a:r>
            <a:r>
              <a:rPr lang="en-GB" sz="2400" u="sng" dirty="0" smtClean="0">
                <a:solidFill>
                  <a:prstClr val="white">
                    <a:lumMod val="95000"/>
                  </a:prstClr>
                </a:solidFill>
                <a:cs typeface="Arial" panose="020B0604020202020204" pitchFamily="34" charset="0"/>
              </a:rPr>
              <a:t> </a:t>
            </a:r>
            <a:endParaRPr lang="en-GB" sz="2400" u="sng" dirty="0">
              <a:solidFill>
                <a:prstClr val="white">
                  <a:lumMod val="95000"/>
                </a:prstClr>
              </a:solidFill>
              <a:cs typeface="Arial" panose="020B0604020202020204" pitchFamily="34" charset="0"/>
            </a:endParaRPr>
          </a:p>
        </p:txBody>
      </p:sp>
      <p:grpSp>
        <p:nvGrpSpPr>
          <p:cNvPr id="2" name="Group 13"/>
          <p:cNvGrpSpPr/>
          <p:nvPr/>
        </p:nvGrpSpPr>
        <p:grpSpPr>
          <a:xfrm>
            <a:off x="827584" y="1376731"/>
            <a:ext cx="7128792" cy="4125947"/>
            <a:chOff x="827584" y="1376731"/>
            <a:chExt cx="7128792" cy="4125947"/>
          </a:xfrm>
        </p:grpSpPr>
        <p:sp>
          <p:nvSpPr>
            <p:cNvPr id="15" name="Rectangle 14"/>
            <p:cNvSpPr/>
            <p:nvPr/>
          </p:nvSpPr>
          <p:spPr>
            <a:xfrm>
              <a:off x="827584" y="3933034"/>
              <a:ext cx="3240360" cy="1569644"/>
            </a:xfrm>
            <a:prstGeom prst="rect">
              <a:avLst/>
            </a:prstGeom>
          </p:spPr>
          <p:txBody>
            <a:bodyPr wrap="square" lIns="91424" tIns="45712" rIns="91424" bIns="45712">
              <a:spAutoFit/>
            </a:bodyPr>
            <a:lstStyle/>
            <a:p>
              <a:pPr marL="379388" lvl="1" algn="ctr">
                <a:lnSpc>
                  <a:spcPct val="120000"/>
                </a:lnSpc>
                <a:buClr>
                  <a:srgbClr val="009DDC"/>
                </a:buClr>
              </a:pPr>
              <a:r>
                <a:rPr lang="en-GB" sz="2000" dirty="0">
                  <a:solidFill>
                    <a:prstClr val="black">
                      <a:lumMod val="75000"/>
                      <a:lumOff val="25000"/>
                    </a:prstClr>
                  </a:solidFill>
                </a:rPr>
                <a:t>The response from UK businesses who have not suffered from a cyber incident.</a:t>
              </a:r>
            </a:p>
          </p:txBody>
        </p:sp>
        <p:pic>
          <p:nvPicPr>
            <p:cNvPr id="16" name="Picture 15">
              <a:extLst>
                <a:ext uri="{FF2B5EF4-FFF2-40B4-BE49-F238E27FC236}">
                  <a16:creationId xmlns="" xmlns:a16="http://schemas.microsoft.com/office/drawing/2014/main" id="{D940AC0E-92D7-0B4B-AC75-3A99207A172F}"/>
                </a:ext>
              </a:extLst>
            </p:cNvPr>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5470125" y="1796682"/>
              <a:ext cx="1910187" cy="1977211"/>
            </a:xfrm>
            <a:prstGeom prst="rect">
              <a:avLst/>
            </a:prstGeom>
          </p:spPr>
        </p:pic>
        <p:sp>
          <p:nvSpPr>
            <p:cNvPr id="17" name="Rectangle 16">
              <a:extLst>
                <a:ext uri="{FF2B5EF4-FFF2-40B4-BE49-F238E27FC236}">
                  <a16:creationId xmlns="" xmlns:a16="http://schemas.microsoft.com/office/drawing/2014/main" id="{B916C442-AA08-8942-BD67-2AF530EA131B}"/>
                </a:ext>
              </a:extLst>
            </p:cNvPr>
            <p:cNvSpPr/>
            <p:nvPr/>
          </p:nvSpPr>
          <p:spPr>
            <a:xfrm>
              <a:off x="4716016" y="3933034"/>
              <a:ext cx="3240360" cy="1569644"/>
            </a:xfrm>
            <a:prstGeom prst="rect">
              <a:avLst/>
            </a:prstGeom>
          </p:spPr>
          <p:txBody>
            <a:bodyPr wrap="square" lIns="91424" tIns="45712" rIns="91424" bIns="45712">
              <a:spAutoFit/>
            </a:bodyPr>
            <a:lstStyle/>
            <a:p>
              <a:pPr marL="379388" lvl="1" algn="ctr">
                <a:lnSpc>
                  <a:spcPct val="120000"/>
                </a:lnSpc>
                <a:buClr>
                  <a:srgbClr val="009DDC"/>
                </a:buClr>
              </a:pPr>
              <a:r>
                <a:rPr lang="en-GB" sz="2000" dirty="0">
                  <a:solidFill>
                    <a:prstClr val="black">
                      <a:lumMod val="75000"/>
                      <a:lumOff val="25000"/>
                    </a:prstClr>
                  </a:solidFill>
                </a:rPr>
                <a:t>The response from UK businesses who have suffered from a cyber incident.</a:t>
              </a:r>
              <a:endParaRPr lang="en-GB" sz="800" dirty="0">
                <a:solidFill>
                  <a:prstClr val="black"/>
                </a:solidFill>
              </a:endParaRPr>
            </a:p>
          </p:txBody>
        </p:sp>
        <p:pic>
          <p:nvPicPr>
            <p:cNvPr id="18" name="Picture 17">
              <a:extLst>
                <a:ext uri="{FF2B5EF4-FFF2-40B4-BE49-F238E27FC236}">
                  <a16:creationId xmlns="" xmlns:a16="http://schemas.microsoft.com/office/drawing/2014/main" id="{5A8FEE79-0E8C-B645-95E5-F01F885D5794}"/>
                </a:ext>
              </a:extLst>
            </p:cNvPr>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1741405" y="1796682"/>
              <a:ext cx="1910187" cy="1977211"/>
            </a:xfrm>
            <a:prstGeom prst="rect">
              <a:avLst/>
            </a:prstGeom>
          </p:spPr>
        </p:pic>
        <p:sp>
          <p:nvSpPr>
            <p:cNvPr id="19" name="TextBox 18">
              <a:extLst>
                <a:ext uri="{FF2B5EF4-FFF2-40B4-BE49-F238E27FC236}">
                  <a16:creationId xmlns="" xmlns:a16="http://schemas.microsoft.com/office/drawing/2014/main" id="{34DF8DBA-0AB6-7A46-A346-25245D8A8741}"/>
                </a:ext>
              </a:extLst>
            </p:cNvPr>
            <p:cNvSpPr txBox="1"/>
            <p:nvPr/>
          </p:nvSpPr>
          <p:spPr>
            <a:xfrm>
              <a:off x="2339752" y="2467084"/>
              <a:ext cx="1080120" cy="523220"/>
            </a:xfrm>
            <a:prstGeom prst="rect">
              <a:avLst/>
            </a:prstGeom>
            <a:noFill/>
          </p:spPr>
          <p:txBody>
            <a:bodyPr wrap="square" rtlCol="0">
              <a:spAutoFit/>
            </a:bodyPr>
            <a:lstStyle/>
            <a:p>
              <a:r>
                <a:rPr lang="en-GB" sz="2800" dirty="0">
                  <a:solidFill>
                    <a:prstClr val="black">
                      <a:lumMod val="75000"/>
                      <a:lumOff val="25000"/>
                    </a:prstClr>
                  </a:solidFill>
                </a:rPr>
                <a:t>15</a:t>
              </a:r>
              <a:r>
                <a:rPr lang="en-GB" sz="1600" dirty="0">
                  <a:solidFill>
                    <a:prstClr val="black">
                      <a:lumMod val="75000"/>
                      <a:lumOff val="25000"/>
                    </a:prstClr>
                  </a:solidFill>
                </a:rPr>
                <a:t>%</a:t>
              </a:r>
              <a:endParaRPr lang="en-US" sz="1600" dirty="0">
                <a:solidFill>
                  <a:prstClr val="black"/>
                </a:solidFill>
              </a:endParaRPr>
            </a:p>
          </p:txBody>
        </p:sp>
        <p:sp>
          <p:nvSpPr>
            <p:cNvPr id="20" name="TextBox 19">
              <a:extLst>
                <a:ext uri="{FF2B5EF4-FFF2-40B4-BE49-F238E27FC236}">
                  <a16:creationId xmlns="" xmlns:a16="http://schemas.microsoft.com/office/drawing/2014/main" id="{A1BAD269-2E1F-774C-975C-119C209D4D6B}"/>
                </a:ext>
              </a:extLst>
            </p:cNvPr>
            <p:cNvSpPr txBox="1"/>
            <p:nvPr/>
          </p:nvSpPr>
          <p:spPr>
            <a:xfrm>
              <a:off x="6084168" y="2467084"/>
              <a:ext cx="1080120" cy="523220"/>
            </a:xfrm>
            <a:prstGeom prst="rect">
              <a:avLst/>
            </a:prstGeom>
            <a:noFill/>
          </p:spPr>
          <p:txBody>
            <a:bodyPr wrap="square" rtlCol="0">
              <a:spAutoFit/>
            </a:bodyPr>
            <a:lstStyle/>
            <a:p>
              <a:r>
                <a:rPr lang="en-GB" sz="2800" dirty="0">
                  <a:solidFill>
                    <a:prstClr val="black">
                      <a:lumMod val="75000"/>
                      <a:lumOff val="25000"/>
                    </a:prstClr>
                  </a:solidFill>
                </a:rPr>
                <a:t>78</a:t>
              </a:r>
              <a:r>
                <a:rPr lang="en-GB" sz="1600" dirty="0">
                  <a:solidFill>
                    <a:prstClr val="black">
                      <a:lumMod val="75000"/>
                      <a:lumOff val="25000"/>
                    </a:prstClr>
                  </a:solidFill>
                </a:rPr>
                <a:t>%</a:t>
              </a:r>
              <a:endParaRPr lang="en-US" sz="1600" dirty="0">
                <a:solidFill>
                  <a:prstClr val="black"/>
                </a:solidFill>
              </a:endParaRPr>
            </a:p>
          </p:txBody>
        </p:sp>
        <p:sp>
          <p:nvSpPr>
            <p:cNvPr id="21" name="TextBox 20">
              <a:extLst>
                <a:ext uri="{FF2B5EF4-FFF2-40B4-BE49-F238E27FC236}">
                  <a16:creationId xmlns="" xmlns:a16="http://schemas.microsoft.com/office/drawing/2014/main" id="{AF96EF53-6A47-8F4A-BEC9-DE213E86699C}"/>
                </a:ext>
              </a:extLst>
            </p:cNvPr>
            <p:cNvSpPr txBox="1"/>
            <p:nvPr/>
          </p:nvSpPr>
          <p:spPr>
            <a:xfrm>
              <a:off x="5309094" y="1376731"/>
              <a:ext cx="1080120" cy="1569660"/>
            </a:xfrm>
            <a:prstGeom prst="rect">
              <a:avLst/>
            </a:prstGeom>
            <a:noFill/>
          </p:spPr>
          <p:txBody>
            <a:bodyPr wrap="square" rtlCol="0">
              <a:spAutoFit/>
            </a:bodyPr>
            <a:lstStyle/>
            <a:p>
              <a:r>
                <a:rPr lang="en-US" sz="9600" b="1" dirty="0">
                  <a:solidFill>
                    <a:srgbClr val="F19D21"/>
                  </a:solidFill>
                </a:rPr>
                <a:t>✓</a:t>
              </a:r>
            </a:p>
          </p:txBody>
        </p:sp>
        <p:sp>
          <p:nvSpPr>
            <p:cNvPr id="22" name="TextBox 21">
              <a:extLst>
                <a:ext uri="{FF2B5EF4-FFF2-40B4-BE49-F238E27FC236}">
                  <a16:creationId xmlns="" xmlns:a16="http://schemas.microsoft.com/office/drawing/2014/main" id="{C5D20739-565C-454A-9179-9338EA87F249}"/>
                </a:ext>
              </a:extLst>
            </p:cNvPr>
            <p:cNvSpPr txBox="1"/>
            <p:nvPr/>
          </p:nvSpPr>
          <p:spPr>
            <a:xfrm>
              <a:off x="1453373" y="1376731"/>
              <a:ext cx="432048" cy="1323439"/>
            </a:xfrm>
            <a:prstGeom prst="rect">
              <a:avLst/>
            </a:prstGeom>
            <a:noFill/>
          </p:spPr>
          <p:txBody>
            <a:bodyPr wrap="square" rtlCol="0">
              <a:spAutoFit/>
            </a:bodyPr>
            <a:lstStyle/>
            <a:p>
              <a:r>
                <a:rPr lang="en-US" sz="8000" dirty="0">
                  <a:solidFill>
                    <a:srgbClr val="F19D21"/>
                  </a:solidFill>
                </a:rPr>
                <a:t>✘</a:t>
              </a:r>
            </a:p>
          </p:txBody>
        </p:sp>
      </p:grpSp>
    </p:spTree>
    <p:extLst>
      <p:ext uri="{BB962C8B-B14F-4D97-AF65-F5344CB8AC3E}">
        <p14:creationId xmlns="" xmlns:p14="http://schemas.microsoft.com/office/powerpoint/2010/main" val="39955555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question marks.jpg"/>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0" y="1295400"/>
            <a:ext cx="9144000" cy="5334000"/>
          </a:xfrm>
          <a:prstGeom prst="rect">
            <a:avLst/>
          </a:prstGeom>
        </p:spPr>
      </p:pic>
      <p:sp>
        <p:nvSpPr>
          <p:cNvPr id="9" name="Rectangle 8"/>
          <p:cNvSpPr/>
          <p:nvPr/>
        </p:nvSpPr>
        <p:spPr>
          <a:xfrm>
            <a:off x="0" y="2438400"/>
            <a:ext cx="3124200" cy="1143000"/>
          </a:xfrm>
          <a:prstGeom prst="rect">
            <a:avLst/>
          </a:prstGeom>
          <a:solidFill>
            <a:srgbClr val="009DDC">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rtlCol="0" anchor="ctr"/>
          <a:lstStyle/>
          <a:p>
            <a:pPr algn="ctr"/>
            <a:endParaRPr lang="en-GB" dirty="0">
              <a:solidFill>
                <a:prstClr val="white"/>
              </a:solidFill>
            </a:endParaRPr>
          </a:p>
        </p:txBody>
      </p:sp>
      <p:sp>
        <p:nvSpPr>
          <p:cNvPr id="10" name="Rectangle 9"/>
          <p:cNvSpPr/>
          <p:nvPr/>
        </p:nvSpPr>
        <p:spPr>
          <a:xfrm>
            <a:off x="304800" y="1884614"/>
            <a:ext cx="7056784" cy="2250572"/>
          </a:xfrm>
          <a:prstGeom prst="rect">
            <a:avLst/>
          </a:prstGeom>
        </p:spPr>
        <p:txBody>
          <a:bodyPr wrap="square" lIns="79965" tIns="39983" rIns="79965" bIns="39983">
            <a:spAutoFit/>
          </a:bodyPr>
          <a:lstStyle/>
          <a:p>
            <a:pPr marL="310968" indent="-310968">
              <a:lnSpc>
                <a:spcPct val="150000"/>
              </a:lnSpc>
              <a:buClr>
                <a:srgbClr val="008BCB"/>
              </a:buClr>
            </a:pPr>
            <a:endParaRPr lang="en-GB" sz="2600" kern="0" dirty="0">
              <a:solidFill>
                <a:prstClr val="white"/>
              </a:solidFill>
              <a:cs typeface="Arial" pitchFamily="34" charset="0"/>
            </a:endParaRPr>
          </a:p>
          <a:p>
            <a:pPr marL="310968" indent="-310968">
              <a:lnSpc>
                <a:spcPct val="150000"/>
              </a:lnSpc>
              <a:buClr>
                <a:srgbClr val="008BCB"/>
              </a:buClr>
            </a:pPr>
            <a:r>
              <a:rPr lang="en-GB" sz="4000" kern="0" dirty="0">
                <a:solidFill>
                  <a:prstClr val="white"/>
                </a:solidFill>
                <a:cs typeface="Arial" pitchFamily="34" charset="0"/>
              </a:rPr>
              <a:t>Questions?</a:t>
            </a:r>
          </a:p>
          <a:p>
            <a:pPr marL="310968" indent="-310968">
              <a:lnSpc>
                <a:spcPct val="150000"/>
              </a:lnSpc>
              <a:buClr>
                <a:srgbClr val="008BCB"/>
              </a:buClr>
            </a:pPr>
            <a:endParaRPr lang="en-GB" sz="2800" kern="0" dirty="0">
              <a:solidFill>
                <a:prstClr val="white"/>
              </a:solidFill>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3" ma:contentTypeDescription="Create a new document." ma:contentTypeScope="" ma:versionID="90b1f749cc598f378c562e24c3824558">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5028a69e7fc812058b3129bade10cba7"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A51972D-CB1E-422B-B3AA-4DA3E1E15BB6}"/>
</file>

<file path=customXml/itemProps2.xml><?xml version="1.0" encoding="utf-8"?>
<ds:datastoreItem xmlns:ds="http://schemas.openxmlformats.org/officeDocument/2006/customXml" ds:itemID="{EE770C7B-98E8-4D15-8344-15C0C8506E28}"/>
</file>

<file path=customXml/itemProps3.xml><?xml version="1.0" encoding="utf-8"?>
<ds:datastoreItem xmlns:ds="http://schemas.openxmlformats.org/officeDocument/2006/customXml" ds:itemID="{BFCB77D9-75EF-4160-8C8E-04B72281D845}"/>
</file>

<file path=docProps/app.xml><?xml version="1.0" encoding="utf-8"?>
<Properties xmlns="http://schemas.openxmlformats.org/officeDocument/2006/extended-properties" xmlns:vt="http://schemas.openxmlformats.org/officeDocument/2006/docPropsVTypes">
  <TotalTime>4252</TotalTime>
  <Words>416</Words>
  <Application>Microsoft Office PowerPoint</Application>
  <PresentationFormat>On-screen Show (4:3)</PresentationFormat>
  <Paragraphs>92</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1_Office Theme</vt:lpstr>
      <vt:lpstr>Crisis management – it’s your reputation at risk BIA Win Major Loss Case Study </vt:lpstr>
      <vt:lpstr>BIA Case Study - AKW Global Logistics</vt:lpstr>
      <vt:lpstr>Initial Challenges </vt:lpstr>
      <vt:lpstr>Steelite – System Loss</vt:lpstr>
      <vt:lpstr>Breakout Groups </vt:lpstr>
      <vt:lpstr>Key factors in rebuilding the network </vt:lpstr>
      <vt:lpstr>Communications </vt:lpstr>
      <vt:lpstr>Timeline for the rebuild</vt:lpstr>
      <vt:lpstr>What was achieved</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Extortion:  Restoring AKW Group Logistics following an Ryuk ransomware attack</dc:title>
  <dc:creator>Kate Abram</dc:creator>
  <cp:lastModifiedBy>Mark Hawksworth Sedgwick</cp:lastModifiedBy>
  <cp:revision>149</cp:revision>
  <cp:lastPrinted>2019-09-04T09:18:26Z</cp:lastPrinted>
  <dcterms:created xsi:type="dcterms:W3CDTF">2019-04-26T10:56:53Z</dcterms:created>
  <dcterms:modified xsi:type="dcterms:W3CDTF">2019-10-15T16:00:07Z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0x0101002F770C17822F49488E987D29C95B97EE</vt:lpwstr>
  </property>
</Properties>
</file>